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slideLayouts/slideLayout3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9" r:id="rId1"/>
    <p:sldMasterId id="2147483680" r:id="rId2"/>
    <p:sldMasterId id="2147483681" r:id="rId3"/>
  </p:sldMasterIdLst>
  <p:notesMasterIdLst>
    <p:notesMasterId r:id="rId53"/>
  </p:notesMasterIdLst>
  <p:sldIdLst>
    <p:sldId id="256" r:id="rId4"/>
    <p:sldId id="259" r:id="rId5"/>
    <p:sldId id="305" r:id="rId6"/>
    <p:sldId id="260" r:id="rId7"/>
    <p:sldId id="258"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5" r:id="rId43"/>
    <p:sldId id="296" r:id="rId44"/>
    <p:sldId id="297" r:id="rId45"/>
    <p:sldId id="298" r:id="rId46"/>
    <p:sldId id="299" r:id="rId47"/>
    <p:sldId id="300" r:id="rId48"/>
    <p:sldId id="301" r:id="rId49"/>
    <p:sldId id="302" r:id="rId50"/>
    <p:sldId id="303" r:id="rId51"/>
    <p:sldId id="304" r:id="rId52"/>
  </p:sldIdLst>
  <p:sldSz cx="9144000" cy="5143500" type="screen16x9"/>
  <p:notesSz cx="6858000" cy="9144000"/>
  <p:embeddedFontLst>
    <p:embeddedFont>
      <p:font typeface="Amatic SC" panose="020B0604020202020204" charset="-79"/>
      <p:regular r:id="rId54"/>
      <p:bold r:id="rId55"/>
    </p:embeddedFont>
    <p:embeddedFont>
      <p:font typeface="Calibri" panose="020F0502020204030204" pitchFamily="34" charset="0"/>
      <p:regular r:id="rId56"/>
      <p:bold r:id="rId57"/>
      <p:italic r:id="rId58"/>
      <p:boldItalic r:id="rId59"/>
    </p:embeddedFont>
    <p:embeddedFont>
      <p:font typeface="Convergence" panose="020B0604020202020204" charset="0"/>
      <p:regular r:id="rId60"/>
    </p:embeddedFont>
    <p:embeddedFont>
      <p:font typeface="Fredoka One" panose="020B0604020202020204" charset="0"/>
      <p:regular r:id="rId61"/>
    </p:embeddedFont>
    <p:embeddedFont>
      <p:font typeface="Lato" panose="020B0604020202020204" charset="0"/>
      <p:regular r:id="rId62"/>
      <p:bold r:id="rId63"/>
      <p:italic r:id="rId64"/>
      <p:boldItalic r:id="rId65"/>
    </p:embeddedFont>
    <p:embeddedFont>
      <p:font typeface="Palanquin Dark" panose="020B0604020202020204" charset="0"/>
      <p:regular r:id="rId66"/>
      <p:bold r:id="rId67"/>
    </p:embeddedFont>
    <p:embeddedFont>
      <p:font typeface="Proxima Nova" panose="020B0604020202020204" charset="0"/>
      <p:regular r:id="rId68"/>
      <p:bold r:id="rId69"/>
      <p:italic r:id="rId70"/>
      <p:boldItalic r:id="rId71"/>
    </p:embeddedFont>
    <p:embeddedFont>
      <p:font typeface="Proxima Nova Semibold" panose="020B0604020202020204" charset="0"/>
      <p:regular r:id="rId72"/>
      <p:bold r:id="rId73"/>
      <p:boldItalic r:id="rId74"/>
    </p:embeddedFont>
    <p:embeddedFont>
      <p:font typeface="Roboto Medium" panose="020B0604020202020204" charset="0"/>
      <p:regular r:id="rId75"/>
      <p:bold r:id="rId76"/>
      <p:italic r:id="rId77"/>
      <p:boldItalic r:id="rId7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FA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5DAFFBA-5D37-4955-846C-FE464BF1F66F}">
  <a:tblStyle styleId="{05DAFFBA-5D37-4955-846C-FE464BF1F66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8" d="100"/>
          <a:sy n="108" d="100"/>
        </p:scale>
        <p:origin x="730" y="8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font" Target="fonts/font10.fntdata"/><Relationship Id="rId68" Type="http://schemas.openxmlformats.org/officeDocument/2006/relationships/font" Target="fonts/font15.fntdata"/><Relationship Id="rId16" Type="http://schemas.openxmlformats.org/officeDocument/2006/relationships/slide" Target="slides/slide13.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notesMaster" Target="notesMasters/notesMaster1.xml"/><Relationship Id="rId58" Type="http://schemas.openxmlformats.org/officeDocument/2006/relationships/font" Target="fonts/font5.fntdata"/><Relationship Id="rId74" Type="http://schemas.openxmlformats.org/officeDocument/2006/relationships/font" Target="fonts/font21.fntdata"/><Relationship Id="rId79" Type="http://schemas.openxmlformats.org/officeDocument/2006/relationships/presProps" Target="presProps.xml"/><Relationship Id="rId5" Type="http://schemas.openxmlformats.org/officeDocument/2006/relationships/slide" Target="slides/slide2.xml"/><Relationship Id="rId61" Type="http://schemas.openxmlformats.org/officeDocument/2006/relationships/font" Target="fonts/font8.fntdata"/><Relationship Id="rId82" Type="http://schemas.openxmlformats.org/officeDocument/2006/relationships/tableStyles" Target="tableStyles.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font" Target="fonts/font3.fntdata"/><Relationship Id="rId64" Type="http://schemas.openxmlformats.org/officeDocument/2006/relationships/font" Target="fonts/font11.fntdata"/><Relationship Id="rId69" Type="http://schemas.openxmlformats.org/officeDocument/2006/relationships/font" Target="fonts/font16.fntdata"/><Relationship Id="rId77" Type="http://schemas.openxmlformats.org/officeDocument/2006/relationships/font" Target="fonts/font24.fntdata"/><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font" Target="fonts/font19.fntdata"/><Relationship Id="rId80" Type="http://schemas.openxmlformats.org/officeDocument/2006/relationships/viewProps" Target="viewProp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font" Target="fonts/font6.fntdata"/><Relationship Id="rId67" Type="http://schemas.openxmlformats.org/officeDocument/2006/relationships/font" Target="fonts/font14.fntdata"/><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font" Target="fonts/font1.fntdata"/><Relationship Id="rId62" Type="http://schemas.openxmlformats.org/officeDocument/2006/relationships/font" Target="fonts/font9.fntdata"/><Relationship Id="rId70" Type="http://schemas.openxmlformats.org/officeDocument/2006/relationships/font" Target="fonts/font17.fntdata"/><Relationship Id="rId75" Type="http://schemas.openxmlformats.org/officeDocument/2006/relationships/font" Target="fonts/font22.fntdata"/><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font" Target="fonts/font4.fntdata"/><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font" Target="fonts/font7.fntdata"/><Relationship Id="rId65" Type="http://schemas.openxmlformats.org/officeDocument/2006/relationships/font" Target="fonts/font12.fntdata"/><Relationship Id="rId73" Type="http://schemas.openxmlformats.org/officeDocument/2006/relationships/font" Target="fonts/font20.fntdata"/><Relationship Id="rId78" Type="http://schemas.openxmlformats.org/officeDocument/2006/relationships/font" Target="fonts/font25.fntdata"/><Relationship Id="rId81"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font" Target="fonts/font2.fntdata"/><Relationship Id="rId76" Type="http://schemas.openxmlformats.org/officeDocument/2006/relationships/font" Target="fonts/font23.fntdata"/><Relationship Id="rId7" Type="http://schemas.openxmlformats.org/officeDocument/2006/relationships/slide" Target="slides/slide4.xml"/><Relationship Id="rId71" Type="http://schemas.openxmlformats.org/officeDocument/2006/relationships/font" Target="fonts/font18.fntdata"/><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font" Target="fonts/font1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106ddb05087_0_6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g106ddb05087_0_6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9"/>
        <p:cNvGrpSpPr/>
        <p:nvPr/>
      </p:nvGrpSpPr>
      <p:grpSpPr>
        <a:xfrm>
          <a:off x="0" y="0"/>
          <a:ext cx="0" cy="0"/>
          <a:chOff x="0" y="0"/>
          <a:chExt cx="0" cy="0"/>
        </a:xfrm>
      </p:grpSpPr>
      <p:sp>
        <p:nvSpPr>
          <p:cNvPr id="780" name="Google Shape;780;g10712ef0186_0_23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1" name="Google Shape;781;g10712ef0186_0_23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5"/>
        <p:cNvGrpSpPr/>
        <p:nvPr/>
      </p:nvGrpSpPr>
      <p:grpSpPr>
        <a:xfrm>
          <a:off x="0" y="0"/>
          <a:ext cx="0" cy="0"/>
          <a:chOff x="0" y="0"/>
          <a:chExt cx="0" cy="0"/>
        </a:xfrm>
      </p:grpSpPr>
      <p:sp>
        <p:nvSpPr>
          <p:cNvPr id="806" name="Google Shape;806;g10712ef0186_0_29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7" name="Google Shape;807;g10712ef0186_0_29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4"/>
        <p:cNvGrpSpPr/>
        <p:nvPr/>
      </p:nvGrpSpPr>
      <p:grpSpPr>
        <a:xfrm>
          <a:off x="0" y="0"/>
          <a:ext cx="0" cy="0"/>
          <a:chOff x="0" y="0"/>
          <a:chExt cx="0" cy="0"/>
        </a:xfrm>
      </p:grpSpPr>
      <p:sp>
        <p:nvSpPr>
          <p:cNvPr id="825" name="Google Shape;825;g10712ef0186_0_26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6" name="Google Shape;826;g10712ef0186_0_26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0"/>
        <p:cNvGrpSpPr/>
        <p:nvPr/>
      </p:nvGrpSpPr>
      <p:grpSpPr>
        <a:xfrm>
          <a:off x="0" y="0"/>
          <a:ext cx="0" cy="0"/>
          <a:chOff x="0" y="0"/>
          <a:chExt cx="0" cy="0"/>
        </a:xfrm>
      </p:grpSpPr>
      <p:sp>
        <p:nvSpPr>
          <p:cNvPr id="831" name="Google Shape;831;g10712ef0186_0_26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2" name="Google Shape;832;g10712ef0186_0_26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2"/>
        <p:cNvGrpSpPr/>
        <p:nvPr/>
      </p:nvGrpSpPr>
      <p:grpSpPr>
        <a:xfrm>
          <a:off x="0" y="0"/>
          <a:ext cx="0" cy="0"/>
          <a:chOff x="0" y="0"/>
          <a:chExt cx="0" cy="0"/>
        </a:xfrm>
      </p:grpSpPr>
      <p:sp>
        <p:nvSpPr>
          <p:cNvPr id="863" name="Google Shape;863;g10712ef0186_0_25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4" name="Google Shape;864;g10712ef0186_0_25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7"/>
        <p:cNvGrpSpPr/>
        <p:nvPr/>
      </p:nvGrpSpPr>
      <p:grpSpPr>
        <a:xfrm>
          <a:off x="0" y="0"/>
          <a:ext cx="0" cy="0"/>
          <a:chOff x="0" y="0"/>
          <a:chExt cx="0" cy="0"/>
        </a:xfrm>
      </p:grpSpPr>
      <p:sp>
        <p:nvSpPr>
          <p:cNvPr id="868" name="Google Shape;868;g10712ef0186_0_25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9" name="Google Shape;869;g10712ef0186_0_25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10712ef0186_0_26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10712ef0186_0_26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9"/>
        <p:cNvGrpSpPr/>
        <p:nvPr/>
      </p:nvGrpSpPr>
      <p:grpSpPr>
        <a:xfrm>
          <a:off x="0" y="0"/>
          <a:ext cx="0" cy="0"/>
          <a:chOff x="0" y="0"/>
          <a:chExt cx="0" cy="0"/>
        </a:xfrm>
      </p:grpSpPr>
      <p:sp>
        <p:nvSpPr>
          <p:cNvPr id="880" name="Google Shape;880;g10712ef0186_0_26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1" name="Google Shape;881;g10712ef0186_0_26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6"/>
        <p:cNvGrpSpPr/>
        <p:nvPr/>
      </p:nvGrpSpPr>
      <p:grpSpPr>
        <a:xfrm>
          <a:off x="0" y="0"/>
          <a:ext cx="0" cy="0"/>
          <a:chOff x="0" y="0"/>
          <a:chExt cx="0" cy="0"/>
        </a:xfrm>
      </p:grpSpPr>
      <p:sp>
        <p:nvSpPr>
          <p:cNvPr id="887" name="Google Shape;887;g10712ef0186_0_24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8" name="Google Shape;888;g10712ef0186_0_24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3"/>
        <p:cNvGrpSpPr/>
        <p:nvPr/>
      </p:nvGrpSpPr>
      <p:grpSpPr>
        <a:xfrm>
          <a:off x="0" y="0"/>
          <a:ext cx="0" cy="0"/>
          <a:chOff x="0" y="0"/>
          <a:chExt cx="0" cy="0"/>
        </a:xfrm>
      </p:grpSpPr>
      <p:sp>
        <p:nvSpPr>
          <p:cNvPr id="954" name="Google Shape;954;g10712ef0186_0_32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5" name="Google Shape;955;g10712ef0186_0_32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Google Shape;490;gc6ac5e8787_0_6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1" name="Google Shape;491;gc6ac5e8787_0_6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0"/>
        <p:cNvGrpSpPr/>
        <p:nvPr/>
      </p:nvGrpSpPr>
      <p:grpSpPr>
        <a:xfrm>
          <a:off x="0" y="0"/>
          <a:ext cx="0" cy="0"/>
          <a:chOff x="0" y="0"/>
          <a:chExt cx="0" cy="0"/>
        </a:xfrm>
      </p:grpSpPr>
      <p:sp>
        <p:nvSpPr>
          <p:cNvPr id="1001" name="Google Shape;1001;g10712ef0186_0_30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2" name="Google Shape;1002;g10712ef0186_0_30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0"/>
        <p:cNvGrpSpPr/>
        <p:nvPr/>
      </p:nvGrpSpPr>
      <p:grpSpPr>
        <a:xfrm>
          <a:off x="0" y="0"/>
          <a:ext cx="0" cy="0"/>
          <a:chOff x="0" y="0"/>
          <a:chExt cx="0" cy="0"/>
        </a:xfrm>
      </p:grpSpPr>
      <p:sp>
        <p:nvSpPr>
          <p:cNvPr id="1011" name="Google Shape;1011;g10712ef0186_0_27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2" name="Google Shape;1012;g10712ef0186_0_27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6"/>
        <p:cNvGrpSpPr/>
        <p:nvPr/>
      </p:nvGrpSpPr>
      <p:grpSpPr>
        <a:xfrm>
          <a:off x="0" y="0"/>
          <a:ext cx="0" cy="0"/>
          <a:chOff x="0" y="0"/>
          <a:chExt cx="0" cy="0"/>
        </a:xfrm>
      </p:grpSpPr>
      <p:sp>
        <p:nvSpPr>
          <p:cNvPr id="1057" name="Google Shape;1057;g10712ef0186_0_28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8" name="Google Shape;1058;g10712ef0186_0_28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6"/>
        <p:cNvGrpSpPr/>
        <p:nvPr/>
      </p:nvGrpSpPr>
      <p:grpSpPr>
        <a:xfrm>
          <a:off x="0" y="0"/>
          <a:ext cx="0" cy="0"/>
          <a:chOff x="0" y="0"/>
          <a:chExt cx="0" cy="0"/>
        </a:xfrm>
      </p:grpSpPr>
      <p:sp>
        <p:nvSpPr>
          <p:cNvPr id="1077" name="Google Shape;1077;g10712ef0186_0_34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8" name="Google Shape;1078;g10712ef0186_0_3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1"/>
        <p:cNvGrpSpPr/>
        <p:nvPr/>
      </p:nvGrpSpPr>
      <p:grpSpPr>
        <a:xfrm>
          <a:off x="0" y="0"/>
          <a:ext cx="0" cy="0"/>
          <a:chOff x="0" y="0"/>
          <a:chExt cx="0" cy="0"/>
        </a:xfrm>
      </p:grpSpPr>
      <p:sp>
        <p:nvSpPr>
          <p:cNvPr id="1092" name="Google Shape;1092;g10712ef0186_0_33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3" name="Google Shape;1093;g10712ef0186_0_33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1"/>
        <p:cNvGrpSpPr/>
        <p:nvPr/>
      </p:nvGrpSpPr>
      <p:grpSpPr>
        <a:xfrm>
          <a:off x="0" y="0"/>
          <a:ext cx="0" cy="0"/>
          <a:chOff x="0" y="0"/>
          <a:chExt cx="0" cy="0"/>
        </a:xfrm>
      </p:grpSpPr>
      <p:sp>
        <p:nvSpPr>
          <p:cNvPr id="1102" name="Google Shape;1102;g10712ef0186_0_20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3" name="Google Shape;1103;g10712ef0186_0_20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7"/>
        <p:cNvGrpSpPr/>
        <p:nvPr/>
      </p:nvGrpSpPr>
      <p:grpSpPr>
        <a:xfrm>
          <a:off x="0" y="0"/>
          <a:ext cx="0" cy="0"/>
          <a:chOff x="0" y="0"/>
          <a:chExt cx="0" cy="0"/>
        </a:xfrm>
      </p:grpSpPr>
      <p:sp>
        <p:nvSpPr>
          <p:cNvPr id="1108" name="Google Shape;1108;g10712ef0186_0_34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9" name="Google Shape;1109;g10712ef0186_0_34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9"/>
        <p:cNvGrpSpPr/>
        <p:nvPr/>
      </p:nvGrpSpPr>
      <p:grpSpPr>
        <a:xfrm>
          <a:off x="0" y="0"/>
          <a:ext cx="0" cy="0"/>
          <a:chOff x="0" y="0"/>
          <a:chExt cx="0" cy="0"/>
        </a:xfrm>
      </p:grpSpPr>
      <p:sp>
        <p:nvSpPr>
          <p:cNvPr id="1140" name="Google Shape;1140;g10712ef0186_0_35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1" name="Google Shape;1141;g10712ef0186_0_35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7"/>
        <p:cNvGrpSpPr/>
        <p:nvPr/>
      </p:nvGrpSpPr>
      <p:grpSpPr>
        <a:xfrm>
          <a:off x="0" y="0"/>
          <a:ext cx="0" cy="0"/>
          <a:chOff x="0" y="0"/>
          <a:chExt cx="0" cy="0"/>
        </a:xfrm>
      </p:grpSpPr>
      <p:sp>
        <p:nvSpPr>
          <p:cNvPr id="1468" name="Google Shape;1468;g10712ef0186_0_35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9" name="Google Shape;1469;g10712ef0186_0_35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4"/>
        <p:cNvGrpSpPr/>
        <p:nvPr/>
      </p:nvGrpSpPr>
      <p:grpSpPr>
        <a:xfrm>
          <a:off x="0" y="0"/>
          <a:ext cx="0" cy="0"/>
          <a:chOff x="0" y="0"/>
          <a:chExt cx="0" cy="0"/>
        </a:xfrm>
      </p:grpSpPr>
      <p:sp>
        <p:nvSpPr>
          <p:cNvPr id="1475" name="Google Shape;1475;g10712ef0186_0_178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6" name="Google Shape;1476;g10712ef0186_0_178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Google Shape;490;gc6ac5e8787_0_6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1" name="Google Shape;491;gc6ac5e8787_0_6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059438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1"/>
        <p:cNvGrpSpPr/>
        <p:nvPr/>
      </p:nvGrpSpPr>
      <p:grpSpPr>
        <a:xfrm>
          <a:off x="0" y="0"/>
          <a:ext cx="0" cy="0"/>
          <a:chOff x="0" y="0"/>
          <a:chExt cx="0" cy="0"/>
        </a:xfrm>
      </p:grpSpPr>
      <p:sp>
        <p:nvSpPr>
          <p:cNvPr id="1482" name="Google Shape;1482;g10712ef0186_0_178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3" name="Google Shape;1483;g10712ef0186_0_178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8"/>
        <p:cNvGrpSpPr/>
        <p:nvPr/>
      </p:nvGrpSpPr>
      <p:grpSpPr>
        <a:xfrm>
          <a:off x="0" y="0"/>
          <a:ext cx="0" cy="0"/>
          <a:chOff x="0" y="0"/>
          <a:chExt cx="0" cy="0"/>
        </a:xfrm>
      </p:grpSpPr>
      <p:sp>
        <p:nvSpPr>
          <p:cNvPr id="1489" name="Google Shape;1489;g10712ef0186_0_178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0" name="Google Shape;1490;g10712ef0186_0_178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5"/>
        <p:cNvGrpSpPr/>
        <p:nvPr/>
      </p:nvGrpSpPr>
      <p:grpSpPr>
        <a:xfrm>
          <a:off x="0" y="0"/>
          <a:ext cx="0" cy="0"/>
          <a:chOff x="0" y="0"/>
          <a:chExt cx="0" cy="0"/>
        </a:xfrm>
      </p:grpSpPr>
      <p:sp>
        <p:nvSpPr>
          <p:cNvPr id="1516" name="Google Shape;1516;g10712ef0186_0_178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7" name="Google Shape;1517;g10712ef0186_0_178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1"/>
        <p:cNvGrpSpPr/>
        <p:nvPr/>
      </p:nvGrpSpPr>
      <p:grpSpPr>
        <a:xfrm>
          <a:off x="0" y="0"/>
          <a:ext cx="0" cy="0"/>
          <a:chOff x="0" y="0"/>
          <a:chExt cx="0" cy="0"/>
        </a:xfrm>
      </p:grpSpPr>
      <p:sp>
        <p:nvSpPr>
          <p:cNvPr id="1532" name="Google Shape;1532;g10712ef0186_0_179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3" name="Google Shape;1533;g10712ef0186_0_179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0"/>
        <p:cNvGrpSpPr/>
        <p:nvPr/>
      </p:nvGrpSpPr>
      <p:grpSpPr>
        <a:xfrm>
          <a:off x="0" y="0"/>
          <a:ext cx="0" cy="0"/>
          <a:chOff x="0" y="0"/>
          <a:chExt cx="0" cy="0"/>
        </a:xfrm>
      </p:grpSpPr>
      <p:sp>
        <p:nvSpPr>
          <p:cNvPr id="1871" name="Google Shape;1871;g10712ef0186_0_182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2" name="Google Shape;1872;g10712ef0186_0_182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7"/>
        <p:cNvGrpSpPr/>
        <p:nvPr/>
      </p:nvGrpSpPr>
      <p:grpSpPr>
        <a:xfrm>
          <a:off x="0" y="0"/>
          <a:ext cx="0" cy="0"/>
          <a:chOff x="0" y="0"/>
          <a:chExt cx="0" cy="0"/>
        </a:xfrm>
      </p:grpSpPr>
      <p:sp>
        <p:nvSpPr>
          <p:cNvPr id="4658" name="Google Shape;4658;g10712ef0186_0_210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59" name="Google Shape;4659;g10712ef0186_0_210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6"/>
        <p:cNvGrpSpPr/>
        <p:nvPr/>
      </p:nvGrpSpPr>
      <p:grpSpPr>
        <a:xfrm>
          <a:off x="0" y="0"/>
          <a:ext cx="0" cy="0"/>
          <a:chOff x="0" y="0"/>
          <a:chExt cx="0" cy="0"/>
        </a:xfrm>
      </p:grpSpPr>
      <p:sp>
        <p:nvSpPr>
          <p:cNvPr id="5077" name="Google Shape;5077;g10712ef0186_0_214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78" name="Google Shape;5078;g10712ef0186_0_214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46"/>
        <p:cNvGrpSpPr/>
        <p:nvPr/>
      </p:nvGrpSpPr>
      <p:grpSpPr>
        <a:xfrm>
          <a:off x="0" y="0"/>
          <a:ext cx="0" cy="0"/>
          <a:chOff x="0" y="0"/>
          <a:chExt cx="0" cy="0"/>
        </a:xfrm>
      </p:grpSpPr>
      <p:sp>
        <p:nvSpPr>
          <p:cNvPr id="5247" name="Google Shape;5247;g10712ef0186_0_216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48" name="Google Shape;5248;g10712ef0186_0_216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51"/>
        <p:cNvGrpSpPr/>
        <p:nvPr/>
      </p:nvGrpSpPr>
      <p:grpSpPr>
        <a:xfrm>
          <a:off x="0" y="0"/>
          <a:ext cx="0" cy="0"/>
          <a:chOff x="0" y="0"/>
          <a:chExt cx="0" cy="0"/>
        </a:xfrm>
      </p:grpSpPr>
      <p:sp>
        <p:nvSpPr>
          <p:cNvPr id="5652" name="Google Shape;5652;g10712ef0186_0_220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53" name="Google Shape;5653;g10712ef0186_0_220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31"/>
        <p:cNvGrpSpPr/>
        <p:nvPr/>
      </p:nvGrpSpPr>
      <p:grpSpPr>
        <a:xfrm>
          <a:off x="0" y="0"/>
          <a:ext cx="0" cy="0"/>
          <a:chOff x="0" y="0"/>
          <a:chExt cx="0" cy="0"/>
        </a:xfrm>
      </p:grpSpPr>
      <p:sp>
        <p:nvSpPr>
          <p:cNvPr id="6032" name="Google Shape;6032;g1077c638656_0_23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33" name="Google Shape;6033;g1077c638656_0_23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p:cNvGrpSpPr/>
        <p:nvPr/>
      </p:nvGrpSpPr>
      <p:grpSpPr>
        <a:xfrm>
          <a:off x="0" y="0"/>
          <a:ext cx="0" cy="0"/>
          <a:chOff x="0" y="0"/>
          <a:chExt cx="0" cy="0"/>
        </a:xfrm>
      </p:grpSpPr>
      <p:sp>
        <p:nvSpPr>
          <p:cNvPr id="496" name="Google Shape;496;gc6ac5e8787_2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7" name="Google Shape;497;gc6ac5e8787_2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28"/>
        <p:cNvGrpSpPr/>
        <p:nvPr/>
      </p:nvGrpSpPr>
      <p:grpSpPr>
        <a:xfrm>
          <a:off x="0" y="0"/>
          <a:ext cx="0" cy="0"/>
          <a:chOff x="0" y="0"/>
          <a:chExt cx="0" cy="0"/>
        </a:xfrm>
      </p:grpSpPr>
      <p:sp>
        <p:nvSpPr>
          <p:cNvPr id="6529" name="Google Shape;6529;g1077c638656_0_28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30" name="Google Shape;6530;g1077c638656_0_28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41"/>
        <p:cNvGrpSpPr/>
        <p:nvPr/>
      </p:nvGrpSpPr>
      <p:grpSpPr>
        <a:xfrm>
          <a:off x="0" y="0"/>
          <a:ext cx="0" cy="0"/>
          <a:chOff x="0" y="0"/>
          <a:chExt cx="0" cy="0"/>
        </a:xfrm>
      </p:grpSpPr>
      <p:sp>
        <p:nvSpPr>
          <p:cNvPr id="7142" name="Google Shape;7142;g1077c638656_0_34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43" name="Google Shape;7143;g1077c638656_0_34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93"/>
        <p:cNvGrpSpPr/>
        <p:nvPr/>
      </p:nvGrpSpPr>
      <p:grpSpPr>
        <a:xfrm>
          <a:off x="0" y="0"/>
          <a:ext cx="0" cy="0"/>
          <a:chOff x="0" y="0"/>
          <a:chExt cx="0" cy="0"/>
        </a:xfrm>
      </p:grpSpPr>
      <p:sp>
        <p:nvSpPr>
          <p:cNvPr id="7694" name="Google Shape;7694;g10712ef0186_0_224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95" name="Google Shape;7695;g10712ef0186_0_224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07"/>
        <p:cNvGrpSpPr/>
        <p:nvPr/>
      </p:nvGrpSpPr>
      <p:grpSpPr>
        <a:xfrm>
          <a:off x="0" y="0"/>
          <a:ext cx="0" cy="0"/>
          <a:chOff x="0" y="0"/>
          <a:chExt cx="0" cy="0"/>
        </a:xfrm>
      </p:grpSpPr>
      <p:sp>
        <p:nvSpPr>
          <p:cNvPr id="8108" name="Google Shape;8108;g10712ef0186_0_228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09" name="Google Shape;8109;g10712ef0186_0_228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68"/>
        <p:cNvGrpSpPr/>
        <p:nvPr/>
      </p:nvGrpSpPr>
      <p:grpSpPr>
        <a:xfrm>
          <a:off x="0" y="0"/>
          <a:ext cx="0" cy="0"/>
          <a:chOff x="0" y="0"/>
          <a:chExt cx="0" cy="0"/>
        </a:xfrm>
      </p:grpSpPr>
      <p:sp>
        <p:nvSpPr>
          <p:cNvPr id="8469" name="Google Shape;8469;g10712ef0186_0_231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70" name="Google Shape;8470;g10712ef0186_0_231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78"/>
        <p:cNvGrpSpPr/>
        <p:nvPr/>
      </p:nvGrpSpPr>
      <p:grpSpPr>
        <a:xfrm>
          <a:off x="0" y="0"/>
          <a:ext cx="0" cy="0"/>
          <a:chOff x="0" y="0"/>
          <a:chExt cx="0" cy="0"/>
        </a:xfrm>
      </p:grpSpPr>
      <p:sp>
        <p:nvSpPr>
          <p:cNvPr id="8979" name="Google Shape;8979;g10712ef0186_0_236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80" name="Google Shape;8980;g10712ef0186_0_236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98"/>
        <p:cNvGrpSpPr/>
        <p:nvPr/>
      </p:nvGrpSpPr>
      <p:grpSpPr>
        <a:xfrm>
          <a:off x="0" y="0"/>
          <a:ext cx="0" cy="0"/>
          <a:chOff x="0" y="0"/>
          <a:chExt cx="0" cy="0"/>
        </a:xfrm>
      </p:grpSpPr>
      <p:sp>
        <p:nvSpPr>
          <p:cNvPr id="9599" name="Google Shape;9599;g10712ef0186_0_243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00" name="Google Shape;9600;g10712ef0186_0_243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92"/>
        <p:cNvGrpSpPr/>
        <p:nvPr/>
      </p:nvGrpSpPr>
      <p:grpSpPr>
        <a:xfrm>
          <a:off x="0" y="0"/>
          <a:ext cx="0" cy="0"/>
          <a:chOff x="0" y="0"/>
          <a:chExt cx="0" cy="0"/>
        </a:xfrm>
      </p:grpSpPr>
      <p:sp>
        <p:nvSpPr>
          <p:cNvPr id="10193" name="Google Shape;10193;g10712ef0186_0_249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94" name="Google Shape;10194;g10712ef0186_0_249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13"/>
        <p:cNvGrpSpPr/>
        <p:nvPr/>
      </p:nvGrpSpPr>
      <p:grpSpPr>
        <a:xfrm>
          <a:off x="0" y="0"/>
          <a:ext cx="0" cy="0"/>
          <a:chOff x="0" y="0"/>
          <a:chExt cx="0" cy="0"/>
        </a:xfrm>
      </p:grpSpPr>
      <p:sp>
        <p:nvSpPr>
          <p:cNvPr id="10514" name="Google Shape;10514;g10712ef0186_0_252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15" name="Google Shape;10515;g10712ef0186_0_252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21"/>
        <p:cNvGrpSpPr/>
        <p:nvPr/>
      </p:nvGrpSpPr>
      <p:grpSpPr>
        <a:xfrm>
          <a:off x="0" y="0"/>
          <a:ext cx="0" cy="0"/>
          <a:chOff x="0" y="0"/>
          <a:chExt cx="0" cy="0"/>
        </a:xfrm>
      </p:grpSpPr>
      <p:sp>
        <p:nvSpPr>
          <p:cNvPr id="10822" name="Google Shape;10822;g10712ef0186_0_271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23" name="Google Shape;10823;g10712ef0186_0_271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ge34544eb2f_0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2" name="Google Shape;462;ge34544eb2f_0_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8"/>
        <p:cNvGrpSpPr/>
        <p:nvPr/>
      </p:nvGrpSpPr>
      <p:grpSpPr>
        <a:xfrm>
          <a:off x="0" y="0"/>
          <a:ext cx="0" cy="0"/>
          <a:chOff x="0" y="0"/>
          <a:chExt cx="0" cy="0"/>
        </a:xfrm>
      </p:grpSpPr>
      <p:sp>
        <p:nvSpPr>
          <p:cNvPr id="579" name="Google Shape;579;g10712ef0186_0_2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0" name="Google Shape;580;g10712ef0186_0_2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1"/>
        <p:cNvGrpSpPr/>
        <p:nvPr/>
      </p:nvGrpSpPr>
      <p:grpSpPr>
        <a:xfrm>
          <a:off x="0" y="0"/>
          <a:ext cx="0" cy="0"/>
          <a:chOff x="0" y="0"/>
          <a:chExt cx="0" cy="0"/>
        </a:xfrm>
      </p:grpSpPr>
      <p:sp>
        <p:nvSpPr>
          <p:cNvPr id="592" name="Google Shape;592;g10712ef0186_0_30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3" name="Google Shape;593;g10712ef0186_0_30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6"/>
        <p:cNvGrpSpPr/>
        <p:nvPr/>
      </p:nvGrpSpPr>
      <p:grpSpPr>
        <a:xfrm>
          <a:off x="0" y="0"/>
          <a:ext cx="0" cy="0"/>
          <a:chOff x="0" y="0"/>
          <a:chExt cx="0" cy="0"/>
        </a:xfrm>
      </p:grpSpPr>
      <p:sp>
        <p:nvSpPr>
          <p:cNvPr id="687" name="Google Shape;687;g10712ef0186_0_35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8" name="Google Shape;688;g10712ef0186_0_35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2"/>
        <p:cNvGrpSpPr/>
        <p:nvPr/>
      </p:nvGrpSpPr>
      <p:grpSpPr>
        <a:xfrm>
          <a:off x="0" y="0"/>
          <a:ext cx="0" cy="0"/>
          <a:chOff x="0" y="0"/>
          <a:chExt cx="0" cy="0"/>
        </a:xfrm>
      </p:grpSpPr>
      <p:sp>
        <p:nvSpPr>
          <p:cNvPr id="723" name="Google Shape;723;gc6ac5e8787_2_4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4" name="Google Shape;724;gc6ac5e8787_2_4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3882057" y="1016425"/>
            <a:ext cx="4086900" cy="2329500"/>
          </a:xfrm>
          <a:prstGeom prst="rect">
            <a:avLst/>
          </a:prstGeom>
        </p:spPr>
        <p:txBody>
          <a:bodyPr spcFirstLastPara="1" wrap="square" lIns="91425" tIns="91425" rIns="91425" bIns="91425" anchor="ctr" anchorCtr="0">
            <a:noAutofit/>
          </a:bodyPr>
          <a:lstStyle>
            <a:lvl1pPr lvl="0" algn="l" rtl="0">
              <a:lnSpc>
                <a:spcPct val="80000"/>
              </a:lnSpc>
              <a:spcBef>
                <a:spcPts val="0"/>
              </a:spcBef>
              <a:spcAft>
                <a:spcPts val="0"/>
              </a:spcAft>
              <a:buSzPts val="5500"/>
              <a:buNone/>
              <a:defRPr sz="5500"/>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3882057" y="3393325"/>
            <a:ext cx="2894100" cy="687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500"/>
              <a:buNone/>
              <a:defRPr sz="1800"/>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grpSp>
        <p:nvGrpSpPr>
          <p:cNvPr id="11" name="Google Shape;11;p2"/>
          <p:cNvGrpSpPr/>
          <p:nvPr/>
        </p:nvGrpSpPr>
        <p:grpSpPr>
          <a:xfrm>
            <a:off x="-978630" y="0"/>
            <a:ext cx="10170430" cy="5143577"/>
            <a:chOff x="-978630" y="0"/>
            <a:chExt cx="10170430" cy="5143577"/>
          </a:xfrm>
        </p:grpSpPr>
        <p:grpSp>
          <p:nvGrpSpPr>
            <p:cNvPr id="12" name="Google Shape;12;p2"/>
            <p:cNvGrpSpPr/>
            <p:nvPr/>
          </p:nvGrpSpPr>
          <p:grpSpPr>
            <a:xfrm>
              <a:off x="-978630" y="0"/>
              <a:ext cx="7032906" cy="5143577"/>
              <a:chOff x="-978630" y="0"/>
              <a:chExt cx="7032906" cy="5143577"/>
            </a:xfrm>
          </p:grpSpPr>
          <p:sp>
            <p:nvSpPr>
              <p:cNvPr id="13" name="Google Shape;13;p2"/>
              <p:cNvSpPr/>
              <p:nvPr/>
            </p:nvSpPr>
            <p:spPr>
              <a:xfrm>
                <a:off x="-978630" y="0"/>
                <a:ext cx="5557875" cy="3101875"/>
              </a:xfrm>
              <a:custGeom>
                <a:avLst/>
                <a:gdLst/>
                <a:ahLst/>
                <a:cxnLst/>
                <a:rect l="l" t="t" r="r" b="b"/>
                <a:pathLst>
                  <a:path w="222315" h="124075" extrusionOk="0">
                    <a:moveTo>
                      <a:pt x="0" y="0"/>
                    </a:moveTo>
                    <a:lnTo>
                      <a:pt x="0" y="124075"/>
                    </a:lnTo>
                    <a:cubicBezTo>
                      <a:pt x="0" y="124075"/>
                      <a:pt x="61" y="93953"/>
                      <a:pt x="25624" y="87600"/>
                    </a:cubicBezTo>
                    <a:cubicBezTo>
                      <a:pt x="51186" y="81247"/>
                      <a:pt x="67448" y="76870"/>
                      <a:pt x="77752" y="50578"/>
                    </a:cubicBezTo>
                    <a:cubicBezTo>
                      <a:pt x="85861" y="29973"/>
                      <a:pt x="98872" y="12044"/>
                      <a:pt x="123347" y="12044"/>
                    </a:cubicBezTo>
                    <a:cubicBezTo>
                      <a:pt x="130067" y="12044"/>
                      <a:pt x="137650" y="13395"/>
                      <a:pt x="146234" y="16414"/>
                    </a:cubicBezTo>
                    <a:cubicBezTo>
                      <a:pt x="159299" y="21008"/>
                      <a:pt x="171212" y="23109"/>
                      <a:pt x="181573" y="23109"/>
                    </a:cubicBezTo>
                    <a:cubicBezTo>
                      <a:pt x="202812" y="23109"/>
                      <a:pt x="217534" y="14280"/>
                      <a:pt x="2223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0" y="2571750"/>
                <a:ext cx="6054276" cy="2571827"/>
              </a:xfrm>
              <a:custGeom>
                <a:avLst/>
                <a:gdLst/>
                <a:ahLst/>
                <a:cxnLst/>
                <a:rect l="l" t="t" r="r" b="b"/>
                <a:pathLst>
                  <a:path w="145230" h="61693" extrusionOk="0">
                    <a:moveTo>
                      <a:pt x="48008" y="0"/>
                    </a:moveTo>
                    <a:cubicBezTo>
                      <a:pt x="42535" y="0"/>
                      <a:pt x="37147" y="1823"/>
                      <a:pt x="32738" y="5274"/>
                    </a:cubicBezTo>
                    <a:cubicBezTo>
                      <a:pt x="27008" y="9779"/>
                      <a:pt x="23127" y="16155"/>
                      <a:pt x="18991" y="22070"/>
                    </a:cubicBezTo>
                    <a:cubicBezTo>
                      <a:pt x="14371" y="28655"/>
                      <a:pt x="9195" y="34430"/>
                      <a:pt x="2010" y="38266"/>
                    </a:cubicBezTo>
                    <a:cubicBezTo>
                      <a:pt x="1340" y="38612"/>
                      <a:pt x="670" y="38959"/>
                      <a:pt x="0" y="39282"/>
                    </a:cubicBezTo>
                    <a:lnTo>
                      <a:pt x="0" y="61693"/>
                    </a:lnTo>
                    <a:lnTo>
                      <a:pt x="145229" y="61693"/>
                    </a:lnTo>
                    <a:cubicBezTo>
                      <a:pt x="140747" y="57095"/>
                      <a:pt x="135156" y="53722"/>
                      <a:pt x="129010" y="51897"/>
                    </a:cubicBezTo>
                    <a:cubicBezTo>
                      <a:pt x="126028" y="51048"/>
                      <a:pt x="123056" y="50766"/>
                      <a:pt x="120083" y="50766"/>
                    </a:cubicBezTo>
                    <a:cubicBezTo>
                      <a:pt x="114399" y="50766"/>
                      <a:pt x="108714" y="51798"/>
                      <a:pt x="102950" y="51874"/>
                    </a:cubicBezTo>
                    <a:cubicBezTo>
                      <a:pt x="102773" y="51876"/>
                      <a:pt x="102597" y="51878"/>
                      <a:pt x="102421" y="51878"/>
                    </a:cubicBezTo>
                    <a:cubicBezTo>
                      <a:pt x="97963" y="51878"/>
                      <a:pt x="93625" y="51021"/>
                      <a:pt x="89757" y="48732"/>
                    </a:cubicBezTo>
                    <a:cubicBezTo>
                      <a:pt x="86084" y="46537"/>
                      <a:pt x="83127" y="43372"/>
                      <a:pt x="81209" y="39583"/>
                    </a:cubicBezTo>
                    <a:cubicBezTo>
                      <a:pt x="77258" y="31866"/>
                      <a:pt x="76889" y="22879"/>
                      <a:pt x="72545" y="15324"/>
                    </a:cubicBezTo>
                    <a:cubicBezTo>
                      <a:pt x="68618" y="8462"/>
                      <a:pt x="62264" y="2940"/>
                      <a:pt x="54548" y="884"/>
                    </a:cubicBezTo>
                    <a:cubicBezTo>
                      <a:pt x="52392" y="291"/>
                      <a:pt x="50193" y="0"/>
                      <a:pt x="480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 name="Google Shape;15;p2"/>
            <p:cNvSpPr/>
            <p:nvPr/>
          </p:nvSpPr>
          <p:spPr>
            <a:xfrm rot="10800000" flipH="1">
              <a:off x="7378425" y="3163625"/>
              <a:ext cx="1813375" cy="1979875"/>
            </a:xfrm>
            <a:custGeom>
              <a:avLst/>
              <a:gdLst/>
              <a:ahLst/>
              <a:cxnLst/>
              <a:rect l="l" t="t" r="r" b="b"/>
              <a:pathLst>
                <a:path w="72535" h="79195" extrusionOk="0">
                  <a:moveTo>
                    <a:pt x="7690" y="1"/>
                  </a:moveTo>
                  <a:cubicBezTo>
                    <a:pt x="12073" y="637"/>
                    <a:pt x="16114" y="3698"/>
                    <a:pt x="17657" y="7861"/>
                  </a:cubicBezTo>
                  <a:cubicBezTo>
                    <a:pt x="19934" y="13934"/>
                    <a:pt x="16873" y="21207"/>
                    <a:pt x="12906" y="25884"/>
                  </a:cubicBezTo>
                  <a:cubicBezTo>
                    <a:pt x="8596" y="30978"/>
                    <a:pt x="4262" y="35361"/>
                    <a:pt x="2376" y="41997"/>
                  </a:cubicBezTo>
                  <a:cubicBezTo>
                    <a:pt x="1" y="50348"/>
                    <a:pt x="2646" y="59678"/>
                    <a:pt x="10433" y="64183"/>
                  </a:cubicBezTo>
                  <a:cubicBezTo>
                    <a:pt x="14324" y="66446"/>
                    <a:pt x="18751" y="67131"/>
                    <a:pt x="23295" y="67131"/>
                  </a:cubicBezTo>
                  <a:cubicBezTo>
                    <a:pt x="26815" y="67131"/>
                    <a:pt x="30404" y="66720"/>
                    <a:pt x="33868" y="66314"/>
                  </a:cubicBezTo>
                  <a:cubicBezTo>
                    <a:pt x="36858" y="65954"/>
                    <a:pt x="39959" y="65646"/>
                    <a:pt x="43016" y="65646"/>
                  </a:cubicBezTo>
                  <a:cubicBezTo>
                    <a:pt x="48070" y="65646"/>
                    <a:pt x="53002" y="66488"/>
                    <a:pt x="57107" y="69326"/>
                  </a:cubicBezTo>
                  <a:cubicBezTo>
                    <a:pt x="59605" y="71040"/>
                    <a:pt x="61613" y="73415"/>
                    <a:pt x="63890" y="75448"/>
                  </a:cubicBezTo>
                  <a:cubicBezTo>
                    <a:pt x="66192" y="77480"/>
                    <a:pt x="68959" y="79195"/>
                    <a:pt x="72020" y="79195"/>
                  </a:cubicBezTo>
                  <a:cubicBezTo>
                    <a:pt x="71971" y="53041"/>
                    <a:pt x="71971" y="26864"/>
                    <a:pt x="71995" y="686"/>
                  </a:cubicBezTo>
                  <a:cubicBezTo>
                    <a:pt x="72142" y="686"/>
                    <a:pt x="72387" y="25"/>
                    <a:pt x="72534" y="25"/>
                  </a:cubicBezTo>
                  <a:lnTo>
                    <a:pt x="769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61"/>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able of contents">
  <p:cSld name="CUSTOM_26_1_1_1">
    <p:spTree>
      <p:nvGrpSpPr>
        <p:cNvPr id="1" name="Shape 62"/>
        <p:cNvGrpSpPr/>
        <p:nvPr/>
      </p:nvGrpSpPr>
      <p:grpSpPr>
        <a:xfrm>
          <a:off x="0" y="0"/>
          <a:ext cx="0" cy="0"/>
          <a:chOff x="0" y="0"/>
          <a:chExt cx="0" cy="0"/>
        </a:xfrm>
      </p:grpSpPr>
      <p:grpSp>
        <p:nvGrpSpPr>
          <p:cNvPr id="63" name="Google Shape;63;p13"/>
          <p:cNvGrpSpPr/>
          <p:nvPr/>
        </p:nvGrpSpPr>
        <p:grpSpPr>
          <a:xfrm>
            <a:off x="0" y="0"/>
            <a:ext cx="9144041" cy="5158191"/>
            <a:chOff x="0" y="0"/>
            <a:chExt cx="9144041" cy="5158191"/>
          </a:xfrm>
        </p:grpSpPr>
        <p:sp>
          <p:nvSpPr>
            <p:cNvPr id="64" name="Google Shape;64;p13"/>
            <p:cNvSpPr/>
            <p:nvPr/>
          </p:nvSpPr>
          <p:spPr>
            <a:xfrm>
              <a:off x="0" y="0"/>
              <a:ext cx="1728602" cy="1680618"/>
            </a:xfrm>
            <a:custGeom>
              <a:avLst/>
              <a:gdLst/>
              <a:ahLst/>
              <a:cxnLst/>
              <a:rect l="l" t="t" r="r" b="b"/>
              <a:pathLst>
                <a:path w="83036" h="80731" extrusionOk="0">
                  <a:moveTo>
                    <a:pt x="25" y="0"/>
                  </a:moveTo>
                  <a:lnTo>
                    <a:pt x="25" y="79621"/>
                  </a:lnTo>
                  <a:lnTo>
                    <a:pt x="25" y="79621"/>
                  </a:lnTo>
                  <a:cubicBezTo>
                    <a:pt x="170" y="75516"/>
                    <a:pt x="1996" y="61219"/>
                    <a:pt x="20177" y="56992"/>
                  </a:cubicBezTo>
                  <a:cubicBezTo>
                    <a:pt x="41454" y="52068"/>
                    <a:pt x="47564" y="43709"/>
                    <a:pt x="54008" y="29271"/>
                  </a:cubicBezTo>
                  <a:cubicBezTo>
                    <a:pt x="60452" y="14833"/>
                    <a:pt x="67260" y="2675"/>
                    <a:pt x="83036" y="0"/>
                  </a:cubicBezTo>
                  <a:close/>
                  <a:moveTo>
                    <a:pt x="25" y="79621"/>
                  </a:moveTo>
                  <a:lnTo>
                    <a:pt x="25" y="79621"/>
                  </a:lnTo>
                  <a:cubicBezTo>
                    <a:pt x="0" y="80326"/>
                    <a:pt x="25" y="80731"/>
                    <a:pt x="25" y="80731"/>
                  </a:cubicBezTo>
                  <a:lnTo>
                    <a:pt x="25" y="7962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13"/>
            <p:cNvSpPr/>
            <p:nvPr/>
          </p:nvSpPr>
          <p:spPr>
            <a:xfrm>
              <a:off x="6501375" y="4126024"/>
              <a:ext cx="2642666" cy="1032168"/>
            </a:xfrm>
            <a:custGeom>
              <a:avLst/>
              <a:gdLst/>
              <a:ahLst/>
              <a:cxnLst/>
              <a:rect l="l" t="t" r="r" b="b"/>
              <a:pathLst>
                <a:path w="78604" h="30701" extrusionOk="0">
                  <a:moveTo>
                    <a:pt x="78604" y="1"/>
                  </a:moveTo>
                  <a:cubicBezTo>
                    <a:pt x="78604" y="20283"/>
                    <a:pt x="61198" y="24538"/>
                    <a:pt x="44445" y="24538"/>
                  </a:cubicBezTo>
                  <a:cubicBezTo>
                    <a:pt x="35714" y="24538"/>
                    <a:pt x="27159" y="23382"/>
                    <a:pt x="21338" y="22737"/>
                  </a:cubicBezTo>
                  <a:cubicBezTo>
                    <a:pt x="19837" y="22568"/>
                    <a:pt x="18434" y="22490"/>
                    <a:pt x="17125" y="22490"/>
                  </a:cubicBezTo>
                  <a:cubicBezTo>
                    <a:pt x="3613" y="22490"/>
                    <a:pt x="0" y="30700"/>
                    <a:pt x="0" y="30700"/>
                  </a:cubicBezTo>
                  <a:lnTo>
                    <a:pt x="78604" y="30700"/>
                  </a:lnTo>
                  <a:lnTo>
                    <a:pt x="7860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 name="Google Shape;66;p13"/>
          <p:cNvSpPr txBox="1">
            <a:spLocks noGrp="1"/>
          </p:cNvSpPr>
          <p:nvPr>
            <p:ph type="title" hasCustomPrompt="1"/>
          </p:nvPr>
        </p:nvSpPr>
        <p:spPr>
          <a:xfrm>
            <a:off x="748111" y="1541508"/>
            <a:ext cx="768000" cy="527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3200"/>
              <a:buNone/>
              <a:defRPr>
                <a:solidFill>
                  <a:schemeClr val="dk1"/>
                </a:solidFill>
              </a:defRPr>
            </a:lvl1pPr>
            <a:lvl2pPr lvl="1" algn="ctr" rtl="0">
              <a:lnSpc>
                <a:spcPct val="100000"/>
              </a:lnSpc>
              <a:spcBef>
                <a:spcPts val="0"/>
              </a:spcBef>
              <a:spcAft>
                <a:spcPts val="0"/>
              </a:spcAft>
              <a:buClr>
                <a:schemeClr val="dk2"/>
              </a:buClr>
              <a:buSzPts val="3200"/>
              <a:buNone/>
              <a:defRPr sz="3200">
                <a:solidFill>
                  <a:schemeClr val="dk2"/>
                </a:solidFill>
              </a:defRPr>
            </a:lvl2pPr>
            <a:lvl3pPr lvl="2" algn="ctr" rtl="0">
              <a:lnSpc>
                <a:spcPct val="100000"/>
              </a:lnSpc>
              <a:spcBef>
                <a:spcPts val="0"/>
              </a:spcBef>
              <a:spcAft>
                <a:spcPts val="0"/>
              </a:spcAft>
              <a:buClr>
                <a:schemeClr val="dk2"/>
              </a:buClr>
              <a:buSzPts val="3200"/>
              <a:buNone/>
              <a:defRPr sz="3200">
                <a:solidFill>
                  <a:schemeClr val="dk2"/>
                </a:solidFill>
              </a:defRPr>
            </a:lvl3pPr>
            <a:lvl4pPr lvl="3" algn="ctr" rtl="0">
              <a:lnSpc>
                <a:spcPct val="100000"/>
              </a:lnSpc>
              <a:spcBef>
                <a:spcPts val="0"/>
              </a:spcBef>
              <a:spcAft>
                <a:spcPts val="0"/>
              </a:spcAft>
              <a:buClr>
                <a:schemeClr val="dk2"/>
              </a:buClr>
              <a:buSzPts val="3200"/>
              <a:buNone/>
              <a:defRPr sz="3200">
                <a:solidFill>
                  <a:schemeClr val="dk2"/>
                </a:solidFill>
              </a:defRPr>
            </a:lvl4pPr>
            <a:lvl5pPr lvl="4" algn="ctr" rtl="0">
              <a:lnSpc>
                <a:spcPct val="100000"/>
              </a:lnSpc>
              <a:spcBef>
                <a:spcPts val="0"/>
              </a:spcBef>
              <a:spcAft>
                <a:spcPts val="0"/>
              </a:spcAft>
              <a:buClr>
                <a:schemeClr val="dk2"/>
              </a:buClr>
              <a:buSzPts val="3200"/>
              <a:buNone/>
              <a:defRPr sz="3200">
                <a:solidFill>
                  <a:schemeClr val="dk2"/>
                </a:solidFill>
              </a:defRPr>
            </a:lvl5pPr>
            <a:lvl6pPr lvl="5" algn="ctr" rtl="0">
              <a:lnSpc>
                <a:spcPct val="100000"/>
              </a:lnSpc>
              <a:spcBef>
                <a:spcPts val="0"/>
              </a:spcBef>
              <a:spcAft>
                <a:spcPts val="0"/>
              </a:spcAft>
              <a:buClr>
                <a:schemeClr val="dk2"/>
              </a:buClr>
              <a:buSzPts val="3200"/>
              <a:buNone/>
              <a:defRPr sz="3200">
                <a:solidFill>
                  <a:schemeClr val="dk2"/>
                </a:solidFill>
              </a:defRPr>
            </a:lvl6pPr>
            <a:lvl7pPr lvl="6" algn="ctr" rtl="0">
              <a:lnSpc>
                <a:spcPct val="100000"/>
              </a:lnSpc>
              <a:spcBef>
                <a:spcPts val="0"/>
              </a:spcBef>
              <a:spcAft>
                <a:spcPts val="0"/>
              </a:spcAft>
              <a:buClr>
                <a:schemeClr val="dk2"/>
              </a:buClr>
              <a:buSzPts val="3200"/>
              <a:buNone/>
              <a:defRPr sz="3200">
                <a:solidFill>
                  <a:schemeClr val="dk2"/>
                </a:solidFill>
              </a:defRPr>
            </a:lvl7pPr>
            <a:lvl8pPr lvl="7" algn="ctr" rtl="0">
              <a:lnSpc>
                <a:spcPct val="100000"/>
              </a:lnSpc>
              <a:spcBef>
                <a:spcPts val="0"/>
              </a:spcBef>
              <a:spcAft>
                <a:spcPts val="0"/>
              </a:spcAft>
              <a:buClr>
                <a:schemeClr val="dk2"/>
              </a:buClr>
              <a:buSzPts val="3200"/>
              <a:buNone/>
              <a:defRPr sz="3200">
                <a:solidFill>
                  <a:schemeClr val="dk2"/>
                </a:solidFill>
              </a:defRPr>
            </a:lvl8pPr>
            <a:lvl9pPr lvl="8" algn="ctr" rtl="0">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67" name="Google Shape;67;p13"/>
          <p:cNvSpPr txBox="1">
            <a:spLocks noGrp="1"/>
          </p:cNvSpPr>
          <p:nvPr>
            <p:ph type="subTitle" idx="1"/>
          </p:nvPr>
        </p:nvSpPr>
        <p:spPr>
          <a:xfrm>
            <a:off x="1631915" y="1320375"/>
            <a:ext cx="2843400" cy="371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2200" b="1">
                <a:latin typeface="Convergence"/>
                <a:ea typeface="Convergence"/>
                <a:cs typeface="Convergence"/>
                <a:sym typeface="Convergence"/>
              </a:defRPr>
            </a:lvl1pPr>
            <a:lvl2pPr lvl="1" rtl="0">
              <a:lnSpc>
                <a:spcPct val="100000"/>
              </a:lnSpc>
              <a:spcBef>
                <a:spcPts val="0"/>
              </a:spcBef>
              <a:spcAft>
                <a:spcPts val="0"/>
              </a:spcAft>
              <a:buNone/>
              <a:defRPr sz="2200" b="1">
                <a:latin typeface="Convergence"/>
                <a:ea typeface="Convergence"/>
                <a:cs typeface="Convergence"/>
                <a:sym typeface="Convergence"/>
              </a:defRPr>
            </a:lvl2pPr>
            <a:lvl3pPr lvl="2" rtl="0">
              <a:lnSpc>
                <a:spcPct val="100000"/>
              </a:lnSpc>
              <a:spcBef>
                <a:spcPts val="0"/>
              </a:spcBef>
              <a:spcAft>
                <a:spcPts val="0"/>
              </a:spcAft>
              <a:buNone/>
              <a:defRPr sz="2200" b="1">
                <a:latin typeface="Convergence"/>
                <a:ea typeface="Convergence"/>
                <a:cs typeface="Convergence"/>
                <a:sym typeface="Convergence"/>
              </a:defRPr>
            </a:lvl3pPr>
            <a:lvl4pPr lvl="3" rtl="0">
              <a:lnSpc>
                <a:spcPct val="100000"/>
              </a:lnSpc>
              <a:spcBef>
                <a:spcPts val="0"/>
              </a:spcBef>
              <a:spcAft>
                <a:spcPts val="0"/>
              </a:spcAft>
              <a:buNone/>
              <a:defRPr sz="2200" b="1">
                <a:latin typeface="Convergence"/>
                <a:ea typeface="Convergence"/>
                <a:cs typeface="Convergence"/>
                <a:sym typeface="Convergence"/>
              </a:defRPr>
            </a:lvl4pPr>
            <a:lvl5pPr lvl="4" rtl="0">
              <a:lnSpc>
                <a:spcPct val="100000"/>
              </a:lnSpc>
              <a:spcBef>
                <a:spcPts val="0"/>
              </a:spcBef>
              <a:spcAft>
                <a:spcPts val="0"/>
              </a:spcAft>
              <a:buNone/>
              <a:defRPr sz="2200" b="1">
                <a:latin typeface="Convergence"/>
                <a:ea typeface="Convergence"/>
                <a:cs typeface="Convergence"/>
                <a:sym typeface="Convergence"/>
              </a:defRPr>
            </a:lvl5pPr>
            <a:lvl6pPr lvl="5" rtl="0">
              <a:lnSpc>
                <a:spcPct val="100000"/>
              </a:lnSpc>
              <a:spcBef>
                <a:spcPts val="0"/>
              </a:spcBef>
              <a:spcAft>
                <a:spcPts val="0"/>
              </a:spcAft>
              <a:buNone/>
              <a:defRPr sz="2200" b="1">
                <a:latin typeface="Convergence"/>
                <a:ea typeface="Convergence"/>
                <a:cs typeface="Convergence"/>
                <a:sym typeface="Convergence"/>
              </a:defRPr>
            </a:lvl6pPr>
            <a:lvl7pPr lvl="6" rtl="0">
              <a:lnSpc>
                <a:spcPct val="100000"/>
              </a:lnSpc>
              <a:spcBef>
                <a:spcPts val="0"/>
              </a:spcBef>
              <a:spcAft>
                <a:spcPts val="0"/>
              </a:spcAft>
              <a:buNone/>
              <a:defRPr sz="2200" b="1">
                <a:latin typeface="Convergence"/>
                <a:ea typeface="Convergence"/>
                <a:cs typeface="Convergence"/>
                <a:sym typeface="Convergence"/>
              </a:defRPr>
            </a:lvl7pPr>
            <a:lvl8pPr lvl="7" rtl="0">
              <a:lnSpc>
                <a:spcPct val="100000"/>
              </a:lnSpc>
              <a:spcBef>
                <a:spcPts val="0"/>
              </a:spcBef>
              <a:spcAft>
                <a:spcPts val="0"/>
              </a:spcAft>
              <a:buNone/>
              <a:defRPr sz="2200" b="1">
                <a:latin typeface="Convergence"/>
                <a:ea typeface="Convergence"/>
                <a:cs typeface="Convergence"/>
                <a:sym typeface="Convergence"/>
              </a:defRPr>
            </a:lvl8pPr>
            <a:lvl9pPr lvl="8" rtl="0">
              <a:lnSpc>
                <a:spcPct val="100000"/>
              </a:lnSpc>
              <a:spcBef>
                <a:spcPts val="0"/>
              </a:spcBef>
              <a:spcAft>
                <a:spcPts val="0"/>
              </a:spcAft>
              <a:buNone/>
              <a:defRPr sz="2200" b="1">
                <a:latin typeface="Convergence"/>
                <a:ea typeface="Convergence"/>
                <a:cs typeface="Convergence"/>
                <a:sym typeface="Convergence"/>
              </a:defRPr>
            </a:lvl9pPr>
          </a:lstStyle>
          <a:p>
            <a:endParaRPr/>
          </a:p>
        </p:txBody>
      </p:sp>
      <p:sp>
        <p:nvSpPr>
          <p:cNvPr id="68" name="Google Shape;68;p13"/>
          <p:cNvSpPr txBox="1">
            <a:spLocks noGrp="1"/>
          </p:cNvSpPr>
          <p:nvPr>
            <p:ph type="subTitle" idx="2"/>
          </p:nvPr>
        </p:nvSpPr>
        <p:spPr>
          <a:xfrm>
            <a:off x="1631914" y="1664400"/>
            <a:ext cx="2566200" cy="699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600"/>
            </a:lvl1pPr>
            <a:lvl2pPr lvl="1" rtl="0">
              <a:lnSpc>
                <a:spcPct val="100000"/>
              </a:lnSpc>
              <a:spcBef>
                <a:spcPts val="0"/>
              </a:spcBef>
              <a:spcAft>
                <a:spcPts val="0"/>
              </a:spcAft>
              <a:buNone/>
              <a:defRPr sz="1600"/>
            </a:lvl2pPr>
            <a:lvl3pPr lvl="2" rtl="0">
              <a:lnSpc>
                <a:spcPct val="100000"/>
              </a:lnSpc>
              <a:spcBef>
                <a:spcPts val="0"/>
              </a:spcBef>
              <a:spcAft>
                <a:spcPts val="0"/>
              </a:spcAft>
              <a:buNone/>
              <a:defRPr sz="1600"/>
            </a:lvl3pPr>
            <a:lvl4pPr lvl="3" rtl="0">
              <a:lnSpc>
                <a:spcPct val="100000"/>
              </a:lnSpc>
              <a:spcBef>
                <a:spcPts val="0"/>
              </a:spcBef>
              <a:spcAft>
                <a:spcPts val="0"/>
              </a:spcAft>
              <a:buNone/>
              <a:defRPr sz="1600"/>
            </a:lvl4pPr>
            <a:lvl5pPr lvl="4" rtl="0">
              <a:lnSpc>
                <a:spcPct val="100000"/>
              </a:lnSpc>
              <a:spcBef>
                <a:spcPts val="0"/>
              </a:spcBef>
              <a:spcAft>
                <a:spcPts val="0"/>
              </a:spcAft>
              <a:buNone/>
              <a:defRPr sz="1600"/>
            </a:lvl5pPr>
            <a:lvl6pPr lvl="5" rtl="0">
              <a:lnSpc>
                <a:spcPct val="100000"/>
              </a:lnSpc>
              <a:spcBef>
                <a:spcPts val="0"/>
              </a:spcBef>
              <a:spcAft>
                <a:spcPts val="0"/>
              </a:spcAft>
              <a:buNone/>
              <a:defRPr sz="1600"/>
            </a:lvl6pPr>
            <a:lvl7pPr lvl="6" rtl="0">
              <a:lnSpc>
                <a:spcPct val="100000"/>
              </a:lnSpc>
              <a:spcBef>
                <a:spcPts val="0"/>
              </a:spcBef>
              <a:spcAft>
                <a:spcPts val="0"/>
              </a:spcAft>
              <a:buNone/>
              <a:defRPr sz="1600"/>
            </a:lvl7pPr>
            <a:lvl8pPr lvl="7" rtl="0">
              <a:lnSpc>
                <a:spcPct val="100000"/>
              </a:lnSpc>
              <a:spcBef>
                <a:spcPts val="0"/>
              </a:spcBef>
              <a:spcAft>
                <a:spcPts val="0"/>
              </a:spcAft>
              <a:buNone/>
              <a:defRPr sz="1600"/>
            </a:lvl8pPr>
            <a:lvl9pPr lvl="8" rtl="0">
              <a:lnSpc>
                <a:spcPct val="100000"/>
              </a:lnSpc>
              <a:spcBef>
                <a:spcPts val="0"/>
              </a:spcBef>
              <a:spcAft>
                <a:spcPts val="0"/>
              </a:spcAft>
              <a:buNone/>
              <a:defRPr sz="1600"/>
            </a:lvl9pPr>
          </a:lstStyle>
          <a:p>
            <a:endParaRPr/>
          </a:p>
        </p:txBody>
      </p:sp>
      <p:sp>
        <p:nvSpPr>
          <p:cNvPr id="69" name="Google Shape;69;p13"/>
          <p:cNvSpPr txBox="1">
            <a:spLocks noGrp="1"/>
          </p:cNvSpPr>
          <p:nvPr>
            <p:ph type="title" idx="3" hasCustomPrompt="1"/>
          </p:nvPr>
        </p:nvSpPr>
        <p:spPr>
          <a:xfrm>
            <a:off x="748111" y="3789132"/>
            <a:ext cx="768000" cy="527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3200"/>
              <a:buNone/>
              <a:defRPr>
                <a:solidFill>
                  <a:schemeClr val="dk1"/>
                </a:solidFill>
              </a:defRPr>
            </a:lvl1pPr>
            <a:lvl2pPr lvl="1" algn="ctr" rtl="0">
              <a:lnSpc>
                <a:spcPct val="100000"/>
              </a:lnSpc>
              <a:spcBef>
                <a:spcPts val="0"/>
              </a:spcBef>
              <a:spcAft>
                <a:spcPts val="0"/>
              </a:spcAft>
              <a:buClr>
                <a:schemeClr val="dk2"/>
              </a:buClr>
              <a:buSzPts val="3200"/>
              <a:buNone/>
              <a:defRPr sz="3200">
                <a:solidFill>
                  <a:schemeClr val="dk2"/>
                </a:solidFill>
              </a:defRPr>
            </a:lvl2pPr>
            <a:lvl3pPr lvl="2" algn="ctr" rtl="0">
              <a:lnSpc>
                <a:spcPct val="100000"/>
              </a:lnSpc>
              <a:spcBef>
                <a:spcPts val="0"/>
              </a:spcBef>
              <a:spcAft>
                <a:spcPts val="0"/>
              </a:spcAft>
              <a:buClr>
                <a:schemeClr val="dk2"/>
              </a:buClr>
              <a:buSzPts val="3200"/>
              <a:buNone/>
              <a:defRPr sz="3200">
                <a:solidFill>
                  <a:schemeClr val="dk2"/>
                </a:solidFill>
              </a:defRPr>
            </a:lvl3pPr>
            <a:lvl4pPr lvl="3" algn="ctr" rtl="0">
              <a:lnSpc>
                <a:spcPct val="100000"/>
              </a:lnSpc>
              <a:spcBef>
                <a:spcPts val="0"/>
              </a:spcBef>
              <a:spcAft>
                <a:spcPts val="0"/>
              </a:spcAft>
              <a:buClr>
                <a:schemeClr val="dk2"/>
              </a:buClr>
              <a:buSzPts val="3200"/>
              <a:buNone/>
              <a:defRPr sz="3200">
                <a:solidFill>
                  <a:schemeClr val="dk2"/>
                </a:solidFill>
              </a:defRPr>
            </a:lvl4pPr>
            <a:lvl5pPr lvl="4" algn="ctr" rtl="0">
              <a:lnSpc>
                <a:spcPct val="100000"/>
              </a:lnSpc>
              <a:spcBef>
                <a:spcPts val="0"/>
              </a:spcBef>
              <a:spcAft>
                <a:spcPts val="0"/>
              </a:spcAft>
              <a:buClr>
                <a:schemeClr val="dk2"/>
              </a:buClr>
              <a:buSzPts val="3200"/>
              <a:buNone/>
              <a:defRPr sz="3200">
                <a:solidFill>
                  <a:schemeClr val="dk2"/>
                </a:solidFill>
              </a:defRPr>
            </a:lvl5pPr>
            <a:lvl6pPr lvl="5" algn="ctr" rtl="0">
              <a:lnSpc>
                <a:spcPct val="100000"/>
              </a:lnSpc>
              <a:spcBef>
                <a:spcPts val="0"/>
              </a:spcBef>
              <a:spcAft>
                <a:spcPts val="0"/>
              </a:spcAft>
              <a:buClr>
                <a:schemeClr val="dk2"/>
              </a:buClr>
              <a:buSzPts val="3200"/>
              <a:buNone/>
              <a:defRPr sz="3200">
                <a:solidFill>
                  <a:schemeClr val="dk2"/>
                </a:solidFill>
              </a:defRPr>
            </a:lvl6pPr>
            <a:lvl7pPr lvl="6" algn="ctr" rtl="0">
              <a:lnSpc>
                <a:spcPct val="100000"/>
              </a:lnSpc>
              <a:spcBef>
                <a:spcPts val="0"/>
              </a:spcBef>
              <a:spcAft>
                <a:spcPts val="0"/>
              </a:spcAft>
              <a:buClr>
                <a:schemeClr val="dk2"/>
              </a:buClr>
              <a:buSzPts val="3200"/>
              <a:buNone/>
              <a:defRPr sz="3200">
                <a:solidFill>
                  <a:schemeClr val="dk2"/>
                </a:solidFill>
              </a:defRPr>
            </a:lvl7pPr>
            <a:lvl8pPr lvl="7" algn="ctr" rtl="0">
              <a:lnSpc>
                <a:spcPct val="100000"/>
              </a:lnSpc>
              <a:spcBef>
                <a:spcPts val="0"/>
              </a:spcBef>
              <a:spcAft>
                <a:spcPts val="0"/>
              </a:spcAft>
              <a:buClr>
                <a:schemeClr val="dk2"/>
              </a:buClr>
              <a:buSzPts val="3200"/>
              <a:buNone/>
              <a:defRPr sz="3200">
                <a:solidFill>
                  <a:schemeClr val="dk2"/>
                </a:solidFill>
              </a:defRPr>
            </a:lvl8pPr>
            <a:lvl9pPr lvl="8" algn="ctr" rtl="0">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70" name="Google Shape;70;p13"/>
          <p:cNvSpPr txBox="1">
            <a:spLocks noGrp="1"/>
          </p:cNvSpPr>
          <p:nvPr>
            <p:ph type="subTitle" idx="4"/>
          </p:nvPr>
        </p:nvSpPr>
        <p:spPr>
          <a:xfrm>
            <a:off x="1631915" y="3567992"/>
            <a:ext cx="2843400" cy="371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2200" b="1">
                <a:latin typeface="Convergence"/>
                <a:ea typeface="Convergence"/>
                <a:cs typeface="Convergence"/>
                <a:sym typeface="Convergence"/>
              </a:defRPr>
            </a:lvl1pPr>
            <a:lvl2pPr lvl="1" rtl="0">
              <a:lnSpc>
                <a:spcPct val="100000"/>
              </a:lnSpc>
              <a:spcBef>
                <a:spcPts val="0"/>
              </a:spcBef>
              <a:spcAft>
                <a:spcPts val="0"/>
              </a:spcAft>
              <a:buNone/>
              <a:defRPr sz="2200" b="1">
                <a:latin typeface="Convergence"/>
                <a:ea typeface="Convergence"/>
                <a:cs typeface="Convergence"/>
                <a:sym typeface="Convergence"/>
              </a:defRPr>
            </a:lvl2pPr>
            <a:lvl3pPr lvl="2" rtl="0">
              <a:lnSpc>
                <a:spcPct val="100000"/>
              </a:lnSpc>
              <a:spcBef>
                <a:spcPts val="0"/>
              </a:spcBef>
              <a:spcAft>
                <a:spcPts val="0"/>
              </a:spcAft>
              <a:buNone/>
              <a:defRPr sz="2200" b="1">
                <a:latin typeface="Convergence"/>
                <a:ea typeface="Convergence"/>
                <a:cs typeface="Convergence"/>
                <a:sym typeface="Convergence"/>
              </a:defRPr>
            </a:lvl3pPr>
            <a:lvl4pPr lvl="3" rtl="0">
              <a:lnSpc>
                <a:spcPct val="100000"/>
              </a:lnSpc>
              <a:spcBef>
                <a:spcPts val="0"/>
              </a:spcBef>
              <a:spcAft>
                <a:spcPts val="0"/>
              </a:spcAft>
              <a:buNone/>
              <a:defRPr sz="2200" b="1">
                <a:latin typeface="Convergence"/>
                <a:ea typeface="Convergence"/>
                <a:cs typeface="Convergence"/>
                <a:sym typeface="Convergence"/>
              </a:defRPr>
            </a:lvl4pPr>
            <a:lvl5pPr lvl="4" rtl="0">
              <a:lnSpc>
                <a:spcPct val="100000"/>
              </a:lnSpc>
              <a:spcBef>
                <a:spcPts val="0"/>
              </a:spcBef>
              <a:spcAft>
                <a:spcPts val="0"/>
              </a:spcAft>
              <a:buNone/>
              <a:defRPr sz="2200" b="1">
                <a:latin typeface="Convergence"/>
                <a:ea typeface="Convergence"/>
                <a:cs typeface="Convergence"/>
                <a:sym typeface="Convergence"/>
              </a:defRPr>
            </a:lvl5pPr>
            <a:lvl6pPr lvl="5" rtl="0">
              <a:lnSpc>
                <a:spcPct val="100000"/>
              </a:lnSpc>
              <a:spcBef>
                <a:spcPts val="0"/>
              </a:spcBef>
              <a:spcAft>
                <a:spcPts val="0"/>
              </a:spcAft>
              <a:buNone/>
              <a:defRPr sz="2200" b="1">
                <a:latin typeface="Convergence"/>
                <a:ea typeface="Convergence"/>
                <a:cs typeface="Convergence"/>
                <a:sym typeface="Convergence"/>
              </a:defRPr>
            </a:lvl6pPr>
            <a:lvl7pPr lvl="6" rtl="0">
              <a:lnSpc>
                <a:spcPct val="100000"/>
              </a:lnSpc>
              <a:spcBef>
                <a:spcPts val="0"/>
              </a:spcBef>
              <a:spcAft>
                <a:spcPts val="0"/>
              </a:spcAft>
              <a:buNone/>
              <a:defRPr sz="2200" b="1">
                <a:latin typeface="Convergence"/>
                <a:ea typeface="Convergence"/>
                <a:cs typeface="Convergence"/>
                <a:sym typeface="Convergence"/>
              </a:defRPr>
            </a:lvl7pPr>
            <a:lvl8pPr lvl="7" rtl="0">
              <a:lnSpc>
                <a:spcPct val="100000"/>
              </a:lnSpc>
              <a:spcBef>
                <a:spcPts val="0"/>
              </a:spcBef>
              <a:spcAft>
                <a:spcPts val="0"/>
              </a:spcAft>
              <a:buNone/>
              <a:defRPr sz="2200" b="1">
                <a:latin typeface="Convergence"/>
                <a:ea typeface="Convergence"/>
                <a:cs typeface="Convergence"/>
                <a:sym typeface="Convergence"/>
              </a:defRPr>
            </a:lvl8pPr>
            <a:lvl9pPr lvl="8" rtl="0">
              <a:lnSpc>
                <a:spcPct val="100000"/>
              </a:lnSpc>
              <a:spcBef>
                <a:spcPts val="0"/>
              </a:spcBef>
              <a:spcAft>
                <a:spcPts val="0"/>
              </a:spcAft>
              <a:buNone/>
              <a:defRPr sz="2200" b="1">
                <a:latin typeface="Convergence"/>
                <a:ea typeface="Convergence"/>
                <a:cs typeface="Convergence"/>
                <a:sym typeface="Convergence"/>
              </a:defRPr>
            </a:lvl9pPr>
          </a:lstStyle>
          <a:p>
            <a:endParaRPr/>
          </a:p>
        </p:txBody>
      </p:sp>
      <p:sp>
        <p:nvSpPr>
          <p:cNvPr id="71" name="Google Shape;71;p13"/>
          <p:cNvSpPr txBox="1">
            <a:spLocks noGrp="1"/>
          </p:cNvSpPr>
          <p:nvPr>
            <p:ph type="subTitle" idx="5"/>
          </p:nvPr>
        </p:nvSpPr>
        <p:spPr>
          <a:xfrm>
            <a:off x="1631914" y="3912023"/>
            <a:ext cx="2566200" cy="699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600"/>
            </a:lvl1pPr>
            <a:lvl2pPr lvl="1" rtl="0">
              <a:lnSpc>
                <a:spcPct val="100000"/>
              </a:lnSpc>
              <a:spcBef>
                <a:spcPts val="0"/>
              </a:spcBef>
              <a:spcAft>
                <a:spcPts val="0"/>
              </a:spcAft>
              <a:buNone/>
              <a:defRPr sz="1600"/>
            </a:lvl2pPr>
            <a:lvl3pPr lvl="2" rtl="0">
              <a:lnSpc>
                <a:spcPct val="100000"/>
              </a:lnSpc>
              <a:spcBef>
                <a:spcPts val="0"/>
              </a:spcBef>
              <a:spcAft>
                <a:spcPts val="0"/>
              </a:spcAft>
              <a:buNone/>
              <a:defRPr sz="1600"/>
            </a:lvl3pPr>
            <a:lvl4pPr lvl="3" rtl="0">
              <a:lnSpc>
                <a:spcPct val="100000"/>
              </a:lnSpc>
              <a:spcBef>
                <a:spcPts val="0"/>
              </a:spcBef>
              <a:spcAft>
                <a:spcPts val="0"/>
              </a:spcAft>
              <a:buNone/>
              <a:defRPr sz="1600"/>
            </a:lvl4pPr>
            <a:lvl5pPr lvl="4" rtl="0">
              <a:lnSpc>
                <a:spcPct val="100000"/>
              </a:lnSpc>
              <a:spcBef>
                <a:spcPts val="0"/>
              </a:spcBef>
              <a:spcAft>
                <a:spcPts val="0"/>
              </a:spcAft>
              <a:buNone/>
              <a:defRPr sz="1600"/>
            </a:lvl5pPr>
            <a:lvl6pPr lvl="5" rtl="0">
              <a:lnSpc>
                <a:spcPct val="100000"/>
              </a:lnSpc>
              <a:spcBef>
                <a:spcPts val="0"/>
              </a:spcBef>
              <a:spcAft>
                <a:spcPts val="0"/>
              </a:spcAft>
              <a:buNone/>
              <a:defRPr sz="1600"/>
            </a:lvl6pPr>
            <a:lvl7pPr lvl="6" rtl="0">
              <a:lnSpc>
                <a:spcPct val="100000"/>
              </a:lnSpc>
              <a:spcBef>
                <a:spcPts val="0"/>
              </a:spcBef>
              <a:spcAft>
                <a:spcPts val="0"/>
              </a:spcAft>
              <a:buNone/>
              <a:defRPr sz="1600"/>
            </a:lvl7pPr>
            <a:lvl8pPr lvl="7" rtl="0">
              <a:lnSpc>
                <a:spcPct val="100000"/>
              </a:lnSpc>
              <a:spcBef>
                <a:spcPts val="0"/>
              </a:spcBef>
              <a:spcAft>
                <a:spcPts val="0"/>
              </a:spcAft>
              <a:buNone/>
              <a:defRPr sz="1600"/>
            </a:lvl8pPr>
            <a:lvl9pPr lvl="8" rtl="0">
              <a:lnSpc>
                <a:spcPct val="100000"/>
              </a:lnSpc>
              <a:spcBef>
                <a:spcPts val="0"/>
              </a:spcBef>
              <a:spcAft>
                <a:spcPts val="0"/>
              </a:spcAft>
              <a:buNone/>
              <a:defRPr sz="1600"/>
            </a:lvl9pPr>
          </a:lstStyle>
          <a:p>
            <a:endParaRPr/>
          </a:p>
        </p:txBody>
      </p:sp>
      <p:sp>
        <p:nvSpPr>
          <p:cNvPr id="72" name="Google Shape;72;p13"/>
          <p:cNvSpPr txBox="1">
            <a:spLocks noGrp="1"/>
          </p:cNvSpPr>
          <p:nvPr>
            <p:ph type="title" idx="6" hasCustomPrompt="1"/>
          </p:nvPr>
        </p:nvSpPr>
        <p:spPr>
          <a:xfrm>
            <a:off x="4688361" y="1541508"/>
            <a:ext cx="768000" cy="527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3200"/>
              <a:buNone/>
              <a:defRPr>
                <a:solidFill>
                  <a:schemeClr val="dk1"/>
                </a:solidFill>
              </a:defRPr>
            </a:lvl1pPr>
            <a:lvl2pPr lvl="1" algn="ctr" rtl="0">
              <a:lnSpc>
                <a:spcPct val="100000"/>
              </a:lnSpc>
              <a:spcBef>
                <a:spcPts val="0"/>
              </a:spcBef>
              <a:spcAft>
                <a:spcPts val="0"/>
              </a:spcAft>
              <a:buClr>
                <a:schemeClr val="dk2"/>
              </a:buClr>
              <a:buSzPts val="3200"/>
              <a:buNone/>
              <a:defRPr sz="3200">
                <a:solidFill>
                  <a:schemeClr val="dk2"/>
                </a:solidFill>
              </a:defRPr>
            </a:lvl2pPr>
            <a:lvl3pPr lvl="2" algn="ctr" rtl="0">
              <a:lnSpc>
                <a:spcPct val="100000"/>
              </a:lnSpc>
              <a:spcBef>
                <a:spcPts val="0"/>
              </a:spcBef>
              <a:spcAft>
                <a:spcPts val="0"/>
              </a:spcAft>
              <a:buClr>
                <a:schemeClr val="dk2"/>
              </a:buClr>
              <a:buSzPts val="3200"/>
              <a:buNone/>
              <a:defRPr sz="3200">
                <a:solidFill>
                  <a:schemeClr val="dk2"/>
                </a:solidFill>
              </a:defRPr>
            </a:lvl3pPr>
            <a:lvl4pPr lvl="3" algn="ctr" rtl="0">
              <a:lnSpc>
                <a:spcPct val="100000"/>
              </a:lnSpc>
              <a:spcBef>
                <a:spcPts val="0"/>
              </a:spcBef>
              <a:spcAft>
                <a:spcPts val="0"/>
              </a:spcAft>
              <a:buClr>
                <a:schemeClr val="dk2"/>
              </a:buClr>
              <a:buSzPts val="3200"/>
              <a:buNone/>
              <a:defRPr sz="3200">
                <a:solidFill>
                  <a:schemeClr val="dk2"/>
                </a:solidFill>
              </a:defRPr>
            </a:lvl4pPr>
            <a:lvl5pPr lvl="4" algn="ctr" rtl="0">
              <a:lnSpc>
                <a:spcPct val="100000"/>
              </a:lnSpc>
              <a:spcBef>
                <a:spcPts val="0"/>
              </a:spcBef>
              <a:spcAft>
                <a:spcPts val="0"/>
              </a:spcAft>
              <a:buClr>
                <a:schemeClr val="dk2"/>
              </a:buClr>
              <a:buSzPts val="3200"/>
              <a:buNone/>
              <a:defRPr sz="3200">
                <a:solidFill>
                  <a:schemeClr val="dk2"/>
                </a:solidFill>
              </a:defRPr>
            </a:lvl5pPr>
            <a:lvl6pPr lvl="5" algn="ctr" rtl="0">
              <a:lnSpc>
                <a:spcPct val="100000"/>
              </a:lnSpc>
              <a:spcBef>
                <a:spcPts val="0"/>
              </a:spcBef>
              <a:spcAft>
                <a:spcPts val="0"/>
              </a:spcAft>
              <a:buClr>
                <a:schemeClr val="dk2"/>
              </a:buClr>
              <a:buSzPts val="3200"/>
              <a:buNone/>
              <a:defRPr sz="3200">
                <a:solidFill>
                  <a:schemeClr val="dk2"/>
                </a:solidFill>
              </a:defRPr>
            </a:lvl6pPr>
            <a:lvl7pPr lvl="6" algn="ctr" rtl="0">
              <a:lnSpc>
                <a:spcPct val="100000"/>
              </a:lnSpc>
              <a:spcBef>
                <a:spcPts val="0"/>
              </a:spcBef>
              <a:spcAft>
                <a:spcPts val="0"/>
              </a:spcAft>
              <a:buClr>
                <a:schemeClr val="dk2"/>
              </a:buClr>
              <a:buSzPts val="3200"/>
              <a:buNone/>
              <a:defRPr sz="3200">
                <a:solidFill>
                  <a:schemeClr val="dk2"/>
                </a:solidFill>
              </a:defRPr>
            </a:lvl7pPr>
            <a:lvl8pPr lvl="7" algn="ctr" rtl="0">
              <a:lnSpc>
                <a:spcPct val="100000"/>
              </a:lnSpc>
              <a:spcBef>
                <a:spcPts val="0"/>
              </a:spcBef>
              <a:spcAft>
                <a:spcPts val="0"/>
              </a:spcAft>
              <a:buClr>
                <a:schemeClr val="dk2"/>
              </a:buClr>
              <a:buSzPts val="3200"/>
              <a:buNone/>
              <a:defRPr sz="3200">
                <a:solidFill>
                  <a:schemeClr val="dk2"/>
                </a:solidFill>
              </a:defRPr>
            </a:lvl8pPr>
            <a:lvl9pPr lvl="8" algn="ctr" rtl="0">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73" name="Google Shape;73;p13"/>
          <p:cNvSpPr txBox="1">
            <a:spLocks noGrp="1"/>
          </p:cNvSpPr>
          <p:nvPr>
            <p:ph type="subTitle" idx="7"/>
          </p:nvPr>
        </p:nvSpPr>
        <p:spPr>
          <a:xfrm>
            <a:off x="5572139" y="1320375"/>
            <a:ext cx="2843400" cy="371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2200" b="1">
                <a:latin typeface="Convergence"/>
                <a:ea typeface="Convergence"/>
                <a:cs typeface="Convergence"/>
                <a:sym typeface="Convergence"/>
              </a:defRPr>
            </a:lvl1pPr>
            <a:lvl2pPr lvl="1" rtl="0">
              <a:lnSpc>
                <a:spcPct val="100000"/>
              </a:lnSpc>
              <a:spcBef>
                <a:spcPts val="0"/>
              </a:spcBef>
              <a:spcAft>
                <a:spcPts val="0"/>
              </a:spcAft>
              <a:buNone/>
              <a:defRPr sz="2200" b="1">
                <a:latin typeface="Convergence"/>
                <a:ea typeface="Convergence"/>
                <a:cs typeface="Convergence"/>
                <a:sym typeface="Convergence"/>
              </a:defRPr>
            </a:lvl2pPr>
            <a:lvl3pPr lvl="2" rtl="0">
              <a:lnSpc>
                <a:spcPct val="100000"/>
              </a:lnSpc>
              <a:spcBef>
                <a:spcPts val="0"/>
              </a:spcBef>
              <a:spcAft>
                <a:spcPts val="0"/>
              </a:spcAft>
              <a:buNone/>
              <a:defRPr sz="2200" b="1">
                <a:latin typeface="Convergence"/>
                <a:ea typeface="Convergence"/>
                <a:cs typeface="Convergence"/>
                <a:sym typeface="Convergence"/>
              </a:defRPr>
            </a:lvl3pPr>
            <a:lvl4pPr lvl="3" rtl="0">
              <a:lnSpc>
                <a:spcPct val="100000"/>
              </a:lnSpc>
              <a:spcBef>
                <a:spcPts val="0"/>
              </a:spcBef>
              <a:spcAft>
                <a:spcPts val="0"/>
              </a:spcAft>
              <a:buNone/>
              <a:defRPr sz="2200" b="1">
                <a:latin typeface="Convergence"/>
                <a:ea typeface="Convergence"/>
                <a:cs typeface="Convergence"/>
                <a:sym typeface="Convergence"/>
              </a:defRPr>
            </a:lvl4pPr>
            <a:lvl5pPr lvl="4" rtl="0">
              <a:lnSpc>
                <a:spcPct val="100000"/>
              </a:lnSpc>
              <a:spcBef>
                <a:spcPts val="0"/>
              </a:spcBef>
              <a:spcAft>
                <a:spcPts val="0"/>
              </a:spcAft>
              <a:buNone/>
              <a:defRPr sz="2200" b="1">
                <a:latin typeface="Convergence"/>
                <a:ea typeface="Convergence"/>
                <a:cs typeface="Convergence"/>
                <a:sym typeface="Convergence"/>
              </a:defRPr>
            </a:lvl5pPr>
            <a:lvl6pPr lvl="5" rtl="0">
              <a:lnSpc>
                <a:spcPct val="100000"/>
              </a:lnSpc>
              <a:spcBef>
                <a:spcPts val="0"/>
              </a:spcBef>
              <a:spcAft>
                <a:spcPts val="0"/>
              </a:spcAft>
              <a:buNone/>
              <a:defRPr sz="2200" b="1">
                <a:latin typeface="Convergence"/>
                <a:ea typeface="Convergence"/>
                <a:cs typeface="Convergence"/>
                <a:sym typeface="Convergence"/>
              </a:defRPr>
            </a:lvl6pPr>
            <a:lvl7pPr lvl="6" rtl="0">
              <a:lnSpc>
                <a:spcPct val="100000"/>
              </a:lnSpc>
              <a:spcBef>
                <a:spcPts val="0"/>
              </a:spcBef>
              <a:spcAft>
                <a:spcPts val="0"/>
              </a:spcAft>
              <a:buNone/>
              <a:defRPr sz="2200" b="1">
                <a:latin typeface="Convergence"/>
                <a:ea typeface="Convergence"/>
                <a:cs typeface="Convergence"/>
                <a:sym typeface="Convergence"/>
              </a:defRPr>
            </a:lvl7pPr>
            <a:lvl8pPr lvl="7" rtl="0">
              <a:lnSpc>
                <a:spcPct val="100000"/>
              </a:lnSpc>
              <a:spcBef>
                <a:spcPts val="0"/>
              </a:spcBef>
              <a:spcAft>
                <a:spcPts val="0"/>
              </a:spcAft>
              <a:buNone/>
              <a:defRPr sz="2200" b="1">
                <a:latin typeface="Convergence"/>
                <a:ea typeface="Convergence"/>
                <a:cs typeface="Convergence"/>
                <a:sym typeface="Convergence"/>
              </a:defRPr>
            </a:lvl8pPr>
            <a:lvl9pPr lvl="8" rtl="0">
              <a:lnSpc>
                <a:spcPct val="100000"/>
              </a:lnSpc>
              <a:spcBef>
                <a:spcPts val="0"/>
              </a:spcBef>
              <a:spcAft>
                <a:spcPts val="0"/>
              </a:spcAft>
              <a:buNone/>
              <a:defRPr sz="2200" b="1">
                <a:latin typeface="Convergence"/>
                <a:ea typeface="Convergence"/>
                <a:cs typeface="Convergence"/>
                <a:sym typeface="Convergence"/>
              </a:defRPr>
            </a:lvl9pPr>
          </a:lstStyle>
          <a:p>
            <a:endParaRPr/>
          </a:p>
        </p:txBody>
      </p:sp>
      <p:sp>
        <p:nvSpPr>
          <p:cNvPr id="74" name="Google Shape;74;p13"/>
          <p:cNvSpPr txBox="1">
            <a:spLocks noGrp="1"/>
          </p:cNvSpPr>
          <p:nvPr>
            <p:ph type="subTitle" idx="8"/>
          </p:nvPr>
        </p:nvSpPr>
        <p:spPr>
          <a:xfrm>
            <a:off x="5572139" y="1664400"/>
            <a:ext cx="2566200" cy="699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600"/>
            </a:lvl1pPr>
            <a:lvl2pPr lvl="1" rtl="0">
              <a:lnSpc>
                <a:spcPct val="100000"/>
              </a:lnSpc>
              <a:spcBef>
                <a:spcPts val="0"/>
              </a:spcBef>
              <a:spcAft>
                <a:spcPts val="0"/>
              </a:spcAft>
              <a:buNone/>
              <a:defRPr sz="1600"/>
            </a:lvl2pPr>
            <a:lvl3pPr lvl="2" rtl="0">
              <a:lnSpc>
                <a:spcPct val="100000"/>
              </a:lnSpc>
              <a:spcBef>
                <a:spcPts val="0"/>
              </a:spcBef>
              <a:spcAft>
                <a:spcPts val="0"/>
              </a:spcAft>
              <a:buNone/>
              <a:defRPr sz="1600"/>
            </a:lvl3pPr>
            <a:lvl4pPr lvl="3" rtl="0">
              <a:lnSpc>
                <a:spcPct val="100000"/>
              </a:lnSpc>
              <a:spcBef>
                <a:spcPts val="0"/>
              </a:spcBef>
              <a:spcAft>
                <a:spcPts val="0"/>
              </a:spcAft>
              <a:buNone/>
              <a:defRPr sz="1600"/>
            </a:lvl4pPr>
            <a:lvl5pPr lvl="4" rtl="0">
              <a:lnSpc>
                <a:spcPct val="100000"/>
              </a:lnSpc>
              <a:spcBef>
                <a:spcPts val="0"/>
              </a:spcBef>
              <a:spcAft>
                <a:spcPts val="0"/>
              </a:spcAft>
              <a:buNone/>
              <a:defRPr sz="1600"/>
            </a:lvl5pPr>
            <a:lvl6pPr lvl="5" rtl="0">
              <a:lnSpc>
                <a:spcPct val="100000"/>
              </a:lnSpc>
              <a:spcBef>
                <a:spcPts val="0"/>
              </a:spcBef>
              <a:spcAft>
                <a:spcPts val="0"/>
              </a:spcAft>
              <a:buNone/>
              <a:defRPr sz="1600"/>
            </a:lvl6pPr>
            <a:lvl7pPr lvl="6" rtl="0">
              <a:lnSpc>
                <a:spcPct val="100000"/>
              </a:lnSpc>
              <a:spcBef>
                <a:spcPts val="0"/>
              </a:spcBef>
              <a:spcAft>
                <a:spcPts val="0"/>
              </a:spcAft>
              <a:buNone/>
              <a:defRPr sz="1600"/>
            </a:lvl7pPr>
            <a:lvl8pPr lvl="7" rtl="0">
              <a:lnSpc>
                <a:spcPct val="100000"/>
              </a:lnSpc>
              <a:spcBef>
                <a:spcPts val="0"/>
              </a:spcBef>
              <a:spcAft>
                <a:spcPts val="0"/>
              </a:spcAft>
              <a:buNone/>
              <a:defRPr sz="1600"/>
            </a:lvl8pPr>
            <a:lvl9pPr lvl="8" rtl="0">
              <a:lnSpc>
                <a:spcPct val="100000"/>
              </a:lnSpc>
              <a:spcBef>
                <a:spcPts val="0"/>
              </a:spcBef>
              <a:spcAft>
                <a:spcPts val="0"/>
              </a:spcAft>
              <a:buNone/>
              <a:defRPr sz="1600"/>
            </a:lvl9pPr>
          </a:lstStyle>
          <a:p>
            <a:endParaRPr/>
          </a:p>
        </p:txBody>
      </p:sp>
      <p:sp>
        <p:nvSpPr>
          <p:cNvPr id="75" name="Google Shape;75;p13"/>
          <p:cNvSpPr txBox="1">
            <a:spLocks noGrp="1"/>
          </p:cNvSpPr>
          <p:nvPr>
            <p:ph type="title" idx="9"/>
          </p:nvPr>
        </p:nvSpPr>
        <p:spPr>
          <a:xfrm>
            <a:off x="720000" y="387600"/>
            <a:ext cx="7704000" cy="5922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dk2"/>
              </a:buClr>
              <a:buSzPts val="3200"/>
              <a:buFont typeface="Fredoka One"/>
              <a:buNone/>
              <a:defRPr sz="3200"/>
            </a:lvl1pPr>
            <a:lvl2pPr lvl="1"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2pPr>
            <a:lvl3pPr lvl="2"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3pPr>
            <a:lvl4pPr lvl="3"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4pPr>
            <a:lvl5pPr lvl="4"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5pPr>
            <a:lvl6pPr lvl="5"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6pPr>
            <a:lvl7pPr lvl="6"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7pPr>
            <a:lvl8pPr lvl="7"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8pPr>
            <a:lvl9pPr lvl="8"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9pPr>
          </a:lstStyle>
          <a:p>
            <a:endParaRPr/>
          </a:p>
        </p:txBody>
      </p:sp>
      <p:sp>
        <p:nvSpPr>
          <p:cNvPr id="76" name="Google Shape;76;p13"/>
          <p:cNvSpPr txBox="1">
            <a:spLocks noGrp="1"/>
          </p:cNvSpPr>
          <p:nvPr>
            <p:ph type="title" idx="13" hasCustomPrompt="1"/>
          </p:nvPr>
        </p:nvSpPr>
        <p:spPr>
          <a:xfrm>
            <a:off x="4688361" y="3789144"/>
            <a:ext cx="768000" cy="527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3200"/>
              <a:buNone/>
              <a:defRPr>
                <a:solidFill>
                  <a:schemeClr val="dk1"/>
                </a:solidFill>
              </a:defRPr>
            </a:lvl1pPr>
            <a:lvl2pPr lvl="1" algn="ctr" rtl="0">
              <a:lnSpc>
                <a:spcPct val="100000"/>
              </a:lnSpc>
              <a:spcBef>
                <a:spcPts val="0"/>
              </a:spcBef>
              <a:spcAft>
                <a:spcPts val="0"/>
              </a:spcAft>
              <a:buClr>
                <a:schemeClr val="dk2"/>
              </a:buClr>
              <a:buSzPts val="3200"/>
              <a:buNone/>
              <a:defRPr sz="3200">
                <a:solidFill>
                  <a:schemeClr val="dk2"/>
                </a:solidFill>
              </a:defRPr>
            </a:lvl2pPr>
            <a:lvl3pPr lvl="2" algn="ctr" rtl="0">
              <a:lnSpc>
                <a:spcPct val="100000"/>
              </a:lnSpc>
              <a:spcBef>
                <a:spcPts val="0"/>
              </a:spcBef>
              <a:spcAft>
                <a:spcPts val="0"/>
              </a:spcAft>
              <a:buClr>
                <a:schemeClr val="dk2"/>
              </a:buClr>
              <a:buSzPts val="3200"/>
              <a:buNone/>
              <a:defRPr sz="3200">
                <a:solidFill>
                  <a:schemeClr val="dk2"/>
                </a:solidFill>
              </a:defRPr>
            </a:lvl3pPr>
            <a:lvl4pPr lvl="3" algn="ctr" rtl="0">
              <a:lnSpc>
                <a:spcPct val="100000"/>
              </a:lnSpc>
              <a:spcBef>
                <a:spcPts val="0"/>
              </a:spcBef>
              <a:spcAft>
                <a:spcPts val="0"/>
              </a:spcAft>
              <a:buClr>
                <a:schemeClr val="dk2"/>
              </a:buClr>
              <a:buSzPts val="3200"/>
              <a:buNone/>
              <a:defRPr sz="3200">
                <a:solidFill>
                  <a:schemeClr val="dk2"/>
                </a:solidFill>
              </a:defRPr>
            </a:lvl4pPr>
            <a:lvl5pPr lvl="4" algn="ctr" rtl="0">
              <a:lnSpc>
                <a:spcPct val="100000"/>
              </a:lnSpc>
              <a:spcBef>
                <a:spcPts val="0"/>
              </a:spcBef>
              <a:spcAft>
                <a:spcPts val="0"/>
              </a:spcAft>
              <a:buClr>
                <a:schemeClr val="dk2"/>
              </a:buClr>
              <a:buSzPts val="3200"/>
              <a:buNone/>
              <a:defRPr sz="3200">
                <a:solidFill>
                  <a:schemeClr val="dk2"/>
                </a:solidFill>
              </a:defRPr>
            </a:lvl5pPr>
            <a:lvl6pPr lvl="5" algn="ctr" rtl="0">
              <a:lnSpc>
                <a:spcPct val="100000"/>
              </a:lnSpc>
              <a:spcBef>
                <a:spcPts val="0"/>
              </a:spcBef>
              <a:spcAft>
                <a:spcPts val="0"/>
              </a:spcAft>
              <a:buClr>
                <a:schemeClr val="dk2"/>
              </a:buClr>
              <a:buSzPts val="3200"/>
              <a:buNone/>
              <a:defRPr sz="3200">
                <a:solidFill>
                  <a:schemeClr val="dk2"/>
                </a:solidFill>
              </a:defRPr>
            </a:lvl6pPr>
            <a:lvl7pPr lvl="6" algn="ctr" rtl="0">
              <a:lnSpc>
                <a:spcPct val="100000"/>
              </a:lnSpc>
              <a:spcBef>
                <a:spcPts val="0"/>
              </a:spcBef>
              <a:spcAft>
                <a:spcPts val="0"/>
              </a:spcAft>
              <a:buClr>
                <a:schemeClr val="dk2"/>
              </a:buClr>
              <a:buSzPts val="3200"/>
              <a:buNone/>
              <a:defRPr sz="3200">
                <a:solidFill>
                  <a:schemeClr val="dk2"/>
                </a:solidFill>
              </a:defRPr>
            </a:lvl7pPr>
            <a:lvl8pPr lvl="7" algn="ctr" rtl="0">
              <a:lnSpc>
                <a:spcPct val="100000"/>
              </a:lnSpc>
              <a:spcBef>
                <a:spcPts val="0"/>
              </a:spcBef>
              <a:spcAft>
                <a:spcPts val="0"/>
              </a:spcAft>
              <a:buClr>
                <a:schemeClr val="dk2"/>
              </a:buClr>
              <a:buSzPts val="3200"/>
              <a:buNone/>
              <a:defRPr sz="3200">
                <a:solidFill>
                  <a:schemeClr val="dk2"/>
                </a:solidFill>
              </a:defRPr>
            </a:lvl8pPr>
            <a:lvl9pPr lvl="8" algn="ctr" rtl="0">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77" name="Google Shape;77;p13"/>
          <p:cNvSpPr txBox="1">
            <a:spLocks noGrp="1"/>
          </p:cNvSpPr>
          <p:nvPr>
            <p:ph type="subTitle" idx="14"/>
          </p:nvPr>
        </p:nvSpPr>
        <p:spPr>
          <a:xfrm>
            <a:off x="5572139" y="3567999"/>
            <a:ext cx="2843400" cy="371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2200" b="1">
                <a:latin typeface="Convergence"/>
                <a:ea typeface="Convergence"/>
                <a:cs typeface="Convergence"/>
                <a:sym typeface="Convergence"/>
              </a:defRPr>
            </a:lvl1pPr>
            <a:lvl2pPr lvl="1" rtl="0">
              <a:lnSpc>
                <a:spcPct val="100000"/>
              </a:lnSpc>
              <a:spcBef>
                <a:spcPts val="0"/>
              </a:spcBef>
              <a:spcAft>
                <a:spcPts val="0"/>
              </a:spcAft>
              <a:buNone/>
              <a:defRPr sz="2200" b="1">
                <a:latin typeface="Convergence"/>
                <a:ea typeface="Convergence"/>
                <a:cs typeface="Convergence"/>
                <a:sym typeface="Convergence"/>
              </a:defRPr>
            </a:lvl2pPr>
            <a:lvl3pPr lvl="2" rtl="0">
              <a:lnSpc>
                <a:spcPct val="100000"/>
              </a:lnSpc>
              <a:spcBef>
                <a:spcPts val="0"/>
              </a:spcBef>
              <a:spcAft>
                <a:spcPts val="0"/>
              </a:spcAft>
              <a:buNone/>
              <a:defRPr sz="2200" b="1">
                <a:latin typeface="Convergence"/>
                <a:ea typeface="Convergence"/>
                <a:cs typeface="Convergence"/>
                <a:sym typeface="Convergence"/>
              </a:defRPr>
            </a:lvl3pPr>
            <a:lvl4pPr lvl="3" rtl="0">
              <a:lnSpc>
                <a:spcPct val="100000"/>
              </a:lnSpc>
              <a:spcBef>
                <a:spcPts val="0"/>
              </a:spcBef>
              <a:spcAft>
                <a:spcPts val="0"/>
              </a:spcAft>
              <a:buNone/>
              <a:defRPr sz="2200" b="1">
                <a:latin typeface="Convergence"/>
                <a:ea typeface="Convergence"/>
                <a:cs typeface="Convergence"/>
                <a:sym typeface="Convergence"/>
              </a:defRPr>
            </a:lvl4pPr>
            <a:lvl5pPr lvl="4" rtl="0">
              <a:lnSpc>
                <a:spcPct val="100000"/>
              </a:lnSpc>
              <a:spcBef>
                <a:spcPts val="0"/>
              </a:spcBef>
              <a:spcAft>
                <a:spcPts val="0"/>
              </a:spcAft>
              <a:buNone/>
              <a:defRPr sz="2200" b="1">
                <a:latin typeface="Convergence"/>
                <a:ea typeface="Convergence"/>
                <a:cs typeface="Convergence"/>
                <a:sym typeface="Convergence"/>
              </a:defRPr>
            </a:lvl5pPr>
            <a:lvl6pPr lvl="5" rtl="0">
              <a:lnSpc>
                <a:spcPct val="100000"/>
              </a:lnSpc>
              <a:spcBef>
                <a:spcPts val="0"/>
              </a:spcBef>
              <a:spcAft>
                <a:spcPts val="0"/>
              </a:spcAft>
              <a:buNone/>
              <a:defRPr sz="2200" b="1">
                <a:latin typeface="Convergence"/>
                <a:ea typeface="Convergence"/>
                <a:cs typeface="Convergence"/>
                <a:sym typeface="Convergence"/>
              </a:defRPr>
            </a:lvl6pPr>
            <a:lvl7pPr lvl="6" rtl="0">
              <a:lnSpc>
                <a:spcPct val="100000"/>
              </a:lnSpc>
              <a:spcBef>
                <a:spcPts val="0"/>
              </a:spcBef>
              <a:spcAft>
                <a:spcPts val="0"/>
              </a:spcAft>
              <a:buNone/>
              <a:defRPr sz="2200" b="1">
                <a:latin typeface="Convergence"/>
                <a:ea typeface="Convergence"/>
                <a:cs typeface="Convergence"/>
                <a:sym typeface="Convergence"/>
              </a:defRPr>
            </a:lvl7pPr>
            <a:lvl8pPr lvl="7" rtl="0">
              <a:lnSpc>
                <a:spcPct val="100000"/>
              </a:lnSpc>
              <a:spcBef>
                <a:spcPts val="0"/>
              </a:spcBef>
              <a:spcAft>
                <a:spcPts val="0"/>
              </a:spcAft>
              <a:buNone/>
              <a:defRPr sz="2200" b="1">
                <a:latin typeface="Convergence"/>
                <a:ea typeface="Convergence"/>
                <a:cs typeface="Convergence"/>
                <a:sym typeface="Convergence"/>
              </a:defRPr>
            </a:lvl8pPr>
            <a:lvl9pPr lvl="8" rtl="0">
              <a:lnSpc>
                <a:spcPct val="100000"/>
              </a:lnSpc>
              <a:spcBef>
                <a:spcPts val="0"/>
              </a:spcBef>
              <a:spcAft>
                <a:spcPts val="0"/>
              </a:spcAft>
              <a:buNone/>
              <a:defRPr sz="2200" b="1">
                <a:latin typeface="Convergence"/>
                <a:ea typeface="Convergence"/>
                <a:cs typeface="Convergence"/>
                <a:sym typeface="Convergence"/>
              </a:defRPr>
            </a:lvl9pPr>
          </a:lstStyle>
          <a:p>
            <a:endParaRPr/>
          </a:p>
        </p:txBody>
      </p:sp>
      <p:sp>
        <p:nvSpPr>
          <p:cNvPr id="78" name="Google Shape;78;p13"/>
          <p:cNvSpPr txBox="1">
            <a:spLocks noGrp="1"/>
          </p:cNvSpPr>
          <p:nvPr>
            <p:ph type="subTitle" idx="15"/>
          </p:nvPr>
        </p:nvSpPr>
        <p:spPr>
          <a:xfrm>
            <a:off x="5572139" y="3912048"/>
            <a:ext cx="2566200" cy="699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600"/>
            </a:lvl1pPr>
            <a:lvl2pPr lvl="1" rtl="0">
              <a:lnSpc>
                <a:spcPct val="100000"/>
              </a:lnSpc>
              <a:spcBef>
                <a:spcPts val="0"/>
              </a:spcBef>
              <a:spcAft>
                <a:spcPts val="0"/>
              </a:spcAft>
              <a:buNone/>
              <a:defRPr sz="1600"/>
            </a:lvl2pPr>
            <a:lvl3pPr lvl="2" rtl="0">
              <a:lnSpc>
                <a:spcPct val="100000"/>
              </a:lnSpc>
              <a:spcBef>
                <a:spcPts val="0"/>
              </a:spcBef>
              <a:spcAft>
                <a:spcPts val="0"/>
              </a:spcAft>
              <a:buNone/>
              <a:defRPr sz="1600"/>
            </a:lvl3pPr>
            <a:lvl4pPr lvl="3" rtl="0">
              <a:lnSpc>
                <a:spcPct val="100000"/>
              </a:lnSpc>
              <a:spcBef>
                <a:spcPts val="0"/>
              </a:spcBef>
              <a:spcAft>
                <a:spcPts val="0"/>
              </a:spcAft>
              <a:buNone/>
              <a:defRPr sz="1600"/>
            </a:lvl4pPr>
            <a:lvl5pPr lvl="4" rtl="0">
              <a:lnSpc>
                <a:spcPct val="100000"/>
              </a:lnSpc>
              <a:spcBef>
                <a:spcPts val="0"/>
              </a:spcBef>
              <a:spcAft>
                <a:spcPts val="0"/>
              </a:spcAft>
              <a:buNone/>
              <a:defRPr sz="1600"/>
            </a:lvl5pPr>
            <a:lvl6pPr lvl="5" rtl="0">
              <a:lnSpc>
                <a:spcPct val="100000"/>
              </a:lnSpc>
              <a:spcBef>
                <a:spcPts val="0"/>
              </a:spcBef>
              <a:spcAft>
                <a:spcPts val="0"/>
              </a:spcAft>
              <a:buNone/>
              <a:defRPr sz="1600"/>
            </a:lvl6pPr>
            <a:lvl7pPr lvl="6" rtl="0">
              <a:lnSpc>
                <a:spcPct val="100000"/>
              </a:lnSpc>
              <a:spcBef>
                <a:spcPts val="0"/>
              </a:spcBef>
              <a:spcAft>
                <a:spcPts val="0"/>
              </a:spcAft>
              <a:buNone/>
              <a:defRPr sz="1600"/>
            </a:lvl7pPr>
            <a:lvl8pPr lvl="7" rtl="0">
              <a:lnSpc>
                <a:spcPct val="100000"/>
              </a:lnSpc>
              <a:spcBef>
                <a:spcPts val="0"/>
              </a:spcBef>
              <a:spcAft>
                <a:spcPts val="0"/>
              </a:spcAft>
              <a:buNone/>
              <a:defRPr sz="1600"/>
            </a:lvl8pPr>
            <a:lvl9pPr lvl="8" rtl="0">
              <a:lnSpc>
                <a:spcPct val="100000"/>
              </a:lnSpc>
              <a:spcBef>
                <a:spcPts val="0"/>
              </a:spcBef>
              <a:spcAft>
                <a:spcPts val="0"/>
              </a:spcAft>
              <a:buNone/>
              <a:defRPr sz="1600"/>
            </a:lvl9pPr>
          </a:lstStyle>
          <a:p>
            <a:endParaRPr/>
          </a:p>
        </p:txBody>
      </p:sp>
      <p:sp>
        <p:nvSpPr>
          <p:cNvPr id="79" name="Google Shape;79;p13"/>
          <p:cNvSpPr txBox="1">
            <a:spLocks noGrp="1"/>
          </p:cNvSpPr>
          <p:nvPr>
            <p:ph type="title" idx="16" hasCustomPrompt="1"/>
          </p:nvPr>
        </p:nvSpPr>
        <p:spPr>
          <a:xfrm>
            <a:off x="748111" y="2665320"/>
            <a:ext cx="768000" cy="527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3200"/>
              <a:buNone/>
              <a:defRPr>
                <a:solidFill>
                  <a:schemeClr val="dk1"/>
                </a:solidFill>
              </a:defRPr>
            </a:lvl1pPr>
            <a:lvl2pPr lvl="1" algn="ctr" rtl="0">
              <a:lnSpc>
                <a:spcPct val="100000"/>
              </a:lnSpc>
              <a:spcBef>
                <a:spcPts val="0"/>
              </a:spcBef>
              <a:spcAft>
                <a:spcPts val="0"/>
              </a:spcAft>
              <a:buClr>
                <a:schemeClr val="dk2"/>
              </a:buClr>
              <a:buSzPts val="3200"/>
              <a:buNone/>
              <a:defRPr sz="3200">
                <a:solidFill>
                  <a:schemeClr val="dk2"/>
                </a:solidFill>
              </a:defRPr>
            </a:lvl2pPr>
            <a:lvl3pPr lvl="2" algn="ctr" rtl="0">
              <a:lnSpc>
                <a:spcPct val="100000"/>
              </a:lnSpc>
              <a:spcBef>
                <a:spcPts val="0"/>
              </a:spcBef>
              <a:spcAft>
                <a:spcPts val="0"/>
              </a:spcAft>
              <a:buClr>
                <a:schemeClr val="dk2"/>
              </a:buClr>
              <a:buSzPts val="3200"/>
              <a:buNone/>
              <a:defRPr sz="3200">
                <a:solidFill>
                  <a:schemeClr val="dk2"/>
                </a:solidFill>
              </a:defRPr>
            </a:lvl3pPr>
            <a:lvl4pPr lvl="3" algn="ctr" rtl="0">
              <a:lnSpc>
                <a:spcPct val="100000"/>
              </a:lnSpc>
              <a:spcBef>
                <a:spcPts val="0"/>
              </a:spcBef>
              <a:spcAft>
                <a:spcPts val="0"/>
              </a:spcAft>
              <a:buClr>
                <a:schemeClr val="dk2"/>
              </a:buClr>
              <a:buSzPts val="3200"/>
              <a:buNone/>
              <a:defRPr sz="3200">
                <a:solidFill>
                  <a:schemeClr val="dk2"/>
                </a:solidFill>
              </a:defRPr>
            </a:lvl4pPr>
            <a:lvl5pPr lvl="4" algn="ctr" rtl="0">
              <a:lnSpc>
                <a:spcPct val="100000"/>
              </a:lnSpc>
              <a:spcBef>
                <a:spcPts val="0"/>
              </a:spcBef>
              <a:spcAft>
                <a:spcPts val="0"/>
              </a:spcAft>
              <a:buClr>
                <a:schemeClr val="dk2"/>
              </a:buClr>
              <a:buSzPts val="3200"/>
              <a:buNone/>
              <a:defRPr sz="3200">
                <a:solidFill>
                  <a:schemeClr val="dk2"/>
                </a:solidFill>
              </a:defRPr>
            </a:lvl5pPr>
            <a:lvl6pPr lvl="5" algn="ctr" rtl="0">
              <a:lnSpc>
                <a:spcPct val="100000"/>
              </a:lnSpc>
              <a:spcBef>
                <a:spcPts val="0"/>
              </a:spcBef>
              <a:spcAft>
                <a:spcPts val="0"/>
              </a:spcAft>
              <a:buClr>
                <a:schemeClr val="dk2"/>
              </a:buClr>
              <a:buSzPts val="3200"/>
              <a:buNone/>
              <a:defRPr sz="3200">
                <a:solidFill>
                  <a:schemeClr val="dk2"/>
                </a:solidFill>
              </a:defRPr>
            </a:lvl6pPr>
            <a:lvl7pPr lvl="6" algn="ctr" rtl="0">
              <a:lnSpc>
                <a:spcPct val="100000"/>
              </a:lnSpc>
              <a:spcBef>
                <a:spcPts val="0"/>
              </a:spcBef>
              <a:spcAft>
                <a:spcPts val="0"/>
              </a:spcAft>
              <a:buClr>
                <a:schemeClr val="dk2"/>
              </a:buClr>
              <a:buSzPts val="3200"/>
              <a:buNone/>
              <a:defRPr sz="3200">
                <a:solidFill>
                  <a:schemeClr val="dk2"/>
                </a:solidFill>
              </a:defRPr>
            </a:lvl7pPr>
            <a:lvl8pPr lvl="7" algn="ctr" rtl="0">
              <a:lnSpc>
                <a:spcPct val="100000"/>
              </a:lnSpc>
              <a:spcBef>
                <a:spcPts val="0"/>
              </a:spcBef>
              <a:spcAft>
                <a:spcPts val="0"/>
              </a:spcAft>
              <a:buClr>
                <a:schemeClr val="dk2"/>
              </a:buClr>
              <a:buSzPts val="3200"/>
              <a:buNone/>
              <a:defRPr sz="3200">
                <a:solidFill>
                  <a:schemeClr val="dk2"/>
                </a:solidFill>
              </a:defRPr>
            </a:lvl8pPr>
            <a:lvl9pPr lvl="8" algn="ctr" rtl="0">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80" name="Google Shape;80;p13"/>
          <p:cNvSpPr txBox="1">
            <a:spLocks noGrp="1"/>
          </p:cNvSpPr>
          <p:nvPr>
            <p:ph type="subTitle" idx="17"/>
          </p:nvPr>
        </p:nvSpPr>
        <p:spPr>
          <a:xfrm>
            <a:off x="1631915" y="2444184"/>
            <a:ext cx="2843400" cy="371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2200" b="1">
                <a:latin typeface="Convergence"/>
                <a:ea typeface="Convergence"/>
                <a:cs typeface="Convergence"/>
                <a:sym typeface="Convergence"/>
              </a:defRPr>
            </a:lvl1pPr>
            <a:lvl2pPr lvl="1" rtl="0">
              <a:lnSpc>
                <a:spcPct val="100000"/>
              </a:lnSpc>
              <a:spcBef>
                <a:spcPts val="0"/>
              </a:spcBef>
              <a:spcAft>
                <a:spcPts val="0"/>
              </a:spcAft>
              <a:buNone/>
              <a:defRPr sz="2200" b="1">
                <a:latin typeface="Convergence"/>
                <a:ea typeface="Convergence"/>
                <a:cs typeface="Convergence"/>
                <a:sym typeface="Convergence"/>
              </a:defRPr>
            </a:lvl2pPr>
            <a:lvl3pPr lvl="2" rtl="0">
              <a:lnSpc>
                <a:spcPct val="100000"/>
              </a:lnSpc>
              <a:spcBef>
                <a:spcPts val="0"/>
              </a:spcBef>
              <a:spcAft>
                <a:spcPts val="0"/>
              </a:spcAft>
              <a:buNone/>
              <a:defRPr sz="2200" b="1">
                <a:latin typeface="Convergence"/>
                <a:ea typeface="Convergence"/>
                <a:cs typeface="Convergence"/>
                <a:sym typeface="Convergence"/>
              </a:defRPr>
            </a:lvl3pPr>
            <a:lvl4pPr lvl="3" rtl="0">
              <a:lnSpc>
                <a:spcPct val="100000"/>
              </a:lnSpc>
              <a:spcBef>
                <a:spcPts val="0"/>
              </a:spcBef>
              <a:spcAft>
                <a:spcPts val="0"/>
              </a:spcAft>
              <a:buNone/>
              <a:defRPr sz="2200" b="1">
                <a:latin typeface="Convergence"/>
                <a:ea typeface="Convergence"/>
                <a:cs typeface="Convergence"/>
                <a:sym typeface="Convergence"/>
              </a:defRPr>
            </a:lvl4pPr>
            <a:lvl5pPr lvl="4" rtl="0">
              <a:lnSpc>
                <a:spcPct val="100000"/>
              </a:lnSpc>
              <a:spcBef>
                <a:spcPts val="0"/>
              </a:spcBef>
              <a:spcAft>
                <a:spcPts val="0"/>
              </a:spcAft>
              <a:buNone/>
              <a:defRPr sz="2200" b="1">
                <a:latin typeface="Convergence"/>
                <a:ea typeface="Convergence"/>
                <a:cs typeface="Convergence"/>
                <a:sym typeface="Convergence"/>
              </a:defRPr>
            </a:lvl5pPr>
            <a:lvl6pPr lvl="5" rtl="0">
              <a:lnSpc>
                <a:spcPct val="100000"/>
              </a:lnSpc>
              <a:spcBef>
                <a:spcPts val="0"/>
              </a:spcBef>
              <a:spcAft>
                <a:spcPts val="0"/>
              </a:spcAft>
              <a:buNone/>
              <a:defRPr sz="2200" b="1">
                <a:latin typeface="Convergence"/>
                <a:ea typeface="Convergence"/>
                <a:cs typeface="Convergence"/>
                <a:sym typeface="Convergence"/>
              </a:defRPr>
            </a:lvl6pPr>
            <a:lvl7pPr lvl="6" rtl="0">
              <a:lnSpc>
                <a:spcPct val="100000"/>
              </a:lnSpc>
              <a:spcBef>
                <a:spcPts val="0"/>
              </a:spcBef>
              <a:spcAft>
                <a:spcPts val="0"/>
              </a:spcAft>
              <a:buNone/>
              <a:defRPr sz="2200" b="1">
                <a:latin typeface="Convergence"/>
                <a:ea typeface="Convergence"/>
                <a:cs typeface="Convergence"/>
                <a:sym typeface="Convergence"/>
              </a:defRPr>
            </a:lvl7pPr>
            <a:lvl8pPr lvl="7" rtl="0">
              <a:lnSpc>
                <a:spcPct val="100000"/>
              </a:lnSpc>
              <a:spcBef>
                <a:spcPts val="0"/>
              </a:spcBef>
              <a:spcAft>
                <a:spcPts val="0"/>
              </a:spcAft>
              <a:buNone/>
              <a:defRPr sz="2200" b="1">
                <a:latin typeface="Convergence"/>
                <a:ea typeface="Convergence"/>
                <a:cs typeface="Convergence"/>
                <a:sym typeface="Convergence"/>
              </a:defRPr>
            </a:lvl8pPr>
            <a:lvl9pPr lvl="8" rtl="0">
              <a:lnSpc>
                <a:spcPct val="100000"/>
              </a:lnSpc>
              <a:spcBef>
                <a:spcPts val="0"/>
              </a:spcBef>
              <a:spcAft>
                <a:spcPts val="0"/>
              </a:spcAft>
              <a:buNone/>
              <a:defRPr sz="2200" b="1">
                <a:latin typeface="Convergence"/>
                <a:ea typeface="Convergence"/>
                <a:cs typeface="Convergence"/>
                <a:sym typeface="Convergence"/>
              </a:defRPr>
            </a:lvl9pPr>
          </a:lstStyle>
          <a:p>
            <a:endParaRPr/>
          </a:p>
        </p:txBody>
      </p:sp>
      <p:sp>
        <p:nvSpPr>
          <p:cNvPr id="81" name="Google Shape;81;p13"/>
          <p:cNvSpPr txBox="1">
            <a:spLocks noGrp="1"/>
          </p:cNvSpPr>
          <p:nvPr>
            <p:ph type="subTitle" idx="18"/>
          </p:nvPr>
        </p:nvSpPr>
        <p:spPr>
          <a:xfrm>
            <a:off x="1631914" y="2788212"/>
            <a:ext cx="2566200" cy="699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600"/>
            </a:lvl1pPr>
            <a:lvl2pPr lvl="1" rtl="0">
              <a:lnSpc>
                <a:spcPct val="100000"/>
              </a:lnSpc>
              <a:spcBef>
                <a:spcPts val="0"/>
              </a:spcBef>
              <a:spcAft>
                <a:spcPts val="0"/>
              </a:spcAft>
              <a:buNone/>
              <a:defRPr sz="1600"/>
            </a:lvl2pPr>
            <a:lvl3pPr lvl="2" rtl="0">
              <a:lnSpc>
                <a:spcPct val="100000"/>
              </a:lnSpc>
              <a:spcBef>
                <a:spcPts val="0"/>
              </a:spcBef>
              <a:spcAft>
                <a:spcPts val="0"/>
              </a:spcAft>
              <a:buNone/>
              <a:defRPr sz="1600"/>
            </a:lvl3pPr>
            <a:lvl4pPr lvl="3" rtl="0">
              <a:lnSpc>
                <a:spcPct val="100000"/>
              </a:lnSpc>
              <a:spcBef>
                <a:spcPts val="0"/>
              </a:spcBef>
              <a:spcAft>
                <a:spcPts val="0"/>
              </a:spcAft>
              <a:buNone/>
              <a:defRPr sz="1600"/>
            </a:lvl4pPr>
            <a:lvl5pPr lvl="4" rtl="0">
              <a:lnSpc>
                <a:spcPct val="100000"/>
              </a:lnSpc>
              <a:spcBef>
                <a:spcPts val="0"/>
              </a:spcBef>
              <a:spcAft>
                <a:spcPts val="0"/>
              </a:spcAft>
              <a:buNone/>
              <a:defRPr sz="1600"/>
            </a:lvl5pPr>
            <a:lvl6pPr lvl="5" rtl="0">
              <a:lnSpc>
                <a:spcPct val="100000"/>
              </a:lnSpc>
              <a:spcBef>
                <a:spcPts val="0"/>
              </a:spcBef>
              <a:spcAft>
                <a:spcPts val="0"/>
              </a:spcAft>
              <a:buNone/>
              <a:defRPr sz="1600"/>
            </a:lvl6pPr>
            <a:lvl7pPr lvl="6" rtl="0">
              <a:lnSpc>
                <a:spcPct val="100000"/>
              </a:lnSpc>
              <a:spcBef>
                <a:spcPts val="0"/>
              </a:spcBef>
              <a:spcAft>
                <a:spcPts val="0"/>
              </a:spcAft>
              <a:buNone/>
              <a:defRPr sz="1600"/>
            </a:lvl7pPr>
            <a:lvl8pPr lvl="7" rtl="0">
              <a:lnSpc>
                <a:spcPct val="100000"/>
              </a:lnSpc>
              <a:spcBef>
                <a:spcPts val="0"/>
              </a:spcBef>
              <a:spcAft>
                <a:spcPts val="0"/>
              </a:spcAft>
              <a:buNone/>
              <a:defRPr sz="1600"/>
            </a:lvl8pPr>
            <a:lvl9pPr lvl="8" rtl="0">
              <a:lnSpc>
                <a:spcPct val="100000"/>
              </a:lnSpc>
              <a:spcBef>
                <a:spcPts val="0"/>
              </a:spcBef>
              <a:spcAft>
                <a:spcPts val="0"/>
              </a:spcAft>
              <a:buNone/>
              <a:defRPr sz="1600"/>
            </a:lvl9pPr>
          </a:lstStyle>
          <a:p>
            <a:endParaRPr/>
          </a:p>
        </p:txBody>
      </p:sp>
      <p:sp>
        <p:nvSpPr>
          <p:cNvPr id="82" name="Google Shape;82;p13"/>
          <p:cNvSpPr txBox="1">
            <a:spLocks noGrp="1"/>
          </p:cNvSpPr>
          <p:nvPr>
            <p:ph type="title" idx="19" hasCustomPrompt="1"/>
          </p:nvPr>
        </p:nvSpPr>
        <p:spPr>
          <a:xfrm>
            <a:off x="4688361" y="2665320"/>
            <a:ext cx="768000" cy="527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3200"/>
              <a:buNone/>
              <a:defRPr>
                <a:solidFill>
                  <a:schemeClr val="dk1"/>
                </a:solidFill>
              </a:defRPr>
            </a:lvl1pPr>
            <a:lvl2pPr lvl="1" algn="ctr" rtl="0">
              <a:lnSpc>
                <a:spcPct val="100000"/>
              </a:lnSpc>
              <a:spcBef>
                <a:spcPts val="0"/>
              </a:spcBef>
              <a:spcAft>
                <a:spcPts val="0"/>
              </a:spcAft>
              <a:buClr>
                <a:schemeClr val="dk2"/>
              </a:buClr>
              <a:buSzPts val="3200"/>
              <a:buNone/>
              <a:defRPr sz="3200">
                <a:solidFill>
                  <a:schemeClr val="dk2"/>
                </a:solidFill>
              </a:defRPr>
            </a:lvl2pPr>
            <a:lvl3pPr lvl="2" algn="ctr" rtl="0">
              <a:lnSpc>
                <a:spcPct val="100000"/>
              </a:lnSpc>
              <a:spcBef>
                <a:spcPts val="0"/>
              </a:spcBef>
              <a:spcAft>
                <a:spcPts val="0"/>
              </a:spcAft>
              <a:buClr>
                <a:schemeClr val="dk2"/>
              </a:buClr>
              <a:buSzPts val="3200"/>
              <a:buNone/>
              <a:defRPr sz="3200">
                <a:solidFill>
                  <a:schemeClr val="dk2"/>
                </a:solidFill>
              </a:defRPr>
            </a:lvl3pPr>
            <a:lvl4pPr lvl="3" algn="ctr" rtl="0">
              <a:lnSpc>
                <a:spcPct val="100000"/>
              </a:lnSpc>
              <a:spcBef>
                <a:spcPts val="0"/>
              </a:spcBef>
              <a:spcAft>
                <a:spcPts val="0"/>
              </a:spcAft>
              <a:buClr>
                <a:schemeClr val="dk2"/>
              </a:buClr>
              <a:buSzPts val="3200"/>
              <a:buNone/>
              <a:defRPr sz="3200">
                <a:solidFill>
                  <a:schemeClr val="dk2"/>
                </a:solidFill>
              </a:defRPr>
            </a:lvl4pPr>
            <a:lvl5pPr lvl="4" algn="ctr" rtl="0">
              <a:lnSpc>
                <a:spcPct val="100000"/>
              </a:lnSpc>
              <a:spcBef>
                <a:spcPts val="0"/>
              </a:spcBef>
              <a:spcAft>
                <a:spcPts val="0"/>
              </a:spcAft>
              <a:buClr>
                <a:schemeClr val="dk2"/>
              </a:buClr>
              <a:buSzPts val="3200"/>
              <a:buNone/>
              <a:defRPr sz="3200">
                <a:solidFill>
                  <a:schemeClr val="dk2"/>
                </a:solidFill>
              </a:defRPr>
            </a:lvl5pPr>
            <a:lvl6pPr lvl="5" algn="ctr" rtl="0">
              <a:lnSpc>
                <a:spcPct val="100000"/>
              </a:lnSpc>
              <a:spcBef>
                <a:spcPts val="0"/>
              </a:spcBef>
              <a:spcAft>
                <a:spcPts val="0"/>
              </a:spcAft>
              <a:buClr>
                <a:schemeClr val="dk2"/>
              </a:buClr>
              <a:buSzPts val="3200"/>
              <a:buNone/>
              <a:defRPr sz="3200">
                <a:solidFill>
                  <a:schemeClr val="dk2"/>
                </a:solidFill>
              </a:defRPr>
            </a:lvl6pPr>
            <a:lvl7pPr lvl="6" algn="ctr" rtl="0">
              <a:lnSpc>
                <a:spcPct val="100000"/>
              </a:lnSpc>
              <a:spcBef>
                <a:spcPts val="0"/>
              </a:spcBef>
              <a:spcAft>
                <a:spcPts val="0"/>
              </a:spcAft>
              <a:buClr>
                <a:schemeClr val="dk2"/>
              </a:buClr>
              <a:buSzPts val="3200"/>
              <a:buNone/>
              <a:defRPr sz="3200">
                <a:solidFill>
                  <a:schemeClr val="dk2"/>
                </a:solidFill>
              </a:defRPr>
            </a:lvl7pPr>
            <a:lvl8pPr lvl="7" algn="ctr" rtl="0">
              <a:lnSpc>
                <a:spcPct val="100000"/>
              </a:lnSpc>
              <a:spcBef>
                <a:spcPts val="0"/>
              </a:spcBef>
              <a:spcAft>
                <a:spcPts val="0"/>
              </a:spcAft>
              <a:buClr>
                <a:schemeClr val="dk2"/>
              </a:buClr>
              <a:buSzPts val="3200"/>
              <a:buNone/>
              <a:defRPr sz="3200">
                <a:solidFill>
                  <a:schemeClr val="dk2"/>
                </a:solidFill>
              </a:defRPr>
            </a:lvl8pPr>
            <a:lvl9pPr lvl="8" algn="ctr" rtl="0">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83" name="Google Shape;83;p13"/>
          <p:cNvSpPr txBox="1">
            <a:spLocks noGrp="1"/>
          </p:cNvSpPr>
          <p:nvPr>
            <p:ph type="subTitle" idx="20"/>
          </p:nvPr>
        </p:nvSpPr>
        <p:spPr>
          <a:xfrm>
            <a:off x="5572139" y="2444184"/>
            <a:ext cx="2843400" cy="371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2200" b="1">
                <a:latin typeface="Convergence"/>
                <a:ea typeface="Convergence"/>
                <a:cs typeface="Convergence"/>
                <a:sym typeface="Convergence"/>
              </a:defRPr>
            </a:lvl1pPr>
            <a:lvl2pPr lvl="1" rtl="0">
              <a:lnSpc>
                <a:spcPct val="100000"/>
              </a:lnSpc>
              <a:spcBef>
                <a:spcPts val="0"/>
              </a:spcBef>
              <a:spcAft>
                <a:spcPts val="0"/>
              </a:spcAft>
              <a:buNone/>
              <a:defRPr sz="2200" b="1">
                <a:latin typeface="Convergence"/>
                <a:ea typeface="Convergence"/>
                <a:cs typeface="Convergence"/>
                <a:sym typeface="Convergence"/>
              </a:defRPr>
            </a:lvl2pPr>
            <a:lvl3pPr lvl="2" rtl="0">
              <a:lnSpc>
                <a:spcPct val="100000"/>
              </a:lnSpc>
              <a:spcBef>
                <a:spcPts val="0"/>
              </a:spcBef>
              <a:spcAft>
                <a:spcPts val="0"/>
              </a:spcAft>
              <a:buNone/>
              <a:defRPr sz="2200" b="1">
                <a:latin typeface="Convergence"/>
                <a:ea typeface="Convergence"/>
                <a:cs typeface="Convergence"/>
                <a:sym typeface="Convergence"/>
              </a:defRPr>
            </a:lvl3pPr>
            <a:lvl4pPr lvl="3" rtl="0">
              <a:lnSpc>
                <a:spcPct val="100000"/>
              </a:lnSpc>
              <a:spcBef>
                <a:spcPts val="0"/>
              </a:spcBef>
              <a:spcAft>
                <a:spcPts val="0"/>
              </a:spcAft>
              <a:buNone/>
              <a:defRPr sz="2200" b="1">
                <a:latin typeface="Convergence"/>
                <a:ea typeface="Convergence"/>
                <a:cs typeface="Convergence"/>
                <a:sym typeface="Convergence"/>
              </a:defRPr>
            </a:lvl4pPr>
            <a:lvl5pPr lvl="4" rtl="0">
              <a:lnSpc>
                <a:spcPct val="100000"/>
              </a:lnSpc>
              <a:spcBef>
                <a:spcPts val="0"/>
              </a:spcBef>
              <a:spcAft>
                <a:spcPts val="0"/>
              </a:spcAft>
              <a:buNone/>
              <a:defRPr sz="2200" b="1">
                <a:latin typeface="Convergence"/>
                <a:ea typeface="Convergence"/>
                <a:cs typeface="Convergence"/>
                <a:sym typeface="Convergence"/>
              </a:defRPr>
            </a:lvl5pPr>
            <a:lvl6pPr lvl="5" rtl="0">
              <a:lnSpc>
                <a:spcPct val="100000"/>
              </a:lnSpc>
              <a:spcBef>
                <a:spcPts val="0"/>
              </a:spcBef>
              <a:spcAft>
                <a:spcPts val="0"/>
              </a:spcAft>
              <a:buNone/>
              <a:defRPr sz="2200" b="1">
                <a:latin typeface="Convergence"/>
                <a:ea typeface="Convergence"/>
                <a:cs typeface="Convergence"/>
                <a:sym typeface="Convergence"/>
              </a:defRPr>
            </a:lvl6pPr>
            <a:lvl7pPr lvl="6" rtl="0">
              <a:lnSpc>
                <a:spcPct val="100000"/>
              </a:lnSpc>
              <a:spcBef>
                <a:spcPts val="0"/>
              </a:spcBef>
              <a:spcAft>
                <a:spcPts val="0"/>
              </a:spcAft>
              <a:buNone/>
              <a:defRPr sz="2200" b="1">
                <a:latin typeface="Convergence"/>
                <a:ea typeface="Convergence"/>
                <a:cs typeface="Convergence"/>
                <a:sym typeface="Convergence"/>
              </a:defRPr>
            </a:lvl7pPr>
            <a:lvl8pPr lvl="7" rtl="0">
              <a:lnSpc>
                <a:spcPct val="100000"/>
              </a:lnSpc>
              <a:spcBef>
                <a:spcPts val="0"/>
              </a:spcBef>
              <a:spcAft>
                <a:spcPts val="0"/>
              </a:spcAft>
              <a:buNone/>
              <a:defRPr sz="2200" b="1">
                <a:latin typeface="Convergence"/>
                <a:ea typeface="Convergence"/>
                <a:cs typeface="Convergence"/>
                <a:sym typeface="Convergence"/>
              </a:defRPr>
            </a:lvl8pPr>
            <a:lvl9pPr lvl="8" rtl="0">
              <a:lnSpc>
                <a:spcPct val="100000"/>
              </a:lnSpc>
              <a:spcBef>
                <a:spcPts val="0"/>
              </a:spcBef>
              <a:spcAft>
                <a:spcPts val="0"/>
              </a:spcAft>
              <a:buNone/>
              <a:defRPr sz="2200" b="1">
                <a:latin typeface="Convergence"/>
                <a:ea typeface="Convergence"/>
                <a:cs typeface="Convergence"/>
                <a:sym typeface="Convergence"/>
              </a:defRPr>
            </a:lvl9pPr>
          </a:lstStyle>
          <a:p>
            <a:endParaRPr/>
          </a:p>
        </p:txBody>
      </p:sp>
      <p:sp>
        <p:nvSpPr>
          <p:cNvPr id="84" name="Google Shape;84;p13"/>
          <p:cNvSpPr txBox="1">
            <a:spLocks noGrp="1"/>
          </p:cNvSpPr>
          <p:nvPr>
            <p:ph type="subTitle" idx="21"/>
          </p:nvPr>
        </p:nvSpPr>
        <p:spPr>
          <a:xfrm>
            <a:off x="5572139" y="2788217"/>
            <a:ext cx="2566200" cy="699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600"/>
            </a:lvl1pPr>
            <a:lvl2pPr lvl="1" rtl="0">
              <a:lnSpc>
                <a:spcPct val="100000"/>
              </a:lnSpc>
              <a:spcBef>
                <a:spcPts val="0"/>
              </a:spcBef>
              <a:spcAft>
                <a:spcPts val="0"/>
              </a:spcAft>
              <a:buNone/>
              <a:defRPr sz="1600"/>
            </a:lvl2pPr>
            <a:lvl3pPr lvl="2" rtl="0">
              <a:lnSpc>
                <a:spcPct val="100000"/>
              </a:lnSpc>
              <a:spcBef>
                <a:spcPts val="0"/>
              </a:spcBef>
              <a:spcAft>
                <a:spcPts val="0"/>
              </a:spcAft>
              <a:buNone/>
              <a:defRPr sz="1600"/>
            </a:lvl3pPr>
            <a:lvl4pPr lvl="3" rtl="0">
              <a:lnSpc>
                <a:spcPct val="100000"/>
              </a:lnSpc>
              <a:spcBef>
                <a:spcPts val="0"/>
              </a:spcBef>
              <a:spcAft>
                <a:spcPts val="0"/>
              </a:spcAft>
              <a:buNone/>
              <a:defRPr sz="1600"/>
            </a:lvl4pPr>
            <a:lvl5pPr lvl="4" rtl="0">
              <a:lnSpc>
                <a:spcPct val="100000"/>
              </a:lnSpc>
              <a:spcBef>
                <a:spcPts val="0"/>
              </a:spcBef>
              <a:spcAft>
                <a:spcPts val="0"/>
              </a:spcAft>
              <a:buNone/>
              <a:defRPr sz="1600"/>
            </a:lvl5pPr>
            <a:lvl6pPr lvl="5" rtl="0">
              <a:lnSpc>
                <a:spcPct val="100000"/>
              </a:lnSpc>
              <a:spcBef>
                <a:spcPts val="0"/>
              </a:spcBef>
              <a:spcAft>
                <a:spcPts val="0"/>
              </a:spcAft>
              <a:buNone/>
              <a:defRPr sz="1600"/>
            </a:lvl6pPr>
            <a:lvl7pPr lvl="6" rtl="0">
              <a:lnSpc>
                <a:spcPct val="100000"/>
              </a:lnSpc>
              <a:spcBef>
                <a:spcPts val="0"/>
              </a:spcBef>
              <a:spcAft>
                <a:spcPts val="0"/>
              </a:spcAft>
              <a:buNone/>
              <a:defRPr sz="1600"/>
            </a:lvl7pPr>
            <a:lvl8pPr lvl="7" rtl="0">
              <a:lnSpc>
                <a:spcPct val="100000"/>
              </a:lnSpc>
              <a:spcBef>
                <a:spcPts val="0"/>
              </a:spcBef>
              <a:spcAft>
                <a:spcPts val="0"/>
              </a:spcAft>
              <a:buNone/>
              <a:defRPr sz="1600"/>
            </a:lvl8pPr>
            <a:lvl9pPr lvl="8" rtl="0">
              <a:lnSpc>
                <a:spcPct val="100000"/>
              </a:lnSpc>
              <a:spcBef>
                <a:spcPts val="0"/>
              </a:spcBef>
              <a:spcAft>
                <a:spcPts val="0"/>
              </a:spcAft>
              <a:buNone/>
              <a:defRPr sz="1600"/>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Quote">
  <p:cSld name="CUSTOM_18_1">
    <p:spTree>
      <p:nvGrpSpPr>
        <p:cNvPr id="1" name="Shape 85"/>
        <p:cNvGrpSpPr/>
        <p:nvPr/>
      </p:nvGrpSpPr>
      <p:grpSpPr>
        <a:xfrm>
          <a:off x="0" y="0"/>
          <a:ext cx="0" cy="0"/>
          <a:chOff x="0" y="0"/>
          <a:chExt cx="0" cy="0"/>
        </a:xfrm>
      </p:grpSpPr>
      <p:sp>
        <p:nvSpPr>
          <p:cNvPr id="86" name="Google Shape;86;p14"/>
          <p:cNvSpPr txBox="1">
            <a:spLocks noGrp="1"/>
          </p:cNvSpPr>
          <p:nvPr>
            <p:ph type="title"/>
          </p:nvPr>
        </p:nvSpPr>
        <p:spPr>
          <a:xfrm flipH="1">
            <a:off x="4558427" y="3374350"/>
            <a:ext cx="3392700" cy="402300"/>
          </a:xfrm>
          <a:prstGeom prst="rect">
            <a:avLst/>
          </a:prstGeom>
        </p:spPr>
        <p:txBody>
          <a:bodyPr spcFirstLastPara="1" wrap="square" lIns="91425" tIns="91425" rIns="91425" bIns="91425" anchor="ctr" anchorCtr="0">
            <a:noAutofit/>
          </a:bodyPr>
          <a:lstStyle>
            <a:lvl1pPr lvl="0" algn="l" rtl="0">
              <a:spcBef>
                <a:spcPts val="0"/>
              </a:spcBef>
              <a:spcAft>
                <a:spcPts val="0"/>
              </a:spcAft>
              <a:buNone/>
              <a:defRPr sz="2200"/>
            </a:lvl1pPr>
            <a:lvl2pPr lvl="1" algn="l" rtl="0">
              <a:spcBef>
                <a:spcPts val="0"/>
              </a:spcBef>
              <a:spcAft>
                <a:spcPts val="0"/>
              </a:spcAft>
              <a:buNone/>
              <a:defRPr sz="2200"/>
            </a:lvl2pPr>
            <a:lvl3pPr lvl="2" algn="l" rtl="0">
              <a:spcBef>
                <a:spcPts val="0"/>
              </a:spcBef>
              <a:spcAft>
                <a:spcPts val="0"/>
              </a:spcAft>
              <a:buNone/>
              <a:defRPr sz="2200"/>
            </a:lvl3pPr>
            <a:lvl4pPr lvl="3" algn="l" rtl="0">
              <a:spcBef>
                <a:spcPts val="0"/>
              </a:spcBef>
              <a:spcAft>
                <a:spcPts val="0"/>
              </a:spcAft>
              <a:buNone/>
              <a:defRPr sz="2200"/>
            </a:lvl4pPr>
            <a:lvl5pPr lvl="4" algn="l" rtl="0">
              <a:spcBef>
                <a:spcPts val="0"/>
              </a:spcBef>
              <a:spcAft>
                <a:spcPts val="0"/>
              </a:spcAft>
              <a:buNone/>
              <a:defRPr sz="2200"/>
            </a:lvl5pPr>
            <a:lvl6pPr lvl="5" algn="l" rtl="0">
              <a:spcBef>
                <a:spcPts val="0"/>
              </a:spcBef>
              <a:spcAft>
                <a:spcPts val="0"/>
              </a:spcAft>
              <a:buNone/>
              <a:defRPr sz="2200"/>
            </a:lvl6pPr>
            <a:lvl7pPr lvl="6" algn="l" rtl="0">
              <a:spcBef>
                <a:spcPts val="0"/>
              </a:spcBef>
              <a:spcAft>
                <a:spcPts val="0"/>
              </a:spcAft>
              <a:buNone/>
              <a:defRPr sz="2200"/>
            </a:lvl7pPr>
            <a:lvl8pPr lvl="7" algn="l" rtl="0">
              <a:spcBef>
                <a:spcPts val="0"/>
              </a:spcBef>
              <a:spcAft>
                <a:spcPts val="0"/>
              </a:spcAft>
              <a:buNone/>
              <a:defRPr sz="2200"/>
            </a:lvl8pPr>
            <a:lvl9pPr lvl="8" algn="l" rtl="0">
              <a:spcBef>
                <a:spcPts val="0"/>
              </a:spcBef>
              <a:spcAft>
                <a:spcPts val="0"/>
              </a:spcAft>
              <a:buNone/>
              <a:defRPr sz="2200"/>
            </a:lvl9pPr>
          </a:lstStyle>
          <a:p>
            <a:endParaRPr/>
          </a:p>
        </p:txBody>
      </p:sp>
      <p:sp>
        <p:nvSpPr>
          <p:cNvPr id="87" name="Google Shape;87;p14"/>
          <p:cNvSpPr txBox="1">
            <a:spLocks noGrp="1"/>
          </p:cNvSpPr>
          <p:nvPr>
            <p:ph type="subTitle" idx="1"/>
          </p:nvPr>
        </p:nvSpPr>
        <p:spPr>
          <a:xfrm flipH="1">
            <a:off x="4558414" y="1230738"/>
            <a:ext cx="3392700" cy="21036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2400"/>
            </a:lvl1pPr>
            <a:lvl2pPr lvl="1" rtl="0">
              <a:spcBef>
                <a:spcPts val="0"/>
              </a:spcBef>
              <a:spcAft>
                <a:spcPts val="0"/>
              </a:spcAft>
              <a:buNone/>
              <a:defRPr sz="2400"/>
            </a:lvl2pPr>
            <a:lvl3pPr lvl="2" rtl="0">
              <a:spcBef>
                <a:spcPts val="0"/>
              </a:spcBef>
              <a:spcAft>
                <a:spcPts val="0"/>
              </a:spcAft>
              <a:buNone/>
              <a:defRPr sz="2400"/>
            </a:lvl3pPr>
            <a:lvl4pPr lvl="3" rtl="0">
              <a:spcBef>
                <a:spcPts val="0"/>
              </a:spcBef>
              <a:spcAft>
                <a:spcPts val="0"/>
              </a:spcAft>
              <a:buNone/>
              <a:defRPr sz="2400"/>
            </a:lvl4pPr>
            <a:lvl5pPr lvl="4" rtl="0">
              <a:spcBef>
                <a:spcPts val="0"/>
              </a:spcBef>
              <a:spcAft>
                <a:spcPts val="0"/>
              </a:spcAft>
              <a:buNone/>
              <a:defRPr sz="2400"/>
            </a:lvl5pPr>
            <a:lvl6pPr lvl="5" rtl="0">
              <a:spcBef>
                <a:spcPts val="0"/>
              </a:spcBef>
              <a:spcAft>
                <a:spcPts val="0"/>
              </a:spcAft>
              <a:buNone/>
              <a:defRPr sz="2400"/>
            </a:lvl6pPr>
            <a:lvl7pPr lvl="6" rtl="0">
              <a:spcBef>
                <a:spcPts val="0"/>
              </a:spcBef>
              <a:spcAft>
                <a:spcPts val="0"/>
              </a:spcAft>
              <a:buNone/>
              <a:defRPr sz="2400"/>
            </a:lvl7pPr>
            <a:lvl8pPr lvl="7" rtl="0">
              <a:spcBef>
                <a:spcPts val="0"/>
              </a:spcBef>
              <a:spcAft>
                <a:spcPts val="0"/>
              </a:spcAft>
              <a:buNone/>
              <a:defRPr sz="2400"/>
            </a:lvl8pPr>
            <a:lvl9pPr lvl="8" rtl="0">
              <a:spcBef>
                <a:spcPts val="0"/>
              </a:spcBef>
              <a:spcAft>
                <a:spcPts val="0"/>
              </a:spcAft>
              <a:buNone/>
              <a:defRPr sz="2400"/>
            </a:lvl9pPr>
          </a:lstStyle>
          <a:p>
            <a:endParaRPr/>
          </a:p>
        </p:txBody>
      </p:sp>
      <p:sp>
        <p:nvSpPr>
          <p:cNvPr id="88" name="Google Shape;88;p14"/>
          <p:cNvSpPr/>
          <p:nvPr/>
        </p:nvSpPr>
        <p:spPr>
          <a:xfrm rot="10800000" flipH="1">
            <a:off x="6507296" y="-1"/>
            <a:ext cx="2636704" cy="1199176"/>
          </a:xfrm>
          <a:custGeom>
            <a:avLst/>
            <a:gdLst/>
            <a:ahLst/>
            <a:cxnLst/>
            <a:rect l="l" t="t" r="r" b="b"/>
            <a:pathLst>
              <a:path w="53326" h="20504" extrusionOk="0">
                <a:moveTo>
                  <a:pt x="50508" y="0"/>
                </a:moveTo>
                <a:cubicBezTo>
                  <a:pt x="47941" y="0"/>
                  <a:pt x="45389" y="170"/>
                  <a:pt x="42868" y="717"/>
                </a:cubicBezTo>
                <a:cubicBezTo>
                  <a:pt x="34154" y="2607"/>
                  <a:pt x="29014" y="11013"/>
                  <a:pt x="19128" y="11130"/>
                </a:cubicBezTo>
                <a:cubicBezTo>
                  <a:pt x="9901" y="11233"/>
                  <a:pt x="2520" y="15714"/>
                  <a:pt x="1" y="20503"/>
                </a:cubicBezTo>
                <a:lnTo>
                  <a:pt x="53325" y="20503"/>
                </a:lnTo>
                <a:lnTo>
                  <a:pt x="53325" y="58"/>
                </a:lnTo>
                <a:cubicBezTo>
                  <a:pt x="52385" y="23"/>
                  <a:pt x="51445" y="0"/>
                  <a:pt x="505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14"/>
          <p:cNvSpPr/>
          <p:nvPr/>
        </p:nvSpPr>
        <p:spPr>
          <a:xfrm rot="10800000" flipH="1">
            <a:off x="-4" y="1528424"/>
            <a:ext cx="6477299" cy="3615076"/>
          </a:xfrm>
          <a:custGeom>
            <a:avLst/>
            <a:gdLst/>
            <a:ahLst/>
            <a:cxnLst/>
            <a:rect l="l" t="t" r="r" b="b"/>
            <a:pathLst>
              <a:path w="180703" h="100853" extrusionOk="0">
                <a:moveTo>
                  <a:pt x="0" y="0"/>
                </a:moveTo>
                <a:lnTo>
                  <a:pt x="0" y="100853"/>
                </a:lnTo>
                <a:cubicBezTo>
                  <a:pt x="0" y="100853"/>
                  <a:pt x="61" y="76384"/>
                  <a:pt x="20821" y="71186"/>
                </a:cubicBezTo>
                <a:cubicBezTo>
                  <a:pt x="41612" y="66019"/>
                  <a:pt x="54834" y="62463"/>
                  <a:pt x="63223" y="41125"/>
                </a:cubicBezTo>
                <a:cubicBezTo>
                  <a:pt x="69828" y="24362"/>
                  <a:pt x="80380" y="9787"/>
                  <a:pt x="100266" y="9787"/>
                </a:cubicBezTo>
                <a:cubicBezTo>
                  <a:pt x="105728" y="9787"/>
                  <a:pt x="111895" y="10887"/>
                  <a:pt x="118878" y="13344"/>
                </a:cubicBezTo>
                <a:cubicBezTo>
                  <a:pt x="129509" y="17084"/>
                  <a:pt x="139198" y="18795"/>
                  <a:pt x="147623" y="18795"/>
                </a:cubicBezTo>
                <a:cubicBezTo>
                  <a:pt x="164874" y="18795"/>
                  <a:pt x="176822" y="11620"/>
                  <a:pt x="18070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wo columns 1">
  <p:cSld name="CUSTOM_23">
    <p:spTree>
      <p:nvGrpSpPr>
        <p:cNvPr id="1" name="Shape 90"/>
        <p:cNvGrpSpPr/>
        <p:nvPr/>
      </p:nvGrpSpPr>
      <p:grpSpPr>
        <a:xfrm>
          <a:off x="0" y="0"/>
          <a:ext cx="0" cy="0"/>
          <a:chOff x="0" y="0"/>
          <a:chExt cx="0" cy="0"/>
        </a:xfrm>
      </p:grpSpPr>
      <p:sp>
        <p:nvSpPr>
          <p:cNvPr id="91" name="Google Shape;91;p15"/>
          <p:cNvSpPr/>
          <p:nvPr/>
        </p:nvSpPr>
        <p:spPr>
          <a:xfrm rot="10800000">
            <a:off x="6463987" y="8"/>
            <a:ext cx="2680013" cy="1785367"/>
          </a:xfrm>
          <a:custGeom>
            <a:avLst/>
            <a:gdLst/>
            <a:ahLst/>
            <a:cxnLst/>
            <a:rect l="l" t="t" r="r" b="b"/>
            <a:pathLst>
              <a:path w="139985" h="93255" extrusionOk="0">
                <a:moveTo>
                  <a:pt x="11633" y="0"/>
                </a:moveTo>
                <a:cubicBezTo>
                  <a:pt x="11181" y="0"/>
                  <a:pt x="10731" y="10"/>
                  <a:pt x="10281" y="31"/>
                </a:cubicBezTo>
                <a:cubicBezTo>
                  <a:pt x="6723" y="169"/>
                  <a:pt x="3234" y="1024"/>
                  <a:pt x="0" y="2503"/>
                </a:cubicBezTo>
                <a:lnTo>
                  <a:pt x="0" y="93254"/>
                </a:lnTo>
                <a:lnTo>
                  <a:pt x="139984" y="93254"/>
                </a:lnTo>
                <a:cubicBezTo>
                  <a:pt x="135225" y="90366"/>
                  <a:pt x="131228" y="86369"/>
                  <a:pt x="127069" y="82626"/>
                </a:cubicBezTo>
                <a:cubicBezTo>
                  <a:pt x="120531" y="76735"/>
                  <a:pt x="112468" y="71721"/>
                  <a:pt x="103735" y="70058"/>
                </a:cubicBezTo>
                <a:cubicBezTo>
                  <a:pt x="101377" y="69608"/>
                  <a:pt x="99077" y="69414"/>
                  <a:pt x="96812" y="69414"/>
                </a:cubicBezTo>
                <a:cubicBezTo>
                  <a:pt x="89779" y="69414"/>
                  <a:pt x="83088" y="71284"/>
                  <a:pt x="76080" y="73154"/>
                </a:cubicBezTo>
                <a:cubicBezTo>
                  <a:pt x="71411" y="74397"/>
                  <a:pt x="66518" y="75522"/>
                  <a:pt x="61709" y="75522"/>
                </a:cubicBezTo>
                <a:cubicBezTo>
                  <a:pt x="57762" y="75522"/>
                  <a:pt x="53870" y="74764"/>
                  <a:pt x="50204" y="72692"/>
                </a:cubicBezTo>
                <a:cubicBezTo>
                  <a:pt x="42002" y="68071"/>
                  <a:pt x="38190" y="58552"/>
                  <a:pt x="37497" y="49565"/>
                </a:cubicBezTo>
                <a:cubicBezTo>
                  <a:pt x="36735" y="39446"/>
                  <a:pt x="41309" y="28957"/>
                  <a:pt x="39045" y="18999"/>
                </a:cubicBezTo>
                <a:cubicBezTo>
                  <a:pt x="38005" y="14401"/>
                  <a:pt x="35279" y="10289"/>
                  <a:pt x="31675" y="7239"/>
                </a:cubicBezTo>
                <a:cubicBezTo>
                  <a:pt x="26196" y="2587"/>
                  <a:pt x="18835" y="0"/>
                  <a:pt x="1163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15"/>
          <p:cNvSpPr/>
          <p:nvPr/>
        </p:nvSpPr>
        <p:spPr>
          <a:xfrm flipH="1">
            <a:off x="-71" y="2240700"/>
            <a:ext cx="5478980" cy="2902838"/>
          </a:xfrm>
          <a:custGeom>
            <a:avLst/>
            <a:gdLst/>
            <a:ahLst/>
            <a:cxnLst/>
            <a:rect l="l" t="t" r="r" b="b"/>
            <a:pathLst>
              <a:path w="237057" h="125596" extrusionOk="0">
                <a:moveTo>
                  <a:pt x="237057" y="1"/>
                </a:moveTo>
                <a:cubicBezTo>
                  <a:pt x="237057" y="1"/>
                  <a:pt x="214929" y="22889"/>
                  <a:pt x="222072" y="57844"/>
                </a:cubicBezTo>
                <a:cubicBezTo>
                  <a:pt x="228977" y="91463"/>
                  <a:pt x="223940" y="108774"/>
                  <a:pt x="199667" y="108774"/>
                </a:cubicBezTo>
                <a:cubicBezTo>
                  <a:pt x="198725" y="108774"/>
                  <a:pt x="197753" y="108748"/>
                  <a:pt x="196752" y="108695"/>
                </a:cubicBezTo>
                <a:cubicBezTo>
                  <a:pt x="185148" y="108086"/>
                  <a:pt x="174297" y="105319"/>
                  <a:pt x="162239" y="105319"/>
                </a:cubicBezTo>
                <a:cubicBezTo>
                  <a:pt x="154461" y="105319"/>
                  <a:pt x="146181" y="106470"/>
                  <a:pt x="136872" y="110094"/>
                </a:cubicBezTo>
                <a:cubicBezTo>
                  <a:pt x="125739" y="114442"/>
                  <a:pt x="115949" y="116296"/>
                  <a:pt x="104710" y="116296"/>
                </a:cubicBezTo>
                <a:cubicBezTo>
                  <a:pt x="91984" y="116296"/>
                  <a:pt x="77399" y="113919"/>
                  <a:pt x="56901" y="110094"/>
                </a:cubicBezTo>
                <a:cubicBezTo>
                  <a:pt x="51633" y="109114"/>
                  <a:pt x="46743" y="108691"/>
                  <a:pt x="42225" y="108691"/>
                </a:cubicBezTo>
                <a:cubicBezTo>
                  <a:pt x="13665" y="108691"/>
                  <a:pt x="1" y="125595"/>
                  <a:pt x="1" y="125595"/>
                </a:cubicBezTo>
                <a:lnTo>
                  <a:pt x="237057" y="125595"/>
                </a:lnTo>
                <a:lnTo>
                  <a:pt x="23705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15"/>
          <p:cNvSpPr txBox="1">
            <a:spLocks noGrp="1"/>
          </p:cNvSpPr>
          <p:nvPr>
            <p:ph type="body" idx="1"/>
          </p:nvPr>
        </p:nvSpPr>
        <p:spPr>
          <a:xfrm>
            <a:off x="4748375" y="1713525"/>
            <a:ext cx="3675600" cy="2742900"/>
          </a:xfrm>
          <a:prstGeom prst="rect">
            <a:avLst/>
          </a:prstGeom>
        </p:spPr>
        <p:txBody>
          <a:bodyPr spcFirstLastPara="1" wrap="square" lIns="91425" tIns="91425" rIns="91425" bIns="91425" anchor="t" anchorCtr="0">
            <a:noAutofit/>
          </a:bodyPr>
          <a:lstStyle>
            <a:lvl1pPr marL="457200" lvl="0" indent="-323850" rtl="0">
              <a:lnSpc>
                <a:spcPct val="100000"/>
              </a:lnSpc>
              <a:spcBef>
                <a:spcPts val="0"/>
              </a:spcBef>
              <a:spcAft>
                <a:spcPts val="0"/>
              </a:spcAft>
              <a:buSzPts val="1500"/>
              <a:buChar char="●"/>
              <a:defRPr/>
            </a:lvl1pPr>
            <a:lvl2pPr marL="914400" lvl="1" indent="-323850" rtl="0">
              <a:lnSpc>
                <a:spcPct val="100000"/>
              </a:lnSpc>
              <a:spcBef>
                <a:spcPts val="1000"/>
              </a:spcBef>
              <a:spcAft>
                <a:spcPts val="0"/>
              </a:spcAft>
              <a:buSzPts val="1500"/>
              <a:buChar char="○"/>
              <a:defRPr/>
            </a:lvl2pPr>
            <a:lvl3pPr marL="1371600" lvl="2" indent="-323850" rtl="0">
              <a:lnSpc>
                <a:spcPct val="100000"/>
              </a:lnSpc>
              <a:spcBef>
                <a:spcPts val="0"/>
              </a:spcBef>
              <a:spcAft>
                <a:spcPts val="0"/>
              </a:spcAft>
              <a:buSzPts val="1500"/>
              <a:buChar char="■"/>
              <a:defRPr/>
            </a:lvl3pPr>
            <a:lvl4pPr marL="1828800" lvl="3" indent="-323850" rtl="0">
              <a:lnSpc>
                <a:spcPct val="100000"/>
              </a:lnSpc>
              <a:spcBef>
                <a:spcPts val="0"/>
              </a:spcBef>
              <a:spcAft>
                <a:spcPts val="0"/>
              </a:spcAft>
              <a:buSzPts val="1500"/>
              <a:buChar char="●"/>
              <a:defRPr/>
            </a:lvl4pPr>
            <a:lvl5pPr marL="2286000" lvl="4" indent="-323850" rtl="0">
              <a:lnSpc>
                <a:spcPct val="100000"/>
              </a:lnSpc>
              <a:spcBef>
                <a:spcPts val="0"/>
              </a:spcBef>
              <a:spcAft>
                <a:spcPts val="0"/>
              </a:spcAft>
              <a:buSzPts val="1500"/>
              <a:buChar char="○"/>
              <a:defRPr/>
            </a:lvl5pPr>
            <a:lvl6pPr marL="2743200" lvl="5" indent="-323850" rtl="0">
              <a:lnSpc>
                <a:spcPct val="100000"/>
              </a:lnSpc>
              <a:spcBef>
                <a:spcPts val="0"/>
              </a:spcBef>
              <a:spcAft>
                <a:spcPts val="0"/>
              </a:spcAft>
              <a:buSzPts val="1500"/>
              <a:buChar char="■"/>
              <a:defRPr/>
            </a:lvl6pPr>
            <a:lvl7pPr marL="3200400" lvl="6" indent="-323850" rtl="0">
              <a:lnSpc>
                <a:spcPct val="100000"/>
              </a:lnSpc>
              <a:spcBef>
                <a:spcPts val="0"/>
              </a:spcBef>
              <a:spcAft>
                <a:spcPts val="0"/>
              </a:spcAft>
              <a:buSzPts val="1500"/>
              <a:buChar char="●"/>
              <a:defRPr/>
            </a:lvl7pPr>
            <a:lvl8pPr marL="3657600" lvl="7" indent="-323850" rtl="0">
              <a:lnSpc>
                <a:spcPct val="100000"/>
              </a:lnSpc>
              <a:spcBef>
                <a:spcPts val="0"/>
              </a:spcBef>
              <a:spcAft>
                <a:spcPts val="0"/>
              </a:spcAft>
              <a:buSzPts val="1500"/>
              <a:buChar char="○"/>
              <a:defRPr/>
            </a:lvl8pPr>
            <a:lvl9pPr marL="4114800" lvl="8" indent="-323850" rtl="0">
              <a:lnSpc>
                <a:spcPct val="100000"/>
              </a:lnSpc>
              <a:spcBef>
                <a:spcPts val="0"/>
              </a:spcBef>
              <a:spcAft>
                <a:spcPts val="0"/>
              </a:spcAft>
              <a:buSzPts val="1500"/>
              <a:buChar char="■"/>
              <a:defRPr/>
            </a:lvl9pPr>
          </a:lstStyle>
          <a:p>
            <a:endParaRPr/>
          </a:p>
        </p:txBody>
      </p:sp>
      <p:sp>
        <p:nvSpPr>
          <p:cNvPr id="94" name="Google Shape;94;p15"/>
          <p:cNvSpPr txBox="1">
            <a:spLocks noGrp="1"/>
          </p:cNvSpPr>
          <p:nvPr>
            <p:ph type="body" idx="2"/>
          </p:nvPr>
        </p:nvSpPr>
        <p:spPr>
          <a:xfrm>
            <a:off x="720000" y="1132900"/>
            <a:ext cx="3675600" cy="3323700"/>
          </a:xfrm>
          <a:prstGeom prst="rect">
            <a:avLst/>
          </a:prstGeom>
        </p:spPr>
        <p:txBody>
          <a:bodyPr spcFirstLastPara="1" wrap="square" lIns="91425" tIns="91425" rIns="91425" bIns="91425" anchor="t" anchorCtr="0">
            <a:noAutofit/>
          </a:bodyPr>
          <a:lstStyle>
            <a:lvl1pPr marL="457200" lvl="0" indent="-323850" rtl="0">
              <a:lnSpc>
                <a:spcPct val="100000"/>
              </a:lnSpc>
              <a:spcBef>
                <a:spcPts val="0"/>
              </a:spcBef>
              <a:spcAft>
                <a:spcPts val="0"/>
              </a:spcAft>
              <a:buSzPts val="1500"/>
              <a:buChar char="●"/>
              <a:defRPr/>
            </a:lvl1pPr>
            <a:lvl2pPr marL="914400" lvl="1" indent="-323850" rtl="0">
              <a:lnSpc>
                <a:spcPct val="100000"/>
              </a:lnSpc>
              <a:spcBef>
                <a:spcPts val="1000"/>
              </a:spcBef>
              <a:spcAft>
                <a:spcPts val="0"/>
              </a:spcAft>
              <a:buSzPts val="1500"/>
              <a:buChar char="○"/>
              <a:defRPr/>
            </a:lvl2pPr>
            <a:lvl3pPr marL="1371600" lvl="2" indent="-323850" rtl="0">
              <a:lnSpc>
                <a:spcPct val="100000"/>
              </a:lnSpc>
              <a:spcBef>
                <a:spcPts val="0"/>
              </a:spcBef>
              <a:spcAft>
                <a:spcPts val="0"/>
              </a:spcAft>
              <a:buSzPts val="1500"/>
              <a:buChar char="■"/>
              <a:defRPr/>
            </a:lvl3pPr>
            <a:lvl4pPr marL="1828800" lvl="3" indent="-323850" rtl="0">
              <a:lnSpc>
                <a:spcPct val="100000"/>
              </a:lnSpc>
              <a:spcBef>
                <a:spcPts val="0"/>
              </a:spcBef>
              <a:spcAft>
                <a:spcPts val="0"/>
              </a:spcAft>
              <a:buSzPts val="1500"/>
              <a:buChar char="●"/>
              <a:defRPr/>
            </a:lvl4pPr>
            <a:lvl5pPr marL="2286000" lvl="4" indent="-323850" rtl="0">
              <a:lnSpc>
                <a:spcPct val="100000"/>
              </a:lnSpc>
              <a:spcBef>
                <a:spcPts val="0"/>
              </a:spcBef>
              <a:spcAft>
                <a:spcPts val="0"/>
              </a:spcAft>
              <a:buSzPts val="1500"/>
              <a:buChar char="○"/>
              <a:defRPr/>
            </a:lvl5pPr>
            <a:lvl6pPr marL="2743200" lvl="5" indent="-323850" rtl="0">
              <a:lnSpc>
                <a:spcPct val="100000"/>
              </a:lnSpc>
              <a:spcBef>
                <a:spcPts val="0"/>
              </a:spcBef>
              <a:spcAft>
                <a:spcPts val="0"/>
              </a:spcAft>
              <a:buSzPts val="1500"/>
              <a:buChar char="■"/>
              <a:defRPr/>
            </a:lvl6pPr>
            <a:lvl7pPr marL="3200400" lvl="6" indent="-323850" rtl="0">
              <a:lnSpc>
                <a:spcPct val="100000"/>
              </a:lnSpc>
              <a:spcBef>
                <a:spcPts val="0"/>
              </a:spcBef>
              <a:spcAft>
                <a:spcPts val="0"/>
              </a:spcAft>
              <a:buSzPts val="1500"/>
              <a:buChar char="●"/>
              <a:defRPr/>
            </a:lvl7pPr>
            <a:lvl8pPr marL="3657600" lvl="7" indent="-323850" rtl="0">
              <a:lnSpc>
                <a:spcPct val="100000"/>
              </a:lnSpc>
              <a:spcBef>
                <a:spcPts val="0"/>
              </a:spcBef>
              <a:spcAft>
                <a:spcPts val="0"/>
              </a:spcAft>
              <a:buSzPts val="1500"/>
              <a:buChar char="○"/>
              <a:defRPr/>
            </a:lvl8pPr>
            <a:lvl9pPr marL="4114800" lvl="8" indent="-323850" rtl="0">
              <a:lnSpc>
                <a:spcPct val="100000"/>
              </a:lnSpc>
              <a:spcBef>
                <a:spcPts val="0"/>
              </a:spcBef>
              <a:spcAft>
                <a:spcPts val="0"/>
              </a:spcAft>
              <a:buSzPts val="1500"/>
              <a:buChar char="■"/>
              <a:defRPr/>
            </a:lvl9pPr>
          </a:lstStyle>
          <a:p>
            <a:endParaRPr/>
          </a:p>
        </p:txBody>
      </p:sp>
      <p:sp>
        <p:nvSpPr>
          <p:cNvPr id="95" name="Google Shape;95;p15"/>
          <p:cNvSpPr txBox="1">
            <a:spLocks noGrp="1"/>
          </p:cNvSpPr>
          <p:nvPr>
            <p:ph type="title"/>
          </p:nvPr>
        </p:nvSpPr>
        <p:spPr>
          <a:xfrm>
            <a:off x="720000" y="387600"/>
            <a:ext cx="7704000" cy="5922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dk2"/>
              </a:buClr>
              <a:buSzPts val="3200"/>
              <a:buFont typeface="Fredoka One"/>
              <a:buNone/>
              <a:defRPr sz="3200"/>
            </a:lvl1pPr>
            <a:lvl2pPr lvl="1"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2pPr>
            <a:lvl3pPr lvl="2"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3pPr>
            <a:lvl4pPr lvl="3"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4pPr>
            <a:lvl5pPr lvl="4"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5pPr>
            <a:lvl6pPr lvl="5"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6pPr>
            <a:lvl7pPr lvl="6"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7pPr>
            <a:lvl8pPr lvl="7"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8pPr>
            <a:lvl9pPr lvl="8"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wo columns 2">
  <p:cSld name="CUSTOM_23_1_2_2">
    <p:spTree>
      <p:nvGrpSpPr>
        <p:cNvPr id="1" name="Shape 96"/>
        <p:cNvGrpSpPr/>
        <p:nvPr/>
      </p:nvGrpSpPr>
      <p:grpSpPr>
        <a:xfrm>
          <a:off x="0" y="0"/>
          <a:ext cx="0" cy="0"/>
          <a:chOff x="0" y="0"/>
          <a:chExt cx="0" cy="0"/>
        </a:xfrm>
      </p:grpSpPr>
      <p:sp>
        <p:nvSpPr>
          <p:cNvPr id="97" name="Google Shape;97;p16"/>
          <p:cNvSpPr/>
          <p:nvPr/>
        </p:nvSpPr>
        <p:spPr>
          <a:xfrm rot="10800000">
            <a:off x="6463987" y="8"/>
            <a:ext cx="2680013" cy="1785367"/>
          </a:xfrm>
          <a:custGeom>
            <a:avLst/>
            <a:gdLst/>
            <a:ahLst/>
            <a:cxnLst/>
            <a:rect l="l" t="t" r="r" b="b"/>
            <a:pathLst>
              <a:path w="139985" h="93255" extrusionOk="0">
                <a:moveTo>
                  <a:pt x="11633" y="0"/>
                </a:moveTo>
                <a:cubicBezTo>
                  <a:pt x="11181" y="0"/>
                  <a:pt x="10731" y="10"/>
                  <a:pt x="10281" y="31"/>
                </a:cubicBezTo>
                <a:cubicBezTo>
                  <a:pt x="6723" y="169"/>
                  <a:pt x="3234" y="1024"/>
                  <a:pt x="0" y="2503"/>
                </a:cubicBezTo>
                <a:lnTo>
                  <a:pt x="0" y="93254"/>
                </a:lnTo>
                <a:lnTo>
                  <a:pt x="139984" y="93254"/>
                </a:lnTo>
                <a:cubicBezTo>
                  <a:pt x="135225" y="90366"/>
                  <a:pt x="131228" y="86369"/>
                  <a:pt x="127069" y="82626"/>
                </a:cubicBezTo>
                <a:cubicBezTo>
                  <a:pt x="120531" y="76735"/>
                  <a:pt x="112468" y="71721"/>
                  <a:pt x="103735" y="70058"/>
                </a:cubicBezTo>
                <a:cubicBezTo>
                  <a:pt x="101377" y="69608"/>
                  <a:pt x="99077" y="69414"/>
                  <a:pt x="96812" y="69414"/>
                </a:cubicBezTo>
                <a:cubicBezTo>
                  <a:pt x="89779" y="69414"/>
                  <a:pt x="83088" y="71284"/>
                  <a:pt x="76080" y="73154"/>
                </a:cubicBezTo>
                <a:cubicBezTo>
                  <a:pt x="71411" y="74397"/>
                  <a:pt x="66518" y="75522"/>
                  <a:pt x="61709" y="75522"/>
                </a:cubicBezTo>
                <a:cubicBezTo>
                  <a:pt x="57762" y="75522"/>
                  <a:pt x="53870" y="74764"/>
                  <a:pt x="50204" y="72692"/>
                </a:cubicBezTo>
                <a:cubicBezTo>
                  <a:pt x="42002" y="68071"/>
                  <a:pt x="38190" y="58552"/>
                  <a:pt x="37497" y="49565"/>
                </a:cubicBezTo>
                <a:cubicBezTo>
                  <a:pt x="36735" y="39446"/>
                  <a:pt x="41309" y="28957"/>
                  <a:pt x="39045" y="18999"/>
                </a:cubicBezTo>
                <a:cubicBezTo>
                  <a:pt x="38005" y="14401"/>
                  <a:pt x="35279" y="10289"/>
                  <a:pt x="31675" y="7239"/>
                </a:cubicBezTo>
                <a:cubicBezTo>
                  <a:pt x="26196" y="2587"/>
                  <a:pt x="18835" y="0"/>
                  <a:pt x="1163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6"/>
          <p:cNvSpPr txBox="1">
            <a:spLocks noGrp="1"/>
          </p:cNvSpPr>
          <p:nvPr>
            <p:ph type="title"/>
          </p:nvPr>
        </p:nvSpPr>
        <p:spPr>
          <a:xfrm>
            <a:off x="720000" y="387600"/>
            <a:ext cx="7704000" cy="5922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dk2"/>
              </a:buClr>
              <a:buSzPts val="3200"/>
              <a:buFont typeface="Fredoka One"/>
              <a:buNone/>
              <a:defRPr sz="3200"/>
            </a:lvl1pPr>
            <a:lvl2pPr lvl="1"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2pPr>
            <a:lvl3pPr lvl="2"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3pPr>
            <a:lvl4pPr lvl="3"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4pPr>
            <a:lvl5pPr lvl="4"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5pPr>
            <a:lvl6pPr lvl="5"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6pPr>
            <a:lvl7pPr lvl="6"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7pPr>
            <a:lvl8pPr lvl="7"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8pPr>
            <a:lvl9pPr lvl="8"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9pPr>
          </a:lstStyle>
          <a:p>
            <a:endParaRPr/>
          </a:p>
        </p:txBody>
      </p:sp>
      <p:sp>
        <p:nvSpPr>
          <p:cNvPr id="99" name="Google Shape;99;p16"/>
          <p:cNvSpPr txBox="1">
            <a:spLocks noGrp="1"/>
          </p:cNvSpPr>
          <p:nvPr>
            <p:ph type="subTitle" idx="1"/>
          </p:nvPr>
        </p:nvSpPr>
        <p:spPr>
          <a:xfrm>
            <a:off x="827122" y="1931100"/>
            <a:ext cx="1921800" cy="371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2200" b="1">
                <a:latin typeface="Convergence"/>
                <a:ea typeface="Convergence"/>
                <a:cs typeface="Convergence"/>
                <a:sym typeface="Convergence"/>
              </a:defRPr>
            </a:lvl1pPr>
            <a:lvl2pPr lvl="1" rtl="0">
              <a:lnSpc>
                <a:spcPct val="100000"/>
              </a:lnSpc>
              <a:spcBef>
                <a:spcPts val="0"/>
              </a:spcBef>
              <a:spcAft>
                <a:spcPts val="0"/>
              </a:spcAft>
              <a:buNone/>
              <a:defRPr sz="2200" b="1">
                <a:latin typeface="Convergence"/>
                <a:ea typeface="Convergence"/>
                <a:cs typeface="Convergence"/>
                <a:sym typeface="Convergence"/>
              </a:defRPr>
            </a:lvl2pPr>
            <a:lvl3pPr lvl="2" rtl="0">
              <a:lnSpc>
                <a:spcPct val="100000"/>
              </a:lnSpc>
              <a:spcBef>
                <a:spcPts val="0"/>
              </a:spcBef>
              <a:spcAft>
                <a:spcPts val="0"/>
              </a:spcAft>
              <a:buNone/>
              <a:defRPr sz="2200" b="1">
                <a:latin typeface="Convergence"/>
                <a:ea typeface="Convergence"/>
                <a:cs typeface="Convergence"/>
                <a:sym typeface="Convergence"/>
              </a:defRPr>
            </a:lvl3pPr>
            <a:lvl4pPr lvl="3" rtl="0">
              <a:lnSpc>
                <a:spcPct val="100000"/>
              </a:lnSpc>
              <a:spcBef>
                <a:spcPts val="0"/>
              </a:spcBef>
              <a:spcAft>
                <a:spcPts val="0"/>
              </a:spcAft>
              <a:buNone/>
              <a:defRPr sz="2200" b="1">
                <a:latin typeface="Convergence"/>
                <a:ea typeface="Convergence"/>
                <a:cs typeface="Convergence"/>
                <a:sym typeface="Convergence"/>
              </a:defRPr>
            </a:lvl4pPr>
            <a:lvl5pPr lvl="4" rtl="0">
              <a:lnSpc>
                <a:spcPct val="100000"/>
              </a:lnSpc>
              <a:spcBef>
                <a:spcPts val="0"/>
              </a:spcBef>
              <a:spcAft>
                <a:spcPts val="0"/>
              </a:spcAft>
              <a:buNone/>
              <a:defRPr sz="2200" b="1">
                <a:latin typeface="Convergence"/>
                <a:ea typeface="Convergence"/>
                <a:cs typeface="Convergence"/>
                <a:sym typeface="Convergence"/>
              </a:defRPr>
            </a:lvl5pPr>
            <a:lvl6pPr lvl="5" rtl="0">
              <a:lnSpc>
                <a:spcPct val="100000"/>
              </a:lnSpc>
              <a:spcBef>
                <a:spcPts val="0"/>
              </a:spcBef>
              <a:spcAft>
                <a:spcPts val="0"/>
              </a:spcAft>
              <a:buNone/>
              <a:defRPr sz="2200" b="1">
                <a:latin typeface="Convergence"/>
                <a:ea typeface="Convergence"/>
                <a:cs typeface="Convergence"/>
                <a:sym typeface="Convergence"/>
              </a:defRPr>
            </a:lvl6pPr>
            <a:lvl7pPr lvl="6" rtl="0">
              <a:lnSpc>
                <a:spcPct val="100000"/>
              </a:lnSpc>
              <a:spcBef>
                <a:spcPts val="0"/>
              </a:spcBef>
              <a:spcAft>
                <a:spcPts val="0"/>
              </a:spcAft>
              <a:buNone/>
              <a:defRPr sz="2200" b="1">
                <a:latin typeface="Convergence"/>
                <a:ea typeface="Convergence"/>
                <a:cs typeface="Convergence"/>
                <a:sym typeface="Convergence"/>
              </a:defRPr>
            </a:lvl7pPr>
            <a:lvl8pPr lvl="7" rtl="0">
              <a:lnSpc>
                <a:spcPct val="100000"/>
              </a:lnSpc>
              <a:spcBef>
                <a:spcPts val="0"/>
              </a:spcBef>
              <a:spcAft>
                <a:spcPts val="0"/>
              </a:spcAft>
              <a:buNone/>
              <a:defRPr sz="2200" b="1">
                <a:latin typeface="Convergence"/>
                <a:ea typeface="Convergence"/>
                <a:cs typeface="Convergence"/>
                <a:sym typeface="Convergence"/>
              </a:defRPr>
            </a:lvl8pPr>
            <a:lvl9pPr lvl="8" rtl="0">
              <a:lnSpc>
                <a:spcPct val="100000"/>
              </a:lnSpc>
              <a:spcBef>
                <a:spcPts val="0"/>
              </a:spcBef>
              <a:spcAft>
                <a:spcPts val="0"/>
              </a:spcAft>
              <a:buNone/>
              <a:defRPr sz="2200" b="1">
                <a:latin typeface="Convergence"/>
                <a:ea typeface="Convergence"/>
                <a:cs typeface="Convergence"/>
                <a:sym typeface="Convergence"/>
              </a:defRPr>
            </a:lvl9pPr>
          </a:lstStyle>
          <a:p>
            <a:endParaRPr/>
          </a:p>
        </p:txBody>
      </p:sp>
      <p:sp>
        <p:nvSpPr>
          <p:cNvPr id="100" name="Google Shape;100;p16"/>
          <p:cNvSpPr txBox="1">
            <a:spLocks noGrp="1"/>
          </p:cNvSpPr>
          <p:nvPr>
            <p:ph type="subTitle" idx="2"/>
          </p:nvPr>
        </p:nvSpPr>
        <p:spPr>
          <a:xfrm>
            <a:off x="3121131" y="1931100"/>
            <a:ext cx="1921800" cy="371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2200" b="1">
                <a:latin typeface="Convergence"/>
                <a:ea typeface="Convergence"/>
                <a:cs typeface="Convergence"/>
                <a:sym typeface="Convergence"/>
              </a:defRPr>
            </a:lvl1pPr>
            <a:lvl2pPr lvl="1" rtl="0">
              <a:lnSpc>
                <a:spcPct val="100000"/>
              </a:lnSpc>
              <a:spcBef>
                <a:spcPts val="0"/>
              </a:spcBef>
              <a:spcAft>
                <a:spcPts val="0"/>
              </a:spcAft>
              <a:buNone/>
              <a:defRPr sz="2200" b="1">
                <a:latin typeface="Convergence"/>
                <a:ea typeface="Convergence"/>
                <a:cs typeface="Convergence"/>
                <a:sym typeface="Convergence"/>
              </a:defRPr>
            </a:lvl2pPr>
            <a:lvl3pPr lvl="2" rtl="0">
              <a:lnSpc>
                <a:spcPct val="100000"/>
              </a:lnSpc>
              <a:spcBef>
                <a:spcPts val="0"/>
              </a:spcBef>
              <a:spcAft>
                <a:spcPts val="0"/>
              </a:spcAft>
              <a:buNone/>
              <a:defRPr sz="2200" b="1">
                <a:latin typeface="Convergence"/>
                <a:ea typeface="Convergence"/>
                <a:cs typeface="Convergence"/>
                <a:sym typeface="Convergence"/>
              </a:defRPr>
            </a:lvl3pPr>
            <a:lvl4pPr lvl="3" rtl="0">
              <a:lnSpc>
                <a:spcPct val="100000"/>
              </a:lnSpc>
              <a:spcBef>
                <a:spcPts val="0"/>
              </a:spcBef>
              <a:spcAft>
                <a:spcPts val="0"/>
              </a:spcAft>
              <a:buNone/>
              <a:defRPr sz="2200" b="1">
                <a:latin typeface="Convergence"/>
                <a:ea typeface="Convergence"/>
                <a:cs typeface="Convergence"/>
                <a:sym typeface="Convergence"/>
              </a:defRPr>
            </a:lvl4pPr>
            <a:lvl5pPr lvl="4" rtl="0">
              <a:lnSpc>
                <a:spcPct val="100000"/>
              </a:lnSpc>
              <a:spcBef>
                <a:spcPts val="0"/>
              </a:spcBef>
              <a:spcAft>
                <a:spcPts val="0"/>
              </a:spcAft>
              <a:buNone/>
              <a:defRPr sz="2200" b="1">
                <a:latin typeface="Convergence"/>
                <a:ea typeface="Convergence"/>
                <a:cs typeface="Convergence"/>
                <a:sym typeface="Convergence"/>
              </a:defRPr>
            </a:lvl5pPr>
            <a:lvl6pPr lvl="5" rtl="0">
              <a:lnSpc>
                <a:spcPct val="100000"/>
              </a:lnSpc>
              <a:spcBef>
                <a:spcPts val="0"/>
              </a:spcBef>
              <a:spcAft>
                <a:spcPts val="0"/>
              </a:spcAft>
              <a:buNone/>
              <a:defRPr sz="2200" b="1">
                <a:latin typeface="Convergence"/>
                <a:ea typeface="Convergence"/>
                <a:cs typeface="Convergence"/>
                <a:sym typeface="Convergence"/>
              </a:defRPr>
            </a:lvl6pPr>
            <a:lvl7pPr lvl="6" rtl="0">
              <a:lnSpc>
                <a:spcPct val="100000"/>
              </a:lnSpc>
              <a:spcBef>
                <a:spcPts val="0"/>
              </a:spcBef>
              <a:spcAft>
                <a:spcPts val="0"/>
              </a:spcAft>
              <a:buNone/>
              <a:defRPr sz="2200" b="1">
                <a:latin typeface="Convergence"/>
                <a:ea typeface="Convergence"/>
                <a:cs typeface="Convergence"/>
                <a:sym typeface="Convergence"/>
              </a:defRPr>
            </a:lvl7pPr>
            <a:lvl8pPr lvl="7" rtl="0">
              <a:lnSpc>
                <a:spcPct val="100000"/>
              </a:lnSpc>
              <a:spcBef>
                <a:spcPts val="0"/>
              </a:spcBef>
              <a:spcAft>
                <a:spcPts val="0"/>
              </a:spcAft>
              <a:buNone/>
              <a:defRPr sz="2200" b="1">
                <a:latin typeface="Convergence"/>
                <a:ea typeface="Convergence"/>
                <a:cs typeface="Convergence"/>
                <a:sym typeface="Convergence"/>
              </a:defRPr>
            </a:lvl8pPr>
            <a:lvl9pPr lvl="8" rtl="0">
              <a:lnSpc>
                <a:spcPct val="100000"/>
              </a:lnSpc>
              <a:spcBef>
                <a:spcPts val="0"/>
              </a:spcBef>
              <a:spcAft>
                <a:spcPts val="0"/>
              </a:spcAft>
              <a:buNone/>
              <a:defRPr sz="2200" b="1">
                <a:latin typeface="Convergence"/>
                <a:ea typeface="Convergence"/>
                <a:cs typeface="Convergence"/>
                <a:sym typeface="Convergence"/>
              </a:defRPr>
            </a:lvl9pPr>
          </a:lstStyle>
          <a:p>
            <a:endParaRPr/>
          </a:p>
        </p:txBody>
      </p:sp>
      <p:sp>
        <p:nvSpPr>
          <p:cNvPr id="101" name="Google Shape;101;p16"/>
          <p:cNvSpPr txBox="1">
            <a:spLocks noGrp="1"/>
          </p:cNvSpPr>
          <p:nvPr>
            <p:ph type="body" idx="3"/>
          </p:nvPr>
        </p:nvSpPr>
        <p:spPr>
          <a:xfrm>
            <a:off x="826162" y="2302499"/>
            <a:ext cx="1921800" cy="1620600"/>
          </a:xfrm>
          <a:prstGeom prst="rect">
            <a:avLst/>
          </a:prstGeom>
        </p:spPr>
        <p:txBody>
          <a:bodyPr spcFirstLastPara="1" wrap="square" lIns="91425" tIns="91425" rIns="91425" bIns="91425" anchor="t" anchorCtr="0">
            <a:noAutofit/>
          </a:bodyPr>
          <a:lstStyle>
            <a:lvl1pPr marL="457200" lvl="0" indent="-323850" rtl="0">
              <a:lnSpc>
                <a:spcPct val="100000"/>
              </a:lnSpc>
              <a:spcBef>
                <a:spcPts val="0"/>
              </a:spcBef>
              <a:spcAft>
                <a:spcPts val="0"/>
              </a:spcAft>
              <a:buSzPts val="1500"/>
              <a:buChar char="●"/>
              <a:defRPr sz="1400"/>
            </a:lvl1pPr>
            <a:lvl2pPr marL="914400" lvl="1" indent="-323850" rtl="0">
              <a:lnSpc>
                <a:spcPct val="100000"/>
              </a:lnSpc>
              <a:spcBef>
                <a:spcPts val="0"/>
              </a:spcBef>
              <a:spcAft>
                <a:spcPts val="0"/>
              </a:spcAft>
              <a:buSzPts val="1500"/>
              <a:buChar char="○"/>
              <a:defRPr/>
            </a:lvl2pPr>
            <a:lvl3pPr marL="1371600" lvl="2" indent="-323850" rtl="0">
              <a:lnSpc>
                <a:spcPct val="100000"/>
              </a:lnSpc>
              <a:spcBef>
                <a:spcPts val="0"/>
              </a:spcBef>
              <a:spcAft>
                <a:spcPts val="0"/>
              </a:spcAft>
              <a:buSzPts val="1500"/>
              <a:buChar char="■"/>
              <a:defRPr/>
            </a:lvl3pPr>
            <a:lvl4pPr marL="1828800" lvl="3" indent="-323850" rtl="0">
              <a:lnSpc>
                <a:spcPct val="100000"/>
              </a:lnSpc>
              <a:spcBef>
                <a:spcPts val="0"/>
              </a:spcBef>
              <a:spcAft>
                <a:spcPts val="0"/>
              </a:spcAft>
              <a:buSzPts val="1500"/>
              <a:buChar char="●"/>
              <a:defRPr/>
            </a:lvl4pPr>
            <a:lvl5pPr marL="2286000" lvl="4" indent="-323850" rtl="0">
              <a:lnSpc>
                <a:spcPct val="100000"/>
              </a:lnSpc>
              <a:spcBef>
                <a:spcPts val="0"/>
              </a:spcBef>
              <a:spcAft>
                <a:spcPts val="0"/>
              </a:spcAft>
              <a:buSzPts val="1500"/>
              <a:buChar char="○"/>
              <a:defRPr/>
            </a:lvl5pPr>
            <a:lvl6pPr marL="2743200" lvl="5" indent="-323850" rtl="0">
              <a:lnSpc>
                <a:spcPct val="100000"/>
              </a:lnSpc>
              <a:spcBef>
                <a:spcPts val="0"/>
              </a:spcBef>
              <a:spcAft>
                <a:spcPts val="0"/>
              </a:spcAft>
              <a:buSzPts val="1500"/>
              <a:buChar char="■"/>
              <a:defRPr/>
            </a:lvl6pPr>
            <a:lvl7pPr marL="3200400" lvl="6" indent="-323850" rtl="0">
              <a:lnSpc>
                <a:spcPct val="100000"/>
              </a:lnSpc>
              <a:spcBef>
                <a:spcPts val="0"/>
              </a:spcBef>
              <a:spcAft>
                <a:spcPts val="0"/>
              </a:spcAft>
              <a:buSzPts val="1500"/>
              <a:buChar char="●"/>
              <a:defRPr/>
            </a:lvl7pPr>
            <a:lvl8pPr marL="3657600" lvl="7" indent="-323850" rtl="0">
              <a:lnSpc>
                <a:spcPct val="100000"/>
              </a:lnSpc>
              <a:spcBef>
                <a:spcPts val="0"/>
              </a:spcBef>
              <a:spcAft>
                <a:spcPts val="0"/>
              </a:spcAft>
              <a:buSzPts val="1500"/>
              <a:buChar char="○"/>
              <a:defRPr/>
            </a:lvl8pPr>
            <a:lvl9pPr marL="4114800" lvl="8" indent="-323850" rtl="0">
              <a:lnSpc>
                <a:spcPct val="100000"/>
              </a:lnSpc>
              <a:spcBef>
                <a:spcPts val="0"/>
              </a:spcBef>
              <a:spcAft>
                <a:spcPts val="0"/>
              </a:spcAft>
              <a:buSzPts val="1500"/>
              <a:buChar char="■"/>
              <a:defRPr/>
            </a:lvl9pPr>
          </a:lstStyle>
          <a:p>
            <a:endParaRPr/>
          </a:p>
        </p:txBody>
      </p:sp>
      <p:sp>
        <p:nvSpPr>
          <p:cNvPr id="102" name="Google Shape;102;p16"/>
          <p:cNvSpPr txBox="1">
            <a:spLocks noGrp="1"/>
          </p:cNvSpPr>
          <p:nvPr>
            <p:ph type="body" idx="4"/>
          </p:nvPr>
        </p:nvSpPr>
        <p:spPr>
          <a:xfrm>
            <a:off x="3121131" y="2302499"/>
            <a:ext cx="1921800" cy="1620600"/>
          </a:xfrm>
          <a:prstGeom prst="rect">
            <a:avLst/>
          </a:prstGeom>
        </p:spPr>
        <p:txBody>
          <a:bodyPr spcFirstLastPara="1" wrap="square" lIns="91425" tIns="91425" rIns="91425" bIns="91425" anchor="t" anchorCtr="0">
            <a:noAutofit/>
          </a:bodyPr>
          <a:lstStyle>
            <a:lvl1pPr marL="457200" lvl="0" indent="-323850" rtl="0">
              <a:lnSpc>
                <a:spcPct val="100000"/>
              </a:lnSpc>
              <a:spcBef>
                <a:spcPts val="0"/>
              </a:spcBef>
              <a:spcAft>
                <a:spcPts val="0"/>
              </a:spcAft>
              <a:buSzPts val="1500"/>
              <a:buChar char="●"/>
              <a:defRPr sz="1400"/>
            </a:lvl1pPr>
            <a:lvl2pPr marL="914400" lvl="1" indent="-323850" rtl="0">
              <a:lnSpc>
                <a:spcPct val="100000"/>
              </a:lnSpc>
              <a:spcBef>
                <a:spcPts val="0"/>
              </a:spcBef>
              <a:spcAft>
                <a:spcPts val="0"/>
              </a:spcAft>
              <a:buSzPts val="1500"/>
              <a:buChar char="○"/>
              <a:defRPr/>
            </a:lvl2pPr>
            <a:lvl3pPr marL="1371600" lvl="2" indent="-323850" rtl="0">
              <a:lnSpc>
                <a:spcPct val="100000"/>
              </a:lnSpc>
              <a:spcBef>
                <a:spcPts val="0"/>
              </a:spcBef>
              <a:spcAft>
                <a:spcPts val="0"/>
              </a:spcAft>
              <a:buSzPts val="1500"/>
              <a:buChar char="■"/>
              <a:defRPr/>
            </a:lvl3pPr>
            <a:lvl4pPr marL="1828800" lvl="3" indent="-323850" rtl="0">
              <a:lnSpc>
                <a:spcPct val="100000"/>
              </a:lnSpc>
              <a:spcBef>
                <a:spcPts val="0"/>
              </a:spcBef>
              <a:spcAft>
                <a:spcPts val="0"/>
              </a:spcAft>
              <a:buSzPts val="1500"/>
              <a:buChar char="●"/>
              <a:defRPr/>
            </a:lvl4pPr>
            <a:lvl5pPr marL="2286000" lvl="4" indent="-323850" rtl="0">
              <a:lnSpc>
                <a:spcPct val="100000"/>
              </a:lnSpc>
              <a:spcBef>
                <a:spcPts val="0"/>
              </a:spcBef>
              <a:spcAft>
                <a:spcPts val="0"/>
              </a:spcAft>
              <a:buSzPts val="1500"/>
              <a:buChar char="○"/>
              <a:defRPr/>
            </a:lvl5pPr>
            <a:lvl6pPr marL="2743200" lvl="5" indent="-323850" rtl="0">
              <a:lnSpc>
                <a:spcPct val="100000"/>
              </a:lnSpc>
              <a:spcBef>
                <a:spcPts val="0"/>
              </a:spcBef>
              <a:spcAft>
                <a:spcPts val="0"/>
              </a:spcAft>
              <a:buSzPts val="1500"/>
              <a:buChar char="■"/>
              <a:defRPr/>
            </a:lvl6pPr>
            <a:lvl7pPr marL="3200400" lvl="6" indent="-323850" rtl="0">
              <a:lnSpc>
                <a:spcPct val="100000"/>
              </a:lnSpc>
              <a:spcBef>
                <a:spcPts val="0"/>
              </a:spcBef>
              <a:spcAft>
                <a:spcPts val="0"/>
              </a:spcAft>
              <a:buSzPts val="1500"/>
              <a:buChar char="●"/>
              <a:defRPr/>
            </a:lvl7pPr>
            <a:lvl8pPr marL="3657600" lvl="7" indent="-323850" rtl="0">
              <a:lnSpc>
                <a:spcPct val="100000"/>
              </a:lnSpc>
              <a:spcBef>
                <a:spcPts val="0"/>
              </a:spcBef>
              <a:spcAft>
                <a:spcPts val="0"/>
              </a:spcAft>
              <a:buSzPts val="1500"/>
              <a:buChar char="○"/>
              <a:defRPr/>
            </a:lvl8pPr>
            <a:lvl9pPr marL="4114800" lvl="8" indent="-323850" rtl="0">
              <a:lnSpc>
                <a:spcPct val="100000"/>
              </a:lnSpc>
              <a:spcBef>
                <a:spcPts val="0"/>
              </a:spcBef>
              <a:spcAft>
                <a:spcPts val="0"/>
              </a:spcAft>
              <a:buSzPts val="1500"/>
              <a:buChar char="■"/>
              <a:defRPr/>
            </a:lvl9pPr>
          </a:lstStyle>
          <a:p>
            <a:endParaRPr/>
          </a:p>
        </p:txBody>
      </p:sp>
      <p:sp>
        <p:nvSpPr>
          <p:cNvPr id="103" name="Google Shape;103;p16"/>
          <p:cNvSpPr/>
          <p:nvPr/>
        </p:nvSpPr>
        <p:spPr>
          <a:xfrm flipH="1">
            <a:off x="-71" y="2240700"/>
            <a:ext cx="5478980" cy="2902838"/>
          </a:xfrm>
          <a:custGeom>
            <a:avLst/>
            <a:gdLst/>
            <a:ahLst/>
            <a:cxnLst/>
            <a:rect l="l" t="t" r="r" b="b"/>
            <a:pathLst>
              <a:path w="237057" h="125596" extrusionOk="0">
                <a:moveTo>
                  <a:pt x="237057" y="1"/>
                </a:moveTo>
                <a:cubicBezTo>
                  <a:pt x="237057" y="1"/>
                  <a:pt x="214929" y="22889"/>
                  <a:pt x="222072" y="57844"/>
                </a:cubicBezTo>
                <a:cubicBezTo>
                  <a:pt x="228977" y="91463"/>
                  <a:pt x="223940" y="108774"/>
                  <a:pt x="199667" y="108774"/>
                </a:cubicBezTo>
                <a:cubicBezTo>
                  <a:pt x="198725" y="108774"/>
                  <a:pt x="197753" y="108748"/>
                  <a:pt x="196752" y="108695"/>
                </a:cubicBezTo>
                <a:cubicBezTo>
                  <a:pt x="185148" y="108086"/>
                  <a:pt x="174297" y="105319"/>
                  <a:pt x="162239" y="105319"/>
                </a:cubicBezTo>
                <a:cubicBezTo>
                  <a:pt x="154461" y="105319"/>
                  <a:pt x="146181" y="106470"/>
                  <a:pt x="136872" y="110094"/>
                </a:cubicBezTo>
                <a:cubicBezTo>
                  <a:pt x="125739" y="114442"/>
                  <a:pt x="115949" y="116296"/>
                  <a:pt x="104710" y="116296"/>
                </a:cubicBezTo>
                <a:cubicBezTo>
                  <a:pt x="91984" y="116296"/>
                  <a:pt x="77399" y="113919"/>
                  <a:pt x="56901" y="110094"/>
                </a:cubicBezTo>
                <a:cubicBezTo>
                  <a:pt x="51633" y="109114"/>
                  <a:pt x="46743" y="108691"/>
                  <a:pt x="42225" y="108691"/>
                </a:cubicBezTo>
                <a:cubicBezTo>
                  <a:pt x="13665" y="108691"/>
                  <a:pt x="1" y="125595"/>
                  <a:pt x="1" y="125595"/>
                </a:cubicBezTo>
                <a:lnTo>
                  <a:pt x="237057" y="125595"/>
                </a:lnTo>
                <a:lnTo>
                  <a:pt x="23705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hree columns">
  <p:cSld name="CUSTOM_2_2_1_1">
    <p:spTree>
      <p:nvGrpSpPr>
        <p:cNvPr id="1" name="Shape 104"/>
        <p:cNvGrpSpPr/>
        <p:nvPr/>
      </p:nvGrpSpPr>
      <p:grpSpPr>
        <a:xfrm>
          <a:off x="0" y="0"/>
          <a:ext cx="0" cy="0"/>
          <a:chOff x="0" y="0"/>
          <a:chExt cx="0" cy="0"/>
        </a:xfrm>
      </p:grpSpPr>
      <p:sp>
        <p:nvSpPr>
          <p:cNvPr id="105" name="Google Shape;105;p17"/>
          <p:cNvSpPr/>
          <p:nvPr/>
        </p:nvSpPr>
        <p:spPr>
          <a:xfrm>
            <a:off x="0" y="0"/>
            <a:ext cx="2075900" cy="2018275"/>
          </a:xfrm>
          <a:custGeom>
            <a:avLst/>
            <a:gdLst/>
            <a:ahLst/>
            <a:cxnLst/>
            <a:rect l="l" t="t" r="r" b="b"/>
            <a:pathLst>
              <a:path w="83036" h="80731" extrusionOk="0">
                <a:moveTo>
                  <a:pt x="25" y="0"/>
                </a:moveTo>
                <a:lnTo>
                  <a:pt x="25" y="79621"/>
                </a:lnTo>
                <a:lnTo>
                  <a:pt x="25" y="79621"/>
                </a:lnTo>
                <a:cubicBezTo>
                  <a:pt x="170" y="75516"/>
                  <a:pt x="1996" y="61219"/>
                  <a:pt x="20177" y="56992"/>
                </a:cubicBezTo>
                <a:cubicBezTo>
                  <a:pt x="41454" y="52068"/>
                  <a:pt x="47564" y="43709"/>
                  <a:pt x="54008" y="29271"/>
                </a:cubicBezTo>
                <a:cubicBezTo>
                  <a:pt x="60452" y="14833"/>
                  <a:pt x="67260" y="2675"/>
                  <a:pt x="83036" y="0"/>
                </a:cubicBezTo>
                <a:close/>
                <a:moveTo>
                  <a:pt x="25" y="79621"/>
                </a:moveTo>
                <a:lnTo>
                  <a:pt x="25" y="79621"/>
                </a:lnTo>
                <a:cubicBezTo>
                  <a:pt x="0" y="80326"/>
                  <a:pt x="25" y="80731"/>
                  <a:pt x="25" y="80731"/>
                </a:cubicBezTo>
                <a:lnTo>
                  <a:pt x="25" y="7962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7"/>
          <p:cNvSpPr/>
          <p:nvPr/>
        </p:nvSpPr>
        <p:spPr>
          <a:xfrm>
            <a:off x="7178900" y="4390650"/>
            <a:ext cx="1965100" cy="767525"/>
          </a:xfrm>
          <a:custGeom>
            <a:avLst/>
            <a:gdLst/>
            <a:ahLst/>
            <a:cxnLst/>
            <a:rect l="l" t="t" r="r" b="b"/>
            <a:pathLst>
              <a:path w="78604" h="30701" extrusionOk="0">
                <a:moveTo>
                  <a:pt x="78604" y="1"/>
                </a:moveTo>
                <a:cubicBezTo>
                  <a:pt x="78604" y="20283"/>
                  <a:pt x="61198" y="24538"/>
                  <a:pt x="44445" y="24538"/>
                </a:cubicBezTo>
                <a:cubicBezTo>
                  <a:pt x="35714" y="24538"/>
                  <a:pt x="27159" y="23382"/>
                  <a:pt x="21338" y="22737"/>
                </a:cubicBezTo>
                <a:cubicBezTo>
                  <a:pt x="19837" y="22568"/>
                  <a:pt x="18434" y="22490"/>
                  <a:pt x="17125" y="22490"/>
                </a:cubicBezTo>
                <a:cubicBezTo>
                  <a:pt x="3613" y="22490"/>
                  <a:pt x="0" y="30700"/>
                  <a:pt x="0" y="30700"/>
                </a:cubicBezTo>
                <a:lnTo>
                  <a:pt x="78604" y="30700"/>
                </a:lnTo>
                <a:lnTo>
                  <a:pt x="7860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7"/>
          <p:cNvSpPr txBox="1">
            <a:spLocks noGrp="1"/>
          </p:cNvSpPr>
          <p:nvPr>
            <p:ph type="subTitle" idx="1"/>
          </p:nvPr>
        </p:nvSpPr>
        <p:spPr>
          <a:xfrm>
            <a:off x="735925" y="3023075"/>
            <a:ext cx="2371500" cy="371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200" b="1">
                <a:latin typeface="Convergence"/>
                <a:ea typeface="Convergence"/>
                <a:cs typeface="Convergence"/>
                <a:sym typeface="Convergence"/>
              </a:defRPr>
            </a:lvl1pPr>
            <a:lvl2pPr lvl="1" rtl="0">
              <a:lnSpc>
                <a:spcPct val="100000"/>
              </a:lnSpc>
              <a:spcBef>
                <a:spcPts val="0"/>
              </a:spcBef>
              <a:spcAft>
                <a:spcPts val="0"/>
              </a:spcAft>
              <a:buNone/>
              <a:defRPr sz="2200" b="1">
                <a:latin typeface="Convergence"/>
                <a:ea typeface="Convergence"/>
                <a:cs typeface="Convergence"/>
                <a:sym typeface="Convergence"/>
              </a:defRPr>
            </a:lvl2pPr>
            <a:lvl3pPr lvl="2" rtl="0">
              <a:lnSpc>
                <a:spcPct val="100000"/>
              </a:lnSpc>
              <a:spcBef>
                <a:spcPts val="0"/>
              </a:spcBef>
              <a:spcAft>
                <a:spcPts val="0"/>
              </a:spcAft>
              <a:buNone/>
              <a:defRPr sz="2200" b="1">
                <a:latin typeface="Convergence"/>
                <a:ea typeface="Convergence"/>
                <a:cs typeface="Convergence"/>
                <a:sym typeface="Convergence"/>
              </a:defRPr>
            </a:lvl3pPr>
            <a:lvl4pPr lvl="3" rtl="0">
              <a:lnSpc>
                <a:spcPct val="100000"/>
              </a:lnSpc>
              <a:spcBef>
                <a:spcPts val="0"/>
              </a:spcBef>
              <a:spcAft>
                <a:spcPts val="0"/>
              </a:spcAft>
              <a:buNone/>
              <a:defRPr sz="2200" b="1">
                <a:latin typeface="Convergence"/>
                <a:ea typeface="Convergence"/>
                <a:cs typeface="Convergence"/>
                <a:sym typeface="Convergence"/>
              </a:defRPr>
            </a:lvl4pPr>
            <a:lvl5pPr lvl="4" rtl="0">
              <a:lnSpc>
                <a:spcPct val="100000"/>
              </a:lnSpc>
              <a:spcBef>
                <a:spcPts val="0"/>
              </a:spcBef>
              <a:spcAft>
                <a:spcPts val="0"/>
              </a:spcAft>
              <a:buNone/>
              <a:defRPr sz="2200" b="1">
                <a:latin typeface="Convergence"/>
                <a:ea typeface="Convergence"/>
                <a:cs typeface="Convergence"/>
                <a:sym typeface="Convergence"/>
              </a:defRPr>
            </a:lvl5pPr>
            <a:lvl6pPr lvl="5" rtl="0">
              <a:lnSpc>
                <a:spcPct val="100000"/>
              </a:lnSpc>
              <a:spcBef>
                <a:spcPts val="0"/>
              </a:spcBef>
              <a:spcAft>
                <a:spcPts val="0"/>
              </a:spcAft>
              <a:buNone/>
              <a:defRPr sz="2200" b="1">
                <a:latin typeface="Convergence"/>
                <a:ea typeface="Convergence"/>
                <a:cs typeface="Convergence"/>
                <a:sym typeface="Convergence"/>
              </a:defRPr>
            </a:lvl6pPr>
            <a:lvl7pPr lvl="6" rtl="0">
              <a:lnSpc>
                <a:spcPct val="100000"/>
              </a:lnSpc>
              <a:spcBef>
                <a:spcPts val="0"/>
              </a:spcBef>
              <a:spcAft>
                <a:spcPts val="0"/>
              </a:spcAft>
              <a:buNone/>
              <a:defRPr sz="2200" b="1">
                <a:latin typeface="Convergence"/>
                <a:ea typeface="Convergence"/>
                <a:cs typeface="Convergence"/>
                <a:sym typeface="Convergence"/>
              </a:defRPr>
            </a:lvl7pPr>
            <a:lvl8pPr lvl="7" rtl="0">
              <a:lnSpc>
                <a:spcPct val="100000"/>
              </a:lnSpc>
              <a:spcBef>
                <a:spcPts val="0"/>
              </a:spcBef>
              <a:spcAft>
                <a:spcPts val="0"/>
              </a:spcAft>
              <a:buNone/>
              <a:defRPr sz="2200" b="1">
                <a:latin typeface="Convergence"/>
                <a:ea typeface="Convergence"/>
                <a:cs typeface="Convergence"/>
                <a:sym typeface="Convergence"/>
              </a:defRPr>
            </a:lvl8pPr>
            <a:lvl9pPr lvl="8" rtl="0">
              <a:lnSpc>
                <a:spcPct val="100000"/>
              </a:lnSpc>
              <a:spcBef>
                <a:spcPts val="0"/>
              </a:spcBef>
              <a:spcAft>
                <a:spcPts val="0"/>
              </a:spcAft>
              <a:buNone/>
              <a:defRPr sz="2200" b="1">
                <a:latin typeface="Convergence"/>
                <a:ea typeface="Convergence"/>
                <a:cs typeface="Convergence"/>
                <a:sym typeface="Convergence"/>
              </a:defRPr>
            </a:lvl9pPr>
          </a:lstStyle>
          <a:p>
            <a:endParaRPr/>
          </a:p>
        </p:txBody>
      </p:sp>
      <p:sp>
        <p:nvSpPr>
          <p:cNvPr id="108" name="Google Shape;108;p17"/>
          <p:cNvSpPr txBox="1">
            <a:spLocks noGrp="1"/>
          </p:cNvSpPr>
          <p:nvPr>
            <p:ph type="subTitle" idx="2"/>
          </p:nvPr>
        </p:nvSpPr>
        <p:spPr>
          <a:xfrm>
            <a:off x="735925" y="3394475"/>
            <a:ext cx="2371500" cy="888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109" name="Google Shape;109;p17"/>
          <p:cNvSpPr txBox="1">
            <a:spLocks noGrp="1"/>
          </p:cNvSpPr>
          <p:nvPr>
            <p:ph type="subTitle" idx="3"/>
          </p:nvPr>
        </p:nvSpPr>
        <p:spPr>
          <a:xfrm>
            <a:off x="3386250" y="3023075"/>
            <a:ext cx="2371500" cy="371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200" b="1">
                <a:latin typeface="Convergence"/>
                <a:ea typeface="Convergence"/>
                <a:cs typeface="Convergence"/>
                <a:sym typeface="Convergence"/>
              </a:defRPr>
            </a:lvl1pPr>
            <a:lvl2pPr lvl="1" rtl="0">
              <a:lnSpc>
                <a:spcPct val="100000"/>
              </a:lnSpc>
              <a:spcBef>
                <a:spcPts val="0"/>
              </a:spcBef>
              <a:spcAft>
                <a:spcPts val="0"/>
              </a:spcAft>
              <a:buNone/>
              <a:defRPr sz="2200" b="1">
                <a:latin typeface="Convergence"/>
                <a:ea typeface="Convergence"/>
                <a:cs typeface="Convergence"/>
                <a:sym typeface="Convergence"/>
              </a:defRPr>
            </a:lvl2pPr>
            <a:lvl3pPr lvl="2" rtl="0">
              <a:lnSpc>
                <a:spcPct val="100000"/>
              </a:lnSpc>
              <a:spcBef>
                <a:spcPts val="0"/>
              </a:spcBef>
              <a:spcAft>
                <a:spcPts val="0"/>
              </a:spcAft>
              <a:buNone/>
              <a:defRPr sz="2200" b="1">
                <a:latin typeface="Convergence"/>
                <a:ea typeface="Convergence"/>
                <a:cs typeface="Convergence"/>
                <a:sym typeface="Convergence"/>
              </a:defRPr>
            </a:lvl3pPr>
            <a:lvl4pPr lvl="3" rtl="0">
              <a:lnSpc>
                <a:spcPct val="100000"/>
              </a:lnSpc>
              <a:spcBef>
                <a:spcPts val="0"/>
              </a:spcBef>
              <a:spcAft>
                <a:spcPts val="0"/>
              </a:spcAft>
              <a:buNone/>
              <a:defRPr sz="2200" b="1">
                <a:latin typeface="Convergence"/>
                <a:ea typeface="Convergence"/>
                <a:cs typeface="Convergence"/>
                <a:sym typeface="Convergence"/>
              </a:defRPr>
            </a:lvl4pPr>
            <a:lvl5pPr lvl="4" rtl="0">
              <a:lnSpc>
                <a:spcPct val="100000"/>
              </a:lnSpc>
              <a:spcBef>
                <a:spcPts val="0"/>
              </a:spcBef>
              <a:spcAft>
                <a:spcPts val="0"/>
              </a:spcAft>
              <a:buNone/>
              <a:defRPr sz="2200" b="1">
                <a:latin typeface="Convergence"/>
                <a:ea typeface="Convergence"/>
                <a:cs typeface="Convergence"/>
                <a:sym typeface="Convergence"/>
              </a:defRPr>
            </a:lvl5pPr>
            <a:lvl6pPr lvl="5" rtl="0">
              <a:lnSpc>
                <a:spcPct val="100000"/>
              </a:lnSpc>
              <a:spcBef>
                <a:spcPts val="0"/>
              </a:spcBef>
              <a:spcAft>
                <a:spcPts val="0"/>
              </a:spcAft>
              <a:buNone/>
              <a:defRPr sz="2200" b="1">
                <a:latin typeface="Convergence"/>
                <a:ea typeface="Convergence"/>
                <a:cs typeface="Convergence"/>
                <a:sym typeface="Convergence"/>
              </a:defRPr>
            </a:lvl6pPr>
            <a:lvl7pPr lvl="6" rtl="0">
              <a:lnSpc>
                <a:spcPct val="100000"/>
              </a:lnSpc>
              <a:spcBef>
                <a:spcPts val="0"/>
              </a:spcBef>
              <a:spcAft>
                <a:spcPts val="0"/>
              </a:spcAft>
              <a:buNone/>
              <a:defRPr sz="2200" b="1">
                <a:latin typeface="Convergence"/>
                <a:ea typeface="Convergence"/>
                <a:cs typeface="Convergence"/>
                <a:sym typeface="Convergence"/>
              </a:defRPr>
            </a:lvl7pPr>
            <a:lvl8pPr lvl="7" rtl="0">
              <a:lnSpc>
                <a:spcPct val="100000"/>
              </a:lnSpc>
              <a:spcBef>
                <a:spcPts val="0"/>
              </a:spcBef>
              <a:spcAft>
                <a:spcPts val="0"/>
              </a:spcAft>
              <a:buNone/>
              <a:defRPr sz="2200" b="1">
                <a:latin typeface="Convergence"/>
                <a:ea typeface="Convergence"/>
                <a:cs typeface="Convergence"/>
                <a:sym typeface="Convergence"/>
              </a:defRPr>
            </a:lvl8pPr>
            <a:lvl9pPr lvl="8" rtl="0">
              <a:lnSpc>
                <a:spcPct val="100000"/>
              </a:lnSpc>
              <a:spcBef>
                <a:spcPts val="0"/>
              </a:spcBef>
              <a:spcAft>
                <a:spcPts val="0"/>
              </a:spcAft>
              <a:buNone/>
              <a:defRPr sz="2200" b="1">
                <a:latin typeface="Convergence"/>
                <a:ea typeface="Convergence"/>
                <a:cs typeface="Convergence"/>
                <a:sym typeface="Convergence"/>
              </a:defRPr>
            </a:lvl9pPr>
          </a:lstStyle>
          <a:p>
            <a:endParaRPr/>
          </a:p>
        </p:txBody>
      </p:sp>
      <p:sp>
        <p:nvSpPr>
          <p:cNvPr id="110" name="Google Shape;110;p17"/>
          <p:cNvSpPr txBox="1">
            <a:spLocks noGrp="1"/>
          </p:cNvSpPr>
          <p:nvPr>
            <p:ph type="subTitle" idx="4"/>
          </p:nvPr>
        </p:nvSpPr>
        <p:spPr>
          <a:xfrm>
            <a:off x="3386250" y="3394475"/>
            <a:ext cx="2371500" cy="888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111" name="Google Shape;111;p17"/>
          <p:cNvSpPr txBox="1">
            <a:spLocks noGrp="1"/>
          </p:cNvSpPr>
          <p:nvPr>
            <p:ph type="subTitle" idx="5"/>
          </p:nvPr>
        </p:nvSpPr>
        <p:spPr>
          <a:xfrm>
            <a:off x="6036575" y="3023075"/>
            <a:ext cx="2371500" cy="371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200" b="1">
                <a:latin typeface="Convergence"/>
                <a:ea typeface="Convergence"/>
                <a:cs typeface="Convergence"/>
                <a:sym typeface="Convergence"/>
              </a:defRPr>
            </a:lvl1pPr>
            <a:lvl2pPr lvl="1" rtl="0">
              <a:lnSpc>
                <a:spcPct val="100000"/>
              </a:lnSpc>
              <a:spcBef>
                <a:spcPts val="0"/>
              </a:spcBef>
              <a:spcAft>
                <a:spcPts val="0"/>
              </a:spcAft>
              <a:buNone/>
              <a:defRPr sz="2200" b="1">
                <a:latin typeface="Convergence"/>
                <a:ea typeface="Convergence"/>
                <a:cs typeface="Convergence"/>
                <a:sym typeface="Convergence"/>
              </a:defRPr>
            </a:lvl2pPr>
            <a:lvl3pPr lvl="2" rtl="0">
              <a:lnSpc>
                <a:spcPct val="100000"/>
              </a:lnSpc>
              <a:spcBef>
                <a:spcPts val="0"/>
              </a:spcBef>
              <a:spcAft>
                <a:spcPts val="0"/>
              </a:spcAft>
              <a:buNone/>
              <a:defRPr sz="2200" b="1">
                <a:latin typeface="Convergence"/>
                <a:ea typeface="Convergence"/>
                <a:cs typeface="Convergence"/>
                <a:sym typeface="Convergence"/>
              </a:defRPr>
            </a:lvl3pPr>
            <a:lvl4pPr lvl="3" rtl="0">
              <a:lnSpc>
                <a:spcPct val="100000"/>
              </a:lnSpc>
              <a:spcBef>
                <a:spcPts val="0"/>
              </a:spcBef>
              <a:spcAft>
                <a:spcPts val="0"/>
              </a:spcAft>
              <a:buNone/>
              <a:defRPr sz="2200" b="1">
                <a:latin typeface="Convergence"/>
                <a:ea typeface="Convergence"/>
                <a:cs typeface="Convergence"/>
                <a:sym typeface="Convergence"/>
              </a:defRPr>
            </a:lvl4pPr>
            <a:lvl5pPr lvl="4" rtl="0">
              <a:lnSpc>
                <a:spcPct val="100000"/>
              </a:lnSpc>
              <a:spcBef>
                <a:spcPts val="0"/>
              </a:spcBef>
              <a:spcAft>
                <a:spcPts val="0"/>
              </a:spcAft>
              <a:buNone/>
              <a:defRPr sz="2200" b="1">
                <a:latin typeface="Convergence"/>
                <a:ea typeface="Convergence"/>
                <a:cs typeface="Convergence"/>
                <a:sym typeface="Convergence"/>
              </a:defRPr>
            </a:lvl5pPr>
            <a:lvl6pPr lvl="5" rtl="0">
              <a:lnSpc>
                <a:spcPct val="100000"/>
              </a:lnSpc>
              <a:spcBef>
                <a:spcPts val="0"/>
              </a:spcBef>
              <a:spcAft>
                <a:spcPts val="0"/>
              </a:spcAft>
              <a:buNone/>
              <a:defRPr sz="2200" b="1">
                <a:latin typeface="Convergence"/>
                <a:ea typeface="Convergence"/>
                <a:cs typeface="Convergence"/>
                <a:sym typeface="Convergence"/>
              </a:defRPr>
            </a:lvl6pPr>
            <a:lvl7pPr lvl="6" rtl="0">
              <a:lnSpc>
                <a:spcPct val="100000"/>
              </a:lnSpc>
              <a:spcBef>
                <a:spcPts val="0"/>
              </a:spcBef>
              <a:spcAft>
                <a:spcPts val="0"/>
              </a:spcAft>
              <a:buNone/>
              <a:defRPr sz="2200" b="1">
                <a:latin typeface="Convergence"/>
                <a:ea typeface="Convergence"/>
                <a:cs typeface="Convergence"/>
                <a:sym typeface="Convergence"/>
              </a:defRPr>
            </a:lvl7pPr>
            <a:lvl8pPr lvl="7" rtl="0">
              <a:lnSpc>
                <a:spcPct val="100000"/>
              </a:lnSpc>
              <a:spcBef>
                <a:spcPts val="0"/>
              </a:spcBef>
              <a:spcAft>
                <a:spcPts val="0"/>
              </a:spcAft>
              <a:buNone/>
              <a:defRPr sz="2200" b="1">
                <a:latin typeface="Convergence"/>
                <a:ea typeface="Convergence"/>
                <a:cs typeface="Convergence"/>
                <a:sym typeface="Convergence"/>
              </a:defRPr>
            </a:lvl8pPr>
            <a:lvl9pPr lvl="8" rtl="0">
              <a:lnSpc>
                <a:spcPct val="100000"/>
              </a:lnSpc>
              <a:spcBef>
                <a:spcPts val="0"/>
              </a:spcBef>
              <a:spcAft>
                <a:spcPts val="0"/>
              </a:spcAft>
              <a:buNone/>
              <a:defRPr sz="2200" b="1">
                <a:latin typeface="Convergence"/>
                <a:ea typeface="Convergence"/>
                <a:cs typeface="Convergence"/>
                <a:sym typeface="Convergence"/>
              </a:defRPr>
            </a:lvl9pPr>
          </a:lstStyle>
          <a:p>
            <a:endParaRPr/>
          </a:p>
        </p:txBody>
      </p:sp>
      <p:sp>
        <p:nvSpPr>
          <p:cNvPr id="112" name="Google Shape;112;p17"/>
          <p:cNvSpPr txBox="1">
            <a:spLocks noGrp="1"/>
          </p:cNvSpPr>
          <p:nvPr>
            <p:ph type="subTitle" idx="6"/>
          </p:nvPr>
        </p:nvSpPr>
        <p:spPr>
          <a:xfrm>
            <a:off x="6036575" y="3394475"/>
            <a:ext cx="2371500" cy="888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113" name="Google Shape;113;p17"/>
          <p:cNvSpPr txBox="1">
            <a:spLocks noGrp="1"/>
          </p:cNvSpPr>
          <p:nvPr>
            <p:ph type="title"/>
          </p:nvPr>
        </p:nvSpPr>
        <p:spPr>
          <a:xfrm>
            <a:off x="720000" y="387600"/>
            <a:ext cx="7704000" cy="5922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dk2"/>
              </a:buClr>
              <a:buSzPts val="3200"/>
              <a:buFont typeface="Fredoka One"/>
              <a:buNone/>
              <a:defRPr sz="3200"/>
            </a:lvl1pPr>
            <a:lvl2pPr lvl="1"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2pPr>
            <a:lvl3pPr lvl="2"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3pPr>
            <a:lvl4pPr lvl="3"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4pPr>
            <a:lvl5pPr lvl="4"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5pPr>
            <a:lvl6pPr lvl="5"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6pPr>
            <a:lvl7pPr lvl="6"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7pPr>
            <a:lvl8pPr lvl="7"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8pPr>
            <a:lvl9pPr lvl="8"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four columns">
  <p:cSld name="CUSTOM_3_1_4_2_1_1">
    <p:spTree>
      <p:nvGrpSpPr>
        <p:cNvPr id="1" name="Shape 114"/>
        <p:cNvGrpSpPr/>
        <p:nvPr/>
      </p:nvGrpSpPr>
      <p:grpSpPr>
        <a:xfrm>
          <a:off x="0" y="0"/>
          <a:ext cx="0" cy="0"/>
          <a:chOff x="0" y="0"/>
          <a:chExt cx="0" cy="0"/>
        </a:xfrm>
      </p:grpSpPr>
      <p:sp>
        <p:nvSpPr>
          <p:cNvPr id="115" name="Google Shape;115;p18"/>
          <p:cNvSpPr txBox="1">
            <a:spLocks noGrp="1"/>
          </p:cNvSpPr>
          <p:nvPr>
            <p:ph type="title" hasCustomPrompt="1"/>
          </p:nvPr>
        </p:nvSpPr>
        <p:spPr>
          <a:xfrm flipH="1">
            <a:off x="2891411" y="1902534"/>
            <a:ext cx="768000" cy="527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3200"/>
              <a:buNone/>
              <a:defRPr>
                <a:solidFill>
                  <a:schemeClr val="dk1"/>
                </a:solidFill>
              </a:defRPr>
            </a:lvl1pPr>
            <a:lvl2pPr lvl="1" algn="ctr" rtl="0">
              <a:lnSpc>
                <a:spcPct val="100000"/>
              </a:lnSpc>
              <a:spcBef>
                <a:spcPts val="0"/>
              </a:spcBef>
              <a:spcAft>
                <a:spcPts val="0"/>
              </a:spcAft>
              <a:buClr>
                <a:schemeClr val="dk2"/>
              </a:buClr>
              <a:buSzPts val="3200"/>
              <a:buNone/>
              <a:defRPr sz="3200">
                <a:solidFill>
                  <a:schemeClr val="dk2"/>
                </a:solidFill>
              </a:defRPr>
            </a:lvl2pPr>
            <a:lvl3pPr lvl="2" algn="ctr" rtl="0">
              <a:lnSpc>
                <a:spcPct val="100000"/>
              </a:lnSpc>
              <a:spcBef>
                <a:spcPts val="0"/>
              </a:spcBef>
              <a:spcAft>
                <a:spcPts val="0"/>
              </a:spcAft>
              <a:buClr>
                <a:schemeClr val="dk2"/>
              </a:buClr>
              <a:buSzPts val="3200"/>
              <a:buNone/>
              <a:defRPr sz="3200">
                <a:solidFill>
                  <a:schemeClr val="dk2"/>
                </a:solidFill>
              </a:defRPr>
            </a:lvl3pPr>
            <a:lvl4pPr lvl="3" algn="ctr" rtl="0">
              <a:lnSpc>
                <a:spcPct val="100000"/>
              </a:lnSpc>
              <a:spcBef>
                <a:spcPts val="0"/>
              </a:spcBef>
              <a:spcAft>
                <a:spcPts val="0"/>
              </a:spcAft>
              <a:buClr>
                <a:schemeClr val="dk2"/>
              </a:buClr>
              <a:buSzPts val="3200"/>
              <a:buNone/>
              <a:defRPr sz="3200">
                <a:solidFill>
                  <a:schemeClr val="dk2"/>
                </a:solidFill>
              </a:defRPr>
            </a:lvl4pPr>
            <a:lvl5pPr lvl="4" algn="ctr" rtl="0">
              <a:lnSpc>
                <a:spcPct val="100000"/>
              </a:lnSpc>
              <a:spcBef>
                <a:spcPts val="0"/>
              </a:spcBef>
              <a:spcAft>
                <a:spcPts val="0"/>
              </a:spcAft>
              <a:buClr>
                <a:schemeClr val="dk2"/>
              </a:buClr>
              <a:buSzPts val="3200"/>
              <a:buNone/>
              <a:defRPr sz="3200">
                <a:solidFill>
                  <a:schemeClr val="dk2"/>
                </a:solidFill>
              </a:defRPr>
            </a:lvl5pPr>
            <a:lvl6pPr lvl="5" algn="ctr" rtl="0">
              <a:lnSpc>
                <a:spcPct val="100000"/>
              </a:lnSpc>
              <a:spcBef>
                <a:spcPts val="0"/>
              </a:spcBef>
              <a:spcAft>
                <a:spcPts val="0"/>
              </a:spcAft>
              <a:buClr>
                <a:schemeClr val="dk2"/>
              </a:buClr>
              <a:buSzPts val="3200"/>
              <a:buNone/>
              <a:defRPr sz="3200">
                <a:solidFill>
                  <a:schemeClr val="dk2"/>
                </a:solidFill>
              </a:defRPr>
            </a:lvl6pPr>
            <a:lvl7pPr lvl="6" algn="ctr" rtl="0">
              <a:lnSpc>
                <a:spcPct val="100000"/>
              </a:lnSpc>
              <a:spcBef>
                <a:spcPts val="0"/>
              </a:spcBef>
              <a:spcAft>
                <a:spcPts val="0"/>
              </a:spcAft>
              <a:buClr>
                <a:schemeClr val="dk2"/>
              </a:buClr>
              <a:buSzPts val="3200"/>
              <a:buNone/>
              <a:defRPr sz="3200">
                <a:solidFill>
                  <a:schemeClr val="dk2"/>
                </a:solidFill>
              </a:defRPr>
            </a:lvl7pPr>
            <a:lvl8pPr lvl="7" algn="ctr" rtl="0">
              <a:lnSpc>
                <a:spcPct val="100000"/>
              </a:lnSpc>
              <a:spcBef>
                <a:spcPts val="0"/>
              </a:spcBef>
              <a:spcAft>
                <a:spcPts val="0"/>
              </a:spcAft>
              <a:buClr>
                <a:schemeClr val="dk2"/>
              </a:buClr>
              <a:buSzPts val="3200"/>
              <a:buNone/>
              <a:defRPr sz="3200">
                <a:solidFill>
                  <a:schemeClr val="dk2"/>
                </a:solidFill>
              </a:defRPr>
            </a:lvl8pPr>
            <a:lvl9pPr lvl="8" algn="ctr" rtl="0">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116" name="Google Shape;116;p18"/>
          <p:cNvSpPr txBox="1">
            <a:spLocks noGrp="1"/>
          </p:cNvSpPr>
          <p:nvPr>
            <p:ph type="subTitle" idx="1"/>
          </p:nvPr>
        </p:nvSpPr>
        <p:spPr>
          <a:xfrm flipH="1">
            <a:off x="720131" y="1681400"/>
            <a:ext cx="2044500" cy="3714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None/>
              <a:defRPr sz="2200" b="1">
                <a:latin typeface="Convergence"/>
                <a:ea typeface="Convergence"/>
                <a:cs typeface="Convergence"/>
                <a:sym typeface="Convergence"/>
              </a:defRPr>
            </a:lvl1pPr>
            <a:lvl2pPr lvl="1" algn="r" rtl="0">
              <a:lnSpc>
                <a:spcPct val="100000"/>
              </a:lnSpc>
              <a:spcBef>
                <a:spcPts val="0"/>
              </a:spcBef>
              <a:spcAft>
                <a:spcPts val="0"/>
              </a:spcAft>
              <a:buNone/>
              <a:defRPr sz="2200" b="1">
                <a:latin typeface="Convergence"/>
                <a:ea typeface="Convergence"/>
                <a:cs typeface="Convergence"/>
                <a:sym typeface="Convergence"/>
              </a:defRPr>
            </a:lvl2pPr>
            <a:lvl3pPr lvl="2" algn="r" rtl="0">
              <a:lnSpc>
                <a:spcPct val="100000"/>
              </a:lnSpc>
              <a:spcBef>
                <a:spcPts val="0"/>
              </a:spcBef>
              <a:spcAft>
                <a:spcPts val="0"/>
              </a:spcAft>
              <a:buNone/>
              <a:defRPr sz="2200" b="1">
                <a:latin typeface="Convergence"/>
                <a:ea typeface="Convergence"/>
                <a:cs typeface="Convergence"/>
                <a:sym typeface="Convergence"/>
              </a:defRPr>
            </a:lvl3pPr>
            <a:lvl4pPr lvl="3" algn="r" rtl="0">
              <a:lnSpc>
                <a:spcPct val="100000"/>
              </a:lnSpc>
              <a:spcBef>
                <a:spcPts val="0"/>
              </a:spcBef>
              <a:spcAft>
                <a:spcPts val="0"/>
              </a:spcAft>
              <a:buNone/>
              <a:defRPr sz="2200" b="1">
                <a:latin typeface="Convergence"/>
                <a:ea typeface="Convergence"/>
                <a:cs typeface="Convergence"/>
                <a:sym typeface="Convergence"/>
              </a:defRPr>
            </a:lvl4pPr>
            <a:lvl5pPr lvl="4" algn="r" rtl="0">
              <a:lnSpc>
                <a:spcPct val="100000"/>
              </a:lnSpc>
              <a:spcBef>
                <a:spcPts val="0"/>
              </a:spcBef>
              <a:spcAft>
                <a:spcPts val="0"/>
              </a:spcAft>
              <a:buNone/>
              <a:defRPr sz="2200" b="1">
                <a:latin typeface="Convergence"/>
                <a:ea typeface="Convergence"/>
                <a:cs typeface="Convergence"/>
                <a:sym typeface="Convergence"/>
              </a:defRPr>
            </a:lvl5pPr>
            <a:lvl6pPr lvl="5" algn="r" rtl="0">
              <a:lnSpc>
                <a:spcPct val="100000"/>
              </a:lnSpc>
              <a:spcBef>
                <a:spcPts val="0"/>
              </a:spcBef>
              <a:spcAft>
                <a:spcPts val="0"/>
              </a:spcAft>
              <a:buNone/>
              <a:defRPr sz="2200" b="1">
                <a:latin typeface="Convergence"/>
                <a:ea typeface="Convergence"/>
                <a:cs typeface="Convergence"/>
                <a:sym typeface="Convergence"/>
              </a:defRPr>
            </a:lvl6pPr>
            <a:lvl7pPr lvl="6" algn="r" rtl="0">
              <a:lnSpc>
                <a:spcPct val="100000"/>
              </a:lnSpc>
              <a:spcBef>
                <a:spcPts val="0"/>
              </a:spcBef>
              <a:spcAft>
                <a:spcPts val="0"/>
              </a:spcAft>
              <a:buNone/>
              <a:defRPr sz="2200" b="1">
                <a:latin typeface="Convergence"/>
                <a:ea typeface="Convergence"/>
                <a:cs typeface="Convergence"/>
                <a:sym typeface="Convergence"/>
              </a:defRPr>
            </a:lvl7pPr>
            <a:lvl8pPr lvl="7" algn="r" rtl="0">
              <a:lnSpc>
                <a:spcPct val="100000"/>
              </a:lnSpc>
              <a:spcBef>
                <a:spcPts val="0"/>
              </a:spcBef>
              <a:spcAft>
                <a:spcPts val="0"/>
              </a:spcAft>
              <a:buNone/>
              <a:defRPr sz="2200" b="1">
                <a:latin typeface="Convergence"/>
                <a:ea typeface="Convergence"/>
                <a:cs typeface="Convergence"/>
                <a:sym typeface="Convergence"/>
              </a:defRPr>
            </a:lvl8pPr>
            <a:lvl9pPr lvl="8" algn="r" rtl="0">
              <a:lnSpc>
                <a:spcPct val="100000"/>
              </a:lnSpc>
              <a:spcBef>
                <a:spcPts val="0"/>
              </a:spcBef>
              <a:spcAft>
                <a:spcPts val="0"/>
              </a:spcAft>
              <a:buNone/>
              <a:defRPr sz="2200" b="1">
                <a:latin typeface="Convergence"/>
                <a:ea typeface="Convergence"/>
                <a:cs typeface="Convergence"/>
                <a:sym typeface="Convergence"/>
              </a:defRPr>
            </a:lvl9pPr>
          </a:lstStyle>
          <a:p>
            <a:endParaRPr/>
          </a:p>
        </p:txBody>
      </p:sp>
      <p:sp>
        <p:nvSpPr>
          <p:cNvPr id="117" name="Google Shape;117;p18"/>
          <p:cNvSpPr txBox="1">
            <a:spLocks noGrp="1"/>
          </p:cNvSpPr>
          <p:nvPr>
            <p:ph type="subTitle" idx="2"/>
          </p:nvPr>
        </p:nvSpPr>
        <p:spPr>
          <a:xfrm flipH="1">
            <a:off x="720131" y="2037920"/>
            <a:ext cx="2044500" cy="6993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None/>
              <a:defRPr/>
            </a:lvl1pPr>
            <a:lvl2pPr lvl="1" algn="r" rtl="0">
              <a:lnSpc>
                <a:spcPct val="100000"/>
              </a:lnSpc>
              <a:spcBef>
                <a:spcPts val="0"/>
              </a:spcBef>
              <a:spcAft>
                <a:spcPts val="0"/>
              </a:spcAft>
              <a:buNone/>
              <a:defRPr/>
            </a:lvl2pPr>
            <a:lvl3pPr lvl="2" algn="r" rtl="0">
              <a:lnSpc>
                <a:spcPct val="100000"/>
              </a:lnSpc>
              <a:spcBef>
                <a:spcPts val="0"/>
              </a:spcBef>
              <a:spcAft>
                <a:spcPts val="0"/>
              </a:spcAft>
              <a:buNone/>
              <a:defRPr/>
            </a:lvl3pPr>
            <a:lvl4pPr lvl="3" algn="r" rtl="0">
              <a:lnSpc>
                <a:spcPct val="100000"/>
              </a:lnSpc>
              <a:spcBef>
                <a:spcPts val="0"/>
              </a:spcBef>
              <a:spcAft>
                <a:spcPts val="0"/>
              </a:spcAft>
              <a:buNone/>
              <a:defRPr/>
            </a:lvl4pPr>
            <a:lvl5pPr lvl="4" algn="r" rtl="0">
              <a:lnSpc>
                <a:spcPct val="100000"/>
              </a:lnSpc>
              <a:spcBef>
                <a:spcPts val="0"/>
              </a:spcBef>
              <a:spcAft>
                <a:spcPts val="0"/>
              </a:spcAft>
              <a:buNone/>
              <a:defRPr/>
            </a:lvl5pPr>
            <a:lvl6pPr lvl="5" algn="r" rtl="0">
              <a:lnSpc>
                <a:spcPct val="100000"/>
              </a:lnSpc>
              <a:spcBef>
                <a:spcPts val="0"/>
              </a:spcBef>
              <a:spcAft>
                <a:spcPts val="0"/>
              </a:spcAft>
              <a:buNone/>
              <a:defRPr/>
            </a:lvl6pPr>
            <a:lvl7pPr lvl="6" algn="r" rtl="0">
              <a:lnSpc>
                <a:spcPct val="100000"/>
              </a:lnSpc>
              <a:spcBef>
                <a:spcPts val="0"/>
              </a:spcBef>
              <a:spcAft>
                <a:spcPts val="0"/>
              </a:spcAft>
              <a:buNone/>
              <a:defRPr/>
            </a:lvl7pPr>
            <a:lvl8pPr lvl="7" algn="r" rtl="0">
              <a:lnSpc>
                <a:spcPct val="100000"/>
              </a:lnSpc>
              <a:spcBef>
                <a:spcPts val="0"/>
              </a:spcBef>
              <a:spcAft>
                <a:spcPts val="0"/>
              </a:spcAft>
              <a:buNone/>
              <a:defRPr/>
            </a:lvl8pPr>
            <a:lvl9pPr lvl="8" algn="r" rtl="0">
              <a:lnSpc>
                <a:spcPct val="100000"/>
              </a:lnSpc>
              <a:spcBef>
                <a:spcPts val="0"/>
              </a:spcBef>
              <a:spcAft>
                <a:spcPts val="0"/>
              </a:spcAft>
              <a:buNone/>
              <a:defRPr/>
            </a:lvl9pPr>
          </a:lstStyle>
          <a:p>
            <a:endParaRPr/>
          </a:p>
        </p:txBody>
      </p:sp>
      <p:sp>
        <p:nvSpPr>
          <p:cNvPr id="118" name="Google Shape;118;p18"/>
          <p:cNvSpPr txBox="1">
            <a:spLocks noGrp="1"/>
          </p:cNvSpPr>
          <p:nvPr>
            <p:ph type="title" idx="3" hasCustomPrompt="1"/>
          </p:nvPr>
        </p:nvSpPr>
        <p:spPr>
          <a:xfrm flipH="1">
            <a:off x="2891411" y="3429355"/>
            <a:ext cx="768000" cy="527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3200"/>
              <a:buNone/>
              <a:defRPr>
                <a:solidFill>
                  <a:schemeClr val="dk1"/>
                </a:solidFill>
              </a:defRPr>
            </a:lvl1pPr>
            <a:lvl2pPr lvl="1" algn="ctr" rtl="0">
              <a:lnSpc>
                <a:spcPct val="100000"/>
              </a:lnSpc>
              <a:spcBef>
                <a:spcPts val="0"/>
              </a:spcBef>
              <a:spcAft>
                <a:spcPts val="0"/>
              </a:spcAft>
              <a:buClr>
                <a:schemeClr val="dk2"/>
              </a:buClr>
              <a:buSzPts val="3200"/>
              <a:buNone/>
              <a:defRPr sz="3200">
                <a:solidFill>
                  <a:schemeClr val="dk2"/>
                </a:solidFill>
              </a:defRPr>
            </a:lvl2pPr>
            <a:lvl3pPr lvl="2" algn="ctr" rtl="0">
              <a:lnSpc>
                <a:spcPct val="100000"/>
              </a:lnSpc>
              <a:spcBef>
                <a:spcPts val="0"/>
              </a:spcBef>
              <a:spcAft>
                <a:spcPts val="0"/>
              </a:spcAft>
              <a:buClr>
                <a:schemeClr val="dk2"/>
              </a:buClr>
              <a:buSzPts val="3200"/>
              <a:buNone/>
              <a:defRPr sz="3200">
                <a:solidFill>
                  <a:schemeClr val="dk2"/>
                </a:solidFill>
              </a:defRPr>
            </a:lvl3pPr>
            <a:lvl4pPr lvl="3" algn="ctr" rtl="0">
              <a:lnSpc>
                <a:spcPct val="100000"/>
              </a:lnSpc>
              <a:spcBef>
                <a:spcPts val="0"/>
              </a:spcBef>
              <a:spcAft>
                <a:spcPts val="0"/>
              </a:spcAft>
              <a:buClr>
                <a:schemeClr val="dk2"/>
              </a:buClr>
              <a:buSzPts val="3200"/>
              <a:buNone/>
              <a:defRPr sz="3200">
                <a:solidFill>
                  <a:schemeClr val="dk2"/>
                </a:solidFill>
              </a:defRPr>
            </a:lvl4pPr>
            <a:lvl5pPr lvl="4" algn="ctr" rtl="0">
              <a:lnSpc>
                <a:spcPct val="100000"/>
              </a:lnSpc>
              <a:spcBef>
                <a:spcPts val="0"/>
              </a:spcBef>
              <a:spcAft>
                <a:spcPts val="0"/>
              </a:spcAft>
              <a:buClr>
                <a:schemeClr val="dk2"/>
              </a:buClr>
              <a:buSzPts val="3200"/>
              <a:buNone/>
              <a:defRPr sz="3200">
                <a:solidFill>
                  <a:schemeClr val="dk2"/>
                </a:solidFill>
              </a:defRPr>
            </a:lvl5pPr>
            <a:lvl6pPr lvl="5" algn="ctr" rtl="0">
              <a:lnSpc>
                <a:spcPct val="100000"/>
              </a:lnSpc>
              <a:spcBef>
                <a:spcPts val="0"/>
              </a:spcBef>
              <a:spcAft>
                <a:spcPts val="0"/>
              </a:spcAft>
              <a:buClr>
                <a:schemeClr val="dk2"/>
              </a:buClr>
              <a:buSzPts val="3200"/>
              <a:buNone/>
              <a:defRPr sz="3200">
                <a:solidFill>
                  <a:schemeClr val="dk2"/>
                </a:solidFill>
              </a:defRPr>
            </a:lvl6pPr>
            <a:lvl7pPr lvl="6" algn="ctr" rtl="0">
              <a:lnSpc>
                <a:spcPct val="100000"/>
              </a:lnSpc>
              <a:spcBef>
                <a:spcPts val="0"/>
              </a:spcBef>
              <a:spcAft>
                <a:spcPts val="0"/>
              </a:spcAft>
              <a:buClr>
                <a:schemeClr val="dk2"/>
              </a:buClr>
              <a:buSzPts val="3200"/>
              <a:buNone/>
              <a:defRPr sz="3200">
                <a:solidFill>
                  <a:schemeClr val="dk2"/>
                </a:solidFill>
              </a:defRPr>
            </a:lvl7pPr>
            <a:lvl8pPr lvl="7" algn="ctr" rtl="0">
              <a:lnSpc>
                <a:spcPct val="100000"/>
              </a:lnSpc>
              <a:spcBef>
                <a:spcPts val="0"/>
              </a:spcBef>
              <a:spcAft>
                <a:spcPts val="0"/>
              </a:spcAft>
              <a:buClr>
                <a:schemeClr val="dk2"/>
              </a:buClr>
              <a:buSzPts val="3200"/>
              <a:buNone/>
              <a:defRPr sz="3200">
                <a:solidFill>
                  <a:schemeClr val="dk2"/>
                </a:solidFill>
              </a:defRPr>
            </a:lvl8pPr>
            <a:lvl9pPr lvl="8" algn="ctr" rtl="0">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119" name="Google Shape;119;p18"/>
          <p:cNvSpPr txBox="1">
            <a:spLocks noGrp="1"/>
          </p:cNvSpPr>
          <p:nvPr>
            <p:ph type="subTitle" idx="4"/>
          </p:nvPr>
        </p:nvSpPr>
        <p:spPr>
          <a:xfrm flipH="1">
            <a:off x="720131" y="3208214"/>
            <a:ext cx="2044500" cy="3714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None/>
              <a:defRPr sz="2200" b="1">
                <a:latin typeface="Convergence"/>
                <a:ea typeface="Convergence"/>
                <a:cs typeface="Convergence"/>
                <a:sym typeface="Convergence"/>
              </a:defRPr>
            </a:lvl1pPr>
            <a:lvl2pPr lvl="1" algn="r" rtl="0">
              <a:lnSpc>
                <a:spcPct val="100000"/>
              </a:lnSpc>
              <a:spcBef>
                <a:spcPts val="0"/>
              </a:spcBef>
              <a:spcAft>
                <a:spcPts val="0"/>
              </a:spcAft>
              <a:buNone/>
              <a:defRPr sz="2200" b="1">
                <a:latin typeface="Convergence"/>
                <a:ea typeface="Convergence"/>
                <a:cs typeface="Convergence"/>
                <a:sym typeface="Convergence"/>
              </a:defRPr>
            </a:lvl2pPr>
            <a:lvl3pPr lvl="2" algn="r" rtl="0">
              <a:lnSpc>
                <a:spcPct val="100000"/>
              </a:lnSpc>
              <a:spcBef>
                <a:spcPts val="0"/>
              </a:spcBef>
              <a:spcAft>
                <a:spcPts val="0"/>
              </a:spcAft>
              <a:buNone/>
              <a:defRPr sz="2200" b="1">
                <a:latin typeface="Convergence"/>
                <a:ea typeface="Convergence"/>
                <a:cs typeface="Convergence"/>
                <a:sym typeface="Convergence"/>
              </a:defRPr>
            </a:lvl3pPr>
            <a:lvl4pPr lvl="3" algn="r" rtl="0">
              <a:lnSpc>
                <a:spcPct val="100000"/>
              </a:lnSpc>
              <a:spcBef>
                <a:spcPts val="0"/>
              </a:spcBef>
              <a:spcAft>
                <a:spcPts val="0"/>
              </a:spcAft>
              <a:buNone/>
              <a:defRPr sz="2200" b="1">
                <a:latin typeface="Convergence"/>
                <a:ea typeface="Convergence"/>
                <a:cs typeface="Convergence"/>
                <a:sym typeface="Convergence"/>
              </a:defRPr>
            </a:lvl4pPr>
            <a:lvl5pPr lvl="4" algn="r" rtl="0">
              <a:lnSpc>
                <a:spcPct val="100000"/>
              </a:lnSpc>
              <a:spcBef>
                <a:spcPts val="0"/>
              </a:spcBef>
              <a:spcAft>
                <a:spcPts val="0"/>
              </a:spcAft>
              <a:buNone/>
              <a:defRPr sz="2200" b="1">
                <a:latin typeface="Convergence"/>
                <a:ea typeface="Convergence"/>
                <a:cs typeface="Convergence"/>
                <a:sym typeface="Convergence"/>
              </a:defRPr>
            </a:lvl5pPr>
            <a:lvl6pPr lvl="5" algn="r" rtl="0">
              <a:lnSpc>
                <a:spcPct val="100000"/>
              </a:lnSpc>
              <a:spcBef>
                <a:spcPts val="0"/>
              </a:spcBef>
              <a:spcAft>
                <a:spcPts val="0"/>
              </a:spcAft>
              <a:buNone/>
              <a:defRPr sz="2200" b="1">
                <a:latin typeface="Convergence"/>
                <a:ea typeface="Convergence"/>
                <a:cs typeface="Convergence"/>
                <a:sym typeface="Convergence"/>
              </a:defRPr>
            </a:lvl6pPr>
            <a:lvl7pPr lvl="6" algn="r" rtl="0">
              <a:lnSpc>
                <a:spcPct val="100000"/>
              </a:lnSpc>
              <a:spcBef>
                <a:spcPts val="0"/>
              </a:spcBef>
              <a:spcAft>
                <a:spcPts val="0"/>
              </a:spcAft>
              <a:buNone/>
              <a:defRPr sz="2200" b="1">
                <a:latin typeface="Convergence"/>
                <a:ea typeface="Convergence"/>
                <a:cs typeface="Convergence"/>
                <a:sym typeface="Convergence"/>
              </a:defRPr>
            </a:lvl7pPr>
            <a:lvl8pPr lvl="7" algn="r" rtl="0">
              <a:lnSpc>
                <a:spcPct val="100000"/>
              </a:lnSpc>
              <a:spcBef>
                <a:spcPts val="0"/>
              </a:spcBef>
              <a:spcAft>
                <a:spcPts val="0"/>
              </a:spcAft>
              <a:buNone/>
              <a:defRPr sz="2200" b="1">
                <a:latin typeface="Convergence"/>
                <a:ea typeface="Convergence"/>
                <a:cs typeface="Convergence"/>
                <a:sym typeface="Convergence"/>
              </a:defRPr>
            </a:lvl8pPr>
            <a:lvl9pPr lvl="8" algn="r" rtl="0">
              <a:lnSpc>
                <a:spcPct val="100000"/>
              </a:lnSpc>
              <a:spcBef>
                <a:spcPts val="0"/>
              </a:spcBef>
              <a:spcAft>
                <a:spcPts val="0"/>
              </a:spcAft>
              <a:buNone/>
              <a:defRPr sz="2200" b="1">
                <a:latin typeface="Convergence"/>
                <a:ea typeface="Convergence"/>
                <a:cs typeface="Convergence"/>
                <a:sym typeface="Convergence"/>
              </a:defRPr>
            </a:lvl9pPr>
          </a:lstStyle>
          <a:p>
            <a:endParaRPr/>
          </a:p>
        </p:txBody>
      </p:sp>
      <p:sp>
        <p:nvSpPr>
          <p:cNvPr id="120" name="Google Shape;120;p18"/>
          <p:cNvSpPr txBox="1">
            <a:spLocks noGrp="1"/>
          </p:cNvSpPr>
          <p:nvPr>
            <p:ph type="subTitle" idx="5"/>
          </p:nvPr>
        </p:nvSpPr>
        <p:spPr>
          <a:xfrm flipH="1">
            <a:off x="720131" y="3564734"/>
            <a:ext cx="2044500" cy="6993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None/>
              <a:defRPr/>
            </a:lvl1pPr>
            <a:lvl2pPr lvl="1" algn="r" rtl="0">
              <a:lnSpc>
                <a:spcPct val="100000"/>
              </a:lnSpc>
              <a:spcBef>
                <a:spcPts val="0"/>
              </a:spcBef>
              <a:spcAft>
                <a:spcPts val="0"/>
              </a:spcAft>
              <a:buNone/>
              <a:defRPr/>
            </a:lvl2pPr>
            <a:lvl3pPr lvl="2" algn="r" rtl="0">
              <a:lnSpc>
                <a:spcPct val="100000"/>
              </a:lnSpc>
              <a:spcBef>
                <a:spcPts val="0"/>
              </a:spcBef>
              <a:spcAft>
                <a:spcPts val="0"/>
              </a:spcAft>
              <a:buNone/>
              <a:defRPr/>
            </a:lvl3pPr>
            <a:lvl4pPr lvl="3" algn="r" rtl="0">
              <a:lnSpc>
                <a:spcPct val="100000"/>
              </a:lnSpc>
              <a:spcBef>
                <a:spcPts val="0"/>
              </a:spcBef>
              <a:spcAft>
                <a:spcPts val="0"/>
              </a:spcAft>
              <a:buNone/>
              <a:defRPr/>
            </a:lvl4pPr>
            <a:lvl5pPr lvl="4" algn="r" rtl="0">
              <a:lnSpc>
                <a:spcPct val="100000"/>
              </a:lnSpc>
              <a:spcBef>
                <a:spcPts val="0"/>
              </a:spcBef>
              <a:spcAft>
                <a:spcPts val="0"/>
              </a:spcAft>
              <a:buNone/>
              <a:defRPr/>
            </a:lvl5pPr>
            <a:lvl6pPr lvl="5" algn="r" rtl="0">
              <a:lnSpc>
                <a:spcPct val="100000"/>
              </a:lnSpc>
              <a:spcBef>
                <a:spcPts val="0"/>
              </a:spcBef>
              <a:spcAft>
                <a:spcPts val="0"/>
              </a:spcAft>
              <a:buNone/>
              <a:defRPr/>
            </a:lvl6pPr>
            <a:lvl7pPr lvl="6" algn="r" rtl="0">
              <a:lnSpc>
                <a:spcPct val="100000"/>
              </a:lnSpc>
              <a:spcBef>
                <a:spcPts val="0"/>
              </a:spcBef>
              <a:spcAft>
                <a:spcPts val="0"/>
              </a:spcAft>
              <a:buNone/>
              <a:defRPr/>
            </a:lvl7pPr>
            <a:lvl8pPr lvl="7" algn="r" rtl="0">
              <a:lnSpc>
                <a:spcPct val="100000"/>
              </a:lnSpc>
              <a:spcBef>
                <a:spcPts val="0"/>
              </a:spcBef>
              <a:spcAft>
                <a:spcPts val="0"/>
              </a:spcAft>
              <a:buNone/>
              <a:defRPr/>
            </a:lvl8pPr>
            <a:lvl9pPr lvl="8" algn="r" rtl="0">
              <a:lnSpc>
                <a:spcPct val="100000"/>
              </a:lnSpc>
              <a:spcBef>
                <a:spcPts val="0"/>
              </a:spcBef>
              <a:spcAft>
                <a:spcPts val="0"/>
              </a:spcAft>
              <a:buNone/>
              <a:defRPr/>
            </a:lvl9pPr>
          </a:lstStyle>
          <a:p>
            <a:endParaRPr/>
          </a:p>
        </p:txBody>
      </p:sp>
      <p:sp>
        <p:nvSpPr>
          <p:cNvPr id="121" name="Google Shape;121;p18"/>
          <p:cNvSpPr txBox="1">
            <a:spLocks noGrp="1"/>
          </p:cNvSpPr>
          <p:nvPr>
            <p:ph type="title" idx="6" hasCustomPrompt="1"/>
          </p:nvPr>
        </p:nvSpPr>
        <p:spPr>
          <a:xfrm>
            <a:off x="5484589" y="1902534"/>
            <a:ext cx="768000" cy="527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3200"/>
              <a:buNone/>
              <a:defRPr>
                <a:solidFill>
                  <a:schemeClr val="dk1"/>
                </a:solidFill>
              </a:defRPr>
            </a:lvl1pPr>
            <a:lvl2pPr lvl="1" algn="ctr" rtl="0">
              <a:lnSpc>
                <a:spcPct val="100000"/>
              </a:lnSpc>
              <a:spcBef>
                <a:spcPts val="0"/>
              </a:spcBef>
              <a:spcAft>
                <a:spcPts val="0"/>
              </a:spcAft>
              <a:buClr>
                <a:schemeClr val="dk2"/>
              </a:buClr>
              <a:buSzPts val="3200"/>
              <a:buNone/>
              <a:defRPr sz="3200">
                <a:solidFill>
                  <a:schemeClr val="dk2"/>
                </a:solidFill>
              </a:defRPr>
            </a:lvl2pPr>
            <a:lvl3pPr lvl="2" algn="ctr" rtl="0">
              <a:lnSpc>
                <a:spcPct val="100000"/>
              </a:lnSpc>
              <a:spcBef>
                <a:spcPts val="0"/>
              </a:spcBef>
              <a:spcAft>
                <a:spcPts val="0"/>
              </a:spcAft>
              <a:buClr>
                <a:schemeClr val="dk2"/>
              </a:buClr>
              <a:buSzPts val="3200"/>
              <a:buNone/>
              <a:defRPr sz="3200">
                <a:solidFill>
                  <a:schemeClr val="dk2"/>
                </a:solidFill>
              </a:defRPr>
            </a:lvl3pPr>
            <a:lvl4pPr lvl="3" algn="ctr" rtl="0">
              <a:lnSpc>
                <a:spcPct val="100000"/>
              </a:lnSpc>
              <a:spcBef>
                <a:spcPts val="0"/>
              </a:spcBef>
              <a:spcAft>
                <a:spcPts val="0"/>
              </a:spcAft>
              <a:buClr>
                <a:schemeClr val="dk2"/>
              </a:buClr>
              <a:buSzPts val="3200"/>
              <a:buNone/>
              <a:defRPr sz="3200">
                <a:solidFill>
                  <a:schemeClr val="dk2"/>
                </a:solidFill>
              </a:defRPr>
            </a:lvl4pPr>
            <a:lvl5pPr lvl="4" algn="ctr" rtl="0">
              <a:lnSpc>
                <a:spcPct val="100000"/>
              </a:lnSpc>
              <a:spcBef>
                <a:spcPts val="0"/>
              </a:spcBef>
              <a:spcAft>
                <a:spcPts val="0"/>
              </a:spcAft>
              <a:buClr>
                <a:schemeClr val="dk2"/>
              </a:buClr>
              <a:buSzPts val="3200"/>
              <a:buNone/>
              <a:defRPr sz="3200">
                <a:solidFill>
                  <a:schemeClr val="dk2"/>
                </a:solidFill>
              </a:defRPr>
            </a:lvl5pPr>
            <a:lvl6pPr lvl="5" algn="ctr" rtl="0">
              <a:lnSpc>
                <a:spcPct val="100000"/>
              </a:lnSpc>
              <a:spcBef>
                <a:spcPts val="0"/>
              </a:spcBef>
              <a:spcAft>
                <a:spcPts val="0"/>
              </a:spcAft>
              <a:buClr>
                <a:schemeClr val="dk2"/>
              </a:buClr>
              <a:buSzPts val="3200"/>
              <a:buNone/>
              <a:defRPr sz="3200">
                <a:solidFill>
                  <a:schemeClr val="dk2"/>
                </a:solidFill>
              </a:defRPr>
            </a:lvl6pPr>
            <a:lvl7pPr lvl="6" algn="ctr" rtl="0">
              <a:lnSpc>
                <a:spcPct val="100000"/>
              </a:lnSpc>
              <a:spcBef>
                <a:spcPts val="0"/>
              </a:spcBef>
              <a:spcAft>
                <a:spcPts val="0"/>
              </a:spcAft>
              <a:buClr>
                <a:schemeClr val="dk2"/>
              </a:buClr>
              <a:buSzPts val="3200"/>
              <a:buNone/>
              <a:defRPr sz="3200">
                <a:solidFill>
                  <a:schemeClr val="dk2"/>
                </a:solidFill>
              </a:defRPr>
            </a:lvl7pPr>
            <a:lvl8pPr lvl="7" algn="ctr" rtl="0">
              <a:lnSpc>
                <a:spcPct val="100000"/>
              </a:lnSpc>
              <a:spcBef>
                <a:spcPts val="0"/>
              </a:spcBef>
              <a:spcAft>
                <a:spcPts val="0"/>
              </a:spcAft>
              <a:buClr>
                <a:schemeClr val="dk2"/>
              </a:buClr>
              <a:buSzPts val="3200"/>
              <a:buNone/>
              <a:defRPr sz="3200">
                <a:solidFill>
                  <a:schemeClr val="dk2"/>
                </a:solidFill>
              </a:defRPr>
            </a:lvl8pPr>
            <a:lvl9pPr lvl="8" algn="ctr" rtl="0">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122" name="Google Shape;122;p18"/>
          <p:cNvSpPr txBox="1">
            <a:spLocks noGrp="1"/>
          </p:cNvSpPr>
          <p:nvPr>
            <p:ph type="subTitle" idx="7"/>
          </p:nvPr>
        </p:nvSpPr>
        <p:spPr>
          <a:xfrm>
            <a:off x="6379369" y="1681400"/>
            <a:ext cx="2044500" cy="371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2200" b="1">
                <a:latin typeface="Convergence"/>
                <a:ea typeface="Convergence"/>
                <a:cs typeface="Convergence"/>
                <a:sym typeface="Convergence"/>
              </a:defRPr>
            </a:lvl1pPr>
            <a:lvl2pPr lvl="1" rtl="0">
              <a:lnSpc>
                <a:spcPct val="100000"/>
              </a:lnSpc>
              <a:spcBef>
                <a:spcPts val="0"/>
              </a:spcBef>
              <a:spcAft>
                <a:spcPts val="0"/>
              </a:spcAft>
              <a:buNone/>
              <a:defRPr sz="2200" b="1">
                <a:latin typeface="Convergence"/>
                <a:ea typeface="Convergence"/>
                <a:cs typeface="Convergence"/>
                <a:sym typeface="Convergence"/>
              </a:defRPr>
            </a:lvl2pPr>
            <a:lvl3pPr lvl="2" rtl="0">
              <a:lnSpc>
                <a:spcPct val="100000"/>
              </a:lnSpc>
              <a:spcBef>
                <a:spcPts val="0"/>
              </a:spcBef>
              <a:spcAft>
                <a:spcPts val="0"/>
              </a:spcAft>
              <a:buNone/>
              <a:defRPr sz="2200" b="1">
                <a:latin typeface="Convergence"/>
                <a:ea typeface="Convergence"/>
                <a:cs typeface="Convergence"/>
                <a:sym typeface="Convergence"/>
              </a:defRPr>
            </a:lvl3pPr>
            <a:lvl4pPr lvl="3" rtl="0">
              <a:lnSpc>
                <a:spcPct val="100000"/>
              </a:lnSpc>
              <a:spcBef>
                <a:spcPts val="0"/>
              </a:spcBef>
              <a:spcAft>
                <a:spcPts val="0"/>
              </a:spcAft>
              <a:buNone/>
              <a:defRPr sz="2200" b="1">
                <a:latin typeface="Convergence"/>
                <a:ea typeface="Convergence"/>
                <a:cs typeface="Convergence"/>
                <a:sym typeface="Convergence"/>
              </a:defRPr>
            </a:lvl4pPr>
            <a:lvl5pPr lvl="4" rtl="0">
              <a:lnSpc>
                <a:spcPct val="100000"/>
              </a:lnSpc>
              <a:spcBef>
                <a:spcPts val="0"/>
              </a:spcBef>
              <a:spcAft>
                <a:spcPts val="0"/>
              </a:spcAft>
              <a:buNone/>
              <a:defRPr sz="2200" b="1">
                <a:latin typeface="Convergence"/>
                <a:ea typeface="Convergence"/>
                <a:cs typeface="Convergence"/>
                <a:sym typeface="Convergence"/>
              </a:defRPr>
            </a:lvl5pPr>
            <a:lvl6pPr lvl="5" rtl="0">
              <a:lnSpc>
                <a:spcPct val="100000"/>
              </a:lnSpc>
              <a:spcBef>
                <a:spcPts val="0"/>
              </a:spcBef>
              <a:spcAft>
                <a:spcPts val="0"/>
              </a:spcAft>
              <a:buNone/>
              <a:defRPr sz="2200" b="1">
                <a:latin typeface="Convergence"/>
                <a:ea typeface="Convergence"/>
                <a:cs typeface="Convergence"/>
                <a:sym typeface="Convergence"/>
              </a:defRPr>
            </a:lvl6pPr>
            <a:lvl7pPr lvl="6" rtl="0">
              <a:lnSpc>
                <a:spcPct val="100000"/>
              </a:lnSpc>
              <a:spcBef>
                <a:spcPts val="0"/>
              </a:spcBef>
              <a:spcAft>
                <a:spcPts val="0"/>
              </a:spcAft>
              <a:buNone/>
              <a:defRPr sz="2200" b="1">
                <a:latin typeface="Convergence"/>
                <a:ea typeface="Convergence"/>
                <a:cs typeface="Convergence"/>
                <a:sym typeface="Convergence"/>
              </a:defRPr>
            </a:lvl7pPr>
            <a:lvl8pPr lvl="7" rtl="0">
              <a:lnSpc>
                <a:spcPct val="100000"/>
              </a:lnSpc>
              <a:spcBef>
                <a:spcPts val="0"/>
              </a:spcBef>
              <a:spcAft>
                <a:spcPts val="0"/>
              </a:spcAft>
              <a:buNone/>
              <a:defRPr sz="2200" b="1">
                <a:latin typeface="Convergence"/>
                <a:ea typeface="Convergence"/>
                <a:cs typeface="Convergence"/>
                <a:sym typeface="Convergence"/>
              </a:defRPr>
            </a:lvl8pPr>
            <a:lvl9pPr lvl="8" rtl="0">
              <a:lnSpc>
                <a:spcPct val="100000"/>
              </a:lnSpc>
              <a:spcBef>
                <a:spcPts val="0"/>
              </a:spcBef>
              <a:spcAft>
                <a:spcPts val="0"/>
              </a:spcAft>
              <a:buNone/>
              <a:defRPr sz="2200" b="1">
                <a:latin typeface="Convergence"/>
                <a:ea typeface="Convergence"/>
                <a:cs typeface="Convergence"/>
                <a:sym typeface="Convergence"/>
              </a:defRPr>
            </a:lvl9pPr>
          </a:lstStyle>
          <a:p>
            <a:endParaRPr/>
          </a:p>
        </p:txBody>
      </p:sp>
      <p:sp>
        <p:nvSpPr>
          <p:cNvPr id="123" name="Google Shape;123;p18"/>
          <p:cNvSpPr txBox="1">
            <a:spLocks noGrp="1"/>
          </p:cNvSpPr>
          <p:nvPr>
            <p:ph type="subTitle" idx="8"/>
          </p:nvPr>
        </p:nvSpPr>
        <p:spPr>
          <a:xfrm>
            <a:off x="6379369" y="2037920"/>
            <a:ext cx="2044500" cy="699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124" name="Google Shape;124;p18"/>
          <p:cNvSpPr txBox="1">
            <a:spLocks noGrp="1"/>
          </p:cNvSpPr>
          <p:nvPr>
            <p:ph type="title" idx="9"/>
          </p:nvPr>
        </p:nvSpPr>
        <p:spPr>
          <a:xfrm>
            <a:off x="720000" y="387600"/>
            <a:ext cx="7704000" cy="5922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dk2"/>
              </a:buClr>
              <a:buSzPts val="3200"/>
              <a:buFont typeface="Fredoka One"/>
              <a:buNone/>
              <a:defRPr sz="3200"/>
            </a:lvl1pPr>
            <a:lvl2pPr lvl="1"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2pPr>
            <a:lvl3pPr lvl="2"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3pPr>
            <a:lvl4pPr lvl="3"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4pPr>
            <a:lvl5pPr lvl="4"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5pPr>
            <a:lvl6pPr lvl="5"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6pPr>
            <a:lvl7pPr lvl="6"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7pPr>
            <a:lvl8pPr lvl="7"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8pPr>
            <a:lvl9pPr lvl="8"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9pPr>
          </a:lstStyle>
          <a:p>
            <a:endParaRPr/>
          </a:p>
        </p:txBody>
      </p:sp>
      <p:sp>
        <p:nvSpPr>
          <p:cNvPr id="125" name="Google Shape;125;p18"/>
          <p:cNvSpPr txBox="1">
            <a:spLocks noGrp="1"/>
          </p:cNvSpPr>
          <p:nvPr>
            <p:ph type="title" idx="13" hasCustomPrompt="1"/>
          </p:nvPr>
        </p:nvSpPr>
        <p:spPr>
          <a:xfrm>
            <a:off x="5484596" y="3429367"/>
            <a:ext cx="768000" cy="527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3200"/>
              <a:buNone/>
              <a:defRPr>
                <a:solidFill>
                  <a:schemeClr val="dk1"/>
                </a:solidFill>
              </a:defRPr>
            </a:lvl1pPr>
            <a:lvl2pPr lvl="1" algn="ctr" rtl="0">
              <a:lnSpc>
                <a:spcPct val="100000"/>
              </a:lnSpc>
              <a:spcBef>
                <a:spcPts val="0"/>
              </a:spcBef>
              <a:spcAft>
                <a:spcPts val="0"/>
              </a:spcAft>
              <a:buClr>
                <a:schemeClr val="dk2"/>
              </a:buClr>
              <a:buSzPts val="3200"/>
              <a:buNone/>
              <a:defRPr sz="3200">
                <a:solidFill>
                  <a:schemeClr val="dk2"/>
                </a:solidFill>
              </a:defRPr>
            </a:lvl2pPr>
            <a:lvl3pPr lvl="2" algn="ctr" rtl="0">
              <a:lnSpc>
                <a:spcPct val="100000"/>
              </a:lnSpc>
              <a:spcBef>
                <a:spcPts val="0"/>
              </a:spcBef>
              <a:spcAft>
                <a:spcPts val="0"/>
              </a:spcAft>
              <a:buClr>
                <a:schemeClr val="dk2"/>
              </a:buClr>
              <a:buSzPts val="3200"/>
              <a:buNone/>
              <a:defRPr sz="3200">
                <a:solidFill>
                  <a:schemeClr val="dk2"/>
                </a:solidFill>
              </a:defRPr>
            </a:lvl3pPr>
            <a:lvl4pPr lvl="3" algn="ctr" rtl="0">
              <a:lnSpc>
                <a:spcPct val="100000"/>
              </a:lnSpc>
              <a:spcBef>
                <a:spcPts val="0"/>
              </a:spcBef>
              <a:spcAft>
                <a:spcPts val="0"/>
              </a:spcAft>
              <a:buClr>
                <a:schemeClr val="dk2"/>
              </a:buClr>
              <a:buSzPts val="3200"/>
              <a:buNone/>
              <a:defRPr sz="3200">
                <a:solidFill>
                  <a:schemeClr val="dk2"/>
                </a:solidFill>
              </a:defRPr>
            </a:lvl4pPr>
            <a:lvl5pPr lvl="4" algn="ctr" rtl="0">
              <a:lnSpc>
                <a:spcPct val="100000"/>
              </a:lnSpc>
              <a:spcBef>
                <a:spcPts val="0"/>
              </a:spcBef>
              <a:spcAft>
                <a:spcPts val="0"/>
              </a:spcAft>
              <a:buClr>
                <a:schemeClr val="dk2"/>
              </a:buClr>
              <a:buSzPts val="3200"/>
              <a:buNone/>
              <a:defRPr sz="3200">
                <a:solidFill>
                  <a:schemeClr val="dk2"/>
                </a:solidFill>
              </a:defRPr>
            </a:lvl5pPr>
            <a:lvl6pPr lvl="5" algn="ctr" rtl="0">
              <a:lnSpc>
                <a:spcPct val="100000"/>
              </a:lnSpc>
              <a:spcBef>
                <a:spcPts val="0"/>
              </a:spcBef>
              <a:spcAft>
                <a:spcPts val="0"/>
              </a:spcAft>
              <a:buClr>
                <a:schemeClr val="dk2"/>
              </a:buClr>
              <a:buSzPts val="3200"/>
              <a:buNone/>
              <a:defRPr sz="3200">
                <a:solidFill>
                  <a:schemeClr val="dk2"/>
                </a:solidFill>
              </a:defRPr>
            </a:lvl6pPr>
            <a:lvl7pPr lvl="6" algn="ctr" rtl="0">
              <a:lnSpc>
                <a:spcPct val="100000"/>
              </a:lnSpc>
              <a:spcBef>
                <a:spcPts val="0"/>
              </a:spcBef>
              <a:spcAft>
                <a:spcPts val="0"/>
              </a:spcAft>
              <a:buClr>
                <a:schemeClr val="dk2"/>
              </a:buClr>
              <a:buSzPts val="3200"/>
              <a:buNone/>
              <a:defRPr sz="3200">
                <a:solidFill>
                  <a:schemeClr val="dk2"/>
                </a:solidFill>
              </a:defRPr>
            </a:lvl7pPr>
            <a:lvl8pPr lvl="7" algn="ctr" rtl="0">
              <a:lnSpc>
                <a:spcPct val="100000"/>
              </a:lnSpc>
              <a:spcBef>
                <a:spcPts val="0"/>
              </a:spcBef>
              <a:spcAft>
                <a:spcPts val="0"/>
              </a:spcAft>
              <a:buClr>
                <a:schemeClr val="dk2"/>
              </a:buClr>
              <a:buSzPts val="3200"/>
              <a:buNone/>
              <a:defRPr sz="3200">
                <a:solidFill>
                  <a:schemeClr val="dk2"/>
                </a:solidFill>
              </a:defRPr>
            </a:lvl8pPr>
            <a:lvl9pPr lvl="8" algn="ctr" rtl="0">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126" name="Google Shape;126;p18"/>
          <p:cNvSpPr txBox="1">
            <a:spLocks noGrp="1"/>
          </p:cNvSpPr>
          <p:nvPr>
            <p:ph type="subTitle" idx="14"/>
          </p:nvPr>
        </p:nvSpPr>
        <p:spPr>
          <a:xfrm>
            <a:off x="6379369" y="3208227"/>
            <a:ext cx="2044500" cy="371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2200" b="1">
                <a:latin typeface="Convergence"/>
                <a:ea typeface="Convergence"/>
                <a:cs typeface="Convergence"/>
                <a:sym typeface="Convergence"/>
              </a:defRPr>
            </a:lvl1pPr>
            <a:lvl2pPr lvl="1" rtl="0">
              <a:lnSpc>
                <a:spcPct val="100000"/>
              </a:lnSpc>
              <a:spcBef>
                <a:spcPts val="0"/>
              </a:spcBef>
              <a:spcAft>
                <a:spcPts val="0"/>
              </a:spcAft>
              <a:buNone/>
              <a:defRPr sz="2200" b="1">
                <a:latin typeface="Convergence"/>
                <a:ea typeface="Convergence"/>
                <a:cs typeface="Convergence"/>
                <a:sym typeface="Convergence"/>
              </a:defRPr>
            </a:lvl2pPr>
            <a:lvl3pPr lvl="2" rtl="0">
              <a:lnSpc>
                <a:spcPct val="100000"/>
              </a:lnSpc>
              <a:spcBef>
                <a:spcPts val="0"/>
              </a:spcBef>
              <a:spcAft>
                <a:spcPts val="0"/>
              </a:spcAft>
              <a:buNone/>
              <a:defRPr sz="2200" b="1">
                <a:latin typeface="Convergence"/>
                <a:ea typeface="Convergence"/>
                <a:cs typeface="Convergence"/>
                <a:sym typeface="Convergence"/>
              </a:defRPr>
            </a:lvl3pPr>
            <a:lvl4pPr lvl="3" rtl="0">
              <a:lnSpc>
                <a:spcPct val="100000"/>
              </a:lnSpc>
              <a:spcBef>
                <a:spcPts val="0"/>
              </a:spcBef>
              <a:spcAft>
                <a:spcPts val="0"/>
              </a:spcAft>
              <a:buNone/>
              <a:defRPr sz="2200" b="1">
                <a:latin typeface="Convergence"/>
                <a:ea typeface="Convergence"/>
                <a:cs typeface="Convergence"/>
                <a:sym typeface="Convergence"/>
              </a:defRPr>
            </a:lvl4pPr>
            <a:lvl5pPr lvl="4" rtl="0">
              <a:lnSpc>
                <a:spcPct val="100000"/>
              </a:lnSpc>
              <a:spcBef>
                <a:spcPts val="0"/>
              </a:spcBef>
              <a:spcAft>
                <a:spcPts val="0"/>
              </a:spcAft>
              <a:buNone/>
              <a:defRPr sz="2200" b="1">
                <a:latin typeface="Convergence"/>
                <a:ea typeface="Convergence"/>
                <a:cs typeface="Convergence"/>
                <a:sym typeface="Convergence"/>
              </a:defRPr>
            </a:lvl5pPr>
            <a:lvl6pPr lvl="5" rtl="0">
              <a:lnSpc>
                <a:spcPct val="100000"/>
              </a:lnSpc>
              <a:spcBef>
                <a:spcPts val="0"/>
              </a:spcBef>
              <a:spcAft>
                <a:spcPts val="0"/>
              </a:spcAft>
              <a:buNone/>
              <a:defRPr sz="2200" b="1">
                <a:latin typeface="Convergence"/>
                <a:ea typeface="Convergence"/>
                <a:cs typeface="Convergence"/>
                <a:sym typeface="Convergence"/>
              </a:defRPr>
            </a:lvl6pPr>
            <a:lvl7pPr lvl="6" rtl="0">
              <a:lnSpc>
                <a:spcPct val="100000"/>
              </a:lnSpc>
              <a:spcBef>
                <a:spcPts val="0"/>
              </a:spcBef>
              <a:spcAft>
                <a:spcPts val="0"/>
              </a:spcAft>
              <a:buNone/>
              <a:defRPr sz="2200" b="1">
                <a:latin typeface="Convergence"/>
                <a:ea typeface="Convergence"/>
                <a:cs typeface="Convergence"/>
                <a:sym typeface="Convergence"/>
              </a:defRPr>
            </a:lvl7pPr>
            <a:lvl8pPr lvl="7" rtl="0">
              <a:lnSpc>
                <a:spcPct val="100000"/>
              </a:lnSpc>
              <a:spcBef>
                <a:spcPts val="0"/>
              </a:spcBef>
              <a:spcAft>
                <a:spcPts val="0"/>
              </a:spcAft>
              <a:buNone/>
              <a:defRPr sz="2200" b="1">
                <a:latin typeface="Convergence"/>
                <a:ea typeface="Convergence"/>
                <a:cs typeface="Convergence"/>
                <a:sym typeface="Convergence"/>
              </a:defRPr>
            </a:lvl8pPr>
            <a:lvl9pPr lvl="8" rtl="0">
              <a:lnSpc>
                <a:spcPct val="100000"/>
              </a:lnSpc>
              <a:spcBef>
                <a:spcPts val="0"/>
              </a:spcBef>
              <a:spcAft>
                <a:spcPts val="0"/>
              </a:spcAft>
              <a:buNone/>
              <a:defRPr sz="2200" b="1">
                <a:latin typeface="Convergence"/>
                <a:ea typeface="Convergence"/>
                <a:cs typeface="Convergence"/>
                <a:sym typeface="Convergence"/>
              </a:defRPr>
            </a:lvl9pPr>
          </a:lstStyle>
          <a:p>
            <a:endParaRPr/>
          </a:p>
        </p:txBody>
      </p:sp>
      <p:sp>
        <p:nvSpPr>
          <p:cNvPr id="127" name="Google Shape;127;p18"/>
          <p:cNvSpPr txBox="1">
            <a:spLocks noGrp="1"/>
          </p:cNvSpPr>
          <p:nvPr>
            <p:ph type="subTitle" idx="15"/>
          </p:nvPr>
        </p:nvSpPr>
        <p:spPr>
          <a:xfrm>
            <a:off x="6379369" y="3564759"/>
            <a:ext cx="2044500" cy="699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grpSp>
        <p:nvGrpSpPr>
          <p:cNvPr id="128" name="Google Shape;128;p18"/>
          <p:cNvGrpSpPr/>
          <p:nvPr/>
        </p:nvGrpSpPr>
        <p:grpSpPr>
          <a:xfrm>
            <a:off x="-132947" y="-148837"/>
            <a:ext cx="9410902" cy="5441239"/>
            <a:chOff x="-132947" y="-148837"/>
            <a:chExt cx="9410902" cy="5441239"/>
          </a:xfrm>
        </p:grpSpPr>
        <p:sp>
          <p:nvSpPr>
            <p:cNvPr id="129" name="Google Shape;129;p18"/>
            <p:cNvSpPr/>
            <p:nvPr/>
          </p:nvSpPr>
          <p:spPr>
            <a:xfrm>
              <a:off x="-132947" y="3907925"/>
              <a:ext cx="1712652" cy="1384412"/>
            </a:xfrm>
            <a:custGeom>
              <a:avLst/>
              <a:gdLst/>
              <a:ahLst/>
              <a:cxnLst/>
              <a:rect l="l" t="t" r="r" b="b"/>
              <a:pathLst>
                <a:path w="122245" h="98816" extrusionOk="0">
                  <a:moveTo>
                    <a:pt x="21840" y="0"/>
                  </a:moveTo>
                  <a:cubicBezTo>
                    <a:pt x="16360" y="0"/>
                    <a:pt x="10958" y="1255"/>
                    <a:pt x="6245" y="3998"/>
                  </a:cubicBezTo>
                  <a:cubicBezTo>
                    <a:pt x="1" y="7622"/>
                    <a:pt x="3086" y="16266"/>
                    <a:pt x="2964" y="22560"/>
                  </a:cubicBezTo>
                  <a:cubicBezTo>
                    <a:pt x="3062" y="27629"/>
                    <a:pt x="3429" y="32698"/>
                    <a:pt x="4090" y="37742"/>
                  </a:cubicBezTo>
                  <a:lnTo>
                    <a:pt x="4090" y="98619"/>
                  </a:lnTo>
                  <a:lnTo>
                    <a:pt x="118743" y="98815"/>
                  </a:lnTo>
                  <a:cubicBezTo>
                    <a:pt x="122245" y="89632"/>
                    <a:pt x="121559" y="79396"/>
                    <a:pt x="116906" y="70777"/>
                  </a:cubicBezTo>
                  <a:cubicBezTo>
                    <a:pt x="111519" y="60981"/>
                    <a:pt x="101405" y="54688"/>
                    <a:pt x="90288" y="53782"/>
                  </a:cubicBezTo>
                  <a:cubicBezTo>
                    <a:pt x="78852" y="52851"/>
                    <a:pt x="68347" y="52925"/>
                    <a:pt x="61514" y="41611"/>
                  </a:cubicBezTo>
                  <a:cubicBezTo>
                    <a:pt x="56078" y="32624"/>
                    <a:pt x="57915" y="22070"/>
                    <a:pt x="50838" y="13303"/>
                  </a:cubicBezTo>
                  <a:cubicBezTo>
                    <a:pt x="44167" y="5064"/>
                    <a:pt x="32847" y="0"/>
                    <a:pt x="2184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8"/>
            <p:cNvSpPr/>
            <p:nvPr/>
          </p:nvSpPr>
          <p:spPr>
            <a:xfrm rot="5400000">
              <a:off x="7511416" y="3525867"/>
              <a:ext cx="1812825" cy="1720243"/>
            </a:xfrm>
            <a:custGeom>
              <a:avLst/>
              <a:gdLst/>
              <a:ahLst/>
              <a:cxnLst/>
              <a:rect l="l" t="t" r="r" b="b"/>
              <a:pathLst>
                <a:path w="115780" h="109867" extrusionOk="0">
                  <a:moveTo>
                    <a:pt x="4693" y="1"/>
                  </a:moveTo>
                  <a:lnTo>
                    <a:pt x="4693" y="1"/>
                  </a:lnTo>
                  <a:cubicBezTo>
                    <a:pt x="4689" y="1"/>
                    <a:pt x="4684" y="5"/>
                    <a:pt x="4678" y="12"/>
                  </a:cubicBezTo>
                  <a:lnTo>
                    <a:pt x="4704" y="12"/>
                  </a:lnTo>
                  <a:cubicBezTo>
                    <a:pt x="4701" y="5"/>
                    <a:pt x="4698" y="1"/>
                    <a:pt x="4693" y="1"/>
                  </a:cubicBezTo>
                  <a:close/>
                  <a:moveTo>
                    <a:pt x="4704" y="12"/>
                  </a:moveTo>
                  <a:cubicBezTo>
                    <a:pt x="4732" y="101"/>
                    <a:pt x="4634" y="661"/>
                    <a:pt x="4686" y="661"/>
                  </a:cubicBezTo>
                  <a:cubicBezTo>
                    <a:pt x="4690" y="661"/>
                    <a:pt x="4696" y="657"/>
                    <a:pt x="4702" y="649"/>
                  </a:cubicBezTo>
                  <a:lnTo>
                    <a:pt x="4702" y="649"/>
                  </a:lnTo>
                  <a:cubicBezTo>
                    <a:pt x="1004" y="7457"/>
                    <a:pt x="0" y="15881"/>
                    <a:pt x="2792" y="23129"/>
                  </a:cubicBezTo>
                  <a:cubicBezTo>
                    <a:pt x="5608" y="30353"/>
                    <a:pt x="12416" y="36083"/>
                    <a:pt x="20129" y="36842"/>
                  </a:cubicBezTo>
                  <a:cubicBezTo>
                    <a:pt x="20783" y="36905"/>
                    <a:pt x="21435" y="36935"/>
                    <a:pt x="22086" y="36935"/>
                  </a:cubicBezTo>
                  <a:cubicBezTo>
                    <a:pt x="31165" y="36935"/>
                    <a:pt x="39952" y="31223"/>
                    <a:pt x="48903" y="31223"/>
                  </a:cubicBezTo>
                  <a:cubicBezTo>
                    <a:pt x="50051" y="31223"/>
                    <a:pt x="51201" y="31316"/>
                    <a:pt x="52356" y="31528"/>
                  </a:cubicBezTo>
                  <a:cubicBezTo>
                    <a:pt x="62322" y="33365"/>
                    <a:pt x="68738" y="43479"/>
                    <a:pt x="70771" y="53421"/>
                  </a:cubicBezTo>
                  <a:cubicBezTo>
                    <a:pt x="72803" y="63338"/>
                    <a:pt x="71677" y="73648"/>
                    <a:pt x="73048" y="83688"/>
                  </a:cubicBezTo>
                  <a:cubicBezTo>
                    <a:pt x="73685" y="88414"/>
                    <a:pt x="74933" y="93140"/>
                    <a:pt x="77554" y="97132"/>
                  </a:cubicBezTo>
                  <a:cubicBezTo>
                    <a:pt x="83798" y="106584"/>
                    <a:pt x="96311" y="109620"/>
                    <a:pt x="107625" y="109865"/>
                  </a:cubicBezTo>
                  <a:cubicBezTo>
                    <a:pt x="107691" y="109866"/>
                    <a:pt x="107757" y="109867"/>
                    <a:pt x="107822" y="109867"/>
                  </a:cubicBezTo>
                  <a:cubicBezTo>
                    <a:pt x="110892" y="109867"/>
                    <a:pt x="112854" y="108733"/>
                    <a:pt x="114628" y="106143"/>
                  </a:cubicBezTo>
                  <a:cubicBezTo>
                    <a:pt x="115779" y="104454"/>
                    <a:pt x="115706" y="104796"/>
                    <a:pt x="114212" y="103352"/>
                  </a:cubicBezTo>
                  <a:lnTo>
                    <a:pt x="113673" y="12"/>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8"/>
            <p:cNvSpPr/>
            <p:nvPr/>
          </p:nvSpPr>
          <p:spPr>
            <a:xfrm rot="10800000">
              <a:off x="7565303" y="-148837"/>
              <a:ext cx="1712652" cy="1384412"/>
            </a:xfrm>
            <a:custGeom>
              <a:avLst/>
              <a:gdLst/>
              <a:ahLst/>
              <a:cxnLst/>
              <a:rect l="l" t="t" r="r" b="b"/>
              <a:pathLst>
                <a:path w="122245" h="98816" extrusionOk="0">
                  <a:moveTo>
                    <a:pt x="21840" y="0"/>
                  </a:moveTo>
                  <a:cubicBezTo>
                    <a:pt x="16360" y="0"/>
                    <a:pt x="10958" y="1255"/>
                    <a:pt x="6245" y="3998"/>
                  </a:cubicBezTo>
                  <a:cubicBezTo>
                    <a:pt x="1" y="7622"/>
                    <a:pt x="3086" y="16266"/>
                    <a:pt x="2964" y="22560"/>
                  </a:cubicBezTo>
                  <a:cubicBezTo>
                    <a:pt x="3062" y="27629"/>
                    <a:pt x="3429" y="32698"/>
                    <a:pt x="4090" y="37742"/>
                  </a:cubicBezTo>
                  <a:lnTo>
                    <a:pt x="4090" y="98619"/>
                  </a:lnTo>
                  <a:lnTo>
                    <a:pt x="118743" y="98815"/>
                  </a:lnTo>
                  <a:cubicBezTo>
                    <a:pt x="122245" y="89632"/>
                    <a:pt x="121559" y="79396"/>
                    <a:pt x="116906" y="70777"/>
                  </a:cubicBezTo>
                  <a:cubicBezTo>
                    <a:pt x="111519" y="60981"/>
                    <a:pt x="101405" y="54688"/>
                    <a:pt x="90288" y="53782"/>
                  </a:cubicBezTo>
                  <a:cubicBezTo>
                    <a:pt x="78852" y="52851"/>
                    <a:pt x="68347" y="52925"/>
                    <a:pt x="61514" y="41611"/>
                  </a:cubicBezTo>
                  <a:cubicBezTo>
                    <a:pt x="56078" y="32624"/>
                    <a:pt x="57915" y="22070"/>
                    <a:pt x="50838" y="13303"/>
                  </a:cubicBezTo>
                  <a:cubicBezTo>
                    <a:pt x="44167" y="5064"/>
                    <a:pt x="32847" y="0"/>
                    <a:pt x="2184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five columns">
  <p:cSld name="CUSTOM_30_1">
    <p:spTree>
      <p:nvGrpSpPr>
        <p:cNvPr id="1" name="Shape 132"/>
        <p:cNvGrpSpPr/>
        <p:nvPr/>
      </p:nvGrpSpPr>
      <p:grpSpPr>
        <a:xfrm>
          <a:off x="0" y="0"/>
          <a:ext cx="0" cy="0"/>
          <a:chOff x="0" y="0"/>
          <a:chExt cx="0" cy="0"/>
        </a:xfrm>
      </p:grpSpPr>
      <p:sp>
        <p:nvSpPr>
          <p:cNvPr id="133" name="Google Shape;133;p19"/>
          <p:cNvSpPr txBox="1">
            <a:spLocks noGrp="1"/>
          </p:cNvSpPr>
          <p:nvPr>
            <p:ph type="subTitle" idx="1"/>
          </p:nvPr>
        </p:nvSpPr>
        <p:spPr>
          <a:xfrm>
            <a:off x="3536550" y="3669794"/>
            <a:ext cx="2070900" cy="371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200" b="1">
                <a:latin typeface="Convergence"/>
                <a:ea typeface="Convergence"/>
                <a:cs typeface="Convergence"/>
                <a:sym typeface="Convergence"/>
              </a:defRPr>
            </a:lvl1pPr>
            <a:lvl2pPr lvl="1" rtl="0">
              <a:lnSpc>
                <a:spcPct val="100000"/>
              </a:lnSpc>
              <a:spcBef>
                <a:spcPts val="0"/>
              </a:spcBef>
              <a:spcAft>
                <a:spcPts val="0"/>
              </a:spcAft>
              <a:buNone/>
              <a:defRPr sz="2200" b="1">
                <a:latin typeface="Convergence"/>
                <a:ea typeface="Convergence"/>
                <a:cs typeface="Convergence"/>
                <a:sym typeface="Convergence"/>
              </a:defRPr>
            </a:lvl2pPr>
            <a:lvl3pPr lvl="2" rtl="0">
              <a:lnSpc>
                <a:spcPct val="100000"/>
              </a:lnSpc>
              <a:spcBef>
                <a:spcPts val="0"/>
              </a:spcBef>
              <a:spcAft>
                <a:spcPts val="0"/>
              </a:spcAft>
              <a:buNone/>
              <a:defRPr sz="2200" b="1">
                <a:latin typeface="Convergence"/>
                <a:ea typeface="Convergence"/>
                <a:cs typeface="Convergence"/>
                <a:sym typeface="Convergence"/>
              </a:defRPr>
            </a:lvl3pPr>
            <a:lvl4pPr lvl="3" rtl="0">
              <a:lnSpc>
                <a:spcPct val="100000"/>
              </a:lnSpc>
              <a:spcBef>
                <a:spcPts val="0"/>
              </a:spcBef>
              <a:spcAft>
                <a:spcPts val="0"/>
              </a:spcAft>
              <a:buNone/>
              <a:defRPr sz="2200" b="1">
                <a:latin typeface="Convergence"/>
                <a:ea typeface="Convergence"/>
                <a:cs typeface="Convergence"/>
                <a:sym typeface="Convergence"/>
              </a:defRPr>
            </a:lvl4pPr>
            <a:lvl5pPr lvl="4" rtl="0">
              <a:lnSpc>
                <a:spcPct val="100000"/>
              </a:lnSpc>
              <a:spcBef>
                <a:spcPts val="0"/>
              </a:spcBef>
              <a:spcAft>
                <a:spcPts val="0"/>
              </a:spcAft>
              <a:buNone/>
              <a:defRPr sz="2200" b="1">
                <a:latin typeface="Convergence"/>
                <a:ea typeface="Convergence"/>
                <a:cs typeface="Convergence"/>
                <a:sym typeface="Convergence"/>
              </a:defRPr>
            </a:lvl5pPr>
            <a:lvl6pPr lvl="5" rtl="0">
              <a:lnSpc>
                <a:spcPct val="100000"/>
              </a:lnSpc>
              <a:spcBef>
                <a:spcPts val="0"/>
              </a:spcBef>
              <a:spcAft>
                <a:spcPts val="0"/>
              </a:spcAft>
              <a:buNone/>
              <a:defRPr sz="2200" b="1">
                <a:latin typeface="Convergence"/>
                <a:ea typeface="Convergence"/>
                <a:cs typeface="Convergence"/>
                <a:sym typeface="Convergence"/>
              </a:defRPr>
            </a:lvl6pPr>
            <a:lvl7pPr lvl="6" rtl="0">
              <a:lnSpc>
                <a:spcPct val="100000"/>
              </a:lnSpc>
              <a:spcBef>
                <a:spcPts val="0"/>
              </a:spcBef>
              <a:spcAft>
                <a:spcPts val="0"/>
              </a:spcAft>
              <a:buNone/>
              <a:defRPr sz="2200" b="1">
                <a:latin typeface="Convergence"/>
                <a:ea typeface="Convergence"/>
                <a:cs typeface="Convergence"/>
                <a:sym typeface="Convergence"/>
              </a:defRPr>
            </a:lvl7pPr>
            <a:lvl8pPr lvl="7" rtl="0">
              <a:lnSpc>
                <a:spcPct val="100000"/>
              </a:lnSpc>
              <a:spcBef>
                <a:spcPts val="0"/>
              </a:spcBef>
              <a:spcAft>
                <a:spcPts val="0"/>
              </a:spcAft>
              <a:buNone/>
              <a:defRPr sz="2200" b="1">
                <a:latin typeface="Convergence"/>
                <a:ea typeface="Convergence"/>
                <a:cs typeface="Convergence"/>
                <a:sym typeface="Convergence"/>
              </a:defRPr>
            </a:lvl8pPr>
            <a:lvl9pPr lvl="8" rtl="0">
              <a:lnSpc>
                <a:spcPct val="100000"/>
              </a:lnSpc>
              <a:spcBef>
                <a:spcPts val="0"/>
              </a:spcBef>
              <a:spcAft>
                <a:spcPts val="0"/>
              </a:spcAft>
              <a:buNone/>
              <a:defRPr sz="2200" b="1">
                <a:latin typeface="Convergence"/>
                <a:ea typeface="Convergence"/>
                <a:cs typeface="Convergence"/>
                <a:sym typeface="Convergence"/>
              </a:defRPr>
            </a:lvl9pPr>
          </a:lstStyle>
          <a:p>
            <a:endParaRPr/>
          </a:p>
        </p:txBody>
      </p:sp>
      <p:sp>
        <p:nvSpPr>
          <p:cNvPr id="134" name="Google Shape;134;p19"/>
          <p:cNvSpPr txBox="1">
            <a:spLocks noGrp="1"/>
          </p:cNvSpPr>
          <p:nvPr>
            <p:ph type="subTitle" idx="2"/>
          </p:nvPr>
        </p:nvSpPr>
        <p:spPr>
          <a:xfrm>
            <a:off x="3536550" y="4020175"/>
            <a:ext cx="2070900" cy="506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135" name="Google Shape;135;p19"/>
          <p:cNvSpPr txBox="1">
            <a:spLocks noGrp="1"/>
          </p:cNvSpPr>
          <p:nvPr>
            <p:ph type="subTitle" idx="3"/>
          </p:nvPr>
        </p:nvSpPr>
        <p:spPr>
          <a:xfrm>
            <a:off x="3536550" y="1977083"/>
            <a:ext cx="2070900" cy="371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200" b="1">
                <a:latin typeface="Convergence"/>
                <a:ea typeface="Convergence"/>
                <a:cs typeface="Convergence"/>
                <a:sym typeface="Convergence"/>
              </a:defRPr>
            </a:lvl1pPr>
            <a:lvl2pPr lvl="1" rtl="0">
              <a:lnSpc>
                <a:spcPct val="100000"/>
              </a:lnSpc>
              <a:spcBef>
                <a:spcPts val="0"/>
              </a:spcBef>
              <a:spcAft>
                <a:spcPts val="0"/>
              </a:spcAft>
              <a:buNone/>
              <a:defRPr sz="2200" b="1">
                <a:latin typeface="Convergence"/>
                <a:ea typeface="Convergence"/>
                <a:cs typeface="Convergence"/>
                <a:sym typeface="Convergence"/>
              </a:defRPr>
            </a:lvl2pPr>
            <a:lvl3pPr lvl="2" rtl="0">
              <a:lnSpc>
                <a:spcPct val="100000"/>
              </a:lnSpc>
              <a:spcBef>
                <a:spcPts val="0"/>
              </a:spcBef>
              <a:spcAft>
                <a:spcPts val="0"/>
              </a:spcAft>
              <a:buNone/>
              <a:defRPr sz="2200" b="1">
                <a:latin typeface="Convergence"/>
                <a:ea typeface="Convergence"/>
                <a:cs typeface="Convergence"/>
                <a:sym typeface="Convergence"/>
              </a:defRPr>
            </a:lvl3pPr>
            <a:lvl4pPr lvl="3" rtl="0">
              <a:lnSpc>
                <a:spcPct val="100000"/>
              </a:lnSpc>
              <a:spcBef>
                <a:spcPts val="0"/>
              </a:spcBef>
              <a:spcAft>
                <a:spcPts val="0"/>
              </a:spcAft>
              <a:buNone/>
              <a:defRPr sz="2200" b="1">
                <a:latin typeface="Convergence"/>
                <a:ea typeface="Convergence"/>
                <a:cs typeface="Convergence"/>
                <a:sym typeface="Convergence"/>
              </a:defRPr>
            </a:lvl4pPr>
            <a:lvl5pPr lvl="4" rtl="0">
              <a:lnSpc>
                <a:spcPct val="100000"/>
              </a:lnSpc>
              <a:spcBef>
                <a:spcPts val="0"/>
              </a:spcBef>
              <a:spcAft>
                <a:spcPts val="0"/>
              </a:spcAft>
              <a:buNone/>
              <a:defRPr sz="2200" b="1">
                <a:latin typeface="Convergence"/>
                <a:ea typeface="Convergence"/>
                <a:cs typeface="Convergence"/>
                <a:sym typeface="Convergence"/>
              </a:defRPr>
            </a:lvl5pPr>
            <a:lvl6pPr lvl="5" rtl="0">
              <a:lnSpc>
                <a:spcPct val="100000"/>
              </a:lnSpc>
              <a:spcBef>
                <a:spcPts val="0"/>
              </a:spcBef>
              <a:spcAft>
                <a:spcPts val="0"/>
              </a:spcAft>
              <a:buNone/>
              <a:defRPr sz="2200" b="1">
                <a:latin typeface="Convergence"/>
                <a:ea typeface="Convergence"/>
                <a:cs typeface="Convergence"/>
                <a:sym typeface="Convergence"/>
              </a:defRPr>
            </a:lvl6pPr>
            <a:lvl7pPr lvl="6" rtl="0">
              <a:lnSpc>
                <a:spcPct val="100000"/>
              </a:lnSpc>
              <a:spcBef>
                <a:spcPts val="0"/>
              </a:spcBef>
              <a:spcAft>
                <a:spcPts val="0"/>
              </a:spcAft>
              <a:buNone/>
              <a:defRPr sz="2200" b="1">
                <a:latin typeface="Convergence"/>
                <a:ea typeface="Convergence"/>
                <a:cs typeface="Convergence"/>
                <a:sym typeface="Convergence"/>
              </a:defRPr>
            </a:lvl7pPr>
            <a:lvl8pPr lvl="7" rtl="0">
              <a:lnSpc>
                <a:spcPct val="100000"/>
              </a:lnSpc>
              <a:spcBef>
                <a:spcPts val="0"/>
              </a:spcBef>
              <a:spcAft>
                <a:spcPts val="0"/>
              </a:spcAft>
              <a:buNone/>
              <a:defRPr sz="2200" b="1">
                <a:latin typeface="Convergence"/>
                <a:ea typeface="Convergence"/>
                <a:cs typeface="Convergence"/>
                <a:sym typeface="Convergence"/>
              </a:defRPr>
            </a:lvl8pPr>
            <a:lvl9pPr lvl="8" rtl="0">
              <a:lnSpc>
                <a:spcPct val="100000"/>
              </a:lnSpc>
              <a:spcBef>
                <a:spcPts val="0"/>
              </a:spcBef>
              <a:spcAft>
                <a:spcPts val="0"/>
              </a:spcAft>
              <a:buNone/>
              <a:defRPr sz="2200" b="1">
                <a:latin typeface="Convergence"/>
                <a:ea typeface="Convergence"/>
                <a:cs typeface="Convergence"/>
                <a:sym typeface="Convergence"/>
              </a:defRPr>
            </a:lvl9pPr>
          </a:lstStyle>
          <a:p>
            <a:endParaRPr/>
          </a:p>
        </p:txBody>
      </p:sp>
      <p:sp>
        <p:nvSpPr>
          <p:cNvPr id="136" name="Google Shape;136;p19"/>
          <p:cNvSpPr txBox="1">
            <a:spLocks noGrp="1"/>
          </p:cNvSpPr>
          <p:nvPr>
            <p:ph type="subTitle" idx="4"/>
          </p:nvPr>
        </p:nvSpPr>
        <p:spPr>
          <a:xfrm>
            <a:off x="3536550" y="2327463"/>
            <a:ext cx="2070900" cy="506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137" name="Google Shape;137;p19"/>
          <p:cNvSpPr txBox="1">
            <a:spLocks noGrp="1"/>
          </p:cNvSpPr>
          <p:nvPr>
            <p:ph type="subTitle" idx="5"/>
          </p:nvPr>
        </p:nvSpPr>
        <p:spPr>
          <a:xfrm>
            <a:off x="6190712" y="3669794"/>
            <a:ext cx="2070900" cy="371400"/>
          </a:xfrm>
          <a:prstGeom prst="rect">
            <a:avLst/>
          </a:prstGeom>
          <a:noFill/>
        </p:spPr>
        <p:txBody>
          <a:bodyPr spcFirstLastPara="1" wrap="square" lIns="91425" tIns="91425" rIns="91425" bIns="91425" anchor="ctr" anchorCtr="0">
            <a:noAutofit/>
          </a:bodyPr>
          <a:lstStyle>
            <a:lvl1pPr lvl="0" algn="ctr" rtl="0">
              <a:lnSpc>
                <a:spcPct val="100000"/>
              </a:lnSpc>
              <a:spcBef>
                <a:spcPts val="0"/>
              </a:spcBef>
              <a:spcAft>
                <a:spcPts val="0"/>
              </a:spcAft>
              <a:buNone/>
              <a:defRPr sz="2200" b="1">
                <a:latin typeface="Convergence"/>
                <a:ea typeface="Convergence"/>
                <a:cs typeface="Convergence"/>
                <a:sym typeface="Convergence"/>
              </a:defRPr>
            </a:lvl1pPr>
            <a:lvl2pPr lvl="1" rtl="0">
              <a:lnSpc>
                <a:spcPct val="100000"/>
              </a:lnSpc>
              <a:spcBef>
                <a:spcPts val="0"/>
              </a:spcBef>
              <a:spcAft>
                <a:spcPts val="0"/>
              </a:spcAft>
              <a:buNone/>
              <a:defRPr sz="2200" b="1">
                <a:latin typeface="Convergence"/>
                <a:ea typeface="Convergence"/>
                <a:cs typeface="Convergence"/>
                <a:sym typeface="Convergence"/>
              </a:defRPr>
            </a:lvl2pPr>
            <a:lvl3pPr lvl="2" rtl="0">
              <a:lnSpc>
                <a:spcPct val="100000"/>
              </a:lnSpc>
              <a:spcBef>
                <a:spcPts val="0"/>
              </a:spcBef>
              <a:spcAft>
                <a:spcPts val="0"/>
              </a:spcAft>
              <a:buNone/>
              <a:defRPr sz="2200" b="1">
                <a:latin typeface="Convergence"/>
                <a:ea typeface="Convergence"/>
                <a:cs typeface="Convergence"/>
                <a:sym typeface="Convergence"/>
              </a:defRPr>
            </a:lvl3pPr>
            <a:lvl4pPr lvl="3" rtl="0">
              <a:lnSpc>
                <a:spcPct val="100000"/>
              </a:lnSpc>
              <a:spcBef>
                <a:spcPts val="0"/>
              </a:spcBef>
              <a:spcAft>
                <a:spcPts val="0"/>
              </a:spcAft>
              <a:buNone/>
              <a:defRPr sz="2200" b="1">
                <a:latin typeface="Convergence"/>
                <a:ea typeface="Convergence"/>
                <a:cs typeface="Convergence"/>
                <a:sym typeface="Convergence"/>
              </a:defRPr>
            </a:lvl4pPr>
            <a:lvl5pPr lvl="4" rtl="0">
              <a:lnSpc>
                <a:spcPct val="100000"/>
              </a:lnSpc>
              <a:spcBef>
                <a:spcPts val="0"/>
              </a:spcBef>
              <a:spcAft>
                <a:spcPts val="0"/>
              </a:spcAft>
              <a:buNone/>
              <a:defRPr sz="2200" b="1">
                <a:latin typeface="Convergence"/>
                <a:ea typeface="Convergence"/>
                <a:cs typeface="Convergence"/>
                <a:sym typeface="Convergence"/>
              </a:defRPr>
            </a:lvl5pPr>
            <a:lvl6pPr lvl="5" rtl="0">
              <a:lnSpc>
                <a:spcPct val="100000"/>
              </a:lnSpc>
              <a:spcBef>
                <a:spcPts val="0"/>
              </a:spcBef>
              <a:spcAft>
                <a:spcPts val="0"/>
              </a:spcAft>
              <a:buNone/>
              <a:defRPr sz="2200" b="1">
                <a:latin typeface="Convergence"/>
                <a:ea typeface="Convergence"/>
                <a:cs typeface="Convergence"/>
                <a:sym typeface="Convergence"/>
              </a:defRPr>
            </a:lvl6pPr>
            <a:lvl7pPr lvl="6" rtl="0">
              <a:lnSpc>
                <a:spcPct val="100000"/>
              </a:lnSpc>
              <a:spcBef>
                <a:spcPts val="0"/>
              </a:spcBef>
              <a:spcAft>
                <a:spcPts val="0"/>
              </a:spcAft>
              <a:buNone/>
              <a:defRPr sz="2200" b="1">
                <a:latin typeface="Convergence"/>
                <a:ea typeface="Convergence"/>
                <a:cs typeface="Convergence"/>
                <a:sym typeface="Convergence"/>
              </a:defRPr>
            </a:lvl7pPr>
            <a:lvl8pPr lvl="7" rtl="0">
              <a:lnSpc>
                <a:spcPct val="100000"/>
              </a:lnSpc>
              <a:spcBef>
                <a:spcPts val="0"/>
              </a:spcBef>
              <a:spcAft>
                <a:spcPts val="0"/>
              </a:spcAft>
              <a:buNone/>
              <a:defRPr sz="2200" b="1">
                <a:latin typeface="Convergence"/>
                <a:ea typeface="Convergence"/>
                <a:cs typeface="Convergence"/>
                <a:sym typeface="Convergence"/>
              </a:defRPr>
            </a:lvl8pPr>
            <a:lvl9pPr lvl="8" rtl="0">
              <a:lnSpc>
                <a:spcPct val="100000"/>
              </a:lnSpc>
              <a:spcBef>
                <a:spcPts val="0"/>
              </a:spcBef>
              <a:spcAft>
                <a:spcPts val="0"/>
              </a:spcAft>
              <a:buNone/>
              <a:defRPr sz="2200" b="1">
                <a:latin typeface="Convergence"/>
                <a:ea typeface="Convergence"/>
                <a:cs typeface="Convergence"/>
                <a:sym typeface="Convergence"/>
              </a:defRPr>
            </a:lvl9pPr>
          </a:lstStyle>
          <a:p>
            <a:endParaRPr/>
          </a:p>
        </p:txBody>
      </p:sp>
      <p:sp>
        <p:nvSpPr>
          <p:cNvPr id="138" name="Google Shape;138;p19"/>
          <p:cNvSpPr txBox="1">
            <a:spLocks noGrp="1"/>
          </p:cNvSpPr>
          <p:nvPr>
            <p:ph type="subTitle" idx="6"/>
          </p:nvPr>
        </p:nvSpPr>
        <p:spPr>
          <a:xfrm>
            <a:off x="6190712" y="4020175"/>
            <a:ext cx="2070900" cy="506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139" name="Google Shape;139;p19"/>
          <p:cNvSpPr txBox="1">
            <a:spLocks noGrp="1"/>
          </p:cNvSpPr>
          <p:nvPr>
            <p:ph type="title"/>
          </p:nvPr>
        </p:nvSpPr>
        <p:spPr>
          <a:xfrm>
            <a:off x="720000" y="387600"/>
            <a:ext cx="7704000" cy="592200"/>
          </a:xfrm>
          <a:prstGeom prst="rect">
            <a:avLst/>
          </a:prstGeom>
          <a:noFill/>
        </p:spPr>
        <p:txBody>
          <a:bodyPr spcFirstLastPara="1" wrap="square" lIns="91425" tIns="91425" rIns="91425" bIns="91425" anchor="t" anchorCtr="0">
            <a:noAutofit/>
          </a:bodyPr>
          <a:lstStyle>
            <a:lvl1pPr lvl="0" rtl="0">
              <a:spcBef>
                <a:spcPts val="0"/>
              </a:spcBef>
              <a:spcAft>
                <a:spcPts val="0"/>
              </a:spcAft>
              <a:buSzPts val="3200"/>
              <a:buFont typeface="Fredoka One"/>
              <a:buNone/>
              <a:defRPr sz="3200"/>
            </a:lvl1pPr>
            <a:lvl2pPr lvl="1" algn="ctr" rtl="0">
              <a:spcBef>
                <a:spcPts val="0"/>
              </a:spcBef>
              <a:spcAft>
                <a:spcPts val="0"/>
              </a:spcAft>
              <a:buSzPts val="3600"/>
              <a:buFont typeface="Fredoka One"/>
              <a:buNone/>
              <a:defRPr sz="3600">
                <a:latin typeface="Fredoka One"/>
                <a:ea typeface="Fredoka One"/>
                <a:cs typeface="Fredoka One"/>
                <a:sym typeface="Fredoka One"/>
              </a:defRPr>
            </a:lvl2pPr>
            <a:lvl3pPr lvl="2" algn="ctr" rtl="0">
              <a:spcBef>
                <a:spcPts val="0"/>
              </a:spcBef>
              <a:spcAft>
                <a:spcPts val="0"/>
              </a:spcAft>
              <a:buSzPts val="3600"/>
              <a:buFont typeface="Fredoka One"/>
              <a:buNone/>
              <a:defRPr sz="3600">
                <a:latin typeface="Fredoka One"/>
                <a:ea typeface="Fredoka One"/>
                <a:cs typeface="Fredoka One"/>
                <a:sym typeface="Fredoka One"/>
              </a:defRPr>
            </a:lvl3pPr>
            <a:lvl4pPr lvl="3" algn="ctr" rtl="0">
              <a:spcBef>
                <a:spcPts val="0"/>
              </a:spcBef>
              <a:spcAft>
                <a:spcPts val="0"/>
              </a:spcAft>
              <a:buSzPts val="3600"/>
              <a:buFont typeface="Fredoka One"/>
              <a:buNone/>
              <a:defRPr sz="3600">
                <a:latin typeface="Fredoka One"/>
                <a:ea typeface="Fredoka One"/>
                <a:cs typeface="Fredoka One"/>
                <a:sym typeface="Fredoka One"/>
              </a:defRPr>
            </a:lvl4pPr>
            <a:lvl5pPr lvl="4" algn="ctr" rtl="0">
              <a:spcBef>
                <a:spcPts val="0"/>
              </a:spcBef>
              <a:spcAft>
                <a:spcPts val="0"/>
              </a:spcAft>
              <a:buSzPts val="3600"/>
              <a:buFont typeface="Fredoka One"/>
              <a:buNone/>
              <a:defRPr sz="3600">
                <a:latin typeface="Fredoka One"/>
                <a:ea typeface="Fredoka One"/>
                <a:cs typeface="Fredoka One"/>
                <a:sym typeface="Fredoka One"/>
              </a:defRPr>
            </a:lvl5pPr>
            <a:lvl6pPr lvl="5" algn="ctr" rtl="0">
              <a:spcBef>
                <a:spcPts val="0"/>
              </a:spcBef>
              <a:spcAft>
                <a:spcPts val="0"/>
              </a:spcAft>
              <a:buSzPts val="3600"/>
              <a:buFont typeface="Fredoka One"/>
              <a:buNone/>
              <a:defRPr sz="3600">
                <a:latin typeface="Fredoka One"/>
                <a:ea typeface="Fredoka One"/>
                <a:cs typeface="Fredoka One"/>
                <a:sym typeface="Fredoka One"/>
              </a:defRPr>
            </a:lvl6pPr>
            <a:lvl7pPr lvl="6" algn="ctr" rtl="0">
              <a:spcBef>
                <a:spcPts val="0"/>
              </a:spcBef>
              <a:spcAft>
                <a:spcPts val="0"/>
              </a:spcAft>
              <a:buSzPts val="3600"/>
              <a:buFont typeface="Fredoka One"/>
              <a:buNone/>
              <a:defRPr sz="3600">
                <a:latin typeface="Fredoka One"/>
                <a:ea typeface="Fredoka One"/>
                <a:cs typeface="Fredoka One"/>
                <a:sym typeface="Fredoka One"/>
              </a:defRPr>
            </a:lvl7pPr>
            <a:lvl8pPr lvl="7" algn="ctr" rtl="0">
              <a:spcBef>
                <a:spcPts val="0"/>
              </a:spcBef>
              <a:spcAft>
                <a:spcPts val="0"/>
              </a:spcAft>
              <a:buSzPts val="3600"/>
              <a:buFont typeface="Fredoka One"/>
              <a:buNone/>
              <a:defRPr sz="3600">
                <a:latin typeface="Fredoka One"/>
                <a:ea typeface="Fredoka One"/>
                <a:cs typeface="Fredoka One"/>
                <a:sym typeface="Fredoka One"/>
              </a:defRPr>
            </a:lvl8pPr>
            <a:lvl9pPr lvl="8" algn="ctr" rtl="0">
              <a:spcBef>
                <a:spcPts val="0"/>
              </a:spcBef>
              <a:spcAft>
                <a:spcPts val="0"/>
              </a:spcAft>
              <a:buSzPts val="3600"/>
              <a:buFont typeface="Fredoka One"/>
              <a:buNone/>
              <a:defRPr sz="3600">
                <a:latin typeface="Fredoka One"/>
                <a:ea typeface="Fredoka One"/>
                <a:cs typeface="Fredoka One"/>
                <a:sym typeface="Fredoka One"/>
              </a:defRPr>
            </a:lvl9pPr>
          </a:lstStyle>
          <a:p>
            <a:endParaRPr/>
          </a:p>
        </p:txBody>
      </p:sp>
      <p:sp>
        <p:nvSpPr>
          <p:cNvPr id="140" name="Google Shape;140;p19"/>
          <p:cNvSpPr txBox="1">
            <a:spLocks noGrp="1"/>
          </p:cNvSpPr>
          <p:nvPr>
            <p:ph type="subTitle" idx="7"/>
          </p:nvPr>
        </p:nvSpPr>
        <p:spPr>
          <a:xfrm>
            <a:off x="882388" y="1977083"/>
            <a:ext cx="2070900" cy="371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200" b="1">
                <a:latin typeface="Convergence"/>
                <a:ea typeface="Convergence"/>
                <a:cs typeface="Convergence"/>
                <a:sym typeface="Convergence"/>
              </a:defRPr>
            </a:lvl1pPr>
            <a:lvl2pPr lvl="1" rtl="0">
              <a:lnSpc>
                <a:spcPct val="100000"/>
              </a:lnSpc>
              <a:spcBef>
                <a:spcPts val="0"/>
              </a:spcBef>
              <a:spcAft>
                <a:spcPts val="0"/>
              </a:spcAft>
              <a:buNone/>
              <a:defRPr sz="2200" b="1">
                <a:latin typeface="Convergence"/>
                <a:ea typeface="Convergence"/>
                <a:cs typeface="Convergence"/>
                <a:sym typeface="Convergence"/>
              </a:defRPr>
            </a:lvl2pPr>
            <a:lvl3pPr lvl="2" rtl="0">
              <a:lnSpc>
                <a:spcPct val="100000"/>
              </a:lnSpc>
              <a:spcBef>
                <a:spcPts val="0"/>
              </a:spcBef>
              <a:spcAft>
                <a:spcPts val="0"/>
              </a:spcAft>
              <a:buNone/>
              <a:defRPr sz="2200" b="1">
                <a:latin typeface="Convergence"/>
                <a:ea typeface="Convergence"/>
                <a:cs typeface="Convergence"/>
                <a:sym typeface="Convergence"/>
              </a:defRPr>
            </a:lvl3pPr>
            <a:lvl4pPr lvl="3" rtl="0">
              <a:lnSpc>
                <a:spcPct val="100000"/>
              </a:lnSpc>
              <a:spcBef>
                <a:spcPts val="0"/>
              </a:spcBef>
              <a:spcAft>
                <a:spcPts val="0"/>
              </a:spcAft>
              <a:buNone/>
              <a:defRPr sz="2200" b="1">
                <a:latin typeface="Convergence"/>
                <a:ea typeface="Convergence"/>
                <a:cs typeface="Convergence"/>
                <a:sym typeface="Convergence"/>
              </a:defRPr>
            </a:lvl4pPr>
            <a:lvl5pPr lvl="4" rtl="0">
              <a:lnSpc>
                <a:spcPct val="100000"/>
              </a:lnSpc>
              <a:spcBef>
                <a:spcPts val="0"/>
              </a:spcBef>
              <a:spcAft>
                <a:spcPts val="0"/>
              </a:spcAft>
              <a:buNone/>
              <a:defRPr sz="2200" b="1">
                <a:latin typeface="Convergence"/>
                <a:ea typeface="Convergence"/>
                <a:cs typeface="Convergence"/>
                <a:sym typeface="Convergence"/>
              </a:defRPr>
            </a:lvl5pPr>
            <a:lvl6pPr lvl="5" rtl="0">
              <a:lnSpc>
                <a:spcPct val="100000"/>
              </a:lnSpc>
              <a:spcBef>
                <a:spcPts val="0"/>
              </a:spcBef>
              <a:spcAft>
                <a:spcPts val="0"/>
              </a:spcAft>
              <a:buNone/>
              <a:defRPr sz="2200" b="1">
                <a:latin typeface="Convergence"/>
                <a:ea typeface="Convergence"/>
                <a:cs typeface="Convergence"/>
                <a:sym typeface="Convergence"/>
              </a:defRPr>
            </a:lvl6pPr>
            <a:lvl7pPr lvl="6" rtl="0">
              <a:lnSpc>
                <a:spcPct val="100000"/>
              </a:lnSpc>
              <a:spcBef>
                <a:spcPts val="0"/>
              </a:spcBef>
              <a:spcAft>
                <a:spcPts val="0"/>
              </a:spcAft>
              <a:buNone/>
              <a:defRPr sz="2200" b="1">
                <a:latin typeface="Convergence"/>
                <a:ea typeface="Convergence"/>
                <a:cs typeface="Convergence"/>
                <a:sym typeface="Convergence"/>
              </a:defRPr>
            </a:lvl7pPr>
            <a:lvl8pPr lvl="7" rtl="0">
              <a:lnSpc>
                <a:spcPct val="100000"/>
              </a:lnSpc>
              <a:spcBef>
                <a:spcPts val="0"/>
              </a:spcBef>
              <a:spcAft>
                <a:spcPts val="0"/>
              </a:spcAft>
              <a:buNone/>
              <a:defRPr sz="2200" b="1">
                <a:latin typeface="Convergence"/>
                <a:ea typeface="Convergence"/>
                <a:cs typeface="Convergence"/>
                <a:sym typeface="Convergence"/>
              </a:defRPr>
            </a:lvl8pPr>
            <a:lvl9pPr lvl="8" rtl="0">
              <a:lnSpc>
                <a:spcPct val="100000"/>
              </a:lnSpc>
              <a:spcBef>
                <a:spcPts val="0"/>
              </a:spcBef>
              <a:spcAft>
                <a:spcPts val="0"/>
              </a:spcAft>
              <a:buNone/>
              <a:defRPr sz="2200" b="1">
                <a:latin typeface="Convergence"/>
                <a:ea typeface="Convergence"/>
                <a:cs typeface="Convergence"/>
                <a:sym typeface="Convergence"/>
              </a:defRPr>
            </a:lvl9pPr>
          </a:lstStyle>
          <a:p>
            <a:endParaRPr/>
          </a:p>
        </p:txBody>
      </p:sp>
      <p:sp>
        <p:nvSpPr>
          <p:cNvPr id="141" name="Google Shape;141;p19"/>
          <p:cNvSpPr txBox="1">
            <a:spLocks noGrp="1"/>
          </p:cNvSpPr>
          <p:nvPr>
            <p:ph type="subTitle" idx="8"/>
          </p:nvPr>
        </p:nvSpPr>
        <p:spPr>
          <a:xfrm>
            <a:off x="882388" y="2327463"/>
            <a:ext cx="2070900" cy="506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142" name="Google Shape;142;p19"/>
          <p:cNvSpPr txBox="1">
            <a:spLocks noGrp="1"/>
          </p:cNvSpPr>
          <p:nvPr>
            <p:ph type="subTitle" idx="9"/>
          </p:nvPr>
        </p:nvSpPr>
        <p:spPr>
          <a:xfrm>
            <a:off x="6190712" y="1977083"/>
            <a:ext cx="2070900" cy="371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200" b="1">
                <a:latin typeface="Convergence"/>
                <a:ea typeface="Convergence"/>
                <a:cs typeface="Convergence"/>
                <a:sym typeface="Convergence"/>
              </a:defRPr>
            </a:lvl1pPr>
            <a:lvl2pPr lvl="1" rtl="0">
              <a:lnSpc>
                <a:spcPct val="100000"/>
              </a:lnSpc>
              <a:spcBef>
                <a:spcPts val="0"/>
              </a:spcBef>
              <a:spcAft>
                <a:spcPts val="0"/>
              </a:spcAft>
              <a:buNone/>
              <a:defRPr sz="2200" b="1">
                <a:latin typeface="Convergence"/>
                <a:ea typeface="Convergence"/>
                <a:cs typeface="Convergence"/>
                <a:sym typeface="Convergence"/>
              </a:defRPr>
            </a:lvl2pPr>
            <a:lvl3pPr lvl="2" rtl="0">
              <a:lnSpc>
                <a:spcPct val="100000"/>
              </a:lnSpc>
              <a:spcBef>
                <a:spcPts val="0"/>
              </a:spcBef>
              <a:spcAft>
                <a:spcPts val="0"/>
              </a:spcAft>
              <a:buNone/>
              <a:defRPr sz="2200" b="1">
                <a:latin typeface="Convergence"/>
                <a:ea typeface="Convergence"/>
                <a:cs typeface="Convergence"/>
                <a:sym typeface="Convergence"/>
              </a:defRPr>
            </a:lvl3pPr>
            <a:lvl4pPr lvl="3" rtl="0">
              <a:lnSpc>
                <a:spcPct val="100000"/>
              </a:lnSpc>
              <a:spcBef>
                <a:spcPts val="0"/>
              </a:spcBef>
              <a:spcAft>
                <a:spcPts val="0"/>
              </a:spcAft>
              <a:buNone/>
              <a:defRPr sz="2200" b="1">
                <a:latin typeface="Convergence"/>
                <a:ea typeface="Convergence"/>
                <a:cs typeface="Convergence"/>
                <a:sym typeface="Convergence"/>
              </a:defRPr>
            </a:lvl4pPr>
            <a:lvl5pPr lvl="4" rtl="0">
              <a:lnSpc>
                <a:spcPct val="100000"/>
              </a:lnSpc>
              <a:spcBef>
                <a:spcPts val="0"/>
              </a:spcBef>
              <a:spcAft>
                <a:spcPts val="0"/>
              </a:spcAft>
              <a:buNone/>
              <a:defRPr sz="2200" b="1">
                <a:latin typeface="Convergence"/>
                <a:ea typeface="Convergence"/>
                <a:cs typeface="Convergence"/>
                <a:sym typeface="Convergence"/>
              </a:defRPr>
            </a:lvl5pPr>
            <a:lvl6pPr lvl="5" rtl="0">
              <a:lnSpc>
                <a:spcPct val="100000"/>
              </a:lnSpc>
              <a:spcBef>
                <a:spcPts val="0"/>
              </a:spcBef>
              <a:spcAft>
                <a:spcPts val="0"/>
              </a:spcAft>
              <a:buNone/>
              <a:defRPr sz="2200" b="1">
                <a:latin typeface="Convergence"/>
                <a:ea typeface="Convergence"/>
                <a:cs typeface="Convergence"/>
                <a:sym typeface="Convergence"/>
              </a:defRPr>
            </a:lvl6pPr>
            <a:lvl7pPr lvl="6" rtl="0">
              <a:lnSpc>
                <a:spcPct val="100000"/>
              </a:lnSpc>
              <a:spcBef>
                <a:spcPts val="0"/>
              </a:spcBef>
              <a:spcAft>
                <a:spcPts val="0"/>
              </a:spcAft>
              <a:buNone/>
              <a:defRPr sz="2200" b="1">
                <a:latin typeface="Convergence"/>
                <a:ea typeface="Convergence"/>
                <a:cs typeface="Convergence"/>
                <a:sym typeface="Convergence"/>
              </a:defRPr>
            </a:lvl7pPr>
            <a:lvl8pPr lvl="7" rtl="0">
              <a:lnSpc>
                <a:spcPct val="100000"/>
              </a:lnSpc>
              <a:spcBef>
                <a:spcPts val="0"/>
              </a:spcBef>
              <a:spcAft>
                <a:spcPts val="0"/>
              </a:spcAft>
              <a:buNone/>
              <a:defRPr sz="2200" b="1">
                <a:latin typeface="Convergence"/>
                <a:ea typeface="Convergence"/>
                <a:cs typeface="Convergence"/>
                <a:sym typeface="Convergence"/>
              </a:defRPr>
            </a:lvl8pPr>
            <a:lvl9pPr lvl="8" rtl="0">
              <a:lnSpc>
                <a:spcPct val="100000"/>
              </a:lnSpc>
              <a:spcBef>
                <a:spcPts val="0"/>
              </a:spcBef>
              <a:spcAft>
                <a:spcPts val="0"/>
              </a:spcAft>
              <a:buNone/>
              <a:defRPr sz="2200" b="1">
                <a:latin typeface="Convergence"/>
                <a:ea typeface="Convergence"/>
                <a:cs typeface="Convergence"/>
                <a:sym typeface="Convergence"/>
              </a:defRPr>
            </a:lvl9pPr>
          </a:lstStyle>
          <a:p>
            <a:endParaRPr/>
          </a:p>
        </p:txBody>
      </p:sp>
      <p:sp>
        <p:nvSpPr>
          <p:cNvPr id="143" name="Google Shape;143;p19"/>
          <p:cNvSpPr txBox="1">
            <a:spLocks noGrp="1"/>
          </p:cNvSpPr>
          <p:nvPr>
            <p:ph type="subTitle" idx="13"/>
          </p:nvPr>
        </p:nvSpPr>
        <p:spPr>
          <a:xfrm>
            <a:off x="6190712" y="2327463"/>
            <a:ext cx="2070900" cy="506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144" name="Google Shape;144;p19"/>
          <p:cNvSpPr/>
          <p:nvPr/>
        </p:nvSpPr>
        <p:spPr>
          <a:xfrm>
            <a:off x="0" y="3345751"/>
            <a:ext cx="4232365" cy="1797888"/>
          </a:xfrm>
          <a:custGeom>
            <a:avLst/>
            <a:gdLst/>
            <a:ahLst/>
            <a:cxnLst/>
            <a:rect l="l" t="t" r="r" b="b"/>
            <a:pathLst>
              <a:path w="145230" h="61693" extrusionOk="0">
                <a:moveTo>
                  <a:pt x="48008" y="0"/>
                </a:moveTo>
                <a:cubicBezTo>
                  <a:pt x="42535" y="0"/>
                  <a:pt x="37147" y="1823"/>
                  <a:pt x="32738" y="5274"/>
                </a:cubicBezTo>
                <a:cubicBezTo>
                  <a:pt x="27008" y="9779"/>
                  <a:pt x="23127" y="16155"/>
                  <a:pt x="18991" y="22070"/>
                </a:cubicBezTo>
                <a:cubicBezTo>
                  <a:pt x="14371" y="28655"/>
                  <a:pt x="9195" y="34430"/>
                  <a:pt x="2010" y="38266"/>
                </a:cubicBezTo>
                <a:cubicBezTo>
                  <a:pt x="1340" y="38612"/>
                  <a:pt x="670" y="38959"/>
                  <a:pt x="0" y="39282"/>
                </a:cubicBezTo>
                <a:lnTo>
                  <a:pt x="0" y="61693"/>
                </a:lnTo>
                <a:lnTo>
                  <a:pt x="145229" y="61693"/>
                </a:lnTo>
                <a:cubicBezTo>
                  <a:pt x="140747" y="57095"/>
                  <a:pt x="135156" y="53722"/>
                  <a:pt x="129010" y="51897"/>
                </a:cubicBezTo>
                <a:cubicBezTo>
                  <a:pt x="126028" y="51048"/>
                  <a:pt x="123056" y="50766"/>
                  <a:pt x="120083" y="50766"/>
                </a:cubicBezTo>
                <a:cubicBezTo>
                  <a:pt x="114399" y="50766"/>
                  <a:pt x="108714" y="51798"/>
                  <a:pt x="102950" y="51874"/>
                </a:cubicBezTo>
                <a:cubicBezTo>
                  <a:pt x="102773" y="51876"/>
                  <a:pt x="102597" y="51878"/>
                  <a:pt x="102421" y="51878"/>
                </a:cubicBezTo>
                <a:cubicBezTo>
                  <a:pt x="97963" y="51878"/>
                  <a:pt x="93625" y="51021"/>
                  <a:pt x="89757" y="48732"/>
                </a:cubicBezTo>
                <a:cubicBezTo>
                  <a:pt x="86084" y="46537"/>
                  <a:pt x="83127" y="43372"/>
                  <a:pt x="81209" y="39583"/>
                </a:cubicBezTo>
                <a:cubicBezTo>
                  <a:pt x="77258" y="31866"/>
                  <a:pt x="76889" y="22879"/>
                  <a:pt x="72545" y="15324"/>
                </a:cubicBezTo>
                <a:cubicBezTo>
                  <a:pt x="68618" y="8462"/>
                  <a:pt x="62264" y="2940"/>
                  <a:pt x="54548" y="884"/>
                </a:cubicBezTo>
                <a:cubicBezTo>
                  <a:pt x="52392" y="291"/>
                  <a:pt x="50193" y="0"/>
                  <a:pt x="480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9"/>
          <p:cNvSpPr/>
          <p:nvPr/>
        </p:nvSpPr>
        <p:spPr>
          <a:xfrm flipH="1">
            <a:off x="7833700" y="-354125"/>
            <a:ext cx="2369850" cy="1233250"/>
          </a:xfrm>
          <a:custGeom>
            <a:avLst/>
            <a:gdLst/>
            <a:ahLst/>
            <a:cxnLst/>
            <a:rect l="l" t="t" r="r" b="b"/>
            <a:pathLst>
              <a:path w="94794" h="49330" extrusionOk="0">
                <a:moveTo>
                  <a:pt x="94793" y="0"/>
                </a:moveTo>
                <a:lnTo>
                  <a:pt x="94793" y="0"/>
                </a:lnTo>
                <a:cubicBezTo>
                  <a:pt x="93760" y="296"/>
                  <a:pt x="92779" y="711"/>
                  <a:pt x="91856" y="1227"/>
                </a:cubicBezTo>
                <a:lnTo>
                  <a:pt x="91856" y="1227"/>
                </a:lnTo>
                <a:cubicBezTo>
                  <a:pt x="92850" y="822"/>
                  <a:pt x="93830" y="414"/>
                  <a:pt x="94793" y="0"/>
                </a:cubicBezTo>
                <a:close/>
                <a:moveTo>
                  <a:pt x="955" y="12954"/>
                </a:moveTo>
                <a:cubicBezTo>
                  <a:pt x="637" y="12954"/>
                  <a:pt x="343" y="13248"/>
                  <a:pt x="0" y="13248"/>
                </a:cubicBezTo>
                <a:lnTo>
                  <a:pt x="955" y="13248"/>
                </a:lnTo>
                <a:lnTo>
                  <a:pt x="955" y="12954"/>
                </a:lnTo>
                <a:close/>
                <a:moveTo>
                  <a:pt x="91856" y="1227"/>
                </a:moveTo>
                <a:lnTo>
                  <a:pt x="91856" y="1227"/>
                </a:lnTo>
                <a:cubicBezTo>
                  <a:pt x="83144" y="4776"/>
                  <a:pt x="73396" y="8053"/>
                  <a:pt x="65285" y="12318"/>
                </a:cubicBezTo>
                <a:cubicBezTo>
                  <a:pt x="65726" y="12440"/>
                  <a:pt x="66191" y="13101"/>
                  <a:pt x="66657" y="13248"/>
                </a:cubicBezTo>
                <a:lnTo>
                  <a:pt x="955" y="13248"/>
                </a:lnTo>
                <a:lnTo>
                  <a:pt x="955" y="20154"/>
                </a:lnTo>
                <a:cubicBezTo>
                  <a:pt x="1176" y="20154"/>
                  <a:pt x="1274" y="19566"/>
                  <a:pt x="1470" y="19566"/>
                </a:cubicBezTo>
                <a:cubicBezTo>
                  <a:pt x="5349" y="18844"/>
                  <a:pt x="9495" y="18369"/>
                  <a:pt x="13639" y="18369"/>
                </a:cubicBezTo>
                <a:cubicBezTo>
                  <a:pt x="21998" y="18369"/>
                  <a:pt x="30348" y="20301"/>
                  <a:pt x="36487" y="26031"/>
                </a:cubicBezTo>
                <a:cubicBezTo>
                  <a:pt x="42879" y="32030"/>
                  <a:pt x="45940" y="41164"/>
                  <a:pt x="53286" y="46160"/>
                </a:cubicBezTo>
                <a:cubicBezTo>
                  <a:pt x="56402" y="48276"/>
                  <a:pt x="60175" y="49330"/>
                  <a:pt x="63937" y="49330"/>
                </a:cubicBezTo>
                <a:cubicBezTo>
                  <a:pt x="69666" y="49330"/>
                  <a:pt x="75369" y="46885"/>
                  <a:pt x="78680" y="42021"/>
                </a:cubicBezTo>
                <a:cubicBezTo>
                  <a:pt x="80909" y="38716"/>
                  <a:pt x="81913" y="34749"/>
                  <a:pt x="82182" y="30757"/>
                </a:cubicBezTo>
                <a:cubicBezTo>
                  <a:pt x="82598" y="23974"/>
                  <a:pt x="81178" y="18244"/>
                  <a:pt x="83553" y="11632"/>
                </a:cubicBezTo>
                <a:cubicBezTo>
                  <a:pt x="85077" y="7357"/>
                  <a:pt x="87961" y="3401"/>
                  <a:pt x="91856" y="122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six columns">
  <p:cSld name="CUSTOM_4">
    <p:spTree>
      <p:nvGrpSpPr>
        <p:cNvPr id="1" name="Shape 146"/>
        <p:cNvGrpSpPr/>
        <p:nvPr/>
      </p:nvGrpSpPr>
      <p:grpSpPr>
        <a:xfrm>
          <a:off x="0" y="0"/>
          <a:ext cx="0" cy="0"/>
          <a:chOff x="0" y="0"/>
          <a:chExt cx="0" cy="0"/>
        </a:xfrm>
      </p:grpSpPr>
      <p:grpSp>
        <p:nvGrpSpPr>
          <p:cNvPr id="147" name="Google Shape;147;p20"/>
          <p:cNvGrpSpPr/>
          <p:nvPr/>
        </p:nvGrpSpPr>
        <p:grpSpPr>
          <a:xfrm>
            <a:off x="-330775" y="-175887"/>
            <a:ext cx="9805550" cy="5495268"/>
            <a:chOff x="-330775" y="-175887"/>
            <a:chExt cx="9805550" cy="5495268"/>
          </a:xfrm>
        </p:grpSpPr>
        <p:sp>
          <p:nvSpPr>
            <p:cNvPr id="148" name="Google Shape;148;p20"/>
            <p:cNvSpPr/>
            <p:nvPr/>
          </p:nvSpPr>
          <p:spPr>
            <a:xfrm>
              <a:off x="-330775" y="4154802"/>
              <a:ext cx="2070959" cy="1164579"/>
            </a:xfrm>
            <a:custGeom>
              <a:avLst/>
              <a:gdLst/>
              <a:ahLst/>
              <a:cxnLst/>
              <a:rect l="l" t="t" r="r" b="b"/>
              <a:pathLst>
                <a:path w="126897" h="71359" extrusionOk="0">
                  <a:moveTo>
                    <a:pt x="4310" y="1"/>
                  </a:moveTo>
                  <a:cubicBezTo>
                    <a:pt x="4041" y="1"/>
                    <a:pt x="3208" y="760"/>
                    <a:pt x="2939" y="760"/>
                  </a:cubicBezTo>
                  <a:cubicBezTo>
                    <a:pt x="2841" y="2401"/>
                    <a:pt x="2841" y="4041"/>
                    <a:pt x="2963" y="5658"/>
                  </a:cubicBezTo>
                  <a:lnTo>
                    <a:pt x="0" y="71359"/>
                  </a:lnTo>
                  <a:lnTo>
                    <a:pt x="126578" y="71359"/>
                  </a:lnTo>
                  <a:cubicBezTo>
                    <a:pt x="125770" y="69645"/>
                    <a:pt x="126211" y="66020"/>
                    <a:pt x="126897" y="64257"/>
                  </a:cubicBezTo>
                  <a:lnTo>
                    <a:pt x="126897" y="64257"/>
                  </a:lnTo>
                  <a:cubicBezTo>
                    <a:pt x="126059" y="64277"/>
                    <a:pt x="125221" y="64286"/>
                    <a:pt x="124384" y="64286"/>
                  </a:cubicBezTo>
                  <a:cubicBezTo>
                    <a:pt x="116828" y="64286"/>
                    <a:pt x="109306" y="63489"/>
                    <a:pt x="101943" y="61857"/>
                  </a:cubicBezTo>
                  <a:cubicBezTo>
                    <a:pt x="95797" y="60511"/>
                    <a:pt x="89699" y="58551"/>
                    <a:pt x="84434" y="55050"/>
                  </a:cubicBezTo>
                  <a:cubicBezTo>
                    <a:pt x="72019" y="46724"/>
                    <a:pt x="66264" y="31003"/>
                    <a:pt x="54143" y="22236"/>
                  </a:cubicBezTo>
                  <a:cubicBezTo>
                    <a:pt x="51302" y="20228"/>
                    <a:pt x="48241" y="18563"/>
                    <a:pt x="45009" y="17289"/>
                  </a:cubicBezTo>
                  <a:cubicBezTo>
                    <a:pt x="40209" y="15355"/>
                    <a:pt x="35165" y="14130"/>
                    <a:pt x="29998" y="13641"/>
                  </a:cubicBezTo>
                  <a:cubicBezTo>
                    <a:pt x="25076" y="13175"/>
                    <a:pt x="19982" y="13371"/>
                    <a:pt x="15354" y="11608"/>
                  </a:cubicBezTo>
                  <a:cubicBezTo>
                    <a:pt x="10114" y="9600"/>
                    <a:pt x="6049" y="5339"/>
                    <a:pt x="431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20"/>
            <p:cNvSpPr/>
            <p:nvPr/>
          </p:nvSpPr>
          <p:spPr>
            <a:xfrm rot="10800000">
              <a:off x="6555510" y="-175887"/>
              <a:ext cx="2919265" cy="1641614"/>
            </a:xfrm>
            <a:custGeom>
              <a:avLst/>
              <a:gdLst/>
              <a:ahLst/>
              <a:cxnLst/>
              <a:rect l="l" t="t" r="r" b="b"/>
              <a:pathLst>
                <a:path w="126897" h="71359" extrusionOk="0">
                  <a:moveTo>
                    <a:pt x="4310" y="1"/>
                  </a:moveTo>
                  <a:cubicBezTo>
                    <a:pt x="4041" y="1"/>
                    <a:pt x="3208" y="760"/>
                    <a:pt x="2939" y="760"/>
                  </a:cubicBezTo>
                  <a:cubicBezTo>
                    <a:pt x="2841" y="2401"/>
                    <a:pt x="2841" y="4041"/>
                    <a:pt x="2963" y="5658"/>
                  </a:cubicBezTo>
                  <a:lnTo>
                    <a:pt x="0" y="71359"/>
                  </a:lnTo>
                  <a:lnTo>
                    <a:pt x="126578" y="71359"/>
                  </a:lnTo>
                  <a:cubicBezTo>
                    <a:pt x="125770" y="69645"/>
                    <a:pt x="126211" y="66020"/>
                    <a:pt x="126897" y="64257"/>
                  </a:cubicBezTo>
                  <a:lnTo>
                    <a:pt x="126897" y="64257"/>
                  </a:lnTo>
                  <a:cubicBezTo>
                    <a:pt x="126059" y="64277"/>
                    <a:pt x="125221" y="64286"/>
                    <a:pt x="124384" y="64286"/>
                  </a:cubicBezTo>
                  <a:cubicBezTo>
                    <a:pt x="116828" y="64286"/>
                    <a:pt x="109306" y="63489"/>
                    <a:pt x="101943" y="61857"/>
                  </a:cubicBezTo>
                  <a:cubicBezTo>
                    <a:pt x="95797" y="60511"/>
                    <a:pt x="89699" y="58551"/>
                    <a:pt x="84434" y="55050"/>
                  </a:cubicBezTo>
                  <a:cubicBezTo>
                    <a:pt x="72019" y="46724"/>
                    <a:pt x="66264" y="31003"/>
                    <a:pt x="54143" y="22236"/>
                  </a:cubicBezTo>
                  <a:cubicBezTo>
                    <a:pt x="51302" y="20228"/>
                    <a:pt x="48241" y="18563"/>
                    <a:pt x="45009" y="17289"/>
                  </a:cubicBezTo>
                  <a:cubicBezTo>
                    <a:pt x="40209" y="15355"/>
                    <a:pt x="35165" y="14130"/>
                    <a:pt x="29998" y="13641"/>
                  </a:cubicBezTo>
                  <a:cubicBezTo>
                    <a:pt x="25076" y="13175"/>
                    <a:pt x="19982" y="13371"/>
                    <a:pt x="15354" y="11608"/>
                  </a:cubicBezTo>
                  <a:cubicBezTo>
                    <a:pt x="10114" y="9600"/>
                    <a:pt x="6049" y="5339"/>
                    <a:pt x="431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0" name="Google Shape;150;p20"/>
          <p:cNvSpPr txBox="1">
            <a:spLocks noGrp="1"/>
          </p:cNvSpPr>
          <p:nvPr>
            <p:ph type="subTitle" idx="1"/>
          </p:nvPr>
        </p:nvSpPr>
        <p:spPr>
          <a:xfrm>
            <a:off x="883987" y="3666194"/>
            <a:ext cx="2070900" cy="375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200" b="1">
                <a:latin typeface="Convergence"/>
                <a:ea typeface="Convergence"/>
                <a:cs typeface="Convergence"/>
                <a:sym typeface="Convergence"/>
              </a:defRPr>
            </a:lvl1pPr>
            <a:lvl2pPr lvl="1" rtl="0">
              <a:lnSpc>
                <a:spcPct val="100000"/>
              </a:lnSpc>
              <a:spcBef>
                <a:spcPts val="0"/>
              </a:spcBef>
              <a:spcAft>
                <a:spcPts val="0"/>
              </a:spcAft>
              <a:buNone/>
              <a:defRPr sz="2200" b="1">
                <a:latin typeface="Convergence"/>
                <a:ea typeface="Convergence"/>
                <a:cs typeface="Convergence"/>
                <a:sym typeface="Convergence"/>
              </a:defRPr>
            </a:lvl2pPr>
            <a:lvl3pPr lvl="2" rtl="0">
              <a:lnSpc>
                <a:spcPct val="100000"/>
              </a:lnSpc>
              <a:spcBef>
                <a:spcPts val="0"/>
              </a:spcBef>
              <a:spcAft>
                <a:spcPts val="0"/>
              </a:spcAft>
              <a:buNone/>
              <a:defRPr sz="2200" b="1">
                <a:latin typeface="Convergence"/>
                <a:ea typeface="Convergence"/>
                <a:cs typeface="Convergence"/>
                <a:sym typeface="Convergence"/>
              </a:defRPr>
            </a:lvl3pPr>
            <a:lvl4pPr lvl="3" rtl="0">
              <a:lnSpc>
                <a:spcPct val="100000"/>
              </a:lnSpc>
              <a:spcBef>
                <a:spcPts val="0"/>
              </a:spcBef>
              <a:spcAft>
                <a:spcPts val="0"/>
              </a:spcAft>
              <a:buNone/>
              <a:defRPr sz="2200" b="1">
                <a:latin typeface="Convergence"/>
                <a:ea typeface="Convergence"/>
                <a:cs typeface="Convergence"/>
                <a:sym typeface="Convergence"/>
              </a:defRPr>
            </a:lvl4pPr>
            <a:lvl5pPr lvl="4" rtl="0">
              <a:lnSpc>
                <a:spcPct val="100000"/>
              </a:lnSpc>
              <a:spcBef>
                <a:spcPts val="0"/>
              </a:spcBef>
              <a:spcAft>
                <a:spcPts val="0"/>
              </a:spcAft>
              <a:buNone/>
              <a:defRPr sz="2200" b="1">
                <a:latin typeface="Convergence"/>
                <a:ea typeface="Convergence"/>
                <a:cs typeface="Convergence"/>
                <a:sym typeface="Convergence"/>
              </a:defRPr>
            </a:lvl5pPr>
            <a:lvl6pPr lvl="5" rtl="0">
              <a:lnSpc>
                <a:spcPct val="100000"/>
              </a:lnSpc>
              <a:spcBef>
                <a:spcPts val="0"/>
              </a:spcBef>
              <a:spcAft>
                <a:spcPts val="0"/>
              </a:spcAft>
              <a:buNone/>
              <a:defRPr sz="2200" b="1">
                <a:latin typeface="Convergence"/>
                <a:ea typeface="Convergence"/>
                <a:cs typeface="Convergence"/>
                <a:sym typeface="Convergence"/>
              </a:defRPr>
            </a:lvl6pPr>
            <a:lvl7pPr lvl="6" rtl="0">
              <a:lnSpc>
                <a:spcPct val="100000"/>
              </a:lnSpc>
              <a:spcBef>
                <a:spcPts val="0"/>
              </a:spcBef>
              <a:spcAft>
                <a:spcPts val="0"/>
              </a:spcAft>
              <a:buNone/>
              <a:defRPr sz="2200" b="1">
                <a:latin typeface="Convergence"/>
                <a:ea typeface="Convergence"/>
                <a:cs typeface="Convergence"/>
                <a:sym typeface="Convergence"/>
              </a:defRPr>
            </a:lvl7pPr>
            <a:lvl8pPr lvl="7" rtl="0">
              <a:lnSpc>
                <a:spcPct val="100000"/>
              </a:lnSpc>
              <a:spcBef>
                <a:spcPts val="0"/>
              </a:spcBef>
              <a:spcAft>
                <a:spcPts val="0"/>
              </a:spcAft>
              <a:buNone/>
              <a:defRPr sz="2200" b="1">
                <a:latin typeface="Convergence"/>
                <a:ea typeface="Convergence"/>
                <a:cs typeface="Convergence"/>
                <a:sym typeface="Convergence"/>
              </a:defRPr>
            </a:lvl8pPr>
            <a:lvl9pPr lvl="8" rtl="0">
              <a:lnSpc>
                <a:spcPct val="100000"/>
              </a:lnSpc>
              <a:spcBef>
                <a:spcPts val="0"/>
              </a:spcBef>
              <a:spcAft>
                <a:spcPts val="0"/>
              </a:spcAft>
              <a:buNone/>
              <a:defRPr sz="2200" b="1">
                <a:latin typeface="Convergence"/>
                <a:ea typeface="Convergence"/>
                <a:cs typeface="Convergence"/>
                <a:sym typeface="Convergence"/>
              </a:defRPr>
            </a:lvl9pPr>
          </a:lstStyle>
          <a:p>
            <a:endParaRPr/>
          </a:p>
        </p:txBody>
      </p:sp>
      <p:sp>
        <p:nvSpPr>
          <p:cNvPr id="151" name="Google Shape;151;p20"/>
          <p:cNvSpPr txBox="1">
            <a:spLocks noGrp="1"/>
          </p:cNvSpPr>
          <p:nvPr>
            <p:ph type="subTitle" idx="2"/>
          </p:nvPr>
        </p:nvSpPr>
        <p:spPr>
          <a:xfrm>
            <a:off x="883987" y="4024075"/>
            <a:ext cx="2070900" cy="502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152" name="Google Shape;152;p20"/>
          <p:cNvSpPr txBox="1">
            <a:spLocks noGrp="1"/>
          </p:cNvSpPr>
          <p:nvPr>
            <p:ph type="subTitle" idx="3"/>
          </p:nvPr>
        </p:nvSpPr>
        <p:spPr>
          <a:xfrm>
            <a:off x="3534168" y="3666194"/>
            <a:ext cx="2070900" cy="375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200" b="1">
                <a:latin typeface="Convergence"/>
                <a:ea typeface="Convergence"/>
                <a:cs typeface="Convergence"/>
                <a:sym typeface="Convergence"/>
              </a:defRPr>
            </a:lvl1pPr>
            <a:lvl2pPr lvl="1" rtl="0">
              <a:lnSpc>
                <a:spcPct val="100000"/>
              </a:lnSpc>
              <a:spcBef>
                <a:spcPts val="0"/>
              </a:spcBef>
              <a:spcAft>
                <a:spcPts val="0"/>
              </a:spcAft>
              <a:buNone/>
              <a:defRPr sz="2200" b="1">
                <a:latin typeface="Convergence"/>
                <a:ea typeface="Convergence"/>
                <a:cs typeface="Convergence"/>
                <a:sym typeface="Convergence"/>
              </a:defRPr>
            </a:lvl2pPr>
            <a:lvl3pPr lvl="2" rtl="0">
              <a:lnSpc>
                <a:spcPct val="100000"/>
              </a:lnSpc>
              <a:spcBef>
                <a:spcPts val="0"/>
              </a:spcBef>
              <a:spcAft>
                <a:spcPts val="0"/>
              </a:spcAft>
              <a:buNone/>
              <a:defRPr sz="2200" b="1">
                <a:latin typeface="Convergence"/>
                <a:ea typeface="Convergence"/>
                <a:cs typeface="Convergence"/>
                <a:sym typeface="Convergence"/>
              </a:defRPr>
            </a:lvl3pPr>
            <a:lvl4pPr lvl="3" rtl="0">
              <a:lnSpc>
                <a:spcPct val="100000"/>
              </a:lnSpc>
              <a:spcBef>
                <a:spcPts val="0"/>
              </a:spcBef>
              <a:spcAft>
                <a:spcPts val="0"/>
              </a:spcAft>
              <a:buNone/>
              <a:defRPr sz="2200" b="1">
                <a:latin typeface="Convergence"/>
                <a:ea typeface="Convergence"/>
                <a:cs typeface="Convergence"/>
                <a:sym typeface="Convergence"/>
              </a:defRPr>
            </a:lvl4pPr>
            <a:lvl5pPr lvl="4" rtl="0">
              <a:lnSpc>
                <a:spcPct val="100000"/>
              </a:lnSpc>
              <a:spcBef>
                <a:spcPts val="0"/>
              </a:spcBef>
              <a:spcAft>
                <a:spcPts val="0"/>
              </a:spcAft>
              <a:buNone/>
              <a:defRPr sz="2200" b="1">
                <a:latin typeface="Convergence"/>
                <a:ea typeface="Convergence"/>
                <a:cs typeface="Convergence"/>
                <a:sym typeface="Convergence"/>
              </a:defRPr>
            </a:lvl5pPr>
            <a:lvl6pPr lvl="5" rtl="0">
              <a:lnSpc>
                <a:spcPct val="100000"/>
              </a:lnSpc>
              <a:spcBef>
                <a:spcPts val="0"/>
              </a:spcBef>
              <a:spcAft>
                <a:spcPts val="0"/>
              </a:spcAft>
              <a:buNone/>
              <a:defRPr sz="2200" b="1">
                <a:latin typeface="Convergence"/>
                <a:ea typeface="Convergence"/>
                <a:cs typeface="Convergence"/>
                <a:sym typeface="Convergence"/>
              </a:defRPr>
            </a:lvl6pPr>
            <a:lvl7pPr lvl="6" rtl="0">
              <a:lnSpc>
                <a:spcPct val="100000"/>
              </a:lnSpc>
              <a:spcBef>
                <a:spcPts val="0"/>
              </a:spcBef>
              <a:spcAft>
                <a:spcPts val="0"/>
              </a:spcAft>
              <a:buNone/>
              <a:defRPr sz="2200" b="1">
                <a:latin typeface="Convergence"/>
                <a:ea typeface="Convergence"/>
                <a:cs typeface="Convergence"/>
                <a:sym typeface="Convergence"/>
              </a:defRPr>
            </a:lvl7pPr>
            <a:lvl8pPr lvl="7" rtl="0">
              <a:lnSpc>
                <a:spcPct val="100000"/>
              </a:lnSpc>
              <a:spcBef>
                <a:spcPts val="0"/>
              </a:spcBef>
              <a:spcAft>
                <a:spcPts val="0"/>
              </a:spcAft>
              <a:buNone/>
              <a:defRPr sz="2200" b="1">
                <a:latin typeface="Convergence"/>
                <a:ea typeface="Convergence"/>
                <a:cs typeface="Convergence"/>
                <a:sym typeface="Convergence"/>
              </a:defRPr>
            </a:lvl8pPr>
            <a:lvl9pPr lvl="8" rtl="0">
              <a:lnSpc>
                <a:spcPct val="100000"/>
              </a:lnSpc>
              <a:spcBef>
                <a:spcPts val="0"/>
              </a:spcBef>
              <a:spcAft>
                <a:spcPts val="0"/>
              </a:spcAft>
              <a:buNone/>
              <a:defRPr sz="2200" b="1">
                <a:latin typeface="Convergence"/>
                <a:ea typeface="Convergence"/>
                <a:cs typeface="Convergence"/>
                <a:sym typeface="Convergence"/>
              </a:defRPr>
            </a:lvl9pPr>
          </a:lstStyle>
          <a:p>
            <a:endParaRPr/>
          </a:p>
        </p:txBody>
      </p:sp>
      <p:sp>
        <p:nvSpPr>
          <p:cNvPr id="153" name="Google Shape;153;p20"/>
          <p:cNvSpPr txBox="1">
            <a:spLocks noGrp="1"/>
          </p:cNvSpPr>
          <p:nvPr>
            <p:ph type="subTitle" idx="4"/>
          </p:nvPr>
        </p:nvSpPr>
        <p:spPr>
          <a:xfrm>
            <a:off x="3536557" y="4024075"/>
            <a:ext cx="2070900" cy="502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154" name="Google Shape;154;p20"/>
          <p:cNvSpPr txBox="1">
            <a:spLocks noGrp="1"/>
          </p:cNvSpPr>
          <p:nvPr>
            <p:ph type="subTitle" idx="5"/>
          </p:nvPr>
        </p:nvSpPr>
        <p:spPr>
          <a:xfrm>
            <a:off x="6185550" y="3666194"/>
            <a:ext cx="2070900" cy="375000"/>
          </a:xfrm>
          <a:prstGeom prst="rect">
            <a:avLst/>
          </a:prstGeom>
          <a:noFill/>
        </p:spPr>
        <p:txBody>
          <a:bodyPr spcFirstLastPara="1" wrap="square" lIns="91425" tIns="91425" rIns="91425" bIns="91425" anchor="ctr" anchorCtr="0">
            <a:noAutofit/>
          </a:bodyPr>
          <a:lstStyle>
            <a:lvl1pPr lvl="0" algn="ctr" rtl="0">
              <a:lnSpc>
                <a:spcPct val="100000"/>
              </a:lnSpc>
              <a:spcBef>
                <a:spcPts val="0"/>
              </a:spcBef>
              <a:spcAft>
                <a:spcPts val="0"/>
              </a:spcAft>
              <a:buNone/>
              <a:defRPr sz="2200" b="1">
                <a:latin typeface="Convergence"/>
                <a:ea typeface="Convergence"/>
                <a:cs typeface="Convergence"/>
                <a:sym typeface="Convergence"/>
              </a:defRPr>
            </a:lvl1pPr>
            <a:lvl2pPr lvl="1" rtl="0">
              <a:lnSpc>
                <a:spcPct val="100000"/>
              </a:lnSpc>
              <a:spcBef>
                <a:spcPts val="0"/>
              </a:spcBef>
              <a:spcAft>
                <a:spcPts val="0"/>
              </a:spcAft>
              <a:buNone/>
              <a:defRPr sz="2200" b="1">
                <a:latin typeface="Convergence"/>
                <a:ea typeface="Convergence"/>
                <a:cs typeface="Convergence"/>
                <a:sym typeface="Convergence"/>
              </a:defRPr>
            </a:lvl2pPr>
            <a:lvl3pPr lvl="2" rtl="0">
              <a:lnSpc>
                <a:spcPct val="100000"/>
              </a:lnSpc>
              <a:spcBef>
                <a:spcPts val="0"/>
              </a:spcBef>
              <a:spcAft>
                <a:spcPts val="0"/>
              </a:spcAft>
              <a:buNone/>
              <a:defRPr sz="2200" b="1">
                <a:latin typeface="Convergence"/>
                <a:ea typeface="Convergence"/>
                <a:cs typeface="Convergence"/>
                <a:sym typeface="Convergence"/>
              </a:defRPr>
            </a:lvl3pPr>
            <a:lvl4pPr lvl="3" rtl="0">
              <a:lnSpc>
                <a:spcPct val="100000"/>
              </a:lnSpc>
              <a:spcBef>
                <a:spcPts val="0"/>
              </a:spcBef>
              <a:spcAft>
                <a:spcPts val="0"/>
              </a:spcAft>
              <a:buNone/>
              <a:defRPr sz="2200" b="1">
                <a:latin typeface="Convergence"/>
                <a:ea typeface="Convergence"/>
                <a:cs typeface="Convergence"/>
                <a:sym typeface="Convergence"/>
              </a:defRPr>
            </a:lvl4pPr>
            <a:lvl5pPr lvl="4" rtl="0">
              <a:lnSpc>
                <a:spcPct val="100000"/>
              </a:lnSpc>
              <a:spcBef>
                <a:spcPts val="0"/>
              </a:spcBef>
              <a:spcAft>
                <a:spcPts val="0"/>
              </a:spcAft>
              <a:buNone/>
              <a:defRPr sz="2200" b="1">
                <a:latin typeface="Convergence"/>
                <a:ea typeface="Convergence"/>
                <a:cs typeface="Convergence"/>
                <a:sym typeface="Convergence"/>
              </a:defRPr>
            </a:lvl5pPr>
            <a:lvl6pPr lvl="5" rtl="0">
              <a:lnSpc>
                <a:spcPct val="100000"/>
              </a:lnSpc>
              <a:spcBef>
                <a:spcPts val="0"/>
              </a:spcBef>
              <a:spcAft>
                <a:spcPts val="0"/>
              </a:spcAft>
              <a:buNone/>
              <a:defRPr sz="2200" b="1">
                <a:latin typeface="Convergence"/>
                <a:ea typeface="Convergence"/>
                <a:cs typeface="Convergence"/>
                <a:sym typeface="Convergence"/>
              </a:defRPr>
            </a:lvl6pPr>
            <a:lvl7pPr lvl="6" rtl="0">
              <a:lnSpc>
                <a:spcPct val="100000"/>
              </a:lnSpc>
              <a:spcBef>
                <a:spcPts val="0"/>
              </a:spcBef>
              <a:spcAft>
                <a:spcPts val="0"/>
              </a:spcAft>
              <a:buNone/>
              <a:defRPr sz="2200" b="1">
                <a:latin typeface="Convergence"/>
                <a:ea typeface="Convergence"/>
                <a:cs typeface="Convergence"/>
                <a:sym typeface="Convergence"/>
              </a:defRPr>
            </a:lvl7pPr>
            <a:lvl8pPr lvl="7" rtl="0">
              <a:lnSpc>
                <a:spcPct val="100000"/>
              </a:lnSpc>
              <a:spcBef>
                <a:spcPts val="0"/>
              </a:spcBef>
              <a:spcAft>
                <a:spcPts val="0"/>
              </a:spcAft>
              <a:buNone/>
              <a:defRPr sz="2200" b="1">
                <a:latin typeface="Convergence"/>
                <a:ea typeface="Convergence"/>
                <a:cs typeface="Convergence"/>
                <a:sym typeface="Convergence"/>
              </a:defRPr>
            </a:lvl8pPr>
            <a:lvl9pPr lvl="8" rtl="0">
              <a:lnSpc>
                <a:spcPct val="100000"/>
              </a:lnSpc>
              <a:spcBef>
                <a:spcPts val="0"/>
              </a:spcBef>
              <a:spcAft>
                <a:spcPts val="0"/>
              </a:spcAft>
              <a:buNone/>
              <a:defRPr sz="2200" b="1">
                <a:latin typeface="Convergence"/>
                <a:ea typeface="Convergence"/>
                <a:cs typeface="Convergence"/>
                <a:sym typeface="Convergence"/>
              </a:defRPr>
            </a:lvl9pPr>
          </a:lstStyle>
          <a:p>
            <a:endParaRPr/>
          </a:p>
        </p:txBody>
      </p:sp>
      <p:sp>
        <p:nvSpPr>
          <p:cNvPr id="155" name="Google Shape;155;p20"/>
          <p:cNvSpPr txBox="1">
            <a:spLocks noGrp="1"/>
          </p:cNvSpPr>
          <p:nvPr>
            <p:ph type="subTitle" idx="6"/>
          </p:nvPr>
        </p:nvSpPr>
        <p:spPr>
          <a:xfrm>
            <a:off x="6187925" y="4024075"/>
            <a:ext cx="2070900" cy="502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156" name="Google Shape;156;p20"/>
          <p:cNvSpPr txBox="1">
            <a:spLocks noGrp="1"/>
          </p:cNvSpPr>
          <p:nvPr>
            <p:ph type="title"/>
          </p:nvPr>
        </p:nvSpPr>
        <p:spPr>
          <a:xfrm>
            <a:off x="717625" y="387600"/>
            <a:ext cx="7704000" cy="592200"/>
          </a:xfrm>
          <a:prstGeom prst="rect">
            <a:avLst/>
          </a:prstGeom>
          <a:noFill/>
        </p:spPr>
        <p:txBody>
          <a:bodyPr spcFirstLastPara="1" wrap="square" lIns="91425" tIns="91425" rIns="91425" bIns="91425" anchor="t" anchorCtr="0">
            <a:noAutofit/>
          </a:bodyPr>
          <a:lstStyle>
            <a:lvl1pPr lvl="0" rtl="0">
              <a:spcBef>
                <a:spcPts val="0"/>
              </a:spcBef>
              <a:spcAft>
                <a:spcPts val="0"/>
              </a:spcAft>
              <a:buSzPts val="3200"/>
              <a:buFont typeface="Fredoka One"/>
              <a:buNone/>
              <a:defRPr sz="3200"/>
            </a:lvl1pPr>
            <a:lvl2pPr lvl="1" algn="ctr" rtl="0">
              <a:spcBef>
                <a:spcPts val="0"/>
              </a:spcBef>
              <a:spcAft>
                <a:spcPts val="0"/>
              </a:spcAft>
              <a:buSzPts val="3600"/>
              <a:buFont typeface="Fredoka One"/>
              <a:buNone/>
              <a:defRPr sz="3600">
                <a:latin typeface="Fredoka One"/>
                <a:ea typeface="Fredoka One"/>
                <a:cs typeface="Fredoka One"/>
                <a:sym typeface="Fredoka One"/>
              </a:defRPr>
            </a:lvl2pPr>
            <a:lvl3pPr lvl="2" algn="ctr" rtl="0">
              <a:spcBef>
                <a:spcPts val="0"/>
              </a:spcBef>
              <a:spcAft>
                <a:spcPts val="0"/>
              </a:spcAft>
              <a:buSzPts val="3600"/>
              <a:buFont typeface="Fredoka One"/>
              <a:buNone/>
              <a:defRPr sz="3600">
                <a:latin typeface="Fredoka One"/>
                <a:ea typeface="Fredoka One"/>
                <a:cs typeface="Fredoka One"/>
                <a:sym typeface="Fredoka One"/>
              </a:defRPr>
            </a:lvl3pPr>
            <a:lvl4pPr lvl="3" algn="ctr" rtl="0">
              <a:spcBef>
                <a:spcPts val="0"/>
              </a:spcBef>
              <a:spcAft>
                <a:spcPts val="0"/>
              </a:spcAft>
              <a:buSzPts val="3600"/>
              <a:buFont typeface="Fredoka One"/>
              <a:buNone/>
              <a:defRPr sz="3600">
                <a:latin typeface="Fredoka One"/>
                <a:ea typeface="Fredoka One"/>
                <a:cs typeface="Fredoka One"/>
                <a:sym typeface="Fredoka One"/>
              </a:defRPr>
            </a:lvl4pPr>
            <a:lvl5pPr lvl="4" algn="ctr" rtl="0">
              <a:spcBef>
                <a:spcPts val="0"/>
              </a:spcBef>
              <a:spcAft>
                <a:spcPts val="0"/>
              </a:spcAft>
              <a:buSzPts val="3600"/>
              <a:buFont typeface="Fredoka One"/>
              <a:buNone/>
              <a:defRPr sz="3600">
                <a:latin typeface="Fredoka One"/>
                <a:ea typeface="Fredoka One"/>
                <a:cs typeface="Fredoka One"/>
                <a:sym typeface="Fredoka One"/>
              </a:defRPr>
            </a:lvl5pPr>
            <a:lvl6pPr lvl="5" algn="ctr" rtl="0">
              <a:spcBef>
                <a:spcPts val="0"/>
              </a:spcBef>
              <a:spcAft>
                <a:spcPts val="0"/>
              </a:spcAft>
              <a:buSzPts val="3600"/>
              <a:buFont typeface="Fredoka One"/>
              <a:buNone/>
              <a:defRPr sz="3600">
                <a:latin typeface="Fredoka One"/>
                <a:ea typeface="Fredoka One"/>
                <a:cs typeface="Fredoka One"/>
                <a:sym typeface="Fredoka One"/>
              </a:defRPr>
            </a:lvl6pPr>
            <a:lvl7pPr lvl="6" algn="ctr" rtl="0">
              <a:spcBef>
                <a:spcPts val="0"/>
              </a:spcBef>
              <a:spcAft>
                <a:spcPts val="0"/>
              </a:spcAft>
              <a:buSzPts val="3600"/>
              <a:buFont typeface="Fredoka One"/>
              <a:buNone/>
              <a:defRPr sz="3600">
                <a:latin typeface="Fredoka One"/>
                <a:ea typeface="Fredoka One"/>
                <a:cs typeface="Fredoka One"/>
                <a:sym typeface="Fredoka One"/>
              </a:defRPr>
            </a:lvl7pPr>
            <a:lvl8pPr lvl="7" algn="ctr" rtl="0">
              <a:spcBef>
                <a:spcPts val="0"/>
              </a:spcBef>
              <a:spcAft>
                <a:spcPts val="0"/>
              </a:spcAft>
              <a:buSzPts val="3600"/>
              <a:buFont typeface="Fredoka One"/>
              <a:buNone/>
              <a:defRPr sz="3600">
                <a:latin typeface="Fredoka One"/>
                <a:ea typeface="Fredoka One"/>
                <a:cs typeface="Fredoka One"/>
                <a:sym typeface="Fredoka One"/>
              </a:defRPr>
            </a:lvl8pPr>
            <a:lvl9pPr lvl="8" algn="ctr" rtl="0">
              <a:spcBef>
                <a:spcPts val="0"/>
              </a:spcBef>
              <a:spcAft>
                <a:spcPts val="0"/>
              </a:spcAft>
              <a:buSzPts val="3600"/>
              <a:buFont typeface="Fredoka One"/>
              <a:buNone/>
              <a:defRPr sz="3600">
                <a:latin typeface="Fredoka One"/>
                <a:ea typeface="Fredoka One"/>
                <a:cs typeface="Fredoka One"/>
                <a:sym typeface="Fredoka One"/>
              </a:defRPr>
            </a:lvl9pPr>
          </a:lstStyle>
          <a:p>
            <a:endParaRPr/>
          </a:p>
        </p:txBody>
      </p:sp>
      <p:sp>
        <p:nvSpPr>
          <p:cNvPr id="157" name="Google Shape;157;p20"/>
          <p:cNvSpPr txBox="1">
            <a:spLocks noGrp="1"/>
          </p:cNvSpPr>
          <p:nvPr>
            <p:ph type="subTitle" idx="7"/>
          </p:nvPr>
        </p:nvSpPr>
        <p:spPr>
          <a:xfrm>
            <a:off x="883987" y="1973483"/>
            <a:ext cx="2070900" cy="375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200" b="1">
                <a:latin typeface="Convergence"/>
                <a:ea typeface="Convergence"/>
                <a:cs typeface="Convergence"/>
                <a:sym typeface="Convergence"/>
              </a:defRPr>
            </a:lvl1pPr>
            <a:lvl2pPr lvl="1" rtl="0">
              <a:lnSpc>
                <a:spcPct val="100000"/>
              </a:lnSpc>
              <a:spcBef>
                <a:spcPts val="0"/>
              </a:spcBef>
              <a:spcAft>
                <a:spcPts val="0"/>
              </a:spcAft>
              <a:buNone/>
              <a:defRPr sz="2200" b="1">
                <a:latin typeface="Convergence"/>
                <a:ea typeface="Convergence"/>
                <a:cs typeface="Convergence"/>
                <a:sym typeface="Convergence"/>
              </a:defRPr>
            </a:lvl2pPr>
            <a:lvl3pPr lvl="2" rtl="0">
              <a:lnSpc>
                <a:spcPct val="100000"/>
              </a:lnSpc>
              <a:spcBef>
                <a:spcPts val="0"/>
              </a:spcBef>
              <a:spcAft>
                <a:spcPts val="0"/>
              </a:spcAft>
              <a:buNone/>
              <a:defRPr sz="2200" b="1">
                <a:latin typeface="Convergence"/>
                <a:ea typeface="Convergence"/>
                <a:cs typeface="Convergence"/>
                <a:sym typeface="Convergence"/>
              </a:defRPr>
            </a:lvl3pPr>
            <a:lvl4pPr lvl="3" rtl="0">
              <a:lnSpc>
                <a:spcPct val="100000"/>
              </a:lnSpc>
              <a:spcBef>
                <a:spcPts val="0"/>
              </a:spcBef>
              <a:spcAft>
                <a:spcPts val="0"/>
              </a:spcAft>
              <a:buNone/>
              <a:defRPr sz="2200" b="1">
                <a:latin typeface="Convergence"/>
                <a:ea typeface="Convergence"/>
                <a:cs typeface="Convergence"/>
                <a:sym typeface="Convergence"/>
              </a:defRPr>
            </a:lvl4pPr>
            <a:lvl5pPr lvl="4" rtl="0">
              <a:lnSpc>
                <a:spcPct val="100000"/>
              </a:lnSpc>
              <a:spcBef>
                <a:spcPts val="0"/>
              </a:spcBef>
              <a:spcAft>
                <a:spcPts val="0"/>
              </a:spcAft>
              <a:buNone/>
              <a:defRPr sz="2200" b="1">
                <a:latin typeface="Convergence"/>
                <a:ea typeface="Convergence"/>
                <a:cs typeface="Convergence"/>
                <a:sym typeface="Convergence"/>
              </a:defRPr>
            </a:lvl5pPr>
            <a:lvl6pPr lvl="5" rtl="0">
              <a:lnSpc>
                <a:spcPct val="100000"/>
              </a:lnSpc>
              <a:spcBef>
                <a:spcPts val="0"/>
              </a:spcBef>
              <a:spcAft>
                <a:spcPts val="0"/>
              </a:spcAft>
              <a:buNone/>
              <a:defRPr sz="2200" b="1">
                <a:latin typeface="Convergence"/>
                <a:ea typeface="Convergence"/>
                <a:cs typeface="Convergence"/>
                <a:sym typeface="Convergence"/>
              </a:defRPr>
            </a:lvl6pPr>
            <a:lvl7pPr lvl="6" rtl="0">
              <a:lnSpc>
                <a:spcPct val="100000"/>
              </a:lnSpc>
              <a:spcBef>
                <a:spcPts val="0"/>
              </a:spcBef>
              <a:spcAft>
                <a:spcPts val="0"/>
              </a:spcAft>
              <a:buNone/>
              <a:defRPr sz="2200" b="1">
                <a:latin typeface="Convergence"/>
                <a:ea typeface="Convergence"/>
                <a:cs typeface="Convergence"/>
                <a:sym typeface="Convergence"/>
              </a:defRPr>
            </a:lvl7pPr>
            <a:lvl8pPr lvl="7" rtl="0">
              <a:lnSpc>
                <a:spcPct val="100000"/>
              </a:lnSpc>
              <a:spcBef>
                <a:spcPts val="0"/>
              </a:spcBef>
              <a:spcAft>
                <a:spcPts val="0"/>
              </a:spcAft>
              <a:buNone/>
              <a:defRPr sz="2200" b="1">
                <a:latin typeface="Convergence"/>
                <a:ea typeface="Convergence"/>
                <a:cs typeface="Convergence"/>
                <a:sym typeface="Convergence"/>
              </a:defRPr>
            </a:lvl8pPr>
            <a:lvl9pPr lvl="8" rtl="0">
              <a:lnSpc>
                <a:spcPct val="100000"/>
              </a:lnSpc>
              <a:spcBef>
                <a:spcPts val="0"/>
              </a:spcBef>
              <a:spcAft>
                <a:spcPts val="0"/>
              </a:spcAft>
              <a:buNone/>
              <a:defRPr sz="2200" b="1">
                <a:latin typeface="Convergence"/>
                <a:ea typeface="Convergence"/>
                <a:cs typeface="Convergence"/>
                <a:sym typeface="Convergence"/>
              </a:defRPr>
            </a:lvl9pPr>
          </a:lstStyle>
          <a:p>
            <a:endParaRPr/>
          </a:p>
        </p:txBody>
      </p:sp>
      <p:sp>
        <p:nvSpPr>
          <p:cNvPr id="158" name="Google Shape;158;p20"/>
          <p:cNvSpPr txBox="1">
            <a:spLocks noGrp="1"/>
          </p:cNvSpPr>
          <p:nvPr>
            <p:ph type="subTitle" idx="8"/>
          </p:nvPr>
        </p:nvSpPr>
        <p:spPr>
          <a:xfrm>
            <a:off x="883987" y="2331363"/>
            <a:ext cx="2070900" cy="502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159" name="Google Shape;159;p20"/>
          <p:cNvSpPr txBox="1">
            <a:spLocks noGrp="1"/>
          </p:cNvSpPr>
          <p:nvPr>
            <p:ph type="subTitle" idx="9"/>
          </p:nvPr>
        </p:nvSpPr>
        <p:spPr>
          <a:xfrm>
            <a:off x="3534168" y="1973483"/>
            <a:ext cx="2070900" cy="375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200" b="1">
                <a:latin typeface="Convergence"/>
                <a:ea typeface="Convergence"/>
                <a:cs typeface="Convergence"/>
                <a:sym typeface="Convergence"/>
              </a:defRPr>
            </a:lvl1pPr>
            <a:lvl2pPr lvl="1" rtl="0">
              <a:lnSpc>
                <a:spcPct val="100000"/>
              </a:lnSpc>
              <a:spcBef>
                <a:spcPts val="0"/>
              </a:spcBef>
              <a:spcAft>
                <a:spcPts val="0"/>
              </a:spcAft>
              <a:buNone/>
              <a:defRPr sz="2200" b="1">
                <a:latin typeface="Convergence"/>
                <a:ea typeface="Convergence"/>
                <a:cs typeface="Convergence"/>
                <a:sym typeface="Convergence"/>
              </a:defRPr>
            </a:lvl2pPr>
            <a:lvl3pPr lvl="2" rtl="0">
              <a:lnSpc>
                <a:spcPct val="100000"/>
              </a:lnSpc>
              <a:spcBef>
                <a:spcPts val="0"/>
              </a:spcBef>
              <a:spcAft>
                <a:spcPts val="0"/>
              </a:spcAft>
              <a:buNone/>
              <a:defRPr sz="2200" b="1">
                <a:latin typeface="Convergence"/>
                <a:ea typeface="Convergence"/>
                <a:cs typeface="Convergence"/>
                <a:sym typeface="Convergence"/>
              </a:defRPr>
            </a:lvl3pPr>
            <a:lvl4pPr lvl="3" rtl="0">
              <a:lnSpc>
                <a:spcPct val="100000"/>
              </a:lnSpc>
              <a:spcBef>
                <a:spcPts val="0"/>
              </a:spcBef>
              <a:spcAft>
                <a:spcPts val="0"/>
              </a:spcAft>
              <a:buNone/>
              <a:defRPr sz="2200" b="1">
                <a:latin typeface="Convergence"/>
                <a:ea typeface="Convergence"/>
                <a:cs typeface="Convergence"/>
                <a:sym typeface="Convergence"/>
              </a:defRPr>
            </a:lvl4pPr>
            <a:lvl5pPr lvl="4" rtl="0">
              <a:lnSpc>
                <a:spcPct val="100000"/>
              </a:lnSpc>
              <a:spcBef>
                <a:spcPts val="0"/>
              </a:spcBef>
              <a:spcAft>
                <a:spcPts val="0"/>
              </a:spcAft>
              <a:buNone/>
              <a:defRPr sz="2200" b="1">
                <a:latin typeface="Convergence"/>
                <a:ea typeface="Convergence"/>
                <a:cs typeface="Convergence"/>
                <a:sym typeface="Convergence"/>
              </a:defRPr>
            </a:lvl5pPr>
            <a:lvl6pPr lvl="5" rtl="0">
              <a:lnSpc>
                <a:spcPct val="100000"/>
              </a:lnSpc>
              <a:spcBef>
                <a:spcPts val="0"/>
              </a:spcBef>
              <a:spcAft>
                <a:spcPts val="0"/>
              </a:spcAft>
              <a:buNone/>
              <a:defRPr sz="2200" b="1">
                <a:latin typeface="Convergence"/>
                <a:ea typeface="Convergence"/>
                <a:cs typeface="Convergence"/>
                <a:sym typeface="Convergence"/>
              </a:defRPr>
            </a:lvl6pPr>
            <a:lvl7pPr lvl="6" rtl="0">
              <a:lnSpc>
                <a:spcPct val="100000"/>
              </a:lnSpc>
              <a:spcBef>
                <a:spcPts val="0"/>
              </a:spcBef>
              <a:spcAft>
                <a:spcPts val="0"/>
              </a:spcAft>
              <a:buNone/>
              <a:defRPr sz="2200" b="1">
                <a:latin typeface="Convergence"/>
                <a:ea typeface="Convergence"/>
                <a:cs typeface="Convergence"/>
                <a:sym typeface="Convergence"/>
              </a:defRPr>
            </a:lvl7pPr>
            <a:lvl8pPr lvl="7" rtl="0">
              <a:lnSpc>
                <a:spcPct val="100000"/>
              </a:lnSpc>
              <a:spcBef>
                <a:spcPts val="0"/>
              </a:spcBef>
              <a:spcAft>
                <a:spcPts val="0"/>
              </a:spcAft>
              <a:buNone/>
              <a:defRPr sz="2200" b="1">
                <a:latin typeface="Convergence"/>
                <a:ea typeface="Convergence"/>
                <a:cs typeface="Convergence"/>
                <a:sym typeface="Convergence"/>
              </a:defRPr>
            </a:lvl8pPr>
            <a:lvl9pPr lvl="8" rtl="0">
              <a:lnSpc>
                <a:spcPct val="100000"/>
              </a:lnSpc>
              <a:spcBef>
                <a:spcPts val="0"/>
              </a:spcBef>
              <a:spcAft>
                <a:spcPts val="0"/>
              </a:spcAft>
              <a:buNone/>
              <a:defRPr sz="2200" b="1">
                <a:latin typeface="Convergence"/>
                <a:ea typeface="Convergence"/>
                <a:cs typeface="Convergence"/>
                <a:sym typeface="Convergence"/>
              </a:defRPr>
            </a:lvl9pPr>
          </a:lstStyle>
          <a:p>
            <a:endParaRPr/>
          </a:p>
        </p:txBody>
      </p:sp>
      <p:sp>
        <p:nvSpPr>
          <p:cNvPr id="160" name="Google Shape;160;p20"/>
          <p:cNvSpPr txBox="1">
            <a:spLocks noGrp="1"/>
          </p:cNvSpPr>
          <p:nvPr>
            <p:ph type="subTitle" idx="13"/>
          </p:nvPr>
        </p:nvSpPr>
        <p:spPr>
          <a:xfrm>
            <a:off x="3536557" y="2331363"/>
            <a:ext cx="2070900" cy="502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161" name="Google Shape;161;p20"/>
          <p:cNvSpPr txBox="1">
            <a:spLocks noGrp="1"/>
          </p:cNvSpPr>
          <p:nvPr>
            <p:ph type="subTitle" idx="14"/>
          </p:nvPr>
        </p:nvSpPr>
        <p:spPr>
          <a:xfrm>
            <a:off x="6185550" y="1973483"/>
            <a:ext cx="2070900" cy="375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200" b="1">
                <a:latin typeface="Convergence"/>
                <a:ea typeface="Convergence"/>
                <a:cs typeface="Convergence"/>
                <a:sym typeface="Convergence"/>
              </a:defRPr>
            </a:lvl1pPr>
            <a:lvl2pPr lvl="1" rtl="0">
              <a:lnSpc>
                <a:spcPct val="100000"/>
              </a:lnSpc>
              <a:spcBef>
                <a:spcPts val="0"/>
              </a:spcBef>
              <a:spcAft>
                <a:spcPts val="0"/>
              </a:spcAft>
              <a:buNone/>
              <a:defRPr sz="2200" b="1">
                <a:latin typeface="Convergence"/>
                <a:ea typeface="Convergence"/>
                <a:cs typeface="Convergence"/>
                <a:sym typeface="Convergence"/>
              </a:defRPr>
            </a:lvl2pPr>
            <a:lvl3pPr lvl="2" rtl="0">
              <a:lnSpc>
                <a:spcPct val="100000"/>
              </a:lnSpc>
              <a:spcBef>
                <a:spcPts val="0"/>
              </a:spcBef>
              <a:spcAft>
                <a:spcPts val="0"/>
              </a:spcAft>
              <a:buNone/>
              <a:defRPr sz="2200" b="1">
                <a:latin typeface="Convergence"/>
                <a:ea typeface="Convergence"/>
                <a:cs typeface="Convergence"/>
                <a:sym typeface="Convergence"/>
              </a:defRPr>
            </a:lvl3pPr>
            <a:lvl4pPr lvl="3" rtl="0">
              <a:lnSpc>
                <a:spcPct val="100000"/>
              </a:lnSpc>
              <a:spcBef>
                <a:spcPts val="0"/>
              </a:spcBef>
              <a:spcAft>
                <a:spcPts val="0"/>
              </a:spcAft>
              <a:buNone/>
              <a:defRPr sz="2200" b="1">
                <a:latin typeface="Convergence"/>
                <a:ea typeface="Convergence"/>
                <a:cs typeface="Convergence"/>
                <a:sym typeface="Convergence"/>
              </a:defRPr>
            </a:lvl4pPr>
            <a:lvl5pPr lvl="4" rtl="0">
              <a:lnSpc>
                <a:spcPct val="100000"/>
              </a:lnSpc>
              <a:spcBef>
                <a:spcPts val="0"/>
              </a:spcBef>
              <a:spcAft>
                <a:spcPts val="0"/>
              </a:spcAft>
              <a:buNone/>
              <a:defRPr sz="2200" b="1">
                <a:latin typeface="Convergence"/>
                <a:ea typeface="Convergence"/>
                <a:cs typeface="Convergence"/>
                <a:sym typeface="Convergence"/>
              </a:defRPr>
            </a:lvl5pPr>
            <a:lvl6pPr lvl="5" rtl="0">
              <a:lnSpc>
                <a:spcPct val="100000"/>
              </a:lnSpc>
              <a:spcBef>
                <a:spcPts val="0"/>
              </a:spcBef>
              <a:spcAft>
                <a:spcPts val="0"/>
              </a:spcAft>
              <a:buNone/>
              <a:defRPr sz="2200" b="1">
                <a:latin typeface="Convergence"/>
                <a:ea typeface="Convergence"/>
                <a:cs typeface="Convergence"/>
                <a:sym typeface="Convergence"/>
              </a:defRPr>
            </a:lvl6pPr>
            <a:lvl7pPr lvl="6" rtl="0">
              <a:lnSpc>
                <a:spcPct val="100000"/>
              </a:lnSpc>
              <a:spcBef>
                <a:spcPts val="0"/>
              </a:spcBef>
              <a:spcAft>
                <a:spcPts val="0"/>
              </a:spcAft>
              <a:buNone/>
              <a:defRPr sz="2200" b="1">
                <a:latin typeface="Convergence"/>
                <a:ea typeface="Convergence"/>
                <a:cs typeface="Convergence"/>
                <a:sym typeface="Convergence"/>
              </a:defRPr>
            </a:lvl7pPr>
            <a:lvl8pPr lvl="7" rtl="0">
              <a:lnSpc>
                <a:spcPct val="100000"/>
              </a:lnSpc>
              <a:spcBef>
                <a:spcPts val="0"/>
              </a:spcBef>
              <a:spcAft>
                <a:spcPts val="0"/>
              </a:spcAft>
              <a:buNone/>
              <a:defRPr sz="2200" b="1">
                <a:latin typeface="Convergence"/>
                <a:ea typeface="Convergence"/>
                <a:cs typeface="Convergence"/>
                <a:sym typeface="Convergence"/>
              </a:defRPr>
            </a:lvl8pPr>
            <a:lvl9pPr lvl="8" rtl="0">
              <a:lnSpc>
                <a:spcPct val="100000"/>
              </a:lnSpc>
              <a:spcBef>
                <a:spcPts val="0"/>
              </a:spcBef>
              <a:spcAft>
                <a:spcPts val="0"/>
              </a:spcAft>
              <a:buNone/>
              <a:defRPr sz="2200" b="1">
                <a:latin typeface="Convergence"/>
                <a:ea typeface="Convergence"/>
                <a:cs typeface="Convergence"/>
                <a:sym typeface="Convergence"/>
              </a:defRPr>
            </a:lvl9pPr>
          </a:lstStyle>
          <a:p>
            <a:endParaRPr/>
          </a:p>
        </p:txBody>
      </p:sp>
      <p:sp>
        <p:nvSpPr>
          <p:cNvPr id="162" name="Google Shape;162;p20"/>
          <p:cNvSpPr txBox="1">
            <a:spLocks noGrp="1"/>
          </p:cNvSpPr>
          <p:nvPr>
            <p:ph type="subTitle" idx="15"/>
          </p:nvPr>
        </p:nvSpPr>
        <p:spPr>
          <a:xfrm>
            <a:off x="6187925" y="2331363"/>
            <a:ext cx="2070900" cy="502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Numbers and text">
  <p:cSld name="CUSTOM_5_3_2">
    <p:spTree>
      <p:nvGrpSpPr>
        <p:cNvPr id="1" name="Shape 163"/>
        <p:cNvGrpSpPr/>
        <p:nvPr/>
      </p:nvGrpSpPr>
      <p:grpSpPr>
        <a:xfrm>
          <a:off x="0" y="0"/>
          <a:ext cx="0" cy="0"/>
          <a:chOff x="0" y="0"/>
          <a:chExt cx="0" cy="0"/>
        </a:xfrm>
      </p:grpSpPr>
      <p:sp>
        <p:nvSpPr>
          <p:cNvPr id="164" name="Google Shape;164;p21"/>
          <p:cNvSpPr txBox="1">
            <a:spLocks noGrp="1"/>
          </p:cNvSpPr>
          <p:nvPr>
            <p:ph type="title" hasCustomPrompt="1"/>
          </p:nvPr>
        </p:nvSpPr>
        <p:spPr>
          <a:xfrm>
            <a:off x="820841" y="3255914"/>
            <a:ext cx="2574000" cy="745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000"/>
              <a:buNone/>
              <a:defRPr sz="5000"/>
            </a:lvl1pPr>
            <a:lvl2pPr lvl="1" rtl="0">
              <a:spcBef>
                <a:spcPts val="0"/>
              </a:spcBef>
              <a:spcAft>
                <a:spcPts val="0"/>
              </a:spcAft>
              <a:buSzPts val="5000"/>
              <a:buNone/>
              <a:defRPr sz="5000"/>
            </a:lvl2pPr>
            <a:lvl3pPr lvl="2" rtl="0">
              <a:spcBef>
                <a:spcPts val="0"/>
              </a:spcBef>
              <a:spcAft>
                <a:spcPts val="0"/>
              </a:spcAft>
              <a:buSzPts val="5000"/>
              <a:buNone/>
              <a:defRPr sz="5000"/>
            </a:lvl3pPr>
            <a:lvl4pPr lvl="3" rtl="0">
              <a:spcBef>
                <a:spcPts val="0"/>
              </a:spcBef>
              <a:spcAft>
                <a:spcPts val="0"/>
              </a:spcAft>
              <a:buSzPts val="5000"/>
              <a:buNone/>
              <a:defRPr sz="5000"/>
            </a:lvl4pPr>
            <a:lvl5pPr lvl="4" rtl="0">
              <a:spcBef>
                <a:spcPts val="0"/>
              </a:spcBef>
              <a:spcAft>
                <a:spcPts val="0"/>
              </a:spcAft>
              <a:buSzPts val="5000"/>
              <a:buNone/>
              <a:defRPr sz="5000"/>
            </a:lvl5pPr>
            <a:lvl6pPr lvl="5" rtl="0">
              <a:spcBef>
                <a:spcPts val="0"/>
              </a:spcBef>
              <a:spcAft>
                <a:spcPts val="0"/>
              </a:spcAft>
              <a:buSzPts val="5000"/>
              <a:buNone/>
              <a:defRPr sz="5000"/>
            </a:lvl6pPr>
            <a:lvl7pPr lvl="6" rtl="0">
              <a:spcBef>
                <a:spcPts val="0"/>
              </a:spcBef>
              <a:spcAft>
                <a:spcPts val="0"/>
              </a:spcAft>
              <a:buSzPts val="5000"/>
              <a:buNone/>
              <a:defRPr sz="5000"/>
            </a:lvl7pPr>
            <a:lvl8pPr lvl="7" rtl="0">
              <a:spcBef>
                <a:spcPts val="0"/>
              </a:spcBef>
              <a:spcAft>
                <a:spcPts val="0"/>
              </a:spcAft>
              <a:buSzPts val="5000"/>
              <a:buNone/>
              <a:defRPr sz="5000"/>
            </a:lvl8pPr>
            <a:lvl9pPr lvl="8" rtl="0">
              <a:spcBef>
                <a:spcPts val="0"/>
              </a:spcBef>
              <a:spcAft>
                <a:spcPts val="0"/>
              </a:spcAft>
              <a:buSzPts val="5000"/>
              <a:buNone/>
              <a:defRPr sz="5000"/>
            </a:lvl9pPr>
          </a:lstStyle>
          <a:p>
            <a:r>
              <a:t>xx%</a:t>
            </a:r>
          </a:p>
        </p:txBody>
      </p:sp>
      <p:sp>
        <p:nvSpPr>
          <p:cNvPr id="165" name="Google Shape;165;p21"/>
          <p:cNvSpPr txBox="1">
            <a:spLocks noGrp="1"/>
          </p:cNvSpPr>
          <p:nvPr>
            <p:ph type="subTitle" idx="1"/>
          </p:nvPr>
        </p:nvSpPr>
        <p:spPr>
          <a:xfrm>
            <a:off x="820841" y="4064104"/>
            <a:ext cx="2574000" cy="4383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166" name="Google Shape;166;p21"/>
          <p:cNvSpPr txBox="1">
            <a:spLocks noGrp="1"/>
          </p:cNvSpPr>
          <p:nvPr>
            <p:ph type="title" idx="2" hasCustomPrompt="1"/>
          </p:nvPr>
        </p:nvSpPr>
        <p:spPr>
          <a:xfrm>
            <a:off x="3284997" y="835900"/>
            <a:ext cx="2574000" cy="745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5"/>
              </a:buClr>
              <a:buSzPts val="5000"/>
              <a:buNone/>
              <a:defRPr sz="5000"/>
            </a:lvl1pPr>
            <a:lvl2pPr lvl="1" rtl="0">
              <a:spcBef>
                <a:spcPts val="0"/>
              </a:spcBef>
              <a:spcAft>
                <a:spcPts val="0"/>
              </a:spcAft>
              <a:buSzPts val="5000"/>
              <a:buNone/>
              <a:defRPr sz="5000"/>
            </a:lvl2pPr>
            <a:lvl3pPr lvl="2" rtl="0">
              <a:spcBef>
                <a:spcPts val="0"/>
              </a:spcBef>
              <a:spcAft>
                <a:spcPts val="0"/>
              </a:spcAft>
              <a:buSzPts val="5000"/>
              <a:buNone/>
              <a:defRPr sz="5000"/>
            </a:lvl3pPr>
            <a:lvl4pPr lvl="3" rtl="0">
              <a:spcBef>
                <a:spcPts val="0"/>
              </a:spcBef>
              <a:spcAft>
                <a:spcPts val="0"/>
              </a:spcAft>
              <a:buSzPts val="5000"/>
              <a:buNone/>
              <a:defRPr sz="5000"/>
            </a:lvl4pPr>
            <a:lvl5pPr lvl="4" rtl="0">
              <a:spcBef>
                <a:spcPts val="0"/>
              </a:spcBef>
              <a:spcAft>
                <a:spcPts val="0"/>
              </a:spcAft>
              <a:buSzPts val="5000"/>
              <a:buNone/>
              <a:defRPr sz="5000"/>
            </a:lvl5pPr>
            <a:lvl6pPr lvl="5" rtl="0">
              <a:spcBef>
                <a:spcPts val="0"/>
              </a:spcBef>
              <a:spcAft>
                <a:spcPts val="0"/>
              </a:spcAft>
              <a:buSzPts val="5000"/>
              <a:buNone/>
              <a:defRPr sz="5000"/>
            </a:lvl6pPr>
            <a:lvl7pPr lvl="6" rtl="0">
              <a:spcBef>
                <a:spcPts val="0"/>
              </a:spcBef>
              <a:spcAft>
                <a:spcPts val="0"/>
              </a:spcAft>
              <a:buSzPts val="5000"/>
              <a:buNone/>
              <a:defRPr sz="5000"/>
            </a:lvl7pPr>
            <a:lvl8pPr lvl="7" rtl="0">
              <a:spcBef>
                <a:spcPts val="0"/>
              </a:spcBef>
              <a:spcAft>
                <a:spcPts val="0"/>
              </a:spcAft>
              <a:buSzPts val="5000"/>
              <a:buNone/>
              <a:defRPr sz="5000"/>
            </a:lvl8pPr>
            <a:lvl9pPr lvl="8" rtl="0">
              <a:spcBef>
                <a:spcPts val="0"/>
              </a:spcBef>
              <a:spcAft>
                <a:spcPts val="0"/>
              </a:spcAft>
              <a:buSzPts val="5000"/>
              <a:buNone/>
              <a:defRPr sz="5000"/>
            </a:lvl9pPr>
          </a:lstStyle>
          <a:p>
            <a:r>
              <a:t>xx%</a:t>
            </a:r>
          </a:p>
        </p:txBody>
      </p:sp>
      <p:sp>
        <p:nvSpPr>
          <p:cNvPr id="167" name="Google Shape;167;p21"/>
          <p:cNvSpPr txBox="1">
            <a:spLocks noGrp="1"/>
          </p:cNvSpPr>
          <p:nvPr>
            <p:ph type="subTitle" idx="3"/>
          </p:nvPr>
        </p:nvSpPr>
        <p:spPr>
          <a:xfrm>
            <a:off x="3285003" y="1644091"/>
            <a:ext cx="2574000" cy="4383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168" name="Google Shape;168;p21"/>
          <p:cNvSpPr txBox="1">
            <a:spLocks noGrp="1"/>
          </p:cNvSpPr>
          <p:nvPr>
            <p:ph type="title" idx="4" hasCustomPrompt="1"/>
          </p:nvPr>
        </p:nvSpPr>
        <p:spPr>
          <a:xfrm>
            <a:off x="5749163" y="3255914"/>
            <a:ext cx="2574000" cy="745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4"/>
              </a:buClr>
              <a:buSzPts val="5000"/>
              <a:buNone/>
              <a:defRPr sz="5000"/>
            </a:lvl1pPr>
            <a:lvl2pPr lvl="1" rtl="0">
              <a:spcBef>
                <a:spcPts val="0"/>
              </a:spcBef>
              <a:spcAft>
                <a:spcPts val="0"/>
              </a:spcAft>
              <a:buClr>
                <a:schemeClr val="accent4"/>
              </a:buClr>
              <a:buSzPts val="5000"/>
              <a:buNone/>
              <a:defRPr sz="5000">
                <a:solidFill>
                  <a:schemeClr val="accent4"/>
                </a:solidFill>
              </a:defRPr>
            </a:lvl2pPr>
            <a:lvl3pPr lvl="2" rtl="0">
              <a:spcBef>
                <a:spcPts val="0"/>
              </a:spcBef>
              <a:spcAft>
                <a:spcPts val="0"/>
              </a:spcAft>
              <a:buClr>
                <a:schemeClr val="accent4"/>
              </a:buClr>
              <a:buSzPts val="5000"/>
              <a:buNone/>
              <a:defRPr sz="5000">
                <a:solidFill>
                  <a:schemeClr val="accent4"/>
                </a:solidFill>
              </a:defRPr>
            </a:lvl3pPr>
            <a:lvl4pPr lvl="3" rtl="0">
              <a:spcBef>
                <a:spcPts val="0"/>
              </a:spcBef>
              <a:spcAft>
                <a:spcPts val="0"/>
              </a:spcAft>
              <a:buClr>
                <a:schemeClr val="accent4"/>
              </a:buClr>
              <a:buSzPts val="5000"/>
              <a:buNone/>
              <a:defRPr sz="5000">
                <a:solidFill>
                  <a:schemeClr val="accent4"/>
                </a:solidFill>
              </a:defRPr>
            </a:lvl4pPr>
            <a:lvl5pPr lvl="4" rtl="0">
              <a:spcBef>
                <a:spcPts val="0"/>
              </a:spcBef>
              <a:spcAft>
                <a:spcPts val="0"/>
              </a:spcAft>
              <a:buClr>
                <a:schemeClr val="accent4"/>
              </a:buClr>
              <a:buSzPts val="5000"/>
              <a:buNone/>
              <a:defRPr sz="5000">
                <a:solidFill>
                  <a:schemeClr val="accent4"/>
                </a:solidFill>
              </a:defRPr>
            </a:lvl5pPr>
            <a:lvl6pPr lvl="5" rtl="0">
              <a:spcBef>
                <a:spcPts val="0"/>
              </a:spcBef>
              <a:spcAft>
                <a:spcPts val="0"/>
              </a:spcAft>
              <a:buClr>
                <a:schemeClr val="accent4"/>
              </a:buClr>
              <a:buSzPts val="5000"/>
              <a:buNone/>
              <a:defRPr sz="5000">
                <a:solidFill>
                  <a:schemeClr val="accent4"/>
                </a:solidFill>
              </a:defRPr>
            </a:lvl6pPr>
            <a:lvl7pPr lvl="6" rtl="0">
              <a:spcBef>
                <a:spcPts val="0"/>
              </a:spcBef>
              <a:spcAft>
                <a:spcPts val="0"/>
              </a:spcAft>
              <a:buClr>
                <a:schemeClr val="accent4"/>
              </a:buClr>
              <a:buSzPts val="5000"/>
              <a:buNone/>
              <a:defRPr sz="5000">
                <a:solidFill>
                  <a:schemeClr val="accent4"/>
                </a:solidFill>
              </a:defRPr>
            </a:lvl7pPr>
            <a:lvl8pPr lvl="7" rtl="0">
              <a:spcBef>
                <a:spcPts val="0"/>
              </a:spcBef>
              <a:spcAft>
                <a:spcPts val="0"/>
              </a:spcAft>
              <a:buClr>
                <a:schemeClr val="accent4"/>
              </a:buClr>
              <a:buSzPts val="5000"/>
              <a:buNone/>
              <a:defRPr sz="5000">
                <a:solidFill>
                  <a:schemeClr val="accent4"/>
                </a:solidFill>
              </a:defRPr>
            </a:lvl8pPr>
            <a:lvl9pPr lvl="8" rtl="0">
              <a:spcBef>
                <a:spcPts val="0"/>
              </a:spcBef>
              <a:spcAft>
                <a:spcPts val="0"/>
              </a:spcAft>
              <a:buClr>
                <a:schemeClr val="accent4"/>
              </a:buClr>
              <a:buSzPts val="5000"/>
              <a:buNone/>
              <a:defRPr sz="5000">
                <a:solidFill>
                  <a:schemeClr val="accent4"/>
                </a:solidFill>
              </a:defRPr>
            </a:lvl9pPr>
          </a:lstStyle>
          <a:p>
            <a:r>
              <a:t>xx%</a:t>
            </a:r>
          </a:p>
        </p:txBody>
      </p:sp>
      <p:sp>
        <p:nvSpPr>
          <p:cNvPr id="169" name="Google Shape;169;p21"/>
          <p:cNvSpPr txBox="1">
            <a:spLocks noGrp="1"/>
          </p:cNvSpPr>
          <p:nvPr>
            <p:ph type="subTitle" idx="5"/>
          </p:nvPr>
        </p:nvSpPr>
        <p:spPr>
          <a:xfrm>
            <a:off x="5749163" y="4064104"/>
            <a:ext cx="2574000" cy="4383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grpSp>
        <p:nvGrpSpPr>
          <p:cNvPr id="170" name="Google Shape;170;p21"/>
          <p:cNvGrpSpPr/>
          <p:nvPr/>
        </p:nvGrpSpPr>
        <p:grpSpPr>
          <a:xfrm>
            <a:off x="-11" y="243"/>
            <a:ext cx="9144011" cy="2571507"/>
            <a:chOff x="-11" y="243"/>
            <a:chExt cx="9144011" cy="2571507"/>
          </a:xfrm>
        </p:grpSpPr>
        <p:sp>
          <p:nvSpPr>
            <p:cNvPr id="171" name="Google Shape;171;p21"/>
            <p:cNvSpPr/>
            <p:nvPr/>
          </p:nvSpPr>
          <p:spPr>
            <a:xfrm rot="10800000">
              <a:off x="5283564" y="243"/>
              <a:ext cx="3860436" cy="2571507"/>
            </a:xfrm>
            <a:custGeom>
              <a:avLst/>
              <a:gdLst/>
              <a:ahLst/>
              <a:cxnLst/>
              <a:rect l="l" t="t" r="r" b="b"/>
              <a:pathLst>
                <a:path w="139985" h="93255" extrusionOk="0">
                  <a:moveTo>
                    <a:pt x="11633" y="0"/>
                  </a:moveTo>
                  <a:cubicBezTo>
                    <a:pt x="11181" y="0"/>
                    <a:pt x="10731" y="10"/>
                    <a:pt x="10281" y="31"/>
                  </a:cubicBezTo>
                  <a:cubicBezTo>
                    <a:pt x="6723" y="169"/>
                    <a:pt x="3234" y="1024"/>
                    <a:pt x="0" y="2503"/>
                  </a:cubicBezTo>
                  <a:lnTo>
                    <a:pt x="0" y="93254"/>
                  </a:lnTo>
                  <a:lnTo>
                    <a:pt x="139984" y="93254"/>
                  </a:lnTo>
                  <a:cubicBezTo>
                    <a:pt x="135225" y="90366"/>
                    <a:pt x="131228" y="86369"/>
                    <a:pt x="127069" y="82626"/>
                  </a:cubicBezTo>
                  <a:cubicBezTo>
                    <a:pt x="120531" y="76735"/>
                    <a:pt x="112468" y="71721"/>
                    <a:pt x="103735" y="70058"/>
                  </a:cubicBezTo>
                  <a:cubicBezTo>
                    <a:pt x="101377" y="69608"/>
                    <a:pt x="99077" y="69414"/>
                    <a:pt x="96812" y="69414"/>
                  </a:cubicBezTo>
                  <a:cubicBezTo>
                    <a:pt x="89779" y="69414"/>
                    <a:pt x="83088" y="71284"/>
                    <a:pt x="76080" y="73154"/>
                  </a:cubicBezTo>
                  <a:cubicBezTo>
                    <a:pt x="71411" y="74397"/>
                    <a:pt x="66518" y="75522"/>
                    <a:pt x="61709" y="75522"/>
                  </a:cubicBezTo>
                  <a:cubicBezTo>
                    <a:pt x="57762" y="75522"/>
                    <a:pt x="53870" y="74764"/>
                    <a:pt x="50204" y="72692"/>
                  </a:cubicBezTo>
                  <a:cubicBezTo>
                    <a:pt x="42002" y="68071"/>
                    <a:pt x="38190" y="58552"/>
                    <a:pt x="37497" y="49565"/>
                  </a:cubicBezTo>
                  <a:cubicBezTo>
                    <a:pt x="36735" y="39446"/>
                    <a:pt x="41309" y="28957"/>
                    <a:pt x="39045" y="18999"/>
                  </a:cubicBezTo>
                  <a:cubicBezTo>
                    <a:pt x="38005" y="14401"/>
                    <a:pt x="35279" y="10289"/>
                    <a:pt x="31675" y="7239"/>
                  </a:cubicBezTo>
                  <a:cubicBezTo>
                    <a:pt x="26196" y="2587"/>
                    <a:pt x="18835" y="0"/>
                    <a:pt x="1163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21"/>
            <p:cNvSpPr/>
            <p:nvPr/>
          </p:nvSpPr>
          <p:spPr>
            <a:xfrm rot="10800000" flipH="1">
              <a:off x="-11" y="243"/>
              <a:ext cx="3860436" cy="2571507"/>
            </a:xfrm>
            <a:custGeom>
              <a:avLst/>
              <a:gdLst/>
              <a:ahLst/>
              <a:cxnLst/>
              <a:rect l="l" t="t" r="r" b="b"/>
              <a:pathLst>
                <a:path w="139985" h="93255" extrusionOk="0">
                  <a:moveTo>
                    <a:pt x="11633" y="0"/>
                  </a:moveTo>
                  <a:cubicBezTo>
                    <a:pt x="11181" y="0"/>
                    <a:pt x="10731" y="10"/>
                    <a:pt x="10281" y="31"/>
                  </a:cubicBezTo>
                  <a:cubicBezTo>
                    <a:pt x="6723" y="169"/>
                    <a:pt x="3234" y="1024"/>
                    <a:pt x="0" y="2503"/>
                  </a:cubicBezTo>
                  <a:lnTo>
                    <a:pt x="0" y="93254"/>
                  </a:lnTo>
                  <a:lnTo>
                    <a:pt x="139984" y="93254"/>
                  </a:lnTo>
                  <a:cubicBezTo>
                    <a:pt x="135225" y="90366"/>
                    <a:pt x="131228" y="86369"/>
                    <a:pt x="127069" y="82626"/>
                  </a:cubicBezTo>
                  <a:cubicBezTo>
                    <a:pt x="120531" y="76735"/>
                    <a:pt x="112468" y="71721"/>
                    <a:pt x="103735" y="70058"/>
                  </a:cubicBezTo>
                  <a:cubicBezTo>
                    <a:pt x="101377" y="69608"/>
                    <a:pt x="99077" y="69414"/>
                    <a:pt x="96812" y="69414"/>
                  </a:cubicBezTo>
                  <a:cubicBezTo>
                    <a:pt x="89779" y="69414"/>
                    <a:pt x="83088" y="71284"/>
                    <a:pt x="76080" y="73154"/>
                  </a:cubicBezTo>
                  <a:cubicBezTo>
                    <a:pt x="71411" y="74397"/>
                    <a:pt x="66518" y="75522"/>
                    <a:pt x="61709" y="75522"/>
                  </a:cubicBezTo>
                  <a:cubicBezTo>
                    <a:pt x="57762" y="75522"/>
                    <a:pt x="53870" y="74764"/>
                    <a:pt x="50204" y="72692"/>
                  </a:cubicBezTo>
                  <a:cubicBezTo>
                    <a:pt x="42002" y="68071"/>
                    <a:pt x="38190" y="58552"/>
                    <a:pt x="37497" y="49565"/>
                  </a:cubicBezTo>
                  <a:cubicBezTo>
                    <a:pt x="36735" y="39446"/>
                    <a:pt x="41309" y="28957"/>
                    <a:pt x="39045" y="18999"/>
                  </a:cubicBezTo>
                  <a:cubicBezTo>
                    <a:pt x="38005" y="14401"/>
                    <a:pt x="35279" y="10289"/>
                    <a:pt x="31675" y="7239"/>
                  </a:cubicBezTo>
                  <a:cubicBezTo>
                    <a:pt x="26196" y="2587"/>
                    <a:pt x="18835" y="0"/>
                    <a:pt x="1163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3" name="Google Shape;173;p21"/>
          <p:cNvSpPr/>
          <p:nvPr/>
        </p:nvSpPr>
        <p:spPr>
          <a:xfrm rot="10800000" flipH="1">
            <a:off x="2756174" y="4263420"/>
            <a:ext cx="2869651" cy="1493342"/>
          </a:xfrm>
          <a:custGeom>
            <a:avLst/>
            <a:gdLst/>
            <a:ahLst/>
            <a:cxnLst/>
            <a:rect l="l" t="t" r="r" b="b"/>
            <a:pathLst>
              <a:path w="94794" h="49330" extrusionOk="0">
                <a:moveTo>
                  <a:pt x="94793" y="0"/>
                </a:moveTo>
                <a:lnTo>
                  <a:pt x="94793" y="0"/>
                </a:lnTo>
                <a:cubicBezTo>
                  <a:pt x="93760" y="296"/>
                  <a:pt x="92779" y="711"/>
                  <a:pt x="91856" y="1227"/>
                </a:cubicBezTo>
                <a:lnTo>
                  <a:pt x="91856" y="1227"/>
                </a:lnTo>
                <a:cubicBezTo>
                  <a:pt x="92850" y="822"/>
                  <a:pt x="93830" y="414"/>
                  <a:pt x="94793" y="0"/>
                </a:cubicBezTo>
                <a:close/>
                <a:moveTo>
                  <a:pt x="955" y="12954"/>
                </a:moveTo>
                <a:cubicBezTo>
                  <a:pt x="637" y="12954"/>
                  <a:pt x="343" y="13248"/>
                  <a:pt x="0" y="13248"/>
                </a:cubicBezTo>
                <a:lnTo>
                  <a:pt x="955" y="13248"/>
                </a:lnTo>
                <a:lnTo>
                  <a:pt x="955" y="12954"/>
                </a:lnTo>
                <a:close/>
                <a:moveTo>
                  <a:pt x="91856" y="1227"/>
                </a:moveTo>
                <a:lnTo>
                  <a:pt x="91856" y="1227"/>
                </a:lnTo>
                <a:cubicBezTo>
                  <a:pt x="83144" y="4776"/>
                  <a:pt x="73396" y="8053"/>
                  <a:pt x="65285" y="12318"/>
                </a:cubicBezTo>
                <a:cubicBezTo>
                  <a:pt x="65726" y="12440"/>
                  <a:pt x="66191" y="13101"/>
                  <a:pt x="66657" y="13248"/>
                </a:cubicBezTo>
                <a:lnTo>
                  <a:pt x="955" y="13248"/>
                </a:lnTo>
                <a:lnTo>
                  <a:pt x="955" y="20154"/>
                </a:lnTo>
                <a:cubicBezTo>
                  <a:pt x="1176" y="20154"/>
                  <a:pt x="1274" y="19566"/>
                  <a:pt x="1470" y="19566"/>
                </a:cubicBezTo>
                <a:cubicBezTo>
                  <a:pt x="5349" y="18844"/>
                  <a:pt x="9495" y="18369"/>
                  <a:pt x="13639" y="18369"/>
                </a:cubicBezTo>
                <a:cubicBezTo>
                  <a:pt x="21998" y="18369"/>
                  <a:pt x="30348" y="20301"/>
                  <a:pt x="36487" y="26031"/>
                </a:cubicBezTo>
                <a:cubicBezTo>
                  <a:pt x="42879" y="32030"/>
                  <a:pt x="45940" y="41164"/>
                  <a:pt x="53286" y="46160"/>
                </a:cubicBezTo>
                <a:cubicBezTo>
                  <a:pt x="56402" y="48276"/>
                  <a:pt x="60175" y="49330"/>
                  <a:pt x="63937" y="49330"/>
                </a:cubicBezTo>
                <a:cubicBezTo>
                  <a:pt x="69666" y="49330"/>
                  <a:pt x="75369" y="46885"/>
                  <a:pt x="78680" y="42021"/>
                </a:cubicBezTo>
                <a:cubicBezTo>
                  <a:pt x="80909" y="38716"/>
                  <a:pt x="81913" y="34749"/>
                  <a:pt x="82182" y="30757"/>
                </a:cubicBezTo>
                <a:cubicBezTo>
                  <a:pt x="82598" y="23974"/>
                  <a:pt x="81178" y="18244"/>
                  <a:pt x="83553" y="11632"/>
                </a:cubicBezTo>
                <a:cubicBezTo>
                  <a:pt x="85077" y="7357"/>
                  <a:pt x="87961" y="3401"/>
                  <a:pt x="91856" y="122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6"/>
        <p:cNvGrpSpPr/>
        <p:nvPr/>
      </p:nvGrpSpPr>
      <p:grpSpPr>
        <a:xfrm>
          <a:off x="0" y="0"/>
          <a:ext cx="0" cy="0"/>
          <a:chOff x="0" y="0"/>
          <a:chExt cx="0" cy="0"/>
        </a:xfrm>
      </p:grpSpPr>
      <p:sp>
        <p:nvSpPr>
          <p:cNvPr id="17" name="Google Shape;17;p3"/>
          <p:cNvSpPr/>
          <p:nvPr/>
        </p:nvSpPr>
        <p:spPr>
          <a:xfrm flipH="1">
            <a:off x="-74425" y="-58825"/>
            <a:ext cx="1813375" cy="1979875"/>
          </a:xfrm>
          <a:custGeom>
            <a:avLst/>
            <a:gdLst/>
            <a:ahLst/>
            <a:cxnLst/>
            <a:rect l="l" t="t" r="r" b="b"/>
            <a:pathLst>
              <a:path w="72535" h="79195" extrusionOk="0">
                <a:moveTo>
                  <a:pt x="7690" y="1"/>
                </a:moveTo>
                <a:cubicBezTo>
                  <a:pt x="12073" y="637"/>
                  <a:pt x="16114" y="3698"/>
                  <a:pt x="17657" y="7861"/>
                </a:cubicBezTo>
                <a:cubicBezTo>
                  <a:pt x="19934" y="13934"/>
                  <a:pt x="16873" y="21207"/>
                  <a:pt x="12906" y="25884"/>
                </a:cubicBezTo>
                <a:cubicBezTo>
                  <a:pt x="8596" y="30978"/>
                  <a:pt x="4262" y="35361"/>
                  <a:pt x="2376" y="41997"/>
                </a:cubicBezTo>
                <a:cubicBezTo>
                  <a:pt x="1" y="50348"/>
                  <a:pt x="2646" y="59678"/>
                  <a:pt x="10433" y="64183"/>
                </a:cubicBezTo>
                <a:cubicBezTo>
                  <a:pt x="14324" y="66446"/>
                  <a:pt x="18751" y="67131"/>
                  <a:pt x="23295" y="67131"/>
                </a:cubicBezTo>
                <a:cubicBezTo>
                  <a:pt x="26815" y="67131"/>
                  <a:pt x="30404" y="66720"/>
                  <a:pt x="33868" y="66314"/>
                </a:cubicBezTo>
                <a:cubicBezTo>
                  <a:pt x="36858" y="65954"/>
                  <a:pt x="39959" y="65646"/>
                  <a:pt x="43016" y="65646"/>
                </a:cubicBezTo>
                <a:cubicBezTo>
                  <a:pt x="48070" y="65646"/>
                  <a:pt x="53002" y="66488"/>
                  <a:pt x="57107" y="69326"/>
                </a:cubicBezTo>
                <a:cubicBezTo>
                  <a:pt x="59605" y="71040"/>
                  <a:pt x="61613" y="73415"/>
                  <a:pt x="63890" y="75448"/>
                </a:cubicBezTo>
                <a:cubicBezTo>
                  <a:pt x="66192" y="77480"/>
                  <a:pt x="68959" y="79195"/>
                  <a:pt x="72020" y="79195"/>
                </a:cubicBezTo>
                <a:cubicBezTo>
                  <a:pt x="71971" y="53041"/>
                  <a:pt x="71971" y="26864"/>
                  <a:pt x="71995" y="686"/>
                </a:cubicBezTo>
                <a:cubicBezTo>
                  <a:pt x="72142" y="686"/>
                  <a:pt x="72387" y="25"/>
                  <a:pt x="72534" y="25"/>
                </a:cubicBezTo>
                <a:lnTo>
                  <a:pt x="769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3"/>
          <p:cNvSpPr txBox="1">
            <a:spLocks noGrp="1"/>
          </p:cNvSpPr>
          <p:nvPr>
            <p:ph type="title"/>
          </p:nvPr>
        </p:nvSpPr>
        <p:spPr>
          <a:xfrm>
            <a:off x="720275" y="2329700"/>
            <a:ext cx="4310700" cy="1512000"/>
          </a:xfrm>
          <a:prstGeom prst="rect">
            <a:avLst/>
          </a:prstGeom>
        </p:spPr>
        <p:txBody>
          <a:bodyPr spcFirstLastPara="1" wrap="square" lIns="91425" tIns="91425" rIns="91425" bIns="91425" anchor="ctr" anchorCtr="0">
            <a:noAutofit/>
          </a:bodyPr>
          <a:lstStyle>
            <a:lvl1pPr lvl="0" algn="ctr" rtl="0">
              <a:lnSpc>
                <a:spcPct val="80000"/>
              </a:lnSpc>
              <a:spcBef>
                <a:spcPts val="0"/>
              </a:spcBef>
              <a:spcAft>
                <a:spcPts val="0"/>
              </a:spcAft>
              <a:buSzPts val="7000"/>
              <a:buNone/>
              <a:defRPr sz="5500"/>
            </a:lvl1pPr>
            <a:lvl2pPr lvl="1" algn="ctr" rtl="0">
              <a:lnSpc>
                <a:spcPct val="100000"/>
              </a:lnSpc>
              <a:spcBef>
                <a:spcPts val="0"/>
              </a:spcBef>
              <a:spcAft>
                <a:spcPts val="0"/>
              </a:spcAft>
              <a:buSzPts val="5000"/>
              <a:buNone/>
              <a:defRPr sz="5000"/>
            </a:lvl2pPr>
            <a:lvl3pPr lvl="2" algn="ctr" rtl="0">
              <a:lnSpc>
                <a:spcPct val="100000"/>
              </a:lnSpc>
              <a:spcBef>
                <a:spcPts val="0"/>
              </a:spcBef>
              <a:spcAft>
                <a:spcPts val="0"/>
              </a:spcAft>
              <a:buSzPts val="5000"/>
              <a:buNone/>
              <a:defRPr sz="5000"/>
            </a:lvl3pPr>
            <a:lvl4pPr lvl="3" algn="ctr" rtl="0">
              <a:lnSpc>
                <a:spcPct val="100000"/>
              </a:lnSpc>
              <a:spcBef>
                <a:spcPts val="0"/>
              </a:spcBef>
              <a:spcAft>
                <a:spcPts val="0"/>
              </a:spcAft>
              <a:buSzPts val="5000"/>
              <a:buNone/>
              <a:defRPr sz="5000"/>
            </a:lvl4pPr>
            <a:lvl5pPr lvl="4" algn="ctr" rtl="0">
              <a:lnSpc>
                <a:spcPct val="100000"/>
              </a:lnSpc>
              <a:spcBef>
                <a:spcPts val="0"/>
              </a:spcBef>
              <a:spcAft>
                <a:spcPts val="0"/>
              </a:spcAft>
              <a:buSzPts val="5000"/>
              <a:buNone/>
              <a:defRPr sz="5000"/>
            </a:lvl5pPr>
            <a:lvl6pPr lvl="5" algn="ctr" rtl="0">
              <a:lnSpc>
                <a:spcPct val="100000"/>
              </a:lnSpc>
              <a:spcBef>
                <a:spcPts val="0"/>
              </a:spcBef>
              <a:spcAft>
                <a:spcPts val="0"/>
              </a:spcAft>
              <a:buSzPts val="5000"/>
              <a:buNone/>
              <a:defRPr sz="5000"/>
            </a:lvl6pPr>
            <a:lvl7pPr lvl="6" algn="ctr" rtl="0">
              <a:lnSpc>
                <a:spcPct val="100000"/>
              </a:lnSpc>
              <a:spcBef>
                <a:spcPts val="0"/>
              </a:spcBef>
              <a:spcAft>
                <a:spcPts val="0"/>
              </a:spcAft>
              <a:buSzPts val="5000"/>
              <a:buNone/>
              <a:defRPr sz="5000"/>
            </a:lvl7pPr>
            <a:lvl8pPr lvl="7" algn="ctr" rtl="0">
              <a:lnSpc>
                <a:spcPct val="100000"/>
              </a:lnSpc>
              <a:spcBef>
                <a:spcPts val="0"/>
              </a:spcBef>
              <a:spcAft>
                <a:spcPts val="0"/>
              </a:spcAft>
              <a:buSzPts val="5000"/>
              <a:buNone/>
              <a:defRPr sz="5000"/>
            </a:lvl8pPr>
            <a:lvl9pPr lvl="8" algn="ctr" rtl="0">
              <a:lnSpc>
                <a:spcPct val="100000"/>
              </a:lnSpc>
              <a:spcBef>
                <a:spcPts val="0"/>
              </a:spcBef>
              <a:spcAft>
                <a:spcPts val="0"/>
              </a:spcAft>
              <a:buSzPts val="5000"/>
              <a:buNone/>
              <a:defRPr sz="5000"/>
            </a:lvl9pPr>
          </a:lstStyle>
          <a:p>
            <a:endParaRPr/>
          </a:p>
        </p:txBody>
      </p:sp>
      <p:sp>
        <p:nvSpPr>
          <p:cNvPr id="19" name="Google Shape;19;p3"/>
          <p:cNvSpPr txBox="1">
            <a:spLocks noGrp="1"/>
          </p:cNvSpPr>
          <p:nvPr>
            <p:ph type="title" idx="2" hasCustomPrompt="1"/>
          </p:nvPr>
        </p:nvSpPr>
        <p:spPr>
          <a:xfrm>
            <a:off x="2219075" y="876007"/>
            <a:ext cx="1313100" cy="926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5000"/>
              <a:buNone/>
              <a:defRPr sz="5500">
                <a:solidFill>
                  <a:schemeClr val="dk1"/>
                </a:solidFill>
              </a:defRPr>
            </a:lvl1pPr>
            <a:lvl2pPr lvl="1" algn="ctr" rtl="0">
              <a:lnSpc>
                <a:spcPct val="100000"/>
              </a:lnSpc>
              <a:spcBef>
                <a:spcPts val="0"/>
              </a:spcBef>
              <a:spcAft>
                <a:spcPts val="0"/>
              </a:spcAft>
              <a:buSzPts val="5000"/>
              <a:buNone/>
              <a:defRPr sz="5000"/>
            </a:lvl2pPr>
            <a:lvl3pPr lvl="2" algn="ctr" rtl="0">
              <a:lnSpc>
                <a:spcPct val="100000"/>
              </a:lnSpc>
              <a:spcBef>
                <a:spcPts val="0"/>
              </a:spcBef>
              <a:spcAft>
                <a:spcPts val="0"/>
              </a:spcAft>
              <a:buSzPts val="5000"/>
              <a:buNone/>
              <a:defRPr sz="5000"/>
            </a:lvl3pPr>
            <a:lvl4pPr lvl="3" algn="ctr" rtl="0">
              <a:lnSpc>
                <a:spcPct val="100000"/>
              </a:lnSpc>
              <a:spcBef>
                <a:spcPts val="0"/>
              </a:spcBef>
              <a:spcAft>
                <a:spcPts val="0"/>
              </a:spcAft>
              <a:buSzPts val="5000"/>
              <a:buNone/>
              <a:defRPr sz="5000"/>
            </a:lvl4pPr>
            <a:lvl5pPr lvl="4" algn="ctr" rtl="0">
              <a:lnSpc>
                <a:spcPct val="100000"/>
              </a:lnSpc>
              <a:spcBef>
                <a:spcPts val="0"/>
              </a:spcBef>
              <a:spcAft>
                <a:spcPts val="0"/>
              </a:spcAft>
              <a:buSzPts val="5000"/>
              <a:buNone/>
              <a:defRPr sz="5000"/>
            </a:lvl5pPr>
            <a:lvl6pPr lvl="5" algn="ctr" rtl="0">
              <a:lnSpc>
                <a:spcPct val="100000"/>
              </a:lnSpc>
              <a:spcBef>
                <a:spcPts val="0"/>
              </a:spcBef>
              <a:spcAft>
                <a:spcPts val="0"/>
              </a:spcAft>
              <a:buSzPts val="5000"/>
              <a:buNone/>
              <a:defRPr sz="5000"/>
            </a:lvl6pPr>
            <a:lvl7pPr lvl="6" algn="ctr" rtl="0">
              <a:lnSpc>
                <a:spcPct val="100000"/>
              </a:lnSpc>
              <a:spcBef>
                <a:spcPts val="0"/>
              </a:spcBef>
              <a:spcAft>
                <a:spcPts val="0"/>
              </a:spcAft>
              <a:buSzPts val="5000"/>
              <a:buNone/>
              <a:defRPr sz="5000"/>
            </a:lvl7pPr>
            <a:lvl8pPr lvl="7" algn="ctr" rtl="0">
              <a:lnSpc>
                <a:spcPct val="100000"/>
              </a:lnSpc>
              <a:spcBef>
                <a:spcPts val="0"/>
              </a:spcBef>
              <a:spcAft>
                <a:spcPts val="0"/>
              </a:spcAft>
              <a:buSzPts val="5000"/>
              <a:buNone/>
              <a:defRPr sz="5000"/>
            </a:lvl8pPr>
            <a:lvl9pPr lvl="8" algn="ctr" rtl="0">
              <a:lnSpc>
                <a:spcPct val="100000"/>
              </a:lnSpc>
              <a:spcBef>
                <a:spcPts val="0"/>
              </a:spcBef>
              <a:spcAft>
                <a:spcPts val="0"/>
              </a:spcAft>
              <a:buSzPts val="5000"/>
              <a:buNone/>
              <a:defRPr sz="5000"/>
            </a:lvl9pPr>
          </a:lstStyle>
          <a:p>
            <a:r>
              <a:t>xx%</a:t>
            </a:r>
          </a:p>
        </p:txBody>
      </p:sp>
      <p:sp>
        <p:nvSpPr>
          <p:cNvPr id="20" name="Google Shape;20;p3"/>
          <p:cNvSpPr txBox="1">
            <a:spLocks noGrp="1"/>
          </p:cNvSpPr>
          <p:nvPr>
            <p:ph type="subTitle" idx="1"/>
          </p:nvPr>
        </p:nvSpPr>
        <p:spPr>
          <a:xfrm>
            <a:off x="1355975" y="3882913"/>
            <a:ext cx="3039300" cy="699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800"/>
            </a:lvl1pPr>
            <a:lvl2pPr lvl="1" algn="ctr" rtl="0">
              <a:lnSpc>
                <a:spcPct val="100000"/>
              </a:lnSpc>
              <a:spcBef>
                <a:spcPts val="0"/>
              </a:spcBef>
              <a:spcAft>
                <a:spcPts val="0"/>
              </a:spcAft>
              <a:buNone/>
              <a:defRPr sz="1800"/>
            </a:lvl2pPr>
            <a:lvl3pPr lvl="2" algn="ctr" rtl="0">
              <a:lnSpc>
                <a:spcPct val="100000"/>
              </a:lnSpc>
              <a:spcBef>
                <a:spcPts val="0"/>
              </a:spcBef>
              <a:spcAft>
                <a:spcPts val="0"/>
              </a:spcAft>
              <a:buNone/>
              <a:defRPr sz="1800"/>
            </a:lvl3pPr>
            <a:lvl4pPr lvl="3" algn="ctr" rtl="0">
              <a:lnSpc>
                <a:spcPct val="100000"/>
              </a:lnSpc>
              <a:spcBef>
                <a:spcPts val="0"/>
              </a:spcBef>
              <a:spcAft>
                <a:spcPts val="0"/>
              </a:spcAft>
              <a:buNone/>
              <a:defRPr sz="1800"/>
            </a:lvl4pPr>
            <a:lvl5pPr lvl="4" algn="ctr" rtl="0">
              <a:lnSpc>
                <a:spcPct val="100000"/>
              </a:lnSpc>
              <a:spcBef>
                <a:spcPts val="0"/>
              </a:spcBef>
              <a:spcAft>
                <a:spcPts val="0"/>
              </a:spcAft>
              <a:buNone/>
              <a:defRPr sz="1800"/>
            </a:lvl5pPr>
            <a:lvl6pPr lvl="5" algn="ctr" rtl="0">
              <a:lnSpc>
                <a:spcPct val="100000"/>
              </a:lnSpc>
              <a:spcBef>
                <a:spcPts val="0"/>
              </a:spcBef>
              <a:spcAft>
                <a:spcPts val="0"/>
              </a:spcAft>
              <a:buNone/>
              <a:defRPr sz="1800"/>
            </a:lvl6pPr>
            <a:lvl7pPr lvl="6" algn="ctr" rtl="0">
              <a:lnSpc>
                <a:spcPct val="100000"/>
              </a:lnSpc>
              <a:spcBef>
                <a:spcPts val="0"/>
              </a:spcBef>
              <a:spcAft>
                <a:spcPts val="0"/>
              </a:spcAft>
              <a:buNone/>
              <a:defRPr sz="1800"/>
            </a:lvl7pPr>
            <a:lvl8pPr lvl="7" algn="ctr" rtl="0">
              <a:lnSpc>
                <a:spcPct val="100000"/>
              </a:lnSpc>
              <a:spcBef>
                <a:spcPts val="0"/>
              </a:spcBef>
              <a:spcAft>
                <a:spcPts val="0"/>
              </a:spcAft>
              <a:buNone/>
              <a:defRPr sz="1800"/>
            </a:lvl8pPr>
            <a:lvl9pPr lvl="8" algn="ctr" rtl="0">
              <a:lnSpc>
                <a:spcPct val="100000"/>
              </a:lnSpc>
              <a:spcBef>
                <a:spcPts val="0"/>
              </a:spcBef>
              <a:spcAft>
                <a:spcPts val="0"/>
              </a:spcAft>
              <a:buNone/>
              <a:defRPr sz="1800"/>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Numbers and text 1">
  <p:cSld name="CUSTOM_5_1_1_1_1_1">
    <p:spTree>
      <p:nvGrpSpPr>
        <p:cNvPr id="1" name="Shape 174"/>
        <p:cNvGrpSpPr/>
        <p:nvPr/>
      </p:nvGrpSpPr>
      <p:grpSpPr>
        <a:xfrm>
          <a:off x="0" y="0"/>
          <a:ext cx="0" cy="0"/>
          <a:chOff x="0" y="0"/>
          <a:chExt cx="0" cy="0"/>
        </a:xfrm>
      </p:grpSpPr>
      <p:sp>
        <p:nvSpPr>
          <p:cNvPr id="175" name="Google Shape;175;p22"/>
          <p:cNvSpPr txBox="1">
            <a:spLocks noGrp="1"/>
          </p:cNvSpPr>
          <p:nvPr>
            <p:ph type="title" hasCustomPrompt="1"/>
          </p:nvPr>
        </p:nvSpPr>
        <p:spPr>
          <a:xfrm>
            <a:off x="903966" y="2846644"/>
            <a:ext cx="1392300" cy="527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5"/>
              </a:buClr>
              <a:buSzPts val="3200"/>
              <a:buNone/>
              <a:defRPr>
                <a:solidFill>
                  <a:schemeClr val="dk1"/>
                </a:solidFill>
              </a:defRPr>
            </a:lvl1pPr>
            <a:lvl2pPr lvl="1" rtl="0">
              <a:spcBef>
                <a:spcPts val="0"/>
              </a:spcBef>
              <a:spcAft>
                <a:spcPts val="0"/>
              </a:spcAft>
              <a:buSzPts val="3200"/>
              <a:buNone/>
              <a:defRPr sz="3200"/>
            </a:lvl2pPr>
            <a:lvl3pPr lvl="2" rtl="0">
              <a:spcBef>
                <a:spcPts val="0"/>
              </a:spcBef>
              <a:spcAft>
                <a:spcPts val="0"/>
              </a:spcAft>
              <a:buSzPts val="3200"/>
              <a:buNone/>
              <a:defRPr sz="3200"/>
            </a:lvl3pPr>
            <a:lvl4pPr lvl="3" rtl="0">
              <a:spcBef>
                <a:spcPts val="0"/>
              </a:spcBef>
              <a:spcAft>
                <a:spcPts val="0"/>
              </a:spcAft>
              <a:buSzPts val="3200"/>
              <a:buNone/>
              <a:defRPr sz="3200"/>
            </a:lvl4pPr>
            <a:lvl5pPr lvl="4" rtl="0">
              <a:spcBef>
                <a:spcPts val="0"/>
              </a:spcBef>
              <a:spcAft>
                <a:spcPts val="0"/>
              </a:spcAft>
              <a:buSzPts val="3200"/>
              <a:buNone/>
              <a:defRPr sz="3200"/>
            </a:lvl5pPr>
            <a:lvl6pPr lvl="5" rtl="0">
              <a:spcBef>
                <a:spcPts val="0"/>
              </a:spcBef>
              <a:spcAft>
                <a:spcPts val="0"/>
              </a:spcAft>
              <a:buSzPts val="3200"/>
              <a:buNone/>
              <a:defRPr sz="3200"/>
            </a:lvl6pPr>
            <a:lvl7pPr lvl="6" rtl="0">
              <a:spcBef>
                <a:spcPts val="0"/>
              </a:spcBef>
              <a:spcAft>
                <a:spcPts val="0"/>
              </a:spcAft>
              <a:buSzPts val="3200"/>
              <a:buNone/>
              <a:defRPr sz="3200"/>
            </a:lvl7pPr>
            <a:lvl8pPr lvl="7" rtl="0">
              <a:spcBef>
                <a:spcPts val="0"/>
              </a:spcBef>
              <a:spcAft>
                <a:spcPts val="0"/>
              </a:spcAft>
              <a:buSzPts val="3200"/>
              <a:buNone/>
              <a:defRPr sz="3200"/>
            </a:lvl8pPr>
            <a:lvl9pPr lvl="8" rtl="0">
              <a:spcBef>
                <a:spcPts val="0"/>
              </a:spcBef>
              <a:spcAft>
                <a:spcPts val="0"/>
              </a:spcAft>
              <a:buSzPts val="3200"/>
              <a:buNone/>
              <a:defRPr sz="3200"/>
            </a:lvl9pPr>
          </a:lstStyle>
          <a:p>
            <a:r>
              <a:t>xx%</a:t>
            </a:r>
          </a:p>
        </p:txBody>
      </p:sp>
      <p:sp>
        <p:nvSpPr>
          <p:cNvPr id="176" name="Google Shape;176;p22"/>
          <p:cNvSpPr txBox="1">
            <a:spLocks noGrp="1"/>
          </p:cNvSpPr>
          <p:nvPr>
            <p:ph type="title" idx="2" hasCustomPrompt="1"/>
          </p:nvPr>
        </p:nvSpPr>
        <p:spPr>
          <a:xfrm>
            <a:off x="6847734" y="2846644"/>
            <a:ext cx="1392300" cy="527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4"/>
              </a:buClr>
              <a:buSzPts val="3200"/>
              <a:buNone/>
              <a:defRPr>
                <a:solidFill>
                  <a:schemeClr val="dk1"/>
                </a:solidFill>
              </a:defRPr>
            </a:lvl1pPr>
            <a:lvl2pPr lvl="1" rtl="0">
              <a:spcBef>
                <a:spcPts val="0"/>
              </a:spcBef>
              <a:spcAft>
                <a:spcPts val="0"/>
              </a:spcAft>
              <a:buClr>
                <a:schemeClr val="accent4"/>
              </a:buClr>
              <a:buSzPts val="3200"/>
              <a:buNone/>
              <a:defRPr sz="3200">
                <a:solidFill>
                  <a:schemeClr val="accent4"/>
                </a:solidFill>
              </a:defRPr>
            </a:lvl2pPr>
            <a:lvl3pPr lvl="2" rtl="0">
              <a:spcBef>
                <a:spcPts val="0"/>
              </a:spcBef>
              <a:spcAft>
                <a:spcPts val="0"/>
              </a:spcAft>
              <a:buClr>
                <a:schemeClr val="accent4"/>
              </a:buClr>
              <a:buSzPts val="3200"/>
              <a:buNone/>
              <a:defRPr sz="3200">
                <a:solidFill>
                  <a:schemeClr val="accent4"/>
                </a:solidFill>
              </a:defRPr>
            </a:lvl3pPr>
            <a:lvl4pPr lvl="3" rtl="0">
              <a:spcBef>
                <a:spcPts val="0"/>
              </a:spcBef>
              <a:spcAft>
                <a:spcPts val="0"/>
              </a:spcAft>
              <a:buClr>
                <a:schemeClr val="accent4"/>
              </a:buClr>
              <a:buSzPts val="3200"/>
              <a:buNone/>
              <a:defRPr sz="3200">
                <a:solidFill>
                  <a:schemeClr val="accent4"/>
                </a:solidFill>
              </a:defRPr>
            </a:lvl4pPr>
            <a:lvl5pPr lvl="4" rtl="0">
              <a:spcBef>
                <a:spcPts val="0"/>
              </a:spcBef>
              <a:spcAft>
                <a:spcPts val="0"/>
              </a:spcAft>
              <a:buClr>
                <a:schemeClr val="accent4"/>
              </a:buClr>
              <a:buSzPts val="3200"/>
              <a:buNone/>
              <a:defRPr sz="3200">
                <a:solidFill>
                  <a:schemeClr val="accent4"/>
                </a:solidFill>
              </a:defRPr>
            </a:lvl5pPr>
            <a:lvl6pPr lvl="5" rtl="0">
              <a:spcBef>
                <a:spcPts val="0"/>
              </a:spcBef>
              <a:spcAft>
                <a:spcPts val="0"/>
              </a:spcAft>
              <a:buClr>
                <a:schemeClr val="accent4"/>
              </a:buClr>
              <a:buSzPts val="3200"/>
              <a:buNone/>
              <a:defRPr sz="3200">
                <a:solidFill>
                  <a:schemeClr val="accent4"/>
                </a:solidFill>
              </a:defRPr>
            </a:lvl6pPr>
            <a:lvl7pPr lvl="6" rtl="0">
              <a:spcBef>
                <a:spcPts val="0"/>
              </a:spcBef>
              <a:spcAft>
                <a:spcPts val="0"/>
              </a:spcAft>
              <a:buClr>
                <a:schemeClr val="accent4"/>
              </a:buClr>
              <a:buSzPts val="3200"/>
              <a:buNone/>
              <a:defRPr sz="3200">
                <a:solidFill>
                  <a:schemeClr val="accent4"/>
                </a:solidFill>
              </a:defRPr>
            </a:lvl7pPr>
            <a:lvl8pPr lvl="7" rtl="0">
              <a:spcBef>
                <a:spcPts val="0"/>
              </a:spcBef>
              <a:spcAft>
                <a:spcPts val="0"/>
              </a:spcAft>
              <a:buClr>
                <a:schemeClr val="accent4"/>
              </a:buClr>
              <a:buSzPts val="3200"/>
              <a:buNone/>
              <a:defRPr sz="3200">
                <a:solidFill>
                  <a:schemeClr val="accent4"/>
                </a:solidFill>
              </a:defRPr>
            </a:lvl8pPr>
            <a:lvl9pPr lvl="8" rtl="0">
              <a:spcBef>
                <a:spcPts val="0"/>
              </a:spcBef>
              <a:spcAft>
                <a:spcPts val="0"/>
              </a:spcAft>
              <a:buClr>
                <a:schemeClr val="accent4"/>
              </a:buClr>
              <a:buSzPts val="3200"/>
              <a:buNone/>
              <a:defRPr sz="3200">
                <a:solidFill>
                  <a:schemeClr val="accent4"/>
                </a:solidFill>
              </a:defRPr>
            </a:lvl9pPr>
          </a:lstStyle>
          <a:p>
            <a:r>
              <a:t>xx%</a:t>
            </a:r>
          </a:p>
        </p:txBody>
      </p:sp>
      <p:sp>
        <p:nvSpPr>
          <p:cNvPr id="177" name="Google Shape;177;p22"/>
          <p:cNvSpPr txBox="1">
            <a:spLocks noGrp="1"/>
          </p:cNvSpPr>
          <p:nvPr>
            <p:ph type="title" idx="3"/>
          </p:nvPr>
        </p:nvSpPr>
        <p:spPr>
          <a:xfrm>
            <a:off x="720000" y="387600"/>
            <a:ext cx="7704000" cy="5922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dk2"/>
              </a:buClr>
              <a:buSzPts val="3200"/>
              <a:buFont typeface="Fredoka One"/>
              <a:buNone/>
              <a:defRPr sz="3200"/>
            </a:lvl1pPr>
            <a:lvl2pPr lvl="1"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2pPr>
            <a:lvl3pPr lvl="2"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3pPr>
            <a:lvl4pPr lvl="3"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4pPr>
            <a:lvl5pPr lvl="4"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5pPr>
            <a:lvl6pPr lvl="5"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6pPr>
            <a:lvl7pPr lvl="6"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7pPr>
            <a:lvl8pPr lvl="7"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8pPr>
            <a:lvl9pPr lvl="8"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9pPr>
          </a:lstStyle>
          <a:p>
            <a:endParaRPr/>
          </a:p>
        </p:txBody>
      </p:sp>
      <p:sp>
        <p:nvSpPr>
          <p:cNvPr id="178" name="Google Shape;178;p22"/>
          <p:cNvSpPr txBox="1">
            <a:spLocks noGrp="1"/>
          </p:cNvSpPr>
          <p:nvPr>
            <p:ph type="subTitle" idx="1"/>
          </p:nvPr>
        </p:nvSpPr>
        <p:spPr>
          <a:xfrm flipH="1">
            <a:off x="719616" y="3531469"/>
            <a:ext cx="1761000" cy="371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200" b="1">
                <a:latin typeface="Convergence"/>
                <a:ea typeface="Convergence"/>
                <a:cs typeface="Convergence"/>
                <a:sym typeface="Convergence"/>
              </a:defRPr>
            </a:lvl1pPr>
            <a:lvl2pPr lvl="1" algn="ctr" rtl="0">
              <a:lnSpc>
                <a:spcPct val="100000"/>
              </a:lnSpc>
              <a:spcBef>
                <a:spcPts val="0"/>
              </a:spcBef>
              <a:spcAft>
                <a:spcPts val="0"/>
              </a:spcAft>
              <a:buNone/>
              <a:defRPr sz="2200" b="1">
                <a:latin typeface="Convergence"/>
                <a:ea typeface="Convergence"/>
                <a:cs typeface="Convergence"/>
                <a:sym typeface="Convergence"/>
              </a:defRPr>
            </a:lvl2pPr>
            <a:lvl3pPr lvl="2" algn="ctr" rtl="0">
              <a:lnSpc>
                <a:spcPct val="100000"/>
              </a:lnSpc>
              <a:spcBef>
                <a:spcPts val="0"/>
              </a:spcBef>
              <a:spcAft>
                <a:spcPts val="0"/>
              </a:spcAft>
              <a:buNone/>
              <a:defRPr sz="2200" b="1">
                <a:latin typeface="Convergence"/>
                <a:ea typeface="Convergence"/>
                <a:cs typeface="Convergence"/>
                <a:sym typeface="Convergence"/>
              </a:defRPr>
            </a:lvl3pPr>
            <a:lvl4pPr lvl="3" algn="ctr" rtl="0">
              <a:lnSpc>
                <a:spcPct val="100000"/>
              </a:lnSpc>
              <a:spcBef>
                <a:spcPts val="0"/>
              </a:spcBef>
              <a:spcAft>
                <a:spcPts val="0"/>
              </a:spcAft>
              <a:buNone/>
              <a:defRPr sz="2200" b="1">
                <a:latin typeface="Convergence"/>
                <a:ea typeface="Convergence"/>
                <a:cs typeface="Convergence"/>
                <a:sym typeface="Convergence"/>
              </a:defRPr>
            </a:lvl4pPr>
            <a:lvl5pPr lvl="4" algn="ctr" rtl="0">
              <a:lnSpc>
                <a:spcPct val="100000"/>
              </a:lnSpc>
              <a:spcBef>
                <a:spcPts val="0"/>
              </a:spcBef>
              <a:spcAft>
                <a:spcPts val="0"/>
              </a:spcAft>
              <a:buNone/>
              <a:defRPr sz="2200" b="1">
                <a:latin typeface="Convergence"/>
                <a:ea typeface="Convergence"/>
                <a:cs typeface="Convergence"/>
                <a:sym typeface="Convergence"/>
              </a:defRPr>
            </a:lvl5pPr>
            <a:lvl6pPr lvl="5" algn="ctr" rtl="0">
              <a:lnSpc>
                <a:spcPct val="100000"/>
              </a:lnSpc>
              <a:spcBef>
                <a:spcPts val="0"/>
              </a:spcBef>
              <a:spcAft>
                <a:spcPts val="0"/>
              </a:spcAft>
              <a:buNone/>
              <a:defRPr sz="2200" b="1">
                <a:latin typeface="Convergence"/>
                <a:ea typeface="Convergence"/>
                <a:cs typeface="Convergence"/>
                <a:sym typeface="Convergence"/>
              </a:defRPr>
            </a:lvl6pPr>
            <a:lvl7pPr lvl="6" algn="ctr" rtl="0">
              <a:lnSpc>
                <a:spcPct val="100000"/>
              </a:lnSpc>
              <a:spcBef>
                <a:spcPts val="0"/>
              </a:spcBef>
              <a:spcAft>
                <a:spcPts val="0"/>
              </a:spcAft>
              <a:buNone/>
              <a:defRPr sz="2200" b="1">
                <a:latin typeface="Convergence"/>
                <a:ea typeface="Convergence"/>
                <a:cs typeface="Convergence"/>
                <a:sym typeface="Convergence"/>
              </a:defRPr>
            </a:lvl7pPr>
            <a:lvl8pPr lvl="7" algn="ctr" rtl="0">
              <a:lnSpc>
                <a:spcPct val="100000"/>
              </a:lnSpc>
              <a:spcBef>
                <a:spcPts val="0"/>
              </a:spcBef>
              <a:spcAft>
                <a:spcPts val="0"/>
              </a:spcAft>
              <a:buNone/>
              <a:defRPr sz="2200" b="1">
                <a:latin typeface="Convergence"/>
                <a:ea typeface="Convergence"/>
                <a:cs typeface="Convergence"/>
                <a:sym typeface="Convergence"/>
              </a:defRPr>
            </a:lvl8pPr>
            <a:lvl9pPr lvl="8" algn="ctr" rtl="0">
              <a:lnSpc>
                <a:spcPct val="100000"/>
              </a:lnSpc>
              <a:spcBef>
                <a:spcPts val="0"/>
              </a:spcBef>
              <a:spcAft>
                <a:spcPts val="0"/>
              </a:spcAft>
              <a:buNone/>
              <a:defRPr sz="2200" b="1">
                <a:latin typeface="Convergence"/>
                <a:ea typeface="Convergence"/>
                <a:cs typeface="Convergence"/>
                <a:sym typeface="Convergence"/>
              </a:defRPr>
            </a:lvl9pPr>
          </a:lstStyle>
          <a:p>
            <a:endParaRPr/>
          </a:p>
        </p:txBody>
      </p:sp>
      <p:sp>
        <p:nvSpPr>
          <p:cNvPr id="179" name="Google Shape;179;p22"/>
          <p:cNvSpPr txBox="1">
            <a:spLocks noGrp="1"/>
          </p:cNvSpPr>
          <p:nvPr>
            <p:ph type="subTitle" idx="4"/>
          </p:nvPr>
        </p:nvSpPr>
        <p:spPr>
          <a:xfrm flipH="1">
            <a:off x="719616" y="3863013"/>
            <a:ext cx="1761000" cy="699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a:lvl1pPr>
            <a:lvl2pPr lvl="1" algn="ctr" rtl="0">
              <a:lnSpc>
                <a:spcPct val="100000"/>
              </a:lnSpc>
              <a:spcBef>
                <a:spcPts val="0"/>
              </a:spcBef>
              <a:spcAft>
                <a:spcPts val="0"/>
              </a:spcAft>
              <a:buNone/>
              <a:defRPr/>
            </a:lvl2pPr>
            <a:lvl3pPr lvl="2" algn="ctr" rtl="0">
              <a:lnSpc>
                <a:spcPct val="100000"/>
              </a:lnSpc>
              <a:spcBef>
                <a:spcPts val="0"/>
              </a:spcBef>
              <a:spcAft>
                <a:spcPts val="0"/>
              </a:spcAft>
              <a:buNone/>
              <a:defRPr/>
            </a:lvl3pPr>
            <a:lvl4pPr lvl="3" algn="ctr" rtl="0">
              <a:lnSpc>
                <a:spcPct val="100000"/>
              </a:lnSpc>
              <a:spcBef>
                <a:spcPts val="0"/>
              </a:spcBef>
              <a:spcAft>
                <a:spcPts val="0"/>
              </a:spcAft>
              <a:buNone/>
              <a:defRPr/>
            </a:lvl4pPr>
            <a:lvl5pPr lvl="4" algn="ctr" rtl="0">
              <a:lnSpc>
                <a:spcPct val="100000"/>
              </a:lnSpc>
              <a:spcBef>
                <a:spcPts val="0"/>
              </a:spcBef>
              <a:spcAft>
                <a:spcPts val="0"/>
              </a:spcAft>
              <a:buNone/>
              <a:defRPr/>
            </a:lvl5pPr>
            <a:lvl6pPr lvl="5" algn="ctr" rtl="0">
              <a:lnSpc>
                <a:spcPct val="100000"/>
              </a:lnSpc>
              <a:spcBef>
                <a:spcPts val="0"/>
              </a:spcBef>
              <a:spcAft>
                <a:spcPts val="0"/>
              </a:spcAft>
              <a:buNone/>
              <a:defRPr/>
            </a:lvl6pPr>
            <a:lvl7pPr lvl="6" algn="ctr" rtl="0">
              <a:lnSpc>
                <a:spcPct val="100000"/>
              </a:lnSpc>
              <a:spcBef>
                <a:spcPts val="0"/>
              </a:spcBef>
              <a:spcAft>
                <a:spcPts val="0"/>
              </a:spcAft>
              <a:buNone/>
              <a:defRPr/>
            </a:lvl7pPr>
            <a:lvl8pPr lvl="7" algn="ctr" rtl="0">
              <a:lnSpc>
                <a:spcPct val="100000"/>
              </a:lnSpc>
              <a:spcBef>
                <a:spcPts val="0"/>
              </a:spcBef>
              <a:spcAft>
                <a:spcPts val="0"/>
              </a:spcAft>
              <a:buNone/>
              <a:defRPr/>
            </a:lvl8pPr>
            <a:lvl9pPr lvl="8" algn="ctr" rtl="0">
              <a:lnSpc>
                <a:spcPct val="100000"/>
              </a:lnSpc>
              <a:spcBef>
                <a:spcPts val="0"/>
              </a:spcBef>
              <a:spcAft>
                <a:spcPts val="0"/>
              </a:spcAft>
              <a:buNone/>
              <a:defRPr/>
            </a:lvl9pPr>
          </a:lstStyle>
          <a:p>
            <a:endParaRPr/>
          </a:p>
        </p:txBody>
      </p:sp>
      <p:sp>
        <p:nvSpPr>
          <p:cNvPr id="180" name="Google Shape;180;p22"/>
          <p:cNvSpPr txBox="1">
            <a:spLocks noGrp="1"/>
          </p:cNvSpPr>
          <p:nvPr>
            <p:ph type="subTitle" idx="5"/>
          </p:nvPr>
        </p:nvSpPr>
        <p:spPr>
          <a:xfrm flipH="1">
            <a:off x="6663384" y="3531469"/>
            <a:ext cx="1761000" cy="371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200" b="1">
                <a:latin typeface="Convergence"/>
                <a:ea typeface="Convergence"/>
                <a:cs typeface="Convergence"/>
                <a:sym typeface="Convergence"/>
              </a:defRPr>
            </a:lvl1pPr>
            <a:lvl2pPr lvl="1" algn="ctr" rtl="0">
              <a:lnSpc>
                <a:spcPct val="100000"/>
              </a:lnSpc>
              <a:spcBef>
                <a:spcPts val="0"/>
              </a:spcBef>
              <a:spcAft>
                <a:spcPts val="0"/>
              </a:spcAft>
              <a:buNone/>
              <a:defRPr sz="2200" b="1">
                <a:latin typeface="Convergence"/>
                <a:ea typeface="Convergence"/>
                <a:cs typeface="Convergence"/>
                <a:sym typeface="Convergence"/>
              </a:defRPr>
            </a:lvl2pPr>
            <a:lvl3pPr lvl="2" algn="ctr" rtl="0">
              <a:lnSpc>
                <a:spcPct val="100000"/>
              </a:lnSpc>
              <a:spcBef>
                <a:spcPts val="0"/>
              </a:spcBef>
              <a:spcAft>
                <a:spcPts val="0"/>
              </a:spcAft>
              <a:buNone/>
              <a:defRPr sz="2200" b="1">
                <a:latin typeface="Convergence"/>
                <a:ea typeface="Convergence"/>
                <a:cs typeface="Convergence"/>
                <a:sym typeface="Convergence"/>
              </a:defRPr>
            </a:lvl3pPr>
            <a:lvl4pPr lvl="3" algn="ctr" rtl="0">
              <a:lnSpc>
                <a:spcPct val="100000"/>
              </a:lnSpc>
              <a:spcBef>
                <a:spcPts val="0"/>
              </a:spcBef>
              <a:spcAft>
                <a:spcPts val="0"/>
              </a:spcAft>
              <a:buNone/>
              <a:defRPr sz="2200" b="1">
                <a:latin typeface="Convergence"/>
                <a:ea typeface="Convergence"/>
                <a:cs typeface="Convergence"/>
                <a:sym typeface="Convergence"/>
              </a:defRPr>
            </a:lvl4pPr>
            <a:lvl5pPr lvl="4" algn="ctr" rtl="0">
              <a:lnSpc>
                <a:spcPct val="100000"/>
              </a:lnSpc>
              <a:spcBef>
                <a:spcPts val="0"/>
              </a:spcBef>
              <a:spcAft>
                <a:spcPts val="0"/>
              </a:spcAft>
              <a:buNone/>
              <a:defRPr sz="2200" b="1">
                <a:latin typeface="Convergence"/>
                <a:ea typeface="Convergence"/>
                <a:cs typeface="Convergence"/>
                <a:sym typeface="Convergence"/>
              </a:defRPr>
            </a:lvl5pPr>
            <a:lvl6pPr lvl="5" algn="ctr" rtl="0">
              <a:lnSpc>
                <a:spcPct val="100000"/>
              </a:lnSpc>
              <a:spcBef>
                <a:spcPts val="0"/>
              </a:spcBef>
              <a:spcAft>
                <a:spcPts val="0"/>
              </a:spcAft>
              <a:buNone/>
              <a:defRPr sz="2200" b="1">
                <a:latin typeface="Convergence"/>
                <a:ea typeface="Convergence"/>
                <a:cs typeface="Convergence"/>
                <a:sym typeface="Convergence"/>
              </a:defRPr>
            </a:lvl6pPr>
            <a:lvl7pPr lvl="6" algn="ctr" rtl="0">
              <a:lnSpc>
                <a:spcPct val="100000"/>
              </a:lnSpc>
              <a:spcBef>
                <a:spcPts val="0"/>
              </a:spcBef>
              <a:spcAft>
                <a:spcPts val="0"/>
              </a:spcAft>
              <a:buNone/>
              <a:defRPr sz="2200" b="1">
                <a:latin typeface="Convergence"/>
                <a:ea typeface="Convergence"/>
                <a:cs typeface="Convergence"/>
                <a:sym typeface="Convergence"/>
              </a:defRPr>
            </a:lvl7pPr>
            <a:lvl8pPr lvl="7" algn="ctr" rtl="0">
              <a:lnSpc>
                <a:spcPct val="100000"/>
              </a:lnSpc>
              <a:spcBef>
                <a:spcPts val="0"/>
              </a:spcBef>
              <a:spcAft>
                <a:spcPts val="0"/>
              </a:spcAft>
              <a:buNone/>
              <a:defRPr sz="2200" b="1">
                <a:latin typeface="Convergence"/>
                <a:ea typeface="Convergence"/>
                <a:cs typeface="Convergence"/>
                <a:sym typeface="Convergence"/>
              </a:defRPr>
            </a:lvl8pPr>
            <a:lvl9pPr lvl="8" algn="ctr" rtl="0">
              <a:lnSpc>
                <a:spcPct val="100000"/>
              </a:lnSpc>
              <a:spcBef>
                <a:spcPts val="0"/>
              </a:spcBef>
              <a:spcAft>
                <a:spcPts val="0"/>
              </a:spcAft>
              <a:buNone/>
              <a:defRPr sz="2200" b="1">
                <a:latin typeface="Convergence"/>
                <a:ea typeface="Convergence"/>
                <a:cs typeface="Convergence"/>
                <a:sym typeface="Convergence"/>
              </a:defRPr>
            </a:lvl9pPr>
          </a:lstStyle>
          <a:p>
            <a:endParaRPr/>
          </a:p>
        </p:txBody>
      </p:sp>
      <p:sp>
        <p:nvSpPr>
          <p:cNvPr id="181" name="Google Shape;181;p22"/>
          <p:cNvSpPr txBox="1">
            <a:spLocks noGrp="1"/>
          </p:cNvSpPr>
          <p:nvPr>
            <p:ph type="subTitle" idx="6"/>
          </p:nvPr>
        </p:nvSpPr>
        <p:spPr>
          <a:xfrm flipH="1">
            <a:off x="6663384" y="3863013"/>
            <a:ext cx="1761000" cy="699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a:lvl1pPr>
            <a:lvl2pPr lvl="1" algn="ctr" rtl="0">
              <a:lnSpc>
                <a:spcPct val="100000"/>
              </a:lnSpc>
              <a:spcBef>
                <a:spcPts val="0"/>
              </a:spcBef>
              <a:spcAft>
                <a:spcPts val="0"/>
              </a:spcAft>
              <a:buNone/>
              <a:defRPr/>
            </a:lvl2pPr>
            <a:lvl3pPr lvl="2" algn="ctr" rtl="0">
              <a:lnSpc>
                <a:spcPct val="100000"/>
              </a:lnSpc>
              <a:spcBef>
                <a:spcPts val="0"/>
              </a:spcBef>
              <a:spcAft>
                <a:spcPts val="0"/>
              </a:spcAft>
              <a:buNone/>
              <a:defRPr/>
            </a:lvl3pPr>
            <a:lvl4pPr lvl="3" algn="ctr" rtl="0">
              <a:lnSpc>
                <a:spcPct val="100000"/>
              </a:lnSpc>
              <a:spcBef>
                <a:spcPts val="0"/>
              </a:spcBef>
              <a:spcAft>
                <a:spcPts val="0"/>
              </a:spcAft>
              <a:buNone/>
              <a:defRPr/>
            </a:lvl4pPr>
            <a:lvl5pPr lvl="4" algn="ctr" rtl="0">
              <a:lnSpc>
                <a:spcPct val="100000"/>
              </a:lnSpc>
              <a:spcBef>
                <a:spcPts val="0"/>
              </a:spcBef>
              <a:spcAft>
                <a:spcPts val="0"/>
              </a:spcAft>
              <a:buNone/>
              <a:defRPr/>
            </a:lvl5pPr>
            <a:lvl6pPr lvl="5" algn="ctr" rtl="0">
              <a:lnSpc>
                <a:spcPct val="100000"/>
              </a:lnSpc>
              <a:spcBef>
                <a:spcPts val="0"/>
              </a:spcBef>
              <a:spcAft>
                <a:spcPts val="0"/>
              </a:spcAft>
              <a:buNone/>
              <a:defRPr/>
            </a:lvl6pPr>
            <a:lvl7pPr lvl="6" algn="ctr" rtl="0">
              <a:lnSpc>
                <a:spcPct val="100000"/>
              </a:lnSpc>
              <a:spcBef>
                <a:spcPts val="0"/>
              </a:spcBef>
              <a:spcAft>
                <a:spcPts val="0"/>
              </a:spcAft>
              <a:buNone/>
              <a:defRPr/>
            </a:lvl7pPr>
            <a:lvl8pPr lvl="7" algn="ctr" rtl="0">
              <a:lnSpc>
                <a:spcPct val="100000"/>
              </a:lnSpc>
              <a:spcBef>
                <a:spcPts val="0"/>
              </a:spcBef>
              <a:spcAft>
                <a:spcPts val="0"/>
              </a:spcAft>
              <a:buNone/>
              <a:defRPr/>
            </a:lvl8pPr>
            <a:lvl9pPr lvl="8" algn="ctr" rtl="0">
              <a:lnSpc>
                <a:spcPct val="100000"/>
              </a:lnSpc>
              <a:spcBef>
                <a:spcPts val="0"/>
              </a:spcBef>
              <a:spcAft>
                <a:spcPts val="0"/>
              </a:spcAft>
              <a:buNone/>
              <a:defRPr/>
            </a:lvl9pPr>
          </a:lstStyle>
          <a:p>
            <a:endParaRPr/>
          </a:p>
        </p:txBody>
      </p:sp>
      <p:sp>
        <p:nvSpPr>
          <p:cNvPr id="182" name="Google Shape;182;p22"/>
          <p:cNvSpPr txBox="1">
            <a:spLocks noGrp="1"/>
          </p:cNvSpPr>
          <p:nvPr>
            <p:ph type="title" idx="7" hasCustomPrompt="1"/>
          </p:nvPr>
        </p:nvSpPr>
        <p:spPr>
          <a:xfrm>
            <a:off x="2809022" y="2846644"/>
            <a:ext cx="1392300" cy="527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5"/>
              </a:buClr>
              <a:buSzPts val="3200"/>
              <a:buNone/>
              <a:defRPr>
                <a:solidFill>
                  <a:schemeClr val="dk1"/>
                </a:solidFill>
              </a:defRPr>
            </a:lvl1pPr>
            <a:lvl2pPr lvl="1" rtl="0">
              <a:spcBef>
                <a:spcPts val="0"/>
              </a:spcBef>
              <a:spcAft>
                <a:spcPts val="0"/>
              </a:spcAft>
              <a:buSzPts val="3200"/>
              <a:buNone/>
              <a:defRPr sz="3200"/>
            </a:lvl2pPr>
            <a:lvl3pPr lvl="2" rtl="0">
              <a:spcBef>
                <a:spcPts val="0"/>
              </a:spcBef>
              <a:spcAft>
                <a:spcPts val="0"/>
              </a:spcAft>
              <a:buSzPts val="3200"/>
              <a:buNone/>
              <a:defRPr sz="3200"/>
            </a:lvl3pPr>
            <a:lvl4pPr lvl="3" rtl="0">
              <a:spcBef>
                <a:spcPts val="0"/>
              </a:spcBef>
              <a:spcAft>
                <a:spcPts val="0"/>
              </a:spcAft>
              <a:buSzPts val="3200"/>
              <a:buNone/>
              <a:defRPr sz="3200"/>
            </a:lvl4pPr>
            <a:lvl5pPr lvl="4" rtl="0">
              <a:spcBef>
                <a:spcPts val="0"/>
              </a:spcBef>
              <a:spcAft>
                <a:spcPts val="0"/>
              </a:spcAft>
              <a:buSzPts val="3200"/>
              <a:buNone/>
              <a:defRPr sz="3200"/>
            </a:lvl5pPr>
            <a:lvl6pPr lvl="5" rtl="0">
              <a:spcBef>
                <a:spcPts val="0"/>
              </a:spcBef>
              <a:spcAft>
                <a:spcPts val="0"/>
              </a:spcAft>
              <a:buSzPts val="3200"/>
              <a:buNone/>
              <a:defRPr sz="3200"/>
            </a:lvl6pPr>
            <a:lvl7pPr lvl="6" rtl="0">
              <a:spcBef>
                <a:spcPts val="0"/>
              </a:spcBef>
              <a:spcAft>
                <a:spcPts val="0"/>
              </a:spcAft>
              <a:buSzPts val="3200"/>
              <a:buNone/>
              <a:defRPr sz="3200"/>
            </a:lvl7pPr>
            <a:lvl8pPr lvl="7" rtl="0">
              <a:spcBef>
                <a:spcPts val="0"/>
              </a:spcBef>
              <a:spcAft>
                <a:spcPts val="0"/>
              </a:spcAft>
              <a:buSzPts val="3200"/>
              <a:buNone/>
              <a:defRPr sz="3200"/>
            </a:lvl8pPr>
            <a:lvl9pPr lvl="8" rtl="0">
              <a:spcBef>
                <a:spcPts val="0"/>
              </a:spcBef>
              <a:spcAft>
                <a:spcPts val="0"/>
              </a:spcAft>
              <a:buSzPts val="3200"/>
              <a:buNone/>
              <a:defRPr sz="3200"/>
            </a:lvl9pPr>
          </a:lstStyle>
          <a:p>
            <a:r>
              <a:t>xx%</a:t>
            </a:r>
          </a:p>
        </p:txBody>
      </p:sp>
      <p:sp>
        <p:nvSpPr>
          <p:cNvPr id="183" name="Google Shape;183;p22"/>
          <p:cNvSpPr txBox="1">
            <a:spLocks noGrp="1"/>
          </p:cNvSpPr>
          <p:nvPr>
            <p:ph type="subTitle" idx="8"/>
          </p:nvPr>
        </p:nvSpPr>
        <p:spPr>
          <a:xfrm flipH="1">
            <a:off x="2624672" y="3531469"/>
            <a:ext cx="1761000" cy="371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200" b="1">
                <a:latin typeface="Convergence"/>
                <a:ea typeface="Convergence"/>
                <a:cs typeface="Convergence"/>
                <a:sym typeface="Convergence"/>
              </a:defRPr>
            </a:lvl1pPr>
            <a:lvl2pPr lvl="1" algn="ctr" rtl="0">
              <a:lnSpc>
                <a:spcPct val="100000"/>
              </a:lnSpc>
              <a:spcBef>
                <a:spcPts val="0"/>
              </a:spcBef>
              <a:spcAft>
                <a:spcPts val="0"/>
              </a:spcAft>
              <a:buNone/>
              <a:defRPr sz="2200" b="1">
                <a:latin typeface="Convergence"/>
                <a:ea typeface="Convergence"/>
                <a:cs typeface="Convergence"/>
                <a:sym typeface="Convergence"/>
              </a:defRPr>
            </a:lvl2pPr>
            <a:lvl3pPr lvl="2" algn="ctr" rtl="0">
              <a:lnSpc>
                <a:spcPct val="100000"/>
              </a:lnSpc>
              <a:spcBef>
                <a:spcPts val="0"/>
              </a:spcBef>
              <a:spcAft>
                <a:spcPts val="0"/>
              </a:spcAft>
              <a:buNone/>
              <a:defRPr sz="2200" b="1">
                <a:latin typeface="Convergence"/>
                <a:ea typeface="Convergence"/>
                <a:cs typeface="Convergence"/>
                <a:sym typeface="Convergence"/>
              </a:defRPr>
            </a:lvl3pPr>
            <a:lvl4pPr lvl="3" algn="ctr" rtl="0">
              <a:lnSpc>
                <a:spcPct val="100000"/>
              </a:lnSpc>
              <a:spcBef>
                <a:spcPts val="0"/>
              </a:spcBef>
              <a:spcAft>
                <a:spcPts val="0"/>
              </a:spcAft>
              <a:buNone/>
              <a:defRPr sz="2200" b="1">
                <a:latin typeface="Convergence"/>
                <a:ea typeface="Convergence"/>
                <a:cs typeface="Convergence"/>
                <a:sym typeface="Convergence"/>
              </a:defRPr>
            </a:lvl4pPr>
            <a:lvl5pPr lvl="4" algn="ctr" rtl="0">
              <a:lnSpc>
                <a:spcPct val="100000"/>
              </a:lnSpc>
              <a:spcBef>
                <a:spcPts val="0"/>
              </a:spcBef>
              <a:spcAft>
                <a:spcPts val="0"/>
              </a:spcAft>
              <a:buNone/>
              <a:defRPr sz="2200" b="1">
                <a:latin typeface="Convergence"/>
                <a:ea typeface="Convergence"/>
                <a:cs typeface="Convergence"/>
                <a:sym typeface="Convergence"/>
              </a:defRPr>
            </a:lvl5pPr>
            <a:lvl6pPr lvl="5" algn="ctr" rtl="0">
              <a:lnSpc>
                <a:spcPct val="100000"/>
              </a:lnSpc>
              <a:spcBef>
                <a:spcPts val="0"/>
              </a:spcBef>
              <a:spcAft>
                <a:spcPts val="0"/>
              </a:spcAft>
              <a:buNone/>
              <a:defRPr sz="2200" b="1">
                <a:latin typeface="Convergence"/>
                <a:ea typeface="Convergence"/>
                <a:cs typeface="Convergence"/>
                <a:sym typeface="Convergence"/>
              </a:defRPr>
            </a:lvl6pPr>
            <a:lvl7pPr lvl="6" algn="ctr" rtl="0">
              <a:lnSpc>
                <a:spcPct val="100000"/>
              </a:lnSpc>
              <a:spcBef>
                <a:spcPts val="0"/>
              </a:spcBef>
              <a:spcAft>
                <a:spcPts val="0"/>
              </a:spcAft>
              <a:buNone/>
              <a:defRPr sz="2200" b="1">
                <a:latin typeface="Convergence"/>
                <a:ea typeface="Convergence"/>
                <a:cs typeface="Convergence"/>
                <a:sym typeface="Convergence"/>
              </a:defRPr>
            </a:lvl7pPr>
            <a:lvl8pPr lvl="7" algn="ctr" rtl="0">
              <a:lnSpc>
                <a:spcPct val="100000"/>
              </a:lnSpc>
              <a:spcBef>
                <a:spcPts val="0"/>
              </a:spcBef>
              <a:spcAft>
                <a:spcPts val="0"/>
              </a:spcAft>
              <a:buNone/>
              <a:defRPr sz="2200" b="1">
                <a:latin typeface="Convergence"/>
                <a:ea typeface="Convergence"/>
                <a:cs typeface="Convergence"/>
                <a:sym typeface="Convergence"/>
              </a:defRPr>
            </a:lvl8pPr>
            <a:lvl9pPr lvl="8" algn="ctr" rtl="0">
              <a:lnSpc>
                <a:spcPct val="100000"/>
              </a:lnSpc>
              <a:spcBef>
                <a:spcPts val="0"/>
              </a:spcBef>
              <a:spcAft>
                <a:spcPts val="0"/>
              </a:spcAft>
              <a:buNone/>
              <a:defRPr sz="2200" b="1">
                <a:latin typeface="Convergence"/>
                <a:ea typeface="Convergence"/>
                <a:cs typeface="Convergence"/>
                <a:sym typeface="Convergence"/>
              </a:defRPr>
            </a:lvl9pPr>
          </a:lstStyle>
          <a:p>
            <a:endParaRPr/>
          </a:p>
        </p:txBody>
      </p:sp>
      <p:sp>
        <p:nvSpPr>
          <p:cNvPr id="184" name="Google Shape;184;p22"/>
          <p:cNvSpPr txBox="1">
            <a:spLocks noGrp="1"/>
          </p:cNvSpPr>
          <p:nvPr>
            <p:ph type="subTitle" idx="9"/>
          </p:nvPr>
        </p:nvSpPr>
        <p:spPr>
          <a:xfrm flipH="1">
            <a:off x="2624672" y="3863013"/>
            <a:ext cx="1761000" cy="699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a:lvl1pPr>
            <a:lvl2pPr lvl="1" algn="ctr" rtl="0">
              <a:lnSpc>
                <a:spcPct val="100000"/>
              </a:lnSpc>
              <a:spcBef>
                <a:spcPts val="0"/>
              </a:spcBef>
              <a:spcAft>
                <a:spcPts val="0"/>
              </a:spcAft>
              <a:buNone/>
              <a:defRPr/>
            </a:lvl2pPr>
            <a:lvl3pPr lvl="2" algn="ctr" rtl="0">
              <a:lnSpc>
                <a:spcPct val="100000"/>
              </a:lnSpc>
              <a:spcBef>
                <a:spcPts val="0"/>
              </a:spcBef>
              <a:spcAft>
                <a:spcPts val="0"/>
              </a:spcAft>
              <a:buNone/>
              <a:defRPr/>
            </a:lvl3pPr>
            <a:lvl4pPr lvl="3" algn="ctr" rtl="0">
              <a:lnSpc>
                <a:spcPct val="100000"/>
              </a:lnSpc>
              <a:spcBef>
                <a:spcPts val="0"/>
              </a:spcBef>
              <a:spcAft>
                <a:spcPts val="0"/>
              </a:spcAft>
              <a:buNone/>
              <a:defRPr/>
            </a:lvl4pPr>
            <a:lvl5pPr lvl="4" algn="ctr" rtl="0">
              <a:lnSpc>
                <a:spcPct val="100000"/>
              </a:lnSpc>
              <a:spcBef>
                <a:spcPts val="0"/>
              </a:spcBef>
              <a:spcAft>
                <a:spcPts val="0"/>
              </a:spcAft>
              <a:buNone/>
              <a:defRPr/>
            </a:lvl5pPr>
            <a:lvl6pPr lvl="5" algn="ctr" rtl="0">
              <a:lnSpc>
                <a:spcPct val="100000"/>
              </a:lnSpc>
              <a:spcBef>
                <a:spcPts val="0"/>
              </a:spcBef>
              <a:spcAft>
                <a:spcPts val="0"/>
              </a:spcAft>
              <a:buNone/>
              <a:defRPr/>
            </a:lvl6pPr>
            <a:lvl7pPr lvl="6" algn="ctr" rtl="0">
              <a:lnSpc>
                <a:spcPct val="100000"/>
              </a:lnSpc>
              <a:spcBef>
                <a:spcPts val="0"/>
              </a:spcBef>
              <a:spcAft>
                <a:spcPts val="0"/>
              </a:spcAft>
              <a:buNone/>
              <a:defRPr/>
            </a:lvl7pPr>
            <a:lvl8pPr lvl="7" algn="ctr" rtl="0">
              <a:lnSpc>
                <a:spcPct val="100000"/>
              </a:lnSpc>
              <a:spcBef>
                <a:spcPts val="0"/>
              </a:spcBef>
              <a:spcAft>
                <a:spcPts val="0"/>
              </a:spcAft>
              <a:buNone/>
              <a:defRPr/>
            </a:lvl8pPr>
            <a:lvl9pPr lvl="8" algn="ctr" rtl="0">
              <a:lnSpc>
                <a:spcPct val="100000"/>
              </a:lnSpc>
              <a:spcBef>
                <a:spcPts val="0"/>
              </a:spcBef>
              <a:spcAft>
                <a:spcPts val="0"/>
              </a:spcAft>
              <a:buNone/>
              <a:defRPr/>
            </a:lvl9pPr>
          </a:lstStyle>
          <a:p>
            <a:endParaRPr/>
          </a:p>
        </p:txBody>
      </p:sp>
      <p:sp>
        <p:nvSpPr>
          <p:cNvPr id="185" name="Google Shape;185;p22"/>
          <p:cNvSpPr txBox="1">
            <a:spLocks noGrp="1"/>
          </p:cNvSpPr>
          <p:nvPr>
            <p:ph type="title" idx="13" hasCustomPrompt="1"/>
          </p:nvPr>
        </p:nvSpPr>
        <p:spPr>
          <a:xfrm>
            <a:off x="4942678" y="2846644"/>
            <a:ext cx="1392300" cy="527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5"/>
              </a:buClr>
              <a:buSzPts val="3200"/>
              <a:buNone/>
              <a:defRPr>
                <a:solidFill>
                  <a:schemeClr val="dk1"/>
                </a:solidFill>
              </a:defRPr>
            </a:lvl1pPr>
            <a:lvl2pPr lvl="1" rtl="0">
              <a:spcBef>
                <a:spcPts val="0"/>
              </a:spcBef>
              <a:spcAft>
                <a:spcPts val="0"/>
              </a:spcAft>
              <a:buSzPts val="3200"/>
              <a:buNone/>
              <a:defRPr sz="3200"/>
            </a:lvl2pPr>
            <a:lvl3pPr lvl="2" rtl="0">
              <a:spcBef>
                <a:spcPts val="0"/>
              </a:spcBef>
              <a:spcAft>
                <a:spcPts val="0"/>
              </a:spcAft>
              <a:buSzPts val="3200"/>
              <a:buNone/>
              <a:defRPr sz="3200"/>
            </a:lvl3pPr>
            <a:lvl4pPr lvl="3" rtl="0">
              <a:spcBef>
                <a:spcPts val="0"/>
              </a:spcBef>
              <a:spcAft>
                <a:spcPts val="0"/>
              </a:spcAft>
              <a:buSzPts val="3200"/>
              <a:buNone/>
              <a:defRPr sz="3200"/>
            </a:lvl4pPr>
            <a:lvl5pPr lvl="4" rtl="0">
              <a:spcBef>
                <a:spcPts val="0"/>
              </a:spcBef>
              <a:spcAft>
                <a:spcPts val="0"/>
              </a:spcAft>
              <a:buSzPts val="3200"/>
              <a:buNone/>
              <a:defRPr sz="3200"/>
            </a:lvl5pPr>
            <a:lvl6pPr lvl="5" rtl="0">
              <a:spcBef>
                <a:spcPts val="0"/>
              </a:spcBef>
              <a:spcAft>
                <a:spcPts val="0"/>
              </a:spcAft>
              <a:buSzPts val="3200"/>
              <a:buNone/>
              <a:defRPr sz="3200"/>
            </a:lvl6pPr>
            <a:lvl7pPr lvl="6" rtl="0">
              <a:spcBef>
                <a:spcPts val="0"/>
              </a:spcBef>
              <a:spcAft>
                <a:spcPts val="0"/>
              </a:spcAft>
              <a:buSzPts val="3200"/>
              <a:buNone/>
              <a:defRPr sz="3200"/>
            </a:lvl7pPr>
            <a:lvl8pPr lvl="7" rtl="0">
              <a:spcBef>
                <a:spcPts val="0"/>
              </a:spcBef>
              <a:spcAft>
                <a:spcPts val="0"/>
              </a:spcAft>
              <a:buSzPts val="3200"/>
              <a:buNone/>
              <a:defRPr sz="3200"/>
            </a:lvl8pPr>
            <a:lvl9pPr lvl="8" rtl="0">
              <a:spcBef>
                <a:spcPts val="0"/>
              </a:spcBef>
              <a:spcAft>
                <a:spcPts val="0"/>
              </a:spcAft>
              <a:buSzPts val="3200"/>
              <a:buNone/>
              <a:defRPr sz="3200"/>
            </a:lvl9pPr>
          </a:lstStyle>
          <a:p>
            <a:r>
              <a:t>xx%</a:t>
            </a:r>
          </a:p>
        </p:txBody>
      </p:sp>
      <p:sp>
        <p:nvSpPr>
          <p:cNvPr id="186" name="Google Shape;186;p22"/>
          <p:cNvSpPr txBox="1">
            <a:spLocks noGrp="1"/>
          </p:cNvSpPr>
          <p:nvPr>
            <p:ph type="subTitle" idx="14"/>
          </p:nvPr>
        </p:nvSpPr>
        <p:spPr>
          <a:xfrm flipH="1">
            <a:off x="4758328" y="3531469"/>
            <a:ext cx="1761000" cy="371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200" b="1">
                <a:latin typeface="Convergence"/>
                <a:ea typeface="Convergence"/>
                <a:cs typeface="Convergence"/>
                <a:sym typeface="Convergence"/>
              </a:defRPr>
            </a:lvl1pPr>
            <a:lvl2pPr lvl="1" algn="ctr" rtl="0">
              <a:lnSpc>
                <a:spcPct val="100000"/>
              </a:lnSpc>
              <a:spcBef>
                <a:spcPts val="0"/>
              </a:spcBef>
              <a:spcAft>
                <a:spcPts val="0"/>
              </a:spcAft>
              <a:buNone/>
              <a:defRPr sz="2200" b="1">
                <a:latin typeface="Convergence"/>
                <a:ea typeface="Convergence"/>
                <a:cs typeface="Convergence"/>
                <a:sym typeface="Convergence"/>
              </a:defRPr>
            </a:lvl2pPr>
            <a:lvl3pPr lvl="2" algn="ctr" rtl="0">
              <a:lnSpc>
                <a:spcPct val="100000"/>
              </a:lnSpc>
              <a:spcBef>
                <a:spcPts val="0"/>
              </a:spcBef>
              <a:spcAft>
                <a:spcPts val="0"/>
              </a:spcAft>
              <a:buNone/>
              <a:defRPr sz="2200" b="1">
                <a:latin typeface="Convergence"/>
                <a:ea typeface="Convergence"/>
                <a:cs typeface="Convergence"/>
                <a:sym typeface="Convergence"/>
              </a:defRPr>
            </a:lvl3pPr>
            <a:lvl4pPr lvl="3" algn="ctr" rtl="0">
              <a:lnSpc>
                <a:spcPct val="100000"/>
              </a:lnSpc>
              <a:spcBef>
                <a:spcPts val="0"/>
              </a:spcBef>
              <a:spcAft>
                <a:spcPts val="0"/>
              </a:spcAft>
              <a:buNone/>
              <a:defRPr sz="2200" b="1">
                <a:latin typeface="Convergence"/>
                <a:ea typeface="Convergence"/>
                <a:cs typeface="Convergence"/>
                <a:sym typeface="Convergence"/>
              </a:defRPr>
            </a:lvl4pPr>
            <a:lvl5pPr lvl="4" algn="ctr" rtl="0">
              <a:lnSpc>
                <a:spcPct val="100000"/>
              </a:lnSpc>
              <a:spcBef>
                <a:spcPts val="0"/>
              </a:spcBef>
              <a:spcAft>
                <a:spcPts val="0"/>
              </a:spcAft>
              <a:buNone/>
              <a:defRPr sz="2200" b="1">
                <a:latin typeface="Convergence"/>
                <a:ea typeface="Convergence"/>
                <a:cs typeface="Convergence"/>
                <a:sym typeface="Convergence"/>
              </a:defRPr>
            </a:lvl5pPr>
            <a:lvl6pPr lvl="5" algn="ctr" rtl="0">
              <a:lnSpc>
                <a:spcPct val="100000"/>
              </a:lnSpc>
              <a:spcBef>
                <a:spcPts val="0"/>
              </a:spcBef>
              <a:spcAft>
                <a:spcPts val="0"/>
              </a:spcAft>
              <a:buNone/>
              <a:defRPr sz="2200" b="1">
                <a:latin typeface="Convergence"/>
                <a:ea typeface="Convergence"/>
                <a:cs typeface="Convergence"/>
                <a:sym typeface="Convergence"/>
              </a:defRPr>
            </a:lvl6pPr>
            <a:lvl7pPr lvl="6" algn="ctr" rtl="0">
              <a:lnSpc>
                <a:spcPct val="100000"/>
              </a:lnSpc>
              <a:spcBef>
                <a:spcPts val="0"/>
              </a:spcBef>
              <a:spcAft>
                <a:spcPts val="0"/>
              </a:spcAft>
              <a:buNone/>
              <a:defRPr sz="2200" b="1">
                <a:latin typeface="Convergence"/>
                <a:ea typeface="Convergence"/>
                <a:cs typeface="Convergence"/>
                <a:sym typeface="Convergence"/>
              </a:defRPr>
            </a:lvl7pPr>
            <a:lvl8pPr lvl="7" algn="ctr" rtl="0">
              <a:lnSpc>
                <a:spcPct val="100000"/>
              </a:lnSpc>
              <a:spcBef>
                <a:spcPts val="0"/>
              </a:spcBef>
              <a:spcAft>
                <a:spcPts val="0"/>
              </a:spcAft>
              <a:buNone/>
              <a:defRPr sz="2200" b="1">
                <a:latin typeface="Convergence"/>
                <a:ea typeface="Convergence"/>
                <a:cs typeface="Convergence"/>
                <a:sym typeface="Convergence"/>
              </a:defRPr>
            </a:lvl8pPr>
            <a:lvl9pPr lvl="8" algn="ctr" rtl="0">
              <a:lnSpc>
                <a:spcPct val="100000"/>
              </a:lnSpc>
              <a:spcBef>
                <a:spcPts val="0"/>
              </a:spcBef>
              <a:spcAft>
                <a:spcPts val="0"/>
              </a:spcAft>
              <a:buNone/>
              <a:defRPr sz="2200" b="1">
                <a:latin typeface="Convergence"/>
                <a:ea typeface="Convergence"/>
                <a:cs typeface="Convergence"/>
                <a:sym typeface="Convergence"/>
              </a:defRPr>
            </a:lvl9pPr>
          </a:lstStyle>
          <a:p>
            <a:endParaRPr/>
          </a:p>
        </p:txBody>
      </p:sp>
      <p:sp>
        <p:nvSpPr>
          <p:cNvPr id="187" name="Google Shape;187;p22"/>
          <p:cNvSpPr txBox="1">
            <a:spLocks noGrp="1"/>
          </p:cNvSpPr>
          <p:nvPr>
            <p:ph type="subTitle" idx="15"/>
          </p:nvPr>
        </p:nvSpPr>
        <p:spPr>
          <a:xfrm flipH="1">
            <a:off x="4758328" y="3863013"/>
            <a:ext cx="1761000" cy="699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a:lvl1pPr>
            <a:lvl2pPr lvl="1" algn="ctr" rtl="0">
              <a:lnSpc>
                <a:spcPct val="100000"/>
              </a:lnSpc>
              <a:spcBef>
                <a:spcPts val="0"/>
              </a:spcBef>
              <a:spcAft>
                <a:spcPts val="0"/>
              </a:spcAft>
              <a:buNone/>
              <a:defRPr/>
            </a:lvl2pPr>
            <a:lvl3pPr lvl="2" algn="ctr" rtl="0">
              <a:lnSpc>
                <a:spcPct val="100000"/>
              </a:lnSpc>
              <a:spcBef>
                <a:spcPts val="0"/>
              </a:spcBef>
              <a:spcAft>
                <a:spcPts val="0"/>
              </a:spcAft>
              <a:buNone/>
              <a:defRPr/>
            </a:lvl3pPr>
            <a:lvl4pPr lvl="3" algn="ctr" rtl="0">
              <a:lnSpc>
                <a:spcPct val="100000"/>
              </a:lnSpc>
              <a:spcBef>
                <a:spcPts val="0"/>
              </a:spcBef>
              <a:spcAft>
                <a:spcPts val="0"/>
              </a:spcAft>
              <a:buNone/>
              <a:defRPr/>
            </a:lvl4pPr>
            <a:lvl5pPr lvl="4" algn="ctr" rtl="0">
              <a:lnSpc>
                <a:spcPct val="100000"/>
              </a:lnSpc>
              <a:spcBef>
                <a:spcPts val="0"/>
              </a:spcBef>
              <a:spcAft>
                <a:spcPts val="0"/>
              </a:spcAft>
              <a:buNone/>
              <a:defRPr/>
            </a:lvl5pPr>
            <a:lvl6pPr lvl="5" algn="ctr" rtl="0">
              <a:lnSpc>
                <a:spcPct val="100000"/>
              </a:lnSpc>
              <a:spcBef>
                <a:spcPts val="0"/>
              </a:spcBef>
              <a:spcAft>
                <a:spcPts val="0"/>
              </a:spcAft>
              <a:buNone/>
              <a:defRPr/>
            </a:lvl6pPr>
            <a:lvl7pPr lvl="6" algn="ctr" rtl="0">
              <a:lnSpc>
                <a:spcPct val="100000"/>
              </a:lnSpc>
              <a:spcBef>
                <a:spcPts val="0"/>
              </a:spcBef>
              <a:spcAft>
                <a:spcPts val="0"/>
              </a:spcAft>
              <a:buNone/>
              <a:defRPr/>
            </a:lvl7pPr>
            <a:lvl8pPr lvl="7" algn="ctr" rtl="0">
              <a:lnSpc>
                <a:spcPct val="100000"/>
              </a:lnSpc>
              <a:spcBef>
                <a:spcPts val="0"/>
              </a:spcBef>
              <a:spcAft>
                <a:spcPts val="0"/>
              </a:spcAft>
              <a:buNone/>
              <a:defRPr/>
            </a:lvl8pPr>
            <a:lvl9pPr lvl="8" algn="ctr" rtl="0">
              <a:lnSpc>
                <a:spcPct val="100000"/>
              </a:lnSpc>
              <a:spcBef>
                <a:spcPts val="0"/>
              </a:spcBef>
              <a:spcAft>
                <a:spcPts val="0"/>
              </a:spcAft>
              <a:buNone/>
              <a:defRPr/>
            </a:lvl9pPr>
          </a:lstStyle>
          <a:p>
            <a:endParaRPr/>
          </a:p>
        </p:txBody>
      </p:sp>
      <p:sp>
        <p:nvSpPr>
          <p:cNvPr id="188" name="Google Shape;188;p22"/>
          <p:cNvSpPr/>
          <p:nvPr/>
        </p:nvSpPr>
        <p:spPr>
          <a:xfrm rot="10800000" flipH="1">
            <a:off x="0" y="3956208"/>
            <a:ext cx="2127326" cy="1187292"/>
          </a:xfrm>
          <a:custGeom>
            <a:avLst/>
            <a:gdLst/>
            <a:ahLst/>
            <a:cxnLst/>
            <a:rect l="l" t="t" r="r" b="b"/>
            <a:pathLst>
              <a:path w="180703" h="100853" extrusionOk="0">
                <a:moveTo>
                  <a:pt x="0" y="0"/>
                </a:moveTo>
                <a:lnTo>
                  <a:pt x="0" y="100853"/>
                </a:lnTo>
                <a:cubicBezTo>
                  <a:pt x="0" y="100853"/>
                  <a:pt x="61" y="76384"/>
                  <a:pt x="20821" y="71186"/>
                </a:cubicBezTo>
                <a:cubicBezTo>
                  <a:pt x="41612" y="66019"/>
                  <a:pt x="54834" y="62463"/>
                  <a:pt x="63223" y="41125"/>
                </a:cubicBezTo>
                <a:cubicBezTo>
                  <a:pt x="69828" y="24362"/>
                  <a:pt x="80380" y="9787"/>
                  <a:pt x="100266" y="9787"/>
                </a:cubicBezTo>
                <a:cubicBezTo>
                  <a:pt x="105728" y="9787"/>
                  <a:pt x="111895" y="10887"/>
                  <a:pt x="118878" y="13344"/>
                </a:cubicBezTo>
                <a:cubicBezTo>
                  <a:pt x="129509" y="17084"/>
                  <a:pt x="139198" y="18795"/>
                  <a:pt x="147623" y="18795"/>
                </a:cubicBezTo>
                <a:cubicBezTo>
                  <a:pt x="164874" y="18795"/>
                  <a:pt x="176822" y="11620"/>
                  <a:pt x="18070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2"/>
          <p:cNvSpPr/>
          <p:nvPr/>
        </p:nvSpPr>
        <p:spPr>
          <a:xfrm rot="10800000">
            <a:off x="6839130" y="-6"/>
            <a:ext cx="2609670" cy="1738506"/>
          </a:xfrm>
          <a:custGeom>
            <a:avLst/>
            <a:gdLst/>
            <a:ahLst/>
            <a:cxnLst/>
            <a:rect l="l" t="t" r="r" b="b"/>
            <a:pathLst>
              <a:path w="139985" h="93255" extrusionOk="0">
                <a:moveTo>
                  <a:pt x="11633" y="0"/>
                </a:moveTo>
                <a:cubicBezTo>
                  <a:pt x="11181" y="0"/>
                  <a:pt x="10731" y="10"/>
                  <a:pt x="10281" y="31"/>
                </a:cubicBezTo>
                <a:cubicBezTo>
                  <a:pt x="6723" y="169"/>
                  <a:pt x="3234" y="1024"/>
                  <a:pt x="0" y="2503"/>
                </a:cubicBezTo>
                <a:lnTo>
                  <a:pt x="0" y="93254"/>
                </a:lnTo>
                <a:lnTo>
                  <a:pt x="139984" y="93254"/>
                </a:lnTo>
                <a:cubicBezTo>
                  <a:pt x="135225" y="90366"/>
                  <a:pt x="131228" y="86369"/>
                  <a:pt x="127069" y="82626"/>
                </a:cubicBezTo>
                <a:cubicBezTo>
                  <a:pt x="120531" y="76735"/>
                  <a:pt x="112468" y="71721"/>
                  <a:pt x="103735" y="70058"/>
                </a:cubicBezTo>
                <a:cubicBezTo>
                  <a:pt x="101377" y="69608"/>
                  <a:pt x="99077" y="69414"/>
                  <a:pt x="96812" y="69414"/>
                </a:cubicBezTo>
                <a:cubicBezTo>
                  <a:pt x="89779" y="69414"/>
                  <a:pt x="83088" y="71284"/>
                  <a:pt x="76080" y="73154"/>
                </a:cubicBezTo>
                <a:cubicBezTo>
                  <a:pt x="71411" y="74397"/>
                  <a:pt x="66518" y="75522"/>
                  <a:pt x="61709" y="75522"/>
                </a:cubicBezTo>
                <a:cubicBezTo>
                  <a:pt x="57762" y="75522"/>
                  <a:pt x="53870" y="74764"/>
                  <a:pt x="50204" y="72692"/>
                </a:cubicBezTo>
                <a:cubicBezTo>
                  <a:pt x="42002" y="68071"/>
                  <a:pt x="38190" y="58552"/>
                  <a:pt x="37497" y="49565"/>
                </a:cubicBezTo>
                <a:cubicBezTo>
                  <a:pt x="36735" y="39446"/>
                  <a:pt x="41309" y="28957"/>
                  <a:pt x="39045" y="18999"/>
                </a:cubicBezTo>
                <a:cubicBezTo>
                  <a:pt x="38005" y="14401"/>
                  <a:pt x="35279" y="10289"/>
                  <a:pt x="31675" y="7239"/>
                </a:cubicBezTo>
                <a:cubicBezTo>
                  <a:pt x="26196" y="2587"/>
                  <a:pt x="18835" y="0"/>
                  <a:pt x="1163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ext">
  <p:cSld name="CUSTOM_17">
    <p:spTree>
      <p:nvGrpSpPr>
        <p:cNvPr id="1" name="Shape 190"/>
        <p:cNvGrpSpPr/>
        <p:nvPr/>
      </p:nvGrpSpPr>
      <p:grpSpPr>
        <a:xfrm>
          <a:off x="0" y="0"/>
          <a:ext cx="0" cy="0"/>
          <a:chOff x="0" y="0"/>
          <a:chExt cx="0" cy="0"/>
        </a:xfrm>
      </p:grpSpPr>
      <p:sp>
        <p:nvSpPr>
          <p:cNvPr id="191" name="Google Shape;191;p23"/>
          <p:cNvSpPr/>
          <p:nvPr/>
        </p:nvSpPr>
        <p:spPr>
          <a:xfrm>
            <a:off x="0" y="0"/>
            <a:ext cx="1911489" cy="1858428"/>
          </a:xfrm>
          <a:custGeom>
            <a:avLst/>
            <a:gdLst/>
            <a:ahLst/>
            <a:cxnLst/>
            <a:rect l="l" t="t" r="r" b="b"/>
            <a:pathLst>
              <a:path w="83036" h="80731" extrusionOk="0">
                <a:moveTo>
                  <a:pt x="25" y="0"/>
                </a:moveTo>
                <a:lnTo>
                  <a:pt x="25" y="79621"/>
                </a:lnTo>
                <a:lnTo>
                  <a:pt x="25" y="79621"/>
                </a:lnTo>
                <a:cubicBezTo>
                  <a:pt x="170" y="75516"/>
                  <a:pt x="1996" y="61219"/>
                  <a:pt x="20177" y="56992"/>
                </a:cubicBezTo>
                <a:cubicBezTo>
                  <a:pt x="41454" y="52068"/>
                  <a:pt x="47564" y="43709"/>
                  <a:pt x="54008" y="29271"/>
                </a:cubicBezTo>
                <a:cubicBezTo>
                  <a:pt x="60452" y="14833"/>
                  <a:pt x="67260" y="2675"/>
                  <a:pt x="83036" y="0"/>
                </a:cubicBezTo>
                <a:close/>
                <a:moveTo>
                  <a:pt x="25" y="79621"/>
                </a:moveTo>
                <a:lnTo>
                  <a:pt x="25" y="79621"/>
                </a:lnTo>
                <a:cubicBezTo>
                  <a:pt x="0" y="80326"/>
                  <a:pt x="25" y="80731"/>
                  <a:pt x="25" y="80731"/>
                </a:cubicBezTo>
                <a:lnTo>
                  <a:pt x="25" y="7962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3"/>
          <p:cNvSpPr/>
          <p:nvPr/>
        </p:nvSpPr>
        <p:spPr>
          <a:xfrm rot="10800000">
            <a:off x="4524294" y="2565221"/>
            <a:ext cx="4619706" cy="2578279"/>
          </a:xfrm>
          <a:custGeom>
            <a:avLst/>
            <a:gdLst/>
            <a:ahLst/>
            <a:cxnLst/>
            <a:rect l="l" t="t" r="r" b="b"/>
            <a:pathLst>
              <a:path w="222315" h="124075" extrusionOk="0">
                <a:moveTo>
                  <a:pt x="0" y="0"/>
                </a:moveTo>
                <a:lnTo>
                  <a:pt x="0" y="124075"/>
                </a:lnTo>
                <a:cubicBezTo>
                  <a:pt x="0" y="124075"/>
                  <a:pt x="61" y="93953"/>
                  <a:pt x="25624" y="87600"/>
                </a:cubicBezTo>
                <a:cubicBezTo>
                  <a:pt x="51186" y="81247"/>
                  <a:pt x="67448" y="76870"/>
                  <a:pt x="77752" y="50578"/>
                </a:cubicBezTo>
                <a:cubicBezTo>
                  <a:pt x="85861" y="29973"/>
                  <a:pt x="98872" y="12044"/>
                  <a:pt x="123347" y="12044"/>
                </a:cubicBezTo>
                <a:cubicBezTo>
                  <a:pt x="130067" y="12044"/>
                  <a:pt x="137650" y="13395"/>
                  <a:pt x="146234" y="16414"/>
                </a:cubicBezTo>
                <a:cubicBezTo>
                  <a:pt x="159299" y="21008"/>
                  <a:pt x="171212" y="23109"/>
                  <a:pt x="181573" y="23109"/>
                </a:cubicBezTo>
                <a:cubicBezTo>
                  <a:pt x="202812" y="23109"/>
                  <a:pt x="217534" y="14280"/>
                  <a:pt x="2223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3"/>
          <p:cNvSpPr txBox="1">
            <a:spLocks noGrp="1"/>
          </p:cNvSpPr>
          <p:nvPr>
            <p:ph type="body" idx="1"/>
          </p:nvPr>
        </p:nvSpPr>
        <p:spPr>
          <a:xfrm>
            <a:off x="1850850" y="1684490"/>
            <a:ext cx="5442300" cy="2664600"/>
          </a:xfrm>
          <a:prstGeom prst="rect">
            <a:avLst/>
          </a:prstGeom>
        </p:spPr>
        <p:txBody>
          <a:bodyPr spcFirstLastPara="1" wrap="square" lIns="91425" tIns="91425" rIns="91425" bIns="91425" anchor="t" anchorCtr="0">
            <a:noAutofit/>
          </a:bodyPr>
          <a:lstStyle>
            <a:lvl1pPr marL="457200" lvl="0" indent="-323850" rtl="0">
              <a:spcBef>
                <a:spcPts val="0"/>
              </a:spcBef>
              <a:spcAft>
                <a:spcPts val="0"/>
              </a:spcAft>
              <a:buSzPts val="1500"/>
              <a:buChar char="●"/>
              <a:defRPr/>
            </a:lvl1pPr>
            <a:lvl2pPr marL="914400" lvl="1" indent="-323850" rtl="0">
              <a:spcBef>
                <a:spcPts val="600"/>
              </a:spcBef>
              <a:spcAft>
                <a:spcPts val="0"/>
              </a:spcAft>
              <a:buSzPts val="1500"/>
              <a:buChar char="○"/>
              <a:defRPr/>
            </a:lvl2pPr>
            <a:lvl3pPr marL="1371600" lvl="2" indent="-323850" rtl="0">
              <a:spcBef>
                <a:spcPts val="0"/>
              </a:spcBef>
              <a:spcAft>
                <a:spcPts val="0"/>
              </a:spcAft>
              <a:buSzPts val="1500"/>
              <a:buChar char="■"/>
              <a:defRPr/>
            </a:lvl3pPr>
            <a:lvl4pPr marL="1828800" lvl="3" indent="-323850" rtl="0">
              <a:spcBef>
                <a:spcPts val="0"/>
              </a:spcBef>
              <a:spcAft>
                <a:spcPts val="0"/>
              </a:spcAft>
              <a:buSzPts val="1500"/>
              <a:buChar char="●"/>
              <a:defRPr/>
            </a:lvl4pPr>
            <a:lvl5pPr marL="2286000" lvl="4" indent="-323850" rtl="0">
              <a:spcBef>
                <a:spcPts val="0"/>
              </a:spcBef>
              <a:spcAft>
                <a:spcPts val="0"/>
              </a:spcAft>
              <a:buSzPts val="1500"/>
              <a:buChar char="○"/>
              <a:defRPr/>
            </a:lvl5pPr>
            <a:lvl6pPr marL="2743200" lvl="5" indent="-323850" rtl="0">
              <a:spcBef>
                <a:spcPts val="0"/>
              </a:spcBef>
              <a:spcAft>
                <a:spcPts val="0"/>
              </a:spcAft>
              <a:buSzPts val="1500"/>
              <a:buChar char="■"/>
              <a:defRPr/>
            </a:lvl6pPr>
            <a:lvl7pPr marL="3200400" lvl="6" indent="-323850" rtl="0">
              <a:spcBef>
                <a:spcPts val="0"/>
              </a:spcBef>
              <a:spcAft>
                <a:spcPts val="0"/>
              </a:spcAft>
              <a:buSzPts val="1500"/>
              <a:buChar char="●"/>
              <a:defRPr/>
            </a:lvl7pPr>
            <a:lvl8pPr marL="3657600" lvl="7" indent="-323850" rtl="0">
              <a:spcBef>
                <a:spcPts val="0"/>
              </a:spcBef>
              <a:spcAft>
                <a:spcPts val="0"/>
              </a:spcAft>
              <a:buSzPts val="1500"/>
              <a:buChar char="○"/>
              <a:defRPr/>
            </a:lvl8pPr>
            <a:lvl9pPr marL="4114800" lvl="8" indent="-323850" rtl="0">
              <a:spcBef>
                <a:spcPts val="0"/>
              </a:spcBef>
              <a:spcAft>
                <a:spcPts val="0"/>
              </a:spcAft>
              <a:buSzPts val="1500"/>
              <a:buChar char="■"/>
              <a:defRPr/>
            </a:lvl9pPr>
          </a:lstStyle>
          <a:p>
            <a:endParaRPr/>
          </a:p>
        </p:txBody>
      </p:sp>
      <p:sp>
        <p:nvSpPr>
          <p:cNvPr id="194" name="Google Shape;194;p23"/>
          <p:cNvSpPr txBox="1">
            <a:spLocks noGrp="1"/>
          </p:cNvSpPr>
          <p:nvPr>
            <p:ph type="title"/>
          </p:nvPr>
        </p:nvSpPr>
        <p:spPr>
          <a:xfrm>
            <a:off x="720000" y="387600"/>
            <a:ext cx="7704000" cy="5922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dk2"/>
              </a:buClr>
              <a:buSzPts val="3200"/>
              <a:buFont typeface="Fredoka One"/>
              <a:buNone/>
              <a:defRPr sz="3200"/>
            </a:lvl1pPr>
            <a:lvl2pPr lvl="1"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2pPr>
            <a:lvl3pPr lvl="2"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3pPr>
            <a:lvl4pPr lvl="3"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4pPr>
            <a:lvl5pPr lvl="4"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5pPr>
            <a:lvl6pPr lvl="5"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6pPr>
            <a:lvl7pPr lvl="6"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7pPr>
            <a:lvl8pPr lvl="7"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8pPr>
            <a:lvl9pPr lvl="8"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ext 1">
  <p:cSld name="CUSTOM_10_1_1">
    <p:spTree>
      <p:nvGrpSpPr>
        <p:cNvPr id="1" name="Shape 195"/>
        <p:cNvGrpSpPr/>
        <p:nvPr/>
      </p:nvGrpSpPr>
      <p:grpSpPr>
        <a:xfrm>
          <a:off x="0" y="0"/>
          <a:ext cx="0" cy="0"/>
          <a:chOff x="0" y="0"/>
          <a:chExt cx="0" cy="0"/>
        </a:xfrm>
      </p:grpSpPr>
      <p:sp>
        <p:nvSpPr>
          <p:cNvPr id="196" name="Google Shape;196;p24"/>
          <p:cNvSpPr txBox="1">
            <a:spLocks noGrp="1"/>
          </p:cNvSpPr>
          <p:nvPr>
            <p:ph type="title"/>
          </p:nvPr>
        </p:nvSpPr>
        <p:spPr>
          <a:xfrm>
            <a:off x="829975" y="1561120"/>
            <a:ext cx="3122700" cy="919200"/>
          </a:xfrm>
          <a:prstGeom prst="rect">
            <a:avLst/>
          </a:prstGeom>
        </p:spPr>
        <p:txBody>
          <a:bodyPr spcFirstLastPara="1" wrap="square" lIns="91425" tIns="91425" rIns="91425" bIns="91425" anchor="ctr" anchorCtr="0">
            <a:noAutofit/>
          </a:bodyPr>
          <a:lstStyle>
            <a:lvl1pPr lvl="0" algn="l" rtl="0">
              <a:lnSpc>
                <a:spcPct val="90000"/>
              </a:lnSpc>
              <a:spcBef>
                <a:spcPts val="0"/>
              </a:spcBef>
              <a:spcAft>
                <a:spcPts val="0"/>
              </a:spcAft>
              <a:buSzPts val="3200"/>
              <a:buNone/>
              <a:defRPr/>
            </a:lvl1pPr>
            <a:lvl2pPr lvl="1" algn="r" rtl="0">
              <a:spcBef>
                <a:spcPts val="0"/>
              </a:spcBef>
              <a:spcAft>
                <a:spcPts val="0"/>
              </a:spcAft>
              <a:buSzPts val="3600"/>
              <a:buNone/>
              <a:defRPr sz="3600"/>
            </a:lvl2pPr>
            <a:lvl3pPr lvl="2" algn="r" rtl="0">
              <a:spcBef>
                <a:spcPts val="0"/>
              </a:spcBef>
              <a:spcAft>
                <a:spcPts val="0"/>
              </a:spcAft>
              <a:buSzPts val="3600"/>
              <a:buNone/>
              <a:defRPr sz="3600"/>
            </a:lvl3pPr>
            <a:lvl4pPr lvl="3" algn="r" rtl="0">
              <a:spcBef>
                <a:spcPts val="0"/>
              </a:spcBef>
              <a:spcAft>
                <a:spcPts val="0"/>
              </a:spcAft>
              <a:buSzPts val="3600"/>
              <a:buNone/>
              <a:defRPr sz="3600"/>
            </a:lvl4pPr>
            <a:lvl5pPr lvl="4" algn="r" rtl="0">
              <a:spcBef>
                <a:spcPts val="0"/>
              </a:spcBef>
              <a:spcAft>
                <a:spcPts val="0"/>
              </a:spcAft>
              <a:buSzPts val="3600"/>
              <a:buNone/>
              <a:defRPr sz="3600"/>
            </a:lvl5pPr>
            <a:lvl6pPr lvl="5" algn="r" rtl="0">
              <a:spcBef>
                <a:spcPts val="0"/>
              </a:spcBef>
              <a:spcAft>
                <a:spcPts val="0"/>
              </a:spcAft>
              <a:buSzPts val="3600"/>
              <a:buNone/>
              <a:defRPr sz="3600"/>
            </a:lvl6pPr>
            <a:lvl7pPr lvl="6" algn="r" rtl="0">
              <a:spcBef>
                <a:spcPts val="0"/>
              </a:spcBef>
              <a:spcAft>
                <a:spcPts val="0"/>
              </a:spcAft>
              <a:buSzPts val="3600"/>
              <a:buNone/>
              <a:defRPr sz="3600"/>
            </a:lvl7pPr>
            <a:lvl8pPr lvl="7" algn="r" rtl="0">
              <a:spcBef>
                <a:spcPts val="0"/>
              </a:spcBef>
              <a:spcAft>
                <a:spcPts val="0"/>
              </a:spcAft>
              <a:buSzPts val="3600"/>
              <a:buNone/>
              <a:defRPr sz="3600"/>
            </a:lvl8pPr>
            <a:lvl9pPr lvl="8" algn="r" rtl="0">
              <a:spcBef>
                <a:spcPts val="0"/>
              </a:spcBef>
              <a:spcAft>
                <a:spcPts val="0"/>
              </a:spcAft>
              <a:buSzPts val="3600"/>
              <a:buNone/>
              <a:defRPr sz="3600"/>
            </a:lvl9pPr>
          </a:lstStyle>
          <a:p>
            <a:endParaRPr/>
          </a:p>
        </p:txBody>
      </p:sp>
      <p:sp>
        <p:nvSpPr>
          <p:cNvPr id="197" name="Google Shape;197;p24"/>
          <p:cNvSpPr txBox="1">
            <a:spLocks noGrp="1"/>
          </p:cNvSpPr>
          <p:nvPr>
            <p:ph type="subTitle" idx="1"/>
          </p:nvPr>
        </p:nvSpPr>
        <p:spPr>
          <a:xfrm>
            <a:off x="829975" y="2515238"/>
            <a:ext cx="2783100" cy="1158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8" name="Google Shape;198;p24"/>
          <p:cNvSpPr/>
          <p:nvPr/>
        </p:nvSpPr>
        <p:spPr>
          <a:xfrm rot="10800000">
            <a:off x="3250975" y="-78"/>
            <a:ext cx="5893019" cy="3925802"/>
          </a:xfrm>
          <a:custGeom>
            <a:avLst/>
            <a:gdLst/>
            <a:ahLst/>
            <a:cxnLst/>
            <a:rect l="l" t="t" r="r" b="b"/>
            <a:pathLst>
              <a:path w="139985" h="93255" extrusionOk="0">
                <a:moveTo>
                  <a:pt x="11633" y="0"/>
                </a:moveTo>
                <a:cubicBezTo>
                  <a:pt x="11181" y="0"/>
                  <a:pt x="10731" y="10"/>
                  <a:pt x="10281" y="31"/>
                </a:cubicBezTo>
                <a:cubicBezTo>
                  <a:pt x="6723" y="169"/>
                  <a:pt x="3234" y="1024"/>
                  <a:pt x="0" y="2503"/>
                </a:cubicBezTo>
                <a:lnTo>
                  <a:pt x="0" y="93254"/>
                </a:lnTo>
                <a:lnTo>
                  <a:pt x="139984" y="93254"/>
                </a:lnTo>
                <a:cubicBezTo>
                  <a:pt x="135225" y="90366"/>
                  <a:pt x="131228" y="86369"/>
                  <a:pt x="127069" y="82626"/>
                </a:cubicBezTo>
                <a:cubicBezTo>
                  <a:pt x="120531" y="76735"/>
                  <a:pt x="112468" y="71721"/>
                  <a:pt x="103735" y="70058"/>
                </a:cubicBezTo>
                <a:cubicBezTo>
                  <a:pt x="101377" y="69608"/>
                  <a:pt x="99077" y="69414"/>
                  <a:pt x="96812" y="69414"/>
                </a:cubicBezTo>
                <a:cubicBezTo>
                  <a:pt x="89779" y="69414"/>
                  <a:pt x="83088" y="71284"/>
                  <a:pt x="76080" y="73154"/>
                </a:cubicBezTo>
                <a:cubicBezTo>
                  <a:pt x="71411" y="74397"/>
                  <a:pt x="66518" y="75522"/>
                  <a:pt x="61709" y="75522"/>
                </a:cubicBezTo>
                <a:cubicBezTo>
                  <a:pt x="57762" y="75522"/>
                  <a:pt x="53870" y="74764"/>
                  <a:pt x="50204" y="72692"/>
                </a:cubicBezTo>
                <a:cubicBezTo>
                  <a:pt x="42002" y="68071"/>
                  <a:pt x="38190" y="58552"/>
                  <a:pt x="37497" y="49565"/>
                </a:cubicBezTo>
                <a:cubicBezTo>
                  <a:pt x="36735" y="39446"/>
                  <a:pt x="41309" y="28957"/>
                  <a:pt x="39045" y="18999"/>
                </a:cubicBezTo>
                <a:cubicBezTo>
                  <a:pt x="38005" y="14401"/>
                  <a:pt x="35279" y="10289"/>
                  <a:pt x="31675" y="7239"/>
                </a:cubicBezTo>
                <a:cubicBezTo>
                  <a:pt x="26196" y="2587"/>
                  <a:pt x="18835" y="0"/>
                  <a:pt x="1163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4"/>
          <p:cNvSpPr/>
          <p:nvPr/>
        </p:nvSpPr>
        <p:spPr>
          <a:xfrm rot="10800000" flipH="1">
            <a:off x="0" y="3366409"/>
            <a:ext cx="1827830" cy="1777091"/>
          </a:xfrm>
          <a:custGeom>
            <a:avLst/>
            <a:gdLst/>
            <a:ahLst/>
            <a:cxnLst/>
            <a:rect l="l" t="t" r="r" b="b"/>
            <a:pathLst>
              <a:path w="83036" h="80731" extrusionOk="0">
                <a:moveTo>
                  <a:pt x="25" y="0"/>
                </a:moveTo>
                <a:lnTo>
                  <a:pt x="25" y="79621"/>
                </a:lnTo>
                <a:lnTo>
                  <a:pt x="25" y="79621"/>
                </a:lnTo>
                <a:cubicBezTo>
                  <a:pt x="170" y="75516"/>
                  <a:pt x="1996" y="61219"/>
                  <a:pt x="20177" y="56992"/>
                </a:cubicBezTo>
                <a:cubicBezTo>
                  <a:pt x="41454" y="52068"/>
                  <a:pt x="47564" y="43709"/>
                  <a:pt x="54008" y="29271"/>
                </a:cubicBezTo>
                <a:cubicBezTo>
                  <a:pt x="60452" y="14833"/>
                  <a:pt x="67260" y="2675"/>
                  <a:pt x="83036" y="0"/>
                </a:cubicBezTo>
                <a:close/>
                <a:moveTo>
                  <a:pt x="25" y="79621"/>
                </a:moveTo>
                <a:lnTo>
                  <a:pt x="25" y="79621"/>
                </a:lnTo>
                <a:cubicBezTo>
                  <a:pt x="0" y="80326"/>
                  <a:pt x="25" y="80731"/>
                  <a:pt x="25" y="80731"/>
                </a:cubicBezTo>
                <a:lnTo>
                  <a:pt x="25" y="7962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only 1">
  <p:cSld name="CUSTOM_20">
    <p:spTree>
      <p:nvGrpSpPr>
        <p:cNvPr id="1" name="Shape 200"/>
        <p:cNvGrpSpPr/>
        <p:nvPr/>
      </p:nvGrpSpPr>
      <p:grpSpPr>
        <a:xfrm>
          <a:off x="0" y="0"/>
          <a:ext cx="0" cy="0"/>
          <a:chOff x="0" y="0"/>
          <a:chExt cx="0" cy="0"/>
        </a:xfrm>
      </p:grpSpPr>
      <p:grpSp>
        <p:nvGrpSpPr>
          <p:cNvPr id="201" name="Google Shape;201;p25"/>
          <p:cNvGrpSpPr/>
          <p:nvPr/>
        </p:nvGrpSpPr>
        <p:grpSpPr>
          <a:xfrm>
            <a:off x="0" y="0"/>
            <a:ext cx="9144041" cy="5158191"/>
            <a:chOff x="0" y="0"/>
            <a:chExt cx="9144041" cy="5158191"/>
          </a:xfrm>
        </p:grpSpPr>
        <p:sp>
          <p:nvSpPr>
            <p:cNvPr id="202" name="Google Shape;202;p25"/>
            <p:cNvSpPr/>
            <p:nvPr/>
          </p:nvSpPr>
          <p:spPr>
            <a:xfrm>
              <a:off x="0" y="0"/>
              <a:ext cx="1728602" cy="1680618"/>
            </a:xfrm>
            <a:custGeom>
              <a:avLst/>
              <a:gdLst/>
              <a:ahLst/>
              <a:cxnLst/>
              <a:rect l="l" t="t" r="r" b="b"/>
              <a:pathLst>
                <a:path w="83036" h="80731" extrusionOk="0">
                  <a:moveTo>
                    <a:pt x="25" y="0"/>
                  </a:moveTo>
                  <a:lnTo>
                    <a:pt x="25" y="79621"/>
                  </a:lnTo>
                  <a:lnTo>
                    <a:pt x="25" y="79621"/>
                  </a:lnTo>
                  <a:cubicBezTo>
                    <a:pt x="170" y="75516"/>
                    <a:pt x="1996" y="61219"/>
                    <a:pt x="20177" y="56992"/>
                  </a:cubicBezTo>
                  <a:cubicBezTo>
                    <a:pt x="41454" y="52068"/>
                    <a:pt x="47564" y="43709"/>
                    <a:pt x="54008" y="29271"/>
                  </a:cubicBezTo>
                  <a:cubicBezTo>
                    <a:pt x="60452" y="14833"/>
                    <a:pt x="67260" y="2675"/>
                    <a:pt x="83036" y="0"/>
                  </a:cubicBezTo>
                  <a:close/>
                  <a:moveTo>
                    <a:pt x="25" y="79621"/>
                  </a:moveTo>
                  <a:lnTo>
                    <a:pt x="25" y="79621"/>
                  </a:lnTo>
                  <a:cubicBezTo>
                    <a:pt x="0" y="80326"/>
                    <a:pt x="25" y="80731"/>
                    <a:pt x="25" y="80731"/>
                  </a:cubicBezTo>
                  <a:lnTo>
                    <a:pt x="25" y="7962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5"/>
            <p:cNvSpPr/>
            <p:nvPr/>
          </p:nvSpPr>
          <p:spPr>
            <a:xfrm>
              <a:off x="6501375" y="4126024"/>
              <a:ext cx="2642666" cy="1032168"/>
            </a:xfrm>
            <a:custGeom>
              <a:avLst/>
              <a:gdLst/>
              <a:ahLst/>
              <a:cxnLst/>
              <a:rect l="l" t="t" r="r" b="b"/>
              <a:pathLst>
                <a:path w="78604" h="30701" extrusionOk="0">
                  <a:moveTo>
                    <a:pt x="78604" y="1"/>
                  </a:moveTo>
                  <a:cubicBezTo>
                    <a:pt x="78604" y="20283"/>
                    <a:pt x="61198" y="24538"/>
                    <a:pt x="44445" y="24538"/>
                  </a:cubicBezTo>
                  <a:cubicBezTo>
                    <a:pt x="35714" y="24538"/>
                    <a:pt x="27159" y="23382"/>
                    <a:pt x="21338" y="22737"/>
                  </a:cubicBezTo>
                  <a:cubicBezTo>
                    <a:pt x="19837" y="22568"/>
                    <a:pt x="18434" y="22490"/>
                    <a:pt x="17125" y="22490"/>
                  </a:cubicBezTo>
                  <a:cubicBezTo>
                    <a:pt x="3613" y="22490"/>
                    <a:pt x="0" y="30700"/>
                    <a:pt x="0" y="30700"/>
                  </a:cubicBezTo>
                  <a:lnTo>
                    <a:pt x="78604" y="30700"/>
                  </a:lnTo>
                  <a:lnTo>
                    <a:pt x="7860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4" name="Google Shape;204;p25"/>
          <p:cNvSpPr txBox="1">
            <a:spLocks noGrp="1"/>
          </p:cNvSpPr>
          <p:nvPr>
            <p:ph type="title"/>
          </p:nvPr>
        </p:nvSpPr>
        <p:spPr>
          <a:xfrm>
            <a:off x="720000" y="387600"/>
            <a:ext cx="7704000" cy="5922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dk2"/>
              </a:buClr>
              <a:buSzPts val="3200"/>
              <a:buFont typeface="Fredoka One"/>
              <a:buNone/>
              <a:defRPr sz="3200"/>
            </a:lvl1pPr>
            <a:lvl2pPr lvl="1"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2pPr>
            <a:lvl3pPr lvl="2"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3pPr>
            <a:lvl4pPr lvl="3"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4pPr>
            <a:lvl5pPr lvl="4"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5pPr>
            <a:lvl6pPr lvl="5"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6pPr>
            <a:lvl7pPr lvl="6"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7pPr>
            <a:lvl8pPr lvl="7"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8pPr>
            <a:lvl9pPr lvl="8"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only 2">
  <p:cSld name="CUSTOM_20_1">
    <p:spTree>
      <p:nvGrpSpPr>
        <p:cNvPr id="1" name="Shape 205"/>
        <p:cNvGrpSpPr/>
        <p:nvPr/>
      </p:nvGrpSpPr>
      <p:grpSpPr>
        <a:xfrm>
          <a:off x="0" y="0"/>
          <a:ext cx="0" cy="0"/>
          <a:chOff x="0" y="0"/>
          <a:chExt cx="0" cy="0"/>
        </a:xfrm>
      </p:grpSpPr>
      <p:sp>
        <p:nvSpPr>
          <p:cNvPr id="206" name="Google Shape;206;p26"/>
          <p:cNvSpPr/>
          <p:nvPr/>
        </p:nvSpPr>
        <p:spPr>
          <a:xfrm rot="10800000">
            <a:off x="-138297" y="-116599"/>
            <a:ext cx="1834731" cy="1245436"/>
          </a:xfrm>
          <a:custGeom>
            <a:avLst/>
            <a:gdLst/>
            <a:ahLst/>
            <a:cxnLst/>
            <a:rect l="l" t="t" r="r" b="b"/>
            <a:pathLst>
              <a:path w="115829" h="78626" extrusionOk="0">
                <a:moveTo>
                  <a:pt x="53387" y="0"/>
                </a:moveTo>
                <a:cubicBezTo>
                  <a:pt x="48480" y="0"/>
                  <a:pt x="43568" y="971"/>
                  <a:pt x="39328" y="3374"/>
                </a:cubicBezTo>
                <a:cubicBezTo>
                  <a:pt x="31883" y="7611"/>
                  <a:pt x="27500" y="17014"/>
                  <a:pt x="29263" y="25413"/>
                </a:cubicBezTo>
                <a:cubicBezTo>
                  <a:pt x="30243" y="30042"/>
                  <a:pt x="31932" y="34670"/>
                  <a:pt x="31394" y="39347"/>
                </a:cubicBezTo>
                <a:cubicBezTo>
                  <a:pt x="30806" y="44269"/>
                  <a:pt x="27769" y="48653"/>
                  <a:pt x="23974" y="51836"/>
                </a:cubicBezTo>
                <a:cubicBezTo>
                  <a:pt x="18880" y="56121"/>
                  <a:pt x="12513" y="58178"/>
                  <a:pt x="7493" y="62562"/>
                </a:cubicBezTo>
                <a:cubicBezTo>
                  <a:pt x="5192" y="64594"/>
                  <a:pt x="3012" y="66969"/>
                  <a:pt x="1837" y="69835"/>
                </a:cubicBezTo>
                <a:cubicBezTo>
                  <a:pt x="1494" y="70667"/>
                  <a:pt x="0" y="78356"/>
                  <a:pt x="1788" y="78356"/>
                </a:cubicBezTo>
                <a:lnTo>
                  <a:pt x="115828" y="78626"/>
                </a:lnTo>
                <a:lnTo>
                  <a:pt x="113992" y="4476"/>
                </a:lnTo>
                <a:cubicBezTo>
                  <a:pt x="110245" y="8272"/>
                  <a:pt x="104539" y="9251"/>
                  <a:pt x="99201" y="9398"/>
                </a:cubicBezTo>
                <a:cubicBezTo>
                  <a:pt x="98778" y="9411"/>
                  <a:pt x="98359" y="9417"/>
                  <a:pt x="97941" y="9417"/>
                </a:cubicBezTo>
                <a:cubicBezTo>
                  <a:pt x="90272" y="9417"/>
                  <a:pt x="83374" y="7332"/>
                  <a:pt x="76035" y="4917"/>
                </a:cubicBezTo>
                <a:cubicBezTo>
                  <a:pt x="70036" y="2909"/>
                  <a:pt x="63987" y="926"/>
                  <a:pt x="57694" y="240"/>
                </a:cubicBezTo>
                <a:cubicBezTo>
                  <a:pt x="56270" y="84"/>
                  <a:pt x="54829" y="0"/>
                  <a:pt x="5338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26"/>
          <p:cNvSpPr txBox="1">
            <a:spLocks noGrp="1"/>
          </p:cNvSpPr>
          <p:nvPr>
            <p:ph type="title"/>
          </p:nvPr>
        </p:nvSpPr>
        <p:spPr>
          <a:xfrm>
            <a:off x="720000" y="387600"/>
            <a:ext cx="7704000" cy="5922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dk2"/>
              </a:buClr>
              <a:buSzPts val="3200"/>
              <a:buFont typeface="Fredoka One"/>
              <a:buNone/>
              <a:defRPr sz="3200"/>
            </a:lvl1pPr>
            <a:lvl2pPr lvl="1"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2pPr>
            <a:lvl3pPr lvl="2"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3pPr>
            <a:lvl4pPr lvl="3"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4pPr>
            <a:lvl5pPr lvl="4"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5pPr>
            <a:lvl6pPr lvl="5"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6pPr>
            <a:lvl7pPr lvl="6"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7pPr>
            <a:lvl8pPr lvl="7"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8pPr>
            <a:lvl9pPr lvl="8"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9pPr>
          </a:lstStyle>
          <a:p>
            <a:endParaRPr/>
          </a:p>
        </p:txBody>
      </p:sp>
      <p:sp>
        <p:nvSpPr>
          <p:cNvPr id="208" name="Google Shape;208;p26"/>
          <p:cNvSpPr/>
          <p:nvPr/>
        </p:nvSpPr>
        <p:spPr>
          <a:xfrm>
            <a:off x="7943674" y="4351425"/>
            <a:ext cx="1338694" cy="908720"/>
          </a:xfrm>
          <a:custGeom>
            <a:avLst/>
            <a:gdLst/>
            <a:ahLst/>
            <a:cxnLst/>
            <a:rect l="l" t="t" r="r" b="b"/>
            <a:pathLst>
              <a:path w="115829" h="78626" extrusionOk="0">
                <a:moveTo>
                  <a:pt x="53387" y="0"/>
                </a:moveTo>
                <a:cubicBezTo>
                  <a:pt x="48480" y="0"/>
                  <a:pt x="43568" y="971"/>
                  <a:pt x="39328" y="3374"/>
                </a:cubicBezTo>
                <a:cubicBezTo>
                  <a:pt x="31883" y="7611"/>
                  <a:pt x="27500" y="17014"/>
                  <a:pt x="29263" y="25413"/>
                </a:cubicBezTo>
                <a:cubicBezTo>
                  <a:pt x="30243" y="30042"/>
                  <a:pt x="31932" y="34670"/>
                  <a:pt x="31394" y="39347"/>
                </a:cubicBezTo>
                <a:cubicBezTo>
                  <a:pt x="30806" y="44269"/>
                  <a:pt x="27769" y="48653"/>
                  <a:pt x="23974" y="51836"/>
                </a:cubicBezTo>
                <a:cubicBezTo>
                  <a:pt x="18880" y="56121"/>
                  <a:pt x="12513" y="58178"/>
                  <a:pt x="7493" y="62562"/>
                </a:cubicBezTo>
                <a:cubicBezTo>
                  <a:pt x="5192" y="64594"/>
                  <a:pt x="3012" y="66969"/>
                  <a:pt x="1837" y="69835"/>
                </a:cubicBezTo>
                <a:cubicBezTo>
                  <a:pt x="1494" y="70667"/>
                  <a:pt x="0" y="78356"/>
                  <a:pt x="1788" y="78356"/>
                </a:cubicBezTo>
                <a:lnTo>
                  <a:pt x="115828" y="78626"/>
                </a:lnTo>
                <a:lnTo>
                  <a:pt x="113992" y="4476"/>
                </a:lnTo>
                <a:cubicBezTo>
                  <a:pt x="110245" y="8272"/>
                  <a:pt x="104539" y="9251"/>
                  <a:pt x="99201" y="9398"/>
                </a:cubicBezTo>
                <a:cubicBezTo>
                  <a:pt x="98778" y="9411"/>
                  <a:pt x="98359" y="9417"/>
                  <a:pt x="97941" y="9417"/>
                </a:cubicBezTo>
                <a:cubicBezTo>
                  <a:pt x="90272" y="9417"/>
                  <a:pt x="83374" y="7332"/>
                  <a:pt x="76035" y="4917"/>
                </a:cubicBezTo>
                <a:cubicBezTo>
                  <a:pt x="70036" y="2909"/>
                  <a:pt x="63987" y="926"/>
                  <a:pt x="57694" y="240"/>
                </a:cubicBezTo>
                <a:cubicBezTo>
                  <a:pt x="56270" y="84"/>
                  <a:pt x="54829" y="0"/>
                  <a:pt x="5338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hanks">
  <p:cSld name="CUSTOM_12">
    <p:spTree>
      <p:nvGrpSpPr>
        <p:cNvPr id="1" name="Shape 209"/>
        <p:cNvGrpSpPr/>
        <p:nvPr/>
      </p:nvGrpSpPr>
      <p:grpSpPr>
        <a:xfrm>
          <a:off x="0" y="0"/>
          <a:ext cx="0" cy="0"/>
          <a:chOff x="0" y="0"/>
          <a:chExt cx="0" cy="0"/>
        </a:xfrm>
      </p:grpSpPr>
      <p:sp>
        <p:nvSpPr>
          <p:cNvPr id="210" name="Google Shape;210;p27"/>
          <p:cNvSpPr txBox="1">
            <a:spLocks noGrp="1"/>
          </p:cNvSpPr>
          <p:nvPr>
            <p:ph type="title"/>
          </p:nvPr>
        </p:nvSpPr>
        <p:spPr>
          <a:xfrm>
            <a:off x="4570975" y="972455"/>
            <a:ext cx="3852000" cy="7611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5000"/>
              <a:buNone/>
              <a:defRPr sz="5000"/>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211" name="Google Shape;211;p27"/>
          <p:cNvSpPr txBox="1">
            <a:spLocks noGrp="1"/>
          </p:cNvSpPr>
          <p:nvPr>
            <p:ph type="subTitle" idx="1"/>
          </p:nvPr>
        </p:nvSpPr>
        <p:spPr>
          <a:xfrm>
            <a:off x="4570975" y="1773200"/>
            <a:ext cx="3852000" cy="1017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12" name="Google Shape;212;p27"/>
          <p:cNvSpPr/>
          <p:nvPr/>
        </p:nvSpPr>
        <p:spPr>
          <a:xfrm>
            <a:off x="625" y="0"/>
            <a:ext cx="4570241" cy="2550672"/>
          </a:xfrm>
          <a:custGeom>
            <a:avLst/>
            <a:gdLst/>
            <a:ahLst/>
            <a:cxnLst/>
            <a:rect l="l" t="t" r="r" b="b"/>
            <a:pathLst>
              <a:path w="222315" h="124075" extrusionOk="0">
                <a:moveTo>
                  <a:pt x="0" y="0"/>
                </a:moveTo>
                <a:lnTo>
                  <a:pt x="0" y="124075"/>
                </a:lnTo>
                <a:cubicBezTo>
                  <a:pt x="0" y="124075"/>
                  <a:pt x="61" y="93953"/>
                  <a:pt x="25624" y="87600"/>
                </a:cubicBezTo>
                <a:cubicBezTo>
                  <a:pt x="51186" y="81247"/>
                  <a:pt x="67448" y="76870"/>
                  <a:pt x="77752" y="50578"/>
                </a:cubicBezTo>
                <a:cubicBezTo>
                  <a:pt x="85861" y="29973"/>
                  <a:pt x="98872" y="12044"/>
                  <a:pt x="123347" y="12044"/>
                </a:cubicBezTo>
                <a:cubicBezTo>
                  <a:pt x="130067" y="12044"/>
                  <a:pt x="137650" y="13395"/>
                  <a:pt x="146234" y="16414"/>
                </a:cubicBezTo>
                <a:cubicBezTo>
                  <a:pt x="159299" y="21008"/>
                  <a:pt x="171212" y="23109"/>
                  <a:pt x="181573" y="23109"/>
                </a:cubicBezTo>
                <a:cubicBezTo>
                  <a:pt x="202812" y="23109"/>
                  <a:pt x="217534" y="14280"/>
                  <a:pt x="2223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7"/>
          <p:cNvSpPr/>
          <p:nvPr/>
        </p:nvSpPr>
        <p:spPr>
          <a:xfrm>
            <a:off x="5056226" y="2992422"/>
            <a:ext cx="4088048" cy="2165903"/>
          </a:xfrm>
          <a:custGeom>
            <a:avLst/>
            <a:gdLst/>
            <a:ahLst/>
            <a:cxnLst/>
            <a:rect l="l" t="t" r="r" b="b"/>
            <a:pathLst>
              <a:path w="237057" h="125596" extrusionOk="0">
                <a:moveTo>
                  <a:pt x="237057" y="1"/>
                </a:moveTo>
                <a:cubicBezTo>
                  <a:pt x="237057" y="1"/>
                  <a:pt x="214929" y="22889"/>
                  <a:pt x="222072" y="57844"/>
                </a:cubicBezTo>
                <a:cubicBezTo>
                  <a:pt x="228977" y="91463"/>
                  <a:pt x="223940" y="108774"/>
                  <a:pt x="199667" y="108774"/>
                </a:cubicBezTo>
                <a:cubicBezTo>
                  <a:pt x="198725" y="108774"/>
                  <a:pt x="197753" y="108748"/>
                  <a:pt x="196752" y="108695"/>
                </a:cubicBezTo>
                <a:cubicBezTo>
                  <a:pt x="185148" y="108086"/>
                  <a:pt x="174297" y="105319"/>
                  <a:pt x="162239" y="105319"/>
                </a:cubicBezTo>
                <a:cubicBezTo>
                  <a:pt x="154461" y="105319"/>
                  <a:pt x="146181" y="106470"/>
                  <a:pt x="136872" y="110094"/>
                </a:cubicBezTo>
                <a:cubicBezTo>
                  <a:pt x="125739" y="114442"/>
                  <a:pt x="115949" y="116296"/>
                  <a:pt x="104710" y="116296"/>
                </a:cubicBezTo>
                <a:cubicBezTo>
                  <a:pt x="91984" y="116296"/>
                  <a:pt x="77399" y="113919"/>
                  <a:pt x="56901" y="110094"/>
                </a:cubicBezTo>
                <a:cubicBezTo>
                  <a:pt x="51633" y="109114"/>
                  <a:pt x="46743" y="108691"/>
                  <a:pt x="42225" y="108691"/>
                </a:cubicBezTo>
                <a:cubicBezTo>
                  <a:pt x="13665" y="108691"/>
                  <a:pt x="1" y="125595"/>
                  <a:pt x="1" y="125595"/>
                </a:cubicBezTo>
                <a:lnTo>
                  <a:pt x="237057" y="125595"/>
                </a:lnTo>
                <a:lnTo>
                  <a:pt x="23705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7"/>
          <p:cNvSpPr txBox="1"/>
          <p:nvPr/>
        </p:nvSpPr>
        <p:spPr>
          <a:xfrm>
            <a:off x="4570975" y="3192995"/>
            <a:ext cx="3318600" cy="659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300"/>
              </a:spcBef>
              <a:spcAft>
                <a:spcPts val="0"/>
              </a:spcAft>
              <a:buNone/>
            </a:pPr>
            <a:r>
              <a:rPr lang="en" sz="1200">
                <a:solidFill>
                  <a:schemeClr val="dk1"/>
                </a:solidFill>
                <a:latin typeface="Lato"/>
                <a:ea typeface="Lato"/>
                <a:cs typeface="Lato"/>
                <a:sym typeface="Lato"/>
              </a:rPr>
              <a:t>CREDITS: This presentation template was created by </a:t>
            </a:r>
            <a:r>
              <a:rPr lang="en" sz="1200" b="1">
                <a:solidFill>
                  <a:schemeClr val="dk1"/>
                </a:solidFill>
                <a:uFill>
                  <a:noFill/>
                </a:uFill>
                <a:latin typeface="Lato"/>
                <a:ea typeface="Lato"/>
                <a:cs typeface="Lato"/>
                <a:sym typeface="Lato"/>
                <a:hlinkClick r:id="rId2">
                  <a:extLst>
                    <a:ext uri="{A12FA001-AC4F-418D-AE19-62706E023703}">
                      <ahyp:hlinkClr xmlns:ahyp="http://schemas.microsoft.com/office/drawing/2018/hyperlinkcolor" val="tx"/>
                    </a:ext>
                  </a:extLst>
                </a:hlinkClick>
              </a:rPr>
              <a:t>Slidesgo</a:t>
            </a:r>
            <a:r>
              <a:rPr lang="en" sz="1200">
                <a:solidFill>
                  <a:schemeClr val="dk1"/>
                </a:solidFill>
                <a:latin typeface="Lato"/>
                <a:ea typeface="Lato"/>
                <a:cs typeface="Lato"/>
                <a:sym typeface="Lato"/>
              </a:rPr>
              <a:t>, including icons by </a:t>
            </a:r>
            <a:r>
              <a:rPr lang="en" sz="1200" b="1">
                <a:solidFill>
                  <a:schemeClr val="dk1"/>
                </a:solidFill>
                <a:uFill>
                  <a:noFill/>
                </a:uFill>
                <a:latin typeface="Lato"/>
                <a:ea typeface="Lato"/>
                <a:cs typeface="Lato"/>
                <a:sym typeface="Lato"/>
                <a:hlinkClick r:id="rId3">
                  <a:extLst>
                    <a:ext uri="{A12FA001-AC4F-418D-AE19-62706E023703}">
                      <ahyp:hlinkClr xmlns:ahyp="http://schemas.microsoft.com/office/drawing/2018/hyperlinkcolor" val="tx"/>
                    </a:ext>
                  </a:extLst>
                </a:hlinkClick>
              </a:rPr>
              <a:t>Flaticon</a:t>
            </a:r>
            <a:r>
              <a:rPr lang="en" sz="1200">
                <a:solidFill>
                  <a:schemeClr val="dk1"/>
                </a:solidFill>
                <a:latin typeface="Lato"/>
                <a:ea typeface="Lato"/>
                <a:cs typeface="Lato"/>
                <a:sym typeface="Lato"/>
              </a:rPr>
              <a:t>, and infographics &amp; images by </a:t>
            </a:r>
            <a:r>
              <a:rPr lang="en" sz="1200" b="1">
                <a:solidFill>
                  <a:schemeClr val="dk1"/>
                </a:solidFill>
                <a:uFill>
                  <a:noFill/>
                </a:uFill>
                <a:latin typeface="Lato"/>
                <a:ea typeface="Lato"/>
                <a:cs typeface="Lato"/>
                <a:sym typeface="Lato"/>
                <a:hlinkClick r:id="rId4">
                  <a:extLst>
                    <a:ext uri="{A12FA001-AC4F-418D-AE19-62706E023703}">
                      <ahyp:hlinkClr xmlns:ahyp="http://schemas.microsoft.com/office/drawing/2018/hyperlinkcolor" val="tx"/>
                    </a:ext>
                  </a:extLst>
                </a:hlinkClick>
              </a:rPr>
              <a:t>Freepik</a:t>
            </a:r>
            <a:endParaRPr sz="1200" b="1">
              <a:solidFill>
                <a:schemeClr val="dk1"/>
              </a:solidFill>
              <a:latin typeface="Lato"/>
              <a:ea typeface="Lato"/>
              <a:cs typeface="Lato"/>
              <a:sym typeface="Lato"/>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Background">
  <p:cSld name="CUSTOM_24">
    <p:spTree>
      <p:nvGrpSpPr>
        <p:cNvPr id="1" name="Shape 215"/>
        <p:cNvGrpSpPr/>
        <p:nvPr/>
      </p:nvGrpSpPr>
      <p:grpSpPr>
        <a:xfrm>
          <a:off x="0" y="0"/>
          <a:ext cx="0" cy="0"/>
          <a:chOff x="0" y="0"/>
          <a:chExt cx="0" cy="0"/>
        </a:xfrm>
      </p:grpSpPr>
      <p:grpSp>
        <p:nvGrpSpPr>
          <p:cNvPr id="216" name="Google Shape;216;p28"/>
          <p:cNvGrpSpPr/>
          <p:nvPr/>
        </p:nvGrpSpPr>
        <p:grpSpPr>
          <a:xfrm>
            <a:off x="0" y="0"/>
            <a:ext cx="9144041" cy="5158191"/>
            <a:chOff x="0" y="0"/>
            <a:chExt cx="9144041" cy="5158191"/>
          </a:xfrm>
        </p:grpSpPr>
        <p:sp>
          <p:nvSpPr>
            <p:cNvPr id="217" name="Google Shape;217;p28"/>
            <p:cNvSpPr/>
            <p:nvPr/>
          </p:nvSpPr>
          <p:spPr>
            <a:xfrm>
              <a:off x="0" y="0"/>
              <a:ext cx="1728602" cy="1680618"/>
            </a:xfrm>
            <a:custGeom>
              <a:avLst/>
              <a:gdLst/>
              <a:ahLst/>
              <a:cxnLst/>
              <a:rect l="l" t="t" r="r" b="b"/>
              <a:pathLst>
                <a:path w="83036" h="80731" extrusionOk="0">
                  <a:moveTo>
                    <a:pt x="25" y="0"/>
                  </a:moveTo>
                  <a:lnTo>
                    <a:pt x="25" y="79621"/>
                  </a:lnTo>
                  <a:lnTo>
                    <a:pt x="25" y="79621"/>
                  </a:lnTo>
                  <a:cubicBezTo>
                    <a:pt x="170" y="75516"/>
                    <a:pt x="1996" y="61219"/>
                    <a:pt x="20177" y="56992"/>
                  </a:cubicBezTo>
                  <a:cubicBezTo>
                    <a:pt x="41454" y="52068"/>
                    <a:pt x="47564" y="43709"/>
                    <a:pt x="54008" y="29271"/>
                  </a:cubicBezTo>
                  <a:cubicBezTo>
                    <a:pt x="60452" y="14833"/>
                    <a:pt x="67260" y="2675"/>
                    <a:pt x="83036" y="0"/>
                  </a:cubicBezTo>
                  <a:close/>
                  <a:moveTo>
                    <a:pt x="25" y="79621"/>
                  </a:moveTo>
                  <a:lnTo>
                    <a:pt x="25" y="79621"/>
                  </a:lnTo>
                  <a:cubicBezTo>
                    <a:pt x="0" y="80326"/>
                    <a:pt x="25" y="80731"/>
                    <a:pt x="25" y="80731"/>
                  </a:cubicBezTo>
                  <a:lnTo>
                    <a:pt x="25" y="7962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8"/>
            <p:cNvSpPr/>
            <p:nvPr/>
          </p:nvSpPr>
          <p:spPr>
            <a:xfrm>
              <a:off x="6501375" y="4126024"/>
              <a:ext cx="2642666" cy="1032168"/>
            </a:xfrm>
            <a:custGeom>
              <a:avLst/>
              <a:gdLst/>
              <a:ahLst/>
              <a:cxnLst/>
              <a:rect l="l" t="t" r="r" b="b"/>
              <a:pathLst>
                <a:path w="78604" h="30701" extrusionOk="0">
                  <a:moveTo>
                    <a:pt x="78604" y="1"/>
                  </a:moveTo>
                  <a:cubicBezTo>
                    <a:pt x="78604" y="20283"/>
                    <a:pt x="61198" y="24538"/>
                    <a:pt x="44445" y="24538"/>
                  </a:cubicBezTo>
                  <a:cubicBezTo>
                    <a:pt x="35714" y="24538"/>
                    <a:pt x="27159" y="23382"/>
                    <a:pt x="21338" y="22737"/>
                  </a:cubicBezTo>
                  <a:cubicBezTo>
                    <a:pt x="19837" y="22568"/>
                    <a:pt x="18434" y="22490"/>
                    <a:pt x="17125" y="22490"/>
                  </a:cubicBezTo>
                  <a:cubicBezTo>
                    <a:pt x="3613" y="22490"/>
                    <a:pt x="0" y="30700"/>
                    <a:pt x="0" y="30700"/>
                  </a:cubicBezTo>
                  <a:lnTo>
                    <a:pt x="78604" y="30700"/>
                  </a:lnTo>
                  <a:lnTo>
                    <a:pt x="7860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Background 1">
  <p:cSld name="CUSTOM_25">
    <p:spTree>
      <p:nvGrpSpPr>
        <p:cNvPr id="1" name="Shape 219"/>
        <p:cNvGrpSpPr/>
        <p:nvPr/>
      </p:nvGrpSpPr>
      <p:grpSpPr>
        <a:xfrm>
          <a:off x="0" y="0"/>
          <a:ext cx="0" cy="0"/>
          <a:chOff x="0" y="0"/>
          <a:chExt cx="0" cy="0"/>
        </a:xfrm>
      </p:grpSpPr>
      <p:sp>
        <p:nvSpPr>
          <p:cNvPr id="220" name="Google Shape;220;p29"/>
          <p:cNvSpPr/>
          <p:nvPr/>
        </p:nvSpPr>
        <p:spPr>
          <a:xfrm>
            <a:off x="625" y="0"/>
            <a:ext cx="5172714" cy="2886915"/>
          </a:xfrm>
          <a:custGeom>
            <a:avLst/>
            <a:gdLst/>
            <a:ahLst/>
            <a:cxnLst/>
            <a:rect l="l" t="t" r="r" b="b"/>
            <a:pathLst>
              <a:path w="222315" h="124075" extrusionOk="0">
                <a:moveTo>
                  <a:pt x="0" y="0"/>
                </a:moveTo>
                <a:lnTo>
                  <a:pt x="0" y="124075"/>
                </a:lnTo>
                <a:cubicBezTo>
                  <a:pt x="0" y="124075"/>
                  <a:pt x="61" y="93953"/>
                  <a:pt x="25624" y="87600"/>
                </a:cubicBezTo>
                <a:cubicBezTo>
                  <a:pt x="51186" y="81247"/>
                  <a:pt x="67448" y="76870"/>
                  <a:pt x="77752" y="50578"/>
                </a:cubicBezTo>
                <a:cubicBezTo>
                  <a:pt x="85861" y="29973"/>
                  <a:pt x="98872" y="12044"/>
                  <a:pt x="123347" y="12044"/>
                </a:cubicBezTo>
                <a:cubicBezTo>
                  <a:pt x="130067" y="12044"/>
                  <a:pt x="137650" y="13395"/>
                  <a:pt x="146234" y="16414"/>
                </a:cubicBezTo>
                <a:cubicBezTo>
                  <a:pt x="159299" y="21008"/>
                  <a:pt x="171212" y="23109"/>
                  <a:pt x="181573" y="23109"/>
                </a:cubicBezTo>
                <a:cubicBezTo>
                  <a:pt x="202812" y="23109"/>
                  <a:pt x="217534" y="14280"/>
                  <a:pt x="2223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9"/>
          <p:cNvSpPr/>
          <p:nvPr/>
        </p:nvSpPr>
        <p:spPr>
          <a:xfrm>
            <a:off x="1067475" y="879125"/>
            <a:ext cx="8076532" cy="4279056"/>
          </a:xfrm>
          <a:custGeom>
            <a:avLst/>
            <a:gdLst/>
            <a:ahLst/>
            <a:cxnLst/>
            <a:rect l="l" t="t" r="r" b="b"/>
            <a:pathLst>
              <a:path w="237057" h="125596" extrusionOk="0">
                <a:moveTo>
                  <a:pt x="237057" y="1"/>
                </a:moveTo>
                <a:cubicBezTo>
                  <a:pt x="237057" y="1"/>
                  <a:pt x="214929" y="22889"/>
                  <a:pt x="222072" y="57844"/>
                </a:cubicBezTo>
                <a:cubicBezTo>
                  <a:pt x="228977" y="91463"/>
                  <a:pt x="223940" y="108774"/>
                  <a:pt x="199667" y="108774"/>
                </a:cubicBezTo>
                <a:cubicBezTo>
                  <a:pt x="198725" y="108774"/>
                  <a:pt x="197753" y="108748"/>
                  <a:pt x="196752" y="108695"/>
                </a:cubicBezTo>
                <a:cubicBezTo>
                  <a:pt x="185148" y="108086"/>
                  <a:pt x="174297" y="105319"/>
                  <a:pt x="162239" y="105319"/>
                </a:cubicBezTo>
                <a:cubicBezTo>
                  <a:pt x="154461" y="105319"/>
                  <a:pt x="146181" y="106470"/>
                  <a:pt x="136872" y="110094"/>
                </a:cubicBezTo>
                <a:cubicBezTo>
                  <a:pt x="125739" y="114442"/>
                  <a:pt x="115949" y="116296"/>
                  <a:pt x="104710" y="116296"/>
                </a:cubicBezTo>
                <a:cubicBezTo>
                  <a:pt x="91984" y="116296"/>
                  <a:pt x="77399" y="113919"/>
                  <a:pt x="56901" y="110094"/>
                </a:cubicBezTo>
                <a:cubicBezTo>
                  <a:pt x="51633" y="109114"/>
                  <a:pt x="46743" y="108691"/>
                  <a:pt x="42225" y="108691"/>
                </a:cubicBezTo>
                <a:cubicBezTo>
                  <a:pt x="13665" y="108691"/>
                  <a:pt x="1" y="125595"/>
                  <a:pt x="1" y="125595"/>
                </a:cubicBezTo>
                <a:lnTo>
                  <a:pt x="237057" y="125595"/>
                </a:lnTo>
                <a:lnTo>
                  <a:pt x="23705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225"/>
        <p:cNvGrpSpPr/>
        <p:nvPr/>
      </p:nvGrpSpPr>
      <p:grpSpPr>
        <a:xfrm>
          <a:off x="0" y="0"/>
          <a:ext cx="0" cy="0"/>
          <a:chOff x="0" y="0"/>
          <a:chExt cx="0" cy="0"/>
        </a:xfrm>
      </p:grpSpPr>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only">
  <p:cSld name="CUSTOM">
    <p:spTree>
      <p:nvGrpSpPr>
        <p:cNvPr id="1" name="Shape 226"/>
        <p:cNvGrpSpPr/>
        <p:nvPr/>
      </p:nvGrpSpPr>
      <p:grpSpPr>
        <a:xfrm>
          <a:off x="0" y="0"/>
          <a:ext cx="0" cy="0"/>
          <a:chOff x="0" y="0"/>
          <a:chExt cx="0" cy="0"/>
        </a:xfrm>
      </p:grpSpPr>
      <p:sp>
        <p:nvSpPr>
          <p:cNvPr id="227" name="Google Shape;227;p32"/>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Arial"/>
              <a:buNone/>
              <a:defRPr>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5"/>
        <p:cNvGrpSpPr/>
        <p:nvPr/>
      </p:nvGrpSpPr>
      <p:grpSpPr>
        <a:xfrm>
          <a:off x="0" y="0"/>
          <a:ext cx="0" cy="0"/>
          <a:chOff x="0" y="0"/>
          <a:chExt cx="0" cy="0"/>
        </a:xfrm>
      </p:grpSpPr>
      <p:sp>
        <p:nvSpPr>
          <p:cNvPr id="26" name="Google Shape;26;p5"/>
          <p:cNvSpPr txBox="1">
            <a:spLocks noGrp="1"/>
          </p:cNvSpPr>
          <p:nvPr>
            <p:ph type="subTitle" idx="1"/>
          </p:nvPr>
        </p:nvSpPr>
        <p:spPr>
          <a:xfrm>
            <a:off x="1254775" y="2759316"/>
            <a:ext cx="2776800" cy="371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200" b="1">
                <a:latin typeface="Convergence"/>
                <a:ea typeface="Convergence"/>
                <a:cs typeface="Convergence"/>
                <a:sym typeface="Convergence"/>
              </a:defRPr>
            </a:lvl1pPr>
            <a:lvl2pPr lvl="1" rtl="0">
              <a:lnSpc>
                <a:spcPct val="100000"/>
              </a:lnSpc>
              <a:spcBef>
                <a:spcPts val="0"/>
              </a:spcBef>
              <a:spcAft>
                <a:spcPts val="0"/>
              </a:spcAft>
              <a:buNone/>
              <a:defRPr sz="2200" b="1">
                <a:latin typeface="Convergence"/>
                <a:ea typeface="Convergence"/>
                <a:cs typeface="Convergence"/>
                <a:sym typeface="Convergence"/>
              </a:defRPr>
            </a:lvl2pPr>
            <a:lvl3pPr lvl="2" rtl="0">
              <a:lnSpc>
                <a:spcPct val="100000"/>
              </a:lnSpc>
              <a:spcBef>
                <a:spcPts val="0"/>
              </a:spcBef>
              <a:spcAft>
                <a:spcPts val="0"/>
              </a:spcAft>
              <a:buNone/>
              <a:defRPr sz="2200" b="1">
                <a:latin typeface="Convergence"/>
                <a:ea typeface="Convergence"/>
                <a:cs typeface="Convergence"/>
                <a:sym typeface="Convergence"/>
              </a:defRPr>
            </a:lvl3pPr>
            <a:lvl4pPr lvl="3" rtl="0">
              <a:lnSpc>
                <a:spcPct val="100000"/>
              </a:lnSpc>
              <a:spcBef>
                <a:spcPts val="0"/>
              </a:spcBef>
              <a:spcAft>
                <a:spcPts val="0"/>
              </a:spcAft>
              <a:buNone/>
              <a:defRPr sz="2200" b="1">
                <a:latin typeface="Convergence"/>
                <a:ea typeface="Convergence"/>
                <a:cs typeface="Convergence"/>
                <a:sym typeface="Convergence"/>
              </a:defRPr>
            </a:lvl4pPr>
            <a:lvl5pPr lvl="4" rtl="0">
              <a:lnSpc>
                <a:spcPct val="100000"/>
              </a:lnSpc>
              <a:spcBef>
                <a:spcPts val="0"/>
              </a:spcBef>
              <a:spcAft>
                <a:spcPts val="0"/>
              </a:spcAft>
              <a:buNone/>
              <a:defRPr sz="2200" b="1">
                <a:latin typeface="Convergence"/>
                <a:ea typeface="Convergence"/>
                <a:cs typeface="Convergence"/>
                <a:sym typeface="Convergence"/>
              </a:defRPr>
            </a:lvl5pPr>
            <a:lvl6pPr lvl="5" rtl="0">
              <a:lnSpc>
                <a:spcPct val="100000"/>
              </a:lnSpc>
              <a:spcBef>
                <a:spcPts val="0"/>
              </a:spcBef>
              <a:spcAft>
                <a:spcPts val="0"/>
              </a:spcAft>
              <a:buNone/>
              <a:defRPr sz="2200" b="1">
                <a:latin typeface="Convergence"/>
                <a:ea typeface="Convergence"/>
                <a:cs typeface="Convergence"/>
                <a:sym typeface="Convergence"/>
              </a:defRPr>
            </a:lvl6pPr>
            <a:lvl7pPr lvl="6" rtl="0">
              <a:lnSpc>
                <a:spcPct val="100000"/>
              </a:lnSpc>
              <a:spcBef>
                <a:spcPts val="0"/>
              </a:spcBef>
              <a:spcAft>
                <a:spcPts val="0"/>
              </a:spcAft>
              <a:buNone/>
              <a:defRPr sz="2200" b="1">
                <a:latin typeface="Convergence"/>
                <a:ea typeface="Convergence"/>
                <a:cs typeface="Convergence"/>
                <a:sym typeface="Convergence"/>
              </a:defRPr>
            </a:lvl7pPr>
            <a:lvl8pPr lvl="7" rtl="0">
              <a:lnSpc>
                <a:spcPct val="100000"/>
              </a:lnSpc>
              <a:spcBef>
                <a:spcPts val="0"/>
              </a:spcBef>
              <a:spcAft>
                <a:spcPts val="0"/>
              </a:spcAft>
              <a:buNone/>
              <a:defRPr sz="2200" b="1">
                <a:latin typeface="Convergence"/>
                <a:ea typeface="Convergence"/>
                <a:cs typeface="Convergence"/>
                <a:sym typeface="Convergence"/>
              </a:defRPr>
            </a:lvl8pPr>
            <a:lvl9pPr lvl="8" rtl="0">
              <a:lnSpc>
                <a:spcPct val="100000"/>
              </a:lnSpc>
              <a:spcBef>
                <a:spcPts val="0"/>
              </a:spcBef>
              <a:spcAft>
                <a:spcPts val="0"/>
              </a:spcAft>
              <a:buNone/>
              <a:defRPr sz="2200" b="1">
                <a:latin typeface="Convergence"/>
                <a:ea typeface="Convergence"/>
                <a:cs typeface="Convergence"/>
                <a:sym typeface="Convergence"/>
              </a:defRPr>
            </a:lvl9pPr>
          </a:lstStyle>
          <a:p>
            <a:endParaRPr/>
          </a:p>
        </p:txBody>
      </p:sp>
      <p:sp>
        <p:nvSpPr>
          <p:cNvPr id="27" name="Google Shape;27;p5"/>
          <p:cNvSpPr txBox="1">
            <a:spLocks noGrp="1"/>
          </p:cNvSpPr>
          <p:nvPr>
            <p:ph type="subTitle" idx="2"/>
          </p:nvPr>
        </p:nvSpPr>
        <p:spPr>
          <a:xfrm>
            <a:off x="1254775" y="3130716"/>
            <a:ext cx="2776800" cy="888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28" name="Google Shape;28;p5"/>
          <p:cNvSpPr txBox="1">
            <a:spLocks noGrp="1"/>
          </p:cNvSpPr>
          <p:nvPr>
            <p:ph type="subTitle" idx="3"/>
          </p:nvPr>
        </p:nvSpPr>
        <p:spPr>
          <a:xfrm>
            <a:off x="5112400" y="2759316"/>
            <a:ext cx="2776800" cy="371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200" b="1">
                <a:latin typeface="Convergence"/>
                <a:ea typeface="Convergence"/>
                <a:cs typeface="Convergence"/>
                <a:sym typeface="Convergence"/>
              </a:defRPr>
            </a:lvl1pPr>
            <a:lvl2pPr lvl="1" rtl="0">
              <a:lnSpc>
                <a:spcPct val="100000"/>
              </a:lnSpc>
              <a:spcBef>
                <a:spcPts val="0"/>
              </a:spcBef>
              <a:spcAft>
                <a:spcPts val="0"/>
              </a:spcAft>
              <a:buNone/>
              <a:defRPr sz="2200" b="1">
                <a:latin typeface="Convergence"/>
                <a:ea typeface="Convergence"/>
                <a:cs typeface="Convergence"/>
                <a:sym typeface="Convergence"/>
              </a:defRPr>
            </a:lvl2pPr>
            <a:lvl3pPr lvl="2" rtl="0">
              <a:lnSpc>
                <a:spcPct val="100000"/>
              </a:lnSpc>
              <a:spcBef>
                <a:spcPts val="0"/>
              </a:spcBef>
              <a:spcAft>
                <a:spcPts val="0"/>
              </a:spcAft>
              <a:buNone/>
              <a:defRPr sz="2200" b="1">
                <a:latin typeface="Convergence"/>
                <a:ea typeface="Convergence"/>
                <a:cs typeface="Convergence"/>
                <a:sym typeface="Convergence"/>
              </a:defRPr>
            </a:lvl3pPr>
            <a:lvl4pPr lvl="3" rtl="0">
              <a:lnSpc>
                <a:spcPct val="100000"/>
              </a:lnSpc>
              <a:spcBef>
                <a:spcPts val="0"/>
              </a:spcBef>
              <a:spcAft>
                <a:spcPts val="0"/>
              </a:spcAft>
              <a:buNone/>
              <a:defRPr sz="2200" b="1">
                <a:latin typeface="Convergence"/>
                <a:ea typeface="Convergence"/>
                <a:cs typeface="Convergence"/>
                <a:sym typeface="Convergence"/>
              </a:defRPr>
            </a:lvl4pPr>
            <a:lvl5pPr lvl="4" rtl="0">
              <a:lnSpc>
                <a:spcPct val="100000"/>
              </a:lnSpc>
              <a:spcBef>
                <a:spcPts val="0"/>
              </a:spcBef>
              <a:spcAft>
                <a:spcPts val="0"/>
              </a:spcAft>
              <a:buNone/>
              <a:defRPr sz="2200" b="1">
                <a:latin typeface="Convergence"/>
                <a:ea typeface="Convergence"/>
                <a:cs typeface="Convergence"/>
                <a:sym typeface="Convergence"/>
              </a:defRPr>
            </a:lvl5pPr>
            <a:lvl6pPr lvl="5" rtl="0">
              <a:lnSpc>
                <a:spcPct val="100000"/>
              </a:lnSpc>
              <a:spcBef>
                <a:spcPts val="0"/>
              </a:spcBef>
              <a:spcAft>
                <a:spcPts val="0"/>
              </a:spcAft>
              <a:buNone/>
              <a:defRPr sz="2200" b="1">
                <a:latin typeface="Convergence"/>
                <a:ea typeface="Convergence"/>
                <a:cs typeface="Convergence"/>
                <a:sym typeface="Convergence"/>
              </a:defRPr>
            </a:lvl6pPr>
            <a:lvl7pPr lvl="6" rtl="0">
              <a:lnSpc>
                <a:spcPct val="100000"/>
              </a:lnSpc>
              <a:spcBef>
                <a:spcPts val="0"/>
              </a:spcBef>
              <a:spcAft>
                <a:spcPts val="0"/>
              </a:spcAft>
              <a:buNone/>
              <a:defRPr sz="2200" b="1">
                <a:latin typeface="Convergence"/>
                <a:ea typeface="Convergence"/>
                <a:cs typeface="Convergence"/>
                <a:sym typeface="Convergence"/>
              </a:defRPr>
            </a:lvl7pPr>
            <a:lvl8pPr lvl="7" rtl="0">
              <a:lnSpc>
                <a:spcPct val="100000"/>
              </a:lnSpc>
              <a:spcBef>
                <a:spcPts val="0"/>
              </a:spcBef>
              <a:spcAft>
                <a:spcPts val="0"/>
              </a:spcAft>
              <a:buNone/>
              <a:defRPr sz="2200" b="1">
                <a:latin typeface="Convergence"/>
                <a:ea typeface="Convergence"/>
                <a:cs typeface="Convergence"/>
                <a:sym typeface="Convergence"/>
              </a:defRPr>
            </a:lvl8pPr>
            <a:lvl9pPr lvl="8" rtl="0">
              <a:lnSpc>
                <a:spcPct val="100000"/>
              </a:lnSpc>
              <a:spcBef>
                <a:spcPts val="0"/>
              </a:spcBef>
              <a:spcAft>
                <a:spcPts val="0"/>
              </a:spcAft>
              <a:buNone/>
              <a:defRPr sz="2200" b="1">
                <a:latin typeface="Convergence"/>
                <a:ea typeface="Convergence"/>
                <a:cs typeface="Convergence"/>
                <a:sym typeface="Convergence"/>
              </a:defRPr>
            </a:lvl9pPr>
          </a:lstStyle>
          <a:p>
            <a:endParaRPr/>
          </a:p>
        </p:txBody>
      </p:sp>
      <p:sp>
        <p:nvSpPr>
          <p:cNvPr id="29" name="Google Shape;29;p5"/>
          <p:cNvSpPr txBox="1">
            <a:spLocks noGrp="1"/>
          </p:cNvSpPr>
          <p:nvPr>
            <p:ph type="subTitle" idx="4"/>
          </p:nvPr>
        </p:nvSpPr>
        <p:spPr>
          <a:xfrm>
            <a:off x="5112400" y="3130716"/>
            <a:ext cx="2776800" cy="888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30" name="Google Shape;30;p5"/>
          <p:cNvSpPr txBox="1">
            <a:spLocks noGrp="1"/>
          </p:cNvSpPr>
          <p:nvPr>
            <p:ph type="title"/>
          </p:nvPr>
        </p:nvSpPr>
        <p:spPr>
          <a:xfrm>
            <a:off x="720000" y="387600"/>
            <a:ext cx="7704000" cy="5922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dk2"/>
              </a:buClr>
              <a:buSzPts val="3200"/>
              <a:buFont typeface="Fredoka One"/>
              <a:buNone/>
              <a:defRPr sz="3200"/>
            </a:lvl1pPr>
            <a:lvl2pPr lvl="1"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2pPr>
            <a:lvl3pPr lvl="2"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3pPr>
            <a:lvl4pPr lvl="3"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4pPr>
            <a:lvl5pPr lvl="4"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5pPr>
            <a:lvl6pPr lvl="5"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6pPr>
            <a:lvl7pPr lvl="6"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7pPr>
            <a:lvl8pPr lvl="7"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8pPr>
            <a:lvl9pPr lvl="8"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9pPr>
          </a:lstStyle>
          <a:p>
            <a:endParaRPr/>
          </a:p>
        </p:txBody>
      </p:sp>
      <p:sp>
        <p:nvSpPr>
          <p:cNvPr id="31" name="Google Shape;31;p5"/>
          <p:cNvSpPr txBox="1">
            <a:spLocks noGrp="1"/>
          </p:cNvSpPr>
          <p:nvPr>
            <p:ph type="title" idx="5" hasCustomPrompt="1"/>
          </p:nvPr>
        </p:nvSpPr>
        <p:spPr>
          <a:xfrm>
            <a:off x="2200225" y="1891446"/>
            <a:ext cx="885900" cy="527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3200"/>
              <a:buNone/>
              <a:defRPr>
                <a:solidFill>
                  <a:schemeClr val="dk1"/>
                </a:solidFill>
              </a:defRPr>
            </a:lvl1pPr>
            <a:lvl2pPr lvl="1" algn="ctr" rtl="0">
              <a:lnSpc>
                <a:spcPct val="100000"/>
              </a:lnSpc>
              <a:spcBef>
                <a:spcPts val="0"/>
              </a:spcBef>
              <a:spcAft>
                <a:spcPts val="0"/>
              </a:spcAft>
              <a:buClr>
                <a:schemeClr val="dk2"/>
              </a:buClr>
              <a:buSzPts val="3200"/>
              <a:buNone/>
              <a:defRPr sz="3200">
                <a:solidFill>
                  <a:schemeClr val="dk2"/>
                </a:solidFill>
              </a:defRPr>
            </a:lvl2pPr>
            <a:lvl3pPr lvl="2" algn="ctr" rtl="0">
              <a:lnSpc>
                <a:spcPct val="100000"/>
              </a:lnSpc>
              <a:spcBef>
                <a:spcPts val="0"/>
              </a:spcBef>
              <a:spcAft>
                <a:spcPts val="0"/>
              </a:spcAft>
              <a:buClr>
                <a:schemeClr val="dk2"/>
              </a:buClr>
              <a:buSzPts val="3200"/>
              <a:buNone/>
              <a:defRPr sz="3200">
                <a:solidFill>
                  <a:schemeClr val="dk2"/>
                </a:solidFill>
              </a:defRPr>
            </a:lvl3pPr>
            <a:lvl4pPr lvl="3" algn="ctr" rtl="0">
              <a:lnSpc>
                <a:spcPct val="100000"/>
              </a:lnSpc>
              <a:spcBef>
                <a:spcPts val="0"/>
              </a:spcBef>
              <a:spcAft>
                <a:spcPts val="0"/>
              </a:spcAft>
              <a:buClr>
                <a:schemeClr val="dk2"/>
              </a:buClr>
              <a:buSzPts val="3200"/>
              <a:buNone/>
              <a:defRPr sz="3200">
                <a:solidFill>
                  <a:schemeClr val="dk2"/>
                </a:solidFill>
              </a:defRPr>
            </a:lvl4pPr>
            <a:lvl5pPr lvl="4" algn="ctr" rtl="0">
              <a:lnSpc>
                <a:spcPct val="100000"/>
              </a:lnSpc>
              <a:spcBef>
                <a:spcPts val="0"/>
              </a:spcBef>
              <a:spcAft>
                <a:spcPts val="0"/>
              </a:spcAft>
              <a:buClr>
                <a:schemeClr val="dk2"/>
              </a:buClr>
              <a:buSzPts val="3200"/>
              <a:buNone/>
              <a:defRPr sz="3200">
                <a:solidFill>
                  <a:schemeClr val="dk2"/>
                </a:solidFill>
              </a:defRPr>
            </a:lvl5pPr>
            <a:lvl6pPr lvl="5" algn="ctr" rtl="0">
              <a:lnSpc>
                <a:spcPct val="100000"/>
              </a:lnSpc>
              <a:spcBef>
                <a:spcPts val="0"/>
              </a:spcBef>
              <a:spcAft>
                <a:spcPts val="0"/>
              </a:spcAft>
              <a:buClr>
                <a:schemeClr val="dk2"/>
              </a:buClr>
              <a:buSzPts val="3200"/>
              <a:buNone/>
              <a:defRPr sz="3200">
                <a:solidFill>
                  <a:schemeClr val="dk2"/>
                </a:solidFill>
              </a:defRPr>
            </a:lvl6pPr>
            <a:lvl7pPr lvl="6" algn="ctr" rtl="0">
              <a:lnSpc>
                <a:spcPct val="100000"/>
              </a:lnSpc>
              <a:spcBef>
                <a:spcPts val="0"/>
              </a:spcBef>
              <a:spcAft>
                <a:spcPts val="0"/>
              </a:spcAft>
              <a:buClr>
                <a:schemeClr val="dk2"/>
              </a:buClr>
              <a:buSzPts val="3200"/>
              <a:buNone/>
              <a:defRPr sz="3200">
                <a:solidFill>
                  <a:schemeClr val="dk2"/>
                </a:solidFill>
              </a:defRPr>
            </a:lvl7pPr>
            <a:lvl8pPr lvl="7" algn="ctr" rtl="0">
              <a:lnSpc>
                <a:spcPct val="100000"/>
              </a:lnSpc>
              <a:spcBef>
                <a:spcPts val="0"/>
              </a:spcBef>
              <a:spcAft>
                <a:spcPts val="0"/>
              </a:spcAft>
              <a:buClr>
                <a:schemeClr val="dk2"/>
              </a:buClr>
              <a:buSzPts val="3200"/>
              <a:buNone/>
              <a:defRPr sz="3200">
                <a:solidFill>
                  <a:schemeClr val="dk2"/>
                </a:solidFill>
              </a:defRPr>
            </a:lvl8pPr>
            <a:lvl9pPr lvl="8" algn="ctr" rtl="0">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32" name="Google Shape;32;p5"/>
          <p:cNvSpPr txBox="1">
            <a:spLocks noGrp="1"/>
          </p:cNvSpPr>
          <p:nvPr>
            <p:ph type="title" idx="6" hasCustomPrompt="1"/>
          </p:nvPr>
        </p:nvSpPr>
        <p:spPr>
          <a:xfrm>
            <a:off x="6057850" y="1891446"/>
            <a:ext cx="885900" cy="527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3200"/>
              <a:buNone/>
              <a:defRPr>
                <a:solidFill>
                  <a:schemeClr val="dk1"/>
                </a:solidFill>
              </a:defRPr>
            </a:lvl1pPr>
            <a:lvl2pPr lvl="1" algn="ctr" rtl="0">
              <a:lnSpc>
                <a:spcPct val="100000"/>
              </a:lnSpc>
              <a:spcBef>
                <a:spcPts val="0"/>
              </a:spcBef>
              <a:spcAft>
                <a:spcPts val="0"/>
              </a:spcAft>
              <a:buClr>
                <a:schemeClr val="dk2"/>
              </a:buClr>
              <a:buSzPts val="3200"/>
              <a:buNone/>
              <a:defRPr sz="3200">
                <a:solidFill>
                  <a:schemeClr val="dk2"/>
                </a:solidFill>
              </a:defRPr>
            </a:lvl2pPr>
            <a:lvl3pPr lvl="2" algn="ctr" rtl="0">
              <a:lnSpc>
                <a:spcPct val="100000"/>
              </a:lnSpc>
              <a:spcBef>
                <a:spcPts val="0"/>
              </a:spcBef>
              <a:spcAft>
                <a:spcPts val="0"/>
              </a:spcAft>
              <a:buClr>
                <a:schemeClr val="dk2"/>
              </a:buClr>
              <a:buSzPts val="3200"/>
              <a:buNone/>
              <a:defRPr sz="3200">
                <a:solidFill>
                  <a:schemeClr val="dk2"/>
                </a:solidFill>
              </a:defRPr>
            </a:lvl3pPr>
            <a:lvl4pPr lvl="3" algn="ctr" rtl="0">
              <a:lnSpc>
                <a:spcPct val="100000"/>
              </a:lnSpc>
              <a:spcBef>
                <a:spcPts val="0"/>
              </a:spcBef>
              <a:spcAft>
                <a:spcPts val="0"/>
              </a:spcAft>
              <a:buClr>
                <a:schemeClr val="dk2"/>
              </a:buClr>
              <a:buSzPts val="3200"/>
              <a:buNone/>
              <a:defRPr sz="3200">
                <a:solidFill>
                  <a:schemeClr val="dk2"/>
                </a:solidFill>
              </a:defRPr>
            </a:lvl4pPr>
            <a:lvl5pPr lvl="4" algn="ctr" rtl="0">
              <a:lnSpc>
                <a:spcPct val="100000"/>
              </a:lnSpc>
              <a:spcBef>
                <a:spcPts val="0"/>
              </a:spcBef>
              <a:spcAft>
                <a:spcPts val="0"/>
              </a:spcAft>
              <a:buClr>
                <a:schemeClr val="dk2"/>
              </a:buClr>
              <a:buSzPts val="3200"/>
              <a:buNone/>
              <a:defRPr sz="3200">
                <a:solidFill>
                  <a:schemeClr val="dk2"/>
                </a:solidFill>
              </a:defRPr>
            </a:lvl5pPr>
            <a:lvl6pPr lvl="5" algn="ctr" rtl="0">
              <a:lnSpc>
                <a:spcPct val="100000"/>
              </a:lnSpc>
              <a:spcBef>
                <a:spcPts val="0"/>
              </a:spcBef>
              <a:spcAft>
                <a:spcPts val="0"/>
              </a:spcAft>
              <a:buClr>
                <a:schemeClr val="dk2"/>
              </a:buClr>
              <a:buSzPts val="3200"/>
              <a:buNone/>
              <a:defRPr sz="3200">
                <a:solidFill>
                  <a:schemeClr val="dk2"/>
                </a:solidFill>
              </a:defRPr>
            </a:lvl6pPr>
            <a:lvl7pPr lvl="6" algn="ctr" rtl="0">
              <a:lnSpc>
                <a:spcPct val="100000"/>
              </a:lnSpc>
              <a:spcBef>
                <a:spcPts val="0"/>
              </a:spcBef>
              <a:spcAft>
                <a:spcPts val="0"/>
              </a:spcAft>
              <a:buClr>
                <a:schemeClr val="dk2"/>
              </a:buClr>
              <a:buSzPts val="3200"/>
              <a:buNone/>
              <a:defRPr sz="3200">
                <a:solidFill>
                  <a:schemeClr val="dk2"/>
                </a:solidFill>
              </a:defRPr>
            </a:lvl7pPr>
            <a:lvl8pPr lvl="7" algn="ctr" rtl="0">
              <a:lnSpc>
                <a:spcPct val="100000"/>
              </a:lnSpc>
              <a:spcBef>
                <a:spcPts val="0"/>
              </a:spcBef>
              <a:spcAft>
                <a:spcPts val="0"/>
              </a:spcAft>
              <a:buClr>
                <a:schemeClr val="dk2"/>
              </a:buClr>
              <a:buSzPts val="3200"/>
              <a:buNone/>
              <a:defRPr sz="3200">
                <a:solidFill>
                  <a:schemeClr val="dk2"/>
                </a:solidFill>
              </a:defRPr>
            </a:lvl8pPr>
            <a:lvl9pPr lvl="8" algn="ctr" rtl="0">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33" name="Google Shape;33;p5"/>
          <p:cNvSpPr/>
          <p:nvPr/>
        </p:nvSpPr>
        <p:spPr>
          <a:xfrm>
            <a:off x="0" y="2881750"/>
            <a:ext cx="3395336" cy="2261900"/>
          </a:xfrm>
          <a:custGeom>
            <a:avLst/>
            <a:gdLst/>
            <a:ahLst/>
            <a:cxnLst/>
            <a:rect l="l" t="t" r="r" b="b"/>
            <a:pathLst>
              <a:path w="139985" h="93255" extrusionOk="0">
                <a:moveTo>
                  <a:pt x="11633" y="0"/>
                </a:moveTo>
                <a:cubicBezTo>
                  <a:pt x="11181" y="0"/>
                  <a:pt x="10731" y="10"/>
                  <a:pt x="10281" y="31"/>
                </a:cubicBezTo>
                <a:cubicBezTo>
                  <a:pt x="6723" y="169"/>
                  <a:pt x="3234" y="1024"/>
                  <a:pt x="0" y="2503"/>
                </a:cubicBezTo>
                <a:lnTo>
                  <a:pt x="0" y="93254"/>
                </a:lnTo>
                <a:lnTo>
                  <a:pt x="139984" y="93254"/>
                </a:lnTo>
                <a:cubicBezTo>
                  <a:pt x="135225" y="90366"/>
                  <a:pt x="131228" y="86369"/>
                  <a:pt x="127069" y="82626"/>
                </a:cubicBezTo>
                <a:cubicBezTo>
                  <a:pt x="120531" y="76735"/>
                  <a:pt x="112468" y="71721"/>
                  <a:pt x="103735" y="70058"/>
                </a:cubicBezTo>
                <a:cubicBezTo>
                  <a:pt x="101377" y="69608"/>
                  <a:pt x="99077" y="69414"/>
                  <a:pt x="96812" y="69414"/>
                </a:cubicBezTo>
                <a:cubicBezTo>
                  <a:pt x="89779" y="69414"/>
                  <a:pt x="83088" y="71284"/>
                  <a:pt x="76080" y="73154"/>
                </a:cubicBezTo>
                <a:cubicBezTo>
                  <a:pt x="71411" y="74397"/>
                  <a:pt x="66518" y="75522"/>
                  <a:pt x="61709" y="75522"/>
                </a:cubicBezTo>
                <a:cubicBezTo>
                  <a:pt x="57762" y="75522"/>
                  <a:pt x="53870" y="74764"/>
                  <a:pt x="50204" y="72692"/>
                </a:cubicBezTo>
                <a:cubicBezTo>
                  <a:pt x="42002" y="68071"/>
                  <a:pt x="38190" y="58552"/>
                  <a:pt x="37497" y="49565"/>
                </a:cubicBezTo>
                <a:cubicBezTo>
                  <a:pt x="36735" y="39446"/>
                  <a:pt x="41309" y="28957"/>
                  <a:pt x="39045" y="18999"/>
                </a:cubicBezTo>
                <a:cubicBezTo>
                  <a:pt x="38005" y="14401"/>
                  <a:pt x="35279" y="10289"/>
                  <a:pt x="31675" y="7239"/>
                </a:cubicBezTo>
                <a:cubicBezTo>
                  <a:pt x="26196" y="2587"/>
                  <a:pt x="18835" y="0"/>
                  <a:pt x="1163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5"/>
          <p:cNvSpPr/>
          <p:nvPr/>
        </p:nvSpPr>
        <p:spPr>
          <a:xfrm flipH="1">
            <a:off x="7355820" y="0"/>
            <a:ext cx="1788180" cy="1738542"/>
          </a:xfrm>
          <a:custGeom>
            <a:avLst/>
            <a:gdLst/>
            <a:ahLst/>
            <a:cxnLst/>
            <a:rect l="l" t="t" r="r" b="b"/>
            <a:pathLst>
              <a:path w="83036" h="80731" extrusionOk="0">
                <a:moveTo>
                  <a:pt x="25" y="0"/>
                </a:moveTo>
                <a:lnTo>
                  <a:pt x="25" y="79621"/>
                </a:lnTo>
                <a:lnTo>
                  <a:pt x="25" y="79621"/>
                </a:lnTo>
                <a:cubicBezTo>
                  <a:pt x="170" y="75516"/>
                  <a:pt x="1996" y="61219"/>
                  <a:pt x="20177" y="56992"/>
                </a:cubicBezTo>
                <a:cubicBezTo>
                  <a:pt x="41454" y="52068"/>
                  <a:pt x="47564" y="43709"/>
                  <a:pt x="54008" y="29271"/>
                </a:cubicBezTo>
                <a:cubicBezTo>
                  <a:pt x="60452" y="14833"/>
                  <a:pt x="67260" y="2675"/>
                  <a:pt x="83036" y="0"/>
                </a:cubicBezTo>
                <a:close/>
                <a:moveTo>
                  <a:pt x="25" y="79621"/>
                </a:moveTo>
                <a:lnTo>
                  <a:pt x="25" y="79621"/>
                </a:lnTo>
                <a:cubicBezTo>
                  <a:pt x="0" y="80326"/>
                  <a:pt x="25" y="80731"/>
                  <a:pt x="25" y="80731"/>
                </a:cubicBezTo>
                <a:lnTo>
                  <a:pt x="25" y="7962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231"/>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5"/>
        <p:cNvGrpSpPr/>
        <p:nvPr/>
      </p:nvGrpSpPr>
      <p:grpSpPr>
        <a:xfrm>
          <a:off x="0" y="0"/>
          <a:ext cx="0" cy="0"/>
          <a:chOff x="0" y="0"/>
          <a:chExt cx="0" cy="0"/>
        </a:xfrm>
      </p:grpSpPr>
      <p:sp>
        <p:nvSpPr>
          <p:cNvPr id="36" name="Google Shape;36;p6"/>
          <p:cNvSpPr txBox="1">
            <a:spLocks noGrp="1"/>
          </p:cNvSpPr>
          <p:nvPr>
            <p:ph type="title"/>
          </p:nvPr>
        </p:nvSpPr>
        <p:spPr>
          <a:xfrm>
            <a:off x="720000" y="387600"/>
            <a:ext cx="7704000" cy="592200"/>
          </a:xfrm>
          <a:prstGeom prst="rect">
            <a:avLst/>
          </a:prstGeom>
          <a:noFill/>
        </p:spPr>
        <p:txBody>
          <a:bodyPr spcFirstLastPara="1" wrap="square" lIns="91425" tIns="91425" rIns="91425" bIns="91425" anchor="t" anchorCtr="0">
            <a:noAutofit/>
          </a:bodyPr>
          <a:lstStyle>
            <a:lvl1pPr lvl="0" rtl="0">
              <a:spcBef>
                <a:spcPts val="0"/>
              </a:spcBef>
              <a:spcAft>
                <a:spcPts val="0"/>
              </a:spcAft>
              <a:buSzPts val="3200"/>
              <a:buFont typeface="Fredoka One"/>
              <a:buNone/>
              <a:defRPr sz="3200"/>
            </a:lvl1pPr>
            <a:lvl2pPr lvl="1" algn="ctr" rtl="0">
              <a:spcBef>
                <a:spcPts val="0"/>
              </a:spcBef>
              <a:spcAft>
                <a:spcPts val="0"/>
              </a:spcAft>
              <a:buSzPts val="3600"/>
              <a:buFont typeface="Fredoka One"/>
              <a:buNone/>
              <a:defRPr sz="3600">
                <a:latin typeface="Fredoka One"/>
                <a:ea typeface="Fredoka One"/>
                <a:cs typeface="Fredoka One"/>
                <a:sym typeface="Fredoka One"/>
              </a:defRPr>
            </a:lvl2pPr>
            <a:lvl3pPr lvl="2" algn="ctr" rtl="0">
              <a:spcBef>
                <a:spcPts val="0"/>
              </a:spcBef>
              <a:spcAft>
                <a:spcPts val="0"/>
              </a:spcAft>
              <a:buSzPts val="3600"/>
              <a:buFont typeface="Fredoka One"/>
              <a:buNone/>
              <a:defRPr sz="3600">
                <a:latin typeface="Fredoka One"/>
                <a:ea typeface="Fredoka One"/>
                <a:cs typeface="Fredoka One"/>
                <a:sym typeface="Fredoka One"/>
              </a:defRPr>
            </a:lvl3pPr>
            <a:lvl4pPr lvl="3" algn="ctr" rtl="0">
              <a:spcBef>
                <a:spcPts val="0"/>
              </a:spcBef>
              <a:spcAft>
                <a:spcPts val="0"/>
              </a:spcAft>
              <a:buSzPts val="3600"/>
              <a:buFont typeface="Fredoka One"/>
              <a:buNone/>
              <a:defRPr sz="3600">
                <a:latin typeface="Fredoka One"/>
                <a:ea typeface="Fredoka One"/>
                <a:cs typeface="Fredoka One"/>
                <a:sym typeface="Fredoka One"/>
              </a:defRPr>
            </a:lvl4pPr>
            <a:lvl5pPr lvl="4" algn="ctr" rtl="0">
              <a:spcBef>
                <a:spcPts val="0"/>
              </a:spcBef>
              <a:spcAft>
                <a:spcPts val="0"/>
              </a:spcAft>
              <a:buSzPts val="3600"/>
              <a:buFont typeface="Fredoka One"/>
              <a:buNone/>
              <a:defRPr sz="3600">
                <a:latin typeface="Fredoka One"/>
                <a:ea typeface="Fredoka One"/>
                <a:cs typeface="Fredoka One"/>
                <a:sym typeface="Fredoka One"/>
              </a:defRPr>
            </a:lvl5pPr>
            <a:lvl6pPr lvl="5" algn="ctr" rtl="0">
              <a:spcBef>
                <a:spcPts val="0"/>
              </a:spcBef>
              <a:spcAft>
                <a:spcPts val="0"/>
              </a:spcAft>
              <a:buSzPts val="3600"/>
              <a:buFont typeface="Fredoka One"/>
              <a:buNone/>
              <a:defRPr sz="3600">
                <a:latin typeface="Fredoka One"/>
                <a:ea typeface="Fredoka One"/>
                <a:cs typeface="Fredoka One"/>
                <a:sym typeface="Fredoka One"/>
              </a:defRPr>
            </a:lvl6pPr>
            <a:lvl7pPr lvl="6" algn="ctr" rtl="0">
              <a:spcBef>
                <a:spcPts val="0"/>
              </a:spcBef>
              <a:spcAft>
                <a:spcPts val="0"/>
              </a:spcAft>
              <a:buSzPts val="3600"/>
              <a:buFont typeface="Fredoka One"/>
              <a:buNone/>
              <a:defRPr sz="3600">
                <a:latin typeface="Fredoka One"/>
                <a:ea typeface="Fredoka One"/>
                <a:cs typeface="Fredoka One"/>
                <a:sym typeface="Fredoka One"/>
              </a:defRPr>
            </a:lvl7pPr>
            <a:lvl8pPr lvl="7" algn="ctr" rtl="0">
              <a:spcBef>
                <a:spcPts val="0"/>
              </a:spcBef>
              <a:spcAft>
                <a:spcPts val="0"/>
              </a:spcAft>
              <a:buSzPts val="3600"/>
              <a:buFont typeface="Fredoka One"/>
              <a:buNone/>
              <a:defRPr sz="3600">
                <a:latin typeface="Fredoka One"/>
                <a:ea typeface="Fredoka One"/>
                <a:cs typeface="Fredoka One"/>
                <a:sym typeface="Fredoka One"/>
              </a:defRPr>
            </a:lvl8pPr>
            <a:lvl9pPr lvl="8" algn="ctr" rtl="0">
              <a:spcBef>
                <a:spcPts val="0"/>
              </a:spcBef>
              <a:spcAft>
                <a:spcPts val="0"/>
              </a:spcAft>
              <a:buSzPts val="3600"/>
              <a:buFont typeface="Fredoka One"/>
              <a:buNone/>
              <a:defRPr sz="3600">
                <a:latin typeface="Fredoka One"/>
                <a:ea typeface="Fredoka One"/>
                <a:cs typeface="Fredoka One"/>
                <a:sym typeface="Fredoka One"/>
              </a:defRPr>
            </a:lvl9pPr>
          </a:lstStyle>
          <a:p>
            <a:endParaRPr/>
          </a:p>
        </p:txBody>
      </p:sp>
      <p:sp>
        <p:nvSpPr>
          <p:cNvPr id="37" name="Google Shape;37;p6"/>
          <p:cNvSpPr/>
          <p:nvPr/>
        </p:nvSpPr>
        <p:spPr>
          <a:xfrm>
            <a:off x="4421250" y="2655825"/>
            <a:ext cx="4722750" cy="2502350"/>
          </a:xfrm>
          <a:custGeom>
            <a:avLst/>
            <a:gdLst/>
            <a:ahLst/>
            <a:cxnLst/>
            <a:rect l="l" t="t" r="r" b="b"/>
            <a:pathLst>
              <a:path w="188910" h="100094" extrusionOk="0">
                <a:moveTo>
                  <a:pt x="188910" y="1"/>
                </a:moveTo>
                <a:cubicBezTo>
                  <a:pt x="188910" y="1"/>
                  <a:pt x="171280" y="18238"/>
                  <a:pt x="176995" y="46111"/>
                </a:cubicBezTo>
                <a:cubicBezTo>
                  <a:pt x="182464" y="72903"/>
                  <a:pt x="178449" y="86692"/>
                  <a:pt x="159152" y="86692"/>
                </a:cubicBezTo>
                <a:cubicBezTo>
                  <a:pt x="158395" y="86692"/>
                  <a:pt x="157616" y="86671"/>
                  <a:pt x="156812" y="86628"/>
                </a:cubicBezTo>
                <a:cubicBezTo>
                  <a:pt x="147554" y="86148"/>
                  <a:pt x="138892" y="83937"/>
                  <a:pt x="129282" y="83937"/>
                </a:cubicBezTo>
                <a:cubicBezTo>
                  <a:pt x="123084" y="83937"/>
                  <a:pt x="116491" y="84857"/>
                  <a:pt x="109091" y="87753"/>
                </a:cubicBezTo>
                <a:cubicBezTo>
                  <a:pt x="100234" y="91213"/>
                  <a:pt x="92437" y="92685"/>
                  <a:pt x="83489" y="92685"/>
                </a:cubicBezTo>
                <a:cubicBezTo>
                  <a:pt x="73336" y="92685"/>
                  <a:pt x="61701" y="90790"/>
                  <a:pt x="45351" y="87753"/>
                </a:cubicBezTo>
                <a:cubicBezTo>
                  <a:pt x="41135" y="86965"/>
                  <a:pt x="37223" y="86626"/>
                  <a:pt x="33610" y="86626"/>
                </a:cubicBezTo>
                <a:cubicBezTo>
                  <a:pt x="10865" y="86626"/>
                  <a:pt x="0" y="100093"/>
                  <a:pt x="0" y="100093"/>
                </a:cubicBezTo>
                <a:lnTo>
                  <a:pt x="188910" y="100093"/>
                </a:lnTo>
                <a:lnTo>
                  <a:pt x="18891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8"/>
        <p:cNvGrpSpPr/>
        <p:nvPr/>
      </p:nvGrpSpPr>
      <p:grpSpPr>
        <a:xfrm>
          <a:off x="0" y="0"/>
          <a:ext cx="0" cy="0"/>
          <a:chOff x="0" y="0"/>
          <a:chExt cx="0" cy="0"/>
        </a:xfrm>
      </p:grpSpPr>
      <p:sp>
        <p:nvSpPr>
          <p:cNvPr id="39" name="Google Shape;39;p7"/>
          <p:cNvSpPr/>
          <p:nvPr/>
        </p:nvSpPr>
        <p:spPr>
          <a:xfrm flipH="1">
            <a:off x="2531240" y="0"/>
            <a:ext cx="6612760" cy="3690611"/>
          </a:xfrm>
          <a:custGeom>
            <a:avLst/>
            <a:gdLst/>
            <a:ahLst/>
            <a:cxnLst/>
            <a:rect l="l" t="t" r="r" b="b"/>
            <a:pathLst>
              <a:path w="222315" h="124075" extrusionOk="0">
                <a:moveTo>
                  <a:pt x="0" y="0"/>
                </a:moveTo>
                <a:lnTo>
                  <a:pt x="0" y="124075"/>
                </a:lnTo>
                <a:cubicBezTo>
                  <a:pt x="0" y="124075"/>
                  <a:pt x="61" y="93953"/>
                  <a:pt x="25624" y="87600"/>
                </a:cubicBezTo>
                <a:cubicBezTo>
                  <a:pt x="51186" y="81247"/>
                  <a:pt x="67448" y="76870"/>
                  <a:pt x="77752" y="50578"/>
                </a:cubicBezTo>
                <a:cubicBezTo>
                  <a:pt x="85861" y="29973"/>
                  <a:pt x="98872" y="12044"/>
                  <a:pt x="123347" y="12044"/>
                </a:cubicBezTo>
                <a:cubicBezTo>
                  <a:pt x="130067" y="12044"/>
                  <a:pt x="137650" y="13395"/>
                  <a:pt x="146234" y="16414"/>
                </a:cubicBezTo>
                <a:cubicBezTo>
                  <a:pt x="159299" y="21008"/>
                  <a:pt x="171212" y="23109"/>
                  <a:pt x="181573" y="23109"/>
                </a:cubicBezTo>
                <a:cubicBezTo>
                  <a:pt x="202812" y="23109"/>
                  <a:pt x="217534" y="14280"/>
                  <a:pt x="2223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7"/>
          <p:cNvSpPr/>
          <p:nvPr/>
        </p:nvSpPr>
        <p:spPr>
          <a:xfrm flipH="1">
            <a:off x="794" y="2571750"/>
            <a:ext cx="4881596" cy="2586336"/>
          </a:xfrm>
          <a:custGeom>
            <a:avLst/>
            <a:gdLst/>
            <a:ahLst/>
            <a:cxnLst/>
            <a:rect l="l" t="t" r="r" b="b"/>
            <a:pathLst>
              <a:path w="237057" h="125596" extrusionOk="0">
                <a:moveTo>
                  <a:pt x="237057" y="1"/>
                </a:moveTo>
                <a:cubicBezTo>
                  <a:pt x="237057" y="1"/>
                  <a:pt x="214929" y="22889"/>
                  <a:pt x="222072" y="57844"/>
                </a:cubicBezTo>
                <a:cubicBezTo>
                  <a:pt x="228977" y="91463"/>
                  <a:pt x="223940" y="108774"/>
                  <a:pt x="199667" y="108774"/>
                </a:cubicBezTo>
                <a:cubicBezTo>
                  <a:pt x="198725" y="108774"/>
                  <a:pt x="197753" y="108748"/>
                  <a:pt x="196752" y="108695"/>
                </a:cubicBezTo>
                <a:cubicBezTo>
                  <a:pt x="185148" y="108086"/>
                  <a:pt x="174297" y="105319"/>
                  <a:pt x="162239" y="105319"/>
                </a:cubicBezTo>
                <a:cubicBezTo>
                  <a:pt x="154461" y="105319"/>
                  <a:pt x="146181" y="106470"/>
                  <a:pt x="136872" y="110094"/>
                </a:cubicBezTo>
                <a:cubicBezTo>
                  <a:pt x="125739" y="114442"/>
                  <a:pt x="115949" y="116296"/>
                  <a:pt x="104710" y="116296"/>
                </a:cubicBezTo>
                <a:cubicBezTo>
                  <a:pt x="91984" y="116296"/>
                  <a:pt x="77399" y="113919"/>
                  <a:pt x="56901" y="110094"/>
                </a:cubicBezTo>
                <a:cubicBezTo>
                  <a:pt x="51633" y="109114"/>
                  <a:pt x="46743" y="108691"/>
                  <a:pt x="42225" y="108691"/>
                </a:cubicBezTo>
                <a:cubicBezTo>
                  <a:pt x="13665" y="108691"/>
                  <a:pt x="1" y="125595"/>
                  <a:pt x="1" y="125595"/>
                </a:cubicBezTo>
                <a:lnTo>
                  <a:pt x="237057" y="125595"/>
                </a:lnTo>
                <a:lnTo>
                  <a:pt x="23705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7"/>
          <p:cNvSpPr txBox="1">
            <a:spLocks noGrp="1"/>
          </p:cNvSpPr>
          <p:nvPr>
            <p:ph type="title"/>
          </p:nvPr>
        </p:nvSpPr>
        <p:spPr>
          <a:xfrm>
            <a:off x="1193225" y="1296225"/>
            <a:ext cx="3101700" cy="1431300"/>
          </a:xfrm>
          <a:prstGeom prst="rect">
            <a:avLst/>
          </a:prstGeom>
        </p:spPr>
        <p:txBody>
          <a:bodyPr spcFirstLastPara="1" wrap="square" lIns="91425" tIns="91425" rIns="91425" bIns="91425" anchor="ctr" anchorCtr="0">
            <a:noAutofit/>
          </a:bodyPr>
          <a:lstStyle>
            <a:lvl1pPr lvl="0" algn="l" rtl="0">
              <a:lnSpc>
                <a:spcPct val="90000"/>
              </a:lnSpc>
              <a:spcBef>
                <a:spcPts val="0"/>
              </a:spcBef>
              <a:spcAft>
                <a:spcPts val="0"/>
              </a:spcAft>
              <a:buSzPts val="3200"/>
              <a:buNone/>
              <a:defRPr/>
            </a:lvl1pPr>
            <a:lvl2pPr lvl="1" algn="r" rtl="0">
              <a:spcBef>
                <a:spcPts val="0"/>
              </a:spcBef>
              <a:spcAft>
                <a:spcPts val="0"/>
              </a:spcAft>
              <a:buSzPts val="3600"/>
              <a:buNone/>
              <a:defRPr sz="3600"/>
            </a:lvl2pPr>
            <a:lvl3pPr lvl="2" algn="r" rtl="0">
              <a:spcBef>
                <a:spcPts val="0"/>
              </a:spcBef>
              <a:spcAft>
                <a:spcPts val="0"/>
              </a:spcAft>
              <a:buSzPts val="3600"/>
              <a:buNone/>
              <a:defRPr sz="3600"/>
            </a:lvl3pPr>
            <a:lvl4pPr lvl="3" algn="r" rtl="0">
              <a:spcBef>
                <a:spcPts val="0"/>
              </a:spcBef>
              <a:spcAft>
                <a:spcPts val="0"/>
              </a:spcAft>
              <a:buSzPts val="3600"/>
              <a:buNone/>
              <a:defRPr sz="3600"/>
            </a:lvl4pPr>
            <a:lvl5pPr lvl="4" algn="r" rtl="0">
              <a:spcBef>
                <a:spcPts val="0"/>
              </a:spcBef>
              <a:spcAft>
                <a:spcPts val="0"/>
              </a:spcAft>
              <a:buSzPts val="3600"/>
              <a:buNone/>
              <a:defRPr sz="3600"/>
            </a:lvl5pPr>
            <a:lvl6pPr lvl="5" algn="r" rtl="0">
              <a:spcBef>
                <a:spcPts val="0"/>
              </a:spcBef>
              <a:spcAft>
                <a:spcPts val="0"/>
              </a:spcAft>
              <a:buSzPts val="3600"/>
              <a:buNone/>
              <a:defRPr sz="3600"/>
            </a:lvl6pPr>
            <a:lvl7pPr lvl="6" algn="r" rtl="0">
              <a:spcBef>
                <a:spcPts val="0"/>
              </a:spcBef>
              <a:spcAft>
                <a:spcPts val="0"/>
              </a:spcAft>
              <a:buSzPts val="3600"/>
              <a:buNone/>
              <a:defRPr sz="3600"/>
            </a:lvl7pPr>
            <a:lvl8pPr lvl="7" algn="r" rtl="0">
              <a:spcBef>
                <a:spcPts val="0"/>
              </a:spcBef>
              <a:spcAft>
                <a:spcPts val="0"/>
              </a:spcAft>
              <a:buSzPts val="3600"/>
              <a:buNone/>
              <a:defRPr sz="3600"/>
            </a:lvl8pPr>
            <a:lvl9pPr lvl="8" algn="r" rtl="0">
              <a:spcBef>
                <a:spcPts val="0"/>
              </a:spcBef>
              <a:spcAft>
                <a:spcPts val="0"/>
              </a:spcAft>
              <a:buSzPts val="3600"/>
              <a:buNone/>
              <a:defRPr sz="3600"/>
            </a:lvl9pPr>
          </a:lstStyle>
          <a:p>
            <a:endParaRPr/>
          </a:p>
        </p:txBody>
      </p:sp>
      <p:sp>
        <p:nvSpPr>
          <p:cNvPr id="42" name="Google Shape;42;p7"/>
          <p:cNvSpPr txBox="1">
            <a:spLocks noGrp="1"/>
          </p:cNvSpPr>
          <p:nvPr>
            <p:ph type="subTitle" idx="1"/>
          </p:nvPr>
        </p:nvSpPr>
        <p:spPr>
          <a:xfrm>
            <a:off x="1193225" y="2747462"/>
            <a:ext cx="3101700" cy="1158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3"/>
        <p:cNvGrpSpPr/>
        <p:nvPr/>
      </p:nvGrpSpPr>
      <p:grpSpPr>
        <a:xfrm>
          <a:off x="0" y="0"/>
          <a:ext cx="0" cy="0"/>
          <a:chOff x="0" y="0"/>
          <a:chExt cx="0" cy="0"/>
        </a:xfrm>
      </p:grpSpPr>
      <p:sp>
        <p:nvSpPr>
          <p:cNvPr id="44" name="Google Shape;44;p8"/>
          <p:cNvSpPr txBox="1">
            <a:spLocks noGrp="1"/>
          </p:cNvSpPr>
          <p:nvPr>
            <p:ph type="title"/>
          </p:nvPr>
        </p:nvSpPr>
        <p:spPr>
          <a:xfrm>
            <a:off x="1124550" y="1527000"/>
            <a:ext cx="6894900" cy="2221800"/>
          </a:xfrm>
          <a:prstGeom prst="rect">
            <a:avLst/>
          </a:prstGeom>
        </p:spPr>
        <p:txBody>
          <a:bodyPr spcFirstLastPara="1" wrap="square" lIns="91425" tIns="91425" rIns="91425" bIns="91425" anchor="ctr" anchorCtr="0">
            <a:noAutofit/>
          </a:bodyPr>
          <a:lstStyle>
            <a:lvl1pPr lvl="0" algn="ctr" rtl="0">
              <a:lnSpc>
                <a:spcPct val="80000"/>
              </a:lnSpc>
              <a:spcBef>
                <a:spcPts val="0"/>
              </a:spcBef>
              <a:spcAft>
                <a:spcPts val="0"/>
              </a:spcAft>
              <a:buSzPts val="8500"/>
              <a:buNone/>
              <a:defRPr sz="8500"/>
            </a:lvl1pPr>
            <a:lvl2pPr lvl="1" rtl="0">
              <a:lnSpc>
                <a:spcPct val="80000"/>
              </a:lnSpc>
              <a:spcBef>
                <a:spcPts val="0"/>
              </a:spcBef>
              <a:spcAft>
                <a:spcPts val="0"/>
              </a:spcAft>
              <a:buSzPts val="3600"/>
              <a:buNone/>
              <a:defRPr/>
            </a:lvl2pPr>
            <a:lvl3pPr lvl="2" rtl="0">
              <a:lnSpc>
                <a:spcPct val="80000"/>
              </a:lnSpc>
              <a:spcBef>
                <a:spcPts val="0"/>
              </a:spcBef>
              <a:spcAft>
                <a:spcPts val="0"/>
              </a:spcAft>
              <a:buSzPts val="3600"/>
              <a:buNone/>
              <a:defRPr/>
            </a:lvl3pPr>
            <a:lvl4pPr lvl="3" rtl="0">
              <a:lnSpc>
                <a:spcPct val="80000"/>
              </a:lnSpc>
              <a:spcBef>
                <a:spcPts val="0"/>
              </a:spcBef>
              <a:spcAft>
                <a:spcPts val="0"/>
              </a:spcAft>
              <a:buSzPts val="3600"/>
              <a:buNone/>
              <a:defRPr/>
            </a:lvl4pPr>
            <a:lvl5pPr lvl="4" rtl="0">
              <a:lnSpc>
                <a:spcPct val="80000"/>
              </a:lnSpc>
              <a:spcBef>
                <a:spcPts val="0"/>
              </a:spcBef>
              <a:spcAft>
                <a:spcPts val="0"/>
              </a:spcAft>
              <a:buSzPts val="3600"/>
              <a:buNone/>
              <a:defRPr/>
            </a:lvl5pPr>
            <a:lvl6pPr lvl="5" rtl="0">
              <a:lnSpc>
                <a:spcPct val="80000"/>
              </a:lnSpc>
              <a:spcBef>
                <a:spcPts val="0"/>
              </a:spcBef>
              <a:spcAft>
                <a:spcPts val="0"/>
              </a:spcAft>
              <a:buSzPts val="3600"/>
              <a:buNone/>
              <a:defRPr/>
            </a:lvl6pPr>
            <a:lvl7pPr lvl="6" rtl="0">
              <a:lnSpc>
                <a:spcPct val="80000"/>
              </a:lnSpc>
              <a:spcBef>
                <a:spcPts val="0"/>
              </a:spcBef>
              <a:spcAft>
                <a:spcPts val="0"/>
              </a:spcAft>
              <a:buSzPts val="3600"/>
              <a:buNone/>
              <a:defRPr/>
            </a:lvl7pPr>
            <a:lvl8pPr lvl="7" rtl="0">
              <a:lnSpc>
                <a:spcPct val="80000"/>
              </a:lnSpc>
              <a:spcBef>
                <a:spcPts val="0"/>
              </a:spcBef>
              <a:spcAft>
                <a:spcPts val="0"/>
              </a:spcAft>
              <a:buSzPts val="3600"/>
              <a:buNone/>
              <a:defRPr/>
            </a:lvl8pPr>
            <a:lvl9pPr lvl="8" rtl="0">
              <a:lnSpc>
                <a:spcPct val="80000"/>
              </a:lnSpc>
              <a:spcBef>
                <a:spcPts val="0"/>
              </a:spcBef>
              <a:spcAft>
                <a:spcPts val="0"/>
              </a:spcAft>
              <a:buSzPts val="3600"/>
              <a:buNone/>
              <a:defRPr/>
            </a:lvl9pPr>
          </a:lstStyle>
          <a:p>
            <a:endParaRPr/>
          </a:p>
        </p:txBody>
      </p:sp>
      <p:grpSp>
        <p:nvGrpSpPr>
          <p:cNvPr id="45" name="Google Shape;45;p8"/>
          <p:cNvGrpSpPr/>
          <p:nvPr/>
        </p:nvGrpSpPr>
        <p:grpSpPr>
          <a:xfrm>
            <a:off x="-1142222" y="0"/>
            <a:ext cx="11428444" cy="5143508"/>
            <a:chOff x="-1142222" y="0"/>
            <a:chExt cx="11428444" cy="5143508"/>
          </a:xfrm>
        </p:grpSpPr>
        <p:sp>
          <p:nvSpPr>
            <p:cNvPr id="46" name="Google Shape;46;p8"/>
            <p:cNvSpPr/>
            <p:nvPr/>
          </p:nvSpPr>
          <p:spPr>
            <a:xfrm>
              <a:off x="-1142222" y="3153600"/>
              <a:ext cx="4684394" cy="1989908"/>
            </a:xfrm>
            <a:custGeom>
              <a:avLst/>
              <a:gdLst/>
              <a:ahLst/>
              <a:cxnLst/>
              <a:rect l="l" t="t" r="r" b="b"/>
              <a:pathLst>
                <a:path w="145230" h="61693" extrusionOk="0">
                  <a:moveTo>
                    <a:pt x="48008" y="0"/>
                  </a:moveTo>
                  <a:cubicBezTo>
                    <a:pt x="42535" y="0"/>
                    <a:pt x="37147" y="1823"/>
                    <a:pt x="32738" y="5274"/>
                  </a:cubicBezTo>
                  <a:cubicBezTo>
                    <a:pt x="27008" y="9779"/>
                    <a:pt x="23127" y="16155"/>
                    <a:pt x="18991" y="22070"/>
                  </a:cubicBezTo>
                  <a:cubicBezTo>
                    <a:pt x="14371" y="28655"/>
                    <a:pt x="9195" y="34430"/>
                    <a:pt x="2010" y="38266"/>
                  </a:cubicBezTo>
                  <a:cubicBezTo>
                    <a:pt x="1340" y="38612"/>
                    <a:pt x="670" y="38959"/>
                    <a:pt x="0" y="39282"/>
                  </a:cubicBezTo>
                  <a:lnTo>
                    <a:pt x="0" y="61693"/>
                  </a:lnTo>
                  <a:lnTo>
                    <a:pt x="145229" y="61693"/>
                  </a:lnTo>
                  <a:cubicBezTo>
                    <a:pt x="140747" y="57095"/>
                    <a:pt x="135156" y="53722"/>
                    <a:pt x="129010" y="51897"/>
                  </a:cubicBezTo>
                  <a:cubicBezTo>
                    <a:pt x="126028" y="51048"/>
                    <a:pt x="123056" y="50766"/>
                    <a:pt x="120083" y="50766"/>
                  </a:cubicBezTo>
                  <a:cubicBezTo>
                    <a:pt x="114399" y="50766"/>
                    <a:pt x="108714" y="51798"/>
                    <a:pt x="102950" y="51874"/>
                  </a:cubicBezTo>
                  <a:cubicBezTo>
                    <a:pt x="102773" y="51876"/>
                    <a:pt x="102597" y="51878"/>
                    <a:pt x="102421" y="51878"/>
                  </a:cubicBezTo>
                  <a:cubicBezTo>
                    <a:pt x="97963" y="51878"/>
                    <a:pt x="93625" y="51021"/>
                    <a:pt x="89757" y="48732"/>
                  </a:cubicBezTo>
                  <a:cubicBezTo>
                    <a:pt x="86084" y="46537"/>
                    <a:pt x="83127" y="43372"/>
                    <a:pt x="81209" y="39583"/>
                  </a:cubicBezTo>
                  <a:cubicBezTo>
                    <a:pt x="77258" y="31866"/>
                    <a:pt x="76889" y="22879"/>
                    <a:pt x="72545" y="15324"/>
                  </a:cubicBezTo>
                  <a:cubicBezTo>
                    <a:pt x="68618" y="8462"/>
                    <a:pt x="62264" y="2940"/>
                    <a:pt x="54548" y="884"/>
                  </a:cubicBezTo>
                  <a:cubicBezTo>
                    <a:pt x="52392" y="291"/>
                    <a:pt x="50193" y="0"/>
                    <a:pt x="480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8"/>
            <p:cNvSpPr/>
            <p:nvPr/>
          </p:nvSpPr>
          <p:spPr>
            <a:xfrm rot="10800000">
              <a:off x="5601828" y="0"/>
              <a:ext cx="4684394" cy="1989908"/>
            </a:xfrm>
            <a:custGeom>
              <a:avLst/>
              <a:gdLst/>
              <a:ahLst/>
              <a:cxnLst/>
              <a:rect l="l" t="t" r="r" b="b"/>
              <a:pathLst>
                <a:path w="145230" h="61693" extrusionOk="0">
                  <a:moveTo>
                    <a:pt x="48008" y="0"/>
                  </a:moveTo>
                  <a:cubicBezTo>
                    <a:pt x="42535" y="0"/>
                    <a:pt x="37147" y="1823"/>
                    <a:pt x="32738" y="5274"/>
                  </a:cubicBezTo>
                  <a:cubicBezTo>
                    <a:pt x="27008" y="9779"/>
                    <a:pt x="23127" y="16155"/>
                    <a:pt x="18991" y="22070"/>
                  </a:cubicBezTo>
                  <a:cubicBezTo>
                    <a:pt x="14371" y="28655"/>
                    <a:pt x="9195" y="34430"/>
                    <a:pt x="2010" y="38266"/>
                  </a:cubicBezTo>
                  <a:cubicBezTo>
                    <a:pt x="1340" y="38612"/>
                    <a:pt x="670" y="38959"/>
                    <a:pt x="0" y="39282"/>
                  </a:cubicBezTo>
                  <a:lnTo>
                    <a:pt x="0" y="61693"/>
                  </a:lnTo>
                  <a:lnTo>
                    <a:pt x="145229" y="61693"/>
                  </a:lnTo>
                  <a:cubicBezTo>
                    <a:pt x="140747" y="57095"/>
                    <a:pt x="135156" y="53722"/>
                    <a:pt x="129010" y="51897"/>
                  </a:cubicBezTo>
                  <a:cubicBezTo>
                    <a:pt x="126028" y="51048"/>
                    <a:pt x="123056" y="50766"/>
                    <a:pt x="120083" y="50766"/>
                  </a:cubicBezTo>
                  <a:cubicBezTo>
                    <a:pt x="114399" y="50766"/>
                    <a:pt x="108714" y="51798"/>
                    <a:pt x="102950" y="51874"/>
                  </a:cubicBezTo>
                  <a:cubicBezTo>
                    <a:pt x="102773" y="51876"/>
                    <a:pt x="102597" y="51878"/>
                    <a:pt x="102421" y="51878"/>
                  </a:cubicBezTo>
                  <a:cubicBezTo>
                    <a:pt x="97963" y="51878"/>
                    <a:pt x="93625" y="51021"/>
                    <a:pt x="89757" y="48732"/>
                  </a:cubicBezTo>
                  <a:cubicBezTo>
                    <a:pt x="86084" y="46537"/>
                    <a:pt x="83127" y="43372"/>
                    <a:pt x="81209" y="39583"/>
                  </a:cubicBezTo>
                  <a:cubicBezTo>
                    <a:pt x="77258" y="31866"/>
                    <a:pt x="76889" y="22879"/>
                    <a:pt x="72545" y="15324"/>
                  </a:cubicBezTo>
                  <a:cubicBezTo>
                    <a:pt x="68618" y="8462"/>
                    <a:pt x="62264" y="2940"/>
                    <a:pt x="54548" y="884"/>
                  </a:cubicBezTo>
                  <a:cubicBezTo>
                    <a:pt x="52392" y="291"/>
                    <a:pt x="50193" y="0"/>
                    <a:pt x="480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8"/>
        <p:cNvGrpSpPr/>
        <p:nvPr/>
      </p:nvGrpSpPr>
      <p:grpSpPr>
        <a:xfrm>
          <a:off x="0" y="0"/>
          <a:ext cx="0" cy="0"/>
          <a:chOff x="0" y="0"/>
          <a:chExt cx="0" cy="0"/>
        </a:xfrm>
      </p:grpSpPr>
      <p:sp>
        <p:nvSpPr>
          <p:cNvPr id="49" name="Google Shape;49;p9"/>
          <p:cNvSpPr/>
          <p:nvPr/>
        </p:nvSpPr>
        <p:spPr>
          <a:xfrm>
            <a:off x="625" y="0"/>
            <a:ext cx="5172714" cy="2886915"/>
          </a:xfrm>
          <a:custGeom>
            <a:avLst/>
            <a:gdLst/>
            <a:ahLst/>
            <a:cxnLst/>
            <a:rect l="l" t="t" r="r" b="b"/>
            <a:pathLst>
              <a:path w="222315" h="124075" extrusionOk="0">
                <a:moveTo>
                  <a:pt x="0" y="0"/>
                </a:moveTo>
                <a:lnTo>
                  <a:pt x="0" y="124075"/>
                </a:lnTo>
                <a:cubicBezTo>
                  <a:pt x="0" y="124075"/>
                  <a:pt x="61" y="93953"/>
                  <a:pt x="25624" y="87600"/>
                </a:cubicBezTo>
                <a:cubicBezTo>
                  <a:pt x="51186" y="81247"/>
                  <a:pt x="67448" y="76870"/>
                  <a:pt x="77752" y="50578"/>
                </a:cubicBezTo>
                <a:cubicBezTo>
                  <a:pt x="85861" y="29973"/>
                  <a:pt x="98872" y="12044"/>
                  <a:pt x="123347" y="12044"/>
                </a:cubicBezTo>
                <a:cubicBezTo>
                  <a:pt x="130067" y="12044"/>
                  <a:pt x="137650" y="13395"/>
                  <a:pt x="146234" y="16414"/>
                </a:cubicBezTo>
                <a:cubicBezTo>
                  <a:pt x="159299" y="21008"/>
                  <a:pt x="171212" y="23109"/>
                  <a:pt x="181573" y="23109"/>
                </a:cubicBezTo>
                <a:cubicBezTo>
                  <a:pt x="202812" y="23109"/>
                  <a:pt x="217534" y="14280"/>
                  <a:pt x="2223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9"/>
          <p:cNvSpPr/>
          <p:nvPr/>
        </p:nvSpPr>
        <p:spPr>
          <a:xfrm>
            <a:off x="1067475" y="879125"/>
            <a:ext cx="8076532" cy="4279056"/>
          </a:xfrm>
          <a:custGeom>
            <a:avLst/>
            <a:gdLst/>
            <a:ahLst/>
            <a:cxnLst/>
            <a:rect l="l" t="t" r="r" b="b"/>
            <a:pathLst>
              <a:path w="237057" h="125596" extrusionOk="0">
                <a:moveTo>
                  <a:pt x="237057" y="1"/>
                </a:moveTo>
                <a:cubicBezTo>
                  <a:pt x="237057" y="1"/>
                  <a:pt x="214929" y="22889"/>
                  <a:pt x="222072" y="57844"/>
                </a:cubicBezTo>
                <a:cubicBezTo>
                  <a:pt x="228977" y="91463"/>
                  <a:pt x="223940" y="108774"/>
                  <a:pt x="199667" y="108774"/>
                </a:cubicBezTo>
                <a:cubicBezTo>
                  <a:pt x="198725" y="108774"/>
                  <a:pt x="197753" y="108748"/>
                  <a:pt x="196752" y="108695"/>
                </a:cubicBezTo>
                <a:cubicBezTo>
                  <a:pt x="185148" y="108086"/>
                  <a:pt x="174297" y="105319"/>
                  <a:pt x="162239" y="105319"/>
                </a:cubicBezTo>
                <a:cubicBezTo>
                  <a:pt x="154461" y="105319"/>
                  <a:pt x="146181" y="106470"/>
                  <a:pt x="136872" y="110094"/>
                </a:cubicBezTo>
                <a:cubicBezTo>
                  <a:pt x="125739" y="114442"/>
                  <a:pt x="115949" y="116296"/>
                  <a:pt x="104710" y="116296"/>
                </a:cubicBezTo>
                <a:cubicBezTo>
                  <a:pt x="91984" y="116296"/>
                  <a:pt x="77399" y="113919"/>
                  <a:pt x="56901" y="110094"/>
                </a:cubicBezTo>
                <a:cubicBezTo>
                  <a:pt x="51633" y="109114"/>
                  <a:pt x="46743" y="108691"/>
                  <a:pt x="42225" y="108691"/>
                </a:cubicBezTo>
                <a:cubicBezTo>
                  <a:pt x="13665" y="108691"/>
                  <a:pt x="1" y="125595"/>
                  <a:pt x="1" y="125595"/>
                </a:cubicBezTo>
                <a:lnTo>
                  <a:pt x="237057" y="125595"/>
                </a:lnTo>
                <a:lnTo>
                  <a:pt x="23705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9"/>
          <p:cNvSpPr txBox="1">
            <a:spLocks noGrp="1"/>
          </p:cNvSpPr>
          <p:nvPr>
            <p:ph type="subTitle" idx="1"/>
          </p:nvPr>
        </p:nvSpPr>
        <p:spPr>
          <a:xfrm>
            <a:off x="2303100" y="2151975"/>
            <a:ext cx="4537800" cy="1548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800"/>
            </a:lvl1pPr>
            <a:lvl2pPr lvl="1" algn="ctr" rtl="0">
              <a:spcBef>
                <a:spcPts val="0"/>
              </a:spcBef>
              <a:spcAft>
                <a:spcPts val="0"/>
              </a:spcAft>
              <a:buNone/>
              <a:defRPr sz="1800"/>
            </a:lvl2pPr>
            <a:lvl3pPr lvl="2" algn="ctr" rtl="0">
              <a:spcBef>
                <a:spcPts val="0"/>
              </a:spcBef>
              <a:spcAft>
                <a:spcPts val="0"/>
              </a:spcAft>
              <a:buNone/>
              <a:defRPr sz="1800"/>
            </a:lvl3pPr>
            <a:lvl4pPr lvl="3" algn="ctr" rtl="0">
              <a:spcBef>
                <a:spcPts val="0"/>
              </a:spcBef>
              <a:spcAft>
                <a:spcPts val="0"/>
              </a:spcAft>
              <a:buNone/>
              <a:defRPr sz="1800"/>
            </a:lvl4pPr>
            <a:lvl5pPr lvl="4" algn="ctr" rtl="0">
              <a:spcBef>
                <a:spcPts val="0"/>
              </a:spcBef>
              <a:spcAft>
                <a:spcPts val="0"/>
              </a:spcAft>
              <a:buNone/>
              <a:defRPr sz="1800"/>
            </a:lvl5pPr>
            <a:lvl6pPr lvl="5" algn="ctr" rtl="0">
              <a:spcBef>
                <a:spcPts val="0"/>
              </a:spcBef>
              <a:spcAft>
                <a:spcPts val="0"/>
              </a:spcAft>
              <a:buNone/>
              <a:defRPr sz="1800"/>
            </a:lvl6pPr>
            <a:lvl7pPr lvl="6" algn="ctr" rtl="0">
              <a:spcBef>
                <a:spcPts val="0"/>
              </a:spcBef>
              <a:spcAft>
                <a:spcPts val="0"/>
              </a:spcAft>
              <a:buNone/>
              <a:defRPr sz="1800"/>
            </a:lvl7pPr>
            <a:lvl8pPr lvl="7" algn="ctr" rtl="0">
              <a:spcBef>
                <a:spcPts val="0"/>
              </a:spcBef>
              <a:spcAft>
                <a:spcPts val="0"/>
              </a:spcAft>
              <a:buNone/>
              <a:defRPr sz="1800"/>
            </a:lvl8pPr>
            <a:lvl9pPr lvl="8" algn="ctr" rtl="0">
              <a:spcBef>
                <a:spcPts val="0"/>
              </a:spcBef>
              <a:spcAft>
                <a:spcPts val="0"/>
              </a:spcAft>
              <a:buNone/>
              <a:defRPr sz="1800"/>
            </a:lvl9pPr>
          </a:lstStyle>
          <a:p>
            <a:endParaRPr/>
          </a:p>
        </p:txBody>
      </p:sp>
      <p:sp>
        <p:nvSpPr>
          <p:cNvPr id="52" name="Google Shape;52;p9"/>
          <p:cNvSpPr txBox="1">
            <a:spLocks noGrp="1"/>
          </p:cNvSpPr>
          <p:nvPr>
            <p:ph type="title"/>
          </p:nvPr>
        </p:nvSpPr>
        <p:spPr>
          <a:xfrm>
            <a:off x="2303100" y="1380862"/>
            <a:ext cx="4537800" cy="798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200"/>
              <a:buNone/>
              <a:defRPr sz="4000"/>
            </a:lvl1pPr>
            <a:lvl2pPr lvl="1" rtl="0">
              <a:spcBef>
                <a:spcPts val="0"/>
              </a:spcBef>
              <a:spcAft>
                <a:spcPts val="0"/>
              </a:spcAft>
              <a:buSzPts val="3600"/>
              <a:buFont typeface="Palanquin Dark"/>
              <a:buNone/>
              <a:defRPr>
                <a:latin typeface="Palanquin Dark"/>
                <a:ea typeface="Palanquin Dark"/>
                <a:cs typeface="Palanquin Dark"/>
                <a:sym typeface="Palanquin Dark"/>
              </a:defRPr>
            </a:lvl2pPr>
            <a:lvl3pPr lvl="2" rtl="0">
              <a:spcBef>
                <a:spcPts val="0"/>
              </a:spcBef>
              <a:spcAft>
                <a:spcPts val="0"/>
              </a:spcAft>
              <a:buSzPts val="3600"/>
              <a:buFont typeface="Palanquin Dark"/>
              <a:buNone/>
              <a:defRPr>
                <a:latin typeface="Palanquin Dark"/>
                <a:ea typeface="Palanquin Dark"/>
                <a:cs typeface="Palanquin Dark"/>
                <a:sym typeface="Palanquin Dark"/>
              </a:defRPr>
            </a:lvl3pPr>
            <a:lvl4pPr lvl="3" rtl="0">
              <a:spcBef>
                <a:spcPts val="0"/>
              </a:spcBef>
              <a:spcAft>
                <a:spcPts val="0"/>
              </a:spcAft>
              <a:buSzPts val="3600"/>
              <a:buFont typeface="Palanquin Dark"/>
              <a:buNone/>
              <a:defRPr>
                <a:latin typeface="Palanquin Dark"/>
                <a:ea typeface="Palanquin Dark"/>
                <a:cs typeface="Palanquin Dark"/>
                <a:sym typeface="Palanquin Dark"/>
              </a:defRPr>
            </a:lvl4pPr>
            <a:lvl5pPr lvl="4" rtl="0">
              <a:spcBef>
                <a:spcPts val="0"/>
              </a:spcBef>
              <a:spcAft>
                <a:spcPts val="0"/>
              </a:spcAft>
              <a:buSzPts val="3600"/>
              <a:buFont typeface="Palanquin Dark"/>
              <a:buNone/>
              <a:defRPr>
                <a:latin typeface="Palanquin Dark"/>
                <a:ea typeface="Palanquin Dark"/>
                <a:cs typeface="Palanquin Dark"/>
                <a:sym typeface="Palanquin Dark"/>
              </a:defRPr>
            </a:lvl5pPr>
            <a:lvl6pPr lvl="5" rtl="0">
              <a:spcBef>
                <a:spcPts val="0"/>
              </a:spcBef>
              <a:spcAft>
                <a:spcPts val="0"/>
              </a:spcAft>
              <a:buSzPts val="3600"/>
              <a:buFont typeface="Palanquin Dark"/>
              <a:buNone/>
              <a:defRPr>
                <a:latin typeface="Palanquin Dark"/>
                <a:ea typeface="Palanquin Dark"/>
                <a:cs typeface="Palanquin Dark"/>
                <a:sym typeface="Palanquin Dark"/>
              </a:defRPr>
            </a:lvl6pPr>
            <a:lvl7pPr lvl="6" rtl="0">
              <a:spcBef>
                <a:spcPts val="0"/>
              </a:spcBef>
              <a:spcAft>
                <a:spcPts val="0"/>
              </a:spcAft>
              <a:buSzPts val="3600"/>
              <a:buFont typeface="Palanquin Dark"/>
              <a:buNone/>
              <a:defRPr>
                <a:latin typeface="Palanquin Dark"/>
                <a:ea typeface="Palanquin Dark"/>
                <a:cs typeface="Palanquin Dark"/>
                <a:sym typeface="Palanquin Dark"/>
              </a:defRPr>
            </a:lvl7pPr>
            <a:lvl8pPr lvl="7" rtl="0">
              <a:spcBef>
                <a:spcPts val="0"/>
              </a:spcBef>
              <a:spcAft>
                <a:spcPts val="0"/>
              </a:spcAft>
              <a:buSzPts val="3600"/>
              <a:buFont typeface="Palanquin Dark"/>
              <a:buNone/>
              <a:defRPr>
                <a:latin typeface="Palanquin Dark"/>
                <a:ea typeface="Palanquin Dark"/>
                <a:cs typeface="Palanquin Dark"/>
                <a:sym typeface="Palanquin Dark"/>
              </a:defRPr>
            </a:lvl8pPr>
            <a:lvl9pPr lvl="8" rtl="0">
              <a:spcBef>
                <a:spcPts val="0"/>
              </a:spcBef>
              <a:spcAft>
                <a:spcPts val="0"/>
              </a:spcAft>
              <a:buSzPts val="3600"/>
              <a:buFont typeface="Palanquin Dark"/>
              <a:buNone/>
              <a:defRPr>
                <a:latin typeface="Palanquin Dark"/>
                <a:ea typeface="Palanquin Dark"/>
                <a:cs typeface="Palanquin Dark"/>
                <a:sym typeface="Palanquin Dark"/>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3"/>
        <p:cNvGrpSpPr/>
        <p:nvPr/>
      </p:nvGrpSpPr>
      <p:grpSpPr>
        <a:xfrm>
          <a:off x="0" y="0"/>
          <a:ext cx="0" cy="0"/>
          <a:chOff x="0" y="0"/>
          <a:chExt cx="0" cy="0"/>
        </a:xfrm>
      </p:grpSpPr>
      <p:sp>
        <p:nvSpPr>
          <p:cNvPr id="54" name="Google Shape;54;p10"/>
          <p:cNvSpPr txBox="1">
            <a:spLocks noGrp="1"/>
          </p:cNvSpPr>
          <p:nvPr>
            <p:ph type="title"/>
          </p:nvPr>
        </p:nvSpPr>
        <p:spPr>
          <a:xfrm>
            <a:off x="2642625" y="387600"/>
            <a:ext cx="5778900" cy="1165800"/>
          </a:xfrm>
          <a:prstGeom prst="rect">
            <a:avLst/>
          </a:prstGeom>
          <a:noFill/>
        </p:spPr>
        <p:txBody>
          <a:bodyPr spcFirstLastPara="1" wrap="square" lIns="91425" tIns="91425" rIns="91425" bIns="91425" anchor="t" anchorCtr="0">
            <a:noAutofit/>
          </a:bodyPr>
          <a:lstStyle>
            <a:lvl1pPr lvl="0" algn="r" rtl="0">
              <a:spcBef>
                <a:spcPts val="0"/>
              </a:spcBef>
              <a:spcAft>
                <a:spcPts val="0"/>
              </a:spcAft>
              <a:buClr>
                <a:schemeClr val="dk2"/>
              </a:buClr>
              <a:buSzPts val="3200"/>
              <a:buFont typeface="Fredoka One"/>
              <a:buNone/>
              <a:defRPr sz="3200"/>
            </a:lvl1pPr>
            <a:lvl2pPr lvl="1"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2pPr>
            <a:lvl3pPr lvl="2"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3pPr>
            <a:lvl4pPr lvl="3"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4pPr>
            <a:lvl5pPr lvl="4"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5pPr>
            <a:lvl6pPr lvl="5"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6pPr>
            <a:lvl7pPr lvl="6"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7pPr>
            <a:lvl8pPr lvl="7"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8pPr>
            <a:lvl9pPr lvl="8"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9pPr>
          </a:lstStyle>
          <a:p>
            <a:endParaRPr/>
          </a:p>
        </p:txBody>
      </p:sp>
      <p:sp>
        <p:nvSpPr>
          <p:cNvPr id="55" name="Google Shape;55;p10"/>
          <p:cNvSpPr/>
          <p:nvPr/>
        </p:nvSpPr>
        <p:spPr>
          <a:xfrm rot="10800000" flipH="1">
            <a:off x="7378425" y="3163625"/>
            <a:ext cx="1813375" cy="1979875"/>
          </a:xfrm>
          <a:custGeom>
            <a:avLst/>
            <a:gdLst/>
            <a:ahLst/>
            <a:cxnLst/>
            <a:rect l="l" t="t" r="r" b="b"/>
            <a:pathLst>
              <a:path w="72535" h="79195" extrusionOk="0">
                <a:moveTo>
                  <a:pt x="7690" y="1"/>
                </a:moveTo>
                <a:cubicBezTo>
                  <a:pt x="12073" y="637"/>
                  <a:pt x="16114" y="3698"/>
                  <a:pt x="17657" y="7861"/>
                </a:cubicBezTo>
                <a:cubicBezTo>
                  <a:pt x="19934" y="13934"/>
                  <a:pt x="16873" y="21207"/>
                  <a:pt x="12906" y="25884"/>
                </a:cubicBezTo>
                <a:cubicBezTo>
                  <a:pt x="8596" y="30978"/>
                  <a:pt x="4262" y="35361"/>
                  <a:pt x="2376" y="41997"/>
                </a:cubicBezTo>
                <a:cubicBezTo>
                  <a:pt x="1" y="50348"/>
                  <a:pt x="2646" y="59678"/>
                  <a:pt x="10433" y="64183"/>
                </a:cubicBezTo>
                <a:cubicBezTo>
                  <a:pt x="14324" y="66446"/>
                  <a:pt x="18751" y="67131"/>
                  <a:pt x="23295" y="67131"/>
                </a:cubicBezTo>
                <a:cubicBezTo>
                  <a:pt x="26815" y="67131"/>
                  <a:pt x="30404" y="66720"/>
                  <a:pt x="33868" y="66314"/>
                </a:cubicBezTo>
                <a:cubicBezTo>
                  <a:pt x="36858" y="65954"/>
                  <a:pt x="39959" y="65646"/>
                  <a:pt x="43016" y="65646"/>
                </a:cubicBezTo>
                <a:cubicBezTo>
                  <a:pt x="48070" y="65646"/>
                  <a:pt x="53002" y="66488"/>
                  <a:pt x="57107" y="69326"/>
                </a:cubicBezTo>
                <a:cubicBezTo>
                  <a:pt x="59605" y="71040"/>
                  <a:pt x="61613" y="73415"/>
                  <a:pt x="63890" y="75448"/>
                </a:cubicBezTo>
                <a:cubicBezTo>
                  <a:pt x="66192" y="77480"/>
                  <a:pt x="68959" y="79195"/>
                  <a:pt x="72020" y="79195"/>
                </a:cubicBezTo>
                <a:cubicBezTo>
                  <a:pt x="71971" y="53041"/>
                  <a:pt x="71971" y="26864"/>
                  <a:pt x="71995" y="686"/>
                </a:cubicBezTo>
                <a:cubicBezTo>
                  <a:pt x="72142" y="686"/>
                  <a:pt x="72387" y="25"/>
                  <a:pt x="72534" y="25"/>
                </a:cubicBezTo>
                <a:lnTo>
                  <a:pt x="769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6"/>
        <p:cNvGrpSpPr/>
        <p:nvPr/>
      </p:nvGrpSpPr>
      <p:grpSpPr>
        <a:xfrm>
          <a:off x="0" y="0"/>
          <a:ext cx="0" cy="0"/>
          <a:chOff x="0" y="0"/>
          <a:chExt cx="0" cy="0"/>
        </a:xfrm>
      </p:grpSpPr>
      <p:sp>
        <p:nvSpPr>
          <p:cNvPr id="57" name="Google Shape;57;p11"/>
          <p:cNvSpPr txBox="1">
            <a:spLocks noGrp="1"/>
          </p:cNvSpPr>
          <p:nvPr>
            <p:ph type="title" hasCustomPrompt="1"/>
          </p:nvPr>
        </p:nvSpPr>
        <p:spPr>
          <a:xfrm>
            <a:off x="1468050" y="1627415"/>
            <a:ext cx="6207900" cy="1255500"/>
          </a:xfrm>
          <a:prstGeom prst="rect">
            <a:avLst/>
          </a:prstGeom>
        </p:spPr>
        <p:txBody>
          <a:bodyPr spcFirstLastPara="1" wrap="square" lIns="91425" tIns="91425" rIns="91425" bIns="91425" anchor="ctr" anchorCtr="0">
            <a:noAutofit/>
          </a:bodyPr>
          <a:lstStyle>
            <a:lvl1pPr lvl="0" algn="ctr">
              <a:spcBef>
                <a:spcPts val="0"/>
              </a:spcBef>
              <a:spcAft>
                <a:spcPts val="0"/>
              </a:spcAft>
              <a:buSzPts val="8500"/>
              <a:buNone/>
              <a:defRPr sz="85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58" name="Google Shape;58;p11"/>
          <p:cNvSpPr txBox="1">
            <a:spLocks noGrp="1"/>
          </p:cNvSpPr>
          <p:nvPr>
            <p:ph type="subTitle" idx="1"/>
          </p:nvPr>
        </p:nvSpPr>
        <p:spPr>
          <a:xfrm flipH="1">
            <a:off x="1468050" y="2982191"/>
            <a:ext cx="6207900" cy="397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800"/>
            </a:lvl1pPr>
            <a:lvl2pPr lvl="1" algn="ctr" rtl="0">
              <a:lnSpc>
                <a:spcPct val="100000"/>
              </a:lnSpc>
              <a:spcBef>
                <a:spcPts val="0"/>
              </a:spcBef>
              <a:spcAft>
                <a:spcPts val="0"/>
              </a:spcAft>
              <a:buNone/>
              <a:defRPr sz="1800"/>
            </a:lvl2pPr>
            <a:lvl3pPr lvl="2" algn="ctr" rtl="0">
              <a:lnSpc>
                <a:spcPct val="100000"/>
              </a:lnSpc>
              <a:spcBef>
                <a:spcPts val="0"/>
              </a:spcBef>
              <a:spcAft>
                <a:spcPts val="0"/>
              </a:spcAft>
              <a:buNone/>
              <a:defRPr sz="1800"/>
            </a:lvl3pPr>
            <a:lvl4pPr lvl="3" algn="ctr" rtl="0">
              <a:lnSpc>
                <a:spcPct val="100000"/>
              </a:lnSpc>
              <a:spcBef>
                <a:spcPts val="0"/>
              </a:spcBef>
              <a:spcAft>
                <a:spcPts val="0"/>
              </a:spcAft>
              <a:buNone/>
              <a:defRPr sz="1800"/>
            </a:lvl4pPr>
            <a:lvl5pPr lvl="4" algn="ctr" rtl="0">
              <a:lnSpc>
                <a:spcPct val="100000"/>
              </a:lnSpc>
              <a:spcBef>
                <a:spcPts val="0"/>
              </a:spcBef>
              <a:spcAft>
                <a:spcPts val="0"/>
              </a:spcAft>
              <a:buNone/>
              <a:defRPr sz="1800"/>
            </a:lvl5pPr>
            <a:lvl6pPr lvl="5" algn="ctr" rtl="0">
              <a:lnSpc>
                <a:spcPct val="100000"/>
              </a:lnSpc>
              <a:spcBef>
                <a:spcPts val="0"/>
              </a:spcBef>
              <a:spcAft>
                <a:spcPts val="0"/>
              </a:spcAft>
              <a:buNone/>
              <a:defRPr sz="1800"/>
            </a:lvl6pPr>
            <a:lvl7pPr lvl="6" algn="ctr" rtl="0">
              <a:lnSpc>
                <a:spcPct val="100000"/>
              </a:lnSpc>
              <a:spcBef>
                <a:spcPts val="0"/>
              </a:spcBef>
              <a:spcAft>
                <a:spcPts val="0"/>
              </a:spcAft>
              <a:buNone/>
              <a:defRPr sz="1800"/>
            </a:lvl7pPr>
            <a:lvl8pPr lvl="7" algn="ctr" rtl="0">
              <a:lnSpc>
                <a:spcPct val="100000"/>
              </a:lnSpc>
              <a:spcBef>
                <a:spcPts val="0"/>
              </a:spcBef>
              <a:spcAft>
                <a:spcPts val="0"/>
              </a:spcAft>
              <a:buNone/>
              <a:defRPr sz="1800"/>
            </a:lvl8pPr>
            <a:lvl9pPr lvl="8" algn="ctr" rtl="0">
              <a:lnSpc>
                <a:spcPct val="100000"/>
              </a:lnSpc>
              <a:spcBef>
                <a:spcPts val="0"/>
              </a:spcBef>
              <a:spcAft>
                <a:spcPts val="0"/>
              </a:spcAft>
              <a:buNone/>
              <a:defRPr sz="1800"/>
            </a:lvl9pPr>
          </a:lstStyle>
          <a:p>
            <a:endParaRPr/>
          </a:p>
        </p:txBody>
      </p:sp>
      <p:sp>
        <p:nvSpPr>
          <p:cNvPr id="59" name="Google Shape;59;p11"/>
          <p:cNvSpPr/>
          <p:nvPr/>
        </p:nvSpPr>
        <p:spPr>
          <a:xfrm>
            <a:off x="0" y="2571750"/>
            <a:ext cx="4254844" cy="2571740"/>
          </a:xfrm>
          <a:custGeom>
            <a:avLst/>
            <a:gdLst/>
            <a:ahLst/>
            <a:cxnLst/>
            <a:rect l="l" t="t" r="r" b="b"/>
            <a:pathLst>
              <a:path w="139985" h="93255" extrusionOk="0">
                <a:moveTo>
                  <a:pt x="11633" y="0"/>
                </a:moveTo>
                <a:cubicBezTo>
                  <a:pt x="11181" y="0"/>
                  <a:pt x="10731" y="10"/>
                  <a:pt x="10281" y="31"/>
                </a:cubicBezTo>
                <a:cubicBezTo>
                  <a:pt x="6723" y="169"/>
                  <a:pt x="3234" y="1024"/>
                  <a:pt x="0" y="2503"/>
                </a:cubicBezTo>
                <a:lnTo>
                  <a:pt x="0" y="93254"/>
                </a:lnTo>
                <a:lnTo>
                  <a:pt x="139984" y="93254"/>
                </a:lnTo>
                <a:cubicBezTo>
                  <a:pt x="135225" y="90366"/>
                  <a:pt x="131228" y="86369"/>
                  <a:pt x="127069" y="82626"/>
                </a:cubicBezTo>
                <a:cubicBezTo>
                  <a:pt x="120531" y="76735"/>
                  <a:pt x="112468" y="71721"/>
                  <a:pt x="103735" y="70058"/>
                </a:cubicBezTo>
                <a:cubicBezTo>
                  <a:pt x="101377" y="69608"/>
                  <a:pt x="99077" y="69414"/>
                  <a:pt x="96812" y="69414"/>
                </a:cubicBezTo>
                <a:cubicBezTo>
                  <a:pt x="89779" y="69414"/>
                  <a:pt x="83088" y="71284"/>
                  <a:pt x="76080" y="73154"/>
                </a:cubicBezTo>
                <a:cubicBezTo>
                  <a:pt x="71411" y="74397"/>
                  <a:pt x="66518" y="75522"/>
                  <a:pt x="61709" y="75522"/>
                </a:cubicBezTo>
                <a:cubicBezTo>
                  <a:pt x="57762" y="75522"/>
                  <a:pt x="53870" y="74764"/>
                  <a:pt x="50204" y="72692"/>
                </a:cubicBezTo>
                <a:cubicBezTo>
                  <a:pt x="42002" y="68071"/>
                  <a:pt x="38190" y="58552"/>
                  <a:pt x="37497" y="49565"/>
                </a:cubicBezTo>
                <a:cubicBezTo>
                  <a:pt x="36735" y="39446"/>
                  <a:pt x="41309" y="28957"/>
                  <a:pt x="39045" y="18999"/>
                </a:cubicBezTo>
                <a:cubicBezTo>
                  <a:pt x="38005" y="14401"/>
                  <a:pt x="35279" y="10289"/>
                  <a:pt x="31675" y="7239"/>
                </a:cubicBezTo>
                <a:cubicBezTo>
                  <a:pt x="26196" y="2587"/>
                  <a:pt x="18835" y="0"/>
                  <a:pt x="1163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11"/>
          <p:cNvSpPr/>
          <p:nvPr/>
        </p:nvSpPr>
        <p:spPr>
          <a:xfrm flipH="1">
            <a:off x="4177483" y="0"/>
            <a:ext cx="4966517" cy="2771836"/>
          </a:xfrm>
          <a:custGeom>
            <a:avLst/>
            <a:gdLst/>
            <a:ahLst/>
            <a:cxnLst/>
            <a:rect l="l" t="t" r="r" b="b"/>
            <a:pathLst>
              <a:path w="222315" h="124075" extrusionOk="0">
                <a:moveTo>
                  <a:pt x="0" y="0"/>
                </a:moveTo>
                <a:lnTo>
                  <a:pt x="0" y="124075"/>
                </a:lnTo>
                <a:cubicBezTo>
                  <a:pt x="0" y="124075"/>
                  <a:pt x="61" y="93953"/>
                  <a:pt x="25624" y="87600"/>
                </a:cubicBezTo>
                <a:cubicBezTo>
                  <a:pt x="51186" y="81247"/>
                  <a:pt x="67448" y="76870"/>
                  <a:pt x="77752" y="50578"/>
                </a:cubicBezTo>
                <a:cubicBezTo>
                  <a:pt x="85861" y="29973"/>
                  <a:pt x="98872" y="12044"/>
                  <a:pt x="123347" y="12044"/>
                </a:cubicBezTo>
                <a:cubicBezTo>
                  <a:pt x="130067" y="12044"/>
                  <a:pt x="137650" y="13395"/>
                  <a:pt x="146234" y="16414"/>
                </a:cubicBezTo>
                <a:cubicBezTo>
                  <a:pt x="159299" y="21008"/>
                  <a:pt x="171212" y="23109"/>
                  <a:pt x="181573" y="23109"/>
                </a:cubicBezTo>
                <a:cubicBezTo>
                  <a:pt x="202812" y="23109"/>
                  <a:pt x="217534" y="14280"/>
                  <a:pt x="2223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29.xml"/><Relationship Id="rId1" Type="http://schemas.openxmlformats.org/officeDocument/2006/relationships/slideLayout" Target="../slideLayouts/slideLayout28.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4"/>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387600"/>
            <a:ext cx="7704000" cy="5922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accent6"/>
              </a:buClr>
              <a:buSzPts val="3200"/>
              <a:buFont typeface="Convergence"/>
              <a:buNone/>
              <a:defRPr sz="3200" b="1">
                <a:solidFill>
                  <a:schemeClr val="accent6"/>
                </a:solidFill>
                <a:latin typeface="Convergence"/>
                <a:ea typeface="Convergence"/>
                <a:cs typeface="Convergence"/>
                <a:sym typeface="Convergence"/>
              </a:defRPr>
            </a:lvl1pPr>
            <a:lvl2pPr lvl="1" algn="ctr" rtl="0">
              <a:spcBef>
                <a:spcPts val="0"/>
              </a:spcBef>
              <a:spcAft>
                <a:spcPts val="0"/>
              </a:spcAft>
              <a:buClr>
                <a:schemeClr val="accent6"/>
              </a:buClr>
              <a:buSzPts val="3600"/>
              <a:buFont typeface="Convergence"/>
              <a:buNone/>
              <a:defRPr sz="3600" b="1">
                <a:solidFill>
                  <a:schemeClr val="accent6"/>
                </a:solidFill>
                <a:latin typeface="Convergence"/>
                <a:ea typeface="Convergence"/>
                <a:cs typeface="Convergence"/>
                <a:sym typeface="Convergence"/>
              </a:defRPr>
            </a:lvl2pPr>
            <a:lvl3pPr lvl="2" algn="ctr" rtl="0">
              <a:spcBef>
                <a:spcPts val="0"/>
              </a:spcBef>
              <a:spcAft>
                <a:spcPts val="0"/>
              </a:spcAft>
              <a:buClr>
                <a:schemeClr val="accent6"/>
              </a:buClr>
              <a:buSzPts val="3600"/>
              <a:buFont typeface="Convergence"/>
              <a:buNone/>
              <a:defRPr sz="3600" b="1">
                <a:solidFill>
                  <a:schemeClr val="accent6"/>
                </a:solidFill>
                <a:latin typeface="Convergence"/>
                <a:ea typeface="Convergence"/>
                <a:cs typeface="Convergence"/>
                <a:sym typeface="Convergence"/>
              </a:defRPr>
            </a:lvl3pPr>
            <a:lvl4pPr lvl="3" algn="ctr" rtl="0">
              <a:spcBef>
                <a:spcPts val="0"/>
              </a:spcBef>
              <a:spcAft>
                <a:spcPts val="0"/>
              </a:spcAft>
              <a:buClr>
                <a:schemeClr val="accent6"/>
              </a:buClr>
              <a:buSzPts val="3600"/>
              <a:buFont typeface="Convergence"/>
              <a:buNone/>
              <a:defRPr sz="3600" b="1">
                <a:solidFill>
                  <a:schemeClr val="accent6"/>
                </a:solidFill>
                <a:latin typeface="Convergence"/>
                <a:ea typeface="Convergence"/>
                <a:cs typeface="Convergence"/>
                <a:sym typeface="Convergence"/>
              </a:defRPr>
            </a:lvl4pPr>
            <a:lvl5pPr lvl="4" algn="ctr" rtl="0">
              <a:spcBef>
                <a:spcPts val="0"/>
              </a:spcBef>
              <a:spcAft>
                <a:spcPts val="0"/>
              </a:spcAft>
              <a:buClr>
                <a:schemeClr val="accent6"/>
              </a:buClr>
              <a:buSzPts val="3600"/>
              <a:buFont typeface="Convergence"/>
              <a:buNone/>
              <a:defRPr sz="3600" b="1">
                <a:solidFill>
                  <a:schemeClr val="accent6"/>
                </a:solidFill>
                <a:latin typeface="Convergence"/>
                <a:ea typeface="Convergence"/>
                <a:cs typeface="Convergence"/>
                <a:sym typeface="Convergence"/>
              </a:defRPr>
            </a:lvl5pPr>
            <a:lvl6pPr lvl="5" algn="ctr" rtl="0">
              <a:spcBef>
                <a:spcPts val="0"/>
              </a:spcBef>
              <a:spcAft>
                <a:spcPts val="0"/>
              </a:spcAft>
              <a:buClr>
                <a:schemeClr val="accent6"/>
              </a:buClr>
              <a:buSzPts val="3600"/>
              <a:buFont typeface="Convergence"/>
              <a:buNone/>
              <a:defRPr sz="3600" b="1">
                <a:solidFill>
                  <a:schemeClr val="accent6"/>
                </a:solidFill>
                <a:latin typeface="Convergence"/>
                <a:ea typeface="Convergence"/>
                <a:cs typeface="Convergence"/>
                <a:sym typeface="Convergence"/>
              </a:defRPr>
            </a:lvl6pPr>
            <a:lvl7pPr lvl="6" algn="ctr" rtl="0">
              <a:spcBef>
                <a:spcPts val="0"/>
              </a:spcBef>
              <a:spcAft>
                <a:spcPts val="0"/>
              </a:spcAft>
              <a:buClr>
                <a:schemeClr val="accent6"/>
              </a:buClr>
              <a:buSzPts val="3600"/>
              <a:buFont typeface="Convergence"/>
              <a:buNone/>
              <a:defRPr sz="3600" b="1">
                <a:solidFill>
                  <a:schemeClr val="accent6"/>
                </a:solidFill>
                <a:latin typeface="Convergence"/>
                <a:ea typeface="Convergence"/>
                <a:cs typeface="Convergence"/>
                <a:sym typeface="Convergence"/>
              </a:defRPr>
            </a:lvl7pPr>
            <a:lvl8pPr lvl="7" algn="ctr" rtl="0">
              <a:spcBef>
                <a:spcPts val="0"/>
              </a:spcBef>
              <a:spcAft>
                <a:spcPts val="0"/>
              </a:spcAft>
              <a:buClr>
                <a:schemeClr val="accent6"/>
              </a:buClr>
              <a:buSzPts val="3600"/>
              <a:buFont typeface="Convergence"/>
              <a:buNone/>
              <a:defRPr sz="3600" b="1">
                <a:solidFill>
                  <a:schemeClr val="accent6"/>
                </a:solidFill>
                <a:latin typeface="Convergence"/>
                <a:ea typeface="Convergence"/>
                <a:cs typeface="Convergence"/>
                <a:sym typeface="Convergence"/>
              </a:defRPr>
            </a:lvl8pPr>
            <a:lvl9pPr lvl="8" algn="ctr" rtl="0">
              <a:spcBef>
                <a:spcPts val="0"/>
              </a:spcBef>
              <a:spcAft>
                <a:spcPts val="0"/>
              </a:spcAft>
              <a:buClr>
                <a:schemeClr val="accent6"/>
              </a:buClr>
              <a:buSzPts val="3600"/>
              <a:buFont typeface="Convergence"/>
              <a:buNone/>
              <a:defRPr sz="3600" b="1">
                <a:solidFill>
                  <a:schemeClr val="accent6"/>
                </a:solidFill>
                <a:latin typeface="Convergence"/>
                <a:ea typeface="Convergence"/>
                <a:cs typeface="Convergence"/>
                <a:sym typeface="Convergence"/>
              </a:defRPr>
            </a:lvl9pPr>
          </a:lstStyle>
          <a:p>
            <a:endParaRPr/>
          </a:p>
        </p:txBody>
      </p:sp>
      <p:sp>
        <p:nvSpPr>
          <p:cNvPr id="7" name="Google Shape;7;p1"/>
          <p:cNvSpPr txBox="1">
            <a:spLocks noGrp="1"/>
          </p:cNvSpPr>
          <p:nvPr>
            <p:ph type="body" idx="1"/>
          </p:nvPr>
        </p:nvSpPr>
        <p:spPr>
          <a:xfrm>
            <a:off x="720000" y="1300850"/>
            <a:ext cx="7704000" cy="3267900"/>
          </a:xfrm>
          <a:prstGeom prst="rect">
            <a:avLst/>
          </a:prstGeom>
          <a:noFill/>
          <a:ln>
            <a:noFill/>
          </a:ln>
        </p:spPr>
        <p:txBody>
          <a:bodyPr spcFirstLastPara="1" wrap="square" lIns="91425" tIns="91425" rIns="91425" bIns="91425" anchor="ctr" anchorCtr="0">
            <a:noAutofit/>
          </a:bodyPr>
          <a:lstStyle>
            <a:lvl1pPr marL="457200" lvl="0" indent="-323850">
              <a:lnSpc>
                <a:spcPct val="100000"/>
              </a:lnSpc>
              <a:spcBef>
                <a:spcPts val="0"/>
              </a:spcBef>
              <a:spcAft>
                <a:spcPts val="0"/>
              </a:spcAft>
              <a:buClr>
                <a:schemeClr val="lt2"/>
              </a:buClr>
              <a:buSzPts val="1500"/>
              <a:buFont typeface="Lato"/>
              <a:buChar char="●"/>
              <a:defRPr sz="1500">
                <a:solidFill>
                  <a:schemeClr val="dk1"/>
                </a:solidFill>
                <a:latin typeface="Lato"/>
                <a:ea typeface="Lato"/>
                <a:cs typeface="Lato"/>
                <a:sym typeface="Lato"/>
              </a:defRPr>
            </a:lvl1pPr>
            <a:lvl2pPr marL="914400" lvl="1" indent="-323850">
              <a:lnSpc>
                <a:spcPct val="100000"/>
              </a:lnSpc>
              <a:spcBef>
                <a:spcPts val="0"/>
              </a:spcBef>
              <a:spcAft>
                <a:spcPts val="0"/>
              </a:spcAft>
              <a:buClr>
                <a:schemeClr val="dk1"/>
              </a:buClr>
              <a:buSzPts val="1500"/>
              <a:buFont typeface="Lato"/>
              <a:buChar char="○"/>
              <a:defRPr sz="1500">
                <a:solidFill>
                  <a:schemeClr val="dk1"/>
                </a:solidFill>
                <a:latin typeface="Lato"/>
                <a:ea typeface="Lato"/>
                <a:cs typeface="Lato"/>
                <a:sym typeface="Lato"/>
              </a:defRPr>
            </a:lvl2pPr>
            <a:lvl3pPr marL="1371600" lvl="2" indent="-323850">
              <a:lnSpc>
                <a:spcPct val="100000"/>
              </a:lnSpc>
              <a:spcBef>
                <a:spcPts val="0"/>
              </a:spcBef>
              <a:spcAft>
                <a:spcPts val="0"/>
              </a:spcAft>
              <a:buClr>
                <a:schemeClr val="dk1"/>
              </a:buClr>
              <a:buSzPts val="1500"/>
              <a:buFont typeface="Lato"/>
              <a:buChar char="■"/>
              <a:defRPr sz="1500">
                <a:solidFill>
                  <a:schemeClr val="dk1"/>
                </a:solidFill>
                <a:latin typeface="Lato"/>
                <a:ea typeface="Lato"/>
                <a:cs typeface="Lato"/>
                <a:sym typeface="Lato"/>
              </a:defRPr>
            </a:lvl3pPr>
            <a:lvl4pPr marL="1828800" lvl="3" indent="-323850">
              <a:lnSpc>
                <a:spcPct val="100000"/>
              </a:lnSpc>
              <a:spcBef>
                <a:spcPts val="0"/>
              </a:spcBef>
              <a:spcAft>
                <a:spcPts val="0"/>
              </a:spcAft>
              <a:buClr>
                <a:schemeClr val="dk1"/>
              </a:buClr>
              <a:buSzPts val="1500"/>
              <a:buFont typeface="Lato"/>
              <a:buChar char="●"/>
              <a:defRPr sz="1500">
                <a:solidFill>
                  <a:schemeClr val="dk1"/>
                </a:solidFill>
                <a:latin typeface="Lato"/>
                <a:ea typeface="Lato"/>
                <a:cs typeface="Lato"/>
                <a:sym typeface="Lato"/>
              </a:defRPr>
            </a:lvl4pPr>
            <a:lvl5pPr marL="2286000" lvl="4" indent="-323850">
              <a:lnSpc>
                <a:spcPct val="100000"/>
              </a:lnSpc>
              <a:spcBef>
                <a:spcPts val="0"/>
              </a:spcBef>
              <a:spcAft>
                <a:spcPts val="0"/>
              </a:spcAft>
              <a:buClr>
                <a:schemeClr val="dk1"/>
              </a:buClr>
              <a:buSzPts val="1500"/>
              <a:buFont typeface="Lato"/>
              <a:buChar char="○"/>
              <a:defRPr sz="1500">
                <a:solidFill>
                  <a:schemeClr val="dk1"/>
                </a:solidFill>
                <a:latin typeface="Lato"/>
                <a:ea typeface="Lato"/>
                <a:cs typeface="Lato"/>
                <a:sym typeface="Lato"/>
              </a:defRPr>
            </a:lvl5pPr>
            <a:lvl6pPr marL="2743200" lvl="5" indent="-323850">
              <a:lnSpc>
                <a:spcPct val="100000"/>
              </a:lnSpc>
              <a:spcBef>
                <a:spcPts val="0"/>
              </a:spcBef>
              <a:spcAft>
                <a:spcPts val="0"/>
              </a:spcAft>
              <a:buClr>
                <a:schemeClr val="dk1"/>
              </a:buClr>
              <a:buSzPts val="1500"/>
              <a:buFont typeface="Lato"/>
              <a:buChar char="■"/>
              <a:defRPr sz="1500">
                <a:solidFill>
                  <a:schemeClr val="dk1"/>
                </a:solidFill>
                <a:latin typeface="Lato"/>
                <a:ea typeface="Lato"/>
                <a:cs typeface="Lato"/>
                <a:sym typeface="Lato"/>
              </a:defRPr>
            </a:lvl6pPr>
            <a:lvl7pPr marL="3200400" lvl="6" indent="-323850">
              <a:lnSpc>
                <a:spcPct val="100000"/>
              </a:lnSpc>
              <a:spcBef>
                <a:spcPts val="0"/>
              </a:spcBef>
              <a:spcAft>
                <a:spcPts val="0"/>
              </a:spcAft>
              <a:buClr>
                <a:schemeClr val="dk1"/>
              </a:buClr>
              <a:buSzPts val="1500"/>
              <a:buFont typeface="Lato"/>
              <a:buChar char="●"/>
              <a:defRPr sz="1500">
                <a:solidFill>
                  <a:schemeClr val="dk1"/>
                </a:solidFill>
                <a:latin typeface="Lato"/>
                <a:ea typeface="Lato"/>
                <a:cs typeface="Lato"/>
                <a:sym typeface="Lato"/>
              </a:defRPr>
            </a:lvl7pPr>
            <a:lvl8pPr marL="3657600" lvl="7" indent="-323850">
              <a:lnSpc>
                <a:spcPct val="100000"/>
              </a:lnSpc>
              <a:spcBef>
                <a:spcPts val="0"/>
              </a:spcBef>
              <a:spcAft>
                <a:spcPts val="0"/>
              </a:spcAft>
              <a:buClr>
                <a:schemeClr val="dk1"/>
              </a:buClr>
              <a:buSzPts val="1500"/>
              <a:buFont typeface="Lato"/>
              <a:buChar char="○"/>
              <a:defRPr sz="1500">
                <a:solidFill>
                  <a:schemeClr val="dk1"/>
                </a:solidFill>
                <a:latin typeface="Lato"/>
                <a:ea typeface="Lato"/>
                <a:cs typeface="Lato"/>
                <a:sym typeface="Lato"/>
              </a:defRPr>
            </a:lvl8pPr>
            <a:lvl9pPr marL="4114800" lvl="8" indent="-323850">
              <a:lnSpc>
                <a:spcPct val="100000"/>
              </a:lnSpc>
              <a:spcBef>
                <a:spcPts val="0"/>
              </a:spcBef>
              <a:spcAft>
                <a:spcPts val="0"/>
              </a:spcAft>
              <a:buClr>
                <a:schemeClr val="dk1"/>
              </a:buClr>
              <a:buSzPts val="1500"/>
              <a:buFont typeface="Lato"/>
              <a:buChar char="■"/>
              <a:defRPr sz="1500">
                <a:solidFill>
                  <a:schemeClr val="dk1"/>
                </a:solidFill>
                <a:latin typeface="Lato"/>
                <a:ea typeface="Lato"/>
                <a:cs typeface="Lato"/>
                <a:sym typeface="La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222"/>
        <p:cNvGrpSpPr/>
        <p:nvPr/>
      </p:nvGrpSpPr>
      <p:grpSpPr>
        <a:xfrm>
          <a:off x="0" y="0"/>
          <a:ext cx="0" cy="0"/>
          <a:chOff x="0" y="0"/>
          <a:chExt cx="0" cy="0"/>
        </a:xfrm>
      </p:grpSpPr>
      <p:sp>
        <p:nvSpPr>
          <p:cNvPr id="223" name="Google Shape;223;p30"/>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224" name="Google Shape;224;p30"/>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76" r:id="rId1"/>
    <p:sldLayoutId id="2147483677" r:id="rId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228"/>
        <p:cNvGrpSpPr/>
        <p:nvPr/>
      </p:nvGrpSpPr>
      <p:grpSpPr>
        <a:xfrm>
          <a:off x="0" y="0"/>
          <a:ext cx="0" cy="0"/>
          <a:chOff x="0" y="0"/>
          <a:chExt cx="0" cy="0"/>
        </a:xfrm>
      </p:grpSpPr>
      <p:sp>
        <p:nvSpPr>
          <p:cNvPr id="229" name="Google Shape;229;p33"/>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230" name="Google Shape;230;p33"/>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78"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2" Type="http://schemas.openxmlformats.org/officeDocument/2006/relationships/notesSlide" Target="../notesSlides/notesSlide11.xml"/><Relationship Id="rId1" Type="http://schemas.openxmlformats.org/officeDocument/2006/relationships/slideLayout" Target="../slideLayouts/slideLayout24.xml"/><Relationship Id="rId5" Type="http://schemas.openxmlformats.org/officeDocument/2006/relationships/image" Target="../media/image2.png"/><Relationship Id="rId4" Type="http://schemas.openxmlformats.org/officeDocument/2006/relationships/hyperlink" Target="https://docs.google.com/spreadsheets/d/1M-AX4rngIuKJTUqaHF9_VIhSJoEgGbLgXNMjXl9b79E/copy#gid=1179516018" TargetMode="Externa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0.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4.xml"/></Relationships>
</file>

<file path=ppt/slides/_rels/slide2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3.xml"/><Relationship Id="rId1" Type="http://schemas.openxmlformats.org/officeDocument/2006/relationships/slideLayout" Target="../slideLayouts/slideLayout22.xml"/></Relationships>
</file>

<file path=ppt/slides/_rels/slide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5.xml"/></Relationships>
</file>

<file path=ppt/slides/_rels/slide27.xml.rels><?xml version="1.0" encoding="UTF-8" standalone="yes"?>
<Relationships xmlns="http://schemas.openxmlformats.org/package/2006/relationships"><Relationship Id="rId3" Type="http://schemas.openxmlformats.org/officeDocument/2006/relationships/hyperlink" Target="https://www.freepik.com/free-photo/medium-shot-man-with-chest-pain_15186549.htm#page=1&amp;position=2&amp;from_view=collections/?utm_source=slidesgo_template&amp;utm_medium=referral-link&amp;utm_campaign=sg_resources&amp;utm_content=freepik" TargetMode="External"/><Relationship Id="rId2" Type="http://schemas.openxmlformats.org/officeDocument/2006/relationships/notesSlide" Target="../notesSlides/notesSlide27.xml"/><Relationship Id="rId1" Type="http://schemas.openxmlformats.org/officeDocument/2006/relationships/slideLayout" Target="../slideLayouts/slideLayout23.xml"/><Relationship Id="rId4" Type="http://schemas.openxmlformats.org/officeDocument/2006/relationships/hyperlink" Target="https://www.freepik.com/free-photo/human-hand-with-stethoscope-checking-respiration-person_3140846.htm#page=1&amp;position=25&amp;from_view=collections/?utm_source=slidesgo_template&amp;utm_medium=referral-link&amp;utm_campaign=sg_resources&amp;utm_content=freepik" TargetMode="External"/></Relationships>
</file>

<file path=ppt/slides/_rels/slide28.xml.rels><?xml version="1.0" encoding="UTF-8" standalone="yes"?>
<Relationships xmlns="http://schemas.openxmlformats.org/package/2006/relationships"><Relationship Id="rId8" Type="http://schemas.openxmlformats.org/officeDocument/2006/relationships/hyperlink" Target="https://www.freepik.com/free-vector/gradient-blood-infographic_10796244.htm#page=1&amp;position=16&amp;from_view=collections/?utm_source=slidesgo_template&amp;utm_medium=referral-link&amp;utm_campaign=sg_resources&amp;utm_content=freepik" TargetMode="External"/><Relationship Id="rId3" Type="http://schemas.openxmlformats.org/officeDocument/2006/relationships/hyperlink" Target="https://www.freepik.com/free-vector/covid-19-test-landing-page_7966882.htm#page=1&amp;position=5&amp;from_view=collections/?utm_source=slidesgo_template&amp;utm_medium=referral-link&amp;utm_campaign=sg_resources&amp;utm_content=freepik" TargetMode="External"/><Relationship Id="rId7" Type="http://schemas.openxmlformats.org/officeDocument/2006/relationships/hyperlink" Target="https://www.freepik.com/free-vector/atherosclerosis-fibrous-plaque-formation-medical-human-health-graphic-thrombus-vessel-vector-illustration-infographic_10602919.htm#page=1&amp;position=19&amp;from_view=collections/?utm_source=slidesgo_template&amp;utm_medium=referral-link&amp;utm_campaign=sg_resources&amp;utm_content=freepik" TargetMode="External"/><Relationship Id="rId12" Type="http://schemas.openxmlformats.org/officeDocument/2006/relationships/hyperlink" Target="https://www.freepik.com/free-photo/africa-humanitarian-aid-doctors-together_18955112.htm#page=1&amp;position=37&amp;from_view=user#position=18/?utm_source=slidesgo_template&amp;utm_medium=referral-link&amp;utm_campaign=sg_resources&amp;utm_content=freepik" TargetMode="External"/><Relationship Id="rId2" Type="http://schemas.openxmlformats.org/officeDocument/2006/relationships/notesSlide" Target="../notesSlides/notesSlide28.xml"/><Relationship Id="rId1" Type="http://schemas.openxmlformats.org/officeDocument/2006/relationships/slideLayout" Target="../slideLayouts/slideLayout13.xml"/><Relationship Id="rId6" Type="http://schemas.openxmlformats.org/officeDocument/2006/relationships/hyperlink" Target="https://www.freepik.com/free-vector/flat-design-circulatory-system-infographic_11237950.htm#page=1&amp;position=14&amp;from_view=collections/?utm_source=slidesgo_template&amp;utm_medium=referral-link&amp;utm_campaign=sg_resources&amp;utm_content=freepik" TargetMode="External"/><Relationship Id="rId11" Type="http://schemas.openxmlformats.org/officeDocument/2006/relationships/hyperlink" Target="https://www.freepik.com/free-photo/surgeon-with-heart_1198262.htm#page=1&amp;position=6&amp;from_view=collections/?utm_source=slidesgo_template&amp;utm_medium=referral-link&amp;utm_campaign=sg_resources&amp;utm_content=freepik" TargetMode="External"/><Relationship Id="rId5" Type="http://schemas.openxmlformats.org/officeDocument/2006/relationships/hyperlink" Target="https://www.freepik.com/free-vector/abstract-geometric-shapes-background_11519445.htm#page=1&amp;position=0&amp;from_view=collections/?utm_source=slidesgo_template&amp;utm_medium=referral-link&amp;utm_campaign=sg_resources&amp;utm_content=freepik" TargetMode="External"/><Relationship Id="rId10" Type="http://schemas.openxmlformats.org/officeDocument/2006/relationships/hyperlink" Target="https://www.freepik.com/free-photo/stethoscope-realistic-heart_1200782.htm#page=1&amp;position=22&amp;from_view=collections/?utm_source=slidesgo_template&amp;utm_medium=referral-link&amp;utm_campaign=sg_resources&amp;utm_content=freepik" TargetMode="External"/><Relationship Id="rId4" Type="http://schemas.openxmlformats.org/officeDocument/2006/relationships/hyperlink" Target="https://www.freepik.com/free-vector/type-coronavirus-test_8268814.htm#page=1&amp;position=4&amp;from_view=collections/?utm_source=slidesgo_template&amp;utm_medium=referral-link&amp;utm_campaign=sg_resources&amp;utm_content=freepik" TargetMode="External"/><Relationship Id="rId9" Type="http://schemas.openxmlformats.org/officeDocument/2006/relationships/hyperlink" Target="https://www.freepik.com/free-photo/africa-humanitarian-aid-doctor-getting-ready-work_18955091.htm#page=1&amp;position=6&amp;from_view=collections/?utm_source=slidesgo_template&amp;utm_medium=referral-link&amp;utm_campaign=sg_resources&amp;utm_content=freepik" TargetMode="External"/></Relationships>
</file>

<file path=ppt/slides/_rels/slide29.xml.rels><?xml version="1.0" encoding="UTF-8" standalone="yes"?>
<Relationships xmlns="http://schemas.openxmlformats.org/package/2006/relationships"><Relationship Id="rId3" Type="http://schemas.openxmlformats.org/officeDocument/2006/relationships/hyperlink" Target="http://bit.ly/33VAFh3" TargetMode="External"/><Relationship Id="rId2" Type="http://schemas.openxmlformats.org/officeDocument/2006/relationships/notesSlide" Target="../notesSlides/notesSlide29.xml"/><Relationship Id="rId1" Type="http://schemas.openxmlformats.org/officeDocument/2006/relationships/slideLayout" Target="../slideLayouts/slideLayout29.xml"/><Relationship Id="rId6" Type="http://schemas.openxmlformats.org/officeDocument/2006/relationships/slide" Target="slide26.xml"/><Relationship Id="rId5" Type="http://schemas.openxmlformats.org/officeDocument/2006/relationships/hyperlink" Target="http://bit.ly/2PfT4lq" TargetMode="External"/><Relationship Id="rId4" Type="http://schemas.openxmlformats.org/officeDocument/2006/relationships/hyperlink" Target="http://bit.ly/30B07Gq"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30.xml"/><Relationship Id="rId1" Type="http://schemas.openxmlformats.org/officeDocument/2006/relationships/slideLayout" Target="../slideLayouts/slideLayout29.xml"/><Relationship Id="rId5" Type="http://schemas.openxmlformats.org/officeDocument/2006/relationships/hyperlink" Target="http://bit.ly/30B07Gq" TargetMode="External"/><Relationship Id="rId4" Type="http://schemas.openxmlformats.org/officeDocument/2006/relationships/hyperlink" Target="http://bit.ly/33VAFh3" TargetMode="External"/></Relationships>
</file>

<file path=ppt/slides/_rels/slide31.xml.rels><?xml version="1.0" encoding="UTF-8" standalone="yes"?>
<Relationships xmlns="http://schemas.openxmlformats.org/package/2006/relationships"><Relationship Id="rId3" Type="http://schemas.openxmlformats.org/officeDocument/2006/relationships/hyperlink" Target="https://fonts.google.com/specimen/Convergence" TargetMode="External"/><Relationship Id="rId2" Type="http://schemas.openxmlformats.org/officeDocument/2006/relationships/notesSlide" Target="../notesSlides/notesSlide31.xml"/><Relationship Id="rId1" Type="http://schemas.openxmlformats.org/officeDocument/2006/relationships/slideLayout" Target="../slideLayouts/slideLayout29.xml"/><Relationship Id="rId4" Type="http://schemas.openxmlformats.org/officeDocument/2006/relationships/hyperlink" Target="https://fonts.google.com/specimen/Lato" TargetMode="External"/></Relationships>
</file>

<file path=ppt/slides/_rels/slide32.xml.rels><?xml version="1.0" encoding="UTF-8" standalone="yes"?>
<Relationships xmlns="http://schemas.openxmlformats.org/package/2006/relationships"><Relationship Id="rId8" Type="http://schemas.openxmlformats.org/officeDocument/2006/relationships/hyperlink" Target="https://storyset.com/rafiki?utm_source=slidesgo_template&amp;utm_medium=referral-link&amp;utm_campaign=slidesgo_final_slides&amp;utm_term=rafiki&amp;utm_content=storyset" TargetMode="External"/><Relationship Id="rId13" Type="http://schemas.openxmlformats.org/officeDocument/2006/relationships/hyperlink" Target="https://storyset.com/cuate?utm_source=slidesgo_template&amp;utm_medium=referral-link&amp;utm_campaign=slidesgo_final_slides&amp;utm_term=cuate&amp;utm_content=storyset" TargetMode="Externa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7" Type="http://schemas.openxmlformats.org/officeDocument/2006/relationships/hyperlink" Target="https://storyset.com/bro?utm_source=slidesgo_template&amp;utm_medium=referral-link&amp;utm_campaign=slidesgo_final_slides&amp;utm_term=bro&amp;utm_content=storyset" TargetMode="External"/><Relationship Id="rId12" Type="http://schemas.openxmlformats.org/officeDocument/2006/relationships/image" Target="../media/image12.gif"/><Relationship Id="rId2" Type="http://schemas.openxmlformats.org/officeDocument/2006/relationships/notesSlide" Target="../notesSlides/notesSlide32.xml"/><Relationship Id="rId1" Type="http://schemas.openxmlformats.org/officeDocument/2006/relationships/slideLayout" Target="../slideLayouts/slideLayout29.xml"/><Relationship Id="rId6"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image" Target="../media/image11.gif"/><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10" Type="http://schemas.openxmlformats.org/officeDocument/2006/relationships/image" Target="../media/image10.gif"/><Relationship Id="rId4" Type="http://schemas.openxmlformats.org/officeDocument/2006/relationships/image" Target="../media/image8.gif"/><Relationship Id="rId9" Type="http://schemas.openxmlformats.org/officeDocument/2006/relationships/image" Target="../media/image9.gif"/></Relationships>
</file>

<file path=ppt/slides/_rels/slide33.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33.xml"/><Relationship Id="rId1" Type="http://schemas.openxmlformats.org/officeDocument/2006/relationships/slideLayout" Target="../slideLayouts/slideLayout29.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8.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8.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8.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8.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8.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0.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0.xml"/></Relationships>
</file>

<file path=ppt/slides/_rels/slide42.xml.rels><?xml version="1.0" encoding="UTF-8" standalone="yes"?>
<Relationships xmlns="http://schemas.openxmlformats.org/package/2006/relationships"><Relationship Id="rId3" Type="http://schemas.openxmlformats.org/officeDocument/2006/relationships/hyperlink" Target="https://chrome.google.com/webstore/detail/flaticon-for-gsuit-gslide/haekgjfnhhdkgfgmldhfokhmfkgmciba" TargetMode="External"/><Relationship Id="rId2" Type="http://schemas.openxmlformats.org/officeDocument/2006/relationships/notesSlide" Target="../notesSlides/notesSlide42.xml"/><Relationship Id="rId1" Type="http://schemas.openxmlformats.org/officeDocument/2006/relationships/slideLayout" Target="../slideLayouts/slideLayout29.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8.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8.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8.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8.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8.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8.xml"/></Relationships>
</file>

<file path=ppt/slides/_rels/slide49.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49.xml"/><Relationship Id="rId1" Type="http://schemas.openxmlformats.org/officeDocument/2006/relationships/slideLayout" Target="../slideLayouts/slideLayout28.xml"/><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35"/>
          <p:cNvSpPr txBox="1">
            <a:spLocks noGrp="1"/>
          </p:cNvSpPr>
          <p:nvPr>
            <p:ph type="ctrTitle"/>
          </p:nvPr>
        </p:nvSpPr>
        <p:spPr>
          <a:xfrm>
            <a:off x="3882057" y="1017386"/>
            <a:ext cx="4086900" cy="2329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it-IT" dirty="0"/>
              <a:t>HEARTH</a:t>
            </a:r>
            <a:br>
              <a:rPr lang="it-IT" dirty="0"/>
            </a:br>
            <a:r>
              <a:rPr lang="it-IT" dirty="0"/>
              <a:t>RATE ANALISY</a:t>
            </a:r>
            <a:endParaRPr dirty="0"/>
          </a:p>
        </p:txBody>
      </p:sp>
      <p:sp>
        <p:nvSpPr>
          <p:cNvPr id="237" name="Google Shape;237;p35"/>
          <p:cNvSpPr txBox="1">
            <a:spLocks noGrp="1"/>
          </p:cNvSpPr>
          <p:nvPr>
            <p:ph type="subTitle" idx="1"/>
          </p:nvPr>
        </p:nvSpPr>
        <p:spPr>
          <a:xfrm>
            <a:off x="3882057" y="3394286"/>
            <a:ext cx="2894100" cy="687300"/>
          </a:xfrm>
          <a:prstGeom prst="rect">
            <a:avLst/>
          </a:prstGeom>
        </p:spPr>
        <p:txBody>
          <a:bodyPr spcFirstLastPara="1" wrap="square" lIns="91425" tIns="91425" rIns="91425" bIns="91425" anchor="ctr" anchorCtr="0">
            <a:noAutofit/>
          </a:bodyPr>
          <a:lstStyle/>
          <a:p>
            <a:pPr marL="285750" lvl="0" indent="-285750" algn="l" rtl="0">
              <a:spcBef>
                <a:spcPts val="0"/>
              </a:spcBef>
              <a:spcAft>
                <a:spcPts val="0"/>
              </a:spcAft>
              <a:buFont typeface="Arial" panose="020B0604020202020204" pitchFamily="34" charset="0"/>
              <a:buChar char="•"/>
            </a:pPr>
            <a:r>
              <a:rPr lang="it-IT" dirty="0"/>
              <a:t>Marco Bicego (</a:t>
            </a:r>
            <a:r>
              <a:rPr lang="it-IT" dirty="0" err="1"/>
              <a:t>el</a:t>
            </a:r>
            <a:r>
              <a:rPr lang="it-IT" dirty="0"/>
              <a:t> </a:t>
            </a:r>
            <a:r>
              <a:rPr lang="it-IT" dirty="0" err="1"/>
              <a:t>mejo</a:t>
            </a:r>
            <a:r>
              <a:rPr lang="it-IT" dirty="0"/>
              <a:t>)</a:t>
            </a:r>
          </a:p>
          <a:p>
            <a:pPr marL="285750" lvl="0" indent="-285750" algn="l" rtl="0">
              <a:spcBef>
                <a:spcPts val="0"/>
              </a:spcBef>
              <a:spcAft>
                <a:spcPts val="0"/>
              </a:spcAft>
              <a:buFont typeface="Arial" panose="020B0604020202020204" pitchFamily="34" charset="0"/>
              <a:buChar char="•"/>
            </a:pPr>
            <a:r>
              <a:rPr lang="it-IT" dirty="0"/>
              <a:t>Mattia </a:t>
            </a:r>
            <a:r>
              <a:rPr lang="it-IT" dirty="0" err="1"/>
              <a:t>Callegaro</a:t>
            </a:r>
            <a:endParaRPr lang="it-IT" dirty="0"/>
          </a:p>
          <a:p>
            <a:pPr marL="285750" lvl="0" indent="-285750" algn="l" rtl="0">
              <a:spcBef>
                <a:spcPts val="0"/>
              </a:spcBef>
              <a:spcAft>
                <a:spcPts val="0"/>
              </a:spcAft>
              <a:buFont typeface="Arial" panose="020B0604020202020204" pitchFamily="34" charset="0"/>
              <a:buChar char="•"/>
            </a:pPr>
            <a:r>
              <a:rPr lang="it-IT" dirty="0"/>
              <a:t>Alessio </a:t>
            </a:r>
            <a:r>
              <a:rPr lang="it-IT" dirty="0" err="1"/>
              <a:t>Scambruzzi</a:t>
            </a:r>
            <a:endParaRPr lang="it-IT" dirty="0"/>
          </a:p>
          <a:p>
            <a:pPr marL="285750" lvl="0" indent="-285750" algn="l" rtl="0">
              <a:spcBef>
                <a:spcPts val="0"/>
              </a:spcBef>
              <a:spcAft>
                <a:spcPts val="0"/>
              </a:spcAft>
              <a:buFont typeface="Arial" panose="020B0604020202020204" pitchFamily="34" charset="0"/>
              <a:buChar char="•"/>
            </a:pPr>
            <a:r>
              <a:rPr lang="it-IT" dirty="0"/>
              <a:t>Alberto Piccoli</a:t>
            </a:r>
          </a:p>
          <a:p>
            <a:pPr marL="285750" lvl="0" indent="-285750" algn="l" rtl="0">
              <a:spcBef>
                <a:spcPts val="0"/>
              </a:spcBef>
              <a:spcAft>
                <a:spcPts val="0"/>
              </a:spcAft>
              <a:buFont typeface="Arial" panose="020B0604020202020204" pitchFamily="34" charset="0"/>
              <a:buChar char="•"/>
            </a:pPr>
            <a:r>
              <a:rPr lang="it-IT" dirty="0"/>
              <a:t>Lucio Fulci</a:t>
            </a:r>
          </a:p>
        </p:txBody>
      </p:sp>
      <p:grpSp>
        <p:nvGrpSpPr>
          <p:cNvPr id="238" name="Google Shape;238;p35"/>
          <p:cNvGrpSpPr/>
          <p:nvPr/>
        </p:nvGrpSpPr>
        <p:grpSpPr>
          <a:xfrm>
            <a:off x="1408959" y="903715"/>
            <a:ext cx="2104730" cy="3534546"/>
            <a:chOff x="1175043" y="804477"/>
            <a:chExt cx="2104730" cy="3534546"/>
          </a:xfrm>
        </p:grpSpPr>
        <p:grpSp>
          <p:nvGrpSpPr>
            <p:cNvPr id="239" name="Google Shape;239;p35"/>
            <p:cNvGrpSpPr/>
            <p:nvPr/>
          </p:nvGrpSpPr>
          <p:grpSpPr>
            <a:xfrm>
              <a:off x="1175043" y="804477"/>
              <a:ext cx="2104730" cy="3534546"/>
              <a:chOff x="1175043" y="804879"/>
              <a:chExt cx="2104730" cy="3534546"/>
            </a:xfrm>
          </p:grpSpPr>
          <p:sp>
            <p:nvSpPr>
              <p:cNvPr id="240" name="Google Shape;240;p35"/>
              <p:cNvSpPr/>
              <p:nvPr/>
            </p:nvSpPr>
            <p:spPr>
              <a:xfrm>
                <a:off x="1429542" y="813135"/>
                <a:ext cx="588486" cy="1117608"/>
              </a:xfrm>
              <a:custGeom>
                <a:avLst/>
                <a:gdLst/>
                <a:ahLst/>
                <a:cxnLst/>
                <a:rect l="l" t="t" r="r" b="b"/>
                <a:pathLst>
                  <a:path w="26719" h="50760" extrusionOk="0">
                    <a:moveTo>
                      <a:pt x="14569" y="1"/>
                    </a:moveTo>
                    <a:cubicBezTo>
                      <a:pt x="10555" y="1"/>
                      <a:pt x="5435" y="2079"/>
                      <a:pt x="3706" y="3808"/>
                    </a:cubicBezTo>
                    <a:cubicBezTo>
                      <a:pt x="2438" y="5076"/>
                      <a:pt x="2048" y="6977"/>
                      <a:pt x="2682" y="8635"/>
                    </a:cubicBezTo>
                    <a:cubicBezTo>
                      <a:pt x="2682" y="8635"/>
                      <a:pt x="5120" y="15607"/>
                      <a:pt x="6241" y="20580"/>
                    </a:cubicBezTo>
                    <a:cubicBezTo>
                      <a:pt x="7411" y="25553"/>
                      <a:pt x="6826" y="31842"/>
                      <a:pt x="6826" y="31842"/>
                    </a:cubicBezTo>
                    <a:cubicBezTo>
                      <a:pt x="6534" y="34573"/>
                      <a:pt x="6046" y="37254"/>
                      <a:pt x="5412" y="39936"/>
                    </a:cubicBezTo>
                    <a:cubicBezTo>
                      <a:pt x="4535" y="42763"/>
                      <a:pt x="0" y="50759"/>
                      <a:pt x="0" y="50759"/>
                    </a:cubicBezTo>
                    <a:lnTo>
                      <a:pt x="14676" y="46615"/>
                    </a:lnTo>
                    <a:lnTo>
                      <a:pt x="26718" y="21848"/>
                    </a:lnTo>
                    <a:lnTo>
                      <a:pt x="24280" y="18288"/>
                    </a:lnTo>
                    <a:lnTo>
                      <a:pt x="22477" y="14437"/>
                    </a:lnTo>
                    <a:cubicBezTo>
                      <a:pt x="22038" y="11755"/>
                      <a:pt x="21453" y="9122"/>
                      <a:pt x="20770" y="6490"/>
                    </a:cubicBezTo>
                    <a:cubicBezTo>
                      <a:pt x="19990" y="4198"/>
                      <a:pt x="18771" y="2150"/>
                      <a:pt x="17211" y="395"/>
                    </a:cubicBezTo>
                    <a:cubicBezTo>
                      <a:pt x="16436" y="121"/>
                      <a:pt x="15534" y="1"/>
                      <a:pt x="1456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35"/>
              <p:cNvSpPr/>
              <p:nvPr/>
            </p:nvSpPr>
            <p:spPr>
              <a:xfrm>
                <a:off x="1175043" y="1754670"/>
                <a:ext cx="664715" cy="1185136"/>
              </a:xfrm>
              <a:custGeom>
                <a:avLst/>
                <a:gdLst/>
                <a:ahLst/>
                <a:cxnLst/>
                <a:rect l="l" t="t" r="r" b="b"/>
                <a:pathLst>
                  <a:path w="30180" h="53827" extrusionOk="0">
                    <a:moveTo>
                      <a:pt x="25207" y="0"/>
                    </a:moveTo>
                    <a:cubicBezTo>
                      <a:pt x="25207" y="0"/>
                      <a:pt x="19356" y="2292"/>
                      <a:pt x="16236" y="3852"/>
                    </a:cubicBezTo>
                    <a:cubicBezTo>
                      <a:pt x="13116" y="5412"/>
                      <a:pt x="9995" y="9947"/>
                      <a:pt x="9995" y="9947"/>
                    </a:cubicBezTo>
                    <a:lnTo>
                      <a:pt x="8825" y="13506"/>
                    </a:lnTo>
                    <a:cubicBezTo>
                      <a:pt x="8825" y="13506"/>
                      <a:pt x="8289" y="15943"/>
                      <a:pt x="7411" y="16919"/>
                    </a:cubicBezTo>
                    <a:cubicBezTo>
                      <a:pt x="6582" y="17894"/>
                      <a:pt x="4974" y="19795"/>
                      <a:pt x="4974" y="19795"/>
                    </a:cubicBezTo>
                    <a:cubicBezTo>
                      <a:pt x="4583" y="20283"/>
                      <a:pt x="4388" y="20868"/>
                      <a:pt x="4437" y="21502"/>
                    </a:cubicBezTo>
                    <a:cubicBezTo>
                      <a:pt x="4535" y="22135"/>
                      <a:pt x="4778" y="22720"/>
                      <a:pt x="5120" y="23257"/>
                    </a:cubicBezTo>
                    <a:cubicBezTo>
                      <a:pt x="5120" y="23257"/>
                      <a:pt x="3023" y="25061"/>
                      <a:pt x="2682" y="26377"/>
                    </a:cubicBezTo>
                    <a:cubicBezTo>
                      <a:pt x="2536" y="27206"/>
                      <a:pt x="2438" y="28084"/>
                      <a:pt x="2438" y="28912"/>
                    </a:cubicBezTo>
                    <a:lnTo>
                      <a:pt x="3170" y="30911"/>
                    </a:lnTo>
                    <a:cubicBezTo>
                      <a:pt x="3170" y="30911"/>
                      <a:pt x="1171" y="33349"/>
                      <a:pt x="878" y="35348"/>
                    </a:cubicBezTo>
                    <a:cubicBezTo>
                      <a:pt x="683" y="36421"/>
                      <a:pt x="781" y="37542"/>
                      <a:pt x="1171" y="38615"/>
                    </a:cubicBezTo>
                    <a:lnTo>
                      <a:pt x="1853" y="40711"/>
                    </a:lnTo>
                    <a:cubicBezTo>
                      <a:pt x="1853" y="40711"/>
                      <a:pt x="0" y="44026"/>
                      <a:pt x="439" y="47001"/>
                    </a:cubicBezTo>
                    <a:cubicBezTo>
                      <a:pt x="683" y="48804"/>
                      <a:pt x="1317" y="50560"/>
                      <a:pt x="2292" y="52120"/>
                    </a:cubicBezTo>
                    <a:lnTo>
                      <a:pt x="3560" y="53826"/>
                    </a:lnTo>
                    <a:cubicBezTo>
                      <a:pt x="3560" y="53826"/>
                      <a:pt x="4535" y="48707"/>
                      <a:pt x="10093" y="42466"/>
                    </a:cubicBezTo>
                    <a:cubicBezTo>
                      <a:pt x="15651" y="36177"/>
                      <a:pt x="23500" y="31204"/>
                      <a:pt x="23500" y="31204"/>
                    </a:cubicBezTo>
                    <a:cubicBezTo>
                      <a:pt x="23500" y="31204"/>
                      <a:pt x="27498" y="24817"/>
                      <a:pt x="28327" y="21550"/>
                    </a:cubicBezTo>
                    <a:cubicBezTo>
                      <a:pt x="29205" y="18235"/>
                      <a:pt x="30082" y="15261"/>
                      <a:pt x="30082" y="15261"/>
                    </a:cubicBezTo>
                    <a:cubicBezTo>
                      <a:pt x="30082" y="15261"/>
                      <a:pt x="30180" y="7021"/>
                      <a:pt x="28912" y="5461"/>
                    </a:cubicBezTo>
                    <a:cubicBezTo>
                      <a:pt x="28083" y="4437"/>
                      <a:pt x="27108" y="3511"/>
                      <a:pt x="26084" y="2731"/>
                    </a:cubicBezTo>
                    <a:lnTo>
                      <a:pt x="252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35"/>
              <p:cNvSpPr/>
              <p:nvPr/>
            </p:nvSpPr>
            <p:spPr>
              <a:xfrm>
                <a:off x="2542024" y="1733203"/>
                <a:ext cx="736670" cy="641964"/>
              </a:xfrm>
              <a:custGeom>
                <a:avLst/>
                <a:gdLst/>
                <a:ahLst/>
                <a:cxnLst/>
                <a:rect l="l" t="t" r="r" b="b"/>
                <a:pathLst>
                  <a:path w="33447" h="29157" extrusionOk="0">
                    <a:moveTo>
                      <a:pt x="6534" y="0"/>
                    </a:moveTo>
                    <a:lnTo>
                      <a:pt x="4827" y="1999"/>
                    </a:lnTo>
                    <a:cubicBezTo>
                      <a:pt x="4587" y="2330"/>
                      <a:pt x="4217" y="2512"/>
                      <a:pt x="3832" y="2512"/>
                    </a:cubicBezTo>
                    <a:cubicBezTo>
                      <a:pt x="3592" y="2512"/>
                      <a:pt x="3346" y="2442"/>
                      <a:pt x="3121" y="2292"/>
                    </a:cubicBezTo>
                    <a:cubicBezTo>
                      <a:pt x="293" y="10093"/>
                      <a:pt x="1" y="24914"/>
                      <a:pt x="1" y="24914"/>
                    </a:cubicBezTo>
                    <a:lnTo>
                      <a:pt x="2292" y="24768"/>
                    </a:lnTo>
                    <a:cubicBezTo>
                      <a:pt x="3804" y="25109"/>
                      <a:pt x="5218" y="25694"/>
                      <a:pt x="6534" y="26474"/>
                    </a:cubicBezTo>
                    <a:cubicBezTo>
                      <a:pt x="8240" y="27596"/>
                      <a:pt x="10532" y="29156"/>
                      <a:pt x="10532" y="29156"/>
                    </a:cubicBezTo>
                    <a:cubicBezTo>
                      <a:pt x="10532" y="29156"/>
                      <a:pt x="12970" y="27060"/>
                      <a:pt x="13798" y="26036"/>
                    </a:cubicBezTo>
                    <a:cubicBezTo>
                      <a:pt x="14676" y="25061"/>
                      <a:pt x="15797" y="21063"/>
                      <a:pt x="15797" y="21063"/>
                    </a:cubicBezTo>
                    <a:lnTo>
                      <a:pt x="16529" y="20770"/>
                    </a:lnTo>
                    <a:lnTo>
                      <a:pt x="17796" y="19502"/>
                    </a:lnTo>
                    <a:cubicBezTo>
                      <a:pt x="17796" y="19502"/>
                      <a:pt x="19210" y="17650"/>
                      <a:pt x="20088" y="17504"/>
                    </a:cubicBezTo>
                    <a:cubicBezTo>
                      <a:pt x="20917" y="17357"/>
                      <a:pt x="23647" y="17211"/>
                      <a:pt x="23647" y="17211"/>
                    </a:cubicBezTo>
                    <a:lnTo>
                      <a:pt x="29059" y="19795"/>
                    </a:lnTo>
                    <a:lnTo>
                      <a:pt x="29741" y="20478"/>
                    </a:lnTo>
                    <a:cubicBezTo>
                      <a:pt x="30229" y="20868"/>
                      <a:pt x="30863" y="21063"/>
                      <a:pt x="31448" y="21063"/>
                    </a:cubicBezTo>
                    <a:cubicBezTo>
                      <a:pt x="32033" y="21063"/>
                      <a:pt x="32569" y="20624"/>
                      <a:pt x="32764" y="20088"/>
                    </a:cubicBezTo>
                    <a:cubicBezTo>
                      <a:pt x="32764" y="20088"/>
                      <a:pt x="33447" y="19356"/>
                      <a:pt x="33300" y="16675"/>
                    </a:cubicBezTo>
                    <a:cubicBezTo>
                      <a:pt x="33154" y="13944"/>
                      <a:pt x="31155" y="13262"/>
                      <a:pt x="31155" y="13262"/>
                    </a:cubicBezTo>
                    <a:lnTo>
                      <a:pt x="22916" y="11653"/>
                    </a:lnTo>
                    <a:lnTo>
                      <a:pt x="17211" y="10970"/>
                    </a:lnTo>
                    <a:lnTo>
                      <a:pt x="19942" y="9703"/>
                    </a:lnTo>
                    <a:lnTo>
                      <a:pt x="22916" y="8679"/>
                    </a:lnTo>
                    <a:lnTo>
                      <a:pt x="27742" y="8094"/>
                    </a:lnTo>
                    <a:cubicBezTo>
                      <a:pt x="27815" y="8108"/>
                      <a:pt x="27888" y="8115"/>
                      <a:pt x="27960" y="8115"/>
                    </a:cubicBezTo>
                    <a:cubicBezTo>
                      <a:pt x="28371" y="8115"/>
                      <a:pt x="28761" y="7889"/>
                      <a:pt x="29010" y="7557"/>
                    </a:cubicBezTo>
                    <a:cubicBezTo>
                      <a:pt x="29449" y="6924"/>
                      <a:pt x="29693" y="6192"/>
                      <a:pt x="29741" y="5412"/>
                    </a:cubicBezTo>
                    <a:cubicBezTo>
                      <a:pt x="29741" y="5412"/>
                      <a:pt x="29741" y="3267"/>
                      <a:pt x="28620" y="2438"/>
                    </a:cubicBezTo>
                    <a:cubicBezTo>
                      <a:pt x="28207" y="2163"/>
                      <a:pt x="27731" y="2012"/>
                      <a:pt x="27255" y="2012"/>
                    </a:cubicBezTo>
                    <a:cubicBezTo>
                      <a:pt x="26888" y="2012"/>
                      <a:pt x="26521" y="2101"/>
                      <a:pt x="26182" y="2292"/>
                    </a:cubicBezTo>
                    <a:cubicBezTo>
                      <a:pt x="24378" y="3072"/>
                      <a:pt x="22526" y="3657"/>
                      <a:pt x="20624" y="4096"/>
                    </a:cubicBezTo>
                    <a:cubicBezTo>
                      <a:pt x="19730" y="4342"/>
                      <a:pt x="18806" y="4465"/>
                      <a:pt x="17879" y="4465"/>
                    </a:cubicBezTo>
                    <a:cubicBezTo>
                      <a:pt x="16783" y="4465"/>
                      <a:pt x="15684" y="4293"/>
                      <a:pt x="14627" y="3950"/>
                    </a:cubicBezTo>
                    <a:cubicBezTo>
                      <a:pt x="14188" y="3365"/>
                      <a:pt x="13555" y="2877"/>
                      <a:pt x="12823" y="2536"/>
                    </a:cubicBezTo>
                    <a:cubicBezTo>
                      <a:pt x="12453" y="2458"/>
                      <a:pt x="12082" y="2419"/>
                      <a:pt x="11715" y="2419"/>
                    </a:cubicBezTo>
                    <a:cubicBezTo>
                      <a:pt x="11164" y="2419"/>
                      <a:pt x="10620" y="2506"/>
                      <a:pt x="10093" y="2682"/>
                    </a:cubicBezTo>
                    <a:cubicBezTo>
                      <a:pt x="9752" y="1999"/>
                      <a:pt x="9215" y="1463"/>
                      <a:pt x="8533" y="1122"/>
                    </a:cubicBezTo>
                    <a:cubicBezTo>
                      <a:pt x="7850" y="780"/>
                      <a:pt x="7216" y="390"/>
                      <a:pt x="65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35"/>
              <p:cNvSpPr/>
              <p:nvPr/>
            </p:nvSpPr>
            <p:spPr>
              <a:xfrm>
                <a:off x="1720558" y="885088"/>
                <a:ext cx="1357335" cy="1475040"/>
              </a:xfrm>
              <a:custGeom>
                <a:avLst/>
                <a:gdLst/>
                <a:ahLst/>
                <a:cxnLst/>
                <a:rect l="l" t="t" r="r" b="b"/>
                <a:pathLst>
                  <a:path w="61627" h="66994" extrusionOk="0">
                    <a:moveTo>
                      <a:pt x="21008" y="1"/>
                    </a:moveTo>
                    <a:cubicBezTo>
                      <a:pt x="20599" y="1"/>
                      <a:pt x="20221" y="28"/>
                      <a:pt x="19941" y="101"/>
                    </a:cubicBezTo>
                    <a:cubicBezTo>
                      <a:pt x="19258" y="248"/>
                      <a:pt x="18625" y="589"/>
                      <a:pt x="18088" y="1076"/>
                    </a:cubicBezTo>
                    <a:cubicBezTo>
                      <a:pt x="18088" y="2051"/>
                      <a:pt x="18137" y="2978"/>
                      <a:pt x="18234" y="3953"/>
                    </a:cubicBezTo>
                    <a:cubicBezTo>
                      <a:pt x="18381" y="4343"/>
                      <a:pt x="18527" y="8195"/>
                      <a:pt x="18527" y="8195"/>
                    </a:cubicBezTo>
                    <a:lnTo>
                      <a:pt x="17259" y="13606"/>
                    </a:lnTo>
                    <a:lnTo>
                      <a:pt x="12091" y="17019"/>
                    </a:lnTo>
                    <a:cubicBezTo>
                      <a:pt x="12091" y="17019"/>
                      <a:pt x="7557" y="21017"/>
                      <a:pt x="5558" y="23601"/>
                    </a:cubicBezTo>
                    <a:cubicBezTo>
                      <a:pt x="3559" y="26137"/>
                      <a:pt x="1316" y="31987"/>
                      <a:pt x="1316" y="31987"/>
                    </a:cubicBezTo>
                    <a:cubicBezTo>
                      <a:pt x="1316" y="31987"/>
                      <a:pt x="0" y="36375"/>
                      <a:pt x="439" y="39544"/>
                    </a:cubicBezTo>
                    <a:cubicBezTo>
                      <a:pt x="878" y="42665"/>
                      <a:pt x="2730" y="43250"/>
                      <a:pt x="4144" y="44956"/>
                    </a:cubicBezTo>
                    <a:cubicBezTo>
                      <a:pt x="5558" y="46663"/>
                      <a:pt x="5266" y="54756"/>
                      <a:pt x="5266" y="54756"/>
                    </a:cubicBezTo>
                    <a:cubicBezTo>
                      <a:pt x="5314" y="55341"/>
                      <a:pt x="5509" y="55926"/>
                      <a:pt x="5851" y="56462"/>
                    </a:cubicBezTo>
                    <a:cubicBezTo>
                      <a:pt x="6222" y="57081"/>
                      <a:pt x="7163" y="57484"/>
                      <a:pt x="8299" y="57484"/>
                    </a:cubicBezTo>
                    <a:cubicBezTo>
                      <a:pt x="8953" y="57484"/>
                      <a:pt x="9672" y="57350"/>
                      <a:pt x="10385" y="57047"/>
                    </a:cubicBezTo>
                    <a:cubicBezTo>
                      <a:pt x="11848" y="56316"/>
                      <a:pt x="13261" y="55487"/>
                      <a:pt x="14529" y="54463"/>
                    </a:cubicBezTo>
                    <a:lnTo>
                      <a:pt x="14529" y="54463"/>
                    </a:lnTo>
                    <a:lnTo>
                      <a:pt x="9117" y="61582"/>
                    </a:lnTo>
                    <a:cubicBezTo>
                      <a:pt x="9838" y="61376"/>
                      <a:pt x="10826" y="61289"/>
                      <a:pt x="11974" y="61289"/>
                    </a:cubicBezTo>
                    <a:cubicBezTo>
                      <a:pt x="17892" y="61289"/>
                      <a:pt x="28083" y="63581"/>
                      <a:pt x="28083" y="63581"/>
                    </a:cubicBezTo>
                    <a:lnTo>
                      <a:pt x="37493" y="66993"/>
                    </a:lnTo>
                    <a:lnTo>
                      <a:pt x="37346" y="64166"/>
                    </a:lnTo>
                    <a:cubicBezTo>
                      <a:pt x="37346" y="60021"/>
                      <a:pt x="37590" y="55877"/>
                      <a:pt x="38029" y="51782"/>
                    </a:cubicBezTo>
                    <a:cubicBezTo>
                      <a:pt x="38565" y="48076"/>
                      <a:pt x="39394" y="44420"/>
                      <a:pt x="40467" y="40812"/>
                    </a:cubicBezTo>
                    <a:cubicBezTo>
                      <a:pt x="41003" y="40958"/>
                      <a:pt x="41539" y="41056"/>
                      <a:pt x="42027" y="41104"/>
                    </a:cubicBezTo>
                    <a:cubicBezTo>
                      <a:pt x="42466" y="41104"/>
                      <a:pt x="43441" y="38228"/>
                      <a:pt x="43880" y="37253"/>
                    </a:cubicBezTo>
                    <a:cubicBezTo>
                      <a:pt x="44172" y="36375"/>
                      <a:pt x="44367" y="35449"/>
                      <a:pt x="44416" y="34571"/>
                    </a:cubicBezTo>
                    <a:lnTo>
                      <a:pt x="48706" y="31548"/>
                    </a:lnTo>
                    <a:lnTo>
                      <a:pt x="57239" y="27453"/>
                    </a:lnTo>
                    <a:lnTo>
                      <a:pt x="59384" y="27697"/>
                    </a:lnTo>
                    <a:lnTo>
                      <a:pt x="60798" y="26283"/>
                    </a:lnTo>
                    <a:cubicBezTo>
                      <a:pt x="61188" y="24869"/>
                      <a:pt x="61480" y="23358"/>
                      <a:pt x="61626" y="21895"/>
                    </a:cubicBezTo>
                    <a:cubicBezTo>
                      <a:pt x="61626" y="20481"/>
                      <a:pt x="60993" y="19116"/>
                      <a:pt x="59920" y="18189"/>
                    </a:cubicBezTo>
                    <a:cubicBezTo>
                      <a:pt x="59681" y="17982"/>
                      <a:pt x="59403" y="17900"/>
                      <a:pt x="59113" y="17900"/>
                    </a:cubicBezTo>
                    <a:cubicBezTo>
                      <a:pt x="58039" y="17900"/>
                      <a:pt x="56800" y="19018"/>
                      <a:pt x="56800" y="19018"/>
                    </a:cubicBezTo>
                    <a:lnTo>
                      <a:pt x="45830" y="23455"/>
                    </a:lnTo>
                    <a:lnTo>
                      <a:pt x="45147" y="21017"/>
                    </a:lnTo>
                    <a:lnTo>
                      <a:pt x="43685" y="18872"/>
                    </a:lnTo>
                    <a:cubicBezTo>
                      <a:pt x="43685" y="18872"/>
                      <a:pt x="43977" y="16337"/>
                      <a:pt x="44270" y="14874"/>
                    </a:cubicBezTo>
                    <a:cubicBezTo>
                      <a:pt x="44562" y="13460"/>
                      <a:pt x="46415" y="11608"/>
                      <a:pt x="46415" y="11608"/>
                    </a:cubicBezTo>
                    <a:lnTo>
                      <a:pt x="47390" y="11315"/>
                    </a:lnTo>
                    <a:lnTo>
                      <a:pt x="47536" y="10632"/>
                    </a:lnTo>
                    <a:cubicBezTo>
                      <a:pt x="47536" y="10632"/>
                      <a:pt x="47683" y="9950"/>
                      <a:pt x="46269" y="8780"/>
                    </a:cubicBezTo>
                    <a:cubicBezTo>
                      <a:pt x="45728" y="8341"/>
                      <a:pt x="45048" y="8089"/>
                      <a:pt x="44356" y="8089"/>
                    </a:cubicBezTo>
                    <a:cubicBezTo>
                      <a:pt x="44050" y="8089"/>
                      <a:pt x="43741" y="8138"/>
                      <a:pt x="43441" y="8243"/>
                    </a:cubicBezTo>
                    <a:cubicBezTo>
                      <a:pt x="43441" y="8243"/>
                      <a:pt x="43441" y="9072"/>
                      <a:pt x="42124" y="10681"/>
                    </a:cubicBezTo>
                    <a:cubicBezTo>
                      <a:pt x="40857" y="12241"/>
                      <a:pt x="38175" y="13216"/>
                      <a:pt x="38175" y="13216"/>
                    </a:cubicBezTo>
                    <a:lnTo>
                      <a:pt x="35152" y="11803"/>
                    </a:lnTo>
                    <a:lnTo>
                      <a:pt x="34909" y="9121"/>
                    </a:lnTo>
                    <a:lnTo>
                      <a:pt x="35884" y="5659"/>
                    </a:lnTo>
                    <a:lnTo>
                      <a:pt x="35738" y="4684"/>
                    </a:lnTo>
                    <a:cubicBezTo>
                      <a:pt x="35152" y="3953"/>
                      <a:pt x="34372" y="3368"/>
                      <a:pt x="33446" y="3124"/>
                    </a:cubicBezTo>
                    <a:cubicBezTo>
                      <a:pt x="33222" y="3072"/>
                      <a:pt x="32976" y="3051"/>
                      <a:pt x="32722" y="3051"/>
                    </a:cubicBezTo>
                    <a:cubicBezTo>
                      <a:pt x="31535" y="3051"/>
                      <a:pt x="30179" y="3514"/>
                      <a:pt x="30179" y="3514"/>
                    </a:cubicBezTo>
                    <a:lnTo>
                      <a:pt x="29741" y="5806"/>
                    </a:lnTo>
                    <a:lnTo>
                      <a:pt x="27644" y="9511"/>
                    </a:lnTo>
                    <a:lnTo>
                      <a:pt x="26182" y="6683"/>
                    </a:lnTo>
                    <a:cubicBezTo>
                      <a:pt x="26182" y="6683"/>
                      <a:pt x="25060" y="2246"/>
                      <a:pt x="24768" y="1223"/>
                    </a:cubicBezTo>
                    <a:cubicBezTo>
                      <a:pt x="24475" y="248"/>
                      <a:pt x="23744" y="248"/>
                      <a:pt x="23744" y="248"/>
                    </a:cubicBezTo>
                    <a:cubicBezTo>
                      <a:pt x="23744" y="248"/>
                      <a:pt x="22235" y="1"/>
                      <a:pt x="2100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35"/>
              <p:cNvSpPr/>
              <p:nvPr/>
            </p:nvSpPr>
            <p:spPr>
              <a:xfrm>
                <a:off x="1702299" y="2062760"/>
                <a:ext cx="344713" cy="366063"/>
              </a:xfrm>
              <a:custGeom>
                <a:avLst/>
                <a:gdLst/>
                <a:ahLst/>
                <a:cxnLst/>
                <a:rect l="l" t="t" r="r" b="b"/>
                <a:pathLst>
                  <a:path w="15651" h="16626" extrusionOk="0">
                    <a:moveTo>
                      <a:pt x="15651" y="0"/>
                    </a:moveTo>
                    <a:cubicBezTo>
                      <a:pt x="15650" y="0"/>
                      <a:pt x="11214" y="3559"/>
                      <a:pt x="9117" y="3852"/>
                    </a:cubicBezTo>
                    <a:cubicBezTo>
                      <a:pt x="9014" y="3866"/>
                      <a:pt x="8913" y="3873"/>
                      <a:pt x="8815" y="3873"/>
                    </a:cubicBezTo>
                    <a:cubicBezTo>
                      <a:pt x="6889" y="3873"/>
                      <a:pt x="6095" y="1268"/>
                      <a:pt x="6095" y="1268"/>
                    </a:cubicBezTo>
                    <a:cubicBezTo>
                      <a:pt x="6095" y="1268"/>
                      <a:pt x="4827" y="6095"/>
                      <a:pt x="4144" y="8240"/>
                    </a:cubicBezTo>
                    <a:cubicBezTo>
                      <a:pt x="3413" y="10385"/>
                      <a:pt x="0" y="16626"/>
                      <a:pt x="0" y="16626"/>
                    </a:cubicBezTo>
                    <a:lnTo>
                      <a:pt x="5412" y="12092"/>
                    </a:lnTo>
                    <a:cubicBezTo>
                      <a:pt x="5558" y="11214"/>
                      <a:pt x="5900" y="10385"/>
                      <a:pt x="6387" y="9654"/>
                    </a:cubicBezTo>
                    <a:cubicBezTo>
                      <a:pt x="7118" y="8825"/>
                      <a:pt x="9410" y="8386"/>
                      <a:pt x="9410" y="8386"/>
                    </a:cubicBezTo>
                    <a:lnTo>
                      <a:pt x="13798" y="2828"/>
                    </a:lnTo>
                    <a:lnTo>
                      <a:pt x="1565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35"/>
              <p:cNvSpPr/>
              <p:nvPr/>
            </p:nvSpPr>
            <p:spPr>
              <a:xfrm>
                <a:off x="1238409" y="2206601"/>
                <a:ext cx="1955468" cy="1715626"/>
              </a:xfrm>
              <a:custGeom>
                <a:avLst/>
                <a:gdLst/>
                <a:ahLst/>
                <a:cxnLst/>
                <a:rect l="l" t="t" r="r" b="b"/>
                <a:pathLst>
                  <a:path w="88784" h="77921" extrusionOk="0">
                    <a:moveTo>
                      <a:pt x="74985" y="0"/>
                    </a:moveTo>
                    <a:cubicBezTo>
                      <a:pt x="74498" y="1756"/>
                      <a:pt x="73571" y="3365"/>
                      <a:pt x="72304" y="4681"/>
                    </a:cubicBezTo>
                    <a:cubicBezTo>
                      <a:pt x="71329" y="5607"/>
                      <a:pt x="70500" y="6631"/>
                      <a:pt x="69720" y="7704"/>
                    </a:cubicBezTo>
                    <a:cubicBezTo>
                      <a:pt x="68355" y="6875"/>
                      <a:pt x="66990" y="5949"/>
                      <a:pt x="65722" y="4973"/>
                    </a:cubicBezTo>
                    <a:cubicBezTo>
                      <a:pt x="64601" y="3998"/>
                      <a:pt x="62163" y="3267"/>
                      <a:pt x="62163" y="3267"/>
                    </a:cubicBezTo>
                    <a:lnTo>
                      <a:pt x="59189" y="3413"/>
                    </a:lnTo>
                    <a:lnTo>
                      <a:pt x="59335" y="6972"/>
                    </a:lnTo>
                    <a:cubicBezTo>
                      <a:pt x="54801" y="4535"/>
                      <a:pt x="49828" y="3023"/>
                      <a:pt x="44708" y="2584"/>
                    </a:cubicBezTo>
                    <a:cubicBezTo>
                      <a:pt x="36030" y="1707"/>
                      <a:pt x="32471" y="1268"/>
                      <a:pt x="32471" y="1268"/>
                    </a:cubicBezTo>
                    <a:lnTo>
                      <a:pt x="30472" y="1853"/>
                    </a:lnTo>
                    <a:lnTo>
                      <a:pt x="27498" y="3121"/>
                    </a:lnTo>
                    <a:lnTo>
                      <a:pt x="26474" y="5559"/>
                    </a:lnTo>
                    <a:lnTo>
                      <a:pt x="17211" y="12969"/>
                    </a:lnTo>
                    <a:lnTo>
                      <a:pt x="9946" y="19064"/>
                    </a:lnTo>
                    <a:cubicBezTo>
                      <a:pt x="9946" y="19064"/>
                      <a:pt x="5704" y="22867"/>
                      <a:pt x="3852" y="26718"/>
                    </a:cubicBezTo>
                    <a:cubicBezTo>
                      <a:pt x="2048" y="30570"/>
                      <a:pt x="731" y="33983"/>
                      <a:pt x="731" y="33983"/>
                    </a:cubicBezTo>
                    <a:cubicBezTo>
                      <a:pt x="731" y="33983"/>
                      <a:pt x="0" y="38663"/>
                      <a:pt x="439" y="40711"/>
                    </a:cubicBezTo>
                    <a:cubicBezTo>
                      <a:pt x="878" y="42710"/>
                      <a:pt x="3120" y="47244"/>
                      <a:pt x="3120" y="47244"/>
                    </a:cubicBezTo>
                    <a:lnTo>
                      <a:pt x="7996" y="52217"/>
                    </a:lnTo>
                    <a:cubicBezTo>
                      <a:pt x="7996" y="52217"/>
                      <a:pt x="13798" y="56605"/>
                      <a:pt x="17113" y="57775"/>
                    </a:cubicBezTo>
                    <a:cubicBezTo>
                      <a:pt x="20428" y="58897"/>
                      <a:pt x="29643" y="61481"/>
                      <a:pt x="29643" y="61481"/>
                    </a:cubicBezTo>
                    <a:lnTo>
                      <a:pt x="39199" y="64601"/>
                    </a:lnTo>
                    <a:cubicBezTo>
                      <a:pt x="39199" y="64601"/>
                      <a:pt x="46707" y="66746"/>
                      <a:pt x="51437" y="70159"/>
                    </a:cubicBezTo>
                    <a:cubicBezTo>
                      <a:pt x="56117" y="73572"/>
                      <a:pt x="60066" y="75864"/>
                      <a:pt x="60066" y="75864"/>
                    </a:cubicBezTo>
                    <a:cubicBezTo>
                      <a:pt x="62495" y="77217"/>
                      <a:pt x="65217" y="77921"/>
                      <a:pt x="67992" y="77921"/>
                    </a:cubicBezTo>
                    <a:cubicBezTo>
                      <a:pt x="68615" y="77921"/>
                      <a:pt x="69240" y="77885"/>
                      <a:pt x="69866" y="77814"/>
                    </a:cubicBezTo>
                    <a:cubicBezTo>
                      <a:pt x="75717" y="77278"/>
                      <a:pt x="79666" y="72256"/>
                      <a:pt x="79666" y="72256"/>
                    </a:cubicBezTo>
                    <a:cubicBezTo>
                      <a:pt x="82689" y="67868"/>
                      <a:pt x="84883" y="62943"/>
                      <a:pt x="86248" y="57775"/>
                    </a:cubicBezTo>
                    <a:cubicBezTo>
                      <a:pt x="87515" y="52607"/>
                      <a:pt x="88295" y="47293"/>
                      <a:pt x="88491" y="41979"/>
                    </a:cubicBezTo>
                    <a:cubicBezTo>
                      <a:pt x="88783" y="36762"/>
                      <a:pt x="88295" y="31545"/>
                      <a:pt x="87077" y="26475"/>
                    </a:cubicBezTo>
                    <a:cubicBezTo>
                      <a:pt x="86150" y="22525"/>
                      <a:pt x="84931" y="18625"/>
                      <a:pt x="83517" y="14822"/>
                    </a:cubicBezTo>
                    <a:lnTo>
                      <a:pt x="78106" y="4145"/>
                    </a:lnTo>
                    <a:lnTo>
                      <a:pt x="7498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35"/>
              <p:cNvSpPr/>
              <p:nvPr/>
            </p:nvSpPr>
            <p:spPr>
              <a:xfrm>
                <a:off x="1561625" y="3450744"/>
                <a:ext cx="423100" cy="580139"/>
              </a:xfrm>
              <a:custGeom>
                <a:avLst/>
                <a:gdLst/>
                <a:ahLst/>
                <a:cxnLst/>
                <a:rect l="l" t="t" r="r" b="b"/>
                <a:pathLst>
                  <a:path w="19210" h="26349" extrusionOk="0">
                    <a:moveTo>
                      <a:pt x="0" y="1"/>
                    </a:moveTo>
                    <a:cubicBezTo>
                      <a:pt x="0" y="1"/>
                      <a:pt x="2536" y="6973"/>
                      <a:pt x="3803" y="10971"/>
                    </a:cubicBezTo>
                    <a:cubicBezTo>
                      <a:pt x="5120" y="14920"/>
                      <a:pt x="3657" y="21502"/>
                      <a:pt x="3657" y="21502"/>
                    </a:cubicBezTo>
                    <a:cubicBezTo>
                      <a:pt x="3121" y="24037"/>
                      <a:pt x="3949" y="24768"/>
                      <a:pt x="8240" y="25744"/>
                    </a:cubicBezTo>
                    <a:cubicBezTo>
                      <a:pt x="10219" y="26221"/>
                      <a:pt x="12486" y="26349"/>
                      <a:pt x="14340" y="26349"/>
                    </a:cubicBezTo>
                    <a:cubicBezTo>
                      <a:pt x="16459" y="26349"/>
                      <a:pt x="18040" y="26182"/>
                      <a:pt x="18040" y="26182"/>
                    </a:cubicBezTo>
                    <a:lnTo>
                      <a:pt x="18625" y="22623"/>
                    </a:lnTo>
                    <a:lnTo>
                      <a:pt x="19210" y="16236"/>
                    </a:lnTo>
                    <a:lnTo>
                      <a:pt x="18771" y="5998"/>
                    </a:lnTo>
                    <a:lnTo>
                      <a:pt x="5656" y="2292"/>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7" name="Google Shape;247;p35"/>
              <p:cNvSpPr/>
              <p:nvPr/>
            </p:nvSpPr>
            <p:spPr>
              <a:xfrm>
                <a:off x="1906317" y="3581704"/>
                <a:ext cx="436007" cy="756918"/>
              </a:xfrm>
              <a:custGeom>
                <a:avLst/>
                <a:gdLst/>
                <a:ahLst/>
                <a:cxnLst/>
                <a:rect l="l" t="t" r="r" b="b"/>
                <a:pathLst>
                  <a:path w="19796" h="34378" extrusionOk="0">
                    <a:moveTo>
                      <a:pt x="2633" y="1"/>
                    </a:moveTo>
                    <a:lnTo>
                      <a:pt x="2633" y="1"/>
                    </a:lnTo>
                    <a:cubicBezTo>
                      <a:pt x="2634" y="1"/>
                      <a:pt x="3999" y="7656"/>
                      <a:pt x="3560" y="10240"/>
                    </a:cubicBezTo>
                    <a:cubicBezTo>
                      <a:pt x="3072" y="12824"/>
                      <a:pt x="2731" y="17943"/>
                      <a:pt x="2731" y="17943"/>
                    </a:cubicBezTo>
                    <a:lnTo>
                      <a:pt x="830" y="28035"/>
                    </a:lnTo>
                    <a:cubicBezTo>
                      <a:pt x="830" y="28035"/>
                      <a:pt x="1" y="29498"/>
                      <a:pt x="2731" y="30960"/>
                    </a:cubicBezTo>
                    <a:cubicBezTo>
                      <a:pt x="4974" y="32082"/>
                      <a:pt x="7314" y="32959"/>
                      <a:pt x="9703" y="33593"/>
                    </a:cubicBezTo>
                    <a:cubicBezTo>
                      <a:pt x="9703" y="33593"/>
                      <a:pt x="13182" y="34378"/>
                      <a:pt x="15718" y="34378"/>
                    </a:cubicBezTo>
                    <a:cubicBezTo>
                      <a:pt x="16214" y="34378"/>
                      <a:pt x="16674" y="34348"/>
                      <a:pt x="17065" y="34276"/>
                    </a:cubicBezTo>
                    <a:cubicBezTo>
                      <a:pt x="18381" y="34130"/>
                      <a:pt x="19503" y="33154"/>
                      <a:pt x="19795" y="31887"/>
                    </a:cubicBezTo>
                    <a:lnTo>
                      <a:pt x="18235" y="19601"/>
                    </a:lnTo>
                    <a:lnTo>
                      <a:pt x="17309" y="7997"/>
                    </a:lnTo>
                    <a:lnTo>
                      <a:pt x="17309" y="5852"/>
                    </a:lnTo>
                    <a:lnTo>
                      <a:pt x="263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35"/>
              <p:cNvSpPr/>
              <p:nvPr/>
            </p:nvSpPr>
            <p:spPr>
              <a:xfrm>
                <a:off x="1271700" y="2354050"/>
                <a:ext cx="1821471" cy="957931"/>
              </a:xfrm>
              <a:custGeom>
                <a:avLst/>
                <a:gdLst/>
                <a:ahLst/>
                <a:cxnLst/>
                <a:rect l="l" t="t" r="r" b="b"/>
                <a:pathLst>
                  <a:path w="85030" h="44738" extrusionOk="0">
                    <a:moveTo>
                      <a:pt x="37170" y="1"/>
                    </a:moveTo>
                    <a:cubicBezTo>
                      <a:pt x="36104" y="1"/>
                      <a:pt x="35041" y="66"/>
                      <a:pt x="33983" y="227"/>
                    </a:cubicBezTo>
                    <a:cubicBezTo>
                      <a:pt x="30277" y="861"/>
                      <a:pt x="26865" y="2664"/>
                      <a:pt x="23695" y="4615"/>
                    </a:cubicBezTo>
                    <a:cubicBezTo>
                      <a:pt x="16870" y="8808"/>
                      <a:pt x="9898" y="13634"/>
                      <a:pt x="5315" y="20314"/>
                    </a:cubicBezTo>
                    <a:cubicBezTo>
                      <a:pt x="0" y="27968"/>
                      <a:pt x="488" y="38353"/>
                      <a:pt x="9654" y="42936"/>
                    </a:cubicBezTo>
                    <a:cubicBezTo>
                      <a:pt x="11401" y="43819"/>
                      <a:pt x="13363" y="44258"/>
                      <a:pt x="15318" y="44258"/>
                    </a:cubicBezTo>
                    <a:cubicBezTo>
                      <a:pt x="18546" y="44258"/>
                      <a:pt x="21753" y="43062"/>
                      <a:pt x="23939" y="40694"/>
                    </a:cubicBezTo>
                    <a:cubicBezTo>
                      <a:pt x="25402" y="39085"/>
                      <a:pt x="26377" y="37134"/>
                      <a:pt x="27498" y="35330"/>
                    </a:cubicBezTo>
                    <a:cubicBezTo>
                      <a:pt x="31935" y="28456"/>
                      <a:pt x="39492" y="23922"/>
                      <a:pt x="47439" y="22118"/>
                    </a:cubicBezTo>
                    <a:cubicBezTo>
                      <a:pt x="50426" y="21446"/>
                      <a:pt x="53490" y="21030"/>
                      <a:pt x="56484" y="21030"/>
                    </a:cubicBezTo>
                    <a:cubicBezTo>
                      <a:pt x="63264" y="21030"/>
                      <a:pt x="69681" y="23163"/>
                      <a:pt x="74011" y="29285"/>
                    </a:cubicBezTo>
                    <a:cubicBezTo>
                      <a:pt x="76643" y="33185"/>
                      <a:pt x="78252" y="37768"/>
                      <a:pt x="78642" y="42497"/>
                    </a:cubicBezTo>
                    <a:cubicBezTo>
                      <a:pt x="78691" y="43180"/>
                      <a:pt x="78789" y="44009"/>
                      <a:pt x="79325" y="44448"/>
                    </a:cubicBezTo>
                    <a:cubicBezTo>
                      <a:pt x="79620" y="44644"/>
                      <a:pt x="79955" y="44738"/>
                      <a:pt x="80291" y="44738"/>
                    </a:cubicBezTo>
                    <a:cubicBezTo>
                      <a:pt x="80787" y="44738"/>
                      <a:pt x="81287" y="44533"/>
                      <a:pt x="81665" y="44155"/>
                    </a:cubicBezTo>
                    <a:cubicBezTo>
                      <a:pt x="82202" y="43521"/>
                      <a:pt x="82592" y="42741"/>
                      <a:pt x="82738" y="41912"/>
                    </a:cubicBezTo>
                    <a:cubicBezTo>
                      <a:pt x="84200" y="36988"/>
                      <a:pt x="85029" y="31820"/>
                      <a:pt x="84688" y="26750"/>
                    </a:cubicBezTo>
                    <a:cubicBezTo>
                      <a:pt x="84152" y="21094"/>
                      <a:pt x="82445" y="15633"/>
                      <a:pt x="79715" y="10709"/>
                    </a:cubicBezTo>
                    <a:cubicBezTo>
                      <a:pt x="76351" y="5005"/>
                      <a:pt x="68843" y="3835"/>
                      <a:pt x="62943" y="3054"/>
                    </a:cubicBezTo>
                    <a:lnTo>
                      <a:pt x="43685" y="568"/>
                    </a:lnTo>
                    <a:cubicBezTo>
                      <a:pt x="41525" y="273"/>
                      <a:pt x="39344" y="1"/>
                      <a:pt x="371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35"/>
              <p:cNvSpPr/>
              <p:nvPr/>
            </p:nvSpPr>
            <p:spPr>
              <a:xfrm>
                <a:off x="1430092" y="2415943"/>
                <a:ext cx="810212" cy="653810"/>
              </a:xfrm>
              <a:custGeom>
                <a:avLst/>
                <a:gdLst/>
                <a:ahLst/>
                <a:cxnLst/>
                <a:rect l="l" t="t" r="r" b="b"/>
                <a:pathLst>
                  <a:path w="36786" h="29695" extrusionOk="0">
                    <a:moveTo>
                      <a:pt x="24563" y="1"/>
                    </a:moveTo>
                    <a:cubicBezTo>
                      <a:pt x="12835" y="1"/>
                      <a:pt x="0" y="12167"/>
                      <a:pt x="4071" y="23987"/>
                    </a:cubicBezTo>
                    <a:cubicBezTo>
                      <a:pt x="5160" y="27175"/>
                      <a:pt x="8320" y="29695"/>
                      <a:pt x="11506" y="29695"/>
                    </a:cubicBezTo>
                    <a:cubicBezTo>
                      <a:pt x="12169" y="29695"/>
                      <a:pt x="12834" y="29586"/>
                      <a:pt x="13481" y="29350"/>
                    </a:cubicBezTo>
                    <a:cubicBezTo>
                      <a:pt x="15333" y="28668"/>
                      <a:pt x="16698" y="27156"/>
                      <a:pt x="17966" y="25742"/>
                    </a:cubicBezTo>
                    <a:cubicBezTo>
                      <a:pt x="20696" y="22671"/>
                      <a:pt x="23475" y="19551"/>
                      <a:pt x="26986" y="17454"/>
                    </a:cubicBezTo>
                    <a:cubicBezTo>
                      <a:pt x="28985" y="16235"/>
                      <a:pt x="31227" y="15455"/>
                      <a:pt x="33178" y="14139"/>
                    </a:cubicBezTo>
                    <a:cubicBezTo>
                      <a:pt x="35128" y="12774"/>
                      <a:pt x="36786" y="10677"/>
                      <a:pt x="36737" y="8337"/>
                    </a:cubicBezTo>
                    <a:cubicBezTo>
                      <a:pt x="36688" y="5850"/>
                      <a:pt x="34787" y="3803"/>
                      <a:pt x="32739" y="2389"/>
                    </a:cubicBezTo>
                    <a:cubicBezTo>
                      <a:pt x="30258" y="735"/>
                      <a:pt x="27444" y="1"/>
                      <a:pt x="24563" y="1"/>
                    </a:cubicBezTo>
                    <a:close/>
                  </a:path>
                </a:pathLst>
              </a:custGeom>
              <a:solidFill>
                <a:srgbClr val="FFFFFF">
                  <a:alpha val="33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35"/>
              <p:cNvSpPr/>
              <p:nvPr/>
            </p:nvSpPr>
            <p:spPr>
              <a:xfrm>
                <a:off x="1495044" y="2696094"/>
                <a:ext cx="1733191" cy="1225428"/>
              </a:xfrm>
              <a:custGeom>
                <a:avLst/>
                <a:gdLst/>
                <a:ahLst/>
                <a:cxnLst/>
                <a:rect l="l" t="t" r="r" b="b"/>
                <a:pathLst>
                  <a:path w="78692" h="55657" extrusionOk="0">
                    <a:moveTo>
                      <a:pt x="74840" y="1"/>
                    </a:moveTo>
                    <a:cubicBezTo>
                      <a:pt x="75425" y="11702"/>
                      <a:pt x="73962" y="21794"/>
                      <a:pt x="69330" y="32618"/>
                    </a:cubicBezTo>
                    <a:cubicBezTo>
                      <a:pt x="67721" y="36323"/>
                      <a:pt x="65771" y="40029"/>
                      <a:pt x="62748" y="42662"/>
                    </a:cubicBezTo>
                    <a:cubicBezTo>
                      <a:pt x="60067" y="44915"/>
                      <a:pt x="56705" y="46116"/>
                      <a:pt x="53254" y="46116"/>
                    </a:cubicBezTo>
                    <a:cubicBezTo>
                      <a:pt x="52375" y="46116"/>
                      <a:pt x="51490" y="46038"/>
                      <a:pt x="50608" y="45880"/>
                    </a:cubicBezTo>
                    <a:cubicBezTo>
                      <a:pt x="48512" y="45538"/>
                      <a:pt x="46464" y="44904"/>
                      <a:pt x="44563" y="44027"/>
                    </a:cubicBezTo>
                    <a:cubicBezTo>
                      <a:pt x="43002" y="43295"/>
                      <a:pt x="41101" y="42954"/>
                      <a:pt x="40126" y="41443"/>
                    </a:cubicBezTo>
                    <a:cubicBezTo>
                      <a:pt x="38517" y="38956"/>
                      <a:pt x="37591" y="36177"/>
                      <a:pt x="37347" y="33301"/>
                    </a:cubicBezTo>
                    <a:cubicBezTo>
                      <a:pt x="37054" y="34715"/>
                      <a:pt x="36713" y="36275"/>
                      <a:pt x="35689" y="37299"/>
                    </a:cubicBezTo>
                    <a:cubicBezTo>
                      <a:pt x="35348" y="37591"/>
                      <a:pt x="34958" y="37884"/>
                      <a:pt x="34519" y="38079"/>
                    </a:cubicBezTo>
                    <a:cubicBezTo>
                      <a:pt x="33510" y="38474"/>
                      <a:pt x="32422" y="38671"/>
                      <a:pt x="31326" y="38671"/>
                    </a:cubicBezTo>
                    <a:cubicBezTo>
                      <a:pt x="31204" y="38671"/>
                      <a:pt x="31082" y="38669"/>
                      <a:pt x="30960" y="38664"/>
                    </a:cubicBezTo>
                    <a:cubicBezTo>
                      <a:pt x="27645" y="38517"/>
                      <a:pt x="24427" y="37542"/>
                      <a:pt x="21209" y="36519"/>
                    </a:cubicBezTo>
                    <a:cubicBezTo>
                      <a:pt x="17747" y="35446"/>
                      <a:pt x="13993" y="33739"/>
                      <a:pt x="10385" y="33447"/>
                    </a:cubicBezTo>
                    <a:cubicBezTo>
                      <a:pt x="6875" y="33154"/>
                      <a:pt x="3316" y="33398"/>
                      <a:pt x="1" y="31887"/>
                    </a:cubicBezTo>
                    <a:lnTo>
                      <a:pt x="1" y="31887"/>
                    </a:lnTo>
                    <a:cubicBezTo>
                      <a:pt x="9508" y="37640"/>
                      <a:pt x="20526" y="39200"/>
                      <a:pt x="30667" y="43393"/>
                    </a:cubicBezTo>
                    <a:cubicBezTo>
                      <a:pt x="36372" y="45684"/>
                      <a:pt x="41247" y="48756"/>
                      <a:pt x="46318" y="52071"/>
                    </a:cubicBezTo>
                    <a:cubicBezTo>
                      <a:pt x="47293" y="52656"/>
                      <a:pt x="48219" y="53290"/>
                      <a:pt x="49243" y="53827"/>
                    </a:cubicBezTo>
                    <a:cubicBezTo>
                      <a:pt x="51239" y="54802"/>
                      <a:pt x="53637" y="55657"/>
                      <a:pt x="55889" y="55657"/>
                    </a:cubicBezTo>
                    <a:cubicBezTo>
                      <a:pt x="56113" y="55657"/>
                      <a:pt x="56336" y="55648"/>
                      <a:pt x="56556" y="55631"/>
                    </a:cubicBezTo>
                    <a:cubicBezTo>
                      <a:pt x="61676" y="55289"/>
                      <a:pt x="66015" y="51974"/>
                      <a:pt x="68745" y="47830"/>
                    </a:cubicBezTo>
                    <a:cubicBezTo>
                      <a:pt x="78691" y="33057"/>
                      <a:pt x="77619" y="16626"/>
                      <a:pt x="74840" y="1"/>
                    </a:cubicBezTo>
                    <a:close/>
                  </a:path>
                </a:pathLst>
              </a:custGeom>
              <a:solidFill>
                <a:srgbClr val="000000">
                  <a:alpha val="32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35"/>
              <p:cNvSpPr/>
              <p:nvPr/>
            </p:nvSpPr>
            <p:spPr>
              <a:xfrm>
                <a:off x="2534492" y="2281658"/>
                <a:ext cx="579918" cy="430574"/>
              </a:xfrm>
              <a:custGeom>
                <a:avLst/>
                <a:gdLst/>
                <a:ahLst/>
                <a:cxnLst/>
                <a:rect l="l" t="t" r="r" b="b"/>
                <a:pathLst>
                  <a:path w="26330" h="19556" extrusionOk="0">
                    <a:moveTo>
                      <a:pt x="1172" y="4100"/>
                    </a:moveTo>
                    <a:lnTo>
                      <a:pt x="2634" y="4831"/>
                    </a:lnTo>
                    <a:cubicBezTo>
                      <a:pt x="2386" y="4707"/>
                      <a:pt x="2154" y="4562"/>
                      <a:pt x="1941" y="4400"/>
                    </a:cubicBezTo>
                    <a:lnTo>
                      <a:pt x="1941" y="4400"/>
                    </a:lnTo>
                    <a:cubicBezTo>
                      <a:pt x="1686" y="4297"/>
                      <a:pt x="1430" y="4197"/>
                      <a:pt x="1172" y="4100"/>
                    </a:cubicBezTo>
                    <a:close/>
                    <a:moveTo>
                      <a:pt x="26101" y="15251"/>
                    </a:moveTo>
                    <a:cubicBezTo>
                      <a:pt x="26178" y="15451"/>
                      <a:pt x="26254" y="15651"/>
                      <a:pt x="26329" y="15850"/>
                    </a:cubicBezTo>
                    <a:cubicBezTo>
                      <a:pt x="26265" y="15643"/>
                      <a:pt x="26188" y="15444"/>
                      <a:pt x="26101" y="15251"/>
                    </a:cubicBezTo>
                    <a:close/>
                    <a:moveTo>
                      <a:pt x="1519" y="0"/>
                    </a:moveTo>
                    <a:cubicBezTo>
                      <a:pt x="1110" y="0"/>
                      <a:pt x="700" y="34"/>
                      <a:pt x="294" y="102"/>
                    </a:cubicBezTo>
                    <a:cubicBezTo>
                      <a:pt x="1" y="1776"/>
                      <a:pt x="642" y="3415"/>
                      <a:pt x="1941" y="4400"/>
                    </a:cubicBezTo>
                    <a:lnTo>
                      <a:pt x="1941" y="4400"/>
                    </a:lnTo>
                    <a:cubicBezTo>
                      <a:pt x="8997" y="7268"/>
                      <a:pt x="14698" y="12685"/>
                      <a:pt x="17992" y="19555"/>
                    </a:cubicBezTo>
                    <a:cubicBezTo>
                      <a:pt x="17309" y="17459"/>
                      <a:pt x="17017" y="15216"/>
                      <a:pt x="17114" y="13022"/>
                    </a:cubicBezTo>
                    <a:cubicBezTo>
                      <a:pt x="17163" y="11998"/>
                      <a:pt x="17358" y="10828"/>
                      <a:pt x="18236" y="10292"/>
                    </a:cubicBezTo>
                    <a:cubicBezTo>
                      <a:pt x="18536" y="10114"/>
                      <a:pt x="18859" y="10040"/>
                      <a:pt x="19191" y="10040"/>
                    </a:cubicBezTo>
                    <a:cubicBezTo>
                      <a:pt x="20046" y="10040"/>
                      <a:pt x="20960" y="10531"/>
                      <a:pt x="21697" y="11023"/>
                    </a:cubicBezTo>
                    <a:cubicBezTo>
                      <a:pt x="23420" y="12171"/>
                      <a:pt x="25262" y="13399"/>
                      <a:pt x="26101" y="15251"/>
                    </a:cubicBezTo>
                    <a:lnTo>
                      <a:pt x="26101" y="15251"/>
                    </a:lnTo>
                    <a:cubicBezTo>
                      <a:pt x="24787" y="11828"/>
                      <a:pt x="23224" y="8331"/>
                      <a:pt x="20137" y="6489"/>
                    </a:cubicBezTo>
                    <a:cubicBezTo>
                      <a:pt x="16481" y="4295"/>
                      <a:pt x="11654" y="4977"/>
                      <a:pt x="7949" y="2832"/>
                    </a:cubicBezTo>
                    <a:cubicBezTo>
                      <a:pt x="6778" y="2198"/>
                      <a:pt x="5803" y="1272"/>
                      <a:pt x="4584" y="687"/>
                    </a:cubicBezTo>
                    <a:cubicBezTo>
                      <a:pt x="3634" y="229"/>
                      <a:pt x="2581" y="0"/>
                      <a:pt x="1519" y="0"/>
                    </a:cubicBezTo>
                    <a:close/>
                  </a:path>
                </a:pathLst>
              </a:custGeom>
              <a:solidFill>
                <a:srgbClr val="000000">
                  <a:alpha val="32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35"/>
              <p:cNvSpPr/>
              <p:nvPr/>
            </p:nvSpPr>
            <p:spPr>
              <a:xfrm>
                <a:off x="1224445" y="2822761"/>
                <a:ext cx="681894" cy="738577"/>
              </a:xfrm>
              <a:custGeom>
                <a:avLst/>
                <a:gdLst/>
                <a:ahLst/>
                <a:cxnLst/>
                <a:rect l="l" t="t" r="r" b="b"/>
                <a:pathLst>
                  <a:path w="30960" h="33545" extrusionOk="0">
                    <a:moveTo>
                      <a:pt x="4778" y="1"/>
                    </a:moveTo>
                    <a:cubicBezTo>
                      <a:pt x="1463" y="2536"/>
                      <a:pt x="0" y="7070"/>
                      <a:pt x="488" y="11215"/>
                    </a:cubicBezTo>
                    <a:cubicBezTo>
                      <a:pt x="975" y="15408"/>
                      <a:pt x="3169" y="19211"/>
                      <a:pt x="6046" y="22282"/>
                    </a:cubicBezTo>
                    <a:cubicBezTo>
                      <a:pt x="7460" y="23794"/>
                      <a:pt x="9069" y="25110"/>
                      <a:pt x="10873" y="26183"/>
                    </a:cubicBezTo>
                    <a:cubicBezTo>
                      <a:pt x="12384" y="26963"/>
                      <a:pt x="13944" y="27645"/>
                      <a:pt x="15553" y="28181"/>
                    </a:cubicBezTo>
                    <a:cubicBezTo>
                      <a:pt x="20624" y="30034"/>
                      <a:pt x="25792" y="31838"/>
                      <a:pt x="30960" y="33545"/>
                    </a:cubicBezTo>
                    <a:lnTo>
                      <a:pt x="18625" y="28377"/>
                    </a:lnTo>
                    <a:cubicBezTo>
                      <a:pt x="16869" y="27645"/>
                      <a:pt x="15163" y="26865"/>
                      <a:pt x="13554" y="25939"/>
                    </a:cubicBezTo>
                    <a:cubicBezTo>
                      <a:pt x="5024" y="20888"/>
                      <a:pt x="1245" y="10574"/>
                      <a:pt x="4447" y="1233"/>
                    </a:cubicBezTo>
                    <a:lnTo>
                      <a:pt x="4447" y="1233"/>
                    </a:lnTo>
                    <a:cubicBezTo>
                      <a:pt x="4810" y="966"/>
                      <a:pt x="4964" y="483"/>
                      <a:pt x="4778" y="1"/>
                    </a:cubicBezTo>
                    <a:close/>
                  </a:path>
                </a:pathLst>
              </a:custGeom>
              <a:solidFill>
                <a:srgbClr val="000000">
                  <a:alpha val="32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35"/>
              <p:cNvSpPr/>
              <p:nvPr/>
            </p:nvSpPr>
            <p:spPr>
              <a:xfrm>
                <a:off x="2764323" y="3361661"/>
                <a:ext cx="153558" cy="210421"/>
              </a:xfrm>
              <a:custGeom>
                <a:avLst/>
                <a:gdLst/>
                <a:ahLst/>
                <a:cxnLst/>
                <a:rect l="l" t="t" r="r" b="b"/>
                <a:pathLst>
                  <a:path w="6972" h="9557" extrusionOk="0">
                    <a:moveTo>
                      <a:pt x="1761" y="7324"/>
                    </a:moveTo>
                    <a:cubicBezTo>
                      <a:pt x="1547" y="7532"/>
                      <a:pt x="1370" y="7766"/>
                      <a:pt x="1257" y="8031"/>
                    </a:cubicBezTo>
                    <a:lnTo>
                      <a:pt x="1257" y="8031"/>
                    </a:lnTo>
                    <a:cubicBezTo>
                      <a:pt x="1430" y="7799"/>
                      <a:pt x="1597" y="7563"/>
                      <a:pt x="1761" y="7324"/>
                    </a:cubicBezTo>
                    <a:close/>
                    <a:moveTo>
                      <a:pt x="5802" y="0"/>
                    </a:moveTo>
                    <a:lnTo>
                      <a:pt x="5217" y="1170"/>
                    </a:lnTo>
                    <a:cubicBezTo>
                      <a:pt x="4140" y="3254"/>
                      <a:pt x="3088" y="5388"/>
                      <a:pt x="1761" y="7324"/>
                    </a:cubicBezTo>
                    <a:lnTo>
                      <a:pt x="1761" y="7324"/>
                    </a:lnTo>
                    <a:cubicBezTo>
                      <a:pt x="2066" y="7028"/>
                      <a:pt x="2447" y="6785"/>
                      <a:pt x="2828" y="6582"/>
                    </a:cubicBezTo>
                    <a:cubicBezTo>
                      <a:pt x="3359" y="6240"/>
                      <a:pt x="3950" y="6046"/>
                      <a:pt x="4554" y="6046"/>
                    </a:cubicBezTo>
                    <a:cubicBezTo>
                      <a:pt x="4725" y="6046"/>
                      <a:pt x="4898" y="6062"/>
                      <a:pt x="5071" y="6094"/>
                    </a:cubicBezTo>
                    <a:cubicBezTo>
                      <a:pt x="5704" y="6290"/>
                      <a:pt x="6192" y="6777"/>
                      <a:pt x="6436" y="7411"/>
                    </a:cubicBezTo>
                    <a:cubicBezTo>
                      <a:pt x="6679" y="7996"/>
                      <a:pt x="6826" y="8630"/>
                      <a:pt x="6826" y="9312"/>
                    </a:cubicBezTo>
                    <a:cubicBezTo>
                      <a:pt x="6972" y="7752"/>
                      <a:pt x="6923" y="6192"/>
                      <a:pt x="6582" y="4681"/>
                    </a:cubicBezTo>
                    <a:cubicBezTo>
                      <a:pt x="6338" y="3120"/>
                      <a:pt x="6046" y="1560"/>
                      <a:pt x="5802" y="0"/>
                    </a:cubicBezTo>
                    <a:close/>
                    <a:moveTo>
                      <a:pt x="1257" y="8031"/>
                    </a:moveTo>
                    <a:cubicBezTo>
                      <a:pt x="865" y="8559"/>
                      <a:pt x="448" y="9069"/>
                      <a:pt x="0" y="9556"/>
                    </a:cubicBezTo>
                    <a:lnTo>
                      <a:pt x="1170" y="8288"/>
                    </a:lnTo>
                    <a:cubicBezTo>
                      <a:pt x="1192" y="8200"/>
                      <a:pt x="1222" y="8114"/>
                      <a:pt x="1257" y="8031"/>
                    </a:cubicBezTo>
                    <a:close/>
                  </a:path>
                </a:pathLst>
              </a:custGeom>
              <a:solidFill>
                <a:srgbClr val="000000">
                  <a:alpha val="32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35"/>
              <p:cNvSpPr/>
              <p:nvPr/>
            </p:nvSpPr>
            <p:spPr>
              <a:xfrm>
                <a:off x="2928607" y="2654239"/>
                <a:ext cx="95588" cy="235103"/>
              </a:xfrm>
              <a:custGeom>
                <a:avLst/>
                <a:gdLst/>
                <a:ahLst/>
                <a:cxnLst/>
                <a:rect l="l" t="t" r="r" b="b"/>
                <a:pathLst>
                  <a:path w="4340" h="10678" extrusionOk="0">
                    <a:moveTo>
                      <a:pt x="1" y="0"/>
                    </a:moveTo>
                    <a:lnTo>
                      <a:pt x="1" y="0"/>
                    </a:lnTo>
                    <a:cubicBezTo>
                      <a:pt x="586" y="1756"/>
                      <a:pt x="927" y="3560"/>
                      <a:pt x="976" y="5412"/>
                    </a:cubicBezTo>
                    <a:lnTo>
                      <a:pt x="1414" y="10678"/>
                    </a:lnTo>
                    <a:cubicBezTo>
                      <a:pt x="1523" y="10272"/>
                      <a:pt x="1556" y="9851"/>
                      <a:pt x="1522" y="9432"/>
                    </a:cubicBezTo>
                    <a:lnTo>
                      <a:pt x="1522" y="9432"/>
                    </a:lnTo>
                    <a:lnTo>
                      <a:pt x="1658" y="10093"/>
                    </a:lnTo>
                    <a:cubicBezTo>
                      <a:pt x="1561" y="9264"/>
                      <a:pt x="1463" y="8435"/>
                      <a:pt x="1414" y="7606"/>
                    </a:cubicBezTo>
                    <a:cubicBezTo>
                      <a:pt x="1219" y="6631"/>
                      <a:pt x="1414" y="5705"/>
                      <a:pt x="1902" y="4827"/>
                    </a:cubicBezTo>
                    <a:cubicBezTo>
                      <a:pt x="2224" y="4358"/>
                      <a:pt x="2811" y="4065"/>
                      <a:pt x="3366" y="4065"/>
                    </a:cubicBezTo>
                    <a:cubicBezTo>
                      <a:pt x="3733" y="4065"/>
                      <a:pt x="4087" y="4194"/>
                      <a:pt x="4340" y="4486"/>
                    </a:cubicBezTo>
                    <a:cubicBezTo>
                      <a:pt x="3218" y="2731"/>
                      <a:pt x="1707" y="1219"/>
                      <a:pt x="1" y="0"/>
                    </a:cubicBezTo>
                    <a:close/>
                  </a:path>
                </a:pathLst>
              </a:custGeom>
              <a:solidFill>
                <a:srgbClr val="000000">
                  <a:alpha val="32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35"/>
              <p:cNvSpPr/>
              <p:nvPr/>
            </p:nvSpPr>
            <p:spPr>
              <a:xfrm>
                <a:off x="2190880" y="2897906"/>
                <a:ext cx="402705" cy="353205"/>
              </a:xfrm>
              <a:custGeom>
                <a:avLst/>
                <a:gdLst/>
                <a:ahLst/>
                <a:cxnLst/>
                <a:rect l="l" t="t" r="r" b="b"/>
                <a:pathLst>
                  <a:path w="18284" h="16042" extrusionOk="0">
                    <a:moveTo>
                      <a:pt x="18177" y="4482"/>
                    </a:moveTo>
                    <a:lnTo>
                      <a:pt x="18177" y="4482"/>
                    </a:lnTo>
                    <a:cubicBezTo>
                      <a:pt x="18212" y="4500"/>
                      <a:pt x="18248" y="4517"/>
                      <a:pt x="18284" y="4535"/>
                    </a:cubicBezTo>
                    <a:cubicBezTo>
                      <a:pt x="18248" y="4517"/>
                      <a:pt x="18213" y="4500"/>
                      <a:pt x="18177" y="4482"/>
                    </a:cubicBezTo>
                    <a:close/>
                    <a:moveTo>
                      <a:pt x="1" y="1"/>
                    </a:moveTo>
                    <a:lnTo>
                      <a:pt x="1" y="1"/>
                    </a:lnTo>
                    <a:cubicBezTo>
                      <a:pt x="2789" y="4618"/>
                      <a:pt x="4849" y="9707"/>
                      <a:pt x="6100" y="14985"/>
                    </a:cubicBezTo>
                    <a:lnTo>
                      <a:pt x="6100" y="14985"/>
                    </a:lnTo>
                    <a:cubicBezTo>
                      <a:pt x="5497" y="12325"/>
                      <a:pt x="4894" y="9697"/>
                      <a:pt x="4291" y="7070"/>
                    </a:cubicBezTo>
                    <a:cubicBezTo>
                      <a:pt x="4145" y="6485"/>
                      <a:pt x="4096" y="5754"/>
                      <a:pt x="4633" y="5461"/>
                    </a:cubicBezTo>
                    <a:cubicBezTo>
                      <a:pt x="4754" y="5413"/>
                      <a:pt x="4901" y="5388"/>
                      <a:pt x="5053" y="5388"/>
                    </a:cubicBezTo>
                    <a:cubicBezTo>
                      <a:pt x="5205" y="5388"/>
                      <a:pt x="5364" y="5413"/>
                      <a:pt x="5510" y="5461"/>
                    </a:cubicBezTo>
                    <a:cubicBezTo>
                      <a:pt x="8484" y="6144"/>
                      <a:pt x="10971" y="8192"/>
                      <a:pt x="12190" y="10971"/>
                    </a:cubicBezTo>
                    <a:lnTo>
                      <a:pt x="12823" y="10727"/>
                    </a:lnTo>
                    <a:cubicBezTo>
                      <a:pt x="11556" y="9752"/>
                      <a:pt x="9118" y="5754"/>
                      <a:pt x="10629" y="4243"/>
                    </a:cubicBezTo>
                    <a:cubicBezTo>
                      <a:pt x="11117" y="3852"/>
                      <a:pt x="11751" y="3609"/>
                      <a:pt x="12385" y="3560"/>
                    </a:cubicBezTo>
                    <a:cubicBezTo>
                      <a:pt x="12850" y="3492"/>
                      <a:pt x="13318" y="3458"/>
                      <a:pt x="13786" y="3458"/>
                    </a:cubicBezTo>
                    <a:cubicBezTo>
                      <a:pt x="15288" y="3458"/>
                      <a:pt x="16786" y="3806"/>
                      <a:pt x="18177" y="4482"/>
                    </a:cubicBezTo>
                    <a:lnTo>
                      <a:pt x="18177" y="4482"/>
                    </a:lnTo>
                    <a:cubicBezTo>
                      <a:pt x="12311" y="1608"/>
                      <a:pt x="6252" y="1455"/>
                      <a:pt x="1" y="1"/>
                    </a:cubicBezTo>
                    <a:close/>
                    <a:moveTo>
                      <a:pt x="6100" y="14985"/>
                    </a:moveTo>
                    <a:lnTo>
                      <a:pt x="6100" y="14985"/>
                    </a:lnTo>
                    <a:cubicBezTo>
                      <a:pt x="6180" y="15337"/>
                      <a:pt x="6259" y="15689"/>
                      <a:pt x="6339" y="16041"/>
                    </a:cubicBezTo>
                    <a:cubicBezTo>
                      <a:pt x="6263" y="15689"/>
                      <a:pt x="6183" y="15337"/>
                      <a:pt x="6100" y="14985"/>
                    </a:cubicBezTo>
                    <a:close/>
                  </a:path>
                </a:pathLst>
              </a:custGeom>
              <a:solidFill>
                <a:srgbClr val="000000">
                  <a:alpha val="32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35"/>
              <p:cNvSpPr/>
              <p:nvPr/>
            </p:nvSpPr>
            <p:spPr>
              <a:xfrm>
                <a:off x="1909532" y="2936789"/>
                <a:ext cx="403784" cy="461377"/>
              </a:xfrm>
              <a:custGeom>
                <a:avLst/>
                <a:gdLst/>
                <a:ahLst/>
                <a:cxnLst/>
                <a:rect l="l" t="t" r="r" b="b"/>
                <a:pathLst>
                  <a:path w="18333" h="20955" extrusionOk="0">
                    <a:moveTo>
                      <a:pt x="12413" y="1"/>
                    </a:moveTo>
                    <a:cubicBezTo>
                      <a:pt x="12183" y="1"/>
                      <a:pt x="11978" y="91"/>
                      <a:pt x="11800" y="234"/>
                    </a:cubicBezTo>
                    <a:cubicBezTo>
                      <a:pt x="5900" y="4085"/>
                      <a:pt x="1707" y="9985"/>
                      <a:pt x="1" y="16762"/>
                    </a:cubicBezTo>
                    <a:cubicBezTo>
                      <a:pt x="1220" y="13788"/>
                      <a:pt x="2926" y="11009"/>
                      <a:pt x="5120" y="8620"/>
                    </a:cubicBezTo>
                    <a:cubicBezTo>
                      <a:pt x="5315" y="8327"/>
                      <a:pt x="5608" y="8132"/>
                      <a:pt x="5949" y="7986"/>
                    </a:cubicBezTo>
                    <a:cubicBezTo>
                      <a:pt x="5985" y="7983"/>
                      <a:pt x="6020" y="7982"/>
                      <a:pt x="6055" y="7982"/>
                    </a:cubicBezTo>
                    <a:cubicBezTo>
                      <a:pt x="6642" y="7982"/>
                      <a:pt x="7130" y="8360"/>
                      <a:pt x="7314" y="8912"/>
                    </a:cubicBezTo>
                    <a:cubicBezTo>
                      <a:pt x="7509" y="9497"/>
                      <a:pt x="7558" y="10082"/>
                      <a:pt x="7607" y="10667"/>
                    </a:cubicBezTo>
                    <a:cubicBezTo>
                      <a:pt x="7879" y="13059"/>
                      <a:pt x="9581" y="14981"/>
                      <a:pt x="10925" y="17005"/>
                    </a:cubicBezTo>
                    <a:lnTo>
                      <a:pt x="10925" y="17005"/>
                    </a:lnTo>
                    <a:cubicBezTo>
                      <a:pt x="9376" y="13985"/>
                      <a:pt x="8591" y="10640"/>
                      <a:pt x="8679" y="7255"/>
                    </a:cubicBezTo>
                    <a:cubicBezTo>
                      <a:pt x="8679" y="6036"/>
                      <a:pt x="8972" y="4622"/>
                      <a:pt x="10093" y="4134"/>
                    </a:cubicBezTo>
                    <a:cubicBezTo>
                      <a:pt x="10332" y="4023"/>
                      <a:pt x="10575" y="3974"/>
                      <a:pt x="10819" y="3974"/>
                    </a:cubicBezTo>
                    <a:cubicBezTo>
                      <a:pt x="11966" y="3974"/>
                      <a:pt x="13115" y="5079"/>
                      <a:pt x="13799" y="6084"/>
                    </a:cubicBezTo>
                    <a:cubicBezTo>
                      <a:pt x="15846" y="9058"/>
                      <a:pt x="17358" y="12374"/>
                      <a:pt x="18333" y="15884"/>
                    </a:cubicBezTo>
                    <a:cubicBezTo>
                      <a:pt x="17699" y="10424"/>
                      <a:pt x="15895" y="5158"/>
                      <a:pt x="13067" y="478"/>
                    </a:cubicBezTo>
                    <a:cubicBezTo>
                      <a:pt x="12970" y="283"/>
                      <a:pt x="12824" y="136"/>
                      <a:pt x="12677" y="39"/>
                    </a:cubicBezTo>
                    <a:cubicBezTo>
                      <a:pt x="12586" y="13"/>
                      <a:pt x="12498" y="1"/>
                      <a:pt x="12413" y="1"/>
                    </a:cubicBezTo>
                    <a:close/>
                    <a:moveTo>
                      <a:pt x="10925" y="17005"/>
                    </a:moveTo>
                    <a:lnTo>
                      <a:pt x="10925" y="17005"/>
                    </a:lnTo>
                    <a:cubicBezTo>
                      <a:pt x="11094" y="17334"/>
                      <a:pt x="11272" y="17660"/>
                      <a:pt x="11458" y="17981"/>
                    </a:cubicBezTo>
                    <a:lnTo>
                      <a:pt x="12580" y="20955"/>
                    </a:lnTo>
                    <a:cubicBezTo>
                      <a:pt x="12432" y="19514"/>
                      <a:pt x="11745" y="18240"/>
                      <a:pt x="10925" y="17005"/>
                    </a:cubicBezTo>
                    <a:close/>
                  </a:path>
                </a:pathLst>
              </a:custGeom>
              <a:solidFill>
                <a:srgbClr val="000000">
                  <a:alpha val="32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35"/>
              <p:cNvSpPr/>
              <p:nvPr/>
            </p:nvSpPr>
            <p:spPr>
              <a:xfrm>
                <a:off x="2325783" y="3297238"/>
                <a:ext cx="72374" cy="250141"/>
              </a:xfrm>
              <a:custGeom>
                <a:avLst/>
                <a:gdLst/>
                <a:ahLst/>
                <a:cxnLst/>
                <a:rect l="l" t="t" r="r" b="b"/>
                <a:pathLst>
                  <a:path w="3286" h="11361" extrusionOk="0">
                    <a:moveTo>
                      <a:pt x="165" y="1"/>
                    </a:moveTo>
                    <a:lnTo>
                      <a:pt x="165" y="1"/>
                    </a:lnTo>
                    <a:cubicBezTo>
                      <a:pt x="0" y="2571"/>
                      <a:pt x="81" y="5164"/>
                      <a:pt x="406" y="7719"/>
                    </a:cubicBezTo>
                    <a:lnTo>
                      <a:pt x="406" y="7719"/>
                    </a:lnTo>
                    <a:cubicBezTo>
                      <a:pt x="407" y="7698"/>
                      <a:pt x="408" y="7677"/>
                      <a:pt x="409" y="7655"/>
                    </a:cubicBezTo>
                    <a:cubicBezTo>
                      <a:pt x="409" y="6729"/>
                      <a:pt x="604" y="5656"/>
                      <a:pt x="1433" y="5315"/>
                    </a:cubicBezTo>
                    <a:cubicBezTo>
                      <a:pt x="1629" y="5270"/>
                      <a:pt x="1825" y="5248"/>
                      <a:pt x="2020" y="5248"/>
                    </a:cubicBezTo>
                    <a:cubicBezTo>
                      <a:pt x="2454" y="5248"/>
                      <a:pt x="2882" y="5357"/>
                      <a:pt x="3286" y="5559"/>
                    </a:cubicBezTo>
                    <a:cubicBezTo>
                      <a:pt x="1872" y="3901"/>
                      <a:pt x="848" y="2048"/>
                      <a:pt x="165" y="1"/>
                    </a:cubicBezTo>
                    <a:close/>
                    <a:moveTo>
                      <a:pt x="406" y="7719"/>
                    </a:moveTo>
                    <a:cubicBezTo>
                      <a:pt x="365" y="8675"/>
                      <a:pt x="462" y="9676"/>
                      <a:pt x="653" y="10629"/>
                    </a:cubicBezTo>
                    <a:lnTo>
                      <a:pt x="1043" y="11361"/>
                    </a:lnTo>
                    <a:cubicBezTo>
                      <a:pt x="774" y="10160"/>
                      <a:pt x="562" y="8944"/>
                      <a:pt x="406" y="7719"/>
                    </a:cubicBezTo>
                    <a:close/>
                  </a:path>
                </a:pathLst>
              </a:custGeom>
              <a:solidFill>
                <a:srgbClr val="000000">
                  <a:alpha val="32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35"/>
              <p:cNvSpPr/>
              <p:nvPr/>
            </p:nvSpPr>
            <p:spPr>
              <a:xfrm>
                <a:off x="2899622" y="2858187"/>
                <a:ext cx="195450" cy="396139"/>
              </a:xfrm>
              <a:custGeom>
                <a:avLst/>
                <a:gdLst/>
                <a:ahLst/>
                <a:cxnLst/>
                <a:rect l="l" t="t" r="r" b="b"/>
                <a:pathLst>
                  <a:path w="8874" h="17992" extrusionOk="0">
                    <a:moveTo>
                      <a:pt x="4832" y="7099"/>
                    </a:moveTo>
                    <a:cubicBezTo>
                      <a:pt x="5248" y="8017"/>
                      <a:pt x="5702" y="8919"/>
                      <a:pt x="6192" y="9801"/>
                    </a:cubicBezTo>
                    <a:cubicBezTo>
                      <a:pt x="5739" y="8894"/>
                      <a:pt x="5285" y="7987"/>
                      <a:pt x="4832" y="7099"/>
                    </a:cubicBezTo>
                    <a:close/>
                    <a:moveTo>
                      <a:pt x="398" y="17077"/>
                    </a:moveTo>
                    <a:lnTo>
                      <a:pt x="0" y="17943"/>
                    </a:lnTo>
                    <a:cubicBezTo>
                      <a:pt x="177" y="17672"/>
                      <a:pt x="305" y="17381"/>
                      <a:pt x="398" y="17077"/>
                    </a:cubicBezTo>
                    <a:close/>
                    <a:moveTo>
                      <a:pt x="2438" y="1"/>
                    </a:moveTo>
                    <a:cubicBezTo>
                      <a:pt x="1122" y="4535"/>
                      <a:pt x="536" y="9264"/>
                      <a:pt x="634" y="13994"/>
                    </a:cubicBezTo>
                    <a:cubicBezTo>
                      <a:pt x="634" y="15029"/>
                      <a:pt x="690" y="16121"/>
                      <a:pt x="398" y="17077"/>
                    </a:cubicBezTo>
                    <a:lnTo>
                      <a:pt x="398" y="17077"/>
                    </a:lnTo>
                    <a:lnTo>
                      <a:pt x="829" y="16139"/>
                    </a:lnTo>
                    <a:cubicBezTo>
                      <a:pt x="1170" y="15408"/>
                      <a:pt x="829" y="14530"/>
                      <a:pt x="829" y="13750"/>
                    </a:cubicBezTo>
                    <a:cubicBezTo>
                      <a:pt x="786" y="13024"/>
                      <a:pt x="1267" y="12185"/>
                      <a:pt x="1912" y="12185"/>
                    </a:cubicBezTo>
                    <a:cubicBezTo>
                      <a:pt x="2003" y="12185"/>
                      <a:pt x="2097" y="12202"/>
                      <a:pt x="2194" y="12238"/>
                    </a:cubicBezTo>
                    <a:cubicBezTo>
                      <a:pt x="2340" y="12336"/>
                      <a:pt x="2487" y="12433"/>
                      <a:pt x="2633" y="12531"/>
                    </a:cubicBezTo>
                    <a:lnTo>
                      <a:pt x="8874" y="17992"/>
                    </a:lnTo>
                    <a:cubicBezTo>
                      <a:pt x="7362" y="15310"/>
                      <a:pt x="4339" y="13652"/>
                      <a:pt x="3169" y="10825"/>
                    </a:cubicBezTo>
                    <a:cubicBezTo>
                      <a:pt x="2730" y="9654"/>
                      <a:pt x="2487" y="8436"/>
                      <a:pt x="2438" y="7217"/>
                    </a:cubicBezTo>
                    <a:cubicBezTo>
                      <a:pt x="2340" y="6729"/>
                      <a:pt x="2340" y="6290"/>
                      <a:pt x="2487" y="5852"/>
                    </a:cubicBezTo>
                    <a:cubicBezTo>
                      <a:pt x="2621" y="5450"/>
                      <a:pt x="3000" y="5212"/>
                      <a:pt x="3399" y="5212"/>
                    </a:cubicBezTo>
                    <a:cubicBezTo>
                      <a:pt x="3436" y="5212"/>
                      <a:pt x="3473" y="5214"/>
                      <a:pt x="3511" y="5218"/>
                    </a:cubicBezTo>
                    <a:cubicBezTo>
                      <a:pt x="3901" y="5315"/>
                      <a:pt x="4144" y="5705"/>
                      <a:pt x="4291" y="6047"/>
                    </a:cubicBezTo>
                    <a:cubicBezTo>
                      <a:pt x="4471" y="6394"/>
                      <a:pt x="4652" y="6745"/>
                      <a:pt x="4832" y="7099"/>
                    </a:cubicBezTo>
                    <a:lnTo>
                      <a:pt x="4832" y="7099"/>
                    </a:lnTo>
                    <a:cubicBezTo>
                      <a:pt x="3798" y="4818"/>
                      <a:pt x="2994" y="2434"/>
                      <a:pt x="2438" y="1"/>
                    </a:cubicBezTo>
                    <a:close/>
                  </a:path>
                </a:pathLst>
              </a:custGeom>
              <a:solidFill>
                <a:srgbClr val="000000">
                  <a:alpha val="32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35"/>
              <p:cNvSpPr/>
              <p:nvPr/>
            </p:nvSpPr>
            <p:spPr>
              <a:xfrm>
                <a:off x="2780423" y="2620948"/>
                <a:ext cx="164306" cy="198620"/>
              </a:xfrm>
              <a:custGeom>
                <a:avLst/>
                <a:gdLst/>
                <a:ahLst/>
                <a:cxnLst/>
                <a:rect l="l" t="t" r="r" b="b"/>
                <a:pathLst>
                  <a:path w="7460" h="9021" extrusionOk="0">
                    <a:moveTo>
                      <a:pt x="2269" y="5384"/>
                    </a:moveTo>
                    <a:cubicBezTo>
                      <a:pt x="1730" y="5851"/>
                      <a:pt x="1276" y="6411"/>
                      <a:pt x="919" y="7043"/>
                    </a:cubicBezTo>
                    <a:lnTo>
                      <a:pt x="919" y="7043"/>
                    </a:lnTo>
                    <a:cubicBezTo>
                      <a:pt x="1390" y="6505"/>
                      <a:pt x="1840" y="5951"/>
                      <a:pt x="2269" y="5384"/>
                    </a:cubicBezTo>
                    <a:close/>
                    <a:moveTo>
                      <a:pt x="919" y="7043"/>
                    </a:moveTo>
                    <a:cubicBezTo>
                      <a:pt x="621" y="7383"/>
                      <a:pt x="315" y="7718"/>
                      <a:pt x="0" y="8046"/>
                    </a:cubicBezTo>
                    <a:lnTo>
                      <a:pt x="634" y="7607"/>
                    </a:lnTo>
                    <a:cubicBezTo>
                      <a:pt x="721" y="7413"/>
                      <a:pt x="816" y="7225"/>
                      <a:pt x="919" y="7043"/>
                    </a:cubicBezTo>
                    <a:close/>
                    <a:moveTo>
                      <a:pt x="5510" y="1"/>
                    </a:moveTo>
                    <a:cubicBezTo>
                      <a:pt x="4628" y="1890"/>
                      <a:pt x="3543" y="3697"/>
                      <a:pt x="2269" y="5384"/>
                    </a:cubicBezTo>
                    <a:lnTo>
                      <a:pt x="2269" y="5384"/>
                    </a:lnTo>
                    <a:cubicBezTo>
                      <a:pt x="2709" y="5003"/>
                      <a:pt x="3206" y="4684"/>
                      <a:pt x="3754" y="4438"/>
                    </a:cubicBezTo>
                    <a:cubicBezTo>
                      <a:pt x="3961" y="4320"/>
                      <a:pt x="4204" y="4255"/>
                      <a:pt x="4449" y="4255"/>
                    </a:cubicBezTo>
                    <a:cubicBezTo>
                      <a:pt x="4609" y="4255"/>
                      <a:pt x="4771" y="4282"/>
                      <a:pt x="4925" y="4340"/>
                    </a:cubicBezTo>
                    <a:cubicBezTo>
                      <a:pt x="5217" y="4438"/>
                      <a:pt x="5461" y="4681"/>
                      <a:pt x="5656" y="4974"/>
                    </a:cubicBezTo>
                    <a:cubicBezTo>
                      <a:pt x="6485" y="6193"/>
                      <a:pt x="7021" y="7558"/>
                      <a:pt x="7265" y="9021"/>
                    </a:cubicBezTo>
                    <a:cubicBezTo>
                      <a:pt x="7460" y="7802"/>
                      <a:pt x="7411" y="6583"/>
                      <a:pt x="7070" y="5413"/>
                    </a:cubicBezTo>
                    <a:cubicBezTo>
                      <a:pt x="6631" y="3560"/>
                      <a:pt x="6143" y="1756"/>
                      <a:pt x="5510" y="1"/>
                    </a:cubicBezTo>
                    <a:close/>
                  </a:path>
                </a:pathLst>
              </a:custGeom>
              <a:solidFill>
                <a:srgbClr val="000000">
                  <a:alpha val="32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35"/>
              <p:cNvSpPr/>
              <p:nvPr/>
            </p:nvSpPr>
            <p:spPr>
              <a:xfrm>
                <a:off x="1832225" y="2725091"/>
                <a:ext cx="278132" cy="427250"/>
              </a:xfrm>
              <a:custGeom>
                <a:avLst/>
                <a:gdLst/>
                <a:ahLst/>
                <a:cxnLst/>
                <a:rect l="l" t="t" r="r" b="b"/>
                <a:pathLst>
                  <a:path w="12628" h="19405" extrusionOk="0">
                    <a:moveTo>
                      <a:pt x="10214" y="4785"/>
                    </a:moveTo>
                    <a:cubicBezTo>
                      <a:pt x="10919" y="5100"/>
                      <a:pt x="11628" y="5404"/>
                      <a:pt x="12336" y="5705"/>
                    </a:cubicBezTo>
                    <a:cubicBezTo>
                      <a:pt x="12401" y="5705"/>
                      <a:pt x="12466" y="5726"/>
                      <a:pt x="12516" y="5726"/>
                    </a:cubicBezTo>
                    <a:cubicBezTo>
                      <a:pt x="12541" y="5726"/>
                      <a:pt x="12563" y="5721"/>
                      <a:pt x="12579" y="5705"/>
                    </a:cubicBezTo>
                    <a:cubicBezTo>
                      <a:pt x="12621" y="5663"/>
                      <a:pt x="12627" y="5549"/>
                      <a:pt x="12566" y="5549"/>
                    </a:cubicBezTo>
                    <a:cubicBezTo>
                      <a:pt x="12556" y="5549"/>
                      <a:pt x="12544" y="5552"/>
                      <a:pt x="12531" y="5558"/>
                    </a:cubicBezTo>
                    <a:lnTo>
                      <a:pt x="12336" y="5558"/>
                    </a:lnTo>
                    <a:cubicBezTo>
                      <a:pt x="12287" y="5120"/>
                      <a:pt x="11751" y="4925"/>
                      <a:pt x="11312" y="4876"/>
                    </a:cubicBezTo>
                    <a:cubicBezTo>
                      <a:pt x="10953" y="4837"/>
                      <a:pt x="10585" y="4802"/>
                      <a:pt x="10214" y="4785"/>
                    </a:cubicBezTo>
                    <a:close/>
                    <a:moveTo>
                      <a:pt x="2341" y="0"/>
                    </a:moveTo>
                    <a:lnTo>
                      <a:pt x="2341" y="0"/>
                    </a:lnTo>
                    <a:cubicBezTo>
                      <a:pt x="3755" y="3218"/>
                      <a:pt x="3852" y="6826"/>
                      <a:pt x="2633" y="10093"/>
                    </a:cubicBezTo>
                    <a:cubicBezTo>
                      <a:pt x="1463" y="13115"/>
                      <a:pt x="586" y="16236"/>
                      <a:pt x="1" y="19405"/>
                    </a:cubicBezTo>
                    <a:cubicBezTo>
                      <a:pt x="976" y="14773"/>
                      <a:pt x="2975" y="10434"/>
                      <a:pt x="5851" y="6728"/>
                    </a:cubicBezTo>
                    <a:cubicBezTo>
                      <a:pt x="6241" y="6192"/>
                      <a:pt x="6680" y="5753"/>
                      <a:pt x="7216" y="5363"/>
                    </a:cubicBezTo>
                    <a:cubicBezTo>
                      <a:pt x="7978" y="4906"/>
                      <a:pt x="8854" y="4773"/>
                      <a:pt x="9737" y="4773"/>
                    </a:cubicBezTo>
                    <a:cubicBezTo>
                      <a:pt x="9896" y="4773"/>
                      <a:pt x="10055" y="4777"/>
                      <a:pt x="10214" y="4785"/>
                    </a:cubicBezTo>
                    <a:lnTo>
                      <a:pt x="10214" y="4785"/>
                    </a:lnTo>
                    <a:cubicBezTo>
                      <a:pt x="7373" y="3515"/>
                      <a:pt x="4606" y="2071"/>
                      <a:pt x="2341" y="0"/>
                    </a:cubicBezTo>
                    <a:close/>
                  </a:path>
                </a:pathLst>
              </a:custGeom>
              <a:solidFill>
                <a:srgbClr val="000000">
                  <a:alpha val="32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35"/>
              <p:cNvSpPr/>
              <p:nvPr/>
            </p:nvSpPr>
            <p:spPr>
              <a:xfrm>
                <a:off x="1558410" y="2516365"/>
                <a:ext cx="325375" cy="297831"/>
              </a:xfrm>
              <a:custGeom>
                <a:avLst/>
                <a:gdLst/>
                <a:ahLst/>
                <a:cxnLst/>
                <a:rect l="l" t="t" r="r" b="b"/>
                <a:pathLst>
                  <a:path w="14773" h="13527" extrusionOk="0">
                    <a:moveTo>
                      <a:pt x="6508" y="0"/>
                    </a:moveTo>
                    <a:cubicBezTo>
                      <a:pt x="6419" y="0"/>
                      <a:pt x="6330" y="22"/>
                      <a:pt x="6241" y="70"/>
                    </a:cubicBezTo>
                    <a:cubicBezTo>
                      <a:pt x="3608" y="4166"/>
                      <a:pt x="1511" y="8603"/>
                      <a:pt x="0" y="13186"/>
                    </a:cubicBezTo>
                    <a:lnTo>
                      <a:pt x="146" y="13527"/>
                    </a:lnTo>
                    <a:cubicBezTo>
                      <a:pt x="634" y="11089"/>
                      <a:pt x="2048" y="8993"/>
                      <a:pt x="3462" y="6945"/>
                    </a:cubicBezTo>
                    <a:cubicBezTo>
                      <a:pt x="4388" y="5677"/>
                      <a:pt x="5509" y="4263"/>
                      <a:pt x="7021" y="4215"/>
                    </a:cubicBezTo>
                    <a:cubicBezTo>
                      <a:pt x="7996" y="4263"/>
                      <a:pt x="8873" y="4702"/>
                      <a:pt x="9507" y="5385"/>
                    </a:cubicBezTo>
                    <a:cubicBezTo>
                      <a:pt x="10141" y="6116"/>
                      <a:pt x="10677" y="6847"/>
                      <a:pt x="11116" y="7676"/>
                    </a:cubicBezTo>
                    <a:cubicBezTo>
                      <a:pt x="12189" y="9383"/>
                      <a:pt x="13408" y="10992"/>
                      <a:pt x="14773" y="12454"/>
                    </a:cubicBezTo>
                    <a:lnTo>
                      <a:pt x="12676" y="7189"/>
                    </a:lnTo>
                    <a:cubicBezTo>
                      <a:pt x="12238" y="5824"/>
                      <a:pt x="11555" y="4507"/>
                      <a:pt x="10629" y="3435"/>
                    </a:cubicBezTo>
                    <a:cubicBezTo>
                      <a:pt x="9702" y="2508"/>
                      <a:pt x="8483" y="1923"/>
                      <a:pt x="7703" y="948"/>
                    </a:cubicBezTo>
                    <a:cubicBezTo>
                      <a:pt x="7378" y="542"/>
                      <a:pt x="6952" y="0"/>
                      <a:pt x="6508" y="0"/>
                    </a:cubicBezTo>
                    <a:close/>
                  </a:path>
                </a:pathLst>
              </a:custGeom>
              <a:solidFill>
                <a:srgbClr val="000000">
                  <a:alpha val="32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35"/>
              <p:cNvSpPr/>
              <p:nvPr/>
            </p:nvSpPr>
            <p:spPr>
              <a:xfrm>
                <a:off x="1266314" y="1771425"/>
                <a:ext cx="605665" cy="957981"/>
              </a:xfrm>
              <a:custGeom>
                <a:avLst/>
                <a:gdLst/>
                <a:ahLst/>
                <a:cxnLst/>
                <a:rect l="l" t="t" r="r" b="b"/>
                <a:pathLst>
                  <a:path w="27499" h="43510" extrusionOk="0">
                    <a:moveTo>
                      <a:pt x="20158" y="0"/>
                    </a:moveTo>
                    <a:cubicBezTo>
                      <a:pt x="20072" y="0"/>
                      <a:pt x="19984" y="7"/>
                      <a:pt x="19893" y="20"/>
                    </a:cubicBezTo>
                    <a:cubicBezTo>
                      <a:pt x="17809" y="193"/>
                      <a:pt x="15840" y="1063"/>
                      <a:pt x="14333" y="2525"/>
                    </a:cubicBezTo>
                    <a:lnTo>
                      <a:pt x="14333" y="2525"/>
                    </a:lnTo>
                    <a:lnTo>
                      <a:pt x="15456" y="1336"/>
                    </a:lnTo>
                    <a:lnTo>
                      <a:pt x="15456" y="1336"/>
                    </a:lnTo>
                    <a:cubicBezTo>
                      <a:pt x="13945" y="2165"/>
                      <a:pt x="8630" y="5870"/>
                      <a:pt x="11556" y="7869"/>
                    </a:cubicBezTo>
                    <a:cubicBezTo>
                      <a:pt x="12144" y="8251"/>
                      <a:pt x="12856" y="8368"/>
                      <a:pt x="13585" y="8368"/>
                    </a:cubicBezTo>
                    <a:cubicBezTo>
                      <a:pt x="14065" y="8368"/>
                      <a:pt x="14553" y="8317"/>
                      <a:pt x="15017" y="8259"/>
                    </a:cubicBezTo>
                    <a:lnTo>
                      <a:pt x="15017" y="8259"/>
                    </a:lnTo>
                    <a:cubicBezTo>
                      <a:pt x="12336" y="9673"/>
                      <a:pt x="9995" y="11672"/>
                      <a:pt x="8143" y="14110"/>
                    </a:cubicBezTo>
                    <a:cubicBezTo>
                      <a:pt x="7997" y="14256"/>
                      <a:pt x="7899" y="14500"/>
                      <a:pt x="7899" y="14744"/>
                    </a:cubicBezTo>
                    <a:cubicBezTo>
                      <a:pt x="7997" y="15085"/>
                      <a:pt x="8435" y="15182"/>
                      <a:pt x="8777" y="15182"/>
                    </a:cubicBezTo>
                    <a:cubicBezTo>
                      <a:pt x="9277" y="15217"/>
                      <a:pt x="9778" y="15233"/>
                      <a:pt x="10279" y="15233"/>
                    </a:cubicBezTo>
                    <a:cubicBezTo>
                      <a:pt x="11192" y="15233"/>
                      <a:pt x="12105" y="15179"/>
                      <a:pt x="13018" y="15085"/>
                    </a:cubicBezTo>
                    <a:lnTo>
                      <a:pt x="13018" y="15085"/>
                    </a:lnTo>
                    <a:cubicBezTo>
                      <a:pt x="9849" y="16158"/>
                      <a:pt x="7460" y="18693"/>
                      <a:pt x="5169" y="21179"/>
                    </a:cubicBezTo>
                    <a:cubicBezTo>
                      <a:pt x="3852" y="22593"/>
                      <a:pt x="2438" y="24202"/>
                      <a:pt x="2390" y="26104"/>
                    </a:cubicBezTo>
                    <a:cubicBezTo>
                      <a:pt x="2731" y="26152"/>
                      <a:pt x="3075" y="26177"/>
                      <a:pt x="3420" y="26177"/>
                    </a:cubicBezTo>
                    <a:cubicBezTo>
                      <a:pt x="4453" y="26177"/>
                      <a:pt x="5486" y="25957"/>
                      <a:pt x="6436" y="25519"/>
                    </a:cubicBezTo>
                    <a:lnTo>
                      <a:pt x="6436" y="25519"/>
                    </a:lnTo>
                    <a:cubicBezTo>
                      <a:pt x="3267" y="26981"/>
                      <a:pt x="635" y="31613"/>
                      <a:pt x="2487" y="34928"/>
                    </a:cubicBezTo>
                    <a:cubicBezTo>
                      <a:pt x="1366" y="36245"/>
                      <a:pt x="342" y="37756"/>
                      <a:pt x="196" y="39463"/>
                    </a:cubicBezTo>
                    <a:cubicBezTo>
                      <a:pt x="1" y="41169"/>
                      <a:pt x="976" y="43070"/>
                      <a:pt x="2633" y="43509"/>
                    </a:cubicBezTo>
                    <a:cubicBezTo>
                      <a:pt x="6729" y="34343"/>
                      <a:pt x="18820" y="31125"/>
                      <a:pt x="23598" y="22252"/>
                    </a:cubicBezTo>
                    <a:cubicBezTo>
                      <a:pt x="27499" y="15036"/>
                      <a:pt x="25646" y="7187"/>
                      <a:pt x="21355" y="751"/>
                    </a:cubicBezTo>
                    <a:cubicBezTo>
                      <a:pt x="21258" y="507"/>
                      <a:pt x="21063" y="312"/>
                      <a:pt x="20819" y="117"/>
                    </a:cubicBezTo>
                    <a:cubicBezTo>
                      <a:pt x="20605" y="46"/>
                      <a:pt x="20391" y="0"/>
                      <a:pt x="201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35"/>
              <p:cNvSpPr/>
              <p:nvPr/>
            </p:nvSpPr>
            <p:spPr>
              <a:xfrm>
                <a:off x="1651818" y="1568952"/>
                <a:ext cx="211572" cy="867401"/>
              </a:xfrm>
              <a:custGeom>
                <a:avLst/>
                <a:gdLst/>
                <a:ahLst/>
                <a:cxnLst/>
                <a:rect l="l" t="t" r="r" b="b"/>
                <a:pathLst>
                  <a:path w="9606" h="39396" extrusionOk="0">
                    <a:moveTo>
                      <a:pt x="4096" y="1"/>
                    </a:moveTo>
                    <a:cubicBezTo>
                      <a:pt x="3965" y="676"/>
                      <a:pt x="3843" y="1366"/>
                      <a:pt x="3743" y="2062"/>
                    </a:cubicBezTo>
                    <a:lnTo>
                      <a:pt x="3743" y="2062"/>
                    </a:lnTo>
                    <a:cubicBezTo>
                      <a:pt x="3974" y="1779"/>
                      <a:pt x="4206" y="1499"/>
                      <a:pt x="4437" y="1220"/>
                    </a:cubicBezTo>
                    <a:lnTo>
                      <a:pt x="4096" y="1"/>
                    </a:lnTo>
                    <a:close/>
                    <a:moveTo>
                      <a:pt x="3743" y="2062"/>
                    </a:moveTo>
                    <a:cubicBezTo>
                      <a:pt x="2564" y="3509"/>
                      <a:pt x="1433" y="5024"/>
                      <a:pt x="781" y="6778"/>
                    </a:cubicBezTo>
                    <a:cubicBezTo>
                      <a:pt x="1" y="8874"/>
                      <a:pt x="50" y="11410"/>
                      <a:pt x="1366" y="13165"/>
                    </a:cubicBezTo>
                    <a:cubicBezTo>
                      <a:pt x="2243" y="14189"/>
                      <a:pt x="3462" y="14920"/>
                      <a:pt x="4047" y="16090"/>
                    </a:cubicBezTo>
                    <a:cubicBezTo>
                      <a:pt x="4486" y="17065"/>
                      <a:pt x="4681" y="18187"/>
                      <a:pt x="4632" y="19259"/>
                    </a:cubicBezTo>
                    <a:cubicBezTo>
                      <a:pt x="4584" y="26085"/>
                      <a:pt x="3560" y="32862"/>
                      <a:pt x="1561" y="39395"/>
                    </a:cubicBezTo>
                    <a:cubicBezTo>
                      <a:pt x="3755" y="36031"/>
                      <a:pt x="5559" y="32423"/>
                      <a:pt x="6924" y="28669"/>
                    </a:cubicBezTo>
                    <a:cubicBezTo>
                      <a:pt x="8728" y="23550"/>
                      <a:pt x="9606" y="17455"/>
                      <a:pt x="6583" y="12921"/>
                    </a:cubicBezTo>
                    <a:cubicBezTo>
                      <a:pt x="5998" y="12092"/>
                      <a:pt x="5315" y="11312"/>
                      <a:pt x="4779" y="10434"/>
                    </a:cubicBezTo>
                    <a:cubicBezTo>
                      <a:pt x="3322" y="7993"/>
                      <a:pt x="3328" y="4980"/>
                      <a:pt x="3743" y="2062"/>
                    </a:cubicBezTo>
                    <a:close/>
                  </a:path>
                </a:pathLst>
              </a:custGeom>
              <a:solidFill>
                <a:srgbClr val="000000">
                  <a:alpha val="32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35"/>
              <p:cNvSpPr/>
              <p:nvPr/>
            </p:nvSpPr>
            <p:spPr>
              <a:xfrm>
                <a:off x="1670077" y="885154"/>
                <a:ext cx="287801" cy="745006"/>
              </a:xfrm>
              <a:custGeom>
                <a:avLst/>
                <a:gdLst/>
                <a:ahLst/>
                <a:cxnLst/>
                <a:rect l="l" t="t" r="r" b="b"/>
                <a:pathLst>
                  <a:path w="13067" h="33837" extrusionOk="0">
                    <a:moveTo>
                      <a:pt x="6290" y="1"/>
                    </a:moveTo>
                    <a:cubicBezTo>
                      <a:pt x="5022" y="2536"/>
                      <a:pt x="2731" y="4437"/>
                      <a:pt x="1" y="5315"/>
                    </a:cubicBezTo>
                    <a:lnTo>
                      <a:pt x="488" y="5315"/>
                    </a:lnTo>
                    <a:cubicBezTo>
                      <a:pt x="2828" y="14627"/>
                      <a:pt x="3657" y="24232"/>
                      <a:pt x="2926" y="33837"/>
                    </a:cubicBezTo>
                    <a:cubicBezTo>
                      <a:pt x="4535" y="27694"/>
                      <a:pt x="8874" y="22672"/>
                      <a:pt x="13067" y="17894"/>
                    </a:cubicBezTo>
                    <a:cubicBezTo>
                      <a:pt x="8435" y="13408"/>
                      <a:pt x="10532" y="4925"/>
                      <a:pt x="629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35"/>
              <p:cNvSpPr/>
              <p:nvPr/>
            </p:nvSpPr>
            <p:spPr>
              <a:xfrm>
                <a:off x="1515791" y="833634"/>
                <a:ext cx="263837" cy="163458"/>
              </a:xfrm>
              <a:custGeom>
                <a:avLst/>
                <a:gdLst/>
                <a:ahLst/>
                <a:cxnLst/>
                <a:rect l="l" t="t" r="r" b="b"/>
                <a:pathLst>
                  <a:path w="11979" h="7424" extrusionOk="0">
                    <a:moveTo>
                      <a:pt x="2764" y="1999"/>
                    </a:moveTo>
                    <a:lnTo>
                      <a:pt x="2764" y="1999"/>
                    </a:lnTo>
                    <a:cubicBezTo>
                      <a:pt x="2866" y="2045"/>
                      <a:pt x="2968" y="2064"/>
                      <a:pt x="3069" y="2064"/>
                    </a:cubicBezTo>
                    <a:cubicBezTo>
                      <a:pt x="3123" y="2064"/>
                      <a:pt x="3177" y="2058"/>
                      <a:pt x="3231" y="2049"/>
                    </a:cubicBezTo>
                    <a:lnTo>
                      <a:pt x="3231" y="2049"/>
                    </a:lnTo>
                    <a:lnTo>
                      <a:pt x="2764" y="1999"/>
                    </a:lnTo>
                    <a:close/>
                    <a:moveTo>
                      <a:pt x="9736" y="1"/>
                    </a:moveTo>
                    <a:cubicBezTo>
                      <a:pt x="8858" y="1"/>
                      <a:pt x="7981" y="147"/>
                      <a:pt x="7201" y="488"/>
                    </a:cubicBezTo>
                    <a:cubicBezTo>
                      <a:pt x="6079" y="732"/>
                      <a:pt x="5007" y="1171"/>
                      <a:pt x="4032" y="1707"/>
                    </a:cubicBezTo>
                    <a:cubicBezTo>
                      <a:pt x="3781" y="1832"/>
                      <a:pt x="3509" y="1998"/>
                      <a:pt x="3231" y="2049"/>
                    </a:cubicBezTo>
                    <a:lnTo>
                      <a:pt x="3231" y="2049"/>
                    </a:lnTo>
                    <a:lnTo>
                      <a:pt x="3690" y="2097"/>
                    </a:lnTo>
                    <a:cubicBezTo>
                      <a:pt x="3673" y="2097"/>
                      <a:pt x="3655" y="2097"/>
                      <a:pt x="3638" y="2097"/>
                    </a:cubicBezTo>
                    <a:cubicBezTo>
                      <a:pt x="804" y="2097"/>
                      <a:pt x="1" y="6053"/>
                      <a:pt x="2618" y="7168"/>
                    </a:cubicBezTo>
                    <a:cubicBezTo>
                      <a:pt x="3081" y="7338"/>
                      <a:pt x="3568" y="7423"/>
                      <a:pt x="4056" y="7423"/>
                    </a:cubicBezTo>
                    <a:cubicBezTo>
                      <a:pt x="4543" y="7423"/>
                      <a:pt x="5031" y="7338"/>
                      <a:pt x="5494" y="7168"/>
                    </a:cubicBezTo>
                    <a:cubicBezTo>
                      <a:pt x="7444" y="6582"/>
                      <a:pt x="9200" y="5559"/>
                      <a:pt x="10613" y="4145"/>
                    </a:cubicBezTo>
                    <a:cubicBezTo>
                      <a:pt x="11345" y="3413"/>
                      <a:pt x="11979" y="2487"/>
                      <a:pt x="11735" y="1512"/>
                    </a:cubicBezTo>
                    <a:cubicBezTo>
                      <a:pt x="11442" y="683"/>
                      <a:pt x="10662" y="49"/>
                      <a:pt x="973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35"/>
              <p:cNvSpPr/>
              <p:nvPr/>
            </p:nvSpPr>
            <p:spPr>
              <a:xfrm>
                <a:off x="1728125" y="1233991"/>
                <a:ext cx="560270" cy="520226"/>
              </a:xfrm>
              <a:custGeom>
                <a:avLst/>
                <a:gdLst/>
                <a:ahLst/>
                <a:cxnLst/>
                <a:rect l="l" t="t" r="r" b="b"/>
                <a:pathLst>
                  <a:path w="27450" h="25494" extrusionOk="0">
                    <a:moveTo>
                      <a:pt x="20009" y="0"/>
                    </a:moveTo>
                    <a:cubicBezTo>
                      <a:pt x="18803" y="0"/>
                      <a:pt x="17583" y="192"/>
                      <a:pt x="16431" y="553"/>
                    </a:cubicBezTo>
                    <a:cubicBezTo>
                      <a:pt x="14432" y="1187"/>
                      <a:pt x="12482" y="2796"/>
                      <a:pt x="10873" y="4112"/>
                    </a:cubicBezTo>
                    <a:cubicBezTo>
                      <a:pt x="7363" y="6940"/>
                      <a:pt x="5510" y="11133"/>
                      <a:pt x="3950" y="15228"/>
                    </a:cubicBezTo>
                    <a:cubicBezTo>
                      <a:pt x="2780" y="18446"/>
                      <a:pt x="1" y="22444"/>
                      <a:pt x="4389" y="24930"/>
                    </a:cubicBezTo>
                    <a:cubicBezTo>
                      <a:pt x="5079" y="25321"/>
                      <a:pt x="5834" y="25494"/>
                      <a:pt x="6603" y="25494"/>
                    </a:cubicBezTo>
                    <a:cubicBezTo>
                      <a:pt x="8331" y="25494"/>
                      <a:pt x="10127" y="24619"/>
                      <a:pt x="11409" y="23370"/>
                    </a:cubicBezTo>
                    <a:cubicBezTo>
                      <a:pt x="13213" y="21518"/>
                      <a:pt x="14286" y="19080"/>
                      <a:pt x="15553" y="16886"/>
                    </a:cubicBezTo>
                    <a:cubicBezTo>
                      <a:pt x="17845" y="12985"/>
                      <a:pt x="21014" y="9621"/>
                      <a:pt x="24719" y="7135"/>
                    </a:cubicBezTo>
                    <a:cubicBezTo>
                      <a:pt x="25987" y="6306"/>
                      <a:pt x="27450" y="5185"/>
                      <a:pt x="27206" y="3722"/>
                    </a:cubicBezTo>
                    <a:cubicBezTo>
                      <a:pt x="27011" y="3039"/>
                      <a:pt x="26621" y="2454"/>
                      <a:pt x="26036" y="2064"/>
                    </a:cubicBezTo>
                    <a:cubicBezTo>
                      <a:pt x="24395" y="644"/>
                      <a:pt x="22223" y="0"/>
                      <a:pt x="20009" y="0"/>
                    </a:cubicBezTo>
                    <a:close/>
                  </a:path>
                </a:pathLst>
              </a:custGeom>
              <a:solidFill>
                <a:srgbClr val="FFFFFF">
                  <a:alpha val="33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35"/>
              <p:cNvSpPr/>
              <p:nvPr/>
            </p:nvSpPr>
            <p:spPr>
              <a:xfrm>
                <a:off x="1874116" y="1401509"/>
                <a:ext cx="407000" cy="745006"/>
              </a:xfrm>
              <a:custGeom>
                <a:avLst/>
                <a:gdLst/>
                <a:ahLst/>
                <a:cxnLst/>
                <a:rect l="l" t="t" r="r" b="b"/>
                <a:pathLst>
                  <a:path w="18479" h="33837" extrusionOk="0">
                    <a:moveTo>
                      <a:pt x="18478" y="0"/>
                    </a:moveTo>
                    <a:lnTo>
                      <a:pt x="18478" y="0"/>
                    </a:lnTo>
                    <a:cubicBezTo>
                      <a:pt x="18144" y="146"/>
                      <a:pt x="17830" y="310"/>
                      <a:pt x="17536" y="491"/>
                    </a:cubicBezTo>
                    <a:lnTo>
                      <a:pt x="17536" y="491"/>
                    </a:lnTo>
                    <a:cubicBezTo>
                      <a:pt x="17844" y="318"/>
                      <a:pt x="18159" y="154"/>
                      <a:pt x="18478" y="0"/>
                    </a:cubicBezTo>
                    <a:close/>
                    <a:moveTo>
                      <a:pt x="1185" y="17138"/>
                    </a:moveTo>
                    <a:cubicBezTo>
                      <a:pt x="848" y="17138"/>
                      <a:pt x="511" y="17221"/>
                      <a:pt x="195" y="17406"/>
                    </a:cubicBezTo>
                    <a:lnTo>
                      <a:pt x="0" y="17503"/>
                    </a:lnTo>
                    <a:cubicBezTo>
                      <a:pt x="531" y="17430"/>
                      <a:pt x="1050" y="17318"/>
                      <a:pt x="1553" y="17170"/>
                    </a:cubicBezTo>
                    <a:lnTo>
                      <a:pt x="1553" y="17170"/>
                    </a:lnTo>
                    <a:cubicBezTo>
                      <a:pt x="1431" y="17149"/>
                      <a:pt x="1308" y="17138"/>
                      <a:pt x="1185" y="17138"/>
                    </a:cubicBezTo>
                    <a:close/>
                    <a:moveTo>
                      <a:pt x="17536" y="491"/>
                    </a:moveTo>
                    <a:lnTo>
                      <a:pt x="17536" y="491"/>
                    </a:lnTo>
                    <a:cubicBezTo>
                      <a:pt x="15398" y="1694"/>
                      <a:pt x="13540" y="3367"/>
                      <a:pt x="12091" y="5412"/>
                    </a:cubicBezTo>
                    <a:cubicBezTo>
                      <a:pt x="10385" y="7655"/>
                      <a:pt x="9068" y="10141"/>
                      <a:pt x="7557" y="12530"/>
                    </a:cubicBezTo>
                    <a:cubicBezTo>
                      <a:pt x="6177" y="14803"/>
                      <a:pt x="4054" y="16434"/>
                      <a:pt x="1553" y="17170"/>
                    </a:cubicBezTo>
                    <a:lnTo>
                      <a:pt x="1553" y="17170"/>
                    </a:lnTo>
                    <a:cubicBezTo>
                      <a:pt x="2597" y="17350"/>
                      <a:pt x="3566" y="18270"/>
                      <a:pt x="3803" y="19356"/>
                    </a:cubicBezTo>
                    <a:cubicBezTo>
                      <a:pt x="4144" y="20916"/>
                      <a:pt x="3364" y="22525"/>
                      <a:pt x="2292" y="23695"/>
                    </a:cubicBezTo>
                    <a:cubicBezTo>
                      <a:pt x="2490" y="23559"/>
                      <a:pt x="2699" y="23500"/>
                      <a:pt x="2910" y="23500"/>
                    </a:cubicBezTo>
                    <a:cubicBezTo>
                      <a:pt x="3685" y="23500"/>
                      <a:pt x="4482" y="24304"/>
                      <a:pt x="4827" y="25109"/>
                    </a:cubicBezTo>
                    <a:cubicBezTo>
                      <a:pt x="5997" y="28083"/>
                      <a:pt x="4486" y="31447"/>
                      <a:pt x="2438" y="33836"/>
                    </a:cubicBezTo>
                    <a:cubicBezTo>
                      <a:pt x="4583" y="33105"/>
                      <a:pt x="6143" y="31252"/>
                      <a:pt x="7557" y="29497"/>
                    </a:cubicBezTo>
                    <a:cubicBezTo>
                      <a:pt x="10824" y="25450"/>
                      <a:pt x="14090" y="21355"/>
                      <a:pt x="16821" y="16918"/>
                    </a:cubicBezTo>
                    <a:cubicBezTo>
                      <a:pt x="14822" y="15455"/>
                      <a:pt x="13798" y="12920"/>
                      <a:pt x="13603" y="10434"/>
                    </a:cubicBezTo>
                    <a:cubicBezTo>
                      <a:pt x="13379" y="6803"/>
                      <a:pt x="14185" y="2555"/>
                      <a:pt x="17536" y="49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35"/>
              <p:cNvSpPr/>
              <p:nvPr/>
            </p:nvSpPr>
            <p:spPr>
              <a:xfrm>
                <a:off x="2255325" y="1395058"/>
                <a:ext cx="724843" cy="449003"/>
              </a:xfrm>
              <a:custGeom>
                <a:avLst/>
                <a:gdLst/>
                <a:ahLst/>
                <a:cxnLst/>
                <a:rect l="l" t="t" r="r" b="b"/>
                <a:pathLst>
                  <a:path w="32910" h="20393" extrusionOk="0">
                    <a:moveTo>
                      <a:pt x="31008" y="0"/>
                    </a:moveTo>
                    <a:lnTo>
                      <a:pt x="11165" y="7655"/>
                    </a:lnTo>
                    <a:cubicBezTo>
                      <a:pt x="9761" y="8224"/>
                      <a:pt x="6262" y="10358"/>
                      <a:pt x="3997" y="10358"/>
                    </a:cubicBezTo>
                    <a:cubicBezTo>
                      <a:pt x="3351" y="10358"/>
                      <a:pt x="2806" y="10184"/>
                      <a:pt x="2438" y="9752"/>
                    </a:cubicBezTo>
                    <a:cubicBezTo>
                      <a:pt x="1853" y="9020"/>
                      <a:pt x="1658" y="8045"/>
                      <a:pt x="1853" y="7070"/>
                    </a:cubicBezTo>
                    <a:cubicBezTo>
                      <a:pt x="1999" y="6144"/>
                      <a:pt x="2389" y="5266"/>
                      <a:pt x="2584" y="4340"/>
                    </a:cubicBezTo>
                    <a:lnTo>
                      <a:pt x="2584" y="4340"/>
                    </a:lnTo>
                    <a:cubicBezTo>
                      <a:pt x="878" y="6339"/>
                      <a:pt x="0" y="8874"/>
                      <a:pt x="49" y="11458"/>
                    </a:cubicBezTo>
                    <a:cubicBezTo>
                      <a:pt x="146" y="15553"/>
                      <a:pt x="2633" y="19454"/>
                      <a:pt x="6826" y="20283"/>
                    </a:cubicBezTo>
                    <a:cubicBezTo>
                      <a:pt x="7094" y="20356"/>
                      <a:pt x="7374" y="20392"/>
                      <a:pt x="7655" y="20392"/>
                    </a:cubicBezTo>
                    <a:cubicBezTo>
                      <a:pt x="7935" y="20392"/>
                      <a:pt x="8215" y="20356"/>
                      <a:pt x="8483" y="20283"/>
                    </a:cubicBezTo>
                    <a:cubicBezTo>
                      <a:pt x="9264" y="19990"/>
                      <a:pt x="9946" y="19503"/>
                      <a:pt x="10434" y="18869"/>
                    </a:cubicBezTo>
                    <a:cubicBezTo>
                      <a:pt x="16772" y="12384"/>
                      <a:pt x="24134" y="6290"/>
                      <a:pt x="32910" y="4193"/>
                    </a:cubicBezTo>
                    <a:cubicBezTo>
                      <a:pt x="31837" y="3072"/>
                      <a:pt x="31155" y="1609"/>
                      <a:pt x="310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35"/>
              <p:cNvSpPr/>
              <p:nvPr/>
            </p:nvSpPr>
            <p:spPr>
              <a:xfrm>
                <a:off x="2259620" y="1661271"/>
                <a:ext cx="355461" cy="383787"/>
              </a:xfrm>
              <a:custGeom>
                <a:avLst/>
                <a:gdLst/>
                <a:ahLst/>
                <a:cxnLst/>
                <a:rect l="l" t="t" r="r" b="b"/>
                <a:pathLst>
                  <a:path w="16139" h="17431" extrusionOk="0">
                    <a:moveTo>
                      <a:pt x="0" y="1"/>
                    </a:moveTo>
                    <a:cubicBezTo>
                      <a:pt x="24" y="133"/>
                      <a:pt x="50" y="264"/>
                      <a:pt x="79" y="395"/>
                    </a:cubicBezTo>
                    <a:lnTo>
                      <a:pt x="79" y="395"/>
                    </a:lnTo>
                    <a:cubicBezTo>
                      <a:pt x="52" y="263"/>
                      <a:pt x="26" y="132"/>
                      <a:pt x="0" y="1"/>
                    </a:cubicBezTo>
                    <a:close/>
                    <a:moveTo>
                      <a:pt x="79" y="395"/>
                    </a:moveTo>
                    <a:cubicBezTo>
                      <a:pt x="389" y="1965"/>
                      <a:pt x="685" y="3550"/>
                      <a:pt x="985" y="5130"/>
                    </a:cubicBezTo>
                    <a:lnTo>
                      <a:pt x="985" y="5130"/>
                    </a:lnTo>
                    <a:cubicBezTo>
                      <a:pt x="1393" y="7554"/>
                      <a:pt x="1855" y="9999"/>
                      <a:pt x="2974" y="12238"/>
                    </a:cubicBezTo>
                    <a:cubicBezTo>
                      <a:pt x="4144" y="14627"/>
                      <a:pt x="6241" y="16724"/>
                      <a:pt x="8825" y="17358"/>
                    </a:cubicBezTo>
                    <a:cubicBezTo>
                      <a:pt x="8995" y="17406"/>
                      <a:pt x="9166" y="17431"/>
                      <a:pt x="9337" y="17431"/>
                    </a:cubicBezTo>
                    <a:cubicBezTo>
                      <a:pt x="9507" y="17431"/>
                      <a:pt x="9678" y="17406"/>
                      <a:pt x="9849" y="17358"/>
                    </a:cubicBezTo>
                    <a:cubicBezTo>
                      <a:pt x="10190" y="17163"/>
                      <a:pt x="10531" y="16919"/>
                      <a:pt x="10775" y="16578"/>
                    </a:cubicBezTo>
                    <a:cubicBezTo>
                      <a:pt x="14237" y="12287"/>
                      <a:pt x="16089" y="6973"/>
                      <a:pt x="16138" y="1512"/>
                    </a:cubicBezTo>
                    <a:lnTo>
                      <a:pt x="16138" y="1512"/>
                    </a:lnTo>
                    <a:lnTo>
                      <a:pt x="11750" y="5998"/>
                    </a:lnTo>
                    <a:cubicBezTo>
                      <a:pt x="11068" y="6875"/>
                      <a:pt x="10190" y="7558"/>
                      <a:pt x="9166" y="7997"/>
                    </a:cubicBezTo>
                    <a:cubicBezTo>
                      <a:pt x="8718" y="8169"/>
                      <a:pt x="8256" y="8247"/>
                      <a:pt x="7792" y="8247"/>
                    </a:cubicBezTo>
                    <a:cubicBezTo>
                      <a:pt x="6286" y="8247"/>
                      <a:pt x="4752" y="7431"/>
                      <a:pt x="3559" y="6388"/>
                    </a:cubicBezTo>
                    <a:cubicBezTo>
                      <a:pt x="1807" y="4820"/>
                      <a:pt x="578" y="2684"/>
                      <a:pt x="79" y="395"/>
                    </a:cubicBezTo>
                    <a:close/>
                  </a:path>
                </a:pathLst>
              </a:custGeom>
              <a:solidFill>
                <a:srgbClr val="000000">
                  <a:alpha val="32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35"/>
              <p:cNvSpPr/>
              <p:nvPr/>
            </p:nvSpPr>
            <p:spPr>
              <a:xfrm>
                <a:off x="1912770" y="1778294"/>
                <a:ext cx="332908" cy="483064"/>
              </a:xfrm>
              <a:custGeom>
                <a:avLst/>
                <a:gdLst/>
                <a:ahLst/>
                <a:cxnLst/>
                <a:rect l="l" t="t" r="r" b="b"/>
                <a:pathLst>
                  <a:path w="15115" h="21940" extrusionOk="0">
                    <a:moveTo>
                      <a:pt x="15114" y="1073"/>
                    </a:moveTo>
                    <a:cubicBezTo>
                      <a:pt x="14608" y="1816"/>
                      <a:pt x="14119" y="2570"/>
                      <a:pt x="13648" y="3336"/>
                    </a:cubicBezTo>
                    <a:lnTo>
                      <a:pt x="13648" y="3336"/>
                    </a:lnTo>
                    <a:cubicBezTo>
                      <a:pt x="13582" y="3463"/>
                      <a:pt x="13515" y="3590"/>
                      <a:pt x="13447" y="3716"/>
                    </a:cubicBezTo>
                    <a:lnTo>
                      <a:pt x="13447" y="3716"/>
                    </a:lnTo>
                    <a:lnTo>
                      <a:pt x="15114" y="1073"/>
                    </a:lnTo>
                    <a:close/>
                    <a:moveTo>
                      <a:pt x="15066" y="0"/>
                    </a:moveTo>
                    <a:lnTo>
                      <a:pt x="15066" y="0"/>
                    </a:lnTo>
                    <a:cubicBezTo>
                      <a:pt x="14285" y="1512"/>
                      <a:pt x="13359" y="2974"/>
                      <a:pt x="12335" y="4339"/>
                    </a:cubicBezTo>
                    <a:lnTo>
                      <a:pt x="0" y="21257"/>
                    </a:lnTo>
                    <a:cubicBezTo>
                      <a:pt x="1377" y="21131"/>
                      <a:pt x="2759" y="21066"/>
                      <a:pt x="4141" y="21066"/>
                    </a:cubicBezTo>
                    <a:cubicBezTo>
                      <a:pt x="7017" y="21066"/>
                      <a:pt x="9893" y="21347"/>
                      <a:pt x="12725" y="21940"/>
                    </a:cubicBezTo>
                    <a:cubicBezTo>
                      <a:pt x="11263" y="20770"/>
                      <a:pt x="9069" y="20672"/>
                      <a:pt x="8094" y="19063"/>
                    </a:cubicBezTo>
                    <a:cubicBezTo>
                      <a:pt x="7362" y="17845"/>
                      <a:pt x="7752" y="16284"/>
                      <a:pt x="8191" y="14968"/>
                    </a:cubicBezTo>
                    <a:cubicBezTo>
                      <a:pt x="9291" y="11701"/>
                      <a:pt x="10691" y="8542"/>
                      <a:pt x="12362" y="5533"/>
                    </a:cubicBezTo>
                    <a:lnTo>
                      <a:pt x="12362" y="5533"/>
                    </a:lnTo>
                    <a:cubicBezTo>
                      <a:pt x="12752" y="4941"/>
                      <a:pt x="13114" y="4335"/>
                      <a:pt x="13447" y="3716"/>
                    </a:cubicBezTo>
                    <a:lnTo>
                      <a:pt x="13447" y="3716"/>
                    </a:lnTo>
                    <a:lnTo>
                      <a:pt x="12921" y="4551"/>
                    </a:lnTo>
                    <a:lnTo>
                      <a:pt x="12921" y="4551"/>
                    </a:lnTo>
                    <a:cubicBezTo>
                      <a:pt x="13158" y="4143"/>
                      <a:pt x="13400" y="3738"/>
                      <a:pt x="13648" y="3336"/>
                    </a:cubicBezTo>
                    <a:lnTo>
                      <a:pt x="13648" y="3336"/>
                    </a:lnTo>
                    <a:cubicBezTo>
                      <a:pt x="14205" y="2256"/>
                      <a:pt x="14677" y="1140"/>
                      <a:pt x="150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35"/>
              <p:cNvSpPr/>
              <p:nvPr/>
            </p:nvSpPr>
            <p:spPr>
              <a:xfrm>
                <a:off x="1714831" y="1615123"/>
                <a:ext cx="218356" cy="280723"/>
              </a:xfrm>
              <a:custGeom>
                <a:avLst/>
                <a:gdLst/>
                <a:ahLst/>
                <a:cxnLst/>
                <a:rect l="l" t="t" r="r" b="b"/>
                <a:pathLst>
                  <a:path w="9914" h="12750" extrusionOk="0">
                    <a:moveTo>
                      <a:pt x="1284" y="0"/>
                    </a:moveTo>
                    <a:cubicBezTo>
                      <a:pt x="1100" y="867"/>
                      <a:pt x="1001" y="1747"/>
                      <a:pt x="979" y="2634"/>
                    </a:cubicBezTo>
                    <a:lnTo>
                      <a:pt x="979" y="2634"/>
                    </a:lnTo>
                    <a:cubicBezTo>
                      <a:pt x="1" y="6343"/>
                      <a:pt x="1725" y="10341"/>
                      <a:pt x="5233" y="12140"/>
                    </a:cubicBezTo>
                    <a:cubicBezTo>
                      <a:pt x="5883" y="12547"/>
                      <a:pt x="6669" y="12750"/>
                      <a:pt x="7449" y="12750"/>
                    </a:cubicBezTo>
                    <a:cubicBezTo>
                      <a:pt x="7604" y="12750"/>
                      <a:pt x="7760" y="12742"/>
                      <a:pt x="7915" y="12725"/>
                    </a:cubicBezTo>
                    <a:cubicBezTo>
                      <a:pt x="8841" y="12579"/>
                      <a:pt x="9621" y="11897"/>
                      <a:pt x="9865" y="10970"/>
                    </a:cubicBezTo>
                    <a:cubicBezTo>
                      <a:pt x="9914" y="9995"/>
                      <a:pt x="9377" y="9020"/>
                      <a:pt x="8500" y="8532"/>
                    </a:cubicBezTo>
                    <a:cubicBezTo>
                      <a:pt x="7671" y="8045"/>
                      <a:pt x="6793" y="7655"/>
                      <a:pt x="5867" y="7265"/>
                    </a:cubicBezTo>
                    <a:cubicBezTo>
                      <a:pt x="3137" y="5900"/>
                      <a:pt x="1381" y="3072"/>
                      <a:pt x="1284" y="0"/>
                    </a:cubicBezTo>
                    <a:close/>
                  </a:path>
                </a:pathLst>
              </a:custGeom>
              <a:solidFill>
                <a:srgbClr val="FFFFFF">
                  <a:alpha val="33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35"/>
              <p:cNvSpPr/>
              <p:nvPr/>
            </p:nvSpPr>
            <p:spPr>
              <a:xfrm>
                <a:off x="1826851" y="1946816"/>
                <a:ext cx="143933" cy="154717"/>
              </a:xfrm>
              <a:custGeom>
                <a:avLst/>
                <a:gdLst/>
                <a:ahLst/>
                <a:cxnLst/>
                <a:rect l="l" t="t" r="r" b="b"/>
                <a:pathLst>
                  <a:path w="6535" h="7027" extrusionOk="0">
                    <a:moveTo>
                      <a:pt x="147" y="1"/>
                    </a:moveTo>
                    <a:cubicBezTo>
                      <a:pt x="1" y="488"/>
                      <a:pt x="50" y="976"/>
                      <a:pt x="147" y="1415"/>
                    </a:cubicBezTo>
                    <a:lnTo>
                      <a:pt x="732" y="488"/>
                    </a:lnTo>
                    <a:lnTo>
                      <a:pt x="732" y="488"/>
                    </a:lnTo>
                    <a:cubicBezTo>
                      <a:pt x="488" y="1853"/>
                      <a:pt x="196" y="3267"/>
                      <a:pt x="586" y="4584"/>
                    </a:cubicBezTo>
                    <a:cubicBezTo>
                      <a:pt x="914" y="5850"/>
                      <a:pt x="2055" y="7027"/>
                      <a:pt x="3401" y="7027"/>
                    </a:cubicBezTo>
                    <a:cubicBezTo>
                      <a:pt x="3454" y="7027"/>
                      <a:pt x="3507" y="7025"/>
                      <a:pt x="3560" y="7021"/>
                    </a:cubicBezTo>
                    <a:cubicBezTo>
                      <a:pt x="4730" y="6924"/>
                      <a:pt x="5656" y="5900"/>
                      <a:pt x="6095" y="4779"/>
                    </a:cubicBezTo>
                    <a:cubicBezTo>
                      <a:pt x="6436" y="4145"/>
                      <a:pt x="6534" y="3365"/>
                      <a:pt x="6436" y="2633"/>
                    </a:cubicBezTo>
                    <a:cubicBezTo>
                      <a:pt x="6339" y="1902"/>
                      <a:pt x="5851" y="1268"/>
                      <a:pt x="5169" y="976"/>
                    </a:cubicBezTo>
                    <a:cubicBezTo>
                      <a:pt x="4779" y="878"/>
                      <a:pt x="4389" y="830"/>
                      <a:pt x="3999" y="830"/>
                    </a:cubicBezTo>
                    <a:cubicBezTo>
                      <a:pt x="2682" y="732"/>
                      <a:pt x="1366" y="488"/>
                      <a:pt x="147" y="1"/>
                    </a:cubicBezTo>
                    <a:close/>
                  </a:path>
                </a:pathLst>
              </a:custGeom>
              <a:solidFill>
                <a:srgbClr val="FFFFFF">
                  <a:alpha val="33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35"/>
              <p:cNvSpPr/>
              <p:nvPr/>
            </p:nvSpPr>
            <p:spPr>
              <a:xfrm>
                <a:off x="2087803" y="893741"/>
                <a:ext cx="282427" cy="362364"/>
              </a:xfrm>
              <a:custGeom>
                <a:avLst/>
                <a:gdLst/>
                <a:ahLst/>
                <a:cxnLst/>
                <a:rect l="l" t="t" r="r" b="b"/>
                <a:pathLst>
                  <a:path w="12823" h="16458" extrusionOk="0">
                    <a:moveTo>
                      <a:pt x="1853" y="1561"/>
                    </a:moveTo>
                    <a:lnTo>
                      <a:pt x="1853" y="1853"/>
                    </a:lnTo>
                    <a:lnTo>
                      <a:pt x="2684" y="2110"/>
                    </a:lnTo>
                    <a:lnTo>
                      <a:pt x="2684" y="2110"/>
                    </a:lnTo>
                    <a:cubicBezTo>
                      <a:pt x="2388" y="1972"/>
                      <a:pt x="2107" y="1789"/>
                      <a:pt x="1853" y="1561"/>
                    </a:cubicBezTo>
                    <a:close/>
                    <a:moveTo>
                      <a:pt x="2684" y="2110"/>
                    </a:moveTo>
                    <a:lnTo>
                      <a:pt x="2684" y="2110"/>
                    </a:lnTo>
                    <a:cubicBezTo>
                      <a:pt x="2963" y="2240"/>
                      <a:pt x="3256" y="2330"/>
                      <a:pt x="3556" y="2380"/>
                    </a:cubicBezTo>
                    <a:lnTo>
                      <a:pt x="3556" y="2380"/>
                    </a:lnTo>
                    <a:lnTo>
                      <a:pt x="2684" y="2110"/>
                    </a:lnTo>
                    <a:close/>
                    <a:moveTo>
                      <a:pt x="7947" y="1"/>
                    </a:moveTo>
                    <a:cubicBezTo>
                      <a:pt x="7314" y="1025"/>
                      <a:pt x="6338" y="1853"/>
                      <a:pt x="5217" y="2244"/>
                    </a:cubicBezTo>
                    <a:cubicBezTo>
                      <a:pt x="4853" y="2365"/>
                      <a:pt x="4479" y="2425"/>
                      <a:pt x="4109" y="2425"/>
                    </a:cubicBezTo>
                    <a:cubicBezTo>
                      <a:pt x="3923" y="2425"/>
                      <a:pt x="3738" y="2410"/>
                      <a:pt x="3556" y="2380"/>
                    </a:cubicBezTo>
                    <a:lnTo>
                      <a:pt x="3556" y="2380"/>
                    </a:lnTo>
                    <a:lnTo>
                      <a:pt x="4535" y="2682"/>
                    </a:lnTo>
                    <a:cubicBezTo>
                      <a:pt x="4681" y="2682"/>
                      <a:pt x="4827" y="2780"/>
                      <a:pt x="4973" y="2877"/>
                    </a:cubicBezTo>
                    <a:cubicBezTo>
                      <a:pt x="5168" y="3072"/>
                      <a:pt x="5266" y="3316"/>
                      <a:pt x="5266" y="3560"/>
                    </a:cubicBezTo>
                    <a:cubicBezTo>
                      <a:pt x="5802" y="6875"/>
                      <a:pt x="6729" y="10142"/>
                      <a:pt x="8045" y="13213"/>
                    </a:cubicBezTo>
                    <a:cubicBezTo>
                      <a:pt x="7119" y="14432"/>
                      <a:pt x="5753" y="15212"/>
                      <a:pt x="4291" y="15359"/>
                    </a:cubicBezTo>
                    <a:cubicBezTo>
                      <a:pt x="4203" y="15364"/>
                      <a:pt x="4116" y="15367"/>
                      <a:pt x="4029" y="15367"/>
                    </a:cubicBezTo>
                    <a:cubicBezTo>
                      <a:pt x="2569" y="15367"/>
                      <a:pt x="1227" y="14602"/>
                      <a:pt x="537" y="13360"/>
                    </a:cubicBezTo>
                    <a:lnTo>
                      <a:pt x="537" y="13360"/>
                    </a:lnTo>
                    <a:cubicBezTo>
                      <a:pt x="0" y="14432"/>
                      <a:pt x="829" y="15797"/>
                      <a:pt x="1951" y="16236"/>
                    </a:cubicBezTo>
                    <a:cubicBezTo>
                      <a:pt x="2355" y="16395"/>
                      <a:pt x="2779" y="16458"/>
                      <a:pt x="3207" y="16458"/>
                    </a:cubicBezTo>
                    <a:cubicBezTo>
                      <a:pt x="3967" y="16458"/>
                      <a:pt x="4744" y="16259"/>
                      <a:pt x="5461" y="16041"/>
                    </a:cubicBezTo>
                    <a:cubicBezTo>
                      <a:pt x="8094" y="15261"/>
                      <a:pt x="10580" y="14091"/>
                      <a:pt x="12823" y="12580"/>
                    </a:cubicBezTo>
                    <a:cubicBezTo>
                      <a:pt x="9898" y="9021"/>
                      <a:pt x="8191" y="4584"/>
                      <a:pt x="79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35"/>
              <p:cNvSpPr/>
              <p:nvPr/>
            </p:nvSpPr>
            <p:spPr>
              <a:xfrm>
                <a:off x="2400293" y="1003234"/>
                <a:ext cx="107394" cy="165351"/>
              </a:xfrm>
              <a:custGeom>
                <a:avLst/>
                <a:gdLst/>
                <a:ahLst/>
                <a:cxnLst/>
                <a:rect l="l" t="t" r="r" b="b"/>
                <a:pathLst>
                  <a:path w="4876" h="7510" extrusionOk="0">
                    <a:moveTo>
                      <a:pt x="2194" y="732"/>
                    </a:moveTo>
                    <a:lnTo>
                      <a:pt x="2145" y="781"/>
                    </a:lnTo>
                    <a:cubicBezTo>
                      <a:pt x="2160" y="772"/>
                      <a:pt x="2176" y="763"/>
                      <a:pt x="2191" y="754"/>
                    </a:cubicBezTo>
                    <a:lnTo>
                      <a:pt x="2191" y="754"/>
                    </a:lnTo>
                    <a:cubicBezTo>
                      <a:pt x="2192" y="747"/>
                      <a:pt x="2193" y="740"/>
                      <a:pt x="2194" y="732"/>
                    </a:cubicBezTo>
                    <a:close/>
                    <a:moveTo>
                      <a:pt x="4876" y="1"/>
                    </a:moveTo>
                    <a:cubicBezTo>
                      <a:pt x="3918" y="1"/>
                      <a:pt x="3008" y="283"/>
                      <a:pt x="2191" y="754"/>
                    </a:cubicBezTo>
                    <a:lnTo>
                      <a:pt x="2191" y="754"/>
                    </a:lnTo>
                    <a:cubicBezTo>
                      <a:pt x="1848" y="3135"/>
                      <a:pt x="1118" y="5419"/>
                      <a:pt x="0" y="7509"/>
                    </a:cubicBezTo>
                    <a:cubicBezTo>
                      <a:pt x="1316" y="7265"/>
                      <a:pt x="2584" y="6827"/>
                      <a:pt x="3754" y="6144"/>
                    </a:cubicBezTo>
                    <a:cubicBezTo>
                      <a:pt x="3852" y="6046"/>
                      <a:pt x="3949" y="5949"/>
                      <a:pt x="4047" y="5851"/>
                    </a:cubicBezTo>
                    <a:cubicBezTo>
                      <a:pt x="4095" y="5705"/>
                      <a:pt x="4095" y="5510"/>
                      <a:pt x="4095" y="5364"/>
                    </a:cubicBezTo>
                    <a:cubicBezTo>
                      <a:pt x="3900" y="3511"/>
                      <a:pt x="4144" y="1707"/>
                      <a:pt x="48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35"/>
              <p:cNvSpPr/>
              <p:nvPr/>
            </p:nvSpPr>
            <p:spPr>
              <a:xfrm>
                <a:off x="2597329" y="1098790"/>
                <a:ext cx="149814" cy="193226"/>
              </a:xfrm>
              <a:custGeom>
                <a:avLst/>
                <a:gdLst/>
                <a:ahLst/>
                <a:cxnLst/>
                <a:rect l="l" t="t" r="r" b="b"/>
                <a:pathLst>
                  <a:path w="6802" h="8776" extrusionOk="0">
                    <a:moveTo>
                      <a:pt x="4169" y="0"/>
                    </a:moveTo>
                    <a:cubicBezTo>
                      <a:pt x="3329" y="1961"/>
                      <a:pt x="1997" y="3653"/>
                      <a:pt x="345" y="4906"/>
                    </a:cubicBezTo>
                    <a:lnTo>
                      <a:pt x="345" y="4906"/>
                    </a:lnTo>
                    <a:cubicBezTo>
                      <a:pt x="292" y="4870"/>
                      <a:pt x="210" y="4851"/>
                      <a:pt x="141" y="4851"/>
                    </a:cubicBezTo>
                    <a:cubicBezTo>
                      <a:pt x="62" y="4851"/>
                      <a:pt x="1" y="4876"/>
                      <a:pt x="25" y="4924"/>
                    </a:cubicBezTo>
                    <a:lnTo>
                      <a:pt x="122" y="5071"/>
                    </a:lnTo>
                    <a:cubicBezTo>
                      <a:pt x="197" y="5017"/>
                      <a:pt x="271" y="4962"/>
                      <a:pt x="345" y="4906"/>
                    </a:cubicBezTo>
                    <a:lnTo>
                      <a:pt x="345" y="4906"/>
                    </a:lnTo>
                    <a:cubicBezTo>
                      <a:pt x="353" y="4912"/>
                      <a:pt x="360" y="4918"/>
                      <a:pt x="366" y="4924"/>
                    </a:cubicBezTo>
                    <a:cubicBezTo>
                      <a:pt x="1634" y="6094"/>
                      <a:pt x="2707" y="7362"/>
                      <a:pt x="3730" y="8776"/>
                    </a:cubicBezTo>
                    <a:cubicBezTo>
                      <a:pt x="3292" y="6046"/>
                      <a:pt x="4510" y="3315"/>
                      <a:pt x="6802" y="1853"/>
                    </a:cubicBezTo>
                    <a:cubicBezTo>
                      <a:pt x="5778" y="1463"/>
                      <a:pt x="4852" y="829"/>
                      <a:pt x="41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35"/>
              <p:cNvSpPr/>
              <p:nvPr/>
            </p:nvSpPr>
            <p:spPr>
              <a:xfrm>
                <a:off x="2964970" y="1318063"/>
                <a:ext cx="88232" cy="139525"/>
              </a:xfrm>
              <a:custGeom>
                <a:avLst/>
                <a:gdLst/>
                <a:ahLst/>
                <a:cxnLst/>
                <a:rect l="l" t="t" r="r" b="b"/>
                <a:pathLst>
                  <a:path w="4006" h="6337" extrusionOk="0">
                    <a:moveTo>
                      <a:pt x="2162" y="0"/>
                    </a:moveTo>
                    <a:cubicBezTo>
                      <a:pt x="1473" y="0"/>
                      <a:pt x="825" y="402"/>
                      <a:pt x="561" y="1093"/>
                    </a:cubicBezTo>
                    <a:lnTo>
                      <a:pt x="561" y="1093"/>
                    </a:lnTo>
                    <a:cubicBezTo>
                      <a:pt x="168" y="1736"/>
                      <a:pt x="0" y="2534"/>
                      <a:pt x="56" y="3205"/>
                    </a:cubicBezTo>
                    <a:cubicBezTo>
                      <a:pt x="150" y="4187"/>
                      <a:pt x="647" y="6337"/>
                      <a:pt x="1979" y="6337"/>
                    </a:cubicBezTo>
                    <a:cubicBezTo>
                      <a:pt x="2036" y="6337"/>
                      <a:pt x="2093" y="6333"/>
                      <a:pt x="2152" y="6325"/>
                    </a:cubicBezTo>
                    <a:cubicBezTo>
                      <a:pt x="2884" y="6228"/>
                      <a:pt x="3274" y="5448"/>
                      <a:pt x="3518" y="4765"/>
                    </a:cubicBezTo>
                    <a:cubicBezTo>
                      <a:pt x="3664" y="4180"/>
                      <a:pt x="3810" y="3595"/>
                      <a:pt x="3859" y="3010"/>
                    </a:cubicBezTo>
                    <a:cubicBezTo>
                      <a:pt x="4005" y="2035"/>
                      <a:pt x="3908" y="865"/>
                      <a:pt x="3128" y="280"/>
                    </a:cubicBezTo>
                    <a:cubicBezTo>
                      <a:pt x="2820" y="89"/>
                      <a:pt x="2486" y="0"/>
                      <a:pt x="21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35"/>
              <p:cNvSpPr/>
              <p:nvPr/>
            </p:nvSpPr>
            <p:spPr>
              <a:xfrm>
                <a:off x="2527003" y="1826601"/>
                <a:ext cx="355461" cy="531877"/>
              </a:xfrm>
              <a:custGeom>
                <a:avLst/>
                <a:gdLst/>
                <a:ahLst/>
                <a:cxnLst/>
                <a:rect l="l" t="t" r="r" b="b"/>
                <a:pathLst>
                  <a:path w="16139" h="24157" extrusionOk="0">
                    <a:moveTo>
                      <a:pt x="3120" y="0"/>
                    </a:moveTo>
                    <a:cubicBezTo>
                      <a:pt x="1219" y="6046"/>
                      <a:pt x="195" y="12335"/>
                      <a:pt x="49" y="18722"/>
                    </a:cubicBezTo>
                    <a:cubicBezTo>
                      <a:pt x="0" y="19161"/>
                      <a:pt x="146" y="19648"/>
                      <a:pt x="439" y="19990"/>
                    </a:cubicBezTo>
                    <a:cubicBezTo>
                      <a:pt x="681" y="20151"/>
                      <a:pt x="991" y="20246"/>
                      <a:pt x="1284" y="20246"/>
                    </a:cubicBezTo>
                    <a:cubicBezTo>
                      <a:pt x="1344" y="20246"/>
                      <a:pt x="1404" y="20242"/>
                      <a:pt x="1463" y="20234"/>
                    </a:cubicBezTo>
                    <a:cubicBezTo>
                      <a:pt x="4291" y="20331"/>
                      <a:pt x="7021" y="21404"/>
                      <a:pt x="9215" y="23208"/>
                    </a:cubicBezTo>
                    <a:cubicBezTo>
                      <a:pt x="9605" y="23646"/>
                      <a:pt x="10092" y="23988"/>
                      <a:pt x="10629" y="24134"/>
                    </a:cubicBezTo>
                    <a:cubicBezTo>
                      <a:pt x="10716" y="24149"/>
                      <a:pt x="10803" y="24157"/>
                      <a:pt x="10888" y="24157"/>
                    </a:cubicBezTo>
                    <a:cubicBezTo>
                      <a:pt x="11611" y="24157"/>
                      <a:pt x="12256" y="23633"/>
                      <a:pt x="12823" y="23110"/>
                    </a:cubicBezTo>
                    <a:cubicBezTo>
                      <a:pt x="14529" y="21355"/>
                      <a:pt x="15651" y="19112"/>
                      <a:pt x="16138" y="16674"/>
                    </a:cubicBezTo>
                    <a:lnTo>
                      <a:pt x="16138" y="16674"/>
                    </a:lnTo>
                    <a:cubicBezTo>
                      <a:pt x="14845" y="17787"/>
                      <a:pt x="13183" y="18636"/>
                      <a:pt x="11578" y="18636"/>
                    </a:cubicBezTo>
                    <a:cubicBezTo>
                      <a:pt x="11004" y="18636"/>
                      <a:pt x="10437" y="18527"/>
                      <a:pt x="9897" y="18283"/>
                    </a:cubicBezTo>
                    <a:cubicBezTo>
                      <a:pt x="8727" y="17698"/>
                      <a:pt x="7801" y="16772"/>
                      <a:pt x="7167" y="15651"/>
                    </a:cubicBezTo>
                    <a:cubicBezTo>
                      <a:pt x="4242" y="11263"/>
                      <a:pt x="2828" y="5997"/>
                      <a:pt x="3218" y="731"/>
                    </a:cubicBezTo>
                    <a:lnTo>
                      <a:pt x="3120" y="0"/>
                    </a:lnTo>
                    <a:close/>
                  </a:path>
                </a:pathLst>
              </a:custGeom>
              <a:solidFill>
                <a:srgbClr val="000000">
                  <a:alpha val="32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35"/>
              <p:cNvSpPr/>
              <p:nvPr/>
            </p:nvSpPr>
            <p:spPr>
              <a:xfrm>
                <a:off x="2596800" y="1733467"/>
                <a:ext cx="262031" cy="279930"/>
              </a:xfrm>
              <a:custGeom>
                <a:avLst/>
                <a:gdLst/>
                <a:ahLst/>
                <a:cxnLst/>
                <a:rect l="l" t="t" r="r" b="b"/>
                <a:pathLst>
                  <a:path w="11897" h="12714" extrusionOk="0">
                    <a:moveTo>
                      <a:pt x="3876" y="1"/>
                    </a:moveTo>
                    <a:cubicBezTo>
                      <a:pt x="3815" y="1"/>
                      <a:pt x="3754" y="13"/>
                      <a:pt x="3706" y="37"/>
                    </a:cubicBezTo>
                    <a:cubicBezTo>
                      <a:pt x="3511" y="135"/>
                      <a:pt x="3364" y="281"/>
                      <a:pt x="3267" y="476"/>
                    </a:cubicBezTo>
                    <a:cubicBezTo>
                      <a:pt x="3023" y="1061"/>
                      <a:pt x="2682" y="1549"/>
                      <a:pt x="2243" y="1987"/>
                    </a:cubicBezTo>
                    <a:cubicBezTo>
                      <a:pt x="2010" y="2157"/>
                      <a:pt x="1722" y="2243"/>
                      <a:pt x="1447" y="2243"/>
                    </a:cubicBezTo>
                    <a:cubicBezTo>
                      <a:pt x="1088" y="2243"/>
                      <a:pt x="751" y="2096"/>
                      <a:pt x="585" y="1792"/>
                    </a:cubicBezTo>
                    <a:lnTo>
                      <a:pt x="0" y="5351"/>
                    </a:lnTo>
                    <a:lnTo>
                      <a:pt x="195" y="4864"/>
                    </a:lnTo>
                    <a:lnTo>
                      <a:pt x="3364" y="6327"/>
                    </a:lnTo>
                    <a:cubicBezTo>
                      <a:pt x="3608" y="6424"/>
                      <a:pt x="3852" y="6619"/>
                      <a:pt x="3998" y="6814"/>
                    </a:cubicBezTo>
                    <a:cubicBezTo>
                      <a:pt x="4144" y="7058"/>
                      <a:pt x="4193" y="7302"/>
                      <a:pt x="4193" y="7545"/>
                    </a:cubicBezTo>
                    <a:cubicBezTo>
                      <a:pt x="4486" y="9593"/>
                      <a:pt x="5607" y="11446"/>
                      <a:pt x="7265" y="12714"/>
                    </a:cubicBezTo>
                    <a:cubicBezTo>
                      <a:pt x="6192" y="10763"/>
                      <a:pt x="5705" y="8569"/>
                      <a:pt x="5802" y="6375"/>
                    </a:cubicBezTo>
                    <a:cubicBezTo>
                      <a:pt x="5802" y="6034"/>
                      <a:pt x="5900" y="5644"/>
                      <a:pt x="6046" y="5351"/>
                    </a:cubicBezTo>
                    <a:cubicBezTo>
                      <a:pt x="6351" y="4970"/>
                      <a:pt x="6805" y="4768"/>
                      <a:pt x="7292" y="4768"/>
                    </a:cubicBezTo>
                    <a:cubicBezTo>
                      <a:pt x="7428" y="4768"/>
                      <a:pt x="7566" y="4783"/>
                      <a:pt x="7704" y="4815"/>
                    </a:cubicBezTo>
                    <a:cubicBezTo>
                      <a:pt x="8240" y="5010"/>
                      <a:pt x="8776" y="5351"/>
                      <a:pt x="9215" y="5790"/>
                    </a:cubicBezTo>
                    <a:cubicBezTo>
                      <a:pt x="9751" y="4718"/>
                      <a:pt x="10726" y="3889"/>
                      <a:pt x="11896" y="3499"/>
                    </a:cubicBezTo>
                    <a:cubicBezTo>
                      <a:pt x="11159" y="2725"/>
                      <a:pt x="10144" y="2285"/>
                      <a:pt x="9102" y="2285"/>
                    </a:cubicBezTo>
                    <a:cubicBezTo>
                      <a:pt x="8766" y="2285"/>
                      <a:pt x="8427" y="2331"/>
                      <a:pt x="8094" y="2426"/>
                    </a:cubicBezTo>
                    <a:cubicBezTo>
                      <a:pt x="7972" y="2475"/>
                      <a:pt x="7838" y="2499"/>
                      <a:pt x="7704" y="2499"/>
                    </a:cubicBezTo>
                    <a:cubicBezTo>
                      <a:pt x="7569" y="2499"/>
                      <a:pt x="7435" y="2475"/>
                      <a:pt x="7313" y="2426"/>
                    </a:cubicBezTo>
                    <a:cubicBezTo>
                      <a:pt x="7167" y="2329"/>
                      <a:pt x="7070" y="2182"/>
                      <a:pt x="6972" y="1987"/>
                    </a:cubicBezTo>
                    <a:cubicBezTo>
                      <a:pt x="6387" y="866"/>
                      <a:pt x="5266" y="135"/>
                      <a:pt x="4047" y="37"/>
                    </a:cubicBezTo>
                    <a:cubicBezTo>
                      <a:pt x="3998" y="13"/>
                      <a:pt x="3937" y="1"/>
                      <a:pt x="38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35"/>
              <p:cNvSpPr/>
              <p:nvPr/>
            </p:nvSpPr>
            <p:spPr>
              <a:xfrm>
                <a:off x="2835177" y="1784723"/>
                <a:ext cx="282449" cy="91659"/>
              </a:xfrm>
              <a:custGeom>
                <a:avLst/>
                <a:gdLst/>
                <a:ahLst/>
                <a:cxnLst/>
                <a:rect l="l" t="t" r="r" b="b"/>
                <a:pathLst>
                  <a:path w="12824" h="4163" extrusionOk="0">
                    <a:moveTo>
                      <a:pt x="976" y="1707"/>
                    </a:moveTo>
                    <a:cubicBezTo>
                      <a:pt x="1003" y="1724"/>
                      <a:pt x="1030" y="1740"/>
                      <a:pt x="1058" y="1756"/>
                    </a:cubicBezTo>
                    <a:lnTo>
                      <a:pt x="1058" y="1756"/>
                    </a:lnTo>
                    <a:cubicBezTo>
                      <a:pt x="1063" y="1756"/>
                      <a:pt x="1068" y="1756"/>
                      <a:pt x="1073" y="1756"/>
                    </a:cubicBezTo>
                    <a:lnTo>
                      <a:pt x="976" y="1707"/>
                    </a:lnTo>
                    <a:close/>
                    <a:moveTo>
                      <a:pt x="12823" y="1"/>
                    </a:moveTo>
                    <a:lnTo>
                      <a:pt x="12823" y="1"/>
                    </a:lnTo>
                    <a:cubicBezTo>
                      <a:pt x="9612" y="1323"/>
                      <a:pt x="6172" y="2051"/>
                      <a:pt x="2724" y="2051"/>
                    </a:cubicBezTo>
                    <a:cubicBezTo>
                      <a:pt x="2613" y="2051"/>
                      <a:pt x="2501" y="2050"/>
                      <a:pt x="2390" y="2048"/>
                    </a:cubicBezTo>
                    <a:cubicBezTo>
                      <a:pt x="2321" y="2055"/>
                      <a:pt x="2252" y="2058"/>
                      <a:pt x="2185" y="2058"/>
                    </a:cubicBezTo>
                    <a:cubicBezTo>
                      <a:pt x="1765" y="2058"/>
                      <a:pt x="1381" y="1940"/>
                      <a:pt x="1058" y="1756"/>
                    </a:cubicBezTo>
                    <a:lnTo>
                      <a:pt x="1058" y="1756"/>
                    </a:lnTo>
                    <a:cubicBezTo>
                      <a:pt x="625" y="1763"/>
                      <a:pt x="243" y="2054"/>
                      <a:pt x="98" y="2487"/>
                    </a:cubicBezTo>
                    <a:cubicBezTo>
                      <a:pt x="1" y="3072"/>
                      <a:pt x="342" y="3706"/>
                      <a:pt x="927" y="3950"/>
                    </a:cubicBezTo>
                    <a:cubicBezTo>
                      <a:pt x="1337" y="4099"/>
                      <a:pt x="1804" y="4162"/>
                      <a:pt x="2262" y="4162"/>
                    </a:cubicBezTo>
                    <a:cubicBezTo>
                      <a:pt x="2403" y="4162"/>
                      <a:pt x="2544" y="4156"/>
                      <a:pt x="2682" y="4145"/>
                    </a:cubicBezTo>
                    <a:cubicBezTo>
                      <a:pt x="5120" y="3901"/>
                      <a:pt x="7509" y="3560"/>
                      <a:pt x="9898" y="3121"/>
                    </a:cubicBezTo>
                    <a:cubicBezTo>
                      <a:pt x="10824" y="2926"/>
                      <a:pt x="11946" y="2633"/>
                      <a:pt x="12336" y="1756"/>
                    </a:cubicBezTo>
                    <a:cubicBezTo>
                      <a:pt x="12531" y="1171"/>
                      <a:pt x="12385" y="488"/>
                      <a:pt x="128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35"/>
              <p:cNvSpPr/>
              <p:nvPr/>
            </p:nvSpPr>
            <p:spPr>
              <a:xfrm>
                <a:off x="2916802" y="1968283"/>
                <a:ext cx="322160" cy="88048"/>
              </a:xfrm>
              <a:custGeom>
                <a:avLst/>
                <a:gdLst/>
                <a:ahLst/>
                <a:cxnLst/>
                <a:rect l="l" t="t" r="r" b="b"/>
                <a:pathLst>
                  <a:path w="14627" h="3999" extrusionOk="0">
                    <a:moveTo>
                      <a:pt x="293" y="1"/>
                    </a:moveTo>
                    <a:cubicBezTo>
                      <a:pt x="293" y="635"/>
                      <a:pt x="195" y="1268"/>
                      <a:pt x="0" y="1853"/>
                    </a:cubicBezTo>
                    <a:lnTo>
                      <a:pt x="390" y="1756"/>
                    </a:lnTo>
                    <a:cubicBezTo>
                      <a:pt x="4437" y="2292"/>
                      <a:pt x="8484" y="2829"/>
                      <a:pt x="12384" y="3999"/>
                    </a:cubicBezTo>
                    <a:cubicBezTo>
                      <a:pt x="13115" y="3462"/>
                      <a:pt x="13652" y="2682"/>
                      <a:pt x="14627" y="2585"/>
                    </a:cubicBezTo>
                    <a:cubicBezTo>
                      <a:pt x="12725" y="2390"/>
                      <a:pt x="10824" y="2049"/>
                      <a:pt x="9020" y="1415"/>
                    </a:cubicBezTo>
                    <a:cubicBezTo>
                      <a:pt x="6143" y="683"/>
                      <a:pt x="3218" y="196"/>
                      <a:pt x="2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35"/>
              <p:cNvSpPr/>
              <p:nvPr/>
            </p:nvSpPr>
            <p:spPr>
              <a:xfrm>
                <a:off x="3197070" y="2058467"/>
                <a:ext cx="62309" cy="104275"/>
              </a:xfrm>
              <a:custGeom>
                <a:avLst/>
                <a:gdLst/>
                <a:ahLst/>
                <a:cxnLst/>
                <a:rect l="l" t="t" r="r" b="b"/>
                <a:pathLst>
                  <a:path w="2829" h="4736" extrusionOk="0">
                    <a:moveTo>
                      <a:pt x="1073" y="0"/>
                    </a:moveTo>
                    <a:lnTo>
                      <a:pt x="1073" y="0"/>
                    </a:lnTo>
                    <a:cubicBezTo>
                      <a:pt x="683" y="98"/>
                      <a:pt x="342" y="439"/>
                      <a:pt x="195" y="829"/>
                    </a:cubicBezTo>
                    <a:cubicBezTo>
                      <a:pt x="49" y="1219"/>
                      <a:pt x="0" y="1609"/>
                      <a:pt x="0" y="2048"/>
                    </a:cubicBezTo>
                    <a:cubicBezTo>
                      <a:pt x="0" y="2633"/>
                      <a:pt x="98" y="3267"/>
                      <a:pt x="293" y="3852"/>
                    </a:cubicBezTo>
                    <a:cubicBezTo>
                      <a:pt x="439" y="4242"/>
                      <a:pt x="732" y="4583"/>
                      <a:pt x="1122" y="4729"/>
                    </a:cubicBezTo>
                    <a:cubicBezTo>
                      <a:pt x="1167" y="4734"/>
                      <a:pt x="1212" y="4736"/>
                      <a:pt x="1257" y="4736"/>
                    </a:cubicBezTo>
                    <a:cubicBezTo>
                      <a:pt x="1746" y="4736"/>
                      <a:pt x="2215" y="4494"/>
                      <a:pt x="2438" y="4047"/>
                    </a:cubicBezTo>
                    <a:cubicBezTo>
                      <a:pt x="2731" y="3364"/>
                      <a:pt x="2828" y="2633"/>
                      <a:pt x="2682" y="1853"/>
                    </a:cubicBezTo>
                    <a:cubicBezTo>
                      <a:pt x="2731" y="1365"/>
                      <a:pt x="2584" y="829"/>
                      <a:pt x="2292" y="439"/>
                    </a:cubicBezTo>
                    <a:cubicBezTo>
                      <a:pt x="2082" y="169"/>
                      <a:pt x="1779" y="28"/>
                      <a:pt x="1475" y="28"/>
                    </a:cubicBezTo>
                    <a:cubicBezTo>
                      <a:pt x="1285" y="28"/>
                      <a:pt x="1095" y="83"/>
                      <a:pt x="927" y="195"/>
                    </a:cubicBezTo>
                    <a:lnTo>
                      <a:pt x="10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35"/>
              <p:cNvSpPr/>
              <p:nvPr/>
            </p:nvSpPr>
            <p:spPr>
              <a:xfrm>
                <a:off x="3127273" y="1807644"/>
                <a:ext cx="44050" cy="64049"/>
              </a:xfrm>
              <a:custGeom>
                <a:avLst/>
                <a:gdLst/>
                <a:ahLst/>
                <a:cxnLst/>
                <a:rect l="l" t="t" r="r" b="b"/>
                <a:pathLst>
                  <a:path w="2000" h="2909" extrusionOk="0">
                    <a:moveTo>
                      <a:pt x="1221" y="1"/>
                    </a:moveTo>
                    <a:cubicBezTo>
                      <a:pt x="1005" y="1"/>
                      <a:pt x="800" y="115"/>
                      <a:pt x="641" y="277"/>
                    </a:cubicBezTo>
                    <a:lnTo>
                      <a:pt x="641" y="277"/>
                    </a:lnTo>
                    <a:cubicBezTo>
                      <a:pt x="467" y="284"/>
                      <a:pt x="334" y="339"/>
                      <a:pt x="244" y="520"/>
                    </a:cubicBezTo>
                    <a:cubicBezTo>
                      <a:pt x="146" y="666"/>
                      <a:pt x="98" y="812"/>
                      <a:pt x="98" y="1007"/>
                    </a:cubicBezTo>
                    <a:cubicBezTo>
                      <a:pt x="0" y="1397"/>
                      <a:pt x="49" y="1836"/>
                      <a:pt x="146" y="2226"/>
                    </a:cubicBezTo>
                    <a:cubicBezTo>
                      <a:pt x="293" y="2665"/>
                      <a:pt x="683" y="2909"/>
                      <a:pt x="1122" y="2909"/>
                    </a:cubicBezTo>
                    <a:cubicBezTo>
                      <a:pt x="1463" y="2860"/>
                      <a:pt x="1755" y="2568"/>
                      <a:pt x="1902" y="2226"/>
                    </a:cubicBezTo>
                    <a:cubicBezTo>
                      <a:pt x="1999" y="1885"/>
                      <a:pt x="1999" y="1495"/>
                      <a:pt x="1950" y="1154"/>
                    </a:cubicBezTo>
                    <a:cubicBezTo>
                      <a:pt x="1902" y="715"/>
                      <a:pt x="1804" y="179"/>
                      <a:pt x="1414" y="32"/>
                    </a:cubicBezTo>
                    <a:cubicBezTo>
                      <a:pt x="1350" y="11"/>
                      <a:pt x="1285" y="1"/>
                      <a:pt x="12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35"/>
              <p:cNvSpPr/>
              <p:nvPr/>
            </p:nvSpPr>
            <p:spPr>
              <a:xfrm>
                <a:off x="2891032" y="1971520"/>
                <a:ext cx="68740" cy="218832"/>
              </a:xfrm>
              <a:custGeom>
                <a:avLst/>
                <a:gdLst/>
                <a:ahLst/>
                <a:cxnLst/>
                <a:rect l="l" t="t" r="r" b="b"/>
                <a:pathLst>
                  <a:path w="3121" h="9939" extrusionOk="0">
                    <a:moveTo>
                      <a:pt x="1853" y="0"/>
                    </a:moveTo>
                    <a:cubicBezTo>
                      <a:pt x="1658" y="49"/>
                      <a:pt x="1609" y="293"/>
                      <a:pt x="1560" y="488"/>
                    </a:cubicBezTo>
                    <a:cubicBezTo>
                      <a:pt x="1414" y="1219"/>
                      <a:pt x="1073" y="1853"/>
                      <a:pt x="536" y="2389"/>
                    </a:cubicBezTo>
                    <a:cubicBezTo>
                      <a:pt x="390" y="2487"/>
                      <a:pt x="293" y="2633"/>
                      <a:pt x="195" y="2779"/>
                    </a:cubicBezTo>
                    <a:cubicBezTo>
                      <a:pt x="49" y="3120"/>
                      <a:pt x="0" y="3510"/>
                      <a:pt x="98" y="3852"/>
                    </a:cubicBezTo>
                    <a:cubicBezTo>
                      <a:pt x="439" y="5851"/>
                      <a:pt x="439" y="7850"/>
                      <a:pt x="146" y="9849"/>
                    </a:cubicBezTo>
                    <a:cubicBezTo>
                      <a:pt x="234" y="9911"/>
                      <a:pt x="329" y="9939"/>
                      <a:pt x="425" y="9939"/>
                    </a:cubicBezTo>
                    <a:cubicBezTo>
                      <a:pt x="704" y="9939"/>
                      <a:pt x="1002" y="9712"/>
                      <a:pt x="1219" y="9459"/>
                    </a:cubicBezTo>
                    <a:lnTo>
                      <a:pt x="2828" y="7655"/>
                    </a:lnTo>
                    <a:cubicBezTo>
                      <a:pt x="2925" y="7557"/>
                      <a:pt x="3023" y="7411"/>
                      <a:pt x="3072" y="7265"/>
                    </a:cubicBezTo>
                    <a:cubicBezTo>
                      <a:pt x="3120" y="7021"/>
                      <a:pt x="2877" y="6777"/>
                      <a:pt x="2682" y="6582"/>
                    </a:cubicBezTo>
                    <a:cubicBezTo>
                      <a:pt x="780" y="4827"/>
                      <a:pt x="926" y="1755"/>
                      <a:pt x="2974" y="195"/>
                    </a:cubicBezTo>
                    <a:lnTo>
                      <a:pt x="2779" y="195"/>
                    </a:lnTo>
                    <a:cubicBezTo>
                      <a:pt x="2877" y="195"/>
                      <a:pt x="2828" y="341"/>
                      <a:pt x="2779" y="341"/>
                    </a:cubicBezTo>
                    <a:cubicBezTo>
                      <a:pt x="2682" y="341"/>
                      <a:pt x="2633" y="341"/>
                      <a:pt x="2584" y="293"/>
                    </a:cubicBezTo>
                    <a:lnTo>
                      <a:pt x="2145" y="98"/>
                    </a:lnTo>
                    <a:cubicBezTo>
                      <a:pt x="2048" y="49"/>
                      <a:pt x="1950" y="0"/>
                      <a:pt x="18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35"/>
              <p:cNvSpPr/>
              <p:nvPr/>
            </p:nvSpPr>
            <p:spPr>
              <a:xfrm>
                <a:off x="2724590" y="1913548"/>
                <a:ext cx="184702" cy="127812"/>
              </a:xfrm>
              <a:custGeom>
                <a:avLst/>
                <a:gdLst/>
                <a:ahLst/>
                <a:cxnLst/>
                <a:rect l="l" t="t" r="r" b="b"/>
                <a:pathLst>
                  <a:path w="8386" h="5805" extrusionOk="0">
                    <a:moveTo>
                      <a:pt x="3218" y="0"/>
                    </a:moveTo>
                    <a:lnTo>
                      <a:pt x="3218" y="0"/>
                    </a:lnTo>
                    <a:cubicBezTo>
                      <a:pt x="3241" y="98"/>
                      <a:pt x="3268" y="193"/>
                      <a:pt x="3298" y="287"/>
                    </a:cubicBezTo>
                    <a:lnTo>
                      <a:pt x="3298" y="287"/>
                    </a:lnTo>
                    <a:cubicBezTo>
                      <a:pt x="3272" y="191"/>
                      <a:pt x="3246" y="95"/>
                      <a:pt x="3218" y="0"/>
                    </a:cubicBezTo>
                    <a:close/>
                    <a:moveTo>
                      <a:pt x="0" y="0"/>
                    </a:moveTo>
                    <a:cubicBezTo>
                      <a:pt x="293" y="1755"/>
                      <a:pt x="1073" y="3413"/>
                      <a:pt x="2243" y="4778"/>
                    </a:cubicBezTo>
                    <a:cubicBezTo>
                      <a:pt x="2584" y="5168"/>
                      <a:pt x="2974" y="5461"/>
                      <a:pt x="3413" y="5656"/>
                    </a:cubicBezTo>
                    <a:cubicBezTo>
                      <a:pt x="3728" y="5750"/>
                      <a:pt x="4083" y="5804"/>
                      <a:pt x="4427" y="5804"/>
                    </a:cubicBezTo>
                    <a:cubicBezTo>
                      <a:pt x="4615" y="5804"/>
                      <a:pt x="4800" y="5788"/>
                      <a:pt x="4973" y="5753"/>
                    </a:cubicBezTo>
                    <a:cubicBezTo>
                      <a:pt x="5461" y="5753"/>
                      <a:pt x="5899" y="5656"/>
                      <a:pt x="6338" y="5510"/>
                    </a:cubicBezTo>
                    <a:cubicBezTo>
                      <a:pt x="7167" y="5071"/>
                      <a:pt x="7850" y="4339"/>
                      <a:pt x="8191" y="3413"/>
                    </a:cubicBezTo>
                    <a:cubicBezTo>
                      <a:pt x="8288" y="3267"/>
                      <a:pt x="8386" y="3023"/>
                      <a:pt x="8191" y="2877"/>
                    </a:cubicBezTo>
                    <a:cubicBezTo>
                      <a:pt x="8142" y="2852"/>
                      <a:pt x="8081" y="2840"/>
                      <a:pt x="8020" y="2840"/>
                    </a:cubicBezTo>
                    <a:cubicBezTo>
                      <a:pt x="7959" y="2840"/>
                      <a:pt x="7898" y="2852"/>
                      <a:pt x="7850" y="2877"/>
                    </a:cubicBezTo>
                    <a:cubicBezTo>
                      <a:pt x="7554" y="2946"/>
                      <a:pt x="7259" y="2978"/>
                      <a:pt x="6970" y="2978"/>
                    </a:cubicBezTo>
                    <a:cubicBezTo>
                      <a:pt x="5304" y="2978"/>
                      <a:pt x="3811" y="1890"/>
                      <a:pt x="3298" y="287"/>
                    </a:cubicBezTo>
                    <a:lnTo>
                      <a:pt x="3298" y="287"/>
                    </a:lnTo>
                    <a:cubicBezTo>
                      <a:pt x="3493" y="1030"/>
                      <a:pt x="3608" y="1807"/>
                      <a:pt x="3608" y="2584"/>
                    </a:cubicBezTo>
                    <a:cubicBezTo>
                      <a:pt x="3705" y="2974"/>
                      <a:pt x="3559" y="3413"/>
                      <a:pt x="3267" y="3754"/>
                    </a:cubicBezTo>
                    <a:cubicBezTo>
                      <a:pt x="3090" y="3873"/>
                      <a:pt x="2877" y="3937"/>
                      <a:pt x="2671" y="3937"/>
                    </a:cubicBezTo>
                    <a:cubicBezTo>
                      <a:pt x="2538" y="3937"/>
                      <a:pt x="2407" y="3910"/>
                      <a:pt x="2292" y="3852"/>
                    </a:cubicBezTo>
                    <a:cubicBezTo>
                      <a:pt x="1950" y="3657"/>
                      <a:pt x="1707" y="3413"/>
                      <a:pt x="1511" y="3121"/>
                    </a:cubicBezTo>
                    <a:cubicBezTo>
                      <a:pt x="975" y="2536"/>
                      <a:pt x="585" y="1853"/>
                      <a:pt x="293" y="1122"/>
                    </a:cubicBezTo>
                    <a:lnTo>
                      <a:pt x="0" y="0"/>
                    </a:lnTo>
                    <a:close/>
                  </a:path>
                </a:pathLst>
              </a:custGeom>
              <a:solidFill>
                <a:srgbClr val="000000">
                  <a:alpha val="32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35"/>
              <p:cNvSpPr/>
              <p:nvPr/>
            </p:nvSpPr>
            <p:spPr>
              <a:xfrm>
                <a:off x="1564841" y="3455037"/>
                <a:ext cx="415590" cy="544273"/>
              </a:xfrm>
              <a:custGeom>
                <a:avLst/>
                <a:gdLst/>
                <a:ahLst/>
                <a:cxnLst/>
                <a:rect l="l" t="t" r="r" b="b"/>
                <a:pathLst>
                  <a:path w="18869" h="24720" extrusionOk="0">
                    <a:moveTo>
                      <a:pt x="4593" y="6993"/>
                    </a:moveTo>
                    <a:lnTo>
                      <a:pt x="4593" y="6993"/>
                    </a:lnTo>
                    <a:cubicBezTo>
                      <a:pt x="4346" y="7340"/>
                      <a:pt x="4135" y="7724"/>
                      <a:pt x="3963" y="8121"/>
                    </a:cubicBezTo>
                    <a:lnTo>
                      <a:pt x="3963" y="8121"/>
                    </a:lnTo>
                    <a:cubicBezTo>
                      <a:pt x="3782" y="8679"/>
                      <a:pt x="3673" y="9261"/>
                      <a:pt x="3639" y="9856"/>
                    </a:cubicBezTo>
                    <a:lnTo>
                      <a:pt x="3639" y="9856"/>
                    </a:lnTo>
                    <a:lnTo>
                      <a:pt x="4593" y="6993"/>
                    </a:lnTo>
                    <a:close/>
                    <a:moveTo>
                      <a:pt x="3459" y="9894"/>
                    </a:moveTo>
                    <a:cubicBezTo>
                      <a:pt x="3429" y="10117"/>
                      <a:pt x="3413" y="10331"/>
                      <a:pt x="3413" y="10532"/>
                    </a:cubicBezTo>
                    <a:lnTo>
                      <a:pt x="3522" y="10206"/>
                    </a:lnTo>
                    <a:lnTo>
                      <a:pt x="3522" y="10206"/>
                    </a:lnTo>
                    <a:cubicBezTo>
                      <a:pt x="3501" y="10102"/>
                      <a:pt x="3480" y="9998"/>
                      <a:pt x="3459" y="9894"/>
                    </a:cubicBezTo>
                    <a:close/>
                    <a:moveTo>
                      <a:pt x="3639" y="9856"/>
                    </a:moveTo>
                    <a:lnTo>
                      <a:pt x="3522" y="10206"/>
                    </a:lnTo>
                    <a:lnTo>
                      <a:pt x="3522" y="10206"/>
                    </a:lnTo>
                    <a:cubicBezTo>
                      <a:pt x="3569" y="10444"/>
                      <a:pt x="3614" y="10683"/>
                      <a:pt x="3657" y="10922"/>
                    </a:cubicBezTo>
                    <a:cubicBezTo>
                      <a:pt x="3625" y="10563"/>
                      <a:pt x="3619" y="10207"/>
                      <a:pt x="3639" y="9856"/>
                    </a:cubicBezTo>
                    <a:close/>
                    <a:moveTo>
                      <a:pt x="1" y="1"/>
                    </a:moveTo>
                    <a:lnTo>
                      <a:pt x="1" y="1"/>
                    </a:lnTo>
                    <a:cubicBezTo>
                      <a:pt x="1597" y="3149"/>
                      <a:pt x="2750" y="6459"/>
                      <a:pt x="3459" y="9894"/>
                    </a:cubicBezTo>
                    <a:lnTo>
                      <a:pt x="3459" y="9894"/>
                    </a:lnTo>
                    <a:cubicBezTo>
                      <a:pt x="3535" y="9329"/>
                      <a:pt x="3706" y="8711"/>
                      <a:pt x="3963" y="8121"/>
                    </a:cubicBezTo>
                    <a:lnTo>
                      <a:pt x="3963" y="8121"/>
                    </a:lnTo>
                    <a:cubicBezTo>
                      <a:pt x="4155" y="7528"/>
                      <a:pt x="4428" y="6963"/>
                      <a:pt x="4779" y="6436"/>
                    </a:cubicBezTo>
                    <a:lnTo>
                      <a:pt x="4779" y="6436"/>
                    </a:lnTo>
                    <a:lnTo>
                      <a:pt x="4593" y="6993"/>
                    </a:lnTo>
                    <a:lnTo>
                      <a:pt x="4593" y="6993"/>
                    </a:lnTo>
                    <a:cubicBezTo>
                      <a:pt x="5098" y="6284"/>
                      <a:pt x="5754" y="5734"/>
                      <a:pt x="6534" y="5559"/>
                    </a:cubicBezTo>
                    <a:cubicBezTo>
                      <a:pt x="6712" y="5519"/>
                      <a:pt x="6895" y="5501"/>
                      <a:pt x="7081" y="5501"/>
                    </a:cubicBezTo>
                    <a:cubicBezTo>
                      <a:pt x="8731" y="5501"/>
                      <a:pt x="10631" y="6955"/>
                      <a:pt x="11507" y="8094"/>
                    </a:cubicBezTo>
                    <a:cubicBezTo>
                      <a:pt x="12872" y="9849"/>
                      <a:pt x="13457" y="12043"/>
                      <a:pt x="13750" y="14189"/>
                    </a:cubicBezTo>
                    <a:cubicBezTo>
                      <a:pt x="14091" y="16675"/>
                      <a:pt x="14140" y="19210"/>
                      <a:pt x="13896" y="21697"/>
                    </a:cubicBezTo>
                    <a:cubicBezTo>
                      <a:pt x="13141" y="21591"/>
                      <a:pt x="12386" y="21539"/>
                      <a:pt x="11635" y="21539"/>
                    </a:cubicBezTo>
                    <a:cubicBezTo>
                      <a:pt x="9622" y="21539"/>
                      <a:pt x="7636" y="21913"/>
                      <a:pt x="5754" y="22623"/>
                    </a:cubicBezTo>
                    <a:cubicBezTo>
                      <a:pt x="6192" y="23696"/>
                      <a:pt x="7606" y="23940"/>
                      <a:pt x="8728" y="24037"/>
                    </a:cubicBezTo>
                    <a:lnTo>
                      <a:pt x="17699" y="24720"/>
                    </a:lnTo>
                    <a:cubicBezTo>
                      <a:pt x="18479" y="19503"/>
                      <a:pt x="18869" y="14237"/>
                      <a:pt x="18869" y="9021"/>
                    </a:cubicBezTo>
                    <a:cubicBezTo>
                      <a:pt x="18869" y="8143"/>
                      <a:pt x="18820" y="7168"/>
                      <a:pt x="18284" y="6583"/>
                    </a:cubicBezTo>
                    <a:cubicBezTo>
                      <a:pt x="17796" y="6144"/>
                      <a:pt x="17260" y="5851"/>
                      <a:pt x="16675" y="5754"/>
                    </a:cubicBezTo>
                    <a:cubicBezTo>
                      <a:pt x="11068" y="3901"/>
                      <a:pt x="5510" y="2000"/>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35"/>
              <p:cNvSpPr/>
              <p:nvPr/>
            </p:nvSpPr>
            <p:spPr>
              <a:xfrm>
                <a:off x="1701044" y="3473290"/>
                <a:ext cx="274035" cy="413313"/>
              </a:xfrm>
              <a:custGeom>
                <a:avLst/>
                <a:gdLst/>
                <a:ahLst/>
                <a:cxnLst/>
                <a:rect l="l" t="t" r="r" b="b"/>
                <a:pathLst>
                  <a:path w="12442" h="18772" extrusionOk="0">
                    <a:moveTo>
                      <a:pt x="57" y="1"/>
                    </a:moveTo>
                    <a:lnTo>
                      <a:pt x="57" y="1"/>
                    </a:lnTo>
                    <a:cubicBezTo>
                      <a:pt x="0" y="266"/>
                      <a:pt x="10" y="538"/>
                      <a:pt x="77" y="797"/>
                    </a:cubicBezTo>
                    <a:lnTo>
                      <a:pt x="77" y="797"/>
                    </a:lnTo>
                    <a:lnTo>
                      <a:pt x="57" y="1"/>
                    </a:lnTo>
                    <a:close/>
                    <a:moveTo>
                      <a:pt x="77" y="797"/>
                    </a:moveTo>
                    <a:lnTo>
                      <a:pt x="106" y="2000"/>
                    </a:lnTo>
                    <a:cubicBezTo>
                      <a:pt x="3714" y="3413"/>
                      <a:pt x="7419" y="5364"/>
                      <a:pt x="9369" y="8728"/>
                    </a:cubicBezTo>
                    <a:cubicBezTo>
                      <a:pt x="11125" y="11751"/>
                      <a:pt x="11125" y="15505"/>
                      <a:pt x="12441" y="18771"/>
                    </a:cubicBezTo>
                    <a:lnTo>
                      <a:pt x="12002" y="7899"/>
                    </a:lnTo>
                    <a:cubicBezTo>
                      <a:pt x="12100" y="6973"/>
                      <a:pt x="11856" y="5998"/>
                      <a:pt x="11368" y="5217"/>
                    </a:cubicBezTo>
                    <a:cubicBezTo>
                      <a:pt x="10442" y="4047"/>
                      <a:pt x="8736" y="4047"/>
                      <a:pt x="7224" y="3901"/>
                    </a:cubicBezTo>
                    <a:cubicBezTo>
                      <a:pt x="5664" y="3657"/>
                      <a:pt x="4153" y="3267"/>
                      <a:pt x="2690" y="2780"/>
                    </a:cubicBezTo>
                    <a:cubicBezTo>
                      <a:pt x="2007" y="2585"/>
                      <a:pt x="1374" y="2292"/>
                      <a:pt x="789" y="1853"/>
                    </a:cubicBezTo>
                    <a:cubicBezTo>
                      <a:pt x="431" y="1585"/>
                      <a:pt x="182" y="1207"/>
                      <a:pt x="77" y="797"/>
                    </a:cubicBezTo>
                    <a:close/>
                  </a:path>
                </a:pathLst>
              </a:custGeom>
              <a:solidFill>
                <a:srgbClr val="000000">
                  <a:alpha val="32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35"/>
              <p:cNvSpPr/>
              <p:nvPr/>
            </p:nvSpPr>
            <p:spPr>
              <a:xfrm>
                <a:off x="1963229" y="3581704"/>
                <a:ext cx="368346" cy="737080"/>
              </a:xfrm>
              <a:custGeom>
                <a:avLst/>
                <a:gdLst/>
                <a:ahLst/>
                <a:cxnLst/>
                <a:rect l="l" t="t" r="r" b="b"/>
                <a:pathLst>
                  <a:path w="16724" h="33477" extrusionOk="0">
                    <a:moveTo>
                      <a:pt x="537" y="1"/>
                    </a:moveTo>
                    <a:lnTo>
                      <a:pt x="537" y="1"/>
                    </a:lnTo>
                    <a:cubicBezTo>
                      <a:pt x="1073" y="4048"/>
                      <a:pt x="1171" y="8094"/>
                      <a:pt x="878" y="12190"/>
                    </a:cubicBezTo>
                    <a:lnTo>
                      <a:pt x="1220" y="9654"/>
                    </a:lnTo>
                    <a:cubicBezTo>
                      <a:pt x="1644" y="7650"/>
                      <a:pt x="3409" y="6346"/>
                      <a:pt x="5310" y="6346"/>
                    </a:cubicBezTo>
                    <a:cubicBezTo>
                      <a:pt x="5813" y="6346"/>
                      <a:pt x="6326" y="6438"/>
                      <a:pt x="6826" y="6632"/>
                    </a:cubicBezTo>
                    <a:cubicBezTo>
                      <a:pt x="9020" y="7704"/>
                      <a:pt x="9752" y="10386"/>
                      <a:pt x="10142" y="12726"/>
                    </a:cubicBezTo>
                    <a:cubicBezTo>
                      <a:pt x="11019" y="18382"/>
                      <a:pt x="11166" y="24135"/>
                      <a:pt x="10532" y="29790"/>
                    </a:cubicBezTo>
                    <a:cubicBezTo>
                      <a:pt x="7753" y="29010"/>
                      <a:pt x="4925" y="28523"/>
                      <a:pt x="2048" y="28376"/>
                    </a:cubicBezTo>
                    <a:cubicBezTo>
                      <a:pt x="1971" y="28372"/>
                      <a:pt x="1891" y="28369"/>
                      <a:pt x="1810" y="28369"/>
                    </a:cubicBezTo>
                    <a:cubicBezTo>
                      <a:pt x="1027" y="28369"/>
                      <a:pt x="138" y="28596"/>
                      <a:pt x="49" y="29303"/>
                    </a:cubicBezTo>
                    <a:cubicBezTo>
                      <a:pt x="1" y="29937"/>
                      <a:pt x="586" y="30424"/>
                      <a:pt x="1171" y="30717"/>
                    </a:cubicBezTo>
                    <a:cubicBezTo>
                      <a:pt x="4483" y="32548"/>
                      <a:pt x="8170" y="33477"/>
                      <a:pt x="11906" y="33477"/>
                    </a:cubicBezTo>
                    <a:cubicBezTo>
                      <a:pt x="12844" y="33477"/>
                      <a:pt x="13786" y="33418"/>
                      <a:pt x="14725" y="33301"/>
                    </a:cubicBezTo>
                    <a:cubicBezTo>
                      <a:pt x="15164" y="33301"/>
                      <a:pt x="15554" y="33154"/>
                      <a:pt x="15944" y="32959"/>
                    </a:cubicBezTo>
                    <a:cubicBezTo>
                      <a:pt x="16724" y="32374"/>
                      <a:pt x="16675" y="31253"/>
                      <a:pt x="16577" y="30327"/>
                    </a:cubicBezTo>
                    <a:cubicBezTo>
                      <a:pt x="15797" y="22672"/>
                      <a:pt x="15066" y="15164"/>
                      <a:pt x="15066" y="7460"/>
                    </a:cubicBezTo>
                    <a:cubicBezTo>
                      <a:pt x="15115" y="6924"/>
                      <a:pt x="15017" y="6437"/>
                      <a:pt x="14822" y="5949"/>
                    </a:cubicBezTo>
                    <a:cubicBezTo>
                      <a:pt x="14578" y="5657"/>
                      <a:pt x="14286" y="5364"/>
                      <a:pt x="13945" y="5218"/>
                    </a:cubicBezTo>
                    <a:cubicBezTo>
                      <a:pt x="12092" y="4096"/>
                      <a:pt x="9654" y="3463"/>
                      <a:pt x="7655" y="2585"/>
                    </a:cubicBezTo>
                    <a:cubicBezTo>
                      <a:pt x="5315" y="1561"/>
                      <a:pt x="2975" y="683"/>
                      <a:pt x="53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35"/>
              <p:cNvSpPr/>
              <p:nvPr/>
            </p:nvSpPr>
            <p:spPr>
              <a:xfrm>
                <a:off x="1970762" y="3594716"/>
                <a:ext cx="328613" cy="340192"/>
              </a:xfrm>
              <a:custGeom>
                <a:avLst/>
                <a:gdLst/>
                <a:ahLst/>
                <a:cxnLst/>
                <a:rect l="l" t="t" r="r" b="b"/>
                <a:pathLst>
                  <a:path w="14920" h="15451" extrusionOk="0">
                    <a:moveTo>
                      <a:pt x="330" y="1"/>
                    </a:moveTo>
                    <a:cubicBezTo>
                      <a:pt x="193" y="1"/>
                      <a:pt x="69" y="52"/>
                      <a:pt x="0" y="190"/>
                    </a:cubicBezTo>
                    <a:cubicBezTo>
                      <a:pt x="0" y="288"/>
                      <a:pt x="0" y="385"/>
                      <a:pt x="0" y="483"/>
                    </a:cubicBezTo>
                    <a:cubicBezTo>
                      <a:pt x="244" y="2481"/>
                      <a:pt x="536" y="4529"/>
                      <a:pt x="926" y="6577"/>
                    </a:cubicBezTo>
                    <a:cubicBezTo>
                      <a:pt x="786" y="4575"/>
                      <a:pt x="1701" y="3876"/>
                      <a:pt x="3005" y="3876"/>
                    </a:cubicBezTo>
                    <a:cubicBezTo>
                      <a:pt x="5323" y="3876"/>
                      <a:pt x="8868" y="6084"/>
                      <a:pt x="9897" y="7113"/>
                    </a:cubicBezTo>
                    <a:cubicBezTo>
                      <a:pt x="12091" y="9453"/>
                      <a:pt x="13456" y="12476"/>
                      <a:pt x="14773" y="15450"/>
                    </a:cubicBezTo>
                    <a:cubicBezTo>
                      <a:pt x="14919" y="12818"/>
                      <a:pt x="14870" y="10185"/>
                      <a:pt x="14627" y="7552"/>
                    </a:cubicBezTo>
                    <a:cubicBezTo>
                      <a:pt x="14627" y="6967"/>
                      <a:pt x="14480" y="6333"/>
                      <a:pt x="14285" y="5797"/>
                    </a:cubicBezTo>
                    <a:cubicBezTo>
                      <a:pt x="13846" y="4822"/>
                      <a:pt x="12871" y="4285"/>
                      <a:pt x="11896" y="3798"/>
                    </a:cubicBezTo>
                    <a:cubicBezTo>
                      <a:pt x="10092" y="2872"/>
                      <a:pt x="8142" y="2091"/>
                      <a:pt x="6192" y="1506"/>
                    </a:cubicBezTo>
                    <a:cubicBezTo>
                      <a:pt x="4388" y="970"/>
                      <a:pt x="2438" y="873"/>
                      <a:pt x="780" y="141"/>
                    </a:cubicBezTo>
                    <a:cubicBezTo>
                      <a:pt x="652" y="64"/>
                      <a:pt x="482" y="1"/>
                      <a:pt x="330" y="1"/>
                    </a:cubicBezTo>
                    <a:close/>
                  </a:path>
                </a:pathLst>
              </a:custGeom>
              <a:solidFill>
                <a:srgbClr val="000000">
                  <a:alpha val="32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35"/>
              <p:cNvSpPr/>
              <p:nvPr/>
            </p:nvSpPr>
            <p:spPr>
              <a:xfrm>
                <a:off x="1995452" y="3771561"/>
                <a:ext cx="141775" cy="370533"/>
              </a:xfrm>
              <a:custGeom>
                <a:avLst/>
                <a:gdLst/>
                <a:ahLst/>
                <a:cxnLst/>
                <a:rect l="l" t="t" r="r" b="b"/>
                <a:pathLst>
                  <a:path w="6437" h="16829" extrusionOk="0">
                    <a:moveTo>
                      <a:pt x="3391" y="1"/>
                    </a:moveTo>
                    <a:cubicBezTo>
                      <a:pt x="2674" y="1"/>
                      <a:pt x="1989" y="825"/>
                      <a:pt x="1658" y="1909"/>
                    </a:cubicBezTo>
                    <a:cubicBezTo>
                      <a:pt x="1414" y="2689"/>
                      <a:pt x="1268" y="3567"/>
                      <a:pt x="1268" y="4444"/>
                    </a:cubicBezTo>
                    <a:cubicBezTo>
                      <a:pt x="1073" y="7223"/>
                      <a:pt x="1073" y="9807"/>
                      <a:pt x="537" y="12635"/>
                    </a:cubicBezTo>
                    <a:cubicBezTo>
                      <a:pt x="293" y="13610"/>
                      <a:pt x="98" y="14585"/>
                      <a:pt x="0" y="15609"/>
                    </a:cubicBezTo>
                    <a:cubicBezTo>
                      <a:pt x="0" y="15756"/>
                      <a:pt x="49" y="15951"/>
                      <a:pt x="147" y="16097"/>
                    </a:cubicBezTo>
                    <a:cubicBezTo>
                      <a:pt x="232" y="16154"/>
                      <a:pt x="335" y="16178"/>
                      <a:pt x="434" y="16178"/>
                    </a:cubicBezTo>
                    <a:cubicBezTo>
                      <a:pt x="505" y="16178"/>
                      <a:pt x="574" y="16166"/>
                      <a:pt x="634" y="16146"/>
                    </a:cubicBezTo>
                    <a:cubicBezTo>
                      <a:pt x="1541" y="16013"/>
                      <a:pt x="2507" y="15860"/>
                      <a:pt x="3429" y="15860"/>
                    </a:cubicBezTo>
                    <a:cubicBezTo>
                      <a:pt x="4541" y="15860"/>
                      <a:pt x="5588" y="16082"/>
                      <a:pt x="6387" y="16828"/>
                    </a:cubicBezTo>
                    <a:cubicBezTo>
                      <a:pt x="6241" y="14147"/>
                      <a:pt x="6436" y="11465"/>
                      <a:pt x="6387" y="8784"/>
                    </a:cubicBezTo>
                    <a:cubicBezTo>
                      <a:pt x="6339" y="6151"/>
                      <a:pt x="5948" y="3420"/>
                      <a:pt x="4681" y="1080"/>
                    </a:cubicBezTo>
                    <a:cubicBezTo>
                      <a:pt x="4290" y="316"/>
                      <a:pt x="3834" y="1"/>
                      <a:pt x="3391" y="1"/>
                    </a:cubicBezTo>
                    <a:close/>
                  </a:path>
                </a:pathLst>
              </a:custGeom>
              <a:solidFill>
                <a:srgbClr val="FFFFFF">
                  <a:alpha val="33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35"/>
              <p:cNvSpPr/>
              <p:nvPr/>
            </p:nvSpPr>
            <p:spPr>
              <a:xfrm>
                <a:off x="1673424" y="3628491"/>
                <a:ext cx="137788" cy="250625"/>
              </a:xfrm>
              <a:custGeom>
                <a:avLst/>
                <a:gdLst/>
                <a:ahLst/>
                <a:cxnLst/>
                <a:rect l="l" t="t" r="r" b="b"/>
                <a:pathLst>
                  <a:path w="6256" h="11383" extrusionOk="0">
                    <a:moveTo>
                      <a:pt x="2010" y="1"/>
                    </a:moveTo>
                    <a:cubicBezTo>
                      <a:pt x="1" y="1"/>
                      <a:pt x="895" y="5521"/>
                      <a:pt x="1067" y="6554"/>
                    </a:cubicBezTo>
                    <a:cubicBezTo>
                      <a:pt x="1311" y="8115"/>
                      <a:pt x="1409" y="9723"/>
                      <a:pt x="1360" y="11332"/>
                    </a:cubicBezTo>
                    <a:cubicBezTo>
                      <a:pt x="2040" y="11192"/>
                      <a:pt x="2719" y="11119"/>
                      <a:pt x="3399" y="11119"/>
                    </a:cubicBezTo>
                    <a:cubicBezTo>
                      <a:pt x="4133" y="11119"/>
                      <a:pt x="4868" y="11204"/>
                      <a:pt x="5602" y="11381"/>
                    </a:cubicBezTo>
                    <a:cubicBezTo>
                      <a:pt x="5607" y="11382"/>
                      <a:pt x="5613" y="11383"/>
                      <a:pt x="5618" y="11383"/>
                    </a:cubicBezTo>
                    <a:cubicBezTo>
                      <a:pt x="6256" y="11383"/>
                      <a:pt x="4526" y="2598"/>
                      <a:pt x="4139" y="1776"/>
                    </a:cubicBezTo>
                    <a:cubicBezTo>
                      <a:pt x="3895" y="1191"/>
                      <a:pt x="3505" y="655"/>
                      <a:pt x="2969" y="314"/>
                    </a:cubicBezTo>
                    <a:cubicBezTo>
                      <a:pt x="2593" y="97"/>
                      <a:pt x="2276" y="1"/>
                      <a:pt x="20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35"/>
              <p:cNvSpPr/>
              <p:nvPr/>
            </p:nvSpPr>
            <p:spPr>
              <a:xfrm>
                <a:off x="1971819" y="4206230"/>
                <a:ext cx="250226" cy="77546"/>
              </a:xfrm>
              <a:custGeom>
                <a:avLst/>
                <a:gdLst/>
                <a:ahLst/>
                <a:cxnLst/>
                <a:rect l="l" t="t" r="r" b="b"/>
                <a:pathLst>
                  <a:path w="11361" h="3522" extrusionOk="0">
                    <a:moveTo>
                      <a:pt x="1722" y="1"/>
                    </a:moveTo>
                    <a:cubicBezTo>
                      <a:pt x="1017" y="1"/>
                      <a:pt x="260" y="160"/>
                      <a:pt x="50" y="792"/>
                    </a:cubicBezTo>
                    <a:cubicBezTo>
                      <a:pt x="1" y="1279"/>
                      <a:pt x="147" y="1767"/>
                      <a:pt x="488" y="2157"/>
                    </a:cubicBezTo>
                    <a:cubicBezTo>
                      <a:pt x="924" y="2767"/>
                      <a:pt x="1516" y="3455"/>
                      <a:pt x="2193" y="3455"/>
                    </a:cubicBezTo>
                    <a:cubicBezTo>
                      <a:pt x="2274" y="3455"/>
                      <a:pt x="2356" y="3445"/>
                      <a:pt x="2439" y="3424"/>
                    </a:cubicBezTo>
                    <a:lnTo>
                      <a:pt x="2926" y="3522"/>
                    </a:lnTo>
                    <a:lnTo>
                      <a:pt x="11361" y="2352"/>
                    </a:lnTo>
                    <a:cubicBezTo>
                      <a:pt x="8387" y="1084"/>
                      <a:pt x="5266" y="304"/>
                      <a:pt x="2048" y="11"/>
                    </a:cubicBezTo>
                    <a:cubicBezTo>
                      <a:pt x="1942" y="5"/>
                      <a:pt x="1833" y="1"/>
                      <a:pt x="1722" y="1"/>
                    </a:cubicBezTo>
                    <a:close/>
                  </a:path>
                </a:pathLst>
              </a:custGeom>
              <a:solidFill>
                <a:srgbClr val="000000">
                  <a:alpha val="32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35"/>
              <p:cNvSpPr/>
              <p:nvPr/>
            </p:nvSpPr>
            <p:spPr>
              <a:xfrm>
                <a:off x="1706594" y="3939180"/>
                <a:ext cx="258816" cy="62288"/>
              </a:xfrm>
              <a:custGeom>
                <a:avLst/>
                <a:gdLst/>
                <a:ahLst/>
                <a:cxnLst/>
                <a:rect l="l" t="t" r="r" b="b"/>
                <a:pathLst>
                  <a:path w="11751" h="2829" extrusionOk="0">
                    <a:moveTo>
                      <a:pt x="1365" y="0"/>
                    </a:moveTo>
                    <a:lnTo>
                      <a:pt x="1804" y="195"/>
                    </a:lnTo>
                    <a:cubicBezTo>
                      <a:pt x="1721" y="187"/>
                      <a:pt x="1637" y="183"/>
                      <a:pt x="1553" y="183"/>
                    </a:cubicBezTo>
                    <a:cubicBezTo>
                      <a:pt x="1151" y="183"/>
                      <a:pt x="754" y="278"/>
                      <a:pt x="390" y="439"/>
                    </a:cubicBezTo>
                    <a:cubicBezTo>
                      <a:pt x="244" y="537"/>
                      <a:pt x="49" y="634"/>
                      <a:pt x="0" y="829"/>
                    </a:cubicBezTo>
                    <a:cubicBezTo>
                      <a:pt x="0" y="976"/>
                      <a:pt x="244" y="1219"/>
                      <a:pt x="439" y="1317"/>
                    </a:cubicBezTo>
                    <a:cubicBezTo>
                      <a:pt x="3559" y="2828"/>
                      <a:pt x="7265" y="2194"/>
                      <a:pt x="10678" y="2682"/>
                    </a:cubicBezTo>
                    <a:cubicBezTo>
                      <a:pt x="10775" y="2706"/>
                      <a:pt x="10873" y="2719"/>
                      <a:pt x="10970" y="2719"/>
                    </a:cubicBezTo>
                    <a:cubicBezTo>
                      <a:pt x="11068" y="2719"/>
                      <a:pt x="11165" y="2706"/>
                      <a:pt x="11263" y="2682"/>
                    </a:cubicBezTo>
                    <a:cubicBezTo>
                      <a:pt x="11653" y="2536"/>
                      <a:pt x="11701" y="1999"/>
                      <a:pt x="11750" y="1609"/>
                    </a:cubicBezTo>
                    <a:cubicBezTo>
                      <a:pt x="11750" y="1414"/>
                      <a:pt x="11701" y="1219"/>
                      <a:pt x="11653" y="1024"/>
                    </a:cubicBezTo>
                    <a:cubicBezTo>
                      <a:pt x="11458" y="585"/>
                      <a:pt x="10873" y="488"/>
                      <a:pt x="10434" y="488"/>
                    </a:cubicBezTo>
                    <a:cubicBezTo>
                      <a:pt x="7411" y="244"/>
                      <a:pt x="4388" y="98"/>
                      <a:pt x="13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35"/>
              <p:cNvSpPr/>
              <p:nvPr/>
            </p:nvSpPr>
            <p:spPr>
              <a:xfrm>
                <a:off x="1990078" y="2027334"/>
                <a:ext cx="547674" cy="330637"/>
              </a:xfrm>
              <a:custGeom>
                <a:avLst/>
                <a:gdLst/>
                <a:ahLst/>
                <a:cxnLst/>
                <a:rect l="l" t="t" r="r" b="b"/>
                <a:pathLst>
                  <a:path w="24866" h="15017" extrusionOk="0">
                    <a:moveTo>
                      <a:pt x="2351" y="9391"/>
                    </a:moveTo>
                    <a:cubicBezTo>
                      <a:pt x="1741" y="9394"/>
                      <a:pt x="1135" y="9433"/>
                      <a:pt x="537" y="9508"/>
                    </a:cubicBezTo>
                    <a:lnTo>
                      <a:pt x="1" y="9654"/>
                    </a:lnTo>
                    <a:cubicBezTo>
                      <a:pt x="782" y="9550"/>
                      <a:pt x="1566" y="9462"/>
                      <a:pt x="2351" y="9391"/>
                    </a:cubicBezTo>
                    <a:close/>
                    <a:moveTo>
                      <a:pt x="24866" y="0"/>
                    </a:moveTo>
                    <a:lnTo>
                      <a:pt x="24866" y="0"/>
                    </a:lnTo>
                    <a:cubicBezTo>
                      <a:pt x="23647" y="2779"/>
                      <a:pt x="22867" y="5753"/>
                      <a:pt x="22525" y="8776"/>
                    </a:cubicBezTo>
                    <a:cubicBezTo>
                      <a:pt x="22574" y="9361"/>
                      <a:pt x="22379" y="9946"/>
                      <a:pt x="21989" y="10385"/>
                    </a:cubicBezTo>
                    <a:cubicBezTo>
                      <a:pt x="21687" y="10662"/>
                      <a:pt x="21306" y="10757"/>
                      <a:pt x="20908" y="10757"/>
                    </a:cubicBezTo>
                    <a:cubicBezTo>
                      <a:pt x="20536" y="10757"/>
                      <a:pt x="20148" y="10674"/>
                      <a:pt x="19795" y="10580"/>
                    </a:cubicBezTo>
                    <a:cubicBezTo>
                      <a:pt x="15724" y="9631"/>
                      <a:pt x="11556" y="9163"/>
                      <a:pt x="7389" y="9163"/>
                    </a:cubicBezTo>
                    <a:cubicBezTo>
                      <a:pt x="5708" y="9163"/>
                      <a:pt x="4026" y="9239"/>
                      <a:pt x="2351" y="9391"/>
                    </a:cubicBezTo>
                    <a:lnTo>
                      <a:pt x="2351" y="9391"/>
                    </a:lnTo>
                    <a:cubicBezTo>
                      <a:pt x="2377" y="9391"/>
                      <a:pt x="2403" y="9391"/>
                      <a:pt x="2429" y="9391"/>
                    </a:cubicBezTo>
                    <a:cubicBezTo>
                      <a:pt x="3384" y="9391"/>
                      <a:pt x="4350" y="9478"/>
                      <a:pt x="5315" y="9654"/>
                    </a:cubicBezTo>
                    <a:cubicBezTo>
                      <a:pt x="11994" y="10531"/>
                      <a:pt x="18869" y="11458"/>
                      <a:pt x="24573" y="15017"/>
                    </a:cubicBezTo>
                    <a:cubicBezTo>
                      <a:pt x="24573" y="9995"/>
                      <a:pt x="24671" y="4973"/>
                      <a:pt x="248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35"/>
              <p:cNvSpPr/>
              <p:nvPr/>
            </p:nvSpPr>
            <p:spPr>
              <a:xfrm>
                <a:off x="1736658" y="1851679"/>
                <a:ext cx="92373" cy="277663"/>
              </a:xfrm>
              <a:custGeom>
                <a:avLst/>
                <a:gdLst/>
                <a:ahLst/>
                <a:cxnLst/>
                <a:rect l="l" t="t" r="r" b="b"/>
                <a:pathLst>
                  <a:path w="4194" h="12611" extrusionOk="0">
                    <a:moveTo>
                      <a:pt x="1953" y="1"/>
                    </a:moveTo>
                    <a:cubicBezTo>
                      <a:pt x="1840" y="1"/>
                      <a:pt x="1725" y="11"/>
                      <a:pt x="1609" y="31"/>
                    </a:cubicBezTo>
                    <a:cubicBezTo>
                      <a:pt x="1073" y="226"/>
                      <a:pt x="683" y="714"/>
                      <a:pt x="147" y="909"/>
                    </a:cubicBezTo>
                    <a:lnTo>
                      <a:pt x="0" y="860"/>
                    </a:lnTo>
                    <a:lnTo>
                      <a:pt x="0" y="860"/>
                    </a:lnTo>
                    <a:cubicBezTo>
                      <a:pt x="683" y="1299"/>
                      <a:pt x="1122" y="1981"/>
                      <a:pt x="1366" y="2762"/>
                    </a:cubicBezTo>
                    <a:cubicBezTo>
                      <a:pt x="2584" y="5931"/>
                      <a:pt x="3413" y="9246"/>
                      <a:pt x="3852" y="12610"/>
                    </a:cubicBezTo>
                    <a:cubicBezTo>
                      <a:pt x="4145" y="9538"/>
                      <a:pt x="4193" y="6418"/>
                      <a:pt x="4096" y="3347"/>
                    </a:cubicBezTo>
                    <a:cubicBezTo>
                      <a:pt x="4145" y="2518"/>
                      <a:pt x="3950" y="1738"/>
                      <a:pt x="3608" y="1006"/>
                    </a:cubicBezTo>
                    <a:cubicBezTo>
                      <a:pt x="3273" y="377"/>
                      <a:pt x="2649" y="1"/>
                      <a:pt x="19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35"/>
              <p:cNvSpPr/>
              <p:nvPr/>
            </p:nvSpPr>
            <p:spPr>
              <a:xfrm>
                <a:off x="1175043" y="1750156"/>
                <a:ext cx="560272" cy="1199822"/>
              </a:xfrm>
              <a:custGeom>
                <a:avLst/>
                <a:gdLst/>
                <a:ahLst/>
                <a:cxnLst/>
                <a:rect l="l" t="t" r="r" b="b"/>
                <a:pathLst>
                  <a:path w="25438" h="54494" extrusionOk="0">
                    <a:moveTo>
                      <a:pt x="25373" y="1"/>
                    </a:moveTo>
                    <a:cubicBezTo>
                      <a:pt x="25367" y="1"/>
                      <a:pt x="25360" y="4"/>
                      <a:pt x="25353" y="10"/>
                    </a:cubicBezTo>
                    <a:cubicBezTo>
                      <a:pt x="20380" y="1668"/>
                      <a:pt x="15163" y="3521"/>
                      <a:pt x="11702" y="7616"/>
                    </a:cubicBezTo>
                    <a:cubicBezTo>
                      <a:pt x="10190" y="9274"/>
                      <a:pt x="9118" y="11322"/>
                      <a:pt x="8581" y="13467"/>
                    </a:cubicBezTo>
                    <a:cubicBezTo>
                      <a:pt x="8191" y="14978"/>
                      <a:pt x="7899" y="16197"/>
                      <a:pt x="6826" y="17416"/>
                    </a:cubicBezTo>
                    <a:cubicBezTo>
                      <a:pt x="6046" y="18294"/>
                      <a:pt x="5120" y="19074"/>
                      <a:pt x="4632" y="20146"/>
                    </a:cubicBezTo>
                    <a:cubicBezTo>
                      <a:pt x="4340" y="20780"/>
                      <a:pt x="4242" y="21512"/>
                      <a:pt x="4340" y="22194"/>
                    </a:cubicBezTo>
                    <a:cubicBezTo>
                      <a:pt x="4340" y="22194"/>
                      <a:pt x="4681" y="23120"/>
                      <a:pt x="4681" y="23169"/>
                    </a:cubicBezTo>
                    <a:cubicBezTo>
                      <a:pt x="4583" y="23559"/>
                      <a:pt x="4193" y="23754"/>
                      <a:pt x="3901" y="24047"/>
                    </a:cubicBezTo>
                    <a:cubicBezTo>
                      <a:pt x="2682" y="25266"/>
                      <a:pt x="1999" y="26972"/>
                      <a:pt x="2048" y="28727"/>
                    </a:cubicBezTo>
                    <a:cubicBezTo>
                      <a:pt x="2048" y="29459"/>
                      <a:pt x="2682" y="30385"/>
                      <a:pt x="2633" y="31019"/>
                    </a:cubicBezTo>
                    <a:cubicBezTo>
                      <a:pt x="2585" y="31653"/>
                      <a:pt x="1366" y="32823"/>
                      <a:pt x="1073" y="33554"/>
                    </a:cubicBezTo>
                    <a:cubicBezTo>
                      <a:pt x="293" y="35212"/>
                      <a:pt x="244" y="37064"/>
                      <a:pt x="829" y="38771"/>
                    </a:cubicBezTo>
                    <a:cubicBezTo>
                      <a:pt x="1171" y="39648"/>
                      <a:pt x="1268" y="40624"/>
                      <a:pt x="1024" y="41550"/>
                    </a:cubicBezTo>
                    <a:cubicBezTo>
                      <a:pt x="878" y="42086"/>
                      <a:pt x="537" y="42574"/>
                      <a:pt x="391" y="43159"/>
                    </a:cubicBezTo>
                    <a:cubicBezTo>
                      <a:pt x="98" y="44378"/>
                      <a:pt x="0" y="45694"/>
                      <a:pt x="196" y="46962"/>
                    </a:cubicBezTo>
                    <a:cubicBezTo>
                      <a:pt x="586" y="49643"/>
                      <a:pt x="1658" y="52179"/>
                      <a:pt x="3267" y="54373"/>
                    </a:cubicBezTo>
                    <a:cubicBezTo>
                      <a:pt x="3324" y="54458"/>
                      <a:pt x="3406" y="54494"/>
                      <a:pt x="3489" y="54494"/>
                    </a:cubicBezTo>
                    <a:cubicBezTo>
                      <a:pt x="3689" y="54494"/>
                      <a:pt x="3893" y="54287"/>
                      <a:pt x="3755" y="54080"/>
                    </a:cubicBezTo>
                    <a:cubicBezTo>
                      <a:pt x="2487" y="52325"/>
                      <a:pt x="1561" y="50326"/>
                      <a:pt x="1024" y="48229"/>
                    </a:cubicBezTo>
                    <a:cubicBezTo>
                      <a:pt x="732" y="47108"/>
                      <a:pt x="634" y="45987"/>
                      <a:pt x="732" y="44817"/>
                    </a:cubicBezTo>
                    <a:cubicBezTo>
                      <a:pt x="829" y="43354"/>
                      <a:pt x="1463" y="42476"/>
                      <a:pt x="1853" y="41160"/>
                    </a:cubicBezTo>
                    <a:cubicBezTo>
                      <a:pt x="2292" y="39746"/>
                      <a:pt x="1171" y="38576"/>
                      <a:pt x="1024" y="37113"/>
                    </a:cubicBezTo>
                    <a:cubicBezTo>
                      <a:pt x="829" y="34968"/>
                      <a:pt x="1658" y="32872"/>
                      <a:pt x="3267" y="31458"/>
                    </a:cubicBezTo>
                    <a:cubicBezTo>
                      <a:pt x="3365" y="31409"/>
                      <a:pt x="3413" y="31263"/>
                      <a:pt x="3316" y="31116"/>
                    </a:cubicBezTo>
                    <a:cubicBezTo>
                      <a:pt x="1902" y="28532"/>
                      <a:pt x="2731" y="25266"/>
                      <a:pt x="5266" y="23657"/>
                    </a:cubicBezTo>
                    <a:cubicBezTo>
                      <a:pt x="5412" y="23608"/>
                      <a:pt x="5461" y="23413"/>
                      <a:pt x="5364" y="23315"/>
                    </a:cubicBezTo>
                    <a:cubicBezTo>
                      <a:pt x="3316" y="20293"/>
                      <a:pt x="7509" y="18294"/>
                      <a:pt x="8484" y="15807"/>
                    </a:cubicBezTo>
                    <a:cubicBezTo>
                      <a:pt x="9313" y="13662"/>
                      <a:pt x="9508" y="11468"/>
                      <a:pt x="10873" y="9420"/>
                    </a:cubicBezTo>
                    <a:cubicBezTo>
                      <a:pt x="14188" y="4447"/>
                      <a:pt x="19990" y="2204"/>
                      <a:pt x="25353" y="157"/>
                    </a:cubicBezTo>
                    <a:cubicBezTo>
                      <a:pt x="25437" y="115"/>
                      <a:pt x="25413" y="1"/>
                      <a:pt x="253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35"/>
              <p:cNvSpPr/>
              <p:nvPr/>
            </p:nvSpPr>
            <p:spPr>
              <a:xfrm>
                <a:off x="2772758" y="2035943"/>
                <a:ext cx="142986" cy="337066"/>
              </a:xfrm>
              <a:custGeom>
                <a:avLst/>
                <a:gdLst/>
                <a:ahLst/>
                <a:cxnLst/>
                <a:rect l="l" t="t" r="r" b="b"/>
                <a:pathLst>
                  <a:path w="6492" h="15309" extrusionOk="0">
                    <a:moveTo>
                      <a:pt x="5392" y="0"/>
                    </a:moveTo>
                    <a:cubicBezTo>
                      <a:pt x="5231" y="0"/>
                      <a:pt x="5048" y="135"/>
                      <a:pt x="5078" y="341"/>
                    </a:cubicBezTo>
                    <a:cubicBezTo>
                      <a:pt x="5955" y="5655"/>
                      <a:pt x="4931" y="11554"/>
                      <a:pt x="202" y="14821"/>
                    </a:cubicBezTo>
                    <a:cubicBezTo>
                      <a:pt x="1" y="14982"/>
                      <a:pt x="132" y="15309"/>
                      <a:pt x="348" y="15309"/>
                    </a:cubicBezTo>
                    <a:cubicBezTo>
                      <a:pt x="394" y="15309"/>
                      <a:pt x="443" y="15294"/>
                      <a:pt x="495" y="15260"/>
                    </a:cubicBezTo>
                    <a:cubicBezTo>
                      <a:pt x="5419" y="11847"/>
                      <a:pt x="6491" y="5801"/>
                      <a:pt x="5614" y="194"/>
                    </a:cubicBezTo>
                    <a:cubicBezTo>
                      <a:pt x="5595" y="59"/>
                      <a:pt x="5498" y="0"/>
                      <a:pt x="53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35"/>
              <p:cNvSpPr/>
              <p:nvPr/>
            </p:nvSpPr>
            <p:spPr>
              <a:xfrm>
                <a:off x="2672699" y="1724307"/>
                <a:ext cx="102328" cy="67087"/>
              </a:xfrm>
              <a:custGeom>
                <a:avLst/>
                <a:gdLst/>
                <a:ahLst/>
                <a:cxnLst/>
                <a:rect l="l" t="t" r="r" b="b"/>
                <a:pathLst>
                  <a:path w="4646" h="3047" extrusionOk="0">
                    <a:moveTo>
                      <a:pt x="466" y="0"/>
                    </a:moveTo>
                    <a:cubicBezTo>
                      <a:pt x="208" y="0"/>
                      <a:pt x="1" y="370"/>
                      <a:pt x="308" y="502"/>
                    </a:cubicBezTo>
                    <a:cubicBezTo>
                      <a:pt x="1674" y="1087"/>
                      <a:pt x="2990" y="1916"/>
                      <a:pt x="4111" y="2988"/>
                    </a:cubicBezTo>
                    <a:cubicBezTo>
                      <a:pt x="4162" y="3029"/>
                      <a:pt x="4216" y="3046"/>
                      <a:pt x="4269" y="3046"/>
                    </a:cubicBezTo>
                    <a:cubicBezTo>
                      <a:pt x="4471" y="3046"/>
                      <a:pt x="4646" y="2792"/>
                      <a:pt x="4453" y="2598"/>
                    </a:cubicBezTo>
                    <a:cubicBezTo>
                      <a:pt x="3331" y="1526"/>
                      <a:pt x="2015" y="648"/>
                      <a:pt x="552" y="14"/>
                    </a:cubicBezTo>
                    <a:cubicBezTo>
                      <a:pt x="523" y="5"/>
                      <a:pt x="495" y="0"/>
                      <a:pt x="4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35"/>
              <p:cNvSpPr/>
              <p:nvPr/>
            </p:nvSpPr>
            <p:spPr>
              <a:xfrm>
                <a:off x="2514119" y="1674350"/>
                <a:ext cx="125873" cy="695577"/>
              </a:xfrm>
              <a:custGeom>
                <a:avLst/>
                <a:gdLst/>
                <a:ahLst/>
                <a:cxnLst/>
                <a:rect l="l" t="t" r="r" b="b"/>
                <a:pathLst>
                  <a:path w="5715" h="31592" extrusionOk="0">
                    <a:moveTo>
                      <a:pt x="5096" y="1"/>
                    </a:moveTo>
                    <a:cubicBezTo>
                      <a:pt x="4899" y="1"/>
                      <a:pt x="4709" y="103"/>
                      <a:pt x="4632" y="333"/>
                    </a:cubicBezTo>
                    <a:cubicBezTo>
                      <a:pt x="2145" y="10377"/>
                      <a:pt x="0" y="20664"/>
                      <a:pt x="829" y="31098"/>
                    </a:cubicBezTo>
                    <a:cubicBezTo>
                      <a:pt x="854" y="31420"/>
                      <a:pt x="1144" y="31592"/>
                      <a:pt x="1417" y="31592"/>
                    </a:cubicBezTo>
                    <a:cubicBezTo>
                      <a:pt x="1679" y="31592"/>
                      <a:pt x="1925" y="31433"/>
                      <a:pt x="1902" y="31098"/>
                    </a:cubicBezTo>
                    <a:cubicBezTo>
                      <a:pt x="1073" y="20762"/>
                      <a:pt x="3169" y="10572"/>
                      <a:pt x="5656" y="626"/>
                    </a:cubicBezTo>
                    <a:cubicBezTo>
                      <a:pt x="5715" y="242"/>
                      <a:pt x="5398" y="1"/>
                      <a:pt x="50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35"/>
              <p:cNvSpPr/>
              <p:nvPr/>
            </p:nvSpPr>
            <p:spPr>
              <a:xfrm>
                <a:off x="2344438" y="1296023"/>
                <a:ext cx="637205" cy="156677"/>
              </a:xfrm>
              <a:custGeom>
                <a:avLst/>
                <a:gdLst/>
                <a:ahLst/>
                <a:cxnLst/>
                <a:rect l="l" t="t" r="r" b="b"/>
                <a:pathLst>
                  <a:path w="28931" h="7116" extrusionOk="0">
                    <a:moveTo>
                      <a:pt x="28465" y="0"/>
                    </a:moveTo>
                    <a:cubicBezTo>
                      <a:pt x="28436" y="0"/>
                      <a:pt x="28407" y="4"/>
                      <a:pt x="28376" y="13"/>
                    </a:cubicBezTo>
                    <a:cubicBezTo>
                      <a:pt x="26329" y="403"/>
                      <a:pt x="24330" y="1622"/>
                      <a:pt x="22428" y="2451"/>
                    </a:cubicBezTo>
                    <a:cubicBezTo>
                      <a:pt x="20088" y="3475"/>
                      <a:pt x="17650" y="4401"/>
                      <a:pt x="15164" y="5132"/>
                    </a:cubicBezTo>
                    <a:cubicBezTo>
                      <a:pt x="11417" y="6187"/>
                      <a:pt x="7753" y="6401"/>
                      <a:pt x="3987" y="6401"/>
                    </a:cubicBezTo>
                    <a:cubicBezTo>
                      <a:pt x="2705" y="6401"/>
                      <a:pt x="1411" y="6376"/>
                      <a:pt x="98" y="6351"/>
                    </a:cubicBezTo>
                    <a:cubicBezTo>
                      <a:pt x="1" y="6351"/>
                      <a:pt x="1" y="6497"/>
                      <a:pt x="98" y="6497"/>
                    </a:cubicBezTo>
                    <a:lnTo>
                      <a:pt x="50" y="6497"/>
                    </a:lnTo>
                    <a:cubicBezTo>
                      <a:pt x="2390" y="6888"/>
                      <a:pt x="4709" y="7116"/>
                      <a:pt x="7017" y="7116"/>
                    </a:cubicBezTo>
                    <a:cubicBezTo>
                      <a:pt x="9612" y="7116"/>
                      <a:pt x="12193" y="6827"/>
                      <a:pt x="14774" y="6156"/>
                    </a:cubicBezTo>
                    <a:cubicBezTo>
                      <a:pt x="17211" y="5522"/>
                      <a:pt x="19600" y="4694"/>
                      <a:pt x="21941" y="3718"/>
                    </a:cubicBezTo>
                    <a:cubicBezTo>
                      <a:pt x="24135" y="2841"/>
                      <a:pt x="26719" y="2061"/>
                      <a:pt x="28620" y="647"/>
                    </a:cubicBezTo>
                    <a:cubicBezTo>
                      <a:pt x="28931" y="425"/>
                      <a:pt x="28756" y="0"/>
                      <a:pt x="284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35"/>
              <p:cNvSpPr/>
              <p:nvPr/>
            </p:nvSpPr>
            <p:spPr>
              <a:xfrm>
                <a:off x="2455290" y="1484074"/>
                <a:ext cx="549281" cy="374738"/>
              </a:xfrm>
              <a:custGeom>
                <a:avLst/>
                <a:gdLst/>
                <a:ahLst/>
                <a:cxnLst/>
                <a:rect l="l" t="t" r="r" b="b"/>
                <a:pathLst>
                  <a:path w="24939" h="17020" extrusionOk="0">
                    <a:moveTo>
                      <a:pt x="24505" y="1"/>
                    </a:moveTo>
                    <a:cubicBezTo>
                      <a:pt x="24492" y="1"/>
                      <a:pt x="24478" y="2"/>
                      <a:pt x="24465" y="4"/>
                    </a:cubicBezTo>
                    <a:cubicBezTo>
                      <a:pt x="19443" y="1467"/>
                      <a:pt x="14762" y="3758"/>
                      <a:pt x="10521" y="6732"/>
                    </a:cubicBezTo>
                    <a:cubicBezTo>
                      <a:pt x="8570" y="8098"/>
                      <a:pt x="6669" y="9609"/>
                      <a:pt x="4914" y="11218"/>
                    </a:cubicBezTo>
                    <a:cubicBezTo>
                      <a:pt x="3305" y="12729"/>
                      <a:pt x="965" y="14680"/>
                      <a:pt x="38" y="16776"/>
                    </a:cubicBezTo>
                    <a:cubicBezTo>
                      <a:pt x="1" y="16889"/>
                      <a:pt x="138" y="17003"/>
                      <a:pt x="248" y="17003"/>
                    </a:cubicBezTo>
                    <a:cubicBezTo>
                      <a:pt x="279" y="17003"/>
                      <a:pt x="309" y="16993"/>
                      <a:pt x="331" y="16971"/>
                    </a:cubicBezTo>
                    <a:lnTo>
                      <a:pt x="380" y="17020"/>
                    </a:lnTo>
                    <a:cubicBezTo>
                      <a:pt x="1355" y="16386"/>
                      <a:pt x="2037" y="15411"/>
                      <a:pt x="2817" y="14582"/>
                    </a:cubicBezTo>
                    <a:cubicBezTo>
                      <a:pt x="3695" y="13656"/>
                      <a:pt x="4621" y="12778"/>
                      <a:pt x="5596" y="11900"/>
                    </a:cubicBezTo>
                    <a:cubicBezTo>
                      <a:pt x="7449" y="10243"/>
                      <a:pt x="9399" y="8731"/>
                      <a:pt x="11496" y="7317"/>
                    </a:cubicBezTo>
                    <a:cubicBezTo>
                      <a:pt x="15640" y="4685"/>
                      <a:pt x="20077" y="2393"/>
                      <a:pt x="24660" y="540"/>
                    </a:cubicBezTo>
                    <a:cubicBezTo>
                      <a:pt x="24938" y="448"/>
                      <a:pt x="24775" y="1"/>
                      <a:pt x="245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35"/>
              <p:cNvSpPr/>
              <p:nvPr/>
            </p:nvSpPr>
            <p:spPr>
              <a:xfrm>
                <a:off x="2924312" y="1269470"/>
                <a:ext cx="154593" cy="236622"/>
              </a:xfrm>
              <a:custGeom>
                <a:avLst/>
                <a:gdLst/>
                <a:ahLst/>
                <a:cxnLst/>
                <a:rect l="l" t="t" r="r" b="b"/>
                <a:pathLst>
                  <a:path w="7019" h="10747" extrusionOk="0">
                    <a:moveTo>
                      <a:pt x="4161" y="1026"/>
                    </a:moveTo>
                    <a:cubicBezTo>
                      <a:pt x="4588" y="1026"/>
                      <a:pt x="5060" y="1183"/>
                      <a:pt x="5607" y="1512"/>
                    </a:cubicBezTo>
                    <a:cubicBezTo>
                      <a:pt x="5620" y="1519"/>
                      <a:pt x="5634" y="1526"/>
                      <a:pt x="5647" y="1531"/>
                    </a:cubicBezTo>
                    <a:lnTo>
                      <a:pt x="5647" y="1531"/>
                    </a:lnTo>
                    <a:cubicBezTo>
                      <a:pt x="6712" y="3323"/>
                      <a:pt x="6501" y="6364"/>
                      <a:pt x="5705" y="8191"/>
                    </a:cubicBezTo>
                    <a:cubicBezTo>
                      <a:pt x="5214" y="9270"/>
                      <a:pt x="4551" y="9794"/>
                      <a:pt x="3889" y="9794"/>
                    </a:cubicBezTo>
                    <a:cubicBezTo>
                      <a:pt x="3235" y="9794"/>
                      <a:pt x="2582" y="9282"/>
                      <a:pt x="2097" y="8289"/>
                    </a:cubicBezTo>
                    <a:cubicBezTo>
                      <a:pt x="1414" y="7070"/>
                      <a:pt x="1171" y="5656"/>
                      <a:pt x="1317" y="4291"/>
                    </a:cubicBezTo>
                    <a:cubicBezTo>
                      <a:pt x="1463" y="3559"/>
                      <a:pt x="1804" y="2877"/>
                      <a:pt x="2243" y="2292"/>
                    </a:cubicBezTo>
                    <a:cubicBezTo>
                      <a:pt x="2854" y="1468"/>
                      <a:pt x="3445" y="1026"/>
                      <a:pt x="4161" y="1026"/>
                    </a:cubicBezTo>
                    <a:close/>
                    <a:moveTo>
                      <a:pt x="4334" y="0"/>
                    </a:moveTo>
                    <a:cubicBezTo>
                      <a:pt x="2939" y="0"/>
                      <a:pt x="1521" y="1508"/>
                      <a:pt x="878" y="2828"/>
                    </a:cubicBezTo>
                    <a:cubicBezTo>
                      <a:pt x="1" y="4778"/>
                      <a:pt x="488" y="7362"/>
                      <a:pt x="1561" y="9166"/>
                    </a:cubicBezTo>
                    <a:cubicBezTo>
                      <a:pt x="2191" y="10179"/>
                      <a:pt x="2990" y="10747"/>
                      <a:pt x="3820" y="10747"/>
                    </a:cubicBezTo>
                    <a:cubicBezTo>
                      <a:pt x="4468" y="10747"/>
                      <a:pt x="5134" y="10401"/>
                      <a:pt x="5754" y="9654"/>
                    </a:cubicBezTo>
                    <a:cubicBezTo>
                      <a:pt x="6777" y="8435"/>
                      <a:pt x="6924" y="6777"/>
                      <a:pt x="6972" y="5217"/>
                    </a:cubicBezTo>
                    <a:cubicBezTo>
                      <a:pt x="7018" y="3757"/>
                      <a:pt x="6978" y="2341"/>
                      <a:pt x="6135" y="1246"/>
                    </a:cubicBezTo>
                    <a:lnTo>
                      <a:pt x="6135" y="1246"/>
                    </a:lnTo>
                    <a:cubicBezTo>
                      <a:pt x="6153" y="1174"/>
                      <a:pt x="6144" y="1098"/>
                      <a:pt x="6095" y="1024"/>
                    </a:cubicBezTo>
                    <a:cubicBezTo>
                      <a:pt x="5558" y="293"/>
                      <a:pt x="4948" y="0"/>
                      <a:pt x="43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35"/>
              <p:cNvSpPr/>
              <p:nvPr/>
            </p:nvSpPr>
            <p:spPr>
              <a:xfrm>
                <a:off x="2952240" y="1309145"/>
                <a:ext cx="112548" cy="157513"/>
              </a:xfrm>
              <a:custGeom>
                <a:avLst/>
                <a:gdLst/>
                <a:ahLst/>
                <a:cxnLst/>
                <a:rect l="l" t="t" r="r" b="b"/>
                <a:pathLst>
                  <a:path w="5110" h="7154" extrusionOk="0">
                    <a:moveTo>
                      <a:pt x="2792" y="542"/>
                    </a:moveTo>
                    <a:cubicBezTo>
                      <a:pt x="3092" y="542"/>
                      <a:pt x="3417" y="645"/>
                      <a:pt x="3780" y="865"/>
                    </a:cubicBezTo>
                    <a:lnTo>
                      <a:pt x="3780" y="865"/>
                    </a:lnTo>
                    <a:cubicBezTo>
                      <a:pt x="4629" y="2044"/>
                      <a:pt x="4480" y="4257"/>
                      <a:pt x="3901" y="5560"/>
                    </a:cubicBezTo>
                    <a:cubicBezTo>
                      <a:pt x="3556" y="6347"/>
                      <a:pt x="3064" y="6724"/>
                      <a:pt x="2572" y="6724"/>
                    </a:cubicBezTo>
                    <a:cubicBezTo>
                      <a:pt x="2089" y="6724"/>
                      <a:pt x="1606" y="6359"/>
                      <a:pt x="1268" y="5658"/>
                    </a:cubicBezTo>
                    <a:cubicBezTo>
                      <a:pt x="829" y="4780"/>
                      <a:pt x="634" y="3805"/>
                      <a:pt x="731" y="2830"/>
                    </a:cubicBezTo>
                    <a:cubicBezTo>
                      <a:pt x="829" y="2342"/>
                      <a:pt x="1073" y="1855"/>
                      <a:pt x="1365" y="1465"/>
                    </a:cubicBezTo>
                    <a:cubicBezTo>
                      <a:pt x="1800" y="875"/>
                      <a:pt x="2255" y="542"/>
                      <a:pt x="2792" y="542"/>
                    </a:cubicBezTo>
                    <a:close/>
                    <a:moveTo>
                      <a:pt x="2859" y="0"/>
                    </a:moveTo>
                    <a:cubicBezTo>
                      <a:pt x="1862" y="0"/>
                      <a:pt x="873" y="1188"/>
                      <a:pt x="488" y="2099"/>
                    </a:cubicBezTo>
                    <a:cubicBezTo>
                      <a:pt x="0" y="3415"/>
                      <a:pt x="390" y="5073"/>
                      <a:pt x="1122" y="6243"/>
                    </a:cubicBezTo>
                    <a:cubicBezTo>
                      <a:pt x="1507" y="6833"/>
                      <a:pt x="2013" y="7153"/>
                      <a:pt x="2535" y="7153"/>
                    </a:cubicBezTo>
                    <a:cubicBezTo>
                      <a:pt x="3004" y="7153"/>
                      <a:pt x="3485" y="6894"/>
                      <a:pt x="3901" y="6340"/>
                    </a:cubicBezTo>
                    <a:cubicBezTo>
                      <a:pt x="4900" y="5007"/>
                      <a:pt x="5110" y="2140"/>
                      <a:pt x="4029" y="735"/>
                    </a:cubicBezTo>
                    <a:lnTo>
                      <a:pt x="4029" y="735"/>
                    </a:lnTo>
                    <a:cubicBezTo>
                      <a:pt x="4031" y="696"/>
                      <a:pt x="4022" y="660"/>
                      <a:pt x="3998" y="636"/>
                    </a:cubicBezTo>
                    <a:cubicBezTo>
                      <a:pt x="3641" y="183"/>
                      <a:pt x="3249" y="0"/>
                      <a:pt x="28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35"/>
              <p:cNvSpPr/>
              <p:nvPr/>
            </p:nvSpPr>
            <p:spPr>
              <a:xfrm>
                <a:off x="2713841" y="1783865"/>
                <a:ext cx="215867" cy="266742"/>
              </a:xfrm>
              <a:custGeom>
                <a:avLst/>
                <a:gdLst/>
                <a:ahLst/>
                <a:cxnLst/>
                <a:rect l="l" t="t" r="r" b="b"/>
                <a:pathLst>
                  <a:path w="9801" h="12115" extrusionOk="0">
                    <a:moveTo>
                      <a:pt x="3949" y="1"/>
                    </a:moveTo>
                    <a:cubicBezTo>
                      <a:pt x="3134" y="1"/>
                      <a:pt x="2326" y="315"/>
                      <a:pt x="1707" y="1015"/>
                    </a:cubicBezTo>
                    <a:cubicBezTo>
                      <a:pt x="98" y="2867"/>
                      <a:pt x="1" y="5939"/>
                      <a:pt x="781" y="8182"/>
                    </a:cubicBezTo>
                    <a:cubicBezTo>
                      <a:pt x="1549" y="10441"/>
                      <a:pt x="3406" y="12114"/>
                      <a:pt x="5808" y="12114"/>
                    </a:cubicBezTo>
                    <a:cubicBezTo>
                      <a:pt x="5998" y="12114"/>
                      <a:pt x="6191" y="12104"/>
                      <a:pt x="6387" y="12082"/>
                    </a:cubicBezTo>
                    <a:cubicBezTo>
                      <a:pt x="8581" y="11838"/>
                      <a:pt x="9605" y="10425"/>
                      <a:pt x="9800" y="8279"/>
                    </a:cubicBezTo>
                    <a:cubicBezTo>
                      <a:pt x="9800" y="8231"/>
                      <a:pt x="9764" y="8206"/>
                      <a:pt x="9721" y="8206"/>
                    </a:cubicBezTo>
                    <a:cubicBezTo>
                      <a:pt x="9678" y="8206"/>
                      <a:pt x="9630" y="8231"/>
                      <a:pt x="9605" y="8279"/>
                    </a:cubicBezTo>
                    <a:lnTo>
                      <a:pt x="9654" y="8328"/>
                    </a:lnTo>
                    <a:cubicBezTo>
                      <a:pt x="9410" y="10327"/>
                      <a:pt x="8435" y="11546"/>
                      <a:pt x="6387" y="11741"/>
                    </a:cubicBezTo>
                    <a:cubicBezTo>
                      <a:pt x="6185" y="11765"/>
                      <a:pt x="5985" y="11777"/>
                      <a:pt x="5790" y="11777"/>
                    </a:cubicBezTo>
                    <a:cubicBezTo>
                      <a:pt x="3640" y="11777"/>
                      <a:pt x="1975" y="10339"/>
                      <a:pt x="1171" y="8328"/>
                    </a:cubicBezTo>
                    <a:cubicBezTo>
                      <a:pt x="537" y="6622"/>
                      <a:pt x="439" y="4769"/>
                      <a:pt x="1024" y="3062"/>
                    </a:cubicBezTo>
                    <a:cubicBezTo>
                      <a:pt x="1219" y="2234"/>
                      <a:pt x="1658" y="1502"/>
                      <a:pt x="2243" y="917"/>
                    </a:cubicBezTo>
                    <a:cubicBezTo>
                      <a:pt x="2752" y="494"/>
                      <a:pt x="3337" y="311"/>
                      <a:pt x="3925" y="311"/>
                    </a:cubicBezTo>
                    <a:cubicBezTo>
                      <a:pt x="5028" y="311"/>
                      <a:pt x="6141" y="953"/>
                      <a:pt x="6777" y="1844"/>
                    </a:cubicBezTo>
                    <a:cubicBezTo>
                      <a:pt x="6792" y="1872"/>
                      <a:pt x="6819" y="1884"/>
                      <a:pt x="6848" y="1884"/>
                    </a:cubicBezTo>
                    <a:cubicBezTo>
                      <a:pt x="6920" y="1884"/>
                      <a:pt x="7007" y="1815"/>
                      <a:pt x="6973" y="1746"/>
                    </a:cubicBezTo>
                    <a:cubicBezTo>
                      <a:pt x="6311" y="653"/>
                      <a:pt x="5123" y="1"/>
                      <a:pt x="39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35"/>
              <p:cNvSpPr/>
              <p:nvPr/>
            </p:nvSpPr>
            <p:spPr>
              <a:xfrm>
                <a:off x="2865241" y="1776027"/>
                <a:ext cx="257516" cy="57862"/>
              </a:xfrm>
              <a:custGeom>
                <a:avLst/>
                <a:gdLst/>
                <a:ahLst/>
                <a:cxnLst/>
                <a:rect l="l" t="t" r="r" b="b"/>
                <a:pathLst>
                  <a:path w="11692" h="2628" extrusionOk="0">
                    <a:moveTo>
                      <a:pt x="11500" y="0"/>
                    </a:moveTo>
                    <a:cubicBezTo>
                      <a:pt x="11487" y="0"/>
                      <a:pt x="11473" y="2"/>
                      <a:pt x="11458" y="6"/>
                    </a:cubicBezTo>
                    <a:cubicBezTo>
                      <a:pt x="9703" y="688"/>
                      <a:pt x="8094" y="1517"/>
                      <a:pt x="6242" y="1858"/>
                    </a:cubicBezTo>
                    <a:cubicBezTo>
                      <a:pt x="5076" y="2057"/>
                      <a:pt x="3893" y="2157"/>
                      <a:pt x="2713" y="2157"/>
                    </a:cubicBezTo>
                    <a:cubicBezTo>
                      <a:pt x="1870" y="2157"/>
                      <a:pt x="1029" y="2106"/>
                      <a:pt x="196" y="2005"/>
                    </a:cubicBezTo>
                    <a:cubicBezTo>
                      <a:pt x="50" y="2005"/>
                      <a:pt x="1" y="2200"/>
                      <a:pt x="196" y="2248"/>
                    </a:cubicBezTo>
                    <a:lnTo>
                      <a:pt x="147" y="2248"/>
                    </a:lnTo>
                    <a:cubicBezTo>
                      <a:pt x="1244" y="2497"/>
                      <a:pt x="2432" y="2627"/>
                      <a:pt x="3642" y="2627"/>
                    </a:cubicBezTo>
                    <a:cubicBezTo>
                      <a:pt x="6466" y="2627"/>
                      <a:pt x="9405" y="1917"/>
                      <a:pt x="11556" y="347"/>
                    </a:cubicBezTo>
                    <a:cubicBezTo>
                      <a:pt x="11691" y="257"/>
                      <a:pt x="11660" y="0"/>
                      <a:pt x="115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35"/>
              <p:cNvSpPr/>
              <p:nvPr/>
            </p:nvSpPr>
            <p:spPr>
              <a:xfrm>
                <a:off x="2767538" y="1814623"/>
                <a:ext cx="394115" cy="169799"/>
              </a:xfrm>
              <a:custGeom>
                <a:avLst/>
                <a:gdLst/>
                <a:ahLst/>
                <a:cxnLst/>
                <a:rect l="l" t="t" r="r" b="b"/>
                <a:pathLst>
                  <a:path w="17894" h="7712" extrusionOk="0">
                    <a:moveTo>
                      <a:pt x="3799" y="0"/>
                    </a:moveTo>
                    <a:cubicBezTo>
                      <a:pt x="3785" y="0"/>
                      <a:pt x="3770" y="2"/>
                      <a:pt x="3754" y="8"/>
                    </a:cubicBezTo>
                    <a:cubicBezTo>
                      <a:pt x="488" y="934"/>
                      <a:pt x="0" y="5858"/>
                      <a:pt x="3169" y="7321"/>
                    </a:cubicBezTo>
                    <a:cubicBezTo>
                      <a:pt x="3754" y="7595"/>
                      <a:pt x="4387" y="7712"/>
                      <a:pt x="5030" y="7712"/>
                    </a:cubicBezTo>
                    <a:cubicBezTo>
                      <a:pt x="6101" y="7712"/>
                      <a:pt x="7198" y="7388"/>
                      <a:pt x="8142" y="6931"/>
                    </a:cubicBezTo>
                    <a:cubicBezTo>
                      <a:pt x="11029" y="5464"/>
                      <a:pt x="14191" y="4686"/>
                      <a:pt x="17405" y="4686"/>
                    </a:cubicBezTo>
                    <a:cubicBezTo>
                      <a:pt x="17503" y="4686"/>
                      <a:pt x="17601" y="4687"/>
                      <a:pt x="17698" y="4688"/>
                    </a:cubicBezTo>
                    <a:cubicBezTo>
                      <a:pt x="17893" y="4688"/>
                      <a:pt x="17893" y="4396"/>
                      <a:pt x="17698" y="4396"/>
                    </a:cubicBezTo>
                    <a:cubicBezTo>
                      <a:pt x="17272" y="4373"/>
                      <a:pt x="16848" y="4361"/>
                      <a:pt x="16426" y="4361"/>
                    </a:cubicBezTo>
                    <a:cubicBezTo>
                      <a:pt x="15015" y="4361"/>
                      <a:pt x="13627" y="4497"/>
                      <a:pt x="12238" y="4835"/>
                    </a:cubicBezTo>
                    <a:cubicBezTo>
                      <a:pt x="10531" y="5225"/>
                      <a:pt x="9117" y="6053"/>
                      <a:pt x="7509" y="6687"/>
                    </a:cubicBezTo>
                    <a:cubicBezTo>
                      <a:pt x="6754" y="6997"/>
                      <a:pt x="5884" y="7199"/>
                      <a:pt x="5042" y="7199"/>
                    </a:cubicBezTo>
                    <a:cubicBezTo>
                      <a:pt x="3763" y="7199"/>
                      <a:pt x="2549" y="6733"/>
                      <a:pt x="1902" y="5468"/>
                    </a:cubicBezTo>
                    <a:cubicBezTo>
                      <a:pt x="829" y="3518"/>
                      <a:pt x="2048" y="1178"/>
                      <a:pt x="3852" y="203"/>
                    </a:cubicBezTo>
                    <a:cubicBezTo>
                      <a:pt x="3939" y="159"/>
                      <a:pt x="3910" y="0"/>
                      <a:pt x="37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35"/>
              <p:cNvSpPr/>
              <p:nvPr/>
            </p:nvSpPr>
            <p:spPr>
              <a:xfrm>
                <a:off x="3085381" y="1768739"/>
                <a:ext cx="121380" cy="143686"/>
              </a:xfrm>
              <a:custGeom>
                <a:avLst/>
                <a:gdLst/>
                <a:ahLst/>
                <a:cxnLst/>
                <a:rect l="l" t="t" r="r" b="b"/>
                <a:pathLst>
                  <a:path w="5511" h="6526" extrusionOk="0">
                    <a:moveTo>
                      <a:pt x="2656" y="0"/>
                    </a:moveTo>
                    <a:cubicBezTo>
                      <a:pt x="2292" y="0"/>
                      <a:pt x="1931" y="103"/>
                      <a:pt x="1610" y="337"/>
                    </a:cubicBezTo>
                    <a:cubicBezTo>
                      <a:pt x="1476" y="470"/>
                      <a:pt x="1586" y="684"/>
                      <a:pt x="1754" y="684"/>
                    </a:cubicBezTo>
                    <a:cubicBezTo>
                      <a:pt x="1771" y="684"/>
                      <a:pt x="1787" y="682"/>
                      <a:pt x="1805" y="678"/>
                    </a:cubicBezTo>
                    <a:cubicBezTo>
                      <a:pt x="2079" y="552"/>
                      <a:pt x="2364" y="494"/>
                      <a:pt x="2643" y="494"/>
                    </a:cubicBezTo>
                    <a:cubicBezTo>
                      <a:pt x="3556" y="494"/>
                      <a:pt x="4409" y="1121"/>
                      <a:pt x="4633" y="2092"/>
                    </a:cubicBezTo>
                    <a:cubicBezTo>
                      <a:pt x="4974" y="3116"/>
                      <a:pt x="4779" y="5310"/>
                      <a:pt x="3755" y="5895"/>
                    </a:cubicBezTo>
                    <a:cubicBezTo>
                      <a:pt x="3520" y="6029"/>
                      <a:pt x="3272" y="6089"/>
                      <a:pt x="3025" y="6089"/>
                    </a:cubicBezTo>
                    <a:cubicBezTo>
                      <a:pt x="2198" y="6089"/>
                      <a:pt x="1385" y="5416"/>
                      <a:pt x="1122" y="4627"/>
                    </a:cubicBezTo>
                    <a:cubicBezTo>
                      <a:pt x="683" y="3359"/>
                      <a:pt x="1171" y="1994"/>
                      <a:pt x="1561" y="775"/>
                    </a:cubicBezTo>
                    <a:cubicBezTo>
                      <a:pt x="1591" y="655"/>
                      <a:pt x="1491" y="572"/>
                      <a:pt x="1398" y="572"/>
                    </a:cubicBezTo>
                    <a:cubicBezTo>
                      <a:pt x="1341" y="572"/>
                      <a:pt x="1287" y="603"/>
                      <a:pt x="1268" y="678"/>
                    </a:cubicBezTo>
                    <a:cubicBezTo>
                      <a:pt x="635" y="2189"/>
                      <a:pt x="1" y="4286"/>
                      <a:pt x="1268" y="5651"/>
                    </a:cubicBezTo>
                    <a:cubicBezTo>
                      <a:pt x="1724" y="6163"/>
                      <a:pt x="2428" y="6526"/>
                      <a:pt x="3110" y="6526"/>
                    </a:cubicBezTo>
                    <a:cubicBezTo>
                      <a:pt x="3597" y="6526"/>
                      <a:pt x="4072" y="6341"/>
                      <a:pt x="4437" y="5895"/>
                    </a:cubicBezTo>
                    <a:cubicBezTo>
                      <a:pt x="5364" y="4530"/>
                      <a:pt x="5510" y="2774"/>
                      <a:pt x="4828" y="1312"/>
                    </a:cubicBezTo>
                    <a:cubicBezTo>
                      <a:pt x="4384" y="560"/>
                      <a:pt x="3509" y="0"/>
                      <a:pt x="26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35"/>
              <p:cNvSpPr/>
              <p:nvPr/>
            </p:nvSpPr>
            <p:spPr>
              <a:xfrm>
                <a:off x="3113309" y="1801082"/>
                <a:ext cx="67661" cy="78030"/>
              </a:xfrm>
              <a:custGeom>
                <a:avLst/>
                <a:gdLst/>
                <a:ahLst/>
                <a:cxnLst/>
                <a:rect l="l" t="t" r="r" b="b"/>
                <a:pathLst>
                  <a:path w="3072" h="3544" extrusionOk="0">
                    <a:moveTo>
                      <a:pt x="1392" y="465"/>
                    </a:moveTo>
                    <a:cubicBezTo>
                      <a:pt x="1853" y="465"/>
                      <a:pt x="2274" y="745"/>
                      <a:pt x="2389" y="1208"/>
                    </a:cubicBezTo>
                    <a:cubicBezTo>
                      <a:pt x="2536" y="1695"/>
                      <a:pt x="2487" y="2768"/>
                      <a:pt x="1999" y="3061"/>
                    </a:cubicBezTo>
                    <a:cubicBezTo>
                      <a:pt x="1896" y="3112"/>
                      <a:pt x="1789" y="3135"/>
                      <a:pt x="1683" y="3135"/>
                    </a:cubicBezTo>
                    <a:cubicBezTo>
                      <a:pt x="1284" y="3135"/>
                      <a:pt x="896" y="2811"/>
                      <a:pt x="780" y="2427"/>
                    </a:cubicBezTo>
                    <a:cubicBezTo>
                      <a:pt x="635" y="1796"/>
                      <a:pt x="731" y="1116"/>
                      <a:pt x="972" y="533"/>
                    </a:cubicBezTo>
                    <a:lnTo>
                      <a:pt x="972" y="533"/>
                    </a:lnTo>
                    <a:cubicBezTo>
                      <a:pt x="974" y="533"/>
                      <a:pt x="976" y="533"/>
                      <a:pt x="978" y="533"/>
                    </a:cubicBezTo>
                    <a:cubicBezTo>
                      <a:pt x="993" y="533"/>
                      <a:pt x="1009" y="530"/>
                      <a:pt x="1024" y="525"/>
                    </a:cubicBezTo>
                    <a:cubicBezTo>
                      <a:pt x="1146" y="485"/>
                      <a:pt x="1271" y="465"/>
                      <a:pt x="1392" y="465"/>
                    </a:cubicBezTo>
                    <a:close/>
                    <a:moveTo>
                      <a:pt x="1463" y="0"/>
                    </a:moveTo>
                    <a:cubicBezTo>
                      <a:pt x="1248" y="0"/>
                      <a:pt x="1042" y="68"/>
                      <a:pt x="878" y="233"/>
                    </a:cubicBezTo>
                    <a:cubicBezTo>
                      <a:pt x="843" y="268"/>
                      <a:pt x="825" y="306"/>
                      <a:pt x="819" y="343"/>
                    </a:cubicBezTo>
                    <a:lnTo>
                      <a:pt x="819" y="343"/>
                    </a:lnTo>
                    <a:cubicBezTo>
                      <a:pt x="819" y="343"/>
                      <a:pt x="819" y="343"/>
                      <a:pt x="819" y="343"/>
                    </a:cubicBezTo>
                    <a:cubicBezTo>
                      <a:pt x="759" y="343"/>
                      <a:pt x="702" y="370"/>
                      <a:pt x="683" y="428"/>
                    </a:cubicBezTo>
                    <a:cubicBezTo>
                      <a:pt x="342" y="1257"/>
                      <a:pt x="0" y="2378"/>
                      <a:pt x="683" y="3109"/>
                    </a:cubicBezTo>
                    <a:cubicBezTo>
                      <a:pt x="918" y="3397"/>
                      <a:pt x="1265" y="3544"/>
                      <a:pt x="1619" y="3544"/>
                    </a:cubicBezTo>
                    <a:cubicBezTo>
                      <a:pt x="1926" y="3544"/>
                      <a:pt x="2238" y="3433"/>
                      <a:pt x="2487" y="3207"/>
                    </a:cubicBezTo>
                    <a:cubicBezTo>
                      <a:pt x="2974" y="2475"/>
                      <a:pt x="3072" y="1549"/>
                      <a:pt x="2682" y="720"/>
                    </a:cubicBezTo>
                    <a:cubicBezTo>
                      <a:pt x="2479" y="348"/>
                      <a:pt x="1948" y="0"/>
                      <a:pt x="14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35"/>
              <p:cNvSpPr/>
              <p:nvPr/>
            </p:nvSpPr>
            <p:spPr>
              <a:xfrm>
                <a:off x="2891759" y="2108799"/>
                <a:ext cx="306786" cy="87079"/>
              </a:xfrm>
              <a:custGeom>
                <a:avLst/>
                <a:gdLst/>
                <a:ahLst/>
                <a:cxnLst/>
                <a:rect l="l" t="t" r="r" b="b"/>
                <a:pathLst>
                  <a:path w="13929" h="3955" extrusionOk="0">
                    <a:moveTo>
                      <a:pt x="5937" y="0"/>
                    </a:moveTo>
                    <a:cubicBezTo>
                      <a:pt x="5155" y="0"/>
                      <a:pt x="4372" y="174"/>
                      <a:pt x="3672" y="542"/>
                    </a:cubicBezTo>
                    <a:cubicBezTo>
                      <a:pt x="2307" y="1322"/>
                      <a:pt x="1479" y="2785"/>
                      <a:pt x="162" y="3614"/>
                    </a:cubicBezTo>
                    <a:cubicBezTo>
                      <a:pt x="1" y="3694"/>
                      <a:pt x="107" y="3942"/>
                      <a:pt x="258" y="3942"/>
                    </a:cubicBezTo>
                    <a:cubicBezTo>
                      <a:pt x="290" y="3942"/>
                      <a:pt x="324" y="3931"/>
                      <a:pt x="357" y="3906"/>
                    </a:cubicBezTo>
                    <a:lnTo>
                      <a:pt x="406" y="3955"/>
                    </a:lnTo>
                    <a:cubicBezTo>
                      <a:pt x="1235" y="3321"/>
                      <a:pt x="2015" y="2639"/>
                      <a:pt x="2649" y="1907"/>
                    </a:cubicBezTo>
                    <a:cubicBezTo>
                      <a:pt x="3568" y="948"/>
                      <a:pt x="4815" y="415"/>
                      <a:pt x="6094" y="415"/>
                    </a:cubicBezTo>
                    <a:cubicBezTo>
                      <a:pt x="6375" y="415"/>
                      <a:pt x="6658" y="441"/>
                      <a:pt x="6939" y="493"/>
                    </a:cubicBezTo>
                    <a:cubicBezTo>
                      <a:pt x="9426" y="883"/>
                      <a:pt x="11425" y="2297"/>
                      <a:pt x="13619" y="3272"/>
                    </a:cubicBezTo>
                    <a:cubicBezTo>
                      <a:pt x="13650" y="3288"/>
                      <a:pt x="13680" y="3295"/>
                      <a:pt x="13708" y="3295"/>
                    </a:cubicBezTo>
                    <a:cubicBezTo>
                      <a:pt x="13852" y="3295"/>
                      <a:pt x="13928" y="3110"/>
                      <a:pt x="13765" y="3029"/>
                    </a:cubicBezTo>
                    <a:cubicBezTo>
                      <a:pt x="11717" y="1468"/>
                      <a:pt x="9279" y="445"/>
                      <a:pt x="6695" y="54"/>
                    </a:cubicBezTo>
                    <a:cubicBezTo>
                      <a:pt x="6444" y="19"/>
                      <a:pt x="6191" y="0"/>
                      <a:pt x="59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35"/>
              <p:cNvSpPr/>
              <p:nvPr/>
            </p:nvSpPr>
            <p:spPr>
              <a:xfrm>
                <a:off x="2928607" y="1970375"/>
                <a:ext cx="315728" cy="58236"/>
              </a:xfrm>
              <a:custGeom>
                <a:avLst/>
                <a:gdLst/>
                <a:ahLst/>
                <a:cxnLst/>
                <a:rect l="l" t="t" r="r" b="b"/>
                <a:pathLst>
                  <a:path w="14335" h="2645" extrusionOk="0">
                    <a:moveTo>
                      <a:pt x="385" y="0"/>
                    </a:moveTo>
                    <a:cubicBezTo>
                      <a:pt x="289" y="0"/>
                      <a:pt x="194" y="1"/>
                      <a:pt x="98" y="3"/>
                    </a:cubicBezTo>
                    <a:cubicBezTo>
                      <a:pt x="1" y="3"/>
                      <a:pt x="1" y="150"/>
                      <a:pt x="98" y="198"/>
                    </a:cubicBezTo>
                    <a:cubicBezTo>
                      <a:pt x="2487" y="540"/>
                      <a:pt x="4876" y="1027"/>
                      <a:pt x="7216" y="1515"/>
                    </a:cubicBezTo>
                    <a:cubicBezTo>
                      <a:pt x="9276" y="1972"/>
                      <a:pt x="11507" y="2645"/>
                      <a:pt x="13669" y="2645"/>
                    </a:cubicBezTo>
                    <a:cubicBezTo>
                      <a:pt x="13810" y="2645"/>
                      <a:pt x="13950" y="2642"/>
                      <a:pt x="14091" y="2636"/>
                    </a:cubicBezTo>
                    <a:cubicBezTo>
                      <a:pt x="14286" y="2636"/>
                      <a:pt x="14335" y="2392"/>
                      <a:pt x="14140" y="2344"/>
                    </a:cubicBezTo>
                    <a:cubicBezTo>
                      <a:pt x="11702" y="1807"/>
                      <a:pt x="9215" y="1515"/>
                      <a:pt x="6777" y="978"/>
                    </a:cubicBezTo>
                    <a:cubicBezTo>
                      <a:pt x="4677" y="512"/>
                      <a:pt x="2532" y="0"/>
                      <a:pt x="3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35"/>
              <p:cNvSpPr/>
              <p:nvPr/>
            </p:nvSpPr>
            <p:spPr>
              <a:xfrm>
                <a:off x="3170221" y="2024296"/>
                <a:ext cx="109552" cy="175237"/>
              </a:xfrm>
              <a:custGeom>
                <a:avLst/>
                <a:gdLst/>
                <a:ahLst/>
                <a:cxnLst/>
                <a:rect l="l" t="t" r="r" b="b"/>
                <a:pathLst>
                  <a:path w="4974" h="7959" extrusionOk="0">
                    <a:moveTo>
                      <a:pt x="2663" y="487"/>
                    </a:moveTo>
                    <a:cubicBezTo>
                      <a:pt x="3394" y="487"/>
                      <a:pt x="4125" y="1054"/>
                      <a:pt x="4388" y="1845"/>
                    </a:cubicBezTo>
                    <a:cubicBezTo>
                      <a:pt x="4535" y="2576"/>
                      <a:pt x="4583" y="3356"/>
                      <a:pt x="4535" y="4087"/>
                    </a:cubicBezTo>
                    <a:cubicBezTo>
                      <a:pt x="4486" y="5111"/>
                      <a:pt x="4388" y="6281"/>
                      <a:pt x="3608" y="7013"/>
                    </a:cubicBezTo>
                    <a:cubicBezTo>
                      <a:pt x="3283" y="7381"/>
                      <a:pt x="2832" y="7557"/>
                      <a:pt x="2381" y="7557"/>
                    </a:cubicBezTo>
                    <a:cubicBezTo>
                      <a:pt x="1843" y="7557"/>
                      <a:pt x="1303" y="7308"/>
                      <a:pt x="973" y="6838"/>
                    </a:cubicBezTo>
                    <a:lnTo>
                      <a:pt x="973" y="6838"/>
                    </a:lnTo>
                    <a:cubicBezTo>
                      <a:pt x="985" y="6817"/>
                      <a:pt x="988" y="6793"/>
                      <a:pt x="976" y="6769"/>
                    </a:cubicBezTo>
                    <a:cubicBezTo>
                      <a:pt x="439" y="5014"/>
                      <a:pt x="244" y="2332"/>
                      <a:pt x="1658" y="918"/>
                    </a:cubicBezTo>
                    <a:cubicBezTo>
                      <a:pt x="1959" y="618"/>
                      <a:pt x="2311" y="487"/>
                      <a:pt x="2663" y="487"/>
                    </a:cubicBezTo>
                    <a:close/>
                    <a:moveTo>
                      <a:pt x="2837" y="1"/>
                    </a:moveTo>
                    <a:cubicBezTo>
                      <a:pt x="1907" y="1"/>
                      <a:pt x="1068" y="836"/>
                      <a:pt x="683" y="1747"/>
                    </a:cubicBezTo>
                    <a:cubicBezTo>
                      <a:pt x="0" y="3405"/>
                      <a:pt x="49" y="5258"/>
                      <a:pt x="781" y="6867"/>
                    </a:cubicBezTo>
                    <a:cubicBezTo>
                      <a:pt x="795" y="6895"/>
                      <a:pt x="822" y="6907"/>
                      <a:pt x="851" y="6907"/>
                    </a:cubicBezTo>
                    <a:cubicBezTo>
                      <a:pt x="858" y="6907"/>
                      <a:pt x="864" y="6906"/>
                      <a:pt x="871" y="6905"/>
                    </a:cubicBezTo>
                    <a:lnTo>
                      <a:pt x="871" y="6905"/>
                    </a:lnTo>
                    <a:cubicBezTo>
                      <a:pt x="1227" y="7621"/>
                      <a:pt x="1825" y="7958"/>
                      <a:pt x="2452" y="7958"/>
                    </a:cubicBezTo>
                    <a:cubicBezTo>
                      <a:pt x="3071" y="7958"/>
                      <a:pt x="3719" y="7630"/>
                      <a:pt x="4193" y="7013"/>
                    </a:cubicBezTo>
                    <a:cubicBezTo>
                      <a:pt x="4973" y="5989"/>
                      <a:pt x="4973" y="4478"/>
                      <a:pt x="4925" y="3210"/>
                    </a:cubicBezTo>
                    <a:cubicBezTo>
                      <a:pt x="4925" y="2186"/>
                      <a:pt x="4778" y="1113"/>
                      <a:pt x="3950" y="431"/>
                    </a:cubicBezTo>
                    <a:cubicBezTo>
                      <a:pt x="3579" y="129"/>
                      <a:pt x="3201" y="1"/>
                      <a:pt x="28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35"/>
              <p:cNvSpPr/>
              <p:nvPr/>
            </p:nvSpPr>
            <p:spPr>
              <a:xfrm>
                <a:off x="3187401" y="2051091"/>
                <a:ext cx="78409" cy="122175"/>
              </a:xfrm>
              <a:custGeom>
                <a:avLst/>
                <a:gdLst/>
                <a:ahLst/>
                <a:cxnLst/>
                <a:rect l="l" t="t" r="r" b="b"/>
                <a:pathLst>
                  <a:path w="3560" h="5549" extrusionOk="0">
                    <a:moveTo>
                      <a:pt x="1895" y="445"/>
                    </a:moveTo>
                    <a:cubicBezTo>
                      <a:pt x="2363" y="445"/>
                      <a:pt x="2811" y="804"/>
                      <a:pt x="2975" y="1359"/>
                    </a:cubicBezTo>
                    <a:cubicBezTo>
                      <a:pt x="3121" y="1847"/>
                      <a:pt x="3121" y="2334"/>
                      <a:pt x="3072" y="2822"/>
                    </a:cubicBezTo>
                    <a:cubicBezTo>
                      <a:pt x="3121" y="3553"/>
                      <a:pt x="2926" y="4236"/>
                      <a:pt x="2438" y="4772"/>
                    </a:cubicBezTo>
                    <a:cubicBezTo>
                      <a:pt x="2215" y="5018"/>
                      <a:pt x="1920" y="5141"/>
                      <a:pt x="1623" y="5141"/>
                    </a:cubicBezTo>
                    <a:cubicBezTo>
                      <a:pt x="1311" y="5141"/>
                      <a:pt x="997" y="5004"/>
                      <a:pt x="764" y="4731"/>
                    </a:cubicBezTo>
                    <a:lnTo>
                      <a:pt x="764" y="4731"/>
                    </a:lnTo>
                    <a:cubicBezTo>
                      <a:pt x="785" y="4703"/>
                      <a:pt x="794" y="4666"/>
                      <a:pt x="781" y="4626"/>
                    </a:cubicBezTo>
                    <a:cubicBezTo>
                      <a:pt x="439" y="3456"/>
                      <a:pt x="244" y="1652"/>
                      <a:pt x="1219" y="725"/>
                    </a:cubicBezTo>
                    <a:cubicBezTo>
                      <a:pt x="1429" y="532"/>
                      <a:pt x="1664" y="445"/>
                      <a:pt x="1895" y="445"/>
                    </a:cubicBezTo>
                    <a:close/>
                    <a:moveTo>
                      <a:pt x="1992" y="1"/>
                    </a:moveTo>
                    <a:cubicBezTo>
                      <a:pt x="1372" y="1"/>
                      <a:pt x="785" y="504"/>
                      <a:pt x="488" y="1164"/>
                    </a:cubicBezTo>
                    <a:cubicBezTo>
                      <a:pt x="1" y="2285"/>
                      <a:pt x="1" y="3602"/>
                      <a:pt x="537" y="4723"/>
                    </a:cubicBezTo>
                    <a:cubicBezTo>
                      <a:pt x="554" y="4774"/>
                      <a:pt x="594" y="4795"/>
                      <a:pt x="638" y="4796"/>
                    </a:cubicBezTo>
                    <a:lnTo>
                      <a:pt x="638" y="4796"/>
                    </a:lnTo>
                    <a:cubicBezTo>
                      <a:pt x="882" y="5307"/>
                      <a:pt x="1304" y="5549"/>
                      <a:pt x="1746" y="5549"/>
                    </a:cubicBezTo>
                    <a:cubicBezTo>
                      <a:pt x="2167" y="5549"/>
                      <a:pt x="2605" y="5330"/>
                      <a:pt x="2926" y="4918"/>
                    </a:cubicBezTo>
                    <a:cubicBezTo>
                      <a:pt x="3365" y="4187"/>
                      <a:pt x="3560" y="3358"/>
                      <a:pt x="3462" y="2529"/>
                    </a:cubicBezTo>
                    <a:cubicBezTo>
                      <a:pt x="3462" y="1798"/>
                      <a:pt x="3462" y="920"/>
                      <a:pt x="2877" y="384"/>
                    </a:cubicBezTo>
                    <a:cubicBezTo>
                      <a:pt x="2593" y="116"/>
                      <a:pt x="2289" y="1"/>
                      <a:pt x="19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35"/>
              <p:cNvSpPr/>
              <p:nvPr/>
            </p:nvSpPr>
            <p:spPr>
              <a:xfrm>
                <a:off x="1432977" y="996189"/>
                <a:ext cx="204899" cy="918746"/>
              </a:xfrm>
              <a:custGeom>
                <a:avLst/>
                <a:gdLst/>
                <a:ahLst/>
                <a:cxnLst/>
                <a:rect l="l" t="t" r="r" b="b"/>
                <a:pathLst>
                  <a:path w="9303" h="41728" extrusionOk="0">
                    <a:moveTo>
                      <a:pt x="2647" y="1"/>
                    </a:moveTo>
                    <a:cubicBezTo>
                      <a:pt x="2525" y="1"/>
                      <a:pt x="2397" y="116"/>
                      <a:pt x="2428" y="272"/>
                    </a:cubicBezTo>
                    <a:cubicBezTo>
                      <a:pt x="3452" y="3977"/>
                      <a:pt x="4720" y="7585"/>
                      <a:pt x="5500" y="11340"/>
                    </a:cubicBezTo>
                    <a:cubicBezTo>
                      <a:pt x="6280" y="15094"/>
                      <a:pt x="6573" y="18945"/>
                      <a:pt x="6329" y="22797"/>
                    </a:cubicBezTo>
                    <a:cubicBezTo>
                      <a:pt x="5939" y="29525"/>
                      <a:pt x="3745" y="36010"/>
                      <a:pt x="39" y="41617"/>
                    </a:cubicBezTo>
                    <a:cubicBezTo>
                      <a:pt x="0" y="41656"/>
                      <a:pt x="56" y="41727"/>
                      <a:pt x="105" y="41727"/>
                    </a:cubicBezTo>
                    <a:cubicBezTo>
                      <a:pt x="117" y="41727"/>
                      <a:pt x="128" y="41723"/>
                      <a:pt x="137" y="41714"/>
                    </a:cubicBezTo>
                    <a:lnTo>
                      <a:pt x="88" y="41714"/>
                    </a:lnTo>
                    <a:cubicBezTo>
                      <a:pt x="9303" y="30549"/>
                      <a:pt x="8328" y="12656"/>
                      <a:pt x="2819" y="126"/>
                    </a:cubicBezTo>
                    <a:cubicBezTo>
                      <a:pt x="2783" y="38"/>
                      <a:pt x="2716" y="1"/>
                      <a:pt x="26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35"/>
              <p:cNvSpPr/>
              <p:nvPr/>
            </p:nvSpPr>
            <p:spPr>
              <a:xfrm>
                <a:off x="1790355" y="806794"/>
                <a:ext cx="223025" cy="448364"/>
              </a:xfrm>
              <a:custGeom>
                <a:avLst/>
                <a:gdLst/>
                <a:ahLst/>
                <a:cxnLst/>
                <a:rect l="l" t="t" r="r" b="b"/>
                <a:pathLst>
                  <a:path w="10126" h="20364" extrusionOk="0">
                    <a:moveTo>
                      <a:pt x="49" y="1"/>
                    </a:moveTo>
                    <a:cubicBezTo>
                      <a:pt x="0" y="1"/>
                      <a:pt x="0" y="1"/>
                      <a:pt x="0" y="49"/>
                    </a:cubicBezTo>
                    <a:cubicBezTo>
                      <a:pt x="4047" y="3121"/>
                      <a:pt x="4681" y="8582"/>
                      <a:pt x="5753" y="13165"/>
                    </a:cubicBezTo>
                    <a:cubicBezTo>
                      <a:pt x="5970" y="14074"/>
                      <a:pt x="7416" y="20363"/>
                      <a:pt x="9273" y="20363"/>
                    </a:cubicBezTo>
                    <a:cubicBezTo>
                      <a:pt x="9508" y="20363"/>
                      <a:pt x="9749" y="20263"/>
                      <a:pt x="9995" y="20039"/>
                    </a:cubicBezTo>
                    <a:cubicBezTo>
                      <a:pt x="10125" y="19952"/>
                      <a:pt x="10023" y="19788"/>
                      <a:pt x="9896" y="19788"/>
                    </a:cubicBezTo>
                    <a:cubicBezTo>
                      <a:pt x="9880" y="19788"/>
                      <a:pt x="9865" y="19790"/>
                      <a:pt x="9849" y="19795"/>
                    </a:cubicBezTo>
                    <a:cubicBezTo>
                      <a:pt x="9736" y="19842"/>
                      <a:pt x="9625" y="19864"/>
                      <a:pt x="9515" y="19864"/>
                    </a:cubicBezTo>
                    <a:cubicBezTo>
                      <a:pt x="7098" y="19864"/>
                      <a:pt x="5295" y="9052"/>
                      <a:pt x="4876" y="7606"/>
                    </a:cubicBezTo>
                    <a:cubicBezTo>
                      <a:pt x="3998" y="4681"/>
                      <a:pt x="2682" y="1707"/>
                      <a:pt x="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35"/>
              <p:cNvSpPr/>
              <p:nvPr/>
            </p:nvSpPr>
            <p:spPr>
              <a:xfrm>
                <a:off x="1442426" y="804879"/>
                <a:ext cx="403784" cy="225085"/>
              </a:xfrm>
              <a:custGeom>
                <a:avLst/>
                <a:gdLst/>
                <a:ahLst/>
                <a:cxnLst/>
                <a:rect l="l" t="t" r="r" b="b"/>
                <a:pathLst>
                  <a:path w="18333" h="10223" extrusionOk="0">
                    <a:moveTo>
                      <a:pt x="13735" y="452"/>
                    </a:moveTo>
                    <a:cubicBezTo>
                      <a:pt x="14403" y="452"/>
                      <a:pt x="15065" y="536"/>
                      <a:pt x="15700" y="721"/>
                    </a:cubicBezTo>
                    <a:cubicBezTo>
                      <a:pt x="17699" y="1404"/>
                      <a:pt x="17065" y="3208"/>
                      <a:pt x="16236" y="4622"/>
                    </a:cubicBezTo>
                    <a:cubicBezTo>
                      <a:pt x="16218" y="4649"/>
                      <a:pt x="16212" y="4678"/>
                      <a:pt x="16214" y="4706"/>
                    </a:cubicBezTo>
                    <a:lnTo>
                      <a:pt x="16214" y="4706"/>
                    </a:lnTo>
                    <a:cubicBezTo>
                      <a:pt x="13955" y="7351"/>
                      <a:pt x="9861" y="9597"/>
                      <a:pt x="6387" y="9790"/>
                    </a:cubicBezTo>
                    <a:cubicBezTo>
                      <a:pt x="6245" y="9800"/>
                      <a:pt x="6097" y="9805"/>
                      <a:pt x="5948" y="9805"/>
                    </a:cubicBezTo>
                    <a:cubicBezTo>
                      <a:pt x="3845" y="9805"/>
                      <a:pt x="1190" y="8825"/>
                      <a:pt x="2146" y="6231"/>
                    </a:cubicBezTo>
                    <a:cubicBezTo>
                      <a:pt x="2633" y="4817"/>
                      <a:pt x="3950" y="3793"/>
                      <a:pt x="5169" y="3013"/>
                    </a:cubicBezTo>
                    <a:cubicBezTo>
                      <a:pt x="7265" y="1794"/>
                      <a:pt x="9605" y="965"/>
                      <a:pt x="12043" y="624"/>
                    </a:cubicBezTo>
                    <a:cubicBezTo>
                      <a:pt x="12601" y="512"/>
                      <a:pt x="13170" y="452"/>
                      <a:pt x="13735" y="452"/>
                    </a:cubicBezTo>
                    <a:close/>
                    <a:moveTo>
                      <a:pt x="13674" y="1"/>
                    </a:moveTo>
                    <a:cubicBezTo>
                      <a:pt x="10333" y="1"/>
                      <a:pt x="6578" y="1349"/>
                      <a:pt x="3998" y="3305"/>
                    </a:cubicBezTo>
                    <a:cubicBezTo>
                      <a:pt x="1756" y="5012"/>
                      <a:pt x="1" y="8522"/>
                      <a:pt x="3608" y="9839"/>
                    </a:cubicBezTo>
                    <a:cubicBezTo>
                      <a:pt x="4357" y="10102"/>
                      <a:pt x="5157" y="10222"/>
                      <a:pt x="5980" y="10222"/>
                    </a:cubicBezTo>
                    <a:cubicBezTo>
                      <a:pt x="9828" y="10222"/>
                      <a:pt x="14200" y="7609"/>
                      <a:pt x="16401" y="4868"/>
                    </a:cubicBezTo>
                    <a:lnTo>
                      <a:pt x="16401" y="4868"/>
                    </a:lnTo>
                    <a:cubicBezTo>
                      <a:pt x="16431" y="4864"/>
                      <a:pt x="16459" y="4849"/>
                      <a:pt x="16480" y="4817"/>
                    </a:cubicBezTo>
                    <a:cubicBezTo>
                      <a:pt x="18332" y="2525"/>
                      <a:pt x="17504" y="283"/>
                      <a:pt x="14627" y="39"/>
                    </a:cubicBezTo>
                    <a:cubicBezTo>
                      <a:pt x="14314" y="13"/>
                      <a:pt x="13996" y="1"/>
                      <a:pt x="136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35"/>
              <p:cNvSpPr/>
              <p:nvPr/>
            </p:nvSpPr>
            <p:spPr>
              <a:xfrm>
                <a:off x="1500418" y="835725"/>
                <a:ext cx="293175" cy="164339"/>
              </a:xfrm>
              <a:custGeom>
                <a:avLst/>
                <a:gdLst/>
                <a:ahLst/>
                <a:cxnLst/>
                <a:rect l="l" t="t" r="r" b="b"/>
                <a:pathLst>
                  <a:path w="13311" h="7464" extrusionOk="0">
                    <a:moveTo>
                      <a:pt x="10043" y="531"/>
                    </a:moveTo>
                    <a:cubicBezTo>
                      <a:pt x="11705" y="531"/>
                      <a:pt x="12753" y="1204"/>
                      <a:pt x="11653" y="3318"/>
                    </a:cubicBezTo>
                    <a:cubicBezTo>
                      <a:pt x="11639" y="3345"/>
                      <a:pt x="11633" y="3371"/>
                      <a:pt x="11631" y="3395"/>
                    </a:cubicBezTo>
                    <a:lnTo>
                      <a:pt x="11631" y="3395"/>
                    </a:lnTo>
                    <a:cubicBezTo>
                      <a:pt x="9983" y="5158"/>
                      <a:pt x="7865" y="6398"/>
                      <a:pt x="5510" y="6926"/>
                    </a:cubicBezTo>
                    <a:cubicBezTo>
                      <a:pt x="5095" y="6999"/>
                      <a:pt x="4595" y="7073"/>
                      <a:pt x="4108" y="7073"/>
                    </a:cubicBezTo>
                    <a:cubicBezTo>
                      <a:pt x="3620" y="7073"/>
                      <a:pt x="3145" y="6999"/>
                      <a:pt x="2779" y="6780"/>
                    </a:cubicBezTo>
                    <a:cubicBezTo>
                      <a:pt x="2097" y="6341"/>
                      <a:pt x="1268" y="5025"/>
                      <a:pt x="1804" y="4098"/>
                    </a:cubicBezTo>
                    <a:cubicBezTo>
                      <a:pt x="2292" y="3318"/>
                      <a:pt x="3023" y="2636"/>
                      <a:pt x="3901" y="2197"/>
                    </a:cubicBezTo>
                    <a:cubicBezTo>
                      <a:pt x="4879" y="1599"/>
                      <a:pt x="7949" y="531"/>
                      <a:pt x="10043" y="531"/>
                    </a:cubicBezTo>
                    <a:close/>
                    <a:moveTo>
                      <a:pt x="10113" y="1"/>
                    </a:moveTo>
                    <a:cubicBezTo>
                      <a:pt x="7509" y="1"/>
                      <a:pt x="4962" y="827"/>
                      <a:pt x="2877" y="2343"/>
                    </a:cubicBezTo>
                    <a:cubicBezTo>
                      <a:pt x="1365" y="3465"/>
                      <a:pt x="0" y="5854"/>
                      <a:pt x="2292" y="6975"/>
                    </a:cubicBezTo>
                    <a:cubicBezTo>
                      <a:pt x="2941" y="7315"/>
                      <a:pt x="3660" y="7463"/>
                      <a:pt x="4408" y="7463"/>
                    </a:cubicBezTo>
                    <a:cubicBezTo>
                      <a:pt x="7173" y="7463"/>
                      <a:pt x="10336" y="5436"/>
                      <a:pt x="11853" y="3567"/>
                    </a:cubicBezTo>
                    <a:lnTo>
                      <a:pt x="11853" y="3567"/>
                    </a:lnTo>
                    <a:cubicBezTo>
                      <a:pt x="11886" y="3559"/>
                      <a:pt x="11917" y="3541"/>
                      <a:pt x="11945" y="3513"/>
                    </a:cubicBezTo>
                    <a:cubicBezTo>
                      <a:pt x="13310" y="1661"/>
                      <a:pt x="12530" y="149"/>
                      <a:pt x="10336" y="3"/>
                    </a:cubicBezTo>
                    <a:cubicBezTo>
                      <a:pt x="10262" y="2"/>
                      <a:pt x="10187" y="1"/>
                      <a:pt x="101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35"/>
              <p:cNvSpPr/>
              <p:nvPr/>
            </p:nvSpPr>
            <p:spPr>
              <a:xfrm>
                <a:off x="2280015" y="3718587"/>
                <a:ext cx="65524" cy="572059"/>
              </a:xfrm>
              <a:custGeom>
                <a:avLst/>
                <a:gdLst/>
                <a:ahLst/>
                <a:cxnLst/>
                <a:rect l="l" t="t" r="r" b="b"/>
                <a:pathLst>
                  <a:path w="2975" h="25982" extrusionOk="0">
                    <a:moveTo>
                      <a:pt x="586" y="0"/>
                    </a:moveTo>
                    <a:cubicBezTo>
                      <a:pt x="488" y="0"/>
                      <a:pt x="391" y="73"/>
                      <a:pt x="391" y="220"/>
                    </a:cubicBezTo>
                    <a:cubicBezTo>
                      <a:pt x="0" y="4510"/>
                      <a:pt x="634" y="9142"/>
                      <a:pt x="1073" y="13432"/>
                    </a:cubicBezTo>
                    <a:cubicBezTo>
                      <a:pt x="1414" y="17625"/>
                      <a:pt x="1951" y="21769"/>
                      <a:pt x="2731" y="25914"/>
                    </a:cubicBezTo>
                    <a:cubicBezTo>
                      <a:pt x="2731" y="25957"/>
                      <a:pt x="2780" y="25982"/>
                      <a:pt x="2834" y="25982"/>
                    </a:cubicBezTo>
                    <a:cubicBezTo>
                      <a:pt x="2901" y="25982"/>
                      <a:pt x="2975" y="25945"/>
                      <a:pt x="2975" y="25865"/>
                    </a:cubicBezTo>
                    <a:cubicBezTo>
                      <a:pt x="2487" y="21623"/>
                      <a:pt x="1853" y="17333"/>
                      <a:pt x="1512" y="13091"/>
                    </a:cubicBezTo>
                    <a:cubicBezTo>
                      <a:pt x="1122" y="8801"/>
                      <a:pt x="1317" y="4413"/>
                      <a:pt x="781" y="220"/>
                    </a:cubicBezTo>
                    <a:cubicBezTo>
                      <a:pt x="781" y="73"/>
                      <a:pt x="683" y="0"/>
                      <a:pt x="5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35"/>
              <p:cNvSpPr/>
              <p:nvPr/>
            </p:nvSpPr>
            <p:spPr>
              <a:xfrm>
                <a:off x="1950345" y="4207815"/>
                <a:ext cx="366210" cy="117441"/>
              </a:xfrm>
              <a:custGeom>
                <a:avLst/>
                <a:gdLst/>
                <a:ahLst/>
                <a:cxnLst/>
                <a:rect l="l" t="t" r="r" b="b"/>
                <a:pathLst>
                  <a:path w="16627" h="5334" extrusionOk="0">
                    <a:moveTo>
                      <a:pt x="2901" y="0"/>
                    </a:moveTo>
                    <a:cubicBezTo>
                      <a:pt x="1795" y="0"/>
                      <a:pt x="603" y="182"/>
                      <a:pt x="391" y="1061"/>
                    </a:cubicBezTo>
                    <a:cubicBezTo>
                      <a:pt x="1" y="2572"/>
                      <a:pt x="2877" y="3596"/>
                      <a:pt x="3950" y="3742"/>
                    </a:cubicBezTo>
                    <a:cubicBezTo>
                      <a:pt x="4096" y="3742"/>
                      <a:pt x="4145" y="3450"/>
                      <a:pt x="3999" y="3450"/>
                    </a:cubicBezTo>
                    <a:cubicBezTo>
                      <a:pt x="3170" y="3352"/>
                      <a:pt x="2390" y="3011"/>
                      <a:pt x="1805" y="2426"/>
                    </a:cubicBezTo>
                    <a:cubicBezTo>
                      <a:pt x="1122" y="2085"/>
                      <a:pt x="1073" y="1500"/>
                      <a:pt x="1610" y="671"/>
                    </a:cubicBezTo>
                    <a:cubicBezTo>
                      <a:pt x="1951" y="622"/>
                      <a:pt x="2243" y="622"/>
                      <a:pt x="2585" y="573"/>
                    </a:cubicBezTo>
                    <a:cubicBezTo>
                      <a:pt x="3365" y="573"/>
                      <a:pt x="4194" y="573"/>
                      <a:pt x="5022" y="671"/>
                    </a:cubicBezTo>
                    <a:cubicBezTo>
                      <a:pt x="7168" y="915"/>
                      <a:pt x="9313" y="1402"/>
                      <a:pt x="11361" y="2085"/>
                    </a:cubicBezTo>
                    <a:cubicBezTo>
                      <a:pt x="12287" y="2377"/>
                      <a:pt x="13213" y="2767"/>
                      <a:pt x="14140" y="3255"/>
                    </a:cubicBezTo>
                    <a:cubicBezTo>
                      <a:pt x="14530" y="3450"/>
                      <a:pt x="14871" y="3645"/>
                      <a:pt x="15261" y="3889"/>
                    </a:cubicBezTo>
                    <a:cubicBezTo>
                      <a:pt x="15409" y="4000"/>
                      <a:pt x="15558" y="4111"/>
                      <a:pt x="15706" y="4244"/>
                    </a:cubicBezTo>
                    <a:lnTo>
                      <a:pt x="15706" y="4244"/>
                    </a:lnTo>
                    <a:cubicBezTo>
                      <a:pt x="15667" y="4261"/>
                      <a:pt x="15617" y="4290"/>
                      <a:pt x="15554" y="4327"/>
                    </a:cubicBezTo>
                    <a:cubicBezTo>
                      <a:pt x="15037" y="4715"/>
                      <a:pt x="14264" y="4827"/>
                      <a:pt x="13449" y="4827"/>
                    </a:cubicBezTo>
                    <a:cubicBezTo>
                      <a:pt x="12417" y="4827"/>
                      <a:pt x="11316" y="4647"/>
                      <a:pt x="10581" y="4620"/>
                    </a:cubicBezTo>
                    <a:cubicBezTo>
                      <a:pt x="10337" y="4620"/>
                      <a:pt x="10288" y="5010"/>
                      <a:pt x="10532" y="5059"/>
                    </a:cubicBezTo>
                    <a:cubicBezTo>
                      <a:pt x="11313" y="5246"/>
                      <a:pt x="12115" y="5334"/>
                      <a:pt x="12923" y="5334"/>
                    </a:cubicBezTo>
                    <a:cubicBezTo>
                      <a:pt x="13376" y="5334"/>
                      <a:pt x="13831" y="5306"/>
                      <a:pt x="14286" y="5254"/>
                    </a:cubicBezTo>
                    <a:cubicBezTo>
                      <a:pt x="14920" y="5156"/>
                      <a:pt x="16139" y="5010"/>
                      <a:pt x="16529" y="4522"/>
                    </a:cubicBezTo>
                    <a:cubicBezTo>
                      <a:pt x="16626" y="4376"/>
                      <a:pt x="16577" y="4230"/>
                      <a:pt x="16480" y="4132"/>
                    </a:cubicBezTo>
                    <a:cubicBezTo>
                      <a:pt x="13457" y="1402"/>
                      <a:pt x="8484" y="378"/>
                      <a:pt x="4584" y="86"/>
                    </a:cubicBezTo>
                    <a:cubicBezTo>
                      <a:pt x="4215" y="67"/>
                      <a:pt x="3574" y="0"/>
                      <a:pt x="29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35"/>
              <p:cNvSpPr/>
              <p:nvPr/>
            </p:nvSpPr>
            <p:spPr>
              <a:xfrm>
                <a:off x="1687498" y="2062871"/>
                <a:ext cx="146907" cy="369894"/>
              </a:xfrm>
              <a:custGeom>
                <a:avLst/>
                <a:gdLst/>
                <a:ahLst/>
                <a:cxnLst/>
                <a:rect l="l" t="t" r="r" b="b"/>
                <a:pathLst>
                  <a:path w="6670" h="16800" extrusionOk="0">
                    <a:moveTo>
                      <a:pt x="6529" y="0"/>
                    </a:moveTo>
                    <a:cubicBezTo>
                      <a:pt x="6489" y="0"/>
                      <a:pt x="6447" y="27"/>
                      <a:pt x="6425" y="93"/>
                    </a:cubicBezTo>
                    <a:cubicBezTo>
                      <a:pt x="5889" y="2969"/>
                      <a:pt x="5499" y="5748"/>
                      <a:pt x="4426" y="8527"/>
                    </a:cubicBezTo>
                    <a:cubicBezTo>
                      <a:pt x="3305" y="11501"/>
                      <a:pt x="1696" y="13988"/>
                      <a:pt x="38" y="16621"/>
                    </a:cubicBezTo>
                    <a:cubicBezTo>
                      <a:pt x="1" y="16696"/>
                      <a:pt x="78" y="16799"/>
                      <a:pt x="139" y="16799"/>
                    </a:cubicBezTo>
                    <a:cubicBezTo>
                      <a:pt x="157" y="16799"/>
                      <a:pt x="173" y="16790"/>
                      <a:pt x="185" y="16767"/>
                    </a:cubicBezTo>
                    <a:lnTo>
                      <a:pt x="185" y="16718"/>
                    </a:lnTo>
                    <a:cubicBezTo>
                      <a:pt x="3890" y="12525"/>
                      <a:pt x="6669" y="5748"/>
                      <a:pt x="6620" y="93"/>
                    </a:cubicBezTo>
                    <a:cubicBezTo>
                      <a:pt x="6620" y="39"/>
                      <a:pt x="6576" y="0"/>
                      <a:pt x="65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35"/>
              <p:cNvSpPr/>
              <p:nvPr/>
            </p:nvSpPr>
            <p:spPr>
              <a:xfrm>
                <a:off x="1897000" y="1904058"/>
                <a:ext cx="261789" cy="352258"/>
              </a:xfrm>
              <a:custGeom>
                <a:avLst/>
                <a:gdLst/>
                <a:ahLst/>
                <a:cxnLst/>
                <a:rect l="l" t="t" r="r" b="b"/>
                <a:pathLst>
                  <a:path w="11886" h="15999" extrusionOk="0">
                    <a:moveTo>
                      <a:pt x="11207" y="1"/>
                    </a:moveTo>
                    <a:cubicBezTo>
                      <a:pt x="11053" y="1"/>
                      <a:pt x="10901" y="84"/>
                      <a:pt x="10809" y="285"/>
                    </a:cubicBezTo>
                    <a:cubicBezTo>
                      <a:pt x="8029" y="5697"/>
                      <a:pt x="4519" y="10670"/>
                      <a:pt x="375" y="15107"/>
                    </a:cubicBezTo>
                    <a:cubicBezTo>
                      <a:pt x="1" y="15481"/>
                      <a:pt x="345" y="15999"/>
                      <a:pt x="745" y="15999"/>
                    </a:cubicBezTo>
                    <a:cubicBezTo>
                      <a:pt x="866" y="15999"/>
                      <a:pt x="993" y="15951"/>
                      <a:pt x="1106" y="15838"/>
                    </a:cubicBezTo>
                    <a:cubicBezTo>
                      <a:pt x="5348" y="11352"/>
                      <a:pt x="8907" y="6282"/>
                      <a:pt x="11686" y="821"/>
                    </a:cubicBezTo>
                    <a:cubicBezTo>
                      <a:pt x="11886" y="388"/>
                      <a:pt x="11540" y="1"/>
                      <a:pt x="112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35"/>
              <p:cNvSpPr/>
              <p:nvPr/>
            </p:nvSpPr>
            <p:spPr>
              <a:xfrm>
                <a:off x="1812028" y="1839019"/>
                <a:ext cx="257230" cy="95468"/>
              </a:xfrm>
              <a:custGeom>
                <a:avLst/>
                <a:gdLst/>
                <a:ahLst/>
                <a:cxnLst/>
                <a:rect l="l" t="t" r="r" b="b"/>
                <a:pathLst>
                  <a:path w="11679" h="4336" extrusionOk="0">
                    <a:moveTo>
                      <a:pt x="11653" y="1"/>
                    </a:moveTo>
                    <a:cubicBezTo>
                      <a:pt x="11648" y="1"/>
                      <a:pt x="11644" y="7"/>
                      <a:pt x="11644" y="21"/>
                    </a:cubicBezTo>
                    <a:cubicBezTo>
                      <a:pt x="9447" y="1695"/>
                      <a:pt x="6403" y="3842"/>
                      <a:pt x="3509" y="3842"/>
                    </a:cubicBezTo>
                    <a:cubicBezTo>
                      <a:pt x="2357" y="3842"/>
                      <a:pt x="1228" y="3501"/>
                      <a:pt x="186" y="2654"/>
                    </a:cubicBezTo>
                    <a:cubicBezTo>
                      <a:pt x="168" y="2645"/>
                      <a:pt x="150" y="2641"/>
                      <a:pt x="134" y="2641"/>
                    </a:cubicBezTo>
                    <a:cubicBezTo>
                      <a:pt x="58" y="2641"/>
                      <a:pt x="0" y="2721"/>
                      <a:pt x="40" y="2800"/>
                    </a:cubicBezTo>
                    <a:cubicBezTo>
                      <a:pt x="921" y="3905"/>
                      <a:pt x="2038" y="4336"/>
                      <a:pt x="3245" y="4336"/>
                    </a:cubicBezTo>
                    <a:cubicBezTo>
                      <a:pt x="6246" y="4336"/>
                      <a:pt x="9801" y="1670"/>
                      <a:pt x="11644" y="70"/>
                    </a:cubicBezTo>
                    <a:cubicBezTo>
                      <a:pt x="11678" y="35"/>
                      <a:pt x="11664" y="1"/>
                      <a:pt x="116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35"/>
              <p:cNvSpPr/>
              <p:nvPr/>
            </p:nvSpPr>
            <p:spPr>
              <a:xfrm>
                <a:off x="2485883" y="1141174"/>
                <a:ext cx="255049" cy="266764"/>
              </a:xfrm>
              <a:custGeom>
                <a:avLst/>
                <a:gdLst/>
                <a:ahLst/>
                <a:cxnLst/>
                <a:rect l="l" t="t" r="r" b="b"/>
                <a:pathLst>
                  <a:path w="11580" h="12116" extrusionOk="0">
                    <a:moveTo>
                      <a:pt x="307" y="0"/>
                    </a:moveTo>
                    <a:cubicBezTo>
                      <a:pt x="83" y="0"/>
                      <a:pt x="0" y="427"/>
                      <a:pt x="258" y="513"/>
                    </a:cubicBezTo>
                    <a:cubicBezTo>
                      <a:pt x="5426" y="2414"/>
                      <a:pt x="9424" y="6656"/>
                      <a:pt x="10984" y="11922"/>
                    </a:cubicBezTo>
                    <a:cubicBezTo>
                      <a:pt x="11023" y="12057"/>
                      <a:pt x="11131" y="12116"/>
                      <a:pt x="11241" y="12116"/>
                    </a:cubicBezTo>
                    <a:cubicBezTo>
                      <a:pt x="11408" y="12116"/>
                      <a:pt x="11579" y="11981"/>
                      <a:pt x="11521" y="11775"/>
                    </a:cubicBezTo>
                    <a:cubicBezTo>
                      <a:pt x="9863" y="6315"/>
                      <a:pt x="5768" y="1975"/>
                      <a:pt x="404" y="25"/>
                    </a:cubicBezTo>
                    <a:cubicBezTo>
                      <a:pt x="370" y="8"/>
                      <a:pt x="337" y="0"/>
                      <a:pt x="3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35"/>
              <p:cNvSpPr/>
              <p:nvPr/>
            </p:nvSpPr>
            <p:spPr>
              <a:xfrm>
                <a:off x="1703356" y="1183359"/>
                <a:ext cx="544326" cy="977423"/>
              </a:xfrm>
              <a:custGeom>
                <a:avLst/>
                <a:gdLst/>
                <a:ahLst/>
                <a:cxnLst/>
                <a:rect l="l" t="t" r="r" b="b"/>
                <a:pathLst>
                  <a:path w="24714" h="44393" extrusionOk="0">
                    <a:moveTo>
                      <a:pt x="17404" y="1"/>
                    </a:moveTo>
                    <a:cubicBezTo>
                      <a:pt x="17326" y="1"/>
                      <a:pt x="17244" y="19"/>
                      <a:pt x="17163" y="59"/>
                    </a:cubicBezTo>
                    <a:lnTo>
                      <a:pt x="17212" y="108"/>
                    </a:lnTo>
                    <a:cubicBezTo>
                      <a:pt x="12482" y="2595"/>
                      <a:pt x="8436" y="6203"/>
                      <a:pt x="5413" y="10639"/>
                    </a:cubicBezTo>
                    <a:cubicBezTo>
                      <a:pt x="2683" y="14832"/>
                      <a:pt x="1" y="20000"/>
                      <a:pt x="586" y="25168"/>
                    </a:cubicBezTo>
                    <a:cubicBezTo>
                      <a:pt x="684" y="26095"/>
                      <a:pt x="927" y="26972"/>
                      <a:pt x="1269" y="27801"/>
                    </a:cubicBezTo>
                    <a:cubicBezTo>
                      <a:pt x="1805" y="28923"/>
                      <a:pt x="2731" y="29605"/>
                      <a:pt x="3463" y="30580"/>
                    </a:cubicBezTo>
                    <a:cubicBezTo>
                      <a:pt x="5120" y="32725"/>
                      <a:pt x="5023" y="35505"/>
                      <a:pt x="5120" y="38089"/>
                    </a:cubicBezTo>
                    <a:cubicBezTo>
                      <a:pt x="5218" y="40185"/>
                      <a:pt x="5267" y="42379"/>
                      <a:pt x="7119" y="43744"/>
                    </a:cubicBezTo>
                    <a:cubicBezTo>
                      <a:pt x="7763" y="44204"/>
                      <a:pt x="8496" y="44393"/>
                      <a:pt x="9246" y="44393"/>
                    </a:cubicBezTo>
                    <a:cubicBezTo>
                      <a:pt x="10486" y="44393"/>
                      <a:pt x="11772" y="43876"/>
                      <a:pt x="12775" y="43208"/>
                    </a:cubicBezTo>
                    <a:cubicBezTo>
                      <a:pt x="15213" y="41550"/>
                      <a:pt x="16821" y="38430"/>
                      <a:pt x="18528" y="36090"/>
                    </a:cubicBezTo>
                    <a:cubicBezTo>
                      <a:pt x="19601" y="34676"/>
                      <a:pt x="20771" y="33359"/>
                      <a:pt x="21843" y="31945"/>
                    </a:cubicBezTo>
                    <a:cubicBezTo>
                      <a:pt x="22916" y="30580"/>
                      <a:pt x="23598" y="28971"/>
                      <a:pt x="24476" y="27509"/>
                    </a:cubicBezTo>
                    <a:cubicBezTo>
                      <a:pt x="24713" y="27102"/>
                      <a:pt x="24362" y="26720"/>
                      <a:pt x="23995" y="26720"/>
                    </a:cubicBezTo>
                    <a:cubicBezTo>
                      <a:pt x="23834" y="26720"/>
                      <a:pt x="23669" y="26794"/>
                      <a:pt x="23550" y="26972"/>
                    </a:cubicBezTo>
                    <a:cubicBezTo>
                      <a:pt x="22770" y="28289"/>
                      <a:pt x="22136" y="29703"/>
                      <a:pt x="21258" y="30970"/>
                    </a:cubicBezTo>
                    <a:cubicBezTo>
                      <a:pt x="20283" y="32384"/>
                      <a:pt x="19064" y="33652"/>
                      <a:pt x="17992" y="35066"/>
                    </a:cubicBezTo>
                    <a:cubicBezTo>
                      <a:pt x="16188" y="37503"/>
                      <a:pt x="14335" y="41306"/>
                      <a:pt x="11556" y="42720"/>
                    </a:cubicBezTo>
                    <a:cubicBezTo>
                      <a:pt x="10840" y="43078"/>
                      <a:pt x="10076" y="43281"/>
                      <a:pt x="9358" y="43281"/>
                    </a:cubicBezTo>
                    <a:cubicBezTo>
                      <a:pt x="8024" y="43281"/>
                      <a:pt x="6849" y="42580"/>
                      <a:pt x="6437" y="40868"/>
                    </a:cubicBezTo>
                    <a:cubicBezTo>
                      <a:pt x="6242" y="39454"/>
                      <a:pt x="6144" y="38040"/>
                      <a:pt x="6144" y="36626"/>
                    </a:cubicBezTo>
                    <a:cubicBezTo>
                      <a:pt x="6047" y="34432"/>
                      <a:pt x="5852" y="32189"/>
                      <a:pt x="4633" y="30336"/>
                    </a:cubicBezTo>
                    <a:cubicBezTo>
                      <a:pt x="3853" y="29118"/>
                      <a:pt x="2585" y="28338"/>
                      <a:pt x="2049" y="26924"/>
                    </a:cubicBezTo>
                    <a:cubicBezTo>
                      <a:pt x="1659" y="25705"/>
                      <a:pt x="1464" y="24437"/>
                      <a:pt x="1610" y="23169"/>
                    </a:cubicBezTo>
                    <a:cubicBezTo>
                      <a:pt x="1756" y="19903"/>
                      <a:pt x="3073" y="16734"/>
                      <a:pt x="4633" y="13906"/>
                    </a:cubicBezTo>
                    <a:cubicBezTo>
                      <a:pt x="7656" y="8445"/>
                      <a:pt x="12190" y="3960"/>
                      <a:pt x="17699" y="986"/>
                    </a:cubicBezTo>
                    <a:cubicBezTo>
                      <a:pt x="18245" y="692"/>
                      <a:pt x="17887" y="1"/>
                      <a:pt x="174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35"/>
              <p:cNvSpPr/>
              <p:nvPr/>
            </p:nvSpPr>
            <p:spPr>
              <a:xfrm>
                <a:off x="2257461" y="895084"/>
                <a:ext cx="115301" cy="274888"/>
              </a:xfrm>
              <a:custGeom>
                <a:avLst/>
                <a:gdLst/>
                <a:ahLst/>
                <a:cxnLst/>
                <a:rect l="l" t="t" r="r" b="b"/>
                <a:pathLst>
                  <a:path w="5235" h="12485" extrusionOk="0">
                    <a:moveTo>
                      <a:pt x="360" y="1"/>
                    </a:moveTo>
                    <a:cubicBezTo>
                      <a:pt x="342" y="1"/>
                      <a:pt x="318" y="13"/>
                      <a:pt x="293" y="37"/>
                    </a:cubicBezTo>
                    <a:lnTo>
                      <a:pt x="342" y="37"/>
                    </a:lnTo>
                    <a:cubicBezTo>
                      <a:pt x="1" y="2085"/>
                      <a:pt x="829" y="4328"/>
                      <a:pt x="1610" y="6180"/>
                    </a:cubicBezTo>
                    <a:cubicBezTo>
                      <a:pt x="2487" y="8326"/>
                      <a:pt x="3560" y="10422"/>
                      <a:pt x="4827" y="12372"/>
                    </a:cubicBezTo>
                    <a:cubicBezTo>
                      <a:pt x="4859" y="12452"/>
                      <a:pt x="4916" y="12484"/>
                      <a:pt x="4976" y="12484"/>
                    </a:cubicBezTo>
                    <a:cubicBezTo>
                      <a:pt x="5100" y="12484"/>
                      <a:pt x="5235" y="12342"/>
                      <a:pt x="5169" y="12177"/>
                    </a:cubicBezTo>
                    <a:cubicBezTo>
                      <a:pt x="4145" y="10227"/>
                      <a:pt x="2975" y="8374"/>
                      <a:pt x="2097" y="6327"/>
                    </a:cubicBezTo>
                    <a:cubicBezTo>
                      <a:pt x="1219" y="4328"/>
                      <a:pt x="927" y="2183"/>
                      <a:pt x="391" y="37"/>
                    </a:cubicBezTo>
                    <a:cubicBezTo>
                      <a:pt x="391" y="13"/>
                      <a:pt x="378" y="1"/>
                      <a:pt x="3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35"/>
              <p:cNvSpPr/>
              <p:nvPr/>
            </p:nvSpPr>
            <p:spPr>
              <a:xfrm>
                <a:off x="2109277" y="880553"/>
                <a:ext cx="151422" cy="63719"/>
              </a:xfrm>
              <a:custGeom>
                <a:avLst/>
                <a:gdLst/>
                <a:ahLst/>
                <a:cxnLst/>
                <a:rect l="l" t="t" r="r" b="b"/>
                <a:pathLst>
                  <a:path w="6875" h="2894" extrusionOk="0">
                    <a:moveTo>
                      <a:pt x="5180" y="386"/>
                    </a:moveTo>
                    <a:cubicBezTo>
                      <a:pt x="5449" y="386"/>
                      <a:pt x="5699" y="431"/>
                      <a:pt x="5949" y="502"/>
                    </a:cubicBezTo>
                    <a:cubicBezTo>
                      <a:pt x="6382" y="980"/>
                      <a:pt x="6430" y="1418"/>
                      <a:pt x="6092" y="1784"/>
                    </a:cubicBezTo>
                    <a:lnTo>
                      <a:pt x="6092" y="1784"/>
                    </a:lnTo>
                    <a:cubicBezTo>
                      <a:pt x="6062" y="1755"/>
                      <a:pt x="6026" y="1738"/>
                      <a:pt x="5988" y="1738"/>
                    </a:cubicBezTo>
                    <a:cubicBezTo>
                      <a:pt x="5960" y="1738"/>
                      <a:pt x="5930" y="1747"/>
                      <a:pt x="5900" y="1770"/>
                    </a:cubicBezTo>
                    <a:cubicBezTo>
                      <a:pt x="5128" y="2248"/>
                      <a:pt x="4245" y="2476"/>
                      <a:pt x="3356" y="2476"/>
                    </a:cubicBezTo>
                    <a:cubicBezTo>
                      <a:pt x="3066" y="2476"/>
                      <a:pt x="2775" y="2452"/>
                      <a:pt x="2487" y="2404"/>
                    </a:cubicBezTo>
                    <a:cubicBezTo>
                      <a:pt x="1999" y="2404"/>
                      <a:pt x="1463" y="2257"/>
                      <a:pt x="1024" y="2014"/>
                    </a:cubicBezTo>
                    <a:cubicBezTo>
                      <a:pt x="98" y="1136"/>
                      <a:pt x="1219" y="697"/>
                      <a:pt x="1756" y="551"/>
                    </a:cubicBezTo>
                    <a:cubicBezTo>
                      <a:pt x="2304" y="441"/>
                      <a:pt x="2853" y="386"/>
                      <a:pt x="3401" y="386"/>
                    </a:cubicBezTo>
                    <a:cubicBezTo>
                      <a:pt x="3584" y="386"/>
                      <a:pt x="3767" y="393"/>
                      <a:pt x="3950" y="405"/>
                    </a:cubicBezTo>
                    <a:lnTo>
                      <a:pt x="4876" y="405"/>
                    </a:lnTo>
                    <a:cubicBezTo>
                      <a:pt x="4980" y="392"/>
                      <a:pt x="5081" y="386"/>
                      <a:pt x="5180" y="386"/>
                    </a:cubicBezTo>
                    <a:close/>
                    <a:moveTo>
                      <a:pt x="4521" y="0"/>
                    </a:moveTo>
                    <a:cubicBezTo>
                      <a:pt x="3981" y="0"/>
                      <a:pt x="3437" y="44"/>
                      <a:pt x="2926" y="63"/>
                    </a:cubicBezTo>
                    <a:cubicBezTo>
                      <a:pt x="2097" y="112"/>
                      <a:pt x="732" y="161"/>
                      <a:pt x="390" y="1136"/>
                    </a:cubicBezTo>
                    <a:cubicBezTo>
                      <a:pt x="0" y="2062"/>
                      <a:pt x="1073" y="2501"/>
                      <a:pt x="1804" y="2696"/>
                    </a:cubicBezTo>
                    <a:cubicBezTo>
                      <a:pt x="2299" y="2828"/>
                      <a:pt x="2799" y="2893"/>
                      <a:pt x="3295" y="2893"/>
                    </a:cubicBezTo>
                    <a:cubicBezTo>
                      <a:pt x="4267" y="2893"/>
                      <a:pt x="5223" y="2644"/>
                      <a:pt x="6095" y="2160"/>
                    </a:cubicBezTo>
                    <a:cubicBezTo>
                      <a:pt x="6175" y="2100"/>
                      <a:pt x="6189" y="1998"/>
                      <a:pt x="6164" y="1909"/>
                    </a:cubicBezTo>
                    <a:lnTo>
                      <a:pt x="6164" y="1909"/>
                    </a:lnTo>
                    <a:cubicBezTo>
                      <a:pt x="6595" y="1603"/>
                      <a:pt x="6831" y="1121"/>
                      <a:pt x="6875" y="600"/>
                    </a:cubicBezTo>
                    <a:cubicBezTo>
                      <a:pt x="6875" y="551"/>
                      <a:pt x="6826" y="502"/>
                      <a:pt x="6777" y="502"/>
                    </a:cubicBezTo>
                    <a:cubicBezTo>
                      <a:pt x="6109" y="95"/>
                      <a:pt x="5319" y="0"/>
                      <a:pt x="45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35"/>
              <p:cNvSpPr/>
              <p:nvPr/>
            </p:nvSpPr>
            <p:spPr>
              <a:xfrm>
                <a:off x="2326179" y="962986"/>
                <a:ext cx="60172" cy="138446"/>
              </a:xfrm>
              <a:custGeom>
                <a:avLst/>
                <a:gdLst/>
                <a:ahLst/>
                <a:cxnLst/>
                <a:rect l="l" t="t" r="r" b="b"/>
                <a:pathLst>
                  <a:path w="2732" h="6288" extrusionOk="0">
                    <a:moveTo>
                      <a:pt x="2652" y="1"/>
                    </a:moveTo>
                    <a:cubicBezTo>
                      <a:pt x="2609" y="1"/>
                      <a:pt x="2561" y="25"/>
                      <a:pt x="2536" y="74"/>
                    </a:cubicBezTo>
                    <a:cubicBezTo>
                      <a:pt x="1805" y="2219"/>
                      <a:pt x="1317" y="4364"/>
                      <a:pt x="1" y="6266"/>
                    </a:cubicBezTo>
                    <a:cubicBezTo>
                      <a:pt x="1" y="6266"/>
                      <a:pt x="1" y="6287"/>
                      <a:pt x="15" y="6287"/>
                    </a:cubicBezTo>
                    <a:cubicBezTo>
                      <a:pt x="23" y="6287"/>
                      <a:pt x="33" y="6282"/>
                      <a:pt x="50" y="6266"/>
                    </a:cubicBezTo>
                    <a:cubicBezTo>
                      <a:pt x="1366" y="4510"/>
                      <a:pt x="2682" y="2365"/>
                      <a:pt x="2731" y="74"/>
                    </a:cubicBezTo>
                    <a:cubicBezTo>
                      <a:pt x="2731" y="25"/>
                      <a:pt x="2695" y="1"/>
                      <a:pt x="26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35"/>
              <p:cNvSpPr/>
              <p:nvPr/>
            </p:nvSpPr>
            <p:spPr>
              <a:xfrm>
                <a:off x="2366992" y="946341"/>
                <a:ext cx="156223" cy="71447"/>
              </a:xfrm>
              <a:custGeom>
                <a:avLst/>
                <a:gdLst/>
                <a:ahLst/>
                <a:cxnLst/>
                <a:rect l="l" t="t" r="r" b="b"/>
                <a:pathLst>
                  <a:path w="7093" h="3245" extrusionOk="0">
                    <a:moveTo>
                      <a:pt x="2642" y="383"/>
                    </a:moveTo>
                    <a:cubicBezTo>
                      <a:pt x="3378" y="383"/>
                      <a:pt x="4078" y="572"/>
                      <a:pt x="4779" y="878"/>
                    </a:cubicBezTo>
                    <a:cubicBezTo>
                      <a:pt x="5297" y="1114"/>
                      <a:pt x="6997" y="1941"/>
                      <a:pt x="6102" y="2612"/>
                    </a:cubicBezTo>
                    <a:lnTo>
                      <a:pt x="6102" y="2612"/>
                    </a:lnTo>
                    <a:cubicBezTo>
                      <a:pt x="6073" y="2592"/>
                      <a:pt x="6036" y="2580"/>
                      <a:pt x="5995" y="2580"/>
                    </a:cubicBezTo>
                    <a:cubicBezTo>
                      <a:pt x="5980" y="2580"/>
                      <a:pt x="5965" y="2582"/>
                      <a:pt x="5949" y="2585"/>
                    </a:cubicBezTo>
                    <a:cubicBezTo>
                      <a:pt x="5492" y="2772"/>
                      <a:pt x="5009" y="2861"/>
                      <a:pt x="4530" y="2861"/>
                    </a:cubicBezTo>
                    <a:cubicBezTo>
                      <a:pt x="3883" y="2861"/>
                      <a:pt x="3242" y="2698"/>
                      <a:pt x="2682" y="2390"/>
                    </a:cubicBezTo>
                    <a:cubicBezTo>
                      <a:pt x="2195" y="2195"/>
                      <a:pt x="1805" y="1951"/>
                      <a:pt x="1463" y="1610"/>
                    </a:cubicBezTo>
                    <a:cubicBezTo>
                      <a:pt x="683" y="440"/>
                      <a:pt x="1756" y="391"/>
                      <a:pt x="2390" y="391"/>
                    </a:cubicBezTo>
                    <a:cubicBezTo>
                      <a:pt x="2474" y="386"/>
                      <a:pt x="2558" y="383"/>
                      <a:pt x="2642" y="383"/>
                    </a:cubicBezTo>
                    <a:close/>
                    <a:moveTo>
                      <a:pt x="2623" y="0"/>
                    </a:moveTo>
                    <a:cubicBezTo>
                      <a:pt x="2384" y="0"/>
                      <a:pt x="2143" y="16"/>
                      <a:pt x="1902" y="50"/>
                    </a:cubicBezTo>
                    <a:cubicBezTo>
                      <a:pt x="927" y="147"/>
                      <a:pt x="1" y="878"/>
                      <a:pt x="927" y="1707"/>
                    </a:cubicBezTo>
                    <a:cubicBezTo>
                      <a:pt x="1922" y="2631"/>
                      <a:pt x="3254" y="3245"/>
                      <a:pt x="4602" y="3245"/>
                    </a:cubicBezTo>
                    <a:cubicBezTo>
                      <a:pt x="5103" y="3245"/>
                      <a:pt x="5606" y="3160"/>
                      <a:pt x="6095" y="2975"/>
                    </a:cubicBezTo>
                    <a:cubicBezTo>
                      <a:pt x="6138" y="2953"/>
                      <a:pt x="6167" y="2920"/>
                      <a:pt x="6183" y="2882"/>
                    </a:cubicBezTo>
                    <a:lnTo>
                      <a:pt x="6183" y="2882"/>
                    </a:lnTo>
                    <a:cubicBezTo>
                      <a:pt x="7092" y="2392"/>
                      <a:pt x="6657" y="1641"/>
                      <a:pt x="5900" y="1073"/>
                    </a:cubicBezTo>
                    <a:cubicBezTo>
                      <a:pt x="4929" y="386"/>
                      <a:pt x="3790" y="0"/>
                      <a:pt x="26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35"/>
              <p:cNvSpPr/>
              <p:nvPr/>
            </p:nvSpPr>
            <p:spPr>
              <a:xfrm>
                <a:off x="2485112" y="1000900"/>
                <a:ext cx="31430" cy="141639"/>
              </a:xfrm>
              <a:custGeom>
                <a:avLst/>
                <a:gdLst/>
                <a:ahLst/>
                <a:cxnLst/>
                <a:rect l="l" t="t" r="r" b="b"/>
                <a:pathLst>
                  <a:path w="1427" h="6433" extrusionOk="0">
                    <a:moveTo>
                      <a:pt x="1238" y="1"/>
                    </a:moveTo>
                    <a:cubicBezTo>
                      <a:pt x="1176" y="1"/>
                      <a:pt x="1111" y="32"/>
                      <a:pt x="1073" y="107"/>
                    </a:cubicBezTo>
                    <a:lnTo>
                      <a:pt x="1073" y="156"/>
                    </a:lnTo>
                    <a:cubicBezTo>
                      <a:pt x="293" y="2057"/>
                      <a:pt x="1" y="4154"/>
                      <a:pt x="196" y="6250"/>
                    </a:cubicBezTo>
                    <a:cubicBezTo>
                      <a:pt x="196" y="6372"/>
                      <a:pt x="293" y="6433"/>
                      <a:pt x="391" y="6433"/>
                    </a:cubicBezTo>
                    <a:cubicBezTo>
                      <a:pt x="488" y="6433"/>
                      <a:pt x="586" y="6372"/>
                      <a:pt x="586" y="6250"/>
                    </a:cubicBezTo>
                    <a:cubicBezTo>
                      <a:pt x="391" y="4154"/>
                      <a:pt x="683" y="2106"/>
                      <a:pt x="1366" y="204"/>
                    </a:cubicBezTo>
                    <a:cubicBezTo>
                      <a:pt x="1426" y="84"/>
                      <a:pt x="1337" y="1"/>
                      <a:pt x="12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35"/>
              <p:cNvSpPr/>
              <p:nvPr/>
            </p:nvSpPr>
            <p:spPr>
              <a:xfrm>
                <a:off x="2563499" y="1063959"/>
                <a:ext cx="113847" cy="118564"/>
              </a:xfrm>
              <a:custGeom>
                <a:avLst/>
                <a:gdLst/>
                <a:ahLst/>
                <a:cxnLst/>
                <a:rect l="l" t="t" r="r" b="b"/>
                <a:pathLst>
                  <a:path w="5169" h="5385" extrusionOk="0">
                    <a:moveTo>
                      <a:pt x="4995" y="0"/>
                    </a:moveTo>
                    <a:cubicBezTo>
                      <a:pt x="4952" y="0"/>
                      <a:pt x="4909" y="22"/>
                      <a:pt x="4876" y="71"/>
                    </a:cubicBezTo>
                    <a:cubicBezTo>
                      <a:pt x="3804" y="2313"/>
                      <a:pt x="2585" y="4459"/>
                      <a:pt x="50" y="5239"/>
                    </a:cubicBezTo>
                    <a:cubicBezTo>
                      <a:pt x="1" y="5239"/>
                      <a:pt x="1" y="5385"/>
                      <a:pt x="50" y="5385"/>
                    </a:cubicBezTo>
                    <a:lnTo>
                      <a:pt x="98" y="5385"/>
                    </a:lnTo>
                    <a:cubicBezTo>
                      <a:pt x="2585" y="4751"/>
                      <a:pt x="4584" y="2752"/>
                      <a:pt x="5169" y="217"/>
                    </a:cubicBezTo>
                    <a:cubicBezTo>
                      <a:pt x="5169" y="87"/>
                      <a:pt x="5082" y="0"/>
                      <a:pt x="49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35"/>
              <p:cNvSpPr/>
              <p:nvPr/>
            </p:nvSpPr>
            <p:spPr>
              <a:xfrm>
                <a:off x="2668976" y="1055041"/>
                <a:ext cx="106667" cy="88510"/>
              </a:xfrm>
              <a:custGeom>
                <a:avLst/>
                <a:gdLst/>
                <a:ahLst/>
                <a:cxnLst/>
                <a:rect l="l" t="t" r="r" b="b"/>
                <a:pathLst>
                  <a:path w="4843" h="4020" extrusionOk="0">
                    <a:moveTo>
                      <a:pt x="1218" y="1"/>
                    </a:moveTo>
                    <a:cubicBezTo>
                      <a:pt x="793" y="1"/>
                      <a:pt x="400" y="142"/>
                      <a:pt x="87" y="476"/>
                    </a:cubicBezTo>
                    <a:cubicBezTo>
                      <a:pt x="0" y="563"/>
                      <a:pt x="107" y="727"/>
                      <a:pt x="235" y="727"/>
                    </a:cubicBezTo>
                    <a:cubicBezTo>
                      <a:pt x="251" y="727"/>
                      <a:pt x="267" y="725"/>
                      <a:pt x="282" y="719"/>
                    </a:cubicBezTo>
                    <a:cubicBezTo>
                      <a:pt x="578" y="577"/>
                      <a:pt x="891" y="513"/>
                      <a:pt x="1208" y="513"/>
                    </a:cubicBezTo>
                    <a:cubicBezTo>
                      <a:pt x="2402" y="513"/>
                      <a:pt x="3643" y="1424"/>
                      <a:pt x="4183" y="2426"/>
                    </a:cubicBezTo>
                    <a:cubicBezTo>
                      <a:pt x="4280" y="2572"/>
                      <a:pt x="4329" y="2767"/>
                      <a:pt x="4378" y="2913"/>
                    </a:cubicBezTo>
                    <a:lnTo>
                      <a:pt x="4378" y="3206"/>
                    </a:lnTo>
                    <a:lnTo>
                      <a:pt x="3354" y="3450"/>
                    </a:lnTo>
                    <a:cubicBezTo>
                      <a:pt x="3013" y="3401"/>
                      <a:pt x="2623" y="2913"/>
                      <a:pt x="2330" y="2670"/>
                    </a:cubicBezTo>
                    <a:cubicBezTo>
                      <a:pt x="1696" y="2133"/>
                      <a:pt x="1111" y="1548"/>
                      <a:pt x="575" y="914"/>
                    </a:cubicBezTo>
                    <a:cubicBezTo>
                      <a:pt x="550" y="878"/>
                      <a:pt x="517" y="863"/>
                      <a:pt x="482" y="863"/>
                    </a:cubicBezTo>
                    <a:cubicBezTo>
                      <a:pt x="377" y="863"/>
                      <a:pt x="258" y="1000"/>
                      <a:pt x="331" y="1109"/>
                    </a:cubicBezTo>
                    <a:cubicBezTo>
                      <a:pt x="1111" y="2133"/>
                      <a:pt x="2233" y="3401"/>
                      <a:pt x="3451" y="3889"/>
                    </a:cubicBezTo>
                    <a:cubicBezTo>
                      <a:pt x="3598" y="3979"/>
                      <a:pt x="3753" y="4020"/>
                      <a:pt x="3903" y="4020"/>
                    </a:cubicBezTo>
                    <a:cubicBezTo>
                      <a:pt x="4400" y="4020"/>
                      <a:pt x="4843" y="3573"/>
                      <a:pt x="4768" y="3011"/>
                    </a:cubicBezTo>
                    <a:cubicBezTo>
                      <a:pt x="4616" y="1757"/>
                      <a:pt x="2718" y="1"/>
                      <a:pt x="12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35"/>
              <p:cNvSpPr/>
              <p:nvPr/>
            </p:nvSpPr>
            <p:spPr>
              <a:xfrm>
                <a:off x="2679482" y="1129901"/>
                <a:ext cx="99883" cy="147892"/>
              </a:xfrm>
              <a:custGeom>
                <a:avLst/>
                <a:gdLst/>
                <a:ahLst/>
                <a:cxnLst/>
                <a:rect l="l" t="t" r="r" b="b"/>
                <a:pathLst>
                  <a:path w="4535" h="6717" extrusionOk="0">
                    <a:moveTo>
                      <a:pt x="4486" y="1"/>
                    </a:moveTo>
                    <a:cubicBezTo>
                      <a:pt x="3169" y="293"/>
                      <a:pt x="2048" y="1074"/>
                      <a:pt x="1317" y="2195"/>
                    </a:cubicBezTo>
                    <a:cubicBezTo>
                      <a:pt x="439" y="3463"/>
                      <a:pt x="0" y="4974"/>
                      <a:pt x="49" y="6534"/>
                    </a:cubicBezTo>
                    <a:cubicBezTo>
                      <a:pt x="73" y="6656"/>
                      <a:pt x="183" y="6717"/>
                      <a:pt x="287" y="6717"/>
                    </a:cubicBezTo>
                    <a:cubicBezTo>
                      <a:pt x="390" y="6717"/>
                      <a:pt x="488" y="6656"/>
                      <a:pt x="488" y="6534"/>
                    </a:cubicBezTo>
                    <a:cubicBezTo>
                      <a:pt x="488" y="3950"/>
                      <a:pt x="1902" y="976"/>
                      <a:pt x="4535" y="50"/>
                    </a:cubicBezTo>
                    <a:lnTo>
                      <a:pt x="453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35"/>
              <p:cNvSpPr/>
              <p:nvPr/>
            </p:nvSpPr>
            <p:spPr>
              <a:xfrm>
                <a:off x="1187927" y="2497518"/>
                <a:ext cx="212431" cy="209761"/>
              </a:xfrm>
              <a:custGeom>
                <a:avLst/>
                <a:gdLst/>
                <a:ahLst/>
                <a:cxnLst/>
                <a:rect l="l" t="t" r="r" b="b"/>
                <a:pathLst>
                  <a:path w="9645" h="9527" extrusionOk="0">
                    <a:moveTo>
                      <a:pt x="9557" y="0"/>
                    </a:moveTo>
                    <a:cubicBezTo>
                      <a:pt x="5510" y="1463"/>
                      <a:pt x="1463" y="5363"/>
                      <a:pt x="1" y="9410"/>
                    </a:cubicBezTo>
                    <a:cubicBezTo>
                      <a:pt x="1" y="9481"/>
                      <a:pt x="53" y="9527"/>
                      <a:pt x="119" y="9527"/>
                    </a:cubicBezTo>
                    <a:cubicBezTo>
                      <a:pt x="143" y="9527"/>
                      <a:pt x="169" y="9520"/>
                      <a:pt x="196" y="9507"/>
                    </a:cubicBezTo>
                    <a:cubicBezTo>
                      <a:pt x="1219" y="7508"/>
                      <a:pt x="2536" y="5656"/>
                      <a:pt x="4047" y="3998"/>
                    </a:cubicBezTo>
                    <a:cubicBezTo>
                      <a:pt x="5705" y="2487"/>
                      <a:pt x="7558" y="1170"/>
                      <a:pt x="9605" y="146"/>
                    </a:cubicBezTo>
                    <a:cubicBezTo>
                      <a:pt x="9645" y="107"/>
                      <a:pt x="9620" y="36"/>
                      <a:pt x="9584" y="36"/>
                    </a:cubicBezTo>
                    <a:cubicBezTo>
                      <a:pt x="9575" y="36"/>
                      <a:pt x="9566" y="40"/>
                      <a:pt x="9557" y="49"/>
                    </a:cubicBezTo>
                    <a:lnTo>
                      <a:pt x="955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35"/>
              <p:cNvSpPr/>
              <p:nvPr/>
            </p:nvSpPr>
            <p:spPr>
              <a:xfrm>
                <a:off x="1278648" y="2061682"/>
                <a:ext cx="327027" cy="213063"/>
              </a:xfrm>
              <a:custGeom>
                <a:avLst/>
                <a:gdLst/>
                <a:ahLst/>
                <a:cxnLst/>
                <a:rect l="l" t="t" r="r" b="b"/>
                <a:pathLst>
                  <a:path w="14848" h="9677" extrusionOk="0">
                    <a:moveTo>
                      <a:pt x="14750" y="0"/>
                    </a:moveTo>
                    <a:cubicBezTo>
                      <a:pt x="9777" y="2975"/>
                      <a:pt x="4804" y="6095"/>
                      <a:pt x="123" y="9410"/>
                    </a:cubicBezTo>
                    <a:cubicBezTo>
                      <a:pt x="1" y="9492"/>
                      <a:pt x="84" y="9677"/>
                      <a:pt x="200" y="9677"/>
                    </a:cubicBezTo>
                    <a:cubicBezTo>
                      <a:pt x="222" y="9677"/>
                      <a:pt x="246" y="9670"/>
                      <a:pt x="270" y="9654"/>
                    </a:cubicBezTo>
                    <a:cubicBezTo>
                      <a:pt x="5243" y="6680"/>
                      <a:pt x="10118" y="3413"/>
                      <a:pt x="14799" y="98"/>
                    </a:cubicBezTo>
                    <a:cubicBezTo>
                      <a:pt x="14847" y="98"/>
                      <a:pt x="14799" y="0"/>
                      <a:pt x="147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35"/>
              <p:cNvSpPr/>
              <p:nvPr/>
            </p:nvSpPr>
            <p:spPr>
              <a:xfrm>
                <a:off x="1811829" y="2229059"/>
                <a:ext cx="772967" cy="159275"/>
              </a:xfrm>
              <a:custGeom>
                <a:avLst/>
                <a:gdLst/>
                <a:ahLst/>
                <a:cxnLst/>
                <a:rect l="l" t="t" r="r" b="b"/>
                <a:pathLst>
                  <a:path w="35095" h="7234" extrusionOk="0">
                    <a:moveTo>
                      <a:pt x="7443" y="1"/>
                    </a:moveTo>
                    <a:cubicBezTo>
                      <a:pt x="3960" y="1"/>
                      <a:pt x="470" y="770"/>
                      <a:pt x="49" y="4587"/>
                    </a:cubicBezTo>
                    <a:cubicBezTo>
                      <a:pt x="0" y="4929"/>
                      <a:pt x="244" y="5099"/>
                      <a:pt x="506" y="5099"/>
                    </a:cubicBezTo>
                    <a:cubicBezTo>
                      <a:pt x="768" y="5099"/>
                      <a:pt x="1048" y="4929"/>
                      <a:pt x="1073" y="4587"/>
                    </a:cubicBezTo>
                    <a:lnTo>
                      <a:pt x="1073" y="4539"/>
                    </a:lnTo>
                    <a:cubicBezTo>
                      <a:pt x="1414" y="1857"/>
                      <a:pt x="3998" y="1223"/>
                      <a:pt x="6290" y="1077"/>
                    </a:cubicBezTo>
                    <a:cubicBezTo>
                      <a:pt x="6722" y="1069"/>
                      <a:pt x="7153" y="1065"/>
                      <a:pt x="7583" y="1065"/>
                    </a:cubicBezTo>
                    <a:cubicBezTo>
                      <a:pt x="9870" y="1065"/>
                      <a:pt x="12134" y="1180"/>
                      <a:pt x="14432" y="1467"/>
                    </a:cubicBezTo>
                    <a:cubicBezTo>
                      <a:pt x="17942" y="1906"/>
                      <a:pt x="21452" y="2540"/>
                      <a:pt x="24865" y="3466"/>
                    </a:cubicBezTo>
                    <a:cubicBezTo>
                      <a:pt x="28083" y="4197"/>
                      <a:pt x="31350" y="4929"/>
                      <a:pt x="33934" y="7123"/>
                    </a:cubicBezTo>
                    <a:cubicBezTo>
                      <a:pt x="34031" y="7200"/>
                      <a:pt x="34139" y="7233"/>
                      <a:pt x="34247" y="7233"/>
                    </a:cubicBezTo>
                    <a:cubicBezTo>
                      <a:pt x="34680" y="7233"/>
                      <a:pt x="35095" y="6694"/>
                      <a:pt x="34665" y="6342"/>
                    </a:cubicBezTo>
                    <a:cubicBezTo>
                      <a:pt x="31837" y="4002"/>
                      <a:pt x="28327" y="3222"/>
                      <a:pt x="24817" y="2393"/>
                    </a:cubicBezTo>
                    <a:cubicBezTo>
                      <a:pt x="20721" y="1321"/>
                      <a:pt x="16577" y="638"/>
                      <a:pt x="12335" y="297"/>
                    </a:cubicBezTo>
                    <a:cubicBezTo>
                      <a:pt x="10974" y="198"/>
                      <a:pt x="9209" y="1"/>
                      <a:pt x="74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35"/>
              <p:cNvSpPr/>
              <p:nvPr/>
            </p:nvSpPr>
            <p:spPr>
              <a:xfrm>
                <a:off x="2545240" y="2268800"/>
                <a:ext cx="508711" cy="214142"/>
              </a:xfrm>
              <a:custGeom>
                <a:avLst/>
                <a:gdLst/>
                <a:ahLst/>
                <a:cxnLst/>
                <a:rect l="l" t="t" r="r" b="b"/>
                <a:pathLst>
                  <a:path w="23097" h="9726" extrusionOk="0">
                    <a:moveTo>
                      <a:pt x="714" y="1"/>
                    </a:moveTo>
                    <a:cubicBezTo>
                      <a:pt x="639" y="1"/>
                      <a:pt x="564" y="2"/>
                      <a:pt x="489" y="3"/>
                    </a:cubicBezTo>
                    <a:cubicBezTo>
                      <a:pt x="1" y="3"/>
                      <a:pt x="1" y="735"/>
                      <a:pt x="489" y="735"/>
                    </a:cubicBezTo>
                    <a:cubicBezTo>
                      <a:pt x="3024" y="735"/>
                      <a:pt x="5462" y="1661"/>
                      <a:pt x="7412" y="3270"/>
                    </a:cubicBezTo>
                    <a:cubicBezTo>
                      <a:pt x="8484" y="4245"/>
                      <a:pt x="9801" y="4879"/>
                      <a:pt x="11166" y="5171"/>
                    </a:cubicBezTo>
                    <a:cubicBezTo>
                      <a:pt x="13165" y="5464"/>
                      <a:pt x="15115" y="5464"/>
                      <a:pt x="17065" y="6098"/>
                    </a:cubicBezTo>
                    <a:cubicBezTo>
                      <a:pt x="19357" y="6926"/>
                      <a:pt x="21063" y="8243"/>
                      <a:pt x="22965" y="9706"/>
                    </a:cubicBezTo>
                    <a:cubicBezTo>
                      <a:pt x="22979" y="9720"/>
                      <a:pt x="22997" y="9726"/>
                      <a:pt x="23015" y="9726"/>
                    </a:cubicBezTo>
                    <a:cubicBezTo>
                      <a:pt x="23058" y="9726"/>
                      <a:pt x="23097" y="9691"/>
                      <a:pt x="23062" y="9657"/>
                    </a:cubicBezTo>
                    <a:cubicBezTo>
                      <a:pt x="20673" y="6634"/>
                      <a:pt x="16626" y="5171"/>
                      <a:pt x="12921" y="4781"/>
                    </a:cubicBezTo>
                    <a:cubicBezTo>
                      <a:pt x="11458" y="4635"/>
                      <a:pt x="10191" y="4489"/>
                      <a:pt x="8923" y="3709"/>
                    </a:cubicBezTo>
                    <a:cubicBezTo>
                      <a:pt x="8046" y="3075"/>
                      <a:pt x="7265" y="2392"/>
                      <a:pt x="6388" y="1758"/>
                    </a:cubicBezTo>
                    <a:cubicBezTo>
                      <a:pt x="4696" y="630"/>
                      <a:pt x="2731" y="1"/>
                      <a:pt x="7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35"/>
              <p:cNvSpPr/>
              <p:nvPr/>
            </p:nvSpPr>
            <p:spPr>
              <a:xfrm>
                <a:off x="1245919" y="2937890"/>
                <a:ext cx="170760" cy="364742"/>
              </a:xfrm>
              <a:custGeom>
                <a:avLst/>
                <a:gdLst/>
                <a:ahLst/>
                <a:cxnLst/>
                <a:rect l="l" t="t" r="r" b="b"/>
                <a:pathLst>
                  <a:path w="7753" h="16566" extrusionOk="0">
                    <a:moveTo>
                      <a:pt x="268" y="1"/>
                    </a:moveTo>
                    <a:cubicBezTo>
                      <a:pt x="183" y="1"/>
                      <a:pt x="98" y="62"/>
                      <a:pt x="98" y="184"/>
                    </a:cubicBezTo>
                    <a:lnTo>
                      <a:pt x="0" y="769"/>
                    </a:lnTo>
                    <a:cubicBezTo>
                      <a:pt x="0" y="818"/>
                      <a:pt x="49" y="818"/>
                      <a:pt x="49" y="866"/>
                    </a:cubicBezTo>
                    <a:lnTo>
                      <a:pt x="49" y="1208"/>
                    </a:lnTo>
                    <a:cubicBezTo>
                      <a:pt x="49" y="1500"/>
                      <a:pt x="98" y="1841"/>
                      <a:pt x="147" y="2183"/>
                    </a:cubicBezTo>
                    <a:cubicBezTo>
                      <a:pt x="244" y="2768"/>
                      <a:pt x="390" y="3353"/>
                      <a:pt x="537" y="3938"/>
                    </a:cubicBezTo>
                    <a:cubicBezTo>
                      <a:pt x="878" y="5157"/>
                      <a:pt x="1463" y="6278"/>
                      <a:pt x="2194" y="7351"/>
                    </a:cubicBezTo>
                    <a:cubicBezTo>
                      <a:pt x="2341" y="7595"/>
                      <a:pt x="2487" y="7790"/>
                      <a:pt x="2682" y="7985"/>
                    </a:cubicBezTo>
                    <a:lnTo>
                      <a:pt x="2633" y="7985"/>
                    </a:lnTo>
                    <a:cubicBezTo>
                      <a:pt x="2619" y="7970"/>
                      <a:pt x="2605" y="7964"/>
                      <a:pt x="2593" y="7964"/>
                    </a:cubicBezTo>
                    <a:cubicBezTo>
                      <a:pt x="2564" y="7964"/>
                      <a:pt x="2550" y="7999"/>
                      <a:pt x="2584" y="8033"/>
                    </a:cubicBezTo>
                    <a:cubicBezTo>
                      <a:pt x="3537" y="8831"/>
                      <a:pt x="4226" y="9907"/>
                      <a:pt x="4788" y="11089"/>
                    </a:cubicBezTo>
                    <a:lnTo>
                      <a:pt x="4788" y="11089"/>
                    </a:lnTo>
                    <a:cubicBezTo>
                      <a:pt x="4768" y="11046"/>
                      <a:pt x="4749" y="11002"/>
                      <a:pt x="4730" y="10959"/>
                    </a:cubicBezTo>
                    <a:cubicBezTo>
                      <a:pt x="4535" y="10422"/>
                      <a:pt x="4291" y="9935"/>
                      <a:pt x="3998" y="9447"/>
                    </a:cubicBezTo>
                    <a:lnTo>
                      <a:pt x="3998" y="9447"/>
                    </a:lnTo>
                    <a:cubicBezTo>
                      <a:pt x="5071" y="10422"/>
                      <a:pt x="6290" y="11202"/>
                      <a:pt x="7655" y="11739"/>
                    </a:cubicBezTo>
                    <a:cubicBezTo>
                      <a:pt x="7704" y="11739"/>
                      <a:pt x="7752" y="11690"/>
                      <a:pt x="7655" y="11641"/>
                    </a:cubicBezTo>
                    <a:cubicBezTo>
                      <a:pt x="3169" y="9594"/>
                      <a:pt x="342" y="5108"/>
                      <a:pt x="439" y="184"/>
                    </a:cubicBezTo>
                    <a:cubicBezTo>
                      <a:pt x="439" y="62"/>
                      <a:pt x="354" y="1"/>
                      <a:pt x="268" y="1"/>
                    </a:cubicBezTo>
                    <a:close/>
                    <a:moveTo>
                      <a:pt x="4788" y="11089"/>
                    </a:moveTo>
                    <a:cubicBezTo>
                      <a:pt x="5029" y="11635"/>
                      <a:pt x="5259" y="12184"/>
                      <a:pt x="5481" y="12735"/>
                    </a:cubicBezTo>
                    <a:lnTo>
                      <a:pt x="5481" y="12735"/>
                    </a:lnTo>
                    <a:cubicBezTo>
                      <a:pt x="5268" y="12175"/>
                      <a:pt x="5041" y="11622"/>
                      <a:pt x="4788" y="11089"/>
                    </a:cubicBezTo>
                    <a:close/>
                    <a:moveTo>
                      <a:pt x="5481" y="12735"/>
                    </a:moveTo>
                    <a:lnTo>
                      <a:pt x="5481" y="12735"/>
                    </a:lnTo>
                    <a:cubicBezTo>
                      <a:pt x="5982" y="14049"/>
                      <a:pt x="6410" y="15394"/>
                      <a:pt x="6924" y="16566"/>
                    </a:cubicBezTo>
                    <a:lnTo>
                      <a:pt x="6972" y="16566"/>
                    </a:lnTo>
                    <a:cubicBezTo>
                      <a:pt x="6473" y="15301"/>
                      <a:pt x="5997" y="14014"/>
                      <a:pt x="5481" y="1273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35"/>
              <p:cNvSpPr/>
              <p:nvPr/>
            </p:nvSpPr>
            <p:spPr>
              <a:xfrm>
                <a:off x="1280586" y="2444720"/>
                <a:ext cx="1346542" cy="1248789"/>
              </a:xfrm>
              <a:custGeom>
                <a:avLst/>
                <a:gdLst/>
                <a:ahLst/>
                <a:cxnLst/>
                <a:rect l="l" t="t" r="r" b="b"/>
                <a:pathLst>
                  <a:path w="61137" h="56718" extrusionOk="0">
                    <a:moveTo>
                      <a:pt x="57176" y="45400"/>
                    </a:moveTo>
                    <a:lnTo>
                      <a:pt x="57176" y="45400"/>
                    </a:lnTo>
                    <a:cubicBezTo>
                      <a:pt x="56758" y="46094"/>
                      <a:pt x="56232" y="46452"/>
                      <a:pt x="55655" y="46570"/>
                    </a:cubicBezTo>
                    <a:lnTo>
                      <a:pt x="55655" y="46570"/>
                    </a:lnTo>
                    <a:cubicBezTo>
                      <a:pt x="56335" y="46461"/>
                      <a:pt x="56928" y="46118"/>
                      <a:pt x="57176" y="45400"/>
                    </a:cubicBezTo>
                    <a:close/>
                    <a:moveTo>
                      <a:pt x="55655" y="46570"/>
                    </a:moveTo>
                    <a:cubicBezTo>
                      <a:pt x="55483" y="46597"/>
                      <a:pt x="55306" y="46610"/>
                      <a:pt x="55128" y="46610"/>
                    </a:cubicBezTo>
                    <a:cubicBezTo>
                      <a:pt x="55094" y="46610"/>
                      <a:pt x="55060" y="46609"/>
                      <a:pt x="55026" y="46609"/>
                    </a:cubicBezTo>
                    <a:lnTo>
                      <a:pt x="55026" y="46609"/>
                    </a:lnTo>
                    <a:cubicBezTo>
                      <a:pt x="55084" y="46612"/>
                      <a:pt x="55142" y="46614"/>
                      <a:pt x="55200" y="46614"/>
                    </a:cubicBezTo>
                    <a:cubicBezTo>
                      <a:pt x="55354" y="46614"/>
                      <a:pt x="55506" y="46600"/>
                      <a:pt x="55655" y="46570"/>
                    </a:cubicBezTo>
                    <a:close/>
                    <a:moveTo>
                      <a:pt x="18418" y="1"/>
                    </a:moveTo>
                    <a:cubicBezTo>
                      <a:pt x="17881" y="1"/>
                      <a:pt x="17366" y="419"/>
                      <a:pt x="17587" y="1082"/>
                    </a:cubicBezTo>
                    <a:cubicBezTo>
                      <a:pt x="17636" y="1423"/>
                      <a:pt x="17831" y="1716"/>
                      <a:pt x="18026" y="2008"/>
                    </a:cubicBezTo>
                    <a:cubicBezTo>
                      <a:pt x="18075" y="2057"/>
                      <a:pt x="18123" y="2106"/>
                      <a:pt x="18221" y="2154"/>
                    </a:cubicBezTo>
                    <a:cubicBezTo>
                      <a:pt x="18367" y="2447"/>
                      <a:pt x="18562" y="2739"/>
                      <a:pt x="18806" y="3032"/>
                    </a:cubicBezTo>
                    <a:cubicBezTo>
                      <a:pt x="17831" y="3958"/>
                      <a:pt x="17197" y="5323"/>
                      <a:pt x="16514" y="6494"/>
                    </a:cubicBezTo>
                    <a:cubicBezTo>
                      <a:pt x="16076" y="7176"/>
                      <a:pt x="15686" y="7859"/>
                      <a:pt x="15296" y="8590"/>
                    </a:cubicBezTo>
                    <a:cubicBezTo>
                      <a:pt x="8909" y="10394"/>
                      <a:pt x="3204" y="15270"/>
                      <a:pt x="35" y="20974"/>
                    </a:cubicBezTo>
                    <a:cubicBezTo>
                      <a:pt x="1" y="21008"/>
                      <a:pt x="39" y="21043"/>
                      <a:pt x="65" y="21043"/>
                    </a:cubicBezTo>
                    <a:cubicBezTo>
                      <a:pt x="76" y="21043"/>
                      <a:pt x="84" y="21037"/>
                      <a:pt x="84" y="21023"/>
                    </a:cubicBezTo>
                    <a:cubicBezTo>
                      <a:pt x="3741" y="15221"/>
                      <a:pt x="8811" y="11418"/>
                      <a:pt x="15101" y="9029"/>
                    </a:cubicBezTo>
                    <a:lnTo>
                      <a:pt x="15101" y="9029"/>
                    </a:lnTo>
                    <a:cubicBezTo>
                      <a:pt x="14759" y="9614"/>
                      <a:pt x="14467" y="10248"/>
                      <a:pt x="14174" y="10833"/>
                    </a:cubicBezTo>
                    <a:cubicBezTo>
                      <a:pt x="13930" y="11467"/>
                      <a:pt x="13687" y="12052"/>
                      <a:pt x="13394" y="12734"/>
                    </a:cubicBezTo>
                    <a:cubicBezTo>
                      <a:pt x="11834" y="14782"/>
                      <a:pt x="9835" y="16147"/>
                      <a:pt x="7885" y="17902"/>
                    </a:cubicBezTo>
                    <a:cubicBezTo>
                      <a:pt x="6227" y="19414"/>
                      <a:pt x="4716" y="21315"/>
                      <a:pt x="4716" y="23655"/>
                    </a:cubicBezTo>
                    <a:cubicBezTo>
                      <a:pt x="5301" y="18780"/>
                      <a:pt x="10225" y="17317"/>
                      <a:pt x="12907" y="14051"/>
                    </a:cubicBezTo>
                    <a:lnTo>
                      <a:pt x="12907" y="14051"/>
                    </a:lnTo>
                    <a:cubicBezTo>
                      <a:pt x="12273" y="15708"/>
                      <a:pt x="11883" y="17463"/>
                      <a:pt x="11785" y="19219"/>
                    </a:cubicBezTo>
                    <a:cubicBezTo>
                      <a:pt x="11785" y="19243"/>
                      <a:pt x="11810" y="19255"/>
                      <a:pt x="11834" y="19255"/>
                    </a:cubicBezTo>
                    <a:cubicBezTo>
                      <a:pt x="11858" y="19255"/>
                      <a:pt x="11883" y="19243"/>
                      <a:pt x="11883" y="19219"/>
                    </a:cubicBezTo>
                    <a:cubicBezTo>
                      <a:pt x="12858" y="16245"/>
                      <a:pt x="14125" y="13368"/>
                      <a:pt x="15686" y="10638"/>
                    </a:cubicBezTo>
                    <a:cubicBezTo>
                      <a:pt x="16417" y="9419"/>
                      <a:pt x="17197" y="8151"/>
                      <a:pt x="17977" y="6932"/>
                    </a:cubicBezTo>
                    <a:cubicBezTo>
                      <a:pt x="18611" y="6055"/>
                      <a:pt x="19196" y="5080"/>
                      <a:pt x="19684" y="4105"/>
                    </a:cubicBezTo>
                    <a:cubicBezTo>
                      <a:pt x="20951" y="5567"/>
                      <a:pt x="22511" y="6737"/>
                      <a:pt x="24218" y="7664"/>
                    </a:cubicBezTo>
                    <a:cubicBezTo>
                      <a:pt x="24413" y="9029"/>
                      <a:pt x="24900" y="10345"/>
                      <a:pt x="25632" y="11564"/>
                    </a:cubicBezTo>
                    <a:cubicBezTo>
                      <a:pt x="26265" y="13466"/>
                      <a:pt x="27533" y="15123"/>
                      <a:pt x="28069" y="17073"/>
                    </a:cubicBezTo>
                    <a:cubicBezTo>
                      <a:pt x="28801" y="19609"/>
                      <a:pt x="28167" y="21851"/>
                      <a:pt x="27046" y="24192"/>
                    </a:cubicBezTo>
                    <a:cubicBezTo>
                      <a:pt x="25485" y="27605"/>
                      <a:pt x="24364" y="30920"/>
                      <a:pt x="24705" y="34772"/>
                    </a:cubicBezTo>
                    <a:lnTo>
                      <a:pt x="24803" y="34772"/>
                    </a:lnTo>
                    <a:cubicBezTo>
                      <a:pt x="24949" y="32334"/>
                      <a:pt x="25388" y="29945"/>
                      <a:pt x="26217" y="27653"/>
                    </a:cubicBezTo>
                    <a:cubicBezTo>
                      <a:pt x="26948" y="25654"/>
                      <a:pt x="28167" y="23850"/>
                      <a:pt x="28752" y="21803"/>
                    </a:cubicBezTo>
                    <a:cubicBezTo>
                      <a:pt x="29337" y="19462"/>
                      <a:pt x="29240" y="17025"/>
                      <a:pt x="28459" y="14782"/>
                    </a:cubicBezTo>
                    <a:lnTo>
                      <a:pt x="28459" y="14782"/>
                    </a:lnTo>
                    <a:cubicBezTo>
                      <a:pt x="29142" y="15367"/>
                      <a:pt x="29922" y="15903"/>
                      <a:pt x="30751" y="16342"/>
                    </a:cubicBezTo>
                    <a:cubicBezTo>
                      <a:pt x="32799" y="17512"/>
                      <a:pt x="35090" y="18244"/>
                      <a:pt x="37187" y="19462"/>
                    </a:cubicBezTo>
                    <a:cubicBezTo>
                      <a:pt x="38162" y="19999"/>
                      <a:pt x="39088" y="20681"/>
                      <a:pt x="39917" y="21461"/>
                    </a:cubicBezTo>
                    <a:cubicBezTo>
                      <a:pt x="40063" y="21608"/>
                      <a:pt x="40209" y="21754"/>
                      <a:pt x="40356" y="21949"/>
                    </a:cubicBezTo>
                    <a:cubicBezTo>
                      <a:pt x="36065" y="24777"/>
                      <a:pt x="32604" y="28726"/>
                      <a:pt x="30361" y="33358"/>
                    </a:cubicBezTo>
                    <a:cubicBezTo>
                      <a:pt x="29240" y="35600"/>
                      <a:pt x="28411" y="37989"/>
                      <a:pt x="27923" y="40476"/>
                    </a:cubicBezTo>
                    <a:cubicBezTo>
                      <a:pt x="27631" y="41987"/>
                      <a:pt x="27679" y="43743"/>
                      <a:pt x="26802" y="45059"/>
                    </a:cubicBezTo>
                    <a:cubicBezTo>
                      <a:pt x="25826" y="46523"/>
                      <a:pt x="24307" y="47071"/>
                      <a:pt x="22669" y="47071"/>
                    </a:cubicBezTo>
                    <a:cubicBezTo>
                      <a:pt x="22344" y="47071"/>
                      <a:pt x="22014" y="47050"/>
                      <a:pt x="21683" y="47009"/>
                    </a:cubicBezTo>
                    <a:cubicBezTo>
                      <a:pt x="21634" y="47009"/>
                      <a:pt x="21634" y="47058"/>
                      <a:pt x="21683" y="47107"/>
                    </a:cubicBezTo>
                    <a:cubicBezTo>
                      <a:pt x="22158" y="47257"/>
                      <a:pt x="22647" y="47330"/>
                      <a:pt x="23132" y="47330"/>
                    </a:cubicBezTo>
                    <a:cubicBezTo>
                      <a:pt x="24536" y="47330"/>
                      <a:pt x="25909" y="46718"/>
                      <a:pt x="26851" y="45595"/>
                    </a:cubicBezTo>
                    <a:cubicBezTo>
                      <a:pt x="27679" y="44571"/>
                      <a:pt x="27972" y="43206"/>
                      <a:pt x="28216" y="41939"/>
                    </a:cubicBezTo>
                    <a:cubicBezTo>
                      <a:pt x="28459" y="40427"/>
                      <a:pt x="28849" y="38965"/>
                      <a:pt x="29337" y="37502"/>
                    </a:cubicBezTo>
                    <a:cubicBezTo>
                      <a:pt x="30751" y="33504"/>
                      <a:pt x="33042" y="29799"/>
                      <a:pt x="36016" y="26727"/>
                    </a:cubicBezTo>
                    <a:lnTo>
                      <a:pt x="36016" y="26727"/>
                    </a:lnTo>
                    <a:cubicBezTo>
                      <a:pt x="35334" y="29018"/>
                      <a:pt x="35626" y="31895"/>
                      <a:pt x="36114" y="33894"/>
                    </a:cubicBezTo>
                    <a:cubicBezTo>
                      <a:pt x="37333" y="38379"/>
                      <a:pt x="41867" y="41597"/>
                      <a:pt x="41623" y="46473"/>
                    </a:cubicBezTo>
                    <a:cubicBezTo>
                      <a:pt x="41623" y="46501"/>
                      <a:pt x="41656" y="46529"/>
                      <a:pt x="41683" y="46529"/>
                    </a:cubicBezTo>
                    <a:cubicBezTo>
                      <a:pt x="41703" y="46529"/>
                      <a:pt x="41721" y="46514"/>
                      <a:pt x="41721" y="46473"/>
                    </a:cubicBezTo>
                    <a:cubicBezTo>
                      <a:pt x="42306" y="42865"/>
                      <a:pt x="39624" y="40183"/>
                      <a:pt x="38064" y="37356"/>
                    </a:cubicBezTo>
                    <a:cubicBezTo>
                      <a:pt x="35919" y="33504"/>
                      <a:pt x="35821" y="28921"/>
                      <a:pt x="37820" y="25021"/>
                    </a:cubicBezTo>
                    <a:cubicBezTo>
                      <a:pt x="38796" y="24143"/>
                      <a:pt x="39819" y="23314"/>
                      <a:pt x="40892" y="22534"/>
                    </a:cubicBezTo>
                    <a:lnTo>
                      <a:pt x="41038" y="22729"/>
                    </a:lnTo>
                    <a:cubicBezTo>
                      <a:pt x="41038" y="22778"/>
                      <a:pt x="41136" y="22875"/>
                      <a:pt x="41185" y="22924"/>
                    </a:cubicBezTo>
                    <a:cubicBezTo>
                      <a:pt x="42355" y="25411"/>
                      <a:pt x="43622" y="27800"/>
                      <a:pt x="44549" y="30481"/>
                    </a:cubicBezTo>
                    <a:cubicBezTo>
                      <a:pt x="45719" y="34138"/>
                      <a:pt x="46499" y="37892"/>
                      <a:pt x="46840" y="41744"/>
                    </a:cubicBezTo>
                    <a:cubicBezTo>
                      <a:pt x="46938" y="42816"/>
                      <a:pt x="46986" y="44084"/>
                      <a:pt x="46986" y="45400"/>
                    </a:cubicBezTo>
                    <a:cubicBezTo>
                      <a:pt x="46401" y="49057"/>
                      <a:pt x="45670" y="53006"/>
                      <a:pt x="41428" y="53640"/>
                    </a:cubicBezTo>
                    <a:cubicBezTo>
                      <a:pt x="41380" y="53640"/>
                      <a:pt x="41380" y="53737"/>
                      <a:pt x="41428" y="53737"/>
                    </a:cubicBezTo>
                    <a:cubicBezTo>
                      <a:pt x="41551" y="53746"/>
                      <a:pt x="41670" y="53751"/>
                      <a:pt x="41788" y="53751"/>
                    </a:cubicBezTo>
                    <a:cubicBezTo>
                      <a:pt x="44901" y="53751"/>
                      <a:pt x="46332" y="50692"/>
                      <a:pt x="47084" y="47497"/>
                    </a:cubicBezTo>
                    <a:cubicBezTo>
                      <a:pt x="47376" y="51690"/>
                      <a:pt x="48303" y="55883"/>
                      <a:pt x="52886" y="56711"/>
                    </a:cubicBezTo>
                    <a:cubicBezTo>
                      <a:pt x="52899" y="56716"/>
                      <a:pt x="52911" y="56718"/>
                      <a:pt x="52924" y="56718"/>
                    </a:cubicBezTo>
                    <a:cubicBezTo>
                      <a:pt x="53047" y="56718"/>
                      <a:pt x="53116" y="56508"/>
                      <a:pt x="52983" y="56419"/>
                    </a:cubicBezTo>
                    <a:cubicBezTo>
                      <a:pt x="49717" y="54322"/>
                      <a:pt x="47864" y="51982"/>
                      <a:pt x="48010" y="47887"/>
                    </a:cubicBezTo>
                    <a:cubicBezTo>
                      <a:pt x="48157" y="45108"/>
                      <a:pt x="48108" y="42280"/>
                      <a:pt x="47961" y="39501"/>
                    </a:cubicBezTo>
                    <a:lnTo>
                      <a:pt x="47961" y="39501"/>
                    </a:lnTo>
                    <a:cubicBezTo>
                      <a:pt x="48449" y="40720"/>
                      <a:pt x="49132" y="41890"/>
                      <a:pt x="49863" y="43011"/>
                    </a:cubicBezTo>
                    <a:cubicBezTo>
                      <a:pt x="50887" y="44474"/>
                      <a:pt x="52252" y="45985"/>
                      <a:pt x="54056" y="46473"/>
                    </a:cubicBezTo>
                    <a:cubicBezTo>
                      <a:pt x="54364" y="46550"/>
                      <a:pt x="54696" y="46600"/>
                      <a:pt x="55026" y="46609"/>
                    </a:cubicBezTo>
                    <a:lnTo>
                      <a:pt x="55026" y="46609"/>
                    </a:lnTo>
                    <a:cubicBezTo>
                      <a:pt x="53163" y="46484"/>
                      <a:pt x="51002" y="44410"/>
                      <a:pt x="50155" y="43157"/>
                    </a:cubicBezTo>
                    <a:cubicBezTo>
                      <a:pt x="49229" y="41792"/>
                      <a:pt x="48449" y="40330"/>
                      <a:pt x="47864" y="38770"/>
                    </a:cubicBezTo>
                    <a:cubicBezTo>
                      <a:pt x="47864" y="38428"/>
                      <a:pt x="47815" y="38087"/>
                      <a:pt x="47766" y="37794"/>
                    </a:cubicBezTo>
                    <a:cubicBezTo>
                      <a:pt x="47328" y="34674"/>
                      <a:pt x="46596" y="31603"/>
                      <a:pt x="45572" y="28628"/>
                    </a:cubicBezTo>
                    <a:cubicBezTo>
                      <a:pt x="44987" y="26873"/>
                      <a:pt x="44305" y="25118"/>
                      <a:pt x="43525" y="23460"/>
                    </a:cubicBezTo>
                    <a:lnTo>
                      <a:pt x="43525" y="23460"/>
                    </a:lnTo>
                    <a:cubicBezTo>
                      <a:pt x="44597" y="23899"/>
                      <a:pt x="45768" y="24435"/>
                      <a:pt x="46011" y="24582"/>
                    </a:cubicBezTo>
                    <a:cubicBezTo>
                      <a:pt x="47571" y="25459"/>
                      <a:pt x="49083" y="26532"/>
                      <a:pt x="50448" y="27751"/>
                    </a:cubicBezTo>
                    <a:cubicBezTo>
                      <a:pt x="52593" y="29652"/>
                      <a:pt x="54007" y="32529"/>
                      <a:pt x="56494" y="33992"/>
                    </a:cubicBezTo>
                    <a:cubicBezTo>
                      <a:pt x="56503" y="34001"/>
                      <a:pt x="56512" y="34005"/>
                      <a:pt x="56521" y="34005"/>
                    </a:cubicBezTo>
                    <a:cubicBezTo>
                      <a:pt x="56557" y="34005"/>
                      <a:pt x="56582" y="33933"/>
                      <a:pt x="56542" y="33894"/>
                    </a:cubicBezTo>
                    <a:cubicBezTo>
                      <a:pt x="54690" y="32626"/>
                      <a:pt x="53715" y="30676"/>
                      <a:pt x="52252" y="29018"/>
                    </a:cubicBezTo>
                    <a:cubicBezTo>
                      <a:pt x="50984" y="27507"/>
                      <a:pt x="49570" y="26191"/>
                      <a:pt x="47961" y="25069"/>
                    </a:cubicBezTo>
                    <a:cubicBezTo>
                      <a:pt x="46353" y="24045"/>
                      <a:pt x="44695" y="23168"/>
                      <a:pt x="42988" y="22485"/>
                    </a:cubicBezTo>
                    <a:cubicBezTo>
                      <a:pt x="42793" y="22193"/>
                      <a:pt x="42647" y="21900"/>
                      <a:pt x="42452" y="21608"/>
                    </a:cubicBezTo>
                    <a:lnTo>
                      <a:pt x="42403" y="21510"/>
                    </a:lnTo>
                    <a:lnTo>
                      <a:pt x="42403" y="21510"/>
                    </a:lnTo>
                    <a:cubicBezTo>
                      <a:pt x="44110" y="21900"/>
                      <a:pt x="45816" y="22193"/>
                      <a:pt x="47523" y="22388"/>
                    </a:cubicBezTo>
                    <a:cubicBezTo>
                      <a:pt x="52252" y="23022"/>
                      <a:pt x="57664" y="22680"/>
                      <a:pt x="60589" y="27020"/>
                    </a:cubicBezTo>
                    <a:cubicBezTo>
                      <a:pt x="60665" y="27115"/>
                      <a:pt x="60771" y="27158"/>
                      <a:pt x="60865" y="27158"/>
                    </a:cubicBezTo>
                    <a:cubicBezTo>
                      <a:pt x="61014" y="27158"/>
                      <a:pt x="61136" y="27052"/>
                      <a:pt x="61077" y="26873"/>
                    </a:cubicBezTo>
                    <a:cubicBezTo>
                      <a:pt x="59858" y="22778"/>
                      <a:pt x="54495" y="22095"/>
                      <a:pt x="50984" y="21510"/>
                    </a:cubicBezTo>
                    <a:cubicBezTo>
                      <a:pt x="48595" y="21120"/>
                      <a:pt x="46206" y="20828"/>
                      <a:pt x="43817" y="20291"/>
                    </a:cubicBezTo>
                    <a:cubicBezTo>
                      <a:pt x="42355" y="19950"/>
                      <a:pt x="40892" y="19462"/>
                      <a:pt x="39478" y="18829"/>
                    </a:cubicBezTo>
                    <a:cubicBezTo>
                      <a:pt x="38015" y="17902"/>
                      <a:pt x="36455" y="17122"/>
                      <a:pt x="34798" y="16488"/>
                    </a:cubicBezTo>
                    <a:cubicBezTo>
                      <a:pt x="34018" y="16147"/>
                      <a:pt x="33189" y="15806"/>
                      <a:pt x="32409" y="15416"/>
                    </a:cubicBezTo>
                    <a:lnTo>
                      <a:pt x="32409" y="15416"/>
                    </a:lnTo>
                    <a:cubicBezTo>
                      <a:pt x="33140" y="15591"/>
                      <a:pt x="33871" y="15679"/>
                      <a:pt x="34603" y="15679"/>
                    </a:cubicBezTo>
                    <a:cubicBezTo>
                      <a:pt x="35090" y="15679"/>
                      <a:pt x="35578" y="15640"/>
                      <a:pt x="36065" y="15562"/>
                    </a:cubicBezTo>
                    <a:cubicBezTo>
                      <a:pt x="38761" y="15170"/>
                      <a:pt x="41604" y="14581"/>
                      <a:pt x="44354" y="14581"/>
                    </a:cubicBezTo>
                    <a:cubicBezTo>
                      <a:pt x="47075" y="14581"/>
                      <a:pt x="49704" y="15158"/>
                      <a:pt x="52008" y="17073"/>
                    </a:cubicBezTo>
                    <a:cubicBezTo>
                      <a:pt x="52017" y="17083"/>
                      <a:pt x="52029" y="17087"/>
                      <a:pt x="52040" y="17087"/>
                    </a:cubicBezTo>
                    <a:cubicBezTo>
                      <a:pt x="52089" y="17087"/>
                      <a:pt x="52145" y="17015"/>
                      <a:pt x="52106" y="16976"/>
                    </a:cubicBezTo>
                    <a:cubicBezTo>
                      <a:pt x="50594" y="15708"/>
                      <a:pt x="48839" y="14782"/>
                      <a:pt x="46938" y="14392"/>
                    </a:cubicBezTo>
                    <a:cubicBezTo>
                      <a:pt x="48937" y="13661"/>
                      <a:pt x="50936" y="12783"/>
                      <a:pt x="52935" y="12003"/>
                    </a:cubicBezTo>
                    <a:cubicBezTo>
                      <a:pt x="52983" y="12003"/>
                      <a:pt x="52935" y="11905"/>
                      <a:pt x="52935" y="11905"/>
                    </a:cubicBezTo>
                    <a:cubicBezTo>
                      <a:pt x="50838" y="12637"/>
                      <a:pt x="48742" y="13417"/>
                      <a:pt x="46694" y="14343"/>
                    </a:cubicBezTo>
                    <a:cubicBezTo>
                      <a:pt x="45460" y="14096"/>
                      <a:pt x="44195" y="13973"/>
                      <a:pt x="42934" y="13973"/>
                    </a:cubicBezTo>
                    <a:cubicBezTo>
                      <a:pt x="41953" y="13973"/>
                      <a:pt x="40974" y="14048"/>
                      <a:pt x="40014" y="14197"/>
                    </a:cubicBezTo>
                    <a:cubicBezTo>
                      <a:pt x="38203" y="14410"/>
                      <a:pt x="36314" y="14959"/>
                      <a:pt x="34461" y="14959"/>
                    </a:cubicBezTo>
                    <a:cubicBezTo>
                      <a:pt x="33770" y="14959"/>
                      <a:pt x="33084" y="14883"/>
                      <a:pt x="32409" y="14684"/>
                    </a:cubicBezTo>
                    <a:cubicBezTo>
                      <a:pt x="30215" y="14051"/>
                      <a:pt x="28606" y="12490"/>
                      <a:pt x="26851" y="11223"/>
                    </a:cubicBezTo>
                    <a:cubicBezTo>
                      <a:pt x="26070" y="10248"/>
                      <a:pt x="25485" y="9175"/>
                      <a:pt x="24998" y="8054"/>
                    </a:cubicBezTo>
                    <a:lnTo>
                      <a:pt x="24998" y="8054"/>
                    </a:lnTo>
                    <a:cubicBezTo>
                      <a:pt x="25339" y="8200"/>
                      <a:pt x="25632" y="8346"/>
                      <a:pt x="25973" y="8444"/>
                    </a:cubicBezTo>
                    <a:cubicBezTo>
                      <a:pt x="27923" y="9126"/>
                      <a:pt x="29971" y="9663"/>
                      <a:pt x="32019" y="10053"/>
                    </a:cubicBezTo>
                    <a:cubicBezTo>
                      <a:pt x="33969" y="10638"/>
                      <a:pt x="35919" y="11320"/>
                      <a:pt x="37820" y="12100"/>
                    </a:cubicBezTo>
                    <a:cubicBezTo>
                      <a:pt x="37836" y="12106"/>
                      <a:pt x="37852" y="12108"/>
                      <a:pt x="37867" y="12108"/>
                    </a:cubicBezTo>
                    <a:cubicBezTo>
                      <a:pt x="37995" y="12108"/>
                      <a:pt x="38097" y="11939"/>
                      <a:pt x="37967" y="11808"/>
                    </a:cubicBezTo>
                    <a:cubicBezTo>
                      <a:pt x="37089" y="10979"/>
                      <a:pt x="36016" y="10345"/>
                      <a:pt x="34895" y="9858"/>
                    </a:cubicBezTo>
                    <a:cubicBezTo>
                      <a:pt x="37003" y="9557"/>
                      <a:pt x="39300" y="8686"/>
                      <a:pt x="41486" y="8686"/>
                    </a:cubicBezTo>
                    <a:cubicBezTo>
                      <a:pt x="41778" y="8686"/>
                      <a:pt x="42067" y="8702"/>
                      <a:pt x="42355" y="8736"/>
                    </a:cubicBezTo>
                    <a:cubicBezTo>
                      <a:pt x="42403" y="8736"/>
                      <a:pt x="42403" y="8688"/>
                      <a:pt x="42355" y="8688"/>
                    </a:cubicBezTo>
                    <a:cubicBezTo>
                      <a:pt x="41992" y="8618"/>
                      <a:pt x="41623" y="8586"/>
                      <a:pt x="41253" y="8586"/>
                    </a:cubicBezTo>
                    <a:cubicBezTo>
                      <a:pt x="40577" y="8586"/>
                      <a:pt x="39895" y="8694"/>
                      <a:pt x="39234" y="8883"/>
                    </a:cubicBezTo>
                    <a:cubicBezTo>
                      <a:pt x="37772" y="9126"/>
                      <a:pt x="36260" y="9370"/>
                      <a:pt x="34798" y="9760"/>
                    </a:cubicBezTo>
                    <a:cubicBezTo>
                      <a:pt x="34798" y="9760"/>
                      <a:pt x="34772" y="9786"/>
                      <a:pt x="34776" y="9800"/>
                    </a:cubicBezTo>
                    <a:lnTo>
                      <a:pt x="34776" y="9800"/>
                    </a:lnTo>
                    <a:cubicBezTo>
                      <a:pt x="32734" y="8928"/>
                      <a:pt x="30452" y="8441"/>
                      <a:pt x="28508" y="7712"/>
                    </a:cubicBezTo>
                    <a:cubicBezTo>
                      <a:pt x="24705" y="6299"/>
                      <a:pt x="21439" y="3763"/>
                      <a:pt x="19196" y="399"/>
                    </a:cubicBezTo>
                    <a:cubicBezTo>
                      <a:pt x="19007" y="124"/>
                      <a:pt x="18709" y="1"/>
                      <a:pt x="18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5"/>
              <p:cNvSpPr/>
              <p:nvPr/>
            </p:nvSpPr>
            <p:spPr>
              <a:xfrm>
                <a:off x="2645123" y="1630425"/>
                <a:ext cx="60150" cy="151546"/>
              </a:xfrm>
              <a:custGeom>
                <a:avLst/>
                <a:gdLst/>
                <a:ahLst/>
                <a:cxnLst/>
                <a:rect l="l" t="t" r="r" b="b"/>
                <a:pathLst>
                  <a:path w="2731" h="6883" extrusionOk="0">
                    <a:moveTo>
                      <a:pt x="2511" y="0"/>
                    </a:moveTo>
                    <a:cubicBezTo>
                      <a:pt x="2426" y="0"/>
                      <a:pt x="2340" y="61"/>
                      <a:pt x="2340" y="183"/>
                    </a:cubicBezTo>
                    <a:cubicBezTo>
                      <a:pt x="2340" y="2718"/>
                      <a:pt x="1463" y="4717"/>
                      <a:pt x="0" y="6814"/>
                    </a:cubicBezTo>
                    <a:cubicBezTo>
                      <a:pt x="0" y="6848"/>
                      <a:pt x="49" y="6883"/>
                      <a:pt x="95" y="6883"/>
                    </a:cubicBezTo>
                    <a:cubicBezTo>
                      <a:pt x="114" y="6883"/>
                      <a:pt x="132" y="6877"/>
                      <a:pt x="146" y="6862"/>
                    </a:cubicBezTo>
                    <a:cubicBezTo>
                      <a:pt x="1853" y="5058"/>
                      <a:pt x="2730" y="2669"/>
                      <a:pt x="2682" y="183"/>
                    </a:cubicBezTo>
                    <a:cubicBezTo>
                      <a:pt x="2682" y="61"/>
                      <a:pt x="2596" y="0"/>
                      <a:pt x="25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35"/>
              <p:cNvSpPr/>
              <p:nvPr/>
            </p:nvSpPr>
            <p:spPr>
              <a:xfrm>
                <a:off x="1806764" y="2319639"/>
                <a:ext cx="184415" cy="28755"/>
              </a:xfrm>
              <a:custGeom>
                <a:avLst/>
                <a:gdLst/>
                <a:ahLst/>
                <a:cxnLst/>
                <a:rect l="l" t="t" r="r" b="b"/>
                <a:pathLst>
                  <a:path w="8373" h="1306" extrusionOk="0">
                    <a:moveTo>
                      <a:pt x="5758" y="1"/>
                    </a:moveTo>
                    <a:cubicBezTo>
                      <a:pt x="5264" y="1"/>
                      <a:pt x="4771" y="28"/>
                      <a:pt x="4277" y="83"/>
                    </a:cubicBezTo>
                    <a:cubicBezTo>
                      <a:pt x="4144" y="78"/>
                      <a:pt x="4011" y="76"/>
                      <a:pt x="3878" y="76"/>
                    </a:cubicBezTo>
                    <a:cubicBezTo>
                      <a:pt x="2695" y="76"/>
                      <a:pt x="1511" y="269"/>
                      <a:pt x="328" y="620"/>
                    </a:cubicBezTo>
                    <a:cubicBezTo>
                      <a:pt x="0" y="760"/>
                      <a:pt x="32" y="1305"/>
                      <a:pt x="380" y="1305"/>
                    </a:cubicBezTo>
                    <a:cubicBezTo>
                      <a:pt x="395" y="1305"/>
                      <a:pt x="410" y="1304"/>
                      <a:pt x="425" y="1302"/>
                    </a:cubicBezTo>
                    <a:cubicBezTo>
                      <a:pt x="1839" y="1205"/>
                      <a:pt x="3204" y="815"/>
                      <a:pt x="4618" y="717"/>
                    </a:cubicBezTo>
                    <a:cubicBezTo>
                      <a:pt x="5837" y="571"/>
                      <a:pt x="7056" y="668"/>
                      <a:pt x="8275" y="473"/>
                    </a:cubicBezTo>
                    <a:cubicBezTo>
                      <a:pt x="8372" y="473"/>
                      <a:pt x="8372" y="278"/>
                      <a:pt x="8275" y="278"/>
                    </a:cubicBezTo>
                    <a:lnTo>
                      <a:pt x="8226" y="230"/>
                    </a:lnTo>
                    <a:cubicBezTo>
                      <a:pt x="7403" y="77"/>
                      <a:pt x="6581" y="1"/>
                      <a:pt x="57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35"/>
              <p:cNvSpPr/>
              <p:nvPr/>
            </p:nvSpPr>
            <p:spPr>
              <a:xfrm>
                <a:off x="2084587" y="921814"/>
                <a:ext cx="296390" cy="336449"/>
              </a:xfrm>
              <a:custGeom>
                <a:avLst/>
                <a:gdLst/>
                <a:ahLst/>
                <a:cxnLst/>
                <a:rect l="l" t="t" r="r" b="b"/>
                <a:pathLst>
                  <a:path w="13457" h="15281" extrusionOk="0">
                    <a:moveTo>
                      <a:pt x="1396" y="0"/>
                    </a:moveTo>
                    <a:cubicBezTo>
                      <a:pt x="1337" y="0"/>
                      <a:pt x="1268" y="57"/>
                      <a:pt x="1268" y="91"/>
                    </a:cubicBezTo>
                    <a:cubicBezTo>
                      <a:pt x="1901" y="3309"/>
                      <a:pt x="2097" y="5990"/>
                      <a:pt x="1121" y="9111"/>
                    </a:cubicBezTo>
                    <a:cubicBezTo>
                      <a:pt x="731" y="10476"/>
                      <a:pt x="0" y="12377"/>
                      <a:pt x="585" y="13791"/>
                    </a:cubicBezTo>
                    <a:cubicBezTo>
                      <a:pt x="1073" y="15010"/>
                      <a:pt x="2237" y="15281"/>
                      <a:pt x="3374" y="15281"/>
                    </a:cubicBezTo>
                    <a:cubicBezTo>
                      <a:pt x="3601" y="15281"/>
                      <a:pt x="3827" y="15270"/>
                      <a:pt x="4047" y="15254"/>
                    </a:cubicBezTo>
                    <a:cubicBezTo>
                      <a:pt x="5363" y="15108"/>
                      <a:pt x="6631" y="14718"/>
                      <a:pt x="7850" y="14084"/>
                    </a:cubicBezTo>
                    <a:cubicBezTo>
                      <a:pt x="9556" y="13255"/>
                      <a:pt x="11506" y="11500"/>
                      <a:pt x="13408" y="11353"/>
                    </a:cubicBezTo>
                    <a:cubicBezTo>
                      <a:pt x="13456" y="11353"/>
                      <a:pt x="13456" y="11305"/>
                      <a:pt x="13408" y="11305"/>
                    </a:cubicBezTo>
                    <a:cubicBezTo>
                      <a:pt x="13333" y="11299"/>
                      <a:pt x="13260" y="11296"/>
                      <a:pt x="13188" y="11296"/>
                    </a:cubicBezTo>
                    <a:cubicBezTo>
                      <a:pt x="12075" y="11296"/>
                      <a:pt x="11197" y="11974"/>
                      <a:pt x="10190" y="12524"/>
                    </a:cubicBezTo>
                    <a:cubicBezTo>
                      <a:pt x="8922" y="13304"/>
                      <a:pt x="7606" y="13937"/>
                      <a:pt x="6192" y="14474"/>
                    </a:cubicBezTo>
                    <a:cubicBezTo>
                      <a:pt x="5371" y="14731"/>
                      <a:pt x="4455" y="14909"/>
                      <a:pt x="3613" y="14909"/>
                    </a:cubicBezTo>
                    <a:cubicBezTo>
                      <a:pt x="1904" y="14909"/>
                      <a:pt x="502" y="14176"/>
                      <a:pt x="829" y="11890"/>
                    </a:cubicBezTo>
                    <a:cubicBezTo>
                      <a:pt x="1024" y="10232"/>
                      <a:pt x="1755" y="8721"/>
                      <a:pt x="2048" y="7112"/>
                    </a:cubicBezTo>
                    <a:cubicBezTo>
                      <a:pt x="2584" y="4723"/>
                      <a:pt x="2340" y="2285"/>
                      <a:pt x="1463" y="42"/>
                    </a:cubicBezTo>
                    <a:cubicBezTo>
                      <a:pt x="1448" y="12"/>
                      <a:pt x="1423" y="0"/>
                      <a:pt x="13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35"/>
              <p:cNvSpPr/>
              <p:nvPr/>
            </p:nvSpPr>
            <p:spPr>
              <a:xfrm>
                <a:off x="2353028" y="1128162"/>
                <a:ext cx="149065" cy="48130"/>
              </a:xfrm>
              <a:custGeom>
                <a:avLst/>
                <a:gdLst/>
                <a:ahLst/>
                <a:cxnLst/>
                <a:rect l="l" t="t" r="r" b="b"/>
                <a:pathLst>
                  <a:path w="6768" h="2186" extrusionOk="0">
                    <a:moveTo>
                      <a:pt x="6513" y="0"/>
                    </a:moveTo>
                    <a:cubicBezTo>
                      <a:pt x="6473" y="0"/>
                      <a:pt x="6430" y="10"/>
                      <a:pt x="6388" y="31"/>
                    </a:cubicBezTo>
                    <a:cubicBezTo>
                      <a:pt x="5510" y="519"/>
                      <a:pt x="4925" y="1201"/>
                      <a:pt x="3901" y="1396"/>
                    </a:cubicBezTo>
                    <a:cubicBezTo>
                      <a:pt x="3292" y="1494"/>
                      <a:pt x="2670" y="1543"/>
                      <a:pt x="2055" y="1543"/>
                    </a:cubicBezTo>
                    <a:cubicBezTo>
                      <a:pt x="1439" y="1543"/>
                      <a:pt x="830" y="1494"/>
                      <a:pt x="245" y="1396"/>
                    </a:cubicBezTo>
                    <a:cubicBezTo>
                      <a:pt x="50" y="1396"/>
                      <a:pt x="1" y="1689"/>
                      <a:pt x="196" y="1738"/>
                    </a:cubicBezTo>
                    <a:cubicBezTo>
                      <a:pt x="1241" y="1912"/>
                      <a:pt x="2211" y="2185"/>
                      <a:pt x="3213" y="2185"/>
                    </a:cubicBezTo>
                    <a:cubicBezTo>
                      <a:pt x="3614" y="2185"/>
                      <a:pt x="4020" y="2142"/>
                      <a:pt x="4438" y="2030"/>
                    </a:cubicBezTo>
                    <a:cubicBezTo>
                      <a:pt x="5364" y="1835"/>
                      <a:pt x="6534" y="1299"/>
                      <a:pt x="6729" y="275"/>
                    </a:cubicBezTo>
                    <a:cubicBezTo>
                      <a:pt x="6767" y="123"/>
                      <a:pt x="6657" y="0"/>
                      <a:pt x="65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35"/>
              <p:cNvSpPr/>
              <p:nvPr/>
            </p:nvSpPr>
            <p:spPr>
              <a:xfrm>
                <a:off x="2157600" y="1369451"/>
                <a:ext cx="365791" cy="404087"/>
              </a:xfrm>
              <a:custGeom>
                <a:avLst/>
                <a:gdLst/>
                <a:ahLst/>
                <a:cxnLst/>
                <a:rect l="l" t="t" r="r" b="b"/>
                <a:pathLst>
                  <a:path w="16608" h="18353" extrusionOk="0">
                    <a:moveTo>
                      <a:pt x="9855" y="1"/>
                    </a:moveTo>
                    <a:cubicBezTo>
                      <a:pt x="9552" y="1"/>
                      <a:pt x="9257" y="15"/>
                      <a:pt x="8971" y="42"/>
                    </a:cubicBezTo>
                    <a:cubicBezTo>
                      <a:pt x="6241" y="335"/>
                      <a:pt x="3755" y="1797"/>
                      <a:pt x="2146" y="3991"/>
                    </a:cubicBezTo>
                    <a:cubicBezTo>
                      <a:pt x="390" y="6429"/>
                      <a:pt x="0" y="9501"/>
                      <a:pt x="342" y="12377"/>
                    </a:cubicBezTo>
                    <a:cubicBezTo>
                      <a:pt x="585" y="14571"/>
                      <a:pt x="1463" y="17399"/>
                      <a:pt x="3706" y="18325"/>
                    </a:cubicBezTo>
                    <a:cubicBezTo>
                      <a:pt x="3749" y="18344"/>
                      <a:pt x="3791" y="18352"/>
                      <a:pt x="3830" y="18352"/>
                    </a:cubicBezTo>
                    <a:cubicBezTo>
                      <a:pt x="4101" y="18352"/>
                      <a:pt x="4260" y="17953"/>
                      <a:pt x="4047" y="17740"/>
                    </a:cubicBezTo>
                    <a:cubicBezTo>
                      <a:pt x="2341" y="15839"/>
                      <a:pt x="1366" y="14230"/>
                      <a:pt x="1171" y="11646"/>
                    </a:cubicBezTo>
                    <a:cubicBezTo>
                      <a:pt x="927" y="9013"/>
                      <a:pt x="1317" y="6527"/>
                      <a:pt x="2828" y="4430"/>
                    </a:cubicBezTo>
                    <a:cubicBezTo>
                      <a:pt x="4388" y="2285"/>
                      <a:pt x="6826" y="920"/>
                      <a:pt x="9508" y="725"/>
                    </a:cubicBezTo>
                    <a:cubicBezTo>
                      <a:pt x="9666" y="716"/>
                      <a:pt x="9823" y="712"/>
                      <a:pt x="9976" y="712"/>
                    </a:cubicBezTo>
                    <a:cubicBezTo>
                      <a:pt x="12416" y="712"/>
                      <a:pt x="14223" y="1775"/>
                      <a:pt x="16333" y="2967"/>
                    </a:cubicBezTo>
                    <a:cubicBezTo>
                      <a:pt x="16361" y="2986"/>
                      <a:pt x="16388" y="2994"/>
                      <a:pt x="16414" y="2994"/>
                    </a:cubicBezTo>
                    <a:cubicBezTo>
                      <a:pt x="16526" y="2994"/>
                      <a:pt x="16608" y="2843"/>
                      <a:pt x="16528" y="2724"/>
                    </a:cubicBezTo>
                    <a:cubicBezTo>
                      <a:pt x="15057" y="863"/>
                      <a:pt x="12242" y="1"/>
                      <a:pt x="98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35"/>
              <p:cNvSpPr/>
              <p:nvPr/>
            </p:nvSpPr>
            <p:spPr>
              <a:xfrm>
                <a:off x="2196254" y="1434271"/>
                <a:ext cx="155739" cy="345477"/>
              </a:xfrm>
              <a:custGeom>
                <a:avLst/>
                <a:gdLst/>
                <a:ahLst/>
                <a:cxnLst/>
                <a:rect l="l" t="t" r="r" b="b"/>
                <a:pathLst>
                  <a:path w="7071" h="15691" extrusionOk="0">
                    <a:moveTo>
                      <a:pt x="6466" y="1"/>
                    </a:moveTo>
                    <a:cubicBezTo>
                      <a:pt x="3945" y="1"/>
                      <a:pt x="1867" y="3336"/>
                      <a:pt x="1122" y="5338"/>
                    </a:cubicBezTo>
                    <a:cubicBezTo>
                      <a:pt x="1" y="8702"/>
                      <a:pt x="293" y="12407"/>
                      <a:pt x="2000" y="15528"/>
                    </a:cubicBezTo>
                    <a:cubicBezTo>
                      <a:pt x="2065" y="15641"/>
                      <a:pt x="2178" y="15690"/>
                      <a:pt x="2296" y="15690"/>
                    </a:cubicBezTo>
                    <a:cubicBezTo>
                      <a:pt x="2530" y="15690"/>
                      <a:pt x="2780" y="15495"/>
                      <a:pt x="2682" y="15235"/>
                    </a:cubicBezTo>
                    <a:cubicBezTo>
                      <a:pt x="1463" y="12359"/>
                      <a:pt x="732" y="9336"/>
                      <a:pt x="1609" y="6215"/>
                    </a:cubicBezTo>
                    <a:cubicBezTo>
                      <a:pt x="1951" y="4899"/>
                      <a:pt x="2585" y="3680"/>
                      <a:pt x="3511" y="2607"/>
                    </a:cubicBezTo>
                    <a:cubicBezTo>
                      <a:pt x="4486" y="1486"/>
                      <a:pt x="5802" y="1194"/>
                      <a:pt x="6924" y="316"/>
                    </a:cubicBezTo>
                    <a:cubicBezTo>
                      <a:pt x="7070" y="218"/>
                      <a:pt x="7021" y="23"/>
                      <a:pt x="6826" y="23"/>
                    </a:cubicBezTo>
                    <a:cubicBezTo>
                      <a:pt x="6705" y="8"/>
                      <a:pt x="6585" y="1"/>
                      <a:pt x="64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35"/>
              <p:cNvSpPr/>
              <p:nvPr/>
            </p:nvSpPr>
            <p:spPr>
              <a:xfrm>
                <a:off x="2543104" y="2445028"/>
                <a:ext cx="637866" cy="1398001"/>
              </a:xfrm>
              <a:custGeom>
                <a:avLst/>
                <a:gdLst/>
                <a:ahLst/>
                <a:cxnLst/>
                <a:rect l="l" t="t" r="r" b="b"/>
                <a:pathLst>
                  <a:path w="28961" h="63495" extrusionOk="0">
                    <a:moveTo>
                      <a:pt x="12160" y="1"/>
                    </a:moveTo>
                    <a:cubicBezTo>
                      <a:pt x="11709" y="1"/>
                      <a:pt x="11366" y="534"/>
                      <a:pt x="11604" y="970"/>
                    </a:cubicBezTo>
                    <a:cubicBezTo>
                      <a:pt x="12579" y="2969"/>
                      <a:pt x="14237" y="4578"/>
                      <a:pt x="15212" y="6626"/>
                    </a:cubicBezTo>
                    <a:cubicBezTo>
                      <a:pt x="15456" y="7162"/>
                      <a:pt x="15700" y="7698"/>
                      <a:pt x="15895" y="8235"/>
                    </a:cubicBezTo>
                    <a:cubicBezTo>
                      <a:pt x="15358" y="9259"/>
                      <a:pt x="14773" y="10234"/>
                      <a:pt x="14091" y="11160"/>
                    </a:cubicBezTo>
                    <a:cubicBezTo>
                      <a:pt x="13359" y="11989"/>
                      <a:pt x="12579" y="12769"/>
                      <a:pt x="11897" y="13647"/>
                    </a:cubicBezTo>
                    <a:cubicBezTo>
                      <a:pt x="10483" y="15451"/>
                      <a:pt x="9313" y="17449"/>
                      <a:pt x="8533" y="19643"/>
                    </a:cubicBezTo>
                    <a:cubicBezTo>
                      <a:pt x="8533" y="19668"/>
                      <a:pt x="8545" y="19680"/>
                      <a:pt x="8563" y="19680"/>
                    </a:cubicBezTo>
                    <a:cubicBezTo>
                      <a:pt x="8581" y="19680"/>
                      <a:pt x="8606" y="19668"/>
                      <a:pt x="8630" y="19643"/>
                    </a:cubicBezTo>
                    <a:cubicBezTo>
                      <a:pt x="9313" y="18522"/>
                      <a:pt x="9947" y="17498"/>
                      <a:pt x="10678" y="16474"/>
                    </a:cubicBezTo>
                    <a:lnTo>
                      <a:pt x="10678" y="16474"/>
                    </a:lnTo>
                    <a:cubicBezTo>
                      <a:pt x="10629" y="16767"/>
                      <a:pt x="10580" y="17108"/>
                      <a:pt x="10532" y="17449"/>
                    </a:cubicBezTo>
                    <a:cubicBezTo>
                      <a:pt x="10580" y="18571"/>
                      <a:pt x="10727" y="19692"/>
                      <a:pt x="10873" y="20814"/>
                    </a:cubicBezTo>
                    <a:cubicBezTo>
                      <a:pt x="10970" y="22276"/>
                      <a:pt x="10824" y="23739"/>
                      <a:pt x="10532" y="25153"/>
                    </a:cubicBezTo>
                    <a:cubicBezTo>
                      <a:pt x="10970" y="23641"/>
                      <a:pt x="11117" y="22032"/>
                      <a:pt x="10970" y="20472"/>
                    </a:cubicBezTo>
                    <a:cubicBezTo>
                      <a:pt x="10775" y="18766"/>
                      <a:pt x="10483" y="17108"/>
                      <a:pt x="11214" y="15646"/>
                    </a:cubicBezTo>
                    <a:cubicBezTo>
                      <a:pt x="11945" y="14622"/>
                      <a:pt x="12726" y="13695"/>
                      <a:pt x="13603" y="12818"/>
                    </a:cubicBezTo>
                    <a:cubicBezTo>
                      <a:pt x="14529" y="11843"/>
                      <a:pt x="15797" y="10673"/>
                      <a:pt x="16285" y="9307"/>
                    </a:cubicBezTo>
                    <a:cubicBezTo>
                      <a:pt x="16772" y="10819"/>
                      <a:pt x="17162" y="12379"/>
                      <a:pt x="17357" y="13988"/>
                    </a:cubicBezTo>
                    <a:cubicBezTo>
                      <a:pt x="17504" y="14817"/>
                      <a:pt x="17601" y="15646"/>
                      <a:pt x="17699" y="16523"/>
                    </a:cubicBezTo>
                    <a:lnTo>
                      <a:pt x="17699" y="16767"/>
                    </a:lnTo>
                    <a:cubicBezTo>
                      <a:pt x="17601" y="18132"/>
                      <a:pt x="17309" y="19595"/>
                      <a:pt x="17065" y="20960"/>
                    </a:cubicBezTo>
                    <a:cubicBezTo>
                      <a:pt x="17016" y="21252"/>
                      <a:pt x="16967" y="21545"/>
                      <a:pt x="16918" y="21886"/>
                    </a:cubicBezTo>
                    <a:cubicBezTo>
                      <a:pt x="16382" y="23983"/>
                      <a:pt x="15553" y="26030"/>
                      <a:pt x="14578" y="27981"/>
                    </a:cubicBezTo>
                    <a:lnTo>
                      <a:pt x="14432" y="28224"/>
                    </a:lnTo>
                    <a:cubicBezTo>
                      <a:pt x="14432" y="28224"/>
                      <a:pt x="14383" y="28224"/>
                      <a:pt x="14383" y="28273"/>
                    </a:cubicBezTo>
                    <a:cubicBezTo>
                      <a:pt x="13603" y="29590"/>
                      <a:pt x="12482" y="30662"/>
                      <a:pt x="11165" y="31393"/>
                    </a:cubicBezTo>
                    <a:cubicBezTo>
                      <a:pt x="9508" y="32222"/>
                      <a:pt x="7801" y="32125"/>
                      <a:pt x="5997" y="32222"/>
                    </a:cubicBezTo>
                    <a:lnTo>
                      <a:pt x="5997" y="32271"/>
                    </a:lnTo>
                    <a:cubicBezTo>
                      <a:pt x="6254" y="32280"/>
                      <a:pt x="6512" y="32285"/>
                      <a:pt x="6769" y="32285"/>
                    </a:cubicBezTo>
                    <a:cubicBezTo>
                      <a:pt x="9395" y="32285"/>
                      <a:pt x="12009" y="31783"/>
                      <a:pt x="13652" y="29785"/>
                    </a:cubicBezTo>
                    <a:lnTo>
                      <a:pt x="13652" y="29785"/>
                    </a:lnTo>
                    <a:cubicBezTo>
                      <a:pt x="12823" y="31589"/>
                      <a:pt x="11799" y="33246"/>
                      <a:pt x="10532" y="34758"/>
                    </a:cubicBezTo>
                    <a:cubicBezTo>
                      <a:pt x="7558" y="38073"/>
                      <a:pt x="1804" y="38268"/>
                      <a:pt x="0" y="42607"/>
                    </a:cubicBezTo>
                    <a:cubicBezTo>
                      <a:pt x="0" y="42642"/>
                      <a:pt x="25" y="42676"/>
                      <a:pt x="56" y="42676"/>
                    </a:cubicBezTo>
                    <a:cubicBezTo>
                      <a:pt x="69" y="42676"/>
                      <a:pt x="84" y="42670"/>
                      <a:pt x="98" y="42656"/>
                    </a:cubicBezTo>
                    <a:cubicBezTo>
                      <a:pt x="1658" y="40023"/>
                      <a:pt x="4340" y="38853"/>
                      <a:pt x="7021" y="37585"/>
                    </a:cubicBezTo>
                    <a:lnTo>
                      <a:pt x="7021" y="37585"/>
                    </a:lnTo>
                    <a:cubicBezTo>
                      <a:pt x="4925" y="38902"/>
                      <a:pt x="5656" y="42607"/>
                      <a:pt x="5510" y="44655"/>
                    </a:cubicBezTo>
                    <a:cubicBezTo>
                      <a:pt x="5510" y="44679"/>
                      <a:pt x="5522" y="44691"/>
                      <a:pt x="5534" y="44691"/>
                    </a:cubicBezTo>
                    <a:cubicBezTo>
                      <a:pt x="5546" y="44691"/>
                      <a:pt x="5559" y="44679"/>
                      <a:pt x="5559" y="44655"/>
                    </a:cubicBezTo>
                    <a:cubicBezTo>
                      <a:pt x="5949" y="42168"/>
                      <a:pt x="4778" y="38463"/>
                      <a:pt x="7850" y="37293"/>
                    </a:cubicBezTo>
                    <a:cubicBezTo>
                      <a:pt x="7899" y="37293"/>
                      <a:pt x="7899" y="37195"/>
                      <a:pt x="7850" y="37195"/>
                    </a:cubicBezTo>
                    <a:cubicBezTo>
                      <a:pt x="7753" y="37244"/>
                      <a:pt x="7655" y="37244"/>
                      <a:pt x="7509" y="37293"/>
                    </a:cubicBezTo>
                    <a:cubicBezTo>
                      <a:pt x="9313" y="36367"/>
                      <a:pt x="11019" y="35343"/>
                      <a:pt x="12238" y="33636"/>
                    </a:cubicBezTo>
                    <a:cubicBezTo>
                      <a:pt x="13798" y="31393"/>
                      <a:pt x="15115" y="28956"/>
                      <a:pt x="16187" y="26420"/>
                    </a:cubicBezTo>
                    <a:lnTo>
                      <a:pt x="16187" y="26420"/>
                    </a:lnTo>
                    <a:cubicBezTo>
                      <a:pt x="16187" y="26615"/>
                      <a:pt x="16138" y="26810"/>
                      <a:pt x="16090" y="27006"/>
                    </a:cubicBezTo>
                    <a:cubicBezTo>
                      <a:pt x="15602" y="31003"/>
                      <a:pt x="15553" y="35050"/>
                      <a:pt x="15895" y="39097"/>
                    </a:cubicBezTo>
                    <a:cubicBezTo>
                      <a:pt x="15651" y="40754"/>
                      <a:pt x="15163" y="42363"/>
                      <a:pt x="14383" y="43875"/>
                    </a:cubicBezTo>
                    <a:cubicBezTo>
                      <a:pt x="13018" y="46751"/>
                      <a:pt x="11117" y="49189"/>
                      <a:pt x="9264" y="51627"/>
                    </a:cubicBezTo>
                    <a:cubicBezTo>
                      <a:pt x="7119" y="54455"/>
                      <a:pt x="2341" y="60062"/>
                      <a:pt x="6144" y="63474"/>
                    </a:cubicBezTo>
                    <a:cubicBezTo>
                      <a:pt x="6144" y="63489"/>
                      <a:pt x="6152" y="63495"/>
                      <a:pt x="6163" y="63495"/>
                    </a:cubicBezTo>
                    <a:cubicBezTo>
                      <a:pt x="6188" y="63495"/>
                      <a:pt x="6227" y="63460"/>
                      <a:pt x="6192" y="63426"/>
                    </a:cubicBezTo>
                    <a:cubicBezTo>
                      <a:pt x="4145" y="60647"/>
                      <a:pt x="5607" y="57770"/>
                      <a:pt x="7314" y="55284"/>
                    </a:cubicBezTo>
                    <a:cubicBezTo>
                      <a:pt x="9020" y="52943"/>
                      <a:pt x="10922" y="50749"/>
                      <a:pt x="12579" y="48360"/>
                    </a:cubicBezTo>
                    <a:cubicBezTo>
                      <a:pt x="14042" y="46410"/>
                      <a:pt x="15212" y="44265"/>
                      <a:pt x="16138" y="41973"/>
                    </a:cubicBezTo>
                    <a:cubicBezTo>
                      <a:pt x="16431" y="44947"/>
                      <a:pt x="16626" y="47970"/>
                      <a:pt x="16675" y="50993"/>
                    </a:cubicBezTo>
                    <a:cubicBezTo>
                      <a:pt x="16528" y="55040"/>
                      <a:pt x="15797" y="59038"/>
                      <a:pt x="14432" y="62889"/>
                    </a:cubicBezTo>
                    <a:cubicBezTo>
                      <a:pt x="14432" y="62984"/>
                      <a:pt x="14493" y="63038"/>
                      <a:pt x="14562" y="63038"/>
                    </a:cubicBezTo>
                    <a:cubicBezTo>
                      <a:pt x="14601" y="63038"/>
                      <a:pt x="14641" y="63021"/>
                      <a:pt x="14676" y="62987"/>
                    </a:cubicBezTo>
                    <a:cubicBezTo>
                      <a:pt x="15992" y="60647"/>
                      <a:pt x="16821" y="58063"/>
                      <a:pt x="17113" y="55381"/>
                    </a:cubicBezTo>
                    <a:cubicBezTo>
                      <a:pt x="17309" y="56892"/>
                      <a:pt x="17552" y="58355"/>
                      <a:pt x="17845" y="59818"/>
                    </a:cubicBezTo>
                    <a:cubicBezTo>
                      <a:pt x="17845" y="59834"/>
                      <a:pt x="17856" y="59839"/>
                      <a:pt x="17868" y="59839"/>
                    </a:cubicBezTo>
                    <a:cubicBezTo>
                      <a:pt x="17894" y="59839"/>
                      <a:pt x="17926" y="59818"/>
                      <a:pt x="17894" y="59818"/>
                    </a:cubicBezTo>
                    <a:cubicBezTo>
                      <a:pt x="17601" y="58014"/>
                      <a:pt x="17406" y="56259"/>
                      <a:pt x="17211" y="54503"/>
                    </a:cubicBezTo>
                    <a:cubicBezTo>
                      <a:pt x="17309" y="53967"/>
                      <a:pt x="17357" y="53382"/>
                      <a:pt x="17406" y="52846"/>
                    </a:cubicBezTo>
                    <a:cubicBezTo>
                      <a:pt x="17747" y="48653"/>
                      <a:pt x="17747" y="44411"/>
                      <a:pt x="17406" y="40218"/>
                    </a:cubicBezTo>
                    <a:cubicBezTo>
                      <a:pt x="17162" y="35733"/>
                      <a:pt x="16967" y="31247"/>
                      <a:pt x="17601" y="26810"/>
                    </a:cubicBezTo>
                    <a:cubicBezTo>
                      <a:pt x="17699" y="26323"/>
                      <a:pt x="17747" y="25884"/>
                      <a:pt x="17845" y="25397"/>
                    </a:cubicBezTo>
                    <a:cubicBezTo>
                      <a:pt x="18430" y="27639"/>
                      <a:pt x="19259" y="29785"/>
                      <a:pt x="20331" y="31784"/>
                    </a:cubicBezTo>
                    <a:lnTo>
                      <a:pt x="20283" y="31784"/>
                    </a:lnTo>
                    <a:cubicBezTo>
                      <a:pt x="20268" y="31769"/>
                      <a:pt x="20254" y="31763"/>
                      <a:pt x="20242" y="31763"/>
                    </a:cubicBezTo>
                    <a:cubicBezTo>
                      <a:pt x="20214" y="31763"/>
                      <a:pt x="20199" y="31798"/>
                      <a:pt x="20234" y="31832"/>
                    </a:cubicBezTo>
                    <a:cubicBezTo>
                      <a:pt x="20283" y="31881"/>
                      <a:pt x="20380" y="31979"/>
                      <a:pt x="20429" y="32027"/>
                    </a:cubicBezTo>
                    <a:lnTo>
                      <a:pt x="20478" y="32027"/>
                    </a:lnTo>
                    <a:cubicBezTo>
                      <a:pt x="23159" y="34709"/>
                      <a:pt x="25743" y="37098"/>
                      <a:pt x="26718" y="40901"/>
                    </a:cubicBezTo>
                    <a:cubicBezTo>
                      <a:pt x="26718" y="40917"/>
                      <a:pt x="26724" y="40922"/>
                      <a:pt x="26731" y="40922"/>
                    </a:cubicBezTo>
                    <a:cubicBezTo>
                      <a:pt x="26745" y="40922"/>
                      <a:pt x="26767" y="40901"/>
                      <a:pt x="26767" y="40901"/>
                    </a:cubicBezTo>
                    <a:cubicBezTo>
                      <a:pt x="26182" y="37244"/>
                      <a:pt x="23257" y="34221"/>
                      <a:pt x="20478" y="31930"/>
                    </a:cubicBezTo>
                    <a:cubicBezTo>
                      <a:pt x="19649" y="30077"/>
                      <a:pt x="18966" y="28127"/>
                      <a:pt x="18479" y="26177"/>
                    </a:cubicBezTo>
                    <a:cubicBezTo>
                      <a:pt x="18332" y="25445"/>
                      <a:pt x="18186" y="24665"/>
                      <a:pt x="18137" y="23934"/>
                    </a:cubicBezTo>
                    <a:cubicBezTo>
                      <a:pt x="18332" y="22910"/>
                      <a:pt x="18527" y="21935"/>
                      <a:pt x="18722" y="20911"/>
                    </a:cubicBezTo>
                    <a:cubicBezTo>
                      <a:pt x="19259" y="22861"/>
                      <a:pt x="20234" y="24714"/>
                      <a:pt x="21550" y="26225"/>
                    </a:cubicBezTo>
                    <a:cubicBezTo>
                      <a:pt x="21564" y="26240"/>
                      <a:pt x="21583" y="26246"/>
                      <a:pt x="21602" y="26246"/>
                    </a:cubicBezTo>
                    <a:cubicBezTo>
                      <a:pt x="21648" y="26246"/>
                      <a:pt x="21696" y="26211"/>
                      <a:pt x="21696" y="26177"/>
                    </a:cubicBezTo>
                    <a:cubicBezTo>
                      <a:pt x="20721" y="23788"/>
                      <a:pt x="19307" y="21594"/>
                      <a:pt x="18917" y="19010"/>
                    </a:cubicBezTo>
                    <a:cubicBezTo>
                      <a:pt x="18966" y="17401"/>
                      <a:pt x="18917" y="15743"/>
                      <a:pt x="18771" y="14134"/>
                    </a:cubicBezTo>
                    <a:cubicBezTo>
                      <a:pt x="18771" y="13890"/>
                      <a:pt x="18722" y="13598"/>
                      <a:pt x="18674" y="13354"/>
                    </a:cubicBezTo>
                    <a:cubicBezTo>
                      <a:pt x="18625" y="12818"/>
                      <a:pt x="18576" y="12233"/>
                      <a:pt x="18479" y="11696"/>
                    </a:cubicBezTo>
                    <a:cubicBezTo>
                      <a:pt x="18430" y="11160"/>
                      <a:pt x="18332" y="10673"/>
                      <a:pt x="18186" y="10185"/>
                    </a:cubicBezTo>
                    <a:lnTo>
                      <a:pt x="18186" y="10185"/>
                    </a:lnTo>
                    <a:cubicBezTo>
                      <a:pt x="18917" y="10770"/>
                      <a:pt x="19649" y="11453"/>
                      <a:pt x="20283" y="12135"/>
                    </a:cubicBezTo>
                    <a:cubicBezTo>
                      <a:pt x="21550" y="13598"/>
                      <a:pt x="22623" y="15207"/>
                      <a:pt x="23452" y="16962"/>
                    </a:cubicBezTo>
                    <a:cubicBezTo>
                      <a:pt x="23470" y="16999"/>
                      <a:pt x="23496" y="17015"/>
                      <a:pt x="23521" y="17015"/>
                    </a:cubicBezTo>
                    <a:cubicBezTo>
                      <a:pt x="23561" y="17015"/>
                      <a:pt x="23598" y="16973"/>
                      <a:pt x="23598" y="16913"/>
                    </a:cubicBezTo>
                    <a:cubicBezTo>
                      <a:pt x="23159" y="15792"/>
                      <a:pt x="22623" y="14719"/>
                      <a:pt x="21989" y="13647"/>
                    </a:cubicBezTo>
                    <a:lnTo>
                      <a:pt x="21989" y="13647"/>
                    </a:lnTo>
                    <a:cubicBezTo>
                      <a:pt x="22525" y="14183"/>
                      <a:pt x="23110" y="14622"/>
                      <a:pt x="23744" y="15012"/>
                    </a:cubicBezTo>
                    <a:cubicBezTo>
                      <a:pt x="25792" y="16231"/>
                      <a:pt x="28278" y="17011"/>
                      <a:pt x="28912" y="19595"/>
                    </a:cubicBezTo>
                    <a:cubicBezTo>
                      <a:pt x="28912" y="19611"/>
                      <a:pt x="28918" y="19616"/>
                      <a:pt x="28925" y="19616"/>
                    </a:cubicBezTo>
                    <a:cubicBezTo>
                      <a:pt x="28939" y="19616"/>
                      <a:pt x="28961" y="19595"/>
                      <a:pt x="28961" y="19595"/>
                    </a:cubicBezTo>
                    <a:cubicBezTo>
                      <a:pt x="28717" y="17937"/>
                      <a:pt x="27498" y="16962"/>
                      <a:pt x="26133" y="16182"/>
                    </a:cubicBezTo>
                    <a:cubicBezTo>
                      <a:pt x="24280" y="15158"/>
                      <a:pt x="22574" y="13842"/>
                      <a:pt x="21063" y="12281"/>
                    </a:cubicBezTo>
                    <a:cubicBezTo>
                      <a:pt x="20185" y="11014"/>
                      <a:pt x="19112" y="9941"/>
                      <a:pt x="17845" y="9015"/>
                    </a:cubicBezTo>
                    <a:cubicBezTo>
                      <a:pt x="17504" y="7698"/>
                      <a:pt x="16967" y="6480"/>
                      <a:pt x="16382" y="5309"/>
                    </a:cubicBezTo>
                    <a:cubicBezTo>
                      <a:pt x="15456" y="3505"/>
                      <a:pt x="14237" y="1165"/>
                      <a:pt x="12482" y="93"/>
                    </a:cubicBezTo>
                    <a:cubicBezTo>
                      <a:pt x="12373" y="29"/>
                      <a:pt x="12263" y="1"/>
                      <a:pt x="121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35"/>
              <p:cNvSpPr/>
              <p:nvPr/>
            </p:nvSpPr>
            <p:spPr>
              <a:xfrm>
                <a:off x="1217991" y="2198454"/>
                <a:ext cx="2020970" cy="1734737"/>
              </a:xfrm>
              <a:custGeom>
                <a:avLst/>
                <a:gdLst/>
                <a:ahLst/>
                <a:cxnLst/>
                <a:rect l="l" t="t" r="r" b="b"/>
                <a:pathLst>
                  <a:path w="91758" h="78789" extrusionOk="0">
                    <a:moveTo>
                      <a:pt x="75865" y="1"/>
                    </a:moveTo>
                    <a:cubicBezTo>
                      <a:pt x="75484" y="1"/>
                      <a:pt x="75116" y="368"/>
                      <a:pt x="75425" y="712"/>
                    </a:cubicBezTo>
                    <a:cubicBezTo>
                      <a:pt x="84249" y="12267"/>
                      <a:pt x="89125" y="25967"/>
                      <a:pt x="89125" y="40594"/>
                    </a:cubicBezTo>
                    <a:cubicBezTo>
                      <a:pt x="89125" y="48346"/>
                      <a:pt x="87662" y="56049"/>
                      <a:pt x="84883" y="63265"/>
                    </a:cubicBezTo>
                    <a:cubicBezTo>
                      <a:pt x="82787" y="68628"/>
                      <a:pt x="79764" y="74868"/>
                      <a:pt x="74011" y="77014"/>
                    </a:cubicBezTo>
                    <a:cubicBezTo>
                      <a:pt x="72563" y="77547"/>
                      <a:pt x="71107" y="77779"/>
                      <a:pt x="69661" y="77779"/>
                    </a:cubicBezTo>
                    <a:cubicBezTo>
                      <a:pt x="64631" y="77779"/>
                      <a:pt x="59709" y="74973"/>
                      <a:pt x="55581" y="72284"/>
                    </a:cubicBezTo>
                    <a:cubicBezTo>
                      <a:pt x="52754" y="70480"/>
                      <a:pt x="49975" y="68530"/>
                      <a:pt x="46903" y="67019"/>
                    </a:cubicBezTo>
                    <a:cubicBezTo>
                      <a:pt x="43832" y="65556"/>
                      <a:pt x="40614" y="64337"/>
                      <a:pt x="37396" y="63362"/>
                    </a:cubicBezTo>
                    <a:cubicBezTo>
                      <a:pt x="30570" y="61266"/>
                      <a:pt x="23549" y="59901"/>
                      <a:pt x="17065" y="56927"/>
                    </a:cubicBezTo>
                    <a:cubicBezTo>
                      <a:pt x="10971" y="54099"/>
                      <a:pt x="4925" y="49564"/>
                      <a:pt x="2682" y="42934"/>
                    </a:cubicBezTo>
                    <a:cubicBezTo>
                      <a:pt x="1" y="35182"/>
                      <a:pt x="4145" y="27478"/>
                      <a:pt x="9362" y="21872"/>
                    </a:cubicBezTo>
                    <a:cubicBezTo>
                      <a:pt x="14822" y="15972"/>
                      <a:pt x="21745" y="11779"/>
                      <a:pt x="27742" y="6514"/>
                    </a:cubicBezTo>
                    <a:cubicBezTo>
                      <a:pt x="28121" y="6173"/>
                      <a:pt x="27765" y="5627"/>
                      <a:pt x="27336" y="5627"/>
                    </a:cubicBezTo>
                    <a:cubicBezTo>
                      <a:pt x="27213" y="5627"/>
                      <a:pt x="27083" y="5673"/>
                      <a:pt x="26962" y="5782"/>
                    </a:cubicBezTo>
                    <a:lnTo>
                      <a:pt x="27011" y="5782"/>
                    </a:lnTo>
                    <a:cubicBezTo>
                      <a:pt x="21160" y="10950"/>
                      <a:pt x="14432" y="15046"/>
                      <a:pt x="9020" y="20750"/>
                    </a:cubicBezTo>
                    <a:cubicBezTo>
                      <a:pt x="4486" y="25528"/>
                      <a:pt x="439" y="31818"/>
                      <a:pt x="781" y="38643"/>
                    </a:cubicBezTo>
                    <a:cubicBezTo>
                      <a:pt x="1512" y="53416"/>
                      <a:pt x="18284" y="59218"/>
                      <a:pt x="30131" y="62436"/>
                    </a:cubicBezTo>
                    <a:cubicBezTo>
                      <a:pt x="37981" y="64581"/>
                      <a:pt x="45440" y="66921"/>
                      <a:pt x="52315" y="71407"/>
                    </a:cubicBezTo>
                    <a:cubicBezTo>
                      <a:pt x="57563" y="74828"/>
                      <a:pt x="63126" y="78789"/>
                      <a:pt x="69654" y="78789"/>
                    </a:cubicBezTo>
                    <a:cubicBezTo>
                      <a:pt x="69919" y="78789"/>
                      <a:pt x="70184" y="78782"/>
                      <a:pt x="70452" y="78769"/>
                    </a:cubicBezTo>
                    <a:cubicBezTo>
                      <a:pt x="76351" y="78476"/>
                      <a:pt x="80544" y="74332"/>
                      <a:pt x="83226" y="69359"/>
                    </a:cubicBezTo>
                    <a:cubicBezTo>
                      <a:pt x="86785" y="62972"/>
                      <a:pt x="88784" y="55659"/>
                      <a:pt x="89661" y="48443"/>
                    </a:cubicBezTo>
                    <a:cubicBezTo>
                      <a:pt x="91758" y="31233"/>
                      <a:pt x="86931" y="13924"/>
                      <a:pt x="76302" y="224"/>
                    </a:cubicBezTo>
                    <a:cubicBezTo>
                      <a:pt x="76187" y="66"/>
                      <a:pt x="76025" y="1"/>
                      <a:pt x="758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35"/>
              <p:cNvSpPr/>
              <p:nvPr/>
            </p:nvSpPr>
            <p:spPr>
              <a:xfrm>
                <a:off x="2107119" y="2206601"/>
                <a:ext cx="5396" cy="4315"/>
              </a:xfrm>
              <a:custGeom>
                <a:avLst/>
                <a:gdLst/>
                <a:ahLst/>
                <a:cxnLst/>
                <a:rect l="l" t="t" r="r" b="b"/>
                <a:pathLst>
                  <a:path w="245" h="196" extrusionOk="0">
                    <a:moveTo>
                      <a:pt x="98" y="0"/>
                    </a:moveTo>
                    <a:cubicBezTo>
                      <a:pt x="1" y="0"/>
                      <a:pt x="1" y="195"/>
                      <a:pt x="98" y="195"/>
                    </a:cubicBezTo>
                    <a:cubicBezTo>
                      <a:pt x="245" y="195"/>
                      <a:pt x="245" y="0"/>
                      <a:pt x="9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35"/>
              <p:cNvSpPr/>
              <p:nvPr/>
            </p:nvSpPr>
            <p:spPr>
              <a:xfrm>
                <a:off x="1923496" y="3583905"/>
                <a:ext cx="71978" cy="611888"/>
              </a:xfrm>
              <a:custGeom>
                <a:avLst/>
                <a:gdLst/>
                <a:ahLst/>
                <a:cxnLst/>
                <a:rect l="l" t="t" r="r" b="b"/>
                <a:pathLst>
                  <a:path w="3268" h="27791" extrusionOk="0">
                    <a:moveTo>
                      <a:pt x="2211" y="0"/>
                    </a:moveTo>
                    <a:cubicBezTo>
                      <a:pt x="2114" y="0"/>
                      <a:pt x="2000" y="80"/>
                      <a:pt x="2000" y="193"/>
                    </a:cubicBezTo>
                    <a:cubicBezTo>
                      <a:pt x="2000" y="4728"/>
                      <a:pt x="2439" y="9116"/>
                      <a:pt x="2048" y="13699"/>
                    </a:cubicBezTo>
                    <a:cubicBezTo>
                      <a:pt x="1707" y="18379"/>
                      <a:pt x="635" y="22962"/>
                      <a:pt x="1" y="27643"/>
                    </a:cubicBezTo>
                    <a:cubicBezTo>
                      <a:pt x="1" y="27737"/>
                      <a:pt x="62" y="27791"/>
                      <a:pt x="118" y="27791"/>
                    </a:cubicBezTo>
                    <a:cubicBezTo>
                      <a:pt x="149" y="27791"/>
                      <a:pt x="179" y="27775"/>
                      <a:pt x="196" y="27740"/>
                    </a:cubicBezTo>
                    <a:cubicBezTo>
                      <a:pt x="1512" y="23352"/>
                      <a:pt x="2097" y="18574"/>
                      <a:pt x="2487" y="13991"/>
                    </a:cubicBezTo>
                    <a:cubicBezTo>
                      <a:pt x="2926" y="9408"/>
                      <a:pt x="3267" y="4581"/>
                      <a:pt x="2341" y="145"/>
                    </a:cubicBezTo>
                    <a:cubicBezTo>
                      <a:pt x="2341" y="42"/>
                      <a:pt x="2281" y="0"/>
                      <a:pt x="22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35"/>
              <p:cNvSpPr/>
              <p:nvPr/>
            </p:nvSpPr>
            <p:spPr>
              <a:xfrm>
                <a:off x="1896431" y="4151794"/>
                <a:ext cx="493796" cy="187631"/>
              </a:xfrm>
              <a:custGeom>
                <a:avLst/>
                <a:gdLst/>
                <a:ahLst/>
                <a:cxnLst/>
                <a:rect l="l" t="t" r="r" b="b"/>
                <a:pathLst>
                  <a:path w="22672" h="8368" extrusionOk="0">
                    <a:moveTo>
                      <a:pt x="6120" y="899"/>
                    </a:moveTo>
                    <a:cubicBezTo>
                      <a:pt x="8048" y="899"/>
                      <a:pt x="10041" y="1156"/>
                      <a:pt x="10744" y="1232"/>
                    </a:cubicBezTo>
                    <a:lnTo>
                      <a:pt x="10744" y="1232"/>
                    </a:lnTo>
                    <a:cubicBezTo>
                      <a:pt x="10753" y="1236"/>
                      <a:pt x="10764" y="1239"/>
                      <a:pt x="10775" y="1241"/>
                    </a:cubicBezTo>
                    <a:cubicBezTo>
                      <a:pt x="12482" y="1631"/>
                      <a:pt x="22671" y="4703"/>
                      <a:pt x="19161" y="7238"/>
                    </a:cubicBezTo>
                    <a:cubicBezTo>
                      <a:pt x="18481" y="7729"/>
                      <a:pt x="17580" y="7898"/>
                      <a:pt x="16625" y="7898"/>
                    </a:cubicBezTo>
                    <a:cubicBezTo>
                      <a:pt x="15116" y="7898"/>
                      <a:pt x="13470" y="7477"/>
                      <a:pt x="12335" y="7238"/>
                    </a:cubicBezTo>
                    <a:cubicBezTo>
                      <a:pt x="11263" y="7043"/>
                      <a:pt x="10190" y="6848"/>
                      <a:pt x="9118" y="6555"/>
                    </a:cubicBezTo>
                    <a:cubicBezTo>
                      <a:pt x="7899" y="6263"/>
                      <a:pt x="6680" y="5873"/>
                      <a:pt x="5461" y="5434"/>
                    </a:cubicBezTo>
                    <a:cubicBezTo>
                      <a:pt x="4437" y="5044"/>
                      <a:pt x="2487" y="4410"/>
                      <a:pt x="1999" y="3338"/>
                    </a:cubicBezTo>
                    <a:cubicBezTo>
                      <a:pt x="1066" y="1361"/>
                      <a:pt x="3533" y="899"/>
                      <a:pt x="6120" y="899"/>
                    </a:cubicBezTo>
                    <a:close/>
                    <a:moveTo>
                      <a:pt x="5758" y="0"/>
                    </a:moveTo>
                    <a:cubicBezTo>
                      <a:pt x="4063" y="0"/>
                      <a:pt x="2458" y="354"/>
                      <a:pt x="1561" y="1436"/>
                    </a:cubicBezTo>
                    <a:cubicBezTo>
                      <a:pt x="0" y="3386"/>
                      <a:pt x="2682" y="4946"/>
                      <a:pt x="4193" y="5629"/>
                    </a:cubicBezTo>
                    <a:cubicBezTo>
                      <a:pt x="5741" y="6310"/>
                      <a:pt x="12323" y="8368"/>
                      <a:pt x="16646" y="8368"/>
                    </a:cubicBezTo>
                    <a:cubicBezTo>
                      <a:pt x="19131" y="8368"/>
                      <a:pt x="20869" y="7688"/>
                      <a:pt x="20478" y="5678"/>
                    </a:cubicBezTo>
                    <a:cubicBezTo>
                      <a:pt x="20136" y="4069"/>
                      <a:pt x="18186" y="3240"/>
                      <a:pt x="16918" y="2704"/>
                    </a:cubicBezTo>
                    <a:cubicBezTo>
                      <a:pt x="14993" y="1886"/>
                      <a:pt x="13021" y="1257"/>
                      <a:pt x="11000" y="866"/>
                    </a:cubicBezTo>
                    <a:lnTo>
                      <a:pt x="11000" y="866"/>
                    </a:lnTo>
                    <a:cubicBezTo>
                      <a:pt x="10979" y="840"/>
                      <a:pt x="10953" y="818"/>
                      <a:pt x="10922" y="802"/>
                    </a:cubicBezTo>
                    <a:cubicBezTo>
                      <a:pt x="9661" y="442"/>
                      <a:pt x="7653" y="0"/>
                      <a:pt x="57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8" name="Google Shape;348;p35"/>
              <p:cNvGrpSpPr/>
              <p:nvPr/>
            </p:nvGrpSpPr>
            <p:grpSpPr>
              <a:xfrm>
                <a:off x="1561574" y="3451125"/>
                <a:ext cx="415556" cy="583315"/>
                <a:chOff x="1357275" y="4421153"/>
                <a:chExt cx="482700" cy="677722"/>
              </a:xfrm>
            </p:grpSpPr>
            <p:sp>
              <p:nvSpPr>
                <p:cNvPr id="349" name="Google Shape;349;p35"/>
                <p:cNvSpPr/>
                <p:nvPr/>
              </p:nvSpPr>
              <p:spPr>
                <a:xfrm>
                  <a:off x="1357275" y="4421153"/>
                  <a:ext cx="135650" cy="546024"/>
                </a:xfrm>
                <a:custGeom>
                  <a:avLst/>
                  <a:gdLst/>
                  <a:ahLst/>
                  <a:cxnLst/>
                  <a:rect l="l" t="t" r="r" b="b"/>
                  <a:pathLst>
                    <a:path w="5426" h="21841" extrusionOk="0">
                      <a:moveTo>
                        <a:pt x="265" y="1"/>
                      </a:moveTo>
                      <a:cubicBezTo>
                        <a:pt x="134" y="1"/>
                        <a:pt x="0" y="96"/>
                        <a:pt x="62" y="251"/>
                      </a:cubicBezTo>
                      <a:cubicBezTo>
                        <a:pt x="2890" y="6979"/>
                        <a:pt x="5425" y="14244"/>
                        <a:pt x="4109" y="21703"/>
                      </a:cubicBezTo>
                      <a:cubicBezTo>
                        <a:pt x="4109" y="21788"/>
                        <a:pt x="4158" y="21840"/>
                        <a:pt x="4209" y="21840"/>
                      </a:cubicBezTo>
                      <a:cubicBezTo>
                        <a:pt x="4246" y="21840"/>
                        <a:pt x="4283" y="21813"/>
                        <a:pt x="4304" y="21752"/>
                      </a:cubicBezTo>
                      <a:cubicBezTo>
                        <a:pt x="5279" y="18436"/>
                        <a:pt x="4938" y="14877"/>
                        <a:pt x="4304" y="11562"/>
                      </a:cubicBezTo>
                      <a:cubicBezTo>
                        <a:pt x="3621" y="7662"/>
                        <a:pt x="2500" y="3517"/>
                        <a:pt x="452" y="104"/>
                      </a:cubicBezTo>
                      <a:cubicBezTo>
                        <a:pt x="416" y="33"/>
                        <a:pt x="341" y="1"/>
                        <a:pt x="2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35"/>
                <p:cNvSpPr/>
                <p:nvPr/>
              </p:nvSpPr>
              <p:spPr>
                <a:xfrm>
                  <a:off x="1427750" y="4951725"/>
                  <a:ext cx="412175" cy="147150"/>
                </a:xfrm>
                <a:custGeom>
                  <a:avLst/>
                  <a:gdLst/>
                  <a:ahLst/>
                  <a:cxnLst/>
                  <a:rect l="l" t="t" r="r" b="b"/>
                  <a:pathLst>
                    <a:path w="16487" h="5886" extrusionOk="0">
                      <a:moveTo>
                        <a:pt x="7809" y="0"/>
                      </a:moveTo>
                      <a:cubicBezTo>
                        <a:pt x="5803" y="0"/>
                        <a:pt x="3796" y="139"/>
                        <a:pt x="1804" y="413"/>
                      </a:cubicBezTo>
                      <a:lnTo>
                        <a:pt x="1804" y="413"/>
                      </a:lnTo>
                      <a:cubicBezTo>
                        <a:pt x="1767" y="386"/>
                        <a:pt x="1722" y="370"/>
                        <a:pt x="1668" y="370"/>
                      </a:cubicBezTo>
                      <a:cubicBezTo>
                        <a:pt x="1642" y="370"/>
                        <a:pt x="1613" y="374"/>
                        <a:pt x="1582" y="383"/>
                      </a:cubicBezTo>
                      <a:lnTo>
                        <a:pt x="1338" y="480"/>
                      </a:lnTo>
                      <a:cubicBezTo>
                        <a:pt x="1338" y="480"/>
                        <a:pt x="1338" y="480"/>
                        <a:pt x="1338" y="480"/>
                      </a:cubicBezTo>
                      <a:lnTo>
                        <a:pt x="1338" y="480"/>
                      </a:lnTo>
                      <a:cubicBezTo>
                        <a:pt x="1182" y="532"/>
                        <a:pt x="1110" y="709"/>
                        <a:pt x="1135" y="856"/>
                      </a:cubicBezTo>
                      <a:lnTo>
                        <a:pt x="1135" y="856"/>
                      </a:lnTo>
                      <a:cubicBezTo>
                        <a:pt x="752" y="1378"/>
                        <a:pt x="609" y="2056"/>
                        <a:pt x="802" y="2674"/>
                      </a:cubicBezTo>
                      <a:cubicBezTo>
                        <a:pt x="1143" y="3795"/>
                        <a:pt x="2362" y="4185"/>
                        <a:pt x="3386" y="4527"/>
                      </a:cubicBezTo>
                      <a:cubicBezTo>
                        <a:pt x="5239" y="5112"/>
                        <a:pt x="7189" y="5453"/>
                        <a:pt x="9139" y="5502"/>
                      </a:cubicBezTo>
                      <a:cubicBezTo>
                        <a:pt x="10648" y="5636"/>
                        <a:pt x="12111" y="5885"/>
                        <a:pt x="13575" y="5885"/>
                      </a:cubicBezTo>
                      <a:cubicBezTo>
                        <a:pt x="14240" y="5885"/>
                        <a:pt x="14905" y="5834"/>
                        <a:pt x="15575" y="5697"/>
                      </a:cubicBezTo>
                      <a:cubicBezTo>
                        <a:pt x="15755" y="5652"/>
                        <a:pt x="15686" y="5399"/>
                        <a:pt x="15559" y="5399"/>
                      </a:cubicBezTo>
                      <a:cubicBezTo>
                        <a:pt x="15548" y="5399"/>
                        <a:pt x="15537" y="5401"/>
                        <a:pt x="15526" y="5404"/>
                      </a:cubicBezTo>
                      <a:lnTo>
                        <a:pt x="15526" y="5356"/>
                      </a:lnTo>
                      <a:cubicBezTo>
                        <a:pt x="14978" y="5429"/>
                        <a:pt x="14430" y="5460"/>
                        <a:pt x="13882" y="5460"/>
                      </a:cubicBezTo>
                      <a:cubicBezTo>
                        <a:pt x="11895" y="5460"/>
                        <a:pt x="9908" y="5059"/>
                        <a:pt x="7920" y="4868"/>
                      </a:cubicBezTo>
                      <a:cubicBezTo>
                        <a:pt x="6750" y="4771"/>
                        <a:pt x="5531" y="4527"/>
                        <a:pt x="4410" y="4185"/>
                      </a:cubicBezTo>
                      <a:cubicBezTo>
                        <a:pt x="3371" y="3902"/>
                        <a:pt x="0" y="2567"/>
                        <a:pt x="1604" y="1066"/>
                      </a:cubicBezTo>
                      <a:lnTo>
                        <a:pt x="1604" y="1066"/>
                      </a:lnTo>
                      <a:lnTo>
                        <a:pt x="1679" y="1036"/>
                      </a:lnTo>
                      <a:lnTo>
                        <a:pt x="1679" y="1036"/>
                      </a:lnTo>
                      <a:cubicBezTo>
                        <a:pt x="3637" y="808"/>
                        <a:pt x="5611" y="693"/>
                        <a:pt x="7587" y="693"/>
                      </a:cubicBezTo>
                      <a:cubicBezTo>
                        <a:pt x="10403" y="693"/>
                        <a:pt x="13225" y="928"/>
                        <a:pt x="16014" y="1406"/>
                      </a:cubicBezTo>
                      <a:cubicBezTo>
                        <a:pt x="16029" y="1409"/>
                        <a:pt x="16043" y="1410"/>
                        <a:pt x="16057" y="1410"/>
                      </a:cubicBezTo>
                      <a:cubicBezTo>
                        <a:pt x="16367" y="1410"/>
                        <a:pt x="16487" y="915"/>
                        <a:pt x="16160" y="821"/>
                      </a:cubicBezTo>
                      <a:cubicBezTo>
                        <a:pt x="13408" y="271"/>
                        <a:pt x="10610" y="0"/>
                        <a:pt x="78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35"/>
                <p:cNvSpPr/>
                <p:nvPr/>
              </p:nvSpPr>
              <p:spPr>
                <a:xfrm>
                  <a:off x="1483150" y="4982800"/>
                  <a:ext cx="356825" cy="87350"/>
                </a:xfrm>
                <a:custGeom>
                  <a:avLst/>
                  <a:gdLst/>
                  <a:ahLst/>
                  <a:cxnLst/>
                  <a:rect l="l" t="t" r="r" b="b"/>
                  <a:pathLst>
                    <a:path w="14273" h="3494" extrusionOk="0">
                      <a:moveTo>
                        <a:pt x="4477" y="1"/>
                      </a:moveTo>
                      <a:cubicBezTo>
                        <a:pt x="4073" y="1"/>
                        <a:pt x="3670" y="6"/>
                        <a:pt x="3267" y="17"/>
                      </a:cubicBezTo>
                      <a:cubicBezTo>
                        <a:pt x="2438" y="17"/>
                        <a:pt x="0" y="407"/>
                        <a:pt x="1219" y="1675"/>
                      </a:cubicBezTo>
                      <a:cubicBezTo>
                        <a:pt x="2097" y="2650"/>
                        <a:pt x="4339" y="2699"/>
                        <a:pt x="5558" y="2845"/>
                      </a:cubicBezTo>
                      <a:cubicBezTo>
                        <a:pt x="7824" y="3150"/>
                        <a:pt x="10207" y="3494"/>
                        <a:pt x="12498" y="3494"/>
                      </a:cubicBezTo>
                      <a:cubicBezTo>
                        <a:pt x="12770" y="3494"/>
                        <a:pt x="13041" y="3489"/>
                        <a:pt x="13310" y="3479"/>
                      </a:cubicBezTo>
                      <a:cubicBezTo>
                        <a:pt x="13554" y="3479"/>
                        <a:pt x="13554" y="3137"/>
                        <a:pt x="13310" y="3137"/>
                      </a:cubicBezTo>
                      <a:lnTo>
                        <a:pt x="13359" y="3137"/>
                      </a:lnTo>
                      <a:cubicBezTo>
                        <a:pt x="11262" y="3040"/>
                        <a:pt x="9166" y="2796"/>
                        <a:pt x="7118" y="2455"/>
                      </a:cubicBezTo>
                      <a:cubicBezTo>
                        <a:pt x="5851" y="2357"/>
                        <a:pt x="4632" y="2162"/>
                        <a:pt x="3413" y="1919"/>
                      </a:cubicBezTo>
                      <a:cubicBezTo>
                        <a:pt x="3072" y="1821"/>
                        <a:pt x="1853" y="1626"/>
                        <a:pt x="1755" y="1334"/>
                      </a:cubicBezTo>
                      <a:cubicBezTo>
                        <a:pt x="1500" y="727"/>
                        <a:pt x="3316" y="622"/>
                        <a:pt x="4709" y="622"/>
                      </a:cubicBezTo>
                      <a:cubicBezTo>
                        <a:pt x="5442" y="622"/>
                        <a:pt x="6057" y="651"/>
                        <a:pt x="6192" y="651"/>
                      </a:cubicBezTo>
                      <a:cubicBezTo>
                        <a:pt x="8776" y="797"/>
                        <a:pt x="11311" y="1236"/>
                        <a:pt x="13895" y="1529"/>
                      </a:cubicBezTo>
                      <a:cubicBezTo>
                        <a:pt x="13910" y="1531"/>
                        <a:pt x="13924" y="1532"/>
                        <a:pt x="13938" y="1532"/>
                      </a:cubicBezTo>
                      <a:cubicBezTo>
                        <a:pt x="14240" y="1532"/>
                        <a:pt x="14273" y="1039"/>
                        <a:pt x="13993" y="992"/>
                      </a:cubicBezTo>
                      <a:cubicBezTo>
                        <a:pt x="10875" y="343"/>
                        <a:pt x="7680" y="1"/>
                        <a:pt x="44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52" name="Google Shape;352;p35"/>
            <p:cNvSpPr/>
            <p:nvPr/>
          </p:nvSpPr>
          <p:spPr>
            <a:xfrm>
              <a:off x="1702299" y="2534414"/>
              <a:ext cx="7533" cy="8873"/>
            </a:xfrm>
            <a:custGeom>
              <a:avLst/>
              <a:gdLst/>
              <a:ahLst/>
              <a:cxnLst/>
              <a:rect l="l" t="t" r="r" b="b"/>
              <a:pathLst>
                <a:path w="342" h="403" extrusionOk="0">
                  <a:moveTo>
                    <a:pt x="171" y="0"/>
                  </a:moveTo>
                  <a:cubicBezTo>
                    <a:pt x="122" y="0"/>
                    <a:pt x="73" y="37"/>
                    <a:pt x="49" y="110"/>
                  </a:cubicBezTo>
                  <a:cubicBezTo>
                    <a:pt x="49" y="159"/>
                    <a:pt x="49" y="208"/>
                    <a:pt x="0" y="256"/>
                  </a:cubicBezTo>
                  <a:cubicBezTo>
                    <a:pt x="0" y="305"/>
                    <a:pt x="0" y="354"/>
                    <a:pt x="49" y="403"/>
                  </a:cubicBezTo>
                  <a:lnTo>
                    <a:pt x="244" y="403"/>
                  </a:lnTo>
                  <a:cubicBezTo>
                    <a:pt x="293" y="354"/>
                    <a:pt x="293" y="305"/>
                    <a:pt x="293" y="256"/>
                  </a:cubicBezTo>
                  <a:cubicBezTo>
                    <a:pt x="342" y="208"/>
                    <a:pt x="293" y="159"/>
                    <a:pt x="293" y="110"/>
                  </a:cubicBezTo>
                  <a:cubicBezTo>
                    <a:pt x="268" y="37"/>
                    <a:pt x="220" y="0"/>
                    <a:pt x="17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35"/>
            <p:cNvSpPr/>
            <p:nvPr/>
          </p:nvSpPr>
          <p:spPr>
            <a:xfrm>
              <a:off x="1707673" y="2492272"/>
              <a:ext cx="15726" cy="18319"/>
            </a:xfrm>
            <a:custGeom>
              <a:avLst/>
              <a:gdLst/>
              <a:ahLst/>
              <a:cxnLst/>
              <a:rect l="l" t="t" r="r" b="b"/>
              <a:pathLst>
                <a:path w="714" h="832" extrusionOk="0">
                  <a:moveTo>
                    <a:pt x="177" y="1"/>
                  </a:moveTo>
                  <a:cubicBezTo>
                    <a:pt x="134" y="1"/>
                    <a:pt x="98" y="25"/>
                    <a:pt x="98" y="74"/>
                  </a:cubicBezTo>
                  <a:cubicBezTo>
                    <a:pt x="49" y="171"/>
                    <a:pt x="0" y="220"/>
                    <a:pt x="0" y="318"/>
                  </a:cubicBezTo>
                  <a:cubicBezTo>
                    <a:pt x="0" y="415"/>
                    <a:pt x="0" y="513"/>
                    <a:pt x="98" y="513"/>
                  </a:cubicBezTo>
                  <a:cubicBezTo>
                    <a:pt x="146" y="659"/>
                    <a:pt x="244" y="756"/>
                    <a:pt x="341" y="805"/>
                  </a:cubicBezTo>
                  <a:cubicBezTo>
                    <a:pt x="378" y="823"/>
                    <a:pt x="414" y="831"/>
                    <a:pt x="449" y="831"/>
                  </a:cubicBezTo>
                  <a:cubicBezTo>
                    <a:pt x="599" y="831"/>
                    <a:pt x="713" y="680"/>
                    <a:pt x="634" y="561"/>
                  </a:cubicBezTo>
                  <a:cubicBezTo>
                    <a:pt x="536" y="464"/>
                    <a:pt x="488" y="366"/>
                    <a:pt x="390" y="318"/>
                  </a:cubicBezTo>
                  <a:cubicBezTo>
                    <a:pt x="341" y="220"/>
                    <a:pt x="341" y="171"/>
                    <a:pt x="293" y="74"/>
                  </a:cubicBezTo>
                  <a:cubicBezTo>
                    <a:pt x="268" y="25"/>
                    <a:pt x="219" y="1"/>
                    <a:pt x="17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5"/>
            <p:cNvSpPr/>
            <p:nvPr/>
          </p:nvSpPr>
          <p:spPr>
            <a:xfrm>
              <a:off x="1750622" y="2544123"/>
              <a:ext cx="16629" cy="12594"/>
            </a:xfrm>
            <a:custGeom>
              <a:avLst/>
              <a:gdLst/>
              <a:ahLst/>
              <a:cxnLst/>
              <a:rect l="l" t="t" r="r" b="b"/>
              <a:pathLst>
                <a:path w="755" h="572" extrusionOk="0">
                  <a:moveTo>
                    <a:pt x="468" y="0"/>
                  </a:moveTo>
                  <a:cubicBezTo>
                    <a:pt x="444" y="0"/>
                    <a:pt x="418" y="3"/>
                    <a:pt x="390" y="10"/>
                  </a:cubicBezTo>
                  <a:lnTo>
                    <a:pt x="146" y="108"/>
                  </a:lnTo>
                  <a:cubicBezTo>
                    <a:pt x="49" y="108"/>
                    <a:pt x="0" y="254"/>
                    <a:pt x="98" y="352"/>
                  </a:cubicBezTo>
                  <a:cubicBezTo>
                    <a:pt x="98" y="400"/>
                    <a:pt x="98" y="449"/>
                    <a:pt x="98" y="498"/>
                  </a:cubicBezTo>
                  <a:cubicBezTo>
                    <a:pt x="98" y="547"/>
                    <a:pt x="134" y="571"/>
                    <a:pt x="171" y="571"/>
                  </a:cubicBezTo>
                  <a:cubicBezTo>
                    <a:pt x="207" y="571"/>
                    <a:pt x="244" y="547"/>
                    <a:pt x="244" y="498"/>
                  </a:cubicBezTo>
                  <a:lnTo>
                    <a:pt x="244" y="400"/>
                  </a:lnTo>
                  <a:lnTo>
                    <a:pt x="390" y="449"/>
                  </a:lnTo>
                  <a:cubicBezTo>
                    <a:pt x="418" y="456"/>
                    <a:pt x="444" y="459"/>
                    <a:pt x="468" y="459"/>
                  </a:cubicBezTo>
                  <a:cubicBezTo>
                    <a:pt x="754" y="459"/>
                    <a:pt x="754" y="0"/>
                    <a:pt x="46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35"/>
            <p:cNvSpPr/>
            <p:nvPr/>
          </p:nvSpPr>
          <p:spPr>
            <a:xfrm>
              <a:off x="1689415" y="2545687"/>
              <a:ext cx="9669" cy="11559"/>
            </a:xfrm>
            <a:custGeom>
              <a:avLst/>
              <a:gdLst/>
              <a:ahLst/>
              <a:cxnLst/>
              <a:rect l="l" t="t" r="r" b="b"/>
              <a:pathLst>
                <a:path w="439" h="525" extrusionOk="0">
                  <a:moveTo>
                    <a:pt x="195" y="0"/>
                  </a:moveTo>
                  <a:cubicBezTo>
                    <a:pt x="110" y="0"/>
                    <a:pt x="25" y="61"/>
                    <a:pt x="0" y="183"/>
                  </a:cubicBezTo>
                  <a:lnTo>
                    <a:pt x="0" y="329"/>
                  </a:lnTo>
                  <a:cubicBezTo>
                    <a:pt x="0" y="427"/>
                    <a:pt x="98" y="524"/>
                    <a:pt x="195" y="524"/>
                  </a:cubicBezTo>
                  <a:lnTo>
                    <a:pt x="244" y="524"/>
                  </a:lnTo>
                  <a:cubicBezTo>
                    <a:pt x="341" y="524"/>
                    <a:pt x="439" y="427"/>
                    <a:pt x="439" y="329"/>
                  </a:cubicBezTo>
                  <a:cubicBezTo>
                    <a:pt x="439" y="281"/>
                    <a:pt x="390" y="232"/>
                    <a:pt x="390" y="183"/>
                  </a:cubicBezTo>
                  <a:cubicBezTo>
                    <a:pt x="366" y="61"/>
                    <a:pt x="281"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35"/>
            <p:cNvSpPr/>
            <p:nvPr/>
          </p:nvSpPr>
          <p:spPr>
            <a:xfrm>
              <a:off x="1725910" y="2520983"/>
              <a:ext cx="8612" cy="13981"/>
            </a:xfrm>
            <a:custGeom>
              <a:avLst/>
              <a:gdLst/>
              <a:ahLst/>
              <a:cxnLst/>
              <a:rect l="l" t="t" r="r" b="b"/>
              <a:pathLst>
                <a:path w="391" h="635" extrusionOk="0">
                  <a:moveTo>
                    <a:pt x="202" y="1"/>
                  </a:moveTo>
                  <a:cubicBezTo>
                    <a:pt x="111" y="1"/>
                    <a:pt x="25" y="62"/>
                    <a:pt x="50" y="184"/>
                  </a:cubicBezTo>
                  <a:cubicBezTo>
                    <a:pt x="1" y="281"/>
                    <a:pt x="1" y="379"/>
                    <a:pt x="50" y="525"/>
                  </a:cubicBezTo>
                  <a:cubicBezTo>
                    <a:pt x="74" y="598"/>
                    <a:pt x="135" y="635"/>
                    <a:pt x="196" y="635"/>
                  </a:cubicBezTo>
                  <a:cubicBezTo>
                    <a:pt x="257" y="635"/>
                    <a:pt x="318" y="598"/>
                    <a:pt x="342" y="525"/>
                  </a:cubicBezTo>
                  <a:cubicBezTo>
                    <a:pt x="391" y="379"/>
                    <a:pt x="391" y="281"/>
                    <a:pt x="391" y="184"/>
                  </a:cubicBezTo>
                  <a:cubicBezTo>
                    <a:pt x="391" y="62"/>
                    <a:pt x="293" y="1"/>
                    <a:pt x="20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35"/>
            <p:cNvSpPr/>
            <p:nvPr/>
          </p:nvSpPr>
          <p:spPr>
            <a:xfrm>
              <a:off x="1692630" y="2516425"/>
              <a:ext cx="9691" cy="7530"/>
            </a:xfrm>
            <a:custGeom>
              <a:avLst/>
              <a:gdLst/>
              <a:ahLst/>
              <a:cxnLst/>
              <a:rect l="l" t="t" r="r" b="b"/>
              <a:pathLst>
                <a:path w="440" h="342" extrusionOk="0">
                  <a:moveTo>
                    <a:pt x="195" y="1"/>
                  </a:moveTo>
                  <a:cubicBezTo>
                    <a:pt x="98" y="1"/>
                    <a:pt x="0" y="98"/>
                    <a:pt x="49" y="196"/>
                  </a:cubicBezTo>
                  <a:cubicBezTo>
                    <a:pt x="0" y="293"/>
                    <a:pt x="98" y="342"/>
                    <a:pt x="195" y="342"/>
                  </a:cubicBezTo>
                  <a:lnTo>
                    <a:pt x="390" y="342"/>
                  </a:lnTo>
                  <a:lnTo>
                    <a:pt x="390" y="293"/>
                  </a:lnTo>
                  <a:lnTo>
                    <a:pt x="439" y="196"/>
                  </a:lnTo>
                  <a:lnTo>
                    <a:pt x="439" y="147"/>
                  </a:lnTo>
                  <a:cubicBezTo>
                    <a:pt x="439" y="98"/>
                    <a:pt x="439" y="98"/>
                    <a:pt x="439" y="49"/>
                  </a:cubicBezTo>
                  <a:lnTo>
                    <a:pt x="43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35"/>
            <p:cNvSpPr/>
            <p:nvPr/>
          </p:nvSpPr>
          <p:spPr>
            <a:xfrm>
              <a:off x="1715184" y="2511339"/>
              <a:ext cx="5925" cy="9666"/>
            </a:xfrm>
            <a:custGeom>
              <a:avLst/>
              <a:gdLst/>
              <a:ahLst/>
              <a:cxnLst/>
              <a:rect l="l" t="t" r="r" b="b"/>
              <a:pathLst>
                <a:path w="269" h="439" extrusionOk="0">
                  <a:moveTo>
                    <a:pt x="147" y="0"/>
                  </a:moveTo>
                  <a:cubicBezTo>
                    <a:pt x="110" y="0"/>
                    <a:pt x="73" y="12"/>
                    <a:pt x="49" y="37"/>
                  </a:cubicBezTo>
                  <a:cubicBezTo>
                    <a:pt x="49" y="134"/>
                    <a:pt x="0" y="232"/>
                    <a:pt x="0" y="329"/>
                  </a:cubicBezTo>
                  <a:cubicBezTo>
                    <a:pt x="0" y="402"/>
                    <a:pt x="73" y="439"/>
                    <a:pt x="140" y="439"/>
                  </a:cubicBezTo>
                  <a:cubicBezTo>
                    <a:pt x="208" y="439"/>
                    <a:pt x="268" y="402"/>
                    <a:pt x="244" y="329"/>
                  </a:cubicBezTo>
                  <a:cubicBezTo>
                    <a:pt x="244" y="232"/>
                    <a:pt x="244" y="134"/>
                    <a:pt x="244" y="37"/>
                  </a:cubicBezTo>
                  <a:cubicBezTo>
                    <a:pt x="220" y="12"/>
                    <a:pt x="183" y="0"/>
                    <a:pt x="1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35"/>
            <p:cNvSpPr/>
            <p:nvPr/>
          </p:nvSpPr>
          <p:spPr>
            <a:xfrm>
              <a:off x="1732650" y="2540909"/>
              <a:ext cx="12422" cy="10194"/>
            </a:xfrm>
            <a:custGeom>
              <a:avLst/>
              <a:gdLst/>
              <a:ahLst/>
              <a:cxnLst/>
              <a:rect l="l" t="t" r="r" b="b"/>
              <a:pathLst>
                <a:path w="564" h="463" extrusionOk="0">
                  <a:moveTo>
                    <a:pt x="188" y="0"/>
                  </a:moveTo>
                  <a:cubicBezTo>
                    <a:pt x="98" y="0"/>
                    <a:pt x="1" y="114"/>
                    <a:pt x="85" y="156"/>
                  </a:cubicBezTo>
                  <a:cubicBezTo>
                    <a:pt x="182" y="254"/>
                    <a:pt x="280" y="351"/>
                    <a:pt x="426" y="449"/>
                  </a:cubicBezTo>
                  <a:cubicBezTo>
                    <a:pt x="435" y="458"/>
                    <a:pt x="447" y="462"/>
                    <a:pt x="458" y="462"/>
                  </a:cubicBezTo>
                  <a:cubicBezTo>
                    <a:pt x="507" y="462"/>
                    <a:pt x="563" y="391"/>
                    <a:pt x="524" y="351"/>
                  </a:cubicBezTo>
                  <a:cubicBezTo>
                    <a:pt x="426" y="205"/>
                    <a:pt x="329" y="108"/>
                    <a:pt x="231" y="10"/>
                  </a:cubicBezTo>
                  <a:cubicBezTo>
                    <a:pt x="218" y="3"/>
                    <a:pt x="203" y="0"/>
                    <a:pt x="18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35"/>
            <p:cNvSpPr/>
            <p:nvPr/>
          </p:nvSpPr>
          <p:spPr>
            <a:xfrm>
              <a:off x="1740953" y="2552930"/>
              <a:ext cx="9669" cy="3413"/>
            </a:xfrm>
            <a:custGeom>
              <a:avLst/>
              <a:gdLst/>
              <a:ahLst/>
              <a:cxnLst/>
              <a:rect l="l" t="t" r="r" b="b"/>
              <a:pathLst>
                <a:path w="439" h="155" extrusionOk="0">
                  <a:moveTo>
                    <a:pt x="49" y="0"/>
                  </a:moveTo>
                  <a:cubicBezTo>
                    <a:pt x="0" y="0"/>
                    <a:pt x="0" y="147"/>
                    <a:pt x="49" y="147"/>
                  </a:cubicBezTo>
                  <a:lnTo>
                    <a:pt x="342" y="147"/>
                  </a:lnTo>
                  <a:cubicBezTo>
                    <a:pt x="353" y="152"/>
                    <a:pt x="362" y="154"/>
                    <a:pt x="371" y="154"/>
                  </a:cubicBezTo>
                  <a:cubicBezTo>
                    <a:pt x="438" y="154"/>
                    <a:pt x="428" y="0"/>
                    <a:pt x="34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1" name="Google Shape;361;p35"/>
            <p:cNvGrpSpPr/>
            <p:nvPr/>
          </p:nvGrpSpPr>
          <p:grpSpPr>
            <a:xfrm>
              <a:off x="1707673" y="2508917"/>
              <a:ext cx="628197" cy="739898"/>
              <a:chOff x="1707673" y="2508917"/>
              <a:chExt cx="628197" cy="739898"/>
            </a:xfrm>
          </p:grpSpPr>
          <p:grpSp>
            <p:nvGrpSpPr>
              <p:cNvPr id="362" name="Google Shape;362;p35"/>
              <p:cNvGrpSpPr/>
              <p:nvPr/>
            </p:nvGrpSpPr>
            <p:grpSpPr>
              <a:xfrm>
                <a:off x="1707673" y="2508917"/>
                <a:ext cx="232584" cy="212359"/>
                <a:chOff x="1707673" y="2508917"/>
                <a:chExt cx="232584" cy="212359"/>
              </a:xfrm>
            </p:grpSpPr>
            <p:sp>
              <p:nvSpPr>
                <p:cNvPr id="363" name="Google Shape;363;p35"/>
                <p:cNvSpPr/>
                <p:nvPr/>
              </p:nvSpPr>
              <p:spPr>
                <a:xfrm>
                  <a:off x="1707673" y="2508917"/>
                  <a:ext cx="9669" cy="7530"/>
                </a:xfrm>
                <a:custGeom>
                  <a:avLst/>
                  <a:gdLst/>
                  <a:ahLst/>
                  <a:cxnLst/>
                  <a:rect l="l" t="t" r="r" b="b"/>
                  <a:pathLst>
                    <a:path w="439" h="342" extrusionOk="0">
                      <a:moveTo>
                        <a:pt x="195" y="0"/>
                      </a:moveTo>
                      <a:cubicBezTo>
                        <a:pt x="0" y="0"/>
                        <a:pt x="0" y="342"/>
                        <a:pt x="195" y="342"/>
                      </a:cubicBezTo>
                      <a:cubicBezTo>
                        <a:pt x="439" y="342"/>
                        <a:pt x="439"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4" name="Google Shape;364;p35"/>
                <p:cNvGrpSpPr/>
                <p:nvPr/>
              </p:nvGrpSpPr>
              <p:grpSpPr>
                <a:xfrm>
                  <a:off x="1775312" y="2571183"/>
                  <a:ext cx="164945" cy="150093"/>
                  <a:chOff x="1775312" y="2571585"/>
                  <a:chExt cx="164945" cy="150093"/>
                </a:xfrm>
              </p:grpSpPr>
              <p:sp>
                <p:nvSpPr>
                  <p:cNvPr id="365" name="Google Shape;365;p35"/>
                  <p:cNvSpPr/>
                  <p:nvPr/>
                </p:nvSpPr>
                <p:spPr>
                  <a:xfrm>
                    <a:off x="1847268" y="2594923"/>
                    <a:ext cx="8612" cy="11031"/>
                  </a:xfrm>
                  <a:custGeom>
                    <a:avLst/>
                    <a:gdLst/>
                    <a:ahLst/>
                    <a:cxnLst/>
                    <a:rect l="l" t="t" r="r" b="b"/>
                    <a:pathLst>
                      <a:path w="391" h="501" extrusionOk="0">
                        <a:moveTo>
                          <a:pt x="201" y="1"/>
                        </a:moveTo>
                        <a:cubicBezTo>
                          <a:pt x="146" y="1"/>
                          <a:pt x="98" y="37"/>
                          <a:pt x="98" y="110"/>
                        </a:cubicBezTo>
                        <a:cubicBezTo>
                          <a:pt x="98" y="159"/>
                          <a:pt x="98" y="208"/>
                          <a:pt x="49" y="257"/>
                        </a:cubicBezTo>
                        <a:cubicBezTo>
                          <a:pt x="0" y="305"/>
                          <a:pt x="0" y="354"/>
                          <a:pt x="49" y="354"/>
                        </a:cubicBezTo>
                        <a:cubicBezTo>
                          <a:pt x="49" y="403"/>
                          <a:pt x="49" y="403"/>
                          <a:pt x="49" y="403"/>
                        </a:cubicBezTo>
                        <a:cubicBezTo>
                          <a:pt x="98" y="452"/>
                          <a:pt x="98" y="452"/>
                          <a:pt x="146" y="500"/>
                        </a:cubicBezTo>
                        <a:lnTo>
                          <a:pt x="195" y="500"/>
                        </a:lnTo>
                        <a:cubicBezTo>
                          <a:pt x="244" y="452"/>
                          <a:pt x="293" y="452"/>
                          <a:pt x="341" y="403"/>
                        </a:cubicBezTo>
                        <a:cubicBezTo>
                          <a:pt x="341" y="403"/>
                          <a:pt x="341" y="403"/>
                          <a:pt x="390" y="354"/>
                        </a:cubicBezTo>
                        <a:cubicBezTo>
                          <a:pt x="390" y="354"/>
                          <a:pt x="390" y="305"/>
                          <a:pt x="390" y="257"/>
                        </a:cubicBezTo>
                        <a:cubicBezTo>
                          <a:pt x="390" y="208"/>
                          <a:pt x="341" y="159"/>
                          <a:pt x="341" y="110"/>
                        </a:cubicBezTo>
                        <a:cubicBezTo>
                          <a:pt x="317" y="37"/>
                          <a:pt x="256" y="1"/>
                          <a:pt x="20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35"/>
                  <p:cNvSpPr/>
                  <p:nvPr/>
                </p:nvSpPr>
                <p:spPr>
                  <a:xfrm>
                    <a:off x="1849404" y="2674341"/>
                    <a:ext cx="29800" cy="47338"/>
                  </a:xfrm>
                  <a:custGeom>
                    <a:avLst/>
                    <a:gdLst/>
                    <a:ahLst/>
                    <a:cxnLst/>
                    <a:rect l="l" t="t" r="r" b="b"/>
                    <a:pathLst>
                      <a:path w="1353" h="2150" extrusionOk="0">
                        <a:moveTo>
                          <a:pt x="115" y="0"/>
                        </a:moveTo>
                        <a:cubicBezTo>
                          <a:pt x="65" y="0"/>
                          <a:pt x="1" y="72"/>
                          <a:pt x="1" y="111"/>
                        </a:cubicBezTo>
                        <a:cubicBezTo>
                          <a:pt x="98" y="355"/>
                          <a:pt x="196" y="599"/>
                          <a:pt x="391" y="794"/>
                        </a:cubicBezTo>
                        <a:cubicBezTo>
                          <a:pt x="439" y="940"/>
                          <a:pt x="537" y="1038"/>
                          <a:pt x="586" y="1135"/>
                        </a:cubicBezTo>
                        <a:cubicBezTo>
                          <a:pt x="537" y="1184"/>
                          <a:pt x="586" y="1281"/>
                          <a:pt x="635" y="1330"/>
                        </a:cubicBezTo>
                        <a:lnTo>
                          <a:pt x="683" y="1330"/>
                        </a:lnTo>
                        <a:cubicBezTo>
                          <a:pt x="732" y="1330"/>
                          <a:pt x="781" y="1476"/>
                          <a:pt x="830" y="1574"/>
                        </a:cubicBezTo>
                        <a:cubicBezTo>
                          <a:pt x="927" y="1720"/>
                          <a:pt x="1025" y="1915"/>
                          <a:pt x="1122" y="2110"/>
                        </a:cubicBezTo>
                        <a:cubicBezTo>
                          <a:pt x="1136" y="2137"/>
                          <a:pt x="1161" y="2149"/>
                          <a:pt x="1189" y="2149"/>
                        </a:cubicBezTo>
                        <a:cubicBezTo>
                          <a:pt x="1261" y="2149"/>
                          <a:pt x="1352" y="2069"/>
                          <a:pt x="1317" y="1964"/>
                        </a:cubicBezTo>
                        <a:cubicBezTo>
                          <a:pt x="1268" y="1769"/>
                          <a:pt x="1171" y="1574"/>
                          <a:pt x="1025" y="1428"/>
                        </a:cubicBezTo>
                        <a:cubicBezTo>
                          <a:pt x="878" y="1135"/>
                          <a:pt x="732" y="891"/>
                          <a:pt x="586" y="648"/>
                        </a:cubicBezTo>
                        <a:cubicBezTo>
                          <a:pt x="488" y="404"/>
                          <a:pt x="342" y="160"/>
                          <a:pt x="147" y="14"/>
                        </a:cubicBezTo>
                        <a:cubicBezTo>
                          <a:pt x="138" y="4"/>
                          <a:pt x="127" y="0"/>
                          <a:pt x="11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35"/>
                  <p:cNvSpPr/>
                  <p:nvPr/>
                </p:nvSpPr>
                <p:spPr>
                  <a:xfrm>
                    <a:off x="1800002" y="2609785"/>
                    <a:ext cx="17686" cy="21731"/>
                  </a:xfrm>
                  <a:custGeom>
                    <a:avLst/>
                    <a:gdLst/>
                    <a:ahLst/>
                    <a:cxnLst/>
                    <a:rect l="l" t="t" r="r" b="b"/>
                    <a:pathLst>
                      <a:path w="803" h="987" extrusionOk="0">
                        <a:moveTo>
                          <a:pt x="96" y="0"/>
                        </a:moveTo>
                        <a:cubicBezTo>
                          <a:pt x="50" y="0"/>
                          <a:pt x="1" y="35"/>
                          <a:pt x="1" y="69"/>
                        </a:cubicBezTo>
                        <a:cubicBezTo>
                          <a:pt x="147" y="362"/>
                          <a:pt x="342" y="654"/>
                          <a:pt x="537" y="947"/>
                        </a:cubicBezTo>
                        <a:cubicBezTo>
                          <a:pt x="564" y="974"/>
                          <a:pt x="599" y="986"/>
                          <a:pt x="633" y="986"/>
                        </a:cubicBezTo>
                        <a:cubicBezTo>
                          <a:pt x="721" y="986"/>
                          <a:pt x="803" y="906"/>
                          <a:pt x="732" y="801"/>
                        </a:cubicBezTo>
                        <a:cubicBezTo>
                          <a:pt x="586" y="508"/>
                          <a:pt x="391" y="264"/>
                          <a:pt x="147" y="20"/>
                        </a:cubicBezTo>
                        <a:cubicBezTo>
                          <a:pt x="133" y="6"/>
                          <a:pt x="114" y="0"/>
                          <a:pt x="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35"/>
                  <p:cNvSpPr/>
                  <p:nvPr/>
                </p:nvSpPr>
                <p:spPr>
                  <a:xfrm>
                    <a:off x="1775312" y="2571585"/>
                    <a:ext cx="121358" cy="96635"/>
                  </a:xfrm>
                  <a:custGeom>
                    <a:avLst/>
                    <a:gdLst/>
                    <a:ahLst/>
                    <a:cxnLst/>
                    <a:rect l="l" t="t" r="r" b="b"/>
                    <a:pathLst>
                      <a:path w="5510" h="4389" extrusionOk="0">
                        <a:moveTo>
                          <a:pt x="1463" y="1024"/>
                        </a:moveTo>
                        <a:lnTo>
                          <a:pt x="1707" y="1122"/>
                        </a:lnTo>
                        <a:cubicBezTo>
                          <a:pt x="1658" y="1170"/>
                          <a:pt x="1658" y="1170"/>
                          <a:pt x="1658" y="1219"/>
                        </a:cubicBezTo>
                        <a:cubicBezTo>
                          <a:pt x="1658" y="1219"/>
                          <a:pt x="1707" y="1268"/>
                          <a:pt x="1707" y="1317"/>
                        </a:cubicBezTo>
                        <a:lnTo>
                          <a:pt x="1463" y="1024"/>
                        </a:lnTo>
                        <a:close/>
                        <a:moveTo>
                          <a:pt x="2048" y="878"/>
                        </a:moveTo>
                        <a:lnTo>
                          <a:pt x="2243" y="1170"/>
                        </a:lnTo>
                        <a:cubicBezTo>
                          <a:pt x="2341" y="1268"/>
                          <a:pt x="2438" y="1414"/>
                          <a:pt x="2536" y="1512"/>
                        </a:cubicBezTo>
                        <a:cubicBezTo>
                          <a:pt x="2390" y="1512"/>
                          <a:pt x="2292" y="1463"/>
                          <a:pt x="2195" y="1365"/>
                        </a:cubicBezTo>
                        <a:cubicBezTo>
                          <a:pt x="2180" y="1351"/>
                          <a:pt x="2162" y="1345"/>
                          <a:pt x="2143" y="1345"/>
                        </a:cubicBezTo>
                        <a:cubicBezTo>
                          <a:pt x="2097" y="1345"/>
                          <a:pt x="2048" y="1380"/>
                          <a:pt x="2048" y="1414"/>
                        </a:cubicBezTo>
                        <a:cubicBezTo>
                          <a:pt x="2000" y="1365"/>
                          <a:pt x="1951" y="1317"/>
                          <a:pt x="1902" y="1268"/>
                        </a:cubicBezTo>
                        <a:lnTo>
                          <a:pt x="1902" y="1268"/>
                        </a:lnTo>
                        <a:lnTo>
                          <a:pt x="2048" y="1317"/>
                        </a:lnTo>
                        <a:cubicBezTo>
                          <a:pt x="2055" y="1323"/>
                          <a:pt x="2063" y="1326"/>
                          <a:pt x="2071" y="1326"/>
                        </a:cubicBezTo>
                        <a:cubicBezTo>
                          <a:pt x="2120" y="1326"/>
                          <a:pt x="2181" y="1212"/>
                          <a:pt x="2097" y="1170"/>
                        </a:cubicBezTo>
                        <a:lnTo>
                          <a:pt x="1951" y="1122"/>
                        </a:lnTo>
                        <a:cubicBezTo>
                          <a:pt x="2000" y="1024"/>
                          <a:pt x="2048" y="975"/>
                          <a:pt x="2048" y="878"/>
                        </a:cubicBezTo>
                        <a:close/>
                        <a:moveTo>
                          <a:pt x="2828" y="1707"/>
                        </a:moveTo>
                        <a:cubicBezTo>
                          <a:pt x="2926" y="1755"/>
                          <a:pt x="2975" y="1804"/>
                          <a:pt x="3023" y="1853"/>
                        </a:cubicBezTo>
                        <a:lnTo>
                          <a:pt x="2828" y="1755"/>
                        </a:lnTo>
                        <a:lnTo>
                          <a:pt x="2828" y="1707"/>
                        </a:lnTo>
                        <a:close/>
                        <a:moveTo>
                          <a:pt x="244" y="0"/>
                        </a:moveTo>
                        <a:cubicBezTo>
                          <a:pt x="196" y="0"/>
                          <a:pt x="147" y="0"/>
                          <a:pt x="98" y="49"/>
                        </a:cubicBezTo>
                        <a:cubicBezTo>
                          <a:pt x="49" y="49"/>
                          <a:pt x="1" y="195"/>
                          <a:pt x="49" y="244"/>
                        </a:cubicBezTo>
                        <a:cubicBezTo>
                          <a:pt x="1024" y="1122"/>
                          <a:pt x="1902" y="2097"/>
                          <a:pt x="2633" y="3218"/>
                        </a:cubicBezTo>
                        <a:lnTo>
                          <a:pt x="2585" y="3218"/>
                        </a:lnTo>
                        <a:cubicBezTo>
                          <a:pt x="2487" y="3218"/>
                          <a:pt x="2390" y="3267"/>
                          <a:pt x="2292" y="3316"/>
                        </a:cubicBezTo>
                        <a:cubicBezTo>
                          <a:pt x="2243" y="3364"/>
                          <a:pt x="2243" y="3462"/>
                          <a:pt x="2292" y="3511"/>
                        </a:cubicBezTo>
                        <a:cubicBezTo>
                          <a:pt x="2390" y="3559"/>
                          <a:pt x="2487" y="3608"/>
                          <a:pt x="2585" y="3608"/>
                        </a:cubicBezTo>
                        <a:cubicBezTo>
                          <a:pt x="2611" y="3621"/>
                          <a:pt x="2637" y="3627"/>
                          <a:pt x="2662" y="3627"/>
                        </a:cubicBezTo>
                        <a:cubicBezTo>
                          <a:pt x="2731" y="3627"/>
                          <a:pt x="2793" y="3582"/>
                          <a:pt x="2828" y="3511"/>
                        </a:cubicBezTo>
                        <a:cubicBezTo>
                          <a:pt x="2877" y="3559"/>
                          <a:pt x="2926" y="3657"/>
                          <a:pt x="2975" y="3706"/>
                        </a:cubicBezTo>
                        <a:cubicBezTo>
                          <a:pt x="3023" y="3852"/>
                          <a:pt x="3023" y="3998"/>
                          <a:pt x="3072" y="4144"/>
                        </a:cubicBezTo>
                        <a:lnTo>
                          <a:pt x="3072" y="4242"/>
                        </a:lnTo>
                        <a:cubicBezTo>
                          <a:pt x="3072" y="4339"/>
                          <a:pt x="3133" y="4388"/>
                          <a:pt x="3194" y="4388"/>
                        </a:cubicBezTo>
                        <a:cubicBezTo>
                          <a:pt x="3255" y="4388"/>
                          <a:pt x="3316" y="4339"/>
                          <a:pt x="3316" y="4242"/>
                        </a:cubicBezTo>
                        <a:cubicBezTo>
                          <a:pt x="3365" y="4047"/>
                          <a:pt x="3365" y="3803"/>
                          <a:pt x="3267" y="3608"/>
                        </a:cubicBezTo>
                        <a:lnTo>
                          <a:pt x="3218" y="3608"/>
                        </a:lnTo>
                        <a:cubicBezTo>
                          <a:pt x="3121" y="2926"/>
                          <a:pt x="2731" y="2340"/>
                          <a:pt x="2146" y="1999"/>
                        </a:cubicBezTo>
                        <a:cubicBezTo>
                          <a:pt x="2146" y="1975"/>
                          <a:pt x="2134" y="1963"/>
                          <a:pt x="2121" y="1963"/>
                        </a:cubicBezTo>
                        <a:cubicBezTo>
                          <a:pt x="2109" y="1963"/>
                          <a:pt x="2097" y="1975"/>
                          <a:pt x="2097" y="1999"/>
                        </a:cubicBezTo>
                        <a:lnTo>
                          <a:pt x="2048" y="1950"/>
                        </a:lnTo>
                        <a:cubicBezTo>
                          <a:pt x="2146" y="1950"/>
                          <a:pt x="2243" y="1853"/>
                          <a:pt x="2195" y="1755"/>
                        </a:cubicBezTo>
                        <a:lnTo>
                          <a:pt x="2146" y="1658"/>
                        </a:lnTo>
                        <a:lnTo>
                          <a:pt x="2146" y="1658"/>
                        </a:lnTo>
                        <a:cubicBezTo>
                          <a:pt x="2243" y="1804"/>
                          <a:pt x="2438" y="1853"/>
                          <a:pt x="2585" y="1853"/>
                        </a:cubicBezTo>
                        <a:cubicBezTo>
                          <a:pt x="2885" y="2220"/>
                          <a:pt x="3346" y="2428"/>
                          <a:pt x="3810" y="2428"/>
                        </a:cubicBezTo>
                        <a:cubicBezTo>
                          <a:pt x="4024" y="2428"/>
                          <a:pt x="4238" y="2384"/>
                          <a:pt x="4437" y="2292"/>
                        </a:cubicBezTo>
                        <a:lnTo>
                          <a:pt x="4437" y="2292"/>
                        </a:lnTo>
                        <a:cubicBezTo>
                          <a:pt x="4389" y="2584"/>
                          <a:pt x="4486" y="2974"/>
                          <a:pt x="4827" y="2974"/>
                        </a:cubicBezTo>
                        <a:cubicBezTo>
                          <a:pt x="4876" y="2974"/>
                          <a:pt x="4974" y="2926"/>
                          <a:pt x="4925" y="2877"/>
                        </a:cubicBezTo>
                        <a:cubicBezTo>
                          <a:pt x="4827" y="2633"/>
                          <a:pt x="4584" y="2487"/>
                          <a:pt x="4681" y="2145"/>
                        </a:cubicBezTo>
                        <a:cubicBezTo>
                          <a:pt x="4827" y="2097"/>
                          <a:pt x="4925" y="1999"/>
                          <a:pt x="5071" y="1902"/>
                        </a:cubicBezTo>
                        <a:cubicBezTo>
                          <a:pt x="5120" y="2145"/>
                          <a:pt x="5217" y="2389"/>
                          <a:pt x="5364" y="2633"/>
                        </a:cubicBezTo>
                        <a:cubicBezTo>
                          <a:pt x="5384" y="2653"/>
                          <a:pt x="5412" y="2665"/>
                          <a:pt x="5439" y="2665"/>
                        </a:cubicBezTo>
                        <a:cubicBezTo>
                          <a:pt x="5476" y="2665"/>
                          <a:pt x="5510" y="2641"/>
                          <a:pt x="5510" y="2584"/>
                        </a:cubicBezTo>
                        <a:cubicBezTo>
                          <a:pt x="5461" y="2292"/>
                          <a:pt x="5364" y="1999"/>
                          <a:pt x="5217" y="1755"/>
                        </a:cubicBezTo>
                        <a:cubicBezTo>
                          <a:pt x="5217" y="1707"/>
                          <a:pt x="5169" y="1658"/>
                          <a:pt x="5169" y="1658"/>
                        </a:cubicBezTo>
                        <a:cubicBezTo>
                          <a:pt x="5134" y="1623"/>
                          <a:pt x="5075" y="1589"/>
                          <a:pt x="5027" y="1589"/>
                        </a:cubicBezTo>
                        <a:cubicBezTo>
                          <a:pt x="5006" y="1589"/>
                          <a:pt x="4988" y="1595"/>
                          <a:pt x="4974" y="1609"/>
                        </a:cubicBezTo>
                        <a:cubicBezTo>
                          <a:pt x="4669" y="1914"/>
                          <a:pt x="4269" y="2066"/>
                          <a:pt x="3869" y="2066"/>
                        </a:cubicBezTo>
                        <a:cubicBezTo>
                          <a:pt x="3629" y="2066"/>
                          <a:pt x="3389" y="2011"/>
                          <a:pt x="3170" y="1902"/>
                        </a:cubicBezTo>
                        <a:cubicBezTo>
                          <a:pt x="3218" y="1902"/>
                          <a:pt x="3267" y="1804"/>
                          <a:pt x="3218" y="1755"/>
                        </a:cubicBezTo>
                        <a:cubicBezTo>
                          <a:pt x="3170" y="1658"/>
                          <a:pt x="3121" y="1609"/>
                          <a:pt x="3072" y="1512"/>
                        </a:cubicBezTo>
                        <a:cubicBezTo>
                          <a:pt x="3121" y="1414"/>
                          <a:pt x="3023" y="1317"/>
                          <a:pt x="2926" y="1317"/>
                        </a:cubicBezTo>
                        <a:cubicBezTo>
                          <a:pt x="2633" y="927"/>
                          <a:pt x="2195" y="634"/>
                          <a:pt x="1902" y="342"/>
                        </a:cubicBezTo>
                        <a:cubicBezTo>
                          <a:pt x="1877" y="304"/>
                          <a:pt x="1846" y="289"/>
                          <a:pt x="1814" y="289"/>
                        </a:cubicBezTo>
                        <a:cubicBezTo>
                          <a:pt x="1724" y="289"/>
                          <a:pt x="1635" y="415"/>
                          <a:pt x="1707" y="488"/>
                        </a:cubicBezTo>
                        <a:cubicBezTo>
                          <a:pt x="1805" y="634"/>
                          <a:pt x="1853" y="634"/>
                          <a:pt x="1902" y="683"/>
                        </a:cubicBezTo>
                        <a:lnTo>
                          <a:pt x="1853" y="683"/>
                        </a:lnTo>
                        <a:cubicBezTo>
                          <a:pt x="1707" y="683"/>
                          <a:pt x="1610" y="780"/>
                          <a:pt x="1610" y="878"/>
                        </a:cubicBezTo>
                        <a:lnTo>
                          <a:pt x="878" y="488"/>
                        </a:lnTo>
                        <a:lnTo>
                          <a:pt x="781" y="390"/>
                        </a:lnTo>
                        <a:lnTo>
                          <a:pt x="683" y="342"/>
                        </a:lnTo>
                        <a:cubicBezTo>
                          <a:pt x="586" y="146"/>
                          <a:pt x="391" y="49"/>
                          <a:pt x="2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35"/>
                  <p:cNvSpPr/>
                  <p:nvPr/>
                </p:nvSpPr>
                <p:spPr>
                  <a:xfrm>
                    <a:off x="1901427" y="2618900"/>
                    <a:ext cx="38830" cy="36197"/>
                  </a:xfrm>
                  <a:custGeom>
                    <a:avLst/>
                    <a:gdLst/>
                    <a:ahLst/>
                    <a:cxnLst/>
                    <a:rect l="l" t="t" r="r" b="b"/>
                    <a:pathLst>
                      <a:path w="1763" h="1644" extrusionOk="0">
                        <a:moveTo>
                          <a:pt x="222" y="0"/>
                        </a:moveTo>
                        <a:cubicBezTo>
                          <a:pt x="103" y="0"/>
                          <a:pt x="0" y="174"/>
                          <a:pt x="76" y="289"/>
                        </a:cubicBezTo>
                        <a:lnTo>
                          <a:pt x="125" y="338"/>
                        </a:lnTo>
                        <a:cubicBezTo>
                          <a:pt x="174" y="582"/>
                          <a:pt x="271" y="825"/>
                          <a:pt x="418" y="1020"/>
                        </a:cubicBezTo>
                        <a:cubicBezTo>
                          <a:pt x="438" y="1041"/>
                          <a:pt x="466" y="1052"/>
                          <a:pt x="493" y="1052"/>
                        </a:cubicBezTo>
                        <a:cubicBezTo>
                          <a:pt x="531" y="1052"/>
                          <a:pt x="564" y="1029"/>
                          <a:pt x="564" y="972"/>
                        </a:cubicBezTo>
                        <a:cubicBezTo>
                          <a:pt x="564" y="874"/>
                          <a:pt x="564" y="777"/>
                          <a:pt x="515" y="728"/>
                        </a:cubicBezTo>
                        <a:lnTo>
                          <a:pt x="515" y="728"/>
                        </a:lnTo>
                        <a:lnTo>
                          <a:pt x="857" y="1069"/>
                        </a:lnTo>
                        <a:cubicBezTo>
                          <a:pt x="710" y="1069"/>
                          <a:pt x="564" y="1118"/>
                          <a:pt x="466" y="1167"/>
                        </a:cubicBezTo>
                        <a:cubicBezTo>
                          <a:pt x="320" y="1215"/>
                          <a:pt x="320" y="1362"/>
                          <a:pt x="466" y="1362"/>
                        </a:cubicBezTo>
                        <a:cubicBezTo>
                          <a:pt x="588" y="1386"/>
                          <a:pt x="710" y="1398"/>
                          <a:pt x="832" y="1398"/>
                        </a:cubicBezTo>
                        <a:cubicBezTo>
                          <a:pt x="882" y="1398"/>
                          <a:pt x="931" y="1396"/>
                          <a:pt x="981" y="1392"/>
                        </a:cubicBezTo>
                        <a:lnTo>
                          <a:pt x="981" y="1392"/>
                        </a:lnTo>
                        <a:cubicBezTo>
                          <a:pt x="934" y="1438"/>
                          <a:pt x="919" y="1522"/>
                          <a:pt x="954" y="1557"/>
                        </a:cubicBezTo>
                        <a:cubicBezTo>
                          <a:pt x="1043" y="1616"/>
                          <a:pt x="1142" y="1644"/>
                          <a:pt x="1239" y="1644"/>
                        </a:cubicBezTo>
                        <a:cubicBezTo>
                          <a:pt x="1458" y="1644"/>
                          <a:pt x="1666" y="1501"/>
                          <a:pt x="1734" y="1264"/>
                        </a:cubicBezTo>
                        <a:cubicBezTo>
                          <a:pt x="1762" y="1179"/>
                          <a:pt x="1692" y="1127"/>
                          <a:pt x="1609" y="1127"/>
                        </a:cubicBezTo>
                        <a:cubicBezTo>
                          <a:pt x="1549" y="1127"/>
                          <a:pt x="1482" y="1154"/>
                          <a:pt x="1442" y="1215"/>
                        </a:cubicBezTo>
                        <a:cubicBezTo>
                          <a:pt x="1442" y="1264"/>
                          <a:pt x="1393" y="1313"/>
                          <a:pt x="1344" y="1362"/>
                        </a:cubicBezTo>
                        <a:cubicBezTo>
                          <a:pt x="1393" y="1264"/>
                          <a:pt x="1393" y="1167"/>
                          <a:pt x="1344" y="1118"/>
                        </a:cubicBezTo>
                        <a:cubicBezTo>
                          <a:pt x="1003" y="777"/>
                          <a:pt x="661" y="387"/>
                          <a:pt x="320" y="45"/>
                        </a:cubicBezTo>
                        <a:cubicBezTo>
                          <a:pt x="288" y="13"/>
                          <a:pt x="254" y="0"/>
                          <a:pt x="2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0" name="Google Shape;370;p35"/>
              <p:cNvGrpSpPr/>
              <p:nvPr/>
            </p:nvGrpSpPr>
            <p:grpSpPr>
              <a:xfrm>
                <a:off x="1966445" y="2785875"/>
                <a:ext cx="369425" cy="147892"/>
                <a:chOff x="1966445" y="2786278"/>
                <a:chExt cx="369425" cy="147892"/>
              </a:xfrm>
            </p:grpSpPr>
            <p:sp>
              <p:nvSpPr>
                <p:cNvPr id="371" name="Google Shape;371;p35"/>
                <p:cNvSpPr/>
                <p:nvPr/>
              </p:nvSpPr>
              <p:spPr>
                <a:xfrm>
                  <a:off x="2246735" y="2908365"/>
                  <a:ext cx="13964" cy="11471"/>
                </a:xfrm>
                <a:custGeom>
                  <a:avLst/>
                  <a:gdLst/>
                  <a:ahLst/>
                  <a:cxnLst/>
                  <a:rect l="l" t="t" r="r" b="b"/>
                  <a:pathLst>
                    <a:path w="634" h="521" extrusionOk="0">
                      <a:moveTo>
                        <a:pt x="370" y="1"/>
                      </a:moveTo>
                      <a:cubicBezTo>
                        <a:pt x="344" y="1"/>
                        <a:pt x="319" y="5"/>
                        <a:pt x="293" y="13"/>
                      </a:cubicBezTo>
                      <a:lnTo>
                        <a:pt x="195" y="111"/>
                      </a:lnTo>
                      <a:cubicBezTo>
                        <a:pt x="49" y="111"/>
                        <a:pt x="0" y="355"/>
                        <a:pt x="146" y="452"/>
                      </a:cubicBezTo>
                      <a:lnTo>
                        <a:pt x="293" y="501"/>
                      </a:lnTo>
                      <a:cubicBezTo>
                        <a:pt x="319" y="514"/>
                        <a:pt x="348" y="520"/>
                        <a:pt x="380" y="520"/>
                      </a:cubicBezTo>
                      <a:cubicBezTo>
                        <a:pt x="465" y="520"/>
                        <a:pt x="562" y="475"/>
                        <a:pt x="634" y="403"/>
                      </a:cubicBezTo>
                      <a:cubicBezTo>
                        <a:pt x="634" y="355"/>
                        <a:pt x="634" y="257"/>
                        <a:pt x="634" y="208"/>
                      </a:cubicBezTo>
                      <a:cubicBezTo>
                        <a:pt x="594" y="88"/>
                        <a:pt x="488" y="1"/>
                        <a:pt x="37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5"/>
                <p:cNvSpPr/>
                <p:nvPr/>
              </p:nvSpPr>
              <p:spPr>
                <a:xfrm>
                  <a:off x="1966445" y="2799158"/>
                  <a:ext cx="12929" cy="10745"/>
                </a:xfrm>
                <a:custGeom>
                  <a:avLst/>
                  <a:gdLst/>
                  <a:ahLst/>
                  <a:cxnLst/>
                  <a:rect l="l" t="t" r="r" b="b"/>
                  <a:pathLst>
                    <a:path w="587" h="488" extrusionOk="0">
                      <a:moveTo>
                        <a:pt x="294" y="0"/>
                      </a:moveTo>
                      <a:cubicBezTo>
                        <a:pt x="1" y="49"/>
                        <a:pt x="1" y="439"/>
                        <a:pt x="294" y="488"/>
                      </a:cubicBezTo>
                      <a:cubicBezTo>
                        <a:pt x="586" y="439"/>
                        <a:pt x="586" y="49"/>
                        <a:pt x="2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35"/>
                <p:cNvSpPr/>
                <p:nvPr/>
              </p:nvSpPr>
              <p:spPr>
                <a:xfrm>
                  <a:off x="1996531" y="2786278"/>
                  <a:ext cx="13964" cy="10745"/>
                </a:xfrm>
                <a:custGeom>
                  <a:avLst/>
                  <a:gdLst/>
                  <a:ahLst/>
                  <a:cxnLst/>
                  <a:rect l="l" t="t" r="r" b="b"/>
                  <a:pathLst>
                    <a:path w="634" h="488" extrusionOk="0">
                      <a:moveTo>
                        <a:pt x="293" y="0"/>
                      </a:moveTo>
                      <a:cubicBezTo>
                        <a:pt x="0" y="0"/>
                        <a:pt x="0" y="488"/>
                        <a:pt x="293" y="488"/>
                      </a:cubicBezTo>
                      <a:cubicBezTo>
                        <a:pt x="634" y="488"/>
                        <a:pt x="634" y="0"/>
                        <a:pt x="2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5"/>
                <p:cNvSpPr/>
                <p:nvPr/>
              </p:nvSpPr>
              <p:spPr>
                <a:xfrm>
                  <a:off x="2009416" y="2812038"/>
                  <a:ext cx="11827" cy="8609"/>
                </a:xfrm>
                <a:custGeom>
                  <a:avLst/>
                  <a:gdLst/>
                  <a:ahLst/>
                  <a:cxnLst/>
                  <a:rect l="l" t="t" r="r" b="b"/>
                  <a:pathLst>
                    <a:path w="537" h="391" extrusionOk="0">
                      <a:moveTo>
                        <a:pt x="293" y="0"/>
                      </a:moveTo>
                      <a:cubicBezTo>
                        <a:pt x="0" y="0"/>
                        <a:pt x="0" y="390"/>
                        <a:pt x="293" y="390"/>
                      </a:cubicBezTo>
                      <a:cubicBezTo>
                        <a:pt x="536" y="390"/>
                        <a:pt x="536" y="0"/>
                        <a:pt x="2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5"/>
                <p:cNvSpPr/>
                <p:nvPr/>
              </p:nvSpPr>
              <p:spPr>
                <a:xfrm>
                  <a:off x="2057739" y="2841013"/>
                  <a:ext cx="12907" cy="10767"/>
                </a:xfrm>
                <a:custGeom>
                  <a:avLst/>
                  <a:gdLst/>
                  <a:ahLst/>
                  <a:cxnLst/>
                  <a:rect l="l" t="t" r="r" b="b"/>
                  <a:pathLst>
                    <a:path w="586" h="489" extrusionOk="0">
                      <a:moveTo>
                        <a:pt x="293" y="1"/>
                      </a:moveTo>
                      <a:cubicBezTo>
                        <a:pt x="0" y="50"/>
                        <a:pt x="0" y="440"/>
                        <a:pt x="293" y="488"/>
                      </a:cubicBezTo>
                      <a:cubicBezTo>
                        <a:pt x="585" y="440"/>
                        <a:pt x="585" y="50"/>
                        <a:pt x="2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5"/>
                <p:cNvSpPr/>
                <p:nvPr/>
              </p:nvSpPr>
              <p:spPr>
                <a:xfrm>
                  <a:off x="2097670" y="2861820"/>
                  <a:ext cx="132965" cy="59733"/>
                </a:xfrm>
                <a:custGeom>
                  <a:avLst/>
                  <a:gdLst/>
                  <a:ahLst/>
                  <a:cxnLst/>
                  <a:rect l="l" t="t" r="r" b="b"/>
                  <a:pathLst>
                    <a:path w="6037" h="2713" extrusionOk="0">
                      <a:moveTo>
                        <a:pt x="3404" y="1250"/>
                      </a:moveTo>
                      <a:cubicBezTo>
                        <a:pt x="3501" y="1299"/>
                        <a:pt x="3599" y="1347"/>
                        <a:pt x="3696" y="1445"/>
                      </a:cubicBezTo>
                      <a:cubicBezTo>
                        <a:pt x="3794" y="1494"/>
                        <a:pt x="3892" y="1542"/>
                        <a:pt x="3989" y="1591"/>
                      </a:cubicBezTo>
                      <a:cubicBezTo>
                        <a:pt x="3794" y="1591"/>
                        <a:pt x="3599" y="1591"/>
                        <a:pt x="3355" y="1640"/>
                      </a:cubicBezTo>
                      <a:cubicBezTo>
                        <a:pt x="3306" y="1640"/>
                        <a:pt x="3209" y="1689"/>
                        <a:pt x="3209" y="1786"/>
                      </a:cubicBezTo>
                      <a:cubicBezTo>
                        <a:pt x="3209" y="1737"/>
                        <a:pt x="3209" y="1689"/>
                        <a:pt x="3160" y="1640"/>
                      </a:cubicBezTo>
                      <a:lnTo>
                        <a:pt x="3160" y="1640"/>
                      </a:lnTo>
                      <a:cubicBezTo>
                        <a:pt x="3174" y="1654"/>
                        <a:pt x="3189" y="1660"/>
                        <a:pt x="3203" y="1660"/>
                      </a:cubicBezTo>
                      <a:cubicBezTo>
                        <a:pt x="3238" y="1660"/>
                        <a:pt x="3272" y="1626"/>
                        <a:pt x="3306" y="1591"/>
                      </a:cubicBezTo>
                      <a:cubicBezTo>
                        <a:pt x="3355" y="1494"/>
                        <a:pt x="3404" y="1396"/>
                        <a:pt x="3404" y="1299"/>
                      </a:cubicBezTo>
                      <a:cubicBezTo>
                        <a:pt x="3404" y="1299"/>
                        <a:pt x="3404" y="1250"/>
                        <a:pt x="3404" y="1250"/>
                      </a:cubicBezTo>
                      <a:close/>
                      <a:moveTo>
                        <a:pt x="3404" y="2030"/>
                      </a:moveTo>
                      <a:lnTo>
                        <a:pt x="3599" y="2079"/>
                      </a:lnTo>
                      <a:lnTo>
                        <a:pt x="3745" y="2225"/>
                      </a:lnTo>
                      <a:lnTo>
                        <a:pt x="3501" y="2225"/>
                      </a:lnTo>
                      <a:lnTo>
                        <a:pt x="3404" y="2030"/>
                      </a:lnTo>
                      <a:close/>
                      <a:moveTo>
                        <a:pt x="1365" y="0"/>
                      </a:moveTo>
                      <a:cubicBezTo>
                        <a:pt x="1314" y="0"/>
                        <a:pt x="1262" y="10"/>
                        <a:pt x="1210" y="31"/>
                      </a:cubicBezTo>
                      <a:cubicBezTo>
                        <a:pt x="1112" y="80"/>
                        <a:pt x="1112" y="226"/>
                        <a:pt x="1210" y="226"/>
                      </a:cubicBezTo>
                      <a:cubicBezTo>
                        <a:pt x="1161" y="323"/>
                        <a:pt x="1161" y="421"/>
                        <a:pt x="1210" y="518"/>
                      </a:cubicBezTo>
                      <a:cubicBezTo>
                        <a:pt x="1015" y="518"/>
                        <a:pt x="820" y="323"/>
                        <a:pt x="771" y="128"/>
                      </a:cubicBezTo>
                      <a:cubicBezTo>
                        <a:pt x="771" y="80"/>
                        <a:pt x="735" y="55"/>
                        <a:pt x="698" y="55"/>
                      </a:cubicBezTo>
                      <a:cubicBezTo>
                        <a:pt x="661" y="55"/>
                        <a:pt x="625" y="80"/>
                        <a:pt x="625" y="128"/>
                      </a:cubicBezTo>
                      <a:cubicBezTo>
                        <a:pt x="576" y="226"/>
                        <a:pt x="576" y="323"/>
                        <a:pt x="625" y="470"/>
                      </a:cubicBezTo>
                      <a:cubicBezTo>
                        <a:pt x="479" y="372"/>
                        <a:pt x="284" y="323"/>
                        <a:pt x="137" y="323"/>
                      </a:cubicBezTo>
                      <a:cubicBezTo>
                        <a:pt x="119" y="314"/>
                        <a:pt x="103" y="310"/>
                        <a:pt x="89" y="310"/>
                      </a:cubicBezTo>
                      <a:cubicBezTo>
                        <a:pt x="25" y="310"/>
                        <a:pt x="0" y="390"/>
                        <a:pt x="40" y="470"/>
                      </a:cubicBezTo>
                      <a:cubicBezTo>
                        <a:pt x="381" y="713"/>
                        <a:pt x="722" y="908"/>
                        <a:pt x="1161" y="1055"/>
                      </a:cubicBezTo>
                      <a:cubicBezTo>
                        <a:pt x="1185" y="1071"/>
                        <a:pt x="1209" y="1078"/>
                        <a:pt x="1232" y="1078"/>
                      </a:cubicBezTo>
                      <a:cubicBezTo>
                        <a:pt x="1346" y="1078"/>
                        <a:pt x="1422" y="901"/>
                        <a:pt x="1259" y="860"/>
                      </a:cubicBezTo>
                      <a:cubicBezTo>
                        <a:pt x="1307" y="811"/>
                        <a:pt x="1356" y="762"/>
                        <a:pt x="1356" y="713"/>
                      </a:cubicBezTo>
                      <a:lnTo>
                        <a:pt x="1503" y="713"/>
                      </a:lnTo>
                      <a:cubicBezTo>
                        <a:pt x="1600" y="713"/>
                        <a:pt x="1698" y="665"/>
                        <a:pt x="1746" y="567"/>
                      </a:cubicBezTo>
                      <a:cubicBezTo>
                        <a:pt x="1795" y="616"/>
                        <a:pt x="1844" y="713"/>
                        <a:pt x="1941" y="811"/>
                      </a:cubicBezTo>
                      <a:cubicBezTo>
                        <a:pt x="1966" y="835"/>
                        <a:pt x="2002" y="848"/>
                        <a:pt x="2039" y="848"/>
                      </a:cubicBezTo>
                      <a:cubicBezTo>
                        <a:pt x="2075" y="848"/>
                        <a:pt x="2112" y="835"/>
                        <a:pt x="2136" y="811"/>
                      </a:cubicBezTo>
                      <a:cubicBezTo>
                        <a:pt x="2331" y="811"/>
                        <a:pt x="2526" y="908"/>
                        <a:pt x="2721" y="957"/>
                      </a:cubicBezTo>
                      <a:cubicBezTo>
                        <a:pt x="2721" y="1055"/>
                        <a:pt x="2673" y="1152"/>
                        <a:pt x="2673" y="1250"/>
                      </a:cubicBezTo>
                      <a:cubicBezTo>
                        <a:pt x="2673" y="1321"/>
                        <a:pt x="2751" y="1366"/>
                        <a:pt x="2812" y="1366"/>
                      </a:cubicBezTo>
                      <a:cubicBezTo>
                        <a:pt x="2835" y="1366"/>
                        <a:pt x="2855" y="1360"/>
                        <a:pt x="2868" y="1347"/>
                      </a:cubicBezTo>
                      <a:lnTo>
                        <a:pt x="2868" y="1396"/>
                      </a:lnTo>
                      <a:cubicBezTo>
                        <a:pt x="2855" y="1384"/>
                        <a:pt x="2834" y="1378"/>
                        <a:pt x="2810" y="1378"/>
                      </a:cubicBezTo>
                      <a:cubicBezTo>
                        <a:pt x="2737" y="1378"/>
                        <a:pt x="2636" y="1433"/>
                        <a:pt x="2673" y="1542"/>
                      </a:cubicBezTo>
                      <a:cubicBezTo>
                        <a:pt x="2673" y="1640"/>
                        <a:pt x="2721" y="1689"/>
                        <a:pt x="2770" y="1786"/>
                      </a:cubicBezTo>
                      <a:cubicBezTo>
                        <a:pt x="2721" y="1737"/>
                        <a:pt x="2673" y="1737"/>
                        <a:pt x="2673" y="1689"/>
                      </a:cubicBezTo>
                      <a:cubicBezTo>
                        <a:pt x="2644" y="1674"/>
                        <a:pt x="2620" y="1668"/>
                        <a:pt x="2600" y="1668"/>
                      </a:cubicBezTo>
                      <a:cubicBezTo>
                        <a:pt x="2551" y="1668"/>
                        <a:pt x="2526" y="1703"/>
                        <a:pt x="2526" y="1737"/>
                      </a:cubicBezTo>
                      <a:cubicBezTo>
                        <a:pt x="2445" y="1982"/>
                        <a:pt x="2637" y="2091"/>
                        <a:pt x="2845" y="2091"/>
                      </a:cubicBezTo>
                      <a:cubicBezTo>
                        <a:pt x="2885" y="2091"/>
                        <a:pt x="2926" y="2087"/>
                        <a:pt x="2965" y="2079"/>
                      </a:cubicBezTo>
                      <a:cubicBezTo>
                        <a:pt x="3063" y="2225"/>
                        <a:pt x="3160" y="2322"/>
                        <a:pt x="3258" y="2469"/>
                      </a:cubicBezTo>
                      <a:cubicBezTo>
                        <a:pt x="3282" y="2493"/>
                        <a:pt x="3319" y="2505"/>
                        <a:pt x="3355" y="2505"/>
                      </a:cubicBezTo>
                      <a:cubicBezTo>
                        <a:pt x="3392" y="2505"/>
                        <a:pt x="3428" y="2493"/>
                        <a:pt x="3453" y="2469"/>
                      </a:cubicBezTo>
                      <a:lnTo>
                        <a:pt x="3696" y="2469"/>
                      </a:lnTo>
                      <a:cubicBezTo>
                        <a:pt x="3794" y="2469"/>
                        <a:pt x="3843" y="2322"/>
                        <a:pt x="3794" y="2274"/>
                      </a:cubicBezTo>
                      <a:lnTo>
                        <a:pt x="3794" y="2274"/>
                      </a:lnTo>
                      <a:cubicBezTo>
                        <a:pt x="3989" y="2469"/>
                        <a:pt x="4233" y="2664"/>
                        <a:pt x="4525" y="2712"/>
                      </a:cubicBezTo>
                      <a:cubicBezTo>
                        <a:pt x="4574" y="2712"/>
                        <a:pt x="4623" y="2615"/>
                        <a:pt x="4623" y="2566"/>
                      </a:cubicBezTo>
                      <a:cubicBezTo>
                        <a:pt x="4477" y="2371"/>
                        <a:pt x="4282" y="2176"/>
                        <a:pt x="4038" y="2127"/>
                      </a:cubicBezTo>
                      <a:cubicBezTo>
                        <a:pt x="4038" y="2079"/>
                        <a:pt x="4038" y="2030"/>
                        <a:pt x="3989" y="1981"/>
                      </a:cubicBezTo>
                      <a:lnTo>
                        <a:pt x="3745" y="1932"/>
                      </a:lnTo>
                      <a:cubicBezTo>
                        <a:pt x="4233" y="1932"/>
                        <a:pt x="4720" y="1981"/>
                        <a:pt x="5159" y="2030"/>
                      </a:cubicBezTo>
                      <a:lnTo>
                        <a:pt x="5305" y="2127"/>
                      </a:lnTo>
                      <a:lnTo>
                        <a:pt x="5403" y="2127"/>
                      </a:lnTo>
                      <a:lnTo>
                        <a:pt x="5842" y="2176"/>
                      </a:lnTo>
                      <a:cubicBezTo>
                        <a:pt x="5939" y="2176"/>
                        <a:pt x="6037" y="2079"/>
                        <a:pt x="5939" y="2030"/>
                      </a:cubicBezTo>
                      <a:cubicBezTo>
                        <a:pt x="5500" y="1786"/>
                        <a:pt x="4964" y="1640"/>
                        <a:pt x="4477" y="1640"/>
                      </a:cubicBezTo>
                      <a:cubicBezTo>
                        <a:pt x="4379" y="1591"/>
                        <a:pt x="4330" y="1494"/>
                        <a:pt x="4282" y="1445"/>
                      </a:cubicBezTo>
                      <a:cubicBezTo>
                        <a:pt x="3648" y="957"/>
                        <a:pt x="2916" y="616"/>
                        <a:pt x="2088" y="518"/>
                      </a:cubicBezTo>
                      <a:cubicBezTo>
                        <a:pt x="1990" y="421"/>
                        <a:pt x="1893" y="372"/>
                        <a:pt x="1795" y="323"/>
                      </a:cubicBezTo>
                      <a:cubicBezTo>
                        <a:pt x="1718" y="132"/>
                        <a:pt x="1551" y="0"/>
                        <a:pt x="136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35"/>
                <p:cNvSpPr/>
                <p:nvPr/>
              </p:nvSpPr>
              <p:spPr>
                <a:xfrm>
                  <a:off x="2067386" y="2850503"/>
                  <a:ext cx="17994" cy="10084"/>
                </a:xfrm>
                <a:custGeom>
                  <a:avLst/>
                  <a:gdLst/>
                  <a:ahLst/>
                  <a:cxnLst/>
                  <a:rect l="l" t="t" r="r" b="b"/>
                  <a:pathLst>
                    <a:path w="817" h="458" extrusionOk="0">
                      <a:moveTo>
                        <a:pt x="174" y="1"/>
                      </a:moveTo>
                      <a:cubicBezTo>
                        <a:pt x="149" y="1"/>
                        <a:pt x="125" y="3"/>
                        <a:pt x="98" y="9"/>
                      </a:cubicBezTo>
                      <a:cubicBezTo>
                        <a:pt x="50" y="9"/>
                        <a:pt x="1" y="57"/>
                        <a:pt x="1" y="155"/>
                      </a:cubicBezTo>
                      <a:cubicBezTo>
                        <a:pt x="147" y="399"/>
                        <a:pt x="391" y="350"/>
                        <a:pt x="635" y="447"/>
                      </a:cubicBezTo>
                      <a:cubicBezTo>
                        <a:pt x="648" y="454"/>
                        <a:pt x="662" y="457"/>
                        <a:pt x="675" y="457"/>
                      </a:cubicBezTo>
                      <a:cubicBezTo>
                        <a:pt x="756" y="457"/>
                        <a:pt x="816" y="343"/>
                        <a:pt x="732" y="301"/>
                      </a:cubicBezTo>
                      <a:cubicBezTo>
                        <a:pt x="515" y="170"/>
                        <a:pt x="375" y="1"/>
                        <a:pt x="17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35"/>
                <p:cNvSpPr/>
                <p:nvPr/>
              </p:nvSpPr>
              <p:spPr>
                <a:xfrm>
                  <a:off x="2019063" y="2818753"/>
                  <a:ext cx="28787" cy="12704"/>
                </a:xfrm>
                <a:custGeom>
                  <a:avLst/>
                  <a:gdLst/>
                  <a:ahLst/>
                  <a:cxnLst/>
                  <a:rect l="l" t="t" r="r" b="b"/>
                  <a:pathLst>
                    <a:path w="1307" h="577" extrusionOk="0">
                      <a:moveTo>
                        <a:pt x="684" y="0"/>
                      </a:moveTo>
                      <a:cubicBezTo>
                        <a:pt x="586" y="0"/>
                        <a:pt x="489" y="12"/>
                        <a:pt x="391" y="37"/>
                      </a:cubicBezTo>
                      <a:cubicBezTo>
                        <a:pt x="373" y="28"/>
                        <a:pt x="357" y="24"/>
                        <a:pt x="342" y="24"/>
                      </a:cubicBezTo>
                      <a:cubicBezTo>
                        <a:pt x="277" y="24"/>
                        <a:pt x="245" y="103"/>
                        <a:pt x="245" y="183"/>
                      </a:cubicBezTo>
                      <a:cubicBezTo>
                        <a:pt x="196" y="134"/>
                        <a:pt x="147" y="85"/>
                        <a:pt x="98" y="85"/>
                      </a:cubicBezTo>
                      <a:cubicBezTo>
                        <a:pt x="50" y="85"/>
                        <a:pt x="1" y="134"/>
                        <a:pt x="1" y="183"/>
                      </a:cubicBezTo>
                      <a:cubicBezTo>
                        <a:pt x="134" y="481"/>
                        <a:pt x="491" y="577"/>
                        <a:pt x="814" y="577"/>
                      </a:cubicBezTo>
                      <a:cubicBezTo>
                        <a:pt x="966" y="577"/>
                        <a:pt x="1111" y="555"/>
                        <a:pt x="1220" y="524"/>
                      </a:cubicBezTo>
                      <a:cubicBezTo>
                        <a:pt x="1307" y="481"/>
                        <a:pt x="1278" y="321"/>
                        <a:pt x="1201" y="321"/>
                      </a:cubicBezTo>
                      <a:cubicBezTo>
                        <a:pt x="1192" y="321"/>
                        <a:pt x="1182" y="324"/>
                        <a:pt x="1171" y="329"/>
                      </a:cubicBezTo>
                      <a:cubicBezTo>
                        <a:pt x="1074" y="354"/>
                        <a:pt x="964" y="366"/>
                        <a:pt x="854" y="366"/>
                      </a:cubicBezTo>
                      <a:cubicBezTo>
                        <a:pt x="745" y="366"/>
                        <a:pt x="635" y="354"/>
                        <a:pt x="537" y="329"/>
                      </a:cubicBezTo>
                      <a:lnTo>
                        <a:pt x="489" y="280"/>
                      </a:lnTo>
                      <a:cubicBezTo>
                        <a:pt x="635" y="280"/>
                        <a:pt x="830" y="280"/>
                        <a:pt x="976" y="232"/>
                      </a:cubicBezTo>
                      <a:cubicBezTo>
                        <a:pt x="1025" y="183"/>
                        <a:pt x="1025" y="85"/>
                        <a:pt x="976" y="37"/>
                      </a:cubicBezTo>
                      <a:cubicBezTo>
                        <a:pt x="879" y="12"/>
                        <a:pt x="781" y="0"/>
                        <a:pt x="68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35"/>
                <p:cNvSpPr/>
                <p:nvPr/>
              </p:nvSpPr>
              <p:spPr>
                <a:xfrm>
                  <a:off x="2126853" y="2850547"/>
                  <a:ext cx="19822" cy="15985"/>
                </a:xfrm>
                <a:custGeom>
                  <a:avLst/>
                  <a:gdLst/>
                  <a:ahLst/>
                  <a:cxnLst/>
                  <a:rect l="l" t="t" r="r" b="b"/>
                  <a:pathLst>
                    <a:path w="900" h="726" extrusionOk="0">
                      <a:moveTo>
                        <a:pt x="140" y="0"/>
                      </a:moveTo>
                      <a:cubicBezTo>
                        <a:pt x="24" y="0"/>
                        <a:pt x="0" y="202"/>
                        <a:pt x="178" y="202"/>
                      </a:cubicBezTo>
                      <a:cubicBezTo>
                        <a:pt x="421" y="202"/>
                        <a:pt x="568" y="445"/>
                        <a:pt x="616" y="689"/>
                      </a:cubicBezTo>
                      <a:cubicBezTo>
                        <a:pt x="641" y="714"/>
                        <a:pt x="677" y="726"/>
                        <a:pt x="708" y="726"/>
                      </a:cubicBezTo>
                      <a:cubicBezTo>
                        <a:pt x="738" y="726"/>
                        <a:pt x="763" y="714"/>
                        <a:pt x="763" y="689"/>
                      </a:cubicBezTo>
                      <a:cubicBezTo>
                        <a:pt x="899" y="324"/>
                        <a:pt x="567" y="2"/>
                        <a:pt x="244" y="2"/>
                      </a:cubicBezTo>
                      <a:cubicBezTo>
                        <a:pt x="222" y="2"/>
                        <a:pt x="199" y="3"/>
                        <a:pt x="178" y="7"/>
                      </a:cubicBezTo>
                      <a:cubicBezTo>
                        <a:pt x="164" y="2"/>
                        <a:pt x="152" y="0"/>
                        <a:pt x="14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35"/>
                <p:cNvSpPr/>
                <p:nvPr/>
              </p:nvSpPr>
              <p:spPr>
                <a:xfrm>
                  <a:off x="2182290" y="2867852"/>
                  <a:ext cx="29029" cy="17196"/>
                </a:xfrm>
                <a:custGeom>
                  <a:avLst/>
                  <a:gdLst/>
                  <a:ahLst/>
                  <a:cxnLst/>
                  <a:rect l="l" t="t" r="r" b="b"/>
                  <a:pathLst>
                    <a:path w="1318" h="781" extrusionOk="0">
                      <a:moveTo>
                        <a:pt x="98" y="1"/>
                      </a:moveTo>
                      <a:cubicBezTo>
                        <a:pt x="1" y="1"/>
                        <a:pt x="1" y="196"/>
                        <a:pt x="98" y="196"/>
                      </a:cubicBezTo>
                      <a:cubicBezTo>
                        <a:pt x="488" y="293"/>
                        <a:pt x="830" y="488"/>
                        <a:pt x="1122" y="781"/>
                      </a:cubicBezTo>
                      <a:cubicBezTo>
                        <a:pt x="1220" y="781"/>
                        <a:pt x="1317" y="781"/>
                        <a:pt x="1268" y="683"/>
                      </a:cubicBezTo>
                      <a:cubicBezTo>
                        <a:pt x="1122" y="196"/>
                        <a:pt x="537" y="49"/>
                        <a:pt x="9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35"/>
                <p:cNvSpPr/>
                <p:nvPr/>
              </p:nvSpPr>
              <p:spPr>
                <a:xfrm>
                  <a:off x="2247176" y="2893393"/>
                  <a:ext cx="48962" cy="12198"/>
                </a:xfrm>
                <a:custGeom>
                  <a:avLst/>
                  <a:gdLst/>
                  <a:ahLst/>
                  <a:cxnLst/>
                  <a:rect l="l" t="t" r="r" b="b"/>
                  <a:pathLst>
                    <a:path w="2223" h="554" extrusionOk="0">
                      <a:moveTo>
                        <a:pt x="166" y="1"/>
                      </a:moveTo>
                      <a:cubicBezTo>
                        <a:pt x="55" y="1"/>
                        <a:pt x="0" y="115"/>
                        <a:pt x="126" y="157"/>
                      </a:cubicBezTo>
                      <a:lnTo>
                        <a:pt x="175" y="206"/>
                      </a:lnTo>
                      <a:cubicBezTo>
                        <a:pt x="29" y="206"/>
                        <a:pt x="29" y="450"/>
                        <a:pt x="175" y="450"/>
                      </a:cubicBezTo>
                      <a:cubicBezTo>
                        <a:pt x="297" y="474"/>
                        <a:pt x="407" y="486"/>
                        <a:pt x="516" y="486"/>
                      </a:cubicBezTo>
                      <a:cubicBezTo>
                        <a:pt x="626" y="486"/>
                        <a:pt x="736" y="474"/>
                        <a:pt x="858" y="450"/>
                      </a:cubicBezTo>
                      <a:cubicBezTo>
                        <a:pt x="1061" y="517"/>
                        <a:pt x="1265" y="554"/>
                        <a:pt x="1464" y="554"/>
                      </a:cubicBezTo>
                      <a:cubicBezTo>
                        <a:pt x="1693" y="554"/>
                        <a:pt x="1916" y="505"/>
                        <a:pt x="2125" y="401"/>
                      </a:cubicBezTo>
                      <a:cubicBezTo>
                        <a:pt x="2223" y="352"/>
                        <a:pt x="2174" y="206"/>
                        <a:pt x="2077" y="206"/>
                      </a:cubicBezTo>
                      <a:cubicBezTo>
                        <a:pt x="1964" y="214"/>
                        <a:pt x="1852" y="219"/>
                        <a:pt x="1740" y="219"/>
                      </a:cubicBezTo>
                      <a:cubicBezTo>
                        <a:pt x="1220" y="219"/>
                        <a:pt x="705" y="131"/>
                        <a:pt x="224" y="11"/>
                      </a:cubicBezTo>
                      <a:cubicBezTo>
                        <a:pt x="203" y="4"/>
                        <a:pt x="184" y="1"/>
                        <a:pt x="1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35"/>
                <p:cNvSpPr/>
                <p:nvPr/>
              </p:nvSpPr>
              <p:spPr>
                <a:xfrm>
                  <a:off x="2297194" y="2912130"/>
                  <a:ext cx="38676" cy="22040"/>
                </a:xfrm>
                <a:custGeom>
                  <a:avLst/>
                  <a:gdLst/>
                  <a:ahLst/>
                  <a:cxnLst/>
                  <a:rect l="l" t="t" r="r" b="b"/>
                  <a:pathLst>
                    <a:path w="1756" h="1001" extrusionOk="0">
                      <a:moveTo>
                        <a:pt x="701" y="1"/>
                      </a:moveTo>
                      <a:cubicBezTo>
                        <a:pt x="683" y="1"/>
                        <a:pt x="659" y="13"/>
                        <a:pt x="634" y="37"/>
                      </a:cubicBezTo>
                      <a:cubicBezTo>
                        <a:pt x="586" y="37"/>
                        <a:pt x="586" y="135"/>
                        <a:pt x="634" y="184"/>
                      </a:cubicBezTo>
                      <a:lnTo>
                        <a:pt x="878" y="330"/>
                      </a:lnTo>
                      <a:lnTo>
                        <a:pt x="1024" y="525"/>
                      </a:lnTo>
                      <a:lnTo>
                        <a:pt x="1024" y="574"/>
                      </a:lnTo>
                      <a:cubicBezTo>
                        <a:pt x="1073" y="622"/>
                        <a:pt x="1122" y="671"/>
                        <a:pt x="1219" y="720"/>
                      </a:cubicBezTo>
                      <a:lnTo>
                        <a:pt x="732" y="720"/>
                      </a:lnTo>
                      <a:cubicBezTo>
                        <a:pt x="845" y="607"/>
                        <a:pt x="754" y="493"/>
                        <a:pt x="639" y="493"/>
                      </a:cubicBezTo>
                      <a:cubicBezTo>
                        <a:pt x="605" y="493"/>
                        <a:pt x="570" y="503"/>
                        <a:pt x="537" y="525"/>
                      </a:cubicBezTo>
                      <a:cubicBezTo>
                        <a:pt x="488" y="574"/>
                        <a:pt x="439" y="671"/>
                        <a:pt x="342" y="769"/>
                      </a:cubicBezTo>
                      <a:cubicBezTo>
                        <a:pt x="244" y="769"/>
                        <a:pt x="147" y="769"/>
                        <a:pt x="98" y="817"/>
                      </a:cubicBezTo>
                      <a:cubicBezTo>
                        <a:pt x="1" y="817"/>
                        <a:pt x="1" y="915"/>
                        <a:pt x="98" y="964"/>
                      </a:cubicBezTo>
                      <a:cubicBezTo>
                        <a:pt x="293" y="988"/>
                        <a:pt x="500" y="1000"/>
                        <a:pt x="714" y="1000"/>
                      </a:cubicBezTo>
                      <a:cubicBezTo>
                        <a:pt x="927" y="1000"/>
                        <a:pt x="1146" y="988"/>
                        <a:pt x="1366" y="964"/>
                      </a:cubicBezTo>
                      <a:cubicBezTo>
                        <a:pt x="1463" y="964"/>
                        <a:pt x="1561" y="915"/>
                        <a:pt x="1512" y="817"/>
                      </a:cubicBezTo>
                      <a:cubicBezTo>
                        <a:pt x="1658" y="817"/>
                        <a:pt x="1756" y="720"/>
                        <a:pt x="1756" y="622"/>
                      </a:cubicBezTo>
                      <a:cubicBezTo>
                        <a:pt x="1756" y="525"/>
                        <a:pt x="1707" y="427"/>
                        <a:pt x="1658" y="379"/>
                      </a:cubicBezTo>
                      <a:cubicBezTo>
                        <a:pt x="1609" y="281"/>
                        <a:pt x="1561" y="184"/>
                        <a:pt x="1463" y="135"/>
                      </a:cubicBezTo>
                      <a:cubicBezTo>
                        <a:pt x="1402" y="74"/>
                        <a:pt x="1332" y="47"/>
                        <a:pt x="1264" y="47"/>
                      </a:cubicBezTo>
                      <a:cubicBezTo>
                        <a:pt x="1171" y="47"/>
                        <a:pt x="1081" y="99"/>
                        <a:pt x="1024" y="184"/>
                      </a:cubicBezTo>
                      <a:lnTo>
                        <a:pt x="781" y="37"/>
                      </a:lnTo>
                      <a:lnTo>
                        <a:pt x="732" y="37"/>
                      </a:lnTo>
                      <a:cubicBezTo>
                        <a:pt x="732" y="13"/>
                        <a:pt x="720" y="1"/>
                        <a:pt x="70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35"/>
                <p:cNvSpPr/>
                <p:nvPr/>
              </p:nvSpPr>
              <p:spPr>
                <a:xfrm>
                  <a:off x="2271910" y="2911183"/>
                  <a:ext cx="29602" cy="11537"/>
                </a:xfrm>
                <a:custGeom>
                  <a:avLst/>
                  <a:gdLst/>
                  <a:ahLst/>
                  <a:cxnLst/>
                  <a:rect l="l" t="t" r="r" b="b"/>
                  <a:pathLst>
                    <a:path w="1344" h="524" extrusionOk="0">
                      <a:moveTo>
                        <a:pt x="152" y="0"/>
                      </a:moveTo>
                      <a:cubicBezTo>
                        <a:pt x="71" y="0"/>
                        <a:pt x="0" y="113"/>
                        <a:pt x="76" y="227"/>
                      </a:cubicBezTo>
                      <a:cubicBezTo>
                        <a:pt x="265" y="416"/>
                        <a:pt x="555" y="523"/>
                        <a:pt x="843" y="523"/>
                      </a:cubicBezTo>
                      <a:cubicBezTo>
                        <a:pt x="1000" y="523"/>
                        <a:pt x="1157" y="491"/>
                        <a:pt x="1295" y="422"/>
                      </a:cubicBezTo>
                      <a:cubicBezTo>
                        <a:pt x="1344" y="373"/>
                        <a:pt x="1344" y="275"/>
                        <a:pt x="1295" y="275"/>
                      </a:cubicBezTo>
                      <a:cubicBezTo>
                        <a:pt x="1228" y="284"/>
                        <a:pt x="1161" y="288"/>
                        <a:pt x="1095" y="288"/>
                      </a:cubicBezTo>
                      <a:cubicBezTo>
                        <a:pt x="774" y="288"/>
                        <a:pt x="465" y="193"/>
                        <a:pt x="222" y="32"/>
                      </a:cubicBezTo>
                      <a:cubicBezTo>
                        <a:pt x="200" y="10"/>
                        <a:pt x="176" y="0"/>
                        <a:pt x="15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4" name="Google Shape;384;p35"/>
              <p:cNvGrpSpPr/>
              <p:nvPr/>
            </p:nvGrpSpPr>
            <p:grpSpPr>
              <a:xfrm>
                <a:off x="1927791" y="2911045"/>
                <a:ext cx="387684" cy="337770"/>
                <a:chOff x="1927791" y="2911447"/>
                <a:chExt cx="387684" cy="337770"/>
              </a:xfrm>
            </p:grpSpPr>
            <p:sp>
              <p:nvSpPr>
                <p:cNvPr id="385" name="Google Shape;385;p35"/>
                <p:cNvSpPr/>
                <p:nvPr/>
              </p:nvSpPr>
              <p:spPr>
                <a:xfrm>
                  <a:off x="2159736" y="2939233"/>
                  <a:ext cx="16144" cy="15588"/>
                </a:xfrm>
                <a:custGeom>
                  <a:avLst/>
                  <a:gdLst/>
                  <a:ahLst/>
                  <a:cxnLst/>
                  <a:rect l="l" t="t" r="r" b="b"/>
                  <a:pathLst>
                    <a:path w="733" h="708" extrusionOk="0">
                      <a:moveTo>
                        <a:pt x="318" y="1"/>
                      </a:moveTo>
                      <a:cubicBezTo>
                        <a:pt x="184" y="1"/>
                        <a:pt x="50" y="74"/>
                        <a:pt x="1" y="220"/>
                      </a:cubicBezTo>
                      <a:lnTo>
                        <a:pt x="1" y="269"/>
                      </a:lnTo>
                      <a:cubicBezTo>
                        <a:pt x="1" y="464"/>
                        <a:pt x="98" y="659"/>
                        <a:pt x="245" y="708"/>
                      </a:cubicBezTo>
                      <a:lnTo>
                        <a:pt x="440" y="708"/>
                      </a:lnTo>
                      <a:cubicBezTo>
                        <a:pt x="586" y="659"/>
                        <a:pt x="732" y="464"/>
                        <a:pt x="683" y="269"/>
                      </a:cubicBezTo>
                      <a:lnTo>
                        <a:pt x="635" y="220"/>
                      </a:lnTo>
                      <a:cubicBezTo>
                        <a:pt x="586" y="74"/>
                        <a:pt x="452" y="1"/>
                        <a:pt x="31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35"/>
                <p:cNvSpPr/>
                <p:nvPr/>
              </p:nvSpPr>
              <p:spPr>
                <a:xfrm>
                  <a:off x="2230987" y="2958586"/>
                  <a:ext cx="25417" cy="47778"/>
                </a:xfrm>
                <a:custGeom>
                  <a:avLst/>
                  <a:gdLst/>
                  <a:ahLst/>
                  <a:cxnLst/>
                  <a:rect l="l" t="t" r="r" b="b"/>
                  <a:pathLst>
                    <a:path w="1154" h="2170" extrusionOk="0">
                      <a:moveTo>
                        <a:pt x="175" y="0"/>
                      </a:moveTo>
                      <a:cubicBezTo>
                        <a:pt x="93" y="0"/>
                        <a:pt x="1" y="75"/>
                        <a:pt x="32" y="170"/>
                      </a:cubicBezTo>
                      <a:cubicBezTo>
                        <a:pt x="130" y="463"/>
                        <a:pt x="228" y="755"/>
                        <a:pt x="374" y="999"/>
                      </a:cubicBezTo>
                      <a:cubicBezTo>
                        <a:pt x="520" y="1340"/>
                        <a:pt x="666" y="1730"/>
                        <a:pt x="813" y="2072"/>
                      </a:cubicBezTo>
                      <a:cubicBezTo>
                        <a:pt x="813" y="2120"/>
                        <a:pt x="861" y="2169"/>
                        <a:pt x="959" y="2169"/>
                      </a:cubicBezTo>
                      <a:cubicBezTo>
                        <a:pt x="1056" y="2169"/>
                        <a:pt x="1154" y="2120"/>
                        <a:pt x="1105" y="2023"/>
                      </a:cubicBezTo>
                      <a:cubicBezTo>
                        <a:pt x="959" y="1682"/>
                        <a:pt x="813" y="1340"/>
                        <a:pt x="666" y="999"/>
                      </a:cubicBezTo>
                      <a:cubicBezTo>
                        <a:pt x="569" y="658"/>
                        <a:pt x="423" y="365"/>
                        <a:pt x="276" y="73"/>
                      </a:cubicBezTo>
                      <a:cubicBezTo>
                        <a:pt x="259" y="22"/>
                        <a:pt x="219" y="0"/>
                        <a:pt x="17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35"/>
                <p:cNvSpPr/>
                <p:nvPr/>
              </p:nvSpPr>
              <p:spPr>
                <a:xfrm>
                  <a:off x="2255523" y="2989961"/>
                  <a:ext cx="10990" cy="10238"/>
                </a:xfrm>
                <a:custGeom>
                  <a:avLst/>
                  <a:gdLst/>
                  <a:ahLst/>
                  <a:cxnLst/>
                  <a:rect l="l" t="t" r="r" b="b"/>
                  <a:pathLst>
                    <a:path w="499" h="465" extrusionOk="0">
                      <a:moveTo>
                        <a:pt x="396" y="1"/>
                      </a:moveTo>
                      <a:cubicBezTo>
                        <a:pt x="365" y="1"/>
                        <a:pt x="326" y="19"/>
                        <a:pt x="284" y="62"/>
                      </a:cubicBezTo>
                      <a:cubicBezTo>
                        <a:pt x="186" y="110"/>
                        <a:pt x="89" y="257"/>
                        <a:pt x="40" y="354"/>
                      </a:cubicBezTo>
                      <a:cubicBezTo>
                        <a:pt x="0" y="394"/>
                        <a:pt x="57" y="465"/>
                        <a:pt x="105" y="465"/>
                      </a:cubicBezTo>
                      <a:cubicBezTo>
                        <a:pt x="117" y="465"/>
                        <a:pt x="128" y="461"/>
                        <a:pt x="137" y="452"/>
                      </a:cubicBezTo>
                      <a:cubicBezTo>
                        <a:pt x="235" y="403"/>
                        <a:pt x="381" y="305"/>
                        <a:pt x="430" y="208"/>
                      </a:cubicBezTo>
                      <a:cubicBezTo>
                        <a:pt x="499" y="104"/>
                        <a:pt x="470" y="1"/>
                        <a:pt x="39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35"/>
                <p:cNvSpPr/>
                <p:nvPr/>
              </p:nvSpPr>
              <p:spPr>
                <a:xfrm>
                  <a:off x="2176167" y="2917414"/>
                  <a:ext cx="35725" cy="34898"/>
                </a:xfrm>
                <a:custGeom>
                  <a:avLst/>
                  <a:gdLst/>
                  <a:ahLst/>
                  <a:cxnLst/>
                  <a:rect l="l" t="t" r="r" b="b"/>
                  <a:pathLst>
                    <a:path w="1622" h="1585" extrusionOk="0">
                      <a:moveTo>
                        <a:pt x="99" y="1"/>
                      </a:moveTo>
                      <a:cubicBezTo>
                        <a:pt x="39" y="1"/>
                        <a:pt x="1" y="70"/>
                        <a:pt x="35" y="139"/>
                      </a:cubicBezTo>
                      <a:cubicBezTo>
                        <a:pt x="425" y="675"/>
                        <a:pt x="864" y="1163"/>
                        <a:pt x="1400" y="1553"/>
                      </a:cubicBezTo>
                      <a:cubicBezTo>
                        <a:pt x="1423" y="1575"/>
                        <a:pt x="1448" y="1585"/>
                        <a:pt x="1472" y="1585"/>
                      </a:cubicBezTo>
                      <a:cubicBezTo>
                        <a:pt x="1552" y="1585"/>
                        <a:pt x="1621" y="1481"/>
                        <a:pt x="1546" y="1406"/>
                      </a:cubicBezTo>
                      <a:cubicBezTo>
                        <a:pt x="1156" y="870"/>
                        <a:pt x="669" y="431"/>
                        <a:pt x="181" y="41"/>
                      </a:cubicBezTo>
                      <a:cubicBezTo>
                        <a:pt x="153" y="13"/>
                        <a:pt x="124" y="1"/>
                        <a:pt x="9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35"/>
                <p:cNvSpPr/>
                <p:nvPr/>
              </p:nvSpPr>
              <p:spPr>
                <a:xfrm>
                  <a:off x="2193347" y="2911447"/>
                  <a:ext cx="41583" cy="38443"/>
                </a:xfrm>
                <a:custGeom>
                  <a:avLst/>
                  <a:gdLst/>
                  <a:ahLst/>
                  <a:cxnLst/>
                  <a:rect l="l" t="t" r="r" b="b"/>
                  <a:pathLst>
                    <a:path w="1888" h="1746" extrusionOk="0">
                      <a:moveTo>
                        <a:pt x="1156" y="507"/>
                      </a:moveTo>
                      <a:cubicBezTo>
                        <a:pt x="1108" y="605"/>
                        <a:pt x="1108" y="751"/>
                        <a:pt x="1156" y="897"/>
                      </a:cubicBezTo>
                      <a:cubicBezTo>
                        <a:pt x="1181" y="922"/>
                        <a:pt x="1205" y="934"/>
                        <a:pt x="1230" y="934"/>
                      </a:cubicBezTo>
                      <a:cubicBezTo>
                        <a:pt x="1254" y="934"/>
                        <a:pt x="1278" y="922"/>
                        <a:pt x="1303" y="897"/>
                      </a:cubicBezTo>
                      <a:lnTo>
                        <a:pt x="1303" y="897"/>
                      </a:lnTo>
                      <a:cubicBezTo>
                        <a:pt x="1303" y="995"/>
                        <a:pt x="1303" y="1092"/>
                        <a:pt x="1254" y="1141"/>
                      </a:cubicBezTo>
                      <a:cubicBezTo>
                        <a:pt x="1191" y="1235"/>
                        <a:pt x="1087" y="1289"/>
                        <a:pt x="996" y="1289"/>
                      </a:cubicBezTo>
                      <a:cubicBezTo>
                        <a:pt x="945" y="1289"/>
                        <a:pt x="898" y="1273"/>
                        <a:pt x="864" y="1239"/>
                      </a:cubicBezTo>
                      <a:lnTo>
                        <a:pt x="961" y="1239"/>
                      </a:lnTo>
                      <a:cubicBezTo>
                        <a:pt x="1069" y="1239"/>
                        <a:pt x="1097" y="1107"/>
                        <a:pt x="1047" y="1037"/>
                      </a:cubicBezTo>
                      <a:lnTo>
                        <a:pt x="1047" y="1037"/>
                      </a:lnTo>
                      <a:cubicBezTo>
                        <a:pt x="1117" y="1005"/>
                        <a:pt x="1168" y="908"/>
                        <a:pt x="1108" y="848"/>
                      </a:cubicBezTo>
                      <a:cubicBezTo>
                        <a:pt x="1010" y="702"/>
                        <a:pt x="961" y="605"/>
                        <a:pt x="913" y="507"/>
                      </a:cubicBezTo>
                      <a:close/>
                      <a:moveTo>
                        <a:pt x="427" y="1"/>
                      </a:moveTo>
                      <a:cubicBezTo>
                        <a:pt x="380" y="1"/>
                        <a:pt x="328" y="46"/>
                        <a:pt x="328" y="117"/>
                      </a:cubicBezTo>
                      <a:cubicBezTo>
                        <a:pt x="470" y="451"/>
                        <a:pt x="660" y="737"/>
                        <a:pt x="896" y="978"/>
                      </a:cubicBezTo>
                      <a:lnTo>
                        <a:pt x="896" y="978"/>
                      </a:lnTo>
                      <a:cubicBezTo>
                        <a:pt x="733" y="934"/>
                        <a:pt x="603" y="886"/>
                        <a:pt x="474" y="800"/>
                      </a:cubicBezTo>
                      <a:cubicBezTo>
                        <a:pt x="328" y="702"/>
                        <a:pt x="279" y="556"/>
                        <a:pt x="133" y="507"/>
                      </a:cubicBezTo>
                      <a:cubicBezTo>
                        <a:pt x="118" y="493"/>
                        <a:pt x="100" y="487"/>
                        <a:pt x="82" y="487"/>
                      </a:cubicBezTo>
                      <a:cubicBezTo>
                        <a:pt x="39" y="487"/>
                        <a:pt x="1" y="521"/>
                        <a:pt x="35" y="556"/>
                      </a:cubicBezTo>
                      <a:cubicBezTo>
                        <a:pt x="35" y="897"/>
                        <a:pt x="328" y="1092"/>
                        <a:pt x="620" y="1190"/>
                      </a:cubicBezTo>
                      <a:cubicBezTo>
                        <a:pt x="620" y="1377"/>
                        <a:pt x="780" y="1465"/>
                        <a:pt x="960" y="1465"/>
                      </a:cubicBezTo>
                      <a:cubicBezTo>
                        <a:pt x="1060" y="1465"/>
                        <a:pt x="1166" y="1437"/>
                        <a:pt x="1254" y="1385"/>
                      </a:cubicBezTo>
                      <a:cubicBezTo>
                        <a:pt x="1303" y="1336"/>
                        <a:pt x="1351" y="1287"/>
                        <a:pt x="1400" y="1190"/>
                      </a:cubicBezTo>
                      <a:cubicBezTo>
                        <a:pt x="1449" y="1385"/>
                        <a:pt x="1546" y="1580"/>
                        <a:pt x="1693" y="1726"/>
                      </a:cubicBezTo>
                      <a:cubicBezTo>
                        <a:pt x="1706" y="1739"/>
                        <a:pt x="1722" y="1745"/>
                        <a:pt x="1740" y="1745"/>
                      </a:cubicBezTo>
                      <a:cubicBezTo>
                        <a:pt x="1787" y="1745"/>
                        <a:pt x="1839" y="1700"/>
                        <a:pt x="1839" y="1629"/>
                      </a:cubicBezTo>
                      <a:cubicBezTo>
                        <a:pt x="1839" y="1434"/>
                        <a:pt x="1790" y="1239"/>
                        <a:pt x="1644" y="1044"/>
                      </a:cubicBezTo>
                      <a:cubicBezTo>
                        <a:pt x="1595" y="800"/>
                        <a:pt x="1498" y="605"/>
                        <a:pt x="1400" y="410"/>
                      </a:cubicBezTo>
                      <a:lnTo>
                        <a:pt x="1741" y="410"/>
                      </a:lnTo>
                      <a:cubicBezTo>
                        <a:pt x="1888" y="410"/>
                        <a:pt x="1888" y="215"/>
                        <a:pt x="1741" y="166"/>
                      </a:cubicBezTo>
                      <a:cubicBezTo>
                        <a:pt x="1400" y="166"/>
                        <a:pt x="1059" y="166"/>
                        <a:pt x="718" y="263"/>
                      </a:cubicBezTo>
                      <a:cubicBezTo>
                        <a:pt x="669" y="166"/>
                        <a:pt x="571" y="68"/>
                        <a:pt x="474" y="20"/>
                      </a:cubicBezTo>
                      <a:cubicBezTo>
                        <a:pt x="461" y="7"/>
                        <a:pt x="444" y="1"/>
                        <a:pt x="42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35"/>
                <p:cNvSpPr/>
                <p:nvPr/>
              </p:nvSpPr>
              <p:spPr>
                <a:xfrm>
                  <a:off x="2250325" y="3054605"/>
                  <a:ext cx="40460" cy="89589"/>
                </a:xfrm>
                <a:custGeom>
                  <a:avLst/>
                  <a:gdLst/>
                  <a:ahLst/>
                  <a:cxnLst/>
                  <a:rect l="l" t="t" r="r" b="b"/>
                  <a:pathLst>
                    <a:path w="1837" h="4069" extrusionOk="0">
                      <a:moveTo>
                        <a:pt x="812" y="1270"/>
                      </a:moveTo>
                      <a:lnTo>
                        <a:pt x="812" y="1270"/>
                      </a:lnTo>
                      <a:cubicBezTo>
                        <a:pt x="861" y="1318"/>
                        <a:pt x="861" y="1367"/>
                        <a:pt x="861" y="1416"/>
                      </a:cubicBezTo>
                      <a:cubicBezTo>
                        <a:pt x="861" y="1416"/>
                        <a:pt x="812" y="1318"/>
                        <a:pt x="812" y="1270"/>
                      </a:cubicBezTo>
                      <a:close/>
                      <a:moveTo>
                        <a:pt x="172" y="0"/>
                      </a:moveTo>
                      <a:cubicBezTo>
                        <a:pt x="91" y="0"/>
                        <a:pt x="1" y="54"/>
                        <a:pt x="32" y="148"/>
                      </a:cubicBezTo>
                      <a:cubicBezTo>
                        <a:pt x="178" y="490"/>
                        <a:pt x="276" y="733"/>
                        <a:pt x="422" y="1075"/>
                      </a:cubicBezTo>
                      <a:cubicBezTo>
                        <a:pt x="471" y="1270"/>
                        <a:pt x="568" y="1611"/>
                        <a:pt x="763" y="1709"/>
                      </a:cubicBezTo>
                      <a:lnTo>
                        <a:pt x="861" y="1709"/>
                      </a:lnTo>
                      <a:cubicBezTo>
                        <a:pt x="1007" y="2489"/>
                        <a:pt x="1251" y="3317"/>
                        <a:pt x="1641" y="4049"/>
                      </a:cubicBezTo>
                      <a:cubicBezTo>
                        <a:pt x="1655" y="4063"/>
                        <a:pt x="1674" y="4069"/>
                        <a:pt x="1694" y="4069"/>
                      </a:cubicBezTo>
                      <a:cubicBezTo>
                        <a:pt x="1743" y="4069"/>
                        <a:pt x="1802" y="4034"/>
                        <a:pt x="1836" y="4000"/>
                      </a:cubicBezTo>
                      <a:cubicBezTo>
                        <a:pt x="1787" y="3464"/>
                        <a:pt x="1641" y="2927"/>
                        <a:pt x="1397" y="2391"/>
                      </a:cubicBezTo>
                      <a:lnTo>
                        <a:pt x="1397" y="2391"/>
                      </a:lnTo>
                      <a:cubicBezTo>
                        <a:pt x="1412" y="2405"/>
                        <a:pt x="1426" y="2411"/>
                        <a:pt x="1440" y="2411"/>
                      </a:cubicBezTo>
                      <a:cubicBezTo>
                        <a:pt x="1475" y="2411"/>
                        <a:pt x="1509" y="2377"/>
                        <a:pt x="1543" y="2342"/>
                      </a:cubicBezTo>
                      <a:cubicBezTo>
                        <a:pt x="1397" y="2099"/>
                        <a:pt x="1300" y="1855"/>
                        <a:pt x="1153" y="1611"/>
                      </a:cubicBezTo>
                      <a:cubicBezTo>
                        <a:pt x="1202" y="1514"/>
                        <a:pt x="1251" y="1367"/>
                        <a:pt x="1251" y="1270"/>
                      </a:cubicBezTo>
                      <a:cubicBezTo>
                        <a:pt x="1227" y="1221"/>
                        <a:pt x="1190" y="1197"/>
                        <a:pt x="1153" y="1197"/>
                      </a:cubicBezTo>
                      <a:cubicBezTo>
                        <a:pt x="1117" y="1197"/>
                        <a:pt x="1080" y="1221"/>
                        <a:pt x="1056" y="1270"/>
                      </a:cubicBezTo>
                      <a:cubicBezTo>
                        <a:pt x="1056" y="1270"/>
                        <a:pt x="1056" y="1318"/>
                        <a:pt x="1056" y="1367"/>
                      </a:cubicBezTo>
                      <a:lnTo>
                        <a:pt x="958" y="1221"/>
                      </a:lnTo>
                      <a:cubicBezTo>
                        <a:pt x="944" y="1207"/>
                        <a:pt x="926" y="1201"/>
                        <a:pt x="907" y="1201"/>
                      </a:cubicBezTo>
                      <a:cubicBezTo>
                        <a:pt x="861" y="1201"/>
                        <a:pt x="812" y="1235"/>
                        <a:pt x="812" y="1270"/>
                      </a:cubicBezTo>
                      <a:cubicBezTo>
                        <a:pt x="715" y="1123"/>
                        <a:pt x="666" y="977"/>
                        <a:pt x="617" y="831"/>
                      </a:cubicBezTo>
                      <a:cubicBezTo>
                        <a:pt x="520" y="587"/>
                        <a:pt x="373" y="295"/>
                        <a:pt x="276" y="51"/>
                      </a:cubicBezTo>
                      <a:cubicBezTo>
                        <a:pt x="259" y="16"/>
                        <a:pt x="217" y="0"/>
                        <a:pt x="17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35"/>
                <p:cNvSpPr/>
                <p:nvPr/>
              </p:nvSpPr>
              <p:spPr>
                <a:xfrm>
                  <a:off x="2249951" y="3031993"/>
                  <a:ext cx="13832" cy="23933"/>
                </a:xfrm>
                <a:custGeom>
                  <a:avLst/>
                  <a:gdLst/>
                  <a:ahLst/>
                  <a:cxnLst/>
                  <a:rect l="l" t="t" r="r" b="b"/>
                  <a:pathLst>
                    <a:path w="628" h="1087" extrusionOk="0">
                      <a:moveTo>
                        <a:pt x="110" y="1"/>
                      </a:moveTo>
                      <a:cubicBezTo>
                        <a:pt x="56" y="1"/>
                        <a:pt x="0" y="42"/>
                        <a:pt x="0" y="103"/>
                      </a:cubicBezTo>
                      <a:cubicBezTo>
                        <a:pt x="49" y="395"/>
                        <a:pt x="147" y="688"/>
                        <a:pt x="244" y="980"/>
                      </a:cubicBezTo>
                      <a:cubicBezTo>
                        <a:pt x="263" y="1055"/>
                        <a:pt x="331" y="1087"/>
                        <a:pt x="400" y="1087"/>
                      </a:cubicBezTo>
                      <a:cubicBezTo>
                        <a:pt x="513" y="1087"/>
                        <a:pt x="627" y="1003"/>
                        <a:pt x="537" y="883"/>
                      </a:cubicBezTo>
                      <a:cubicBezTo>
                        <a:pt x="439" y="590"/>
                        <a:pt x="342" y="298"/>
                        <a:pt x="195" y="54"/>
                      </a:cubicBezTo>
                      <a:cubicBezTo>
                        <a:pt x="177" y="17"/>
                        <a:pt x="144" y="1"/>
                        <a:pt x="11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35"/>
                <p:cNvSpPr/>
                <p:nvPr/>
              </p:nvSpPr>
              <p:spPr>
                <a:xfrm>
                  <a:off x="2212354" y="2952400"/>
                  <a:ext cx="35460" cy="60680"/>
                </a:xfrm>
                <a:custGeom>
                  <a:avLst/>
                  <a:gdLst/>
                  <a:ahLst/>
                  <a:cxnLst/>
                  <a:rect l="l" t="t" r="r" b="b"/>
                  <a:pathLst>
                    <a:path w="1610" h="2756" extrusionOk="0">
                      <a:moveTo>
                        <a:pt x="258" y="1"/>
                      </a:moveTo>
                      <a:cubicBezTo>
                        <a:pt x="156" y="1"/>
                        <a:pt x="78" y="104"/>
                        <a:pt x="147" y="207"/>
                      </a:cubicBezTo>
                      <a:cubicBezTo>
                        <a:pt x="147" y="256"/>
                        <a:pt x="196" y="305"/>
                        <a:pt x="245" y="354"/>
                      </a:cubicBezTo>
                      <a:lnTo>
                        <a:pt x="147" y="354"/>
                      </a:lnTo>
                      <a:cubicBezTo>
                        <a:pt x="50" y="354"/>
                        <a:pt x="1" y="451"/>
                        <a:pt x="50" y="549"/>
                      </a:cubicBezTo>
                      <a:cubicBezTo>
                        <a:pt x="196" y="695"/>
                        <a:pt x="391" y="792"/>
                        <a:pt x="586" y="841"/>
                      </a:cubicBezTo>
                      <a:cubicBezTo>
                        <a:pt x="537" y="1182"/>
                        <a:pt x="537" y="1573"/>
                        <a:pt x="635" y="1865"/>
                      </a:cubicBezTo>
                      <a:cubicBezTo>
                        <a:pt x="732" y="2206"/>
                        <a:pt x="878" y="2596"/>
                        <a:pt x="1171" y="2743"/>
                      </a:cubicBezTo>
                      <a:cubicBezTo>
                        <a:pt x="1189" y="2752"/>
                        <a:pt x="1207" y="2756"/>
                        <a:pt x="1224" y="2756"/>
                      </a:cubicBezTo>
                      <a:cubicBezTo>
                        <a:pt x="1299" y="2756"/>
                        <a:pt x="1357" y="2676"/>
                        <a:pt x="1317" y="2596"/>
                      </a:cubicBezTo>
                      <a:cubicBezTo>
                        <a:pt x="1220" y="2304"/>
                        <a:pt x="1074" y="2011"/>
                        <a:pt x="927" y="1768"/>
                      </a:cubicBezTo>
                      <a:cubicBezTo>
                        <a:pt x="878" y="1573"/>
                        <a:pt x="830" y="1377"/>
                        <a:pt x="781" y="1182"/>
                      </a:cubicBezTo>
                      <a:lnTo>
                        <a:pt x="781" y="1182"/>
                      </a:lnTo>
                      <a:cubicBezTo>
                        <a:pt x="878" y="1280"/>
                        <a:pt x="976" y="1377"/>
                        <a:pt x="1074" y="1524"/>
                      </a:cubicBezTo>
                      <a:cubicBezTo>
                        <a:pt x="1074" y="1524"/>
                        <a:pt x="1074" y="1573"/>
                        <a:pt x="1074" y="1573"/>
                      </a:cubicBezTo>
                      <a:cubicBezTo>
                        <a:pt x="1122" y="1914"/>
                        <a:pt x="1220" y="2206"/>
                        <a:pt x="1415" y="2450"/>
                      </a:cubicBezTo>
                      <a:cubicBezTo>
                        <a:pt x="1429" y="2464"/>
                        <a:pt x="1448" y="2470"/>
                        <a:pt x="1468" y="2470"/>
                      </a:cubicBezTo>
                      <a:cubicBezTo>
                        <a:pt x="1516" y="2470"/>
                        <a:pt x="1575" y="2436"/>
                        <a:pt x="1610" y="2401"/>
                      </a:cubicBezTo>
                      <a:cubicBezTo>
                        <a:pt x="1561" y="2060"/>
                        <a:pt x="1464" y="1816"/>
                        <a:pt x="1317" y="1573"/>
                      </a:cubicBezTo>
                      <a:cubicBezTo>
                        <a:pt x="1317" y="1524"/>
                        <a:pt x="1317" y="1524"/>
                        <a:pt x="1317" y="1475"/>
                      </a:cubicBezTo>
                      <a:cubicBezTo>
                        <a:pt x="1171" y="1182"/>
                        <a:pt x="1025" y="939"/>
                        <a:pt x="830" y="695"/>
                      </a:cubicBezTo>
                      <a:cubicBezTo>
                        <a:pt x="830" y="646"/>
                        <a:pt x="830" y="597"/>
                        <a:pt x="781" y="549"/>
                      </a:cubicBezTo>
                      <a:lnTo>
                        <a:pt x="732" y="549"/>
                      </a:lnTo>
                      <a:lnTo>
                        <a:pt x="635" y="451"/>
                      </a:lnTo>
                      <a:lnTo>
                        <a:pt x="391" y="61"/>
                      </a:lnTo>
                      <a:cubicBezTo>
                        <a:pt x="348" y="18"/>
                        <a:pt x="301" y="1"/>
                        <a:pt x="25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5"/>
                <p:cNvSpPr/>
                <p:nvPr/>
              </p:nvSpPr>
              <p:spPr>
                <a:xfrm>
                  <a:off x="2291820" y="3172729"/>
                  <a:ext cx="13986" cy="14421"/>
                </a:xfrm>
                <a:custGeom>
                  <a:avLst/>
                  <a:gdLst/>
                  <a:ahLst/>
                  <a:cxnLst/>
                  <a:rect l="l" t="t" r="r" b="b"/>
                  <a:pathLst>
                    <a:path w="635" h="655" extrusionOk="0">
                      <a:moveTo>
                        <a:pt x="98" y="0"/>
                      </a:moveTo>
                      <a:cubicBezTo>
                        <a:pt x="50" y="0"/>
                        <a:pt x="1" y="49"/>
                        <a:pt x="98" y="98"/>
                      </a:cubicBezTo>
                      <a:cubicBezTo>
                        <a:pt x="293" y="195"/>
                        <a:pt x="293" y="390"/>
                        <a:pt x="293" y="585"/>
                      </a:cubicBezTo>
                      <a:cubicBezTo>
                        <a:pt x="293" y="620"/>
                        <a:pt x="318" y="654"/>
                        <a:pt x="349" y="654"/>
                      </a:cubicBezTo>
                      <a:cubicBezTo>
                        <a:pt x="362" y="654"/>
                        <a:pt x="377" y="648"/>
                        <a:pt x="391" y="634"/>
                      </a:cubicBezTo>
                      <a:cubicBezTo>
                        <a:pt x="635" y="390"/>
                        <a:pt x="391" y="49"/>
                        <a:pt x="9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35"/>
                <p:cNvSpPr/>
                <p:nvPr/>
              </p:nvSpPr>
              <p:spPr>
                <a:xfrm>
                  <a:off x="2309000" y="3226121"/>
                  <a:ext cx="6475" cy="16931"/>
                </a:xfrm>
                <a:custGeom>
                  <a:avLst/>
                  <a:gdLst/>
                  <a:ahLst/>
                  <a:cxnLst/>
                  <a:rect l="l" t="t" r="r" b="b"/>
                  <a:pathLst>
                    <a:path w="294" h="769" extrusionOk="0">
                      <a:moveTo>
                        <a:pt x="172" y="1"/>
                      </a:moveTo>
                      <a:cubicBezTo>
                        <a:pt x="111" y="1"/>
                        <a:pt x="50" y="37"/>
                        <a:pt x="50" y="110"/>
                      </a:cubicBezTo>
                      <a:cubicBezTo>
                        <a:pt x="1" y="305"/>
                        <a:pt x="1" y="500"/>
                        <a:pt x="50" y="696"/>
                      </a:cubicBezTo>
                      <a:cubicBezTo>
                        <a:pt x="50" y="744"/>
                        <a:pt x="98" y="769"/>
                        <a:pt x="147" y="769"/>
                      </a:cubicBezTo>
                      <a:cubicBezTo>
                        <a:pt x="196" y="769"/>
                        <a:pt x="245" y="744"/>
                        <a:pt x="245" y="696"/>
                      </a:cubicBezTo>
                      <a:cubicBezTo>
                        <a:pt x="293" y="500"/>
                        <a:pt x="293" y="305"/>
                        <a:pt x="293" y="110"/>
                      </a:cubicBezTo>
                      <a:cubicBezTo>
                        <a:pt x="293" y="37"/>
                        <a:pt x="232" y="1"/>
                        <a:pt x="17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35"/>
                <p:cNvSpPr/>
                <p:nvPr/>
              </p:nvSpPr>
              <p:spPr>
                <a:xfrm>
                  <a:off x="1927791" y="3238473"/>
                  <a:ext cx="6475" cy="10745"/>
                </a:xfrm>
                <a:custGeom>
                  <a:avLst/>
                  <a:gdLst/>
                  <a:ahLst/>
                  <a:cxnLst/>
                  <a:rect l="l" t="t" r="r" b="b"/>
                  <a:pathLst>
                    <a:path w="294" h="488" extrusionOk="0">
                      <a:moveTo>
                        <a:pt x="141" y="0"/>
                      </a:moveTo>
                      <a:cubicBezTo>
                        <a:pt x="111" y="0"/>
                        <a:pt x="74" y="13"/>
                        <a:pt x="50" y="37"/>
                      </a:cubicBezTo>
                      <a:cubicBezTo>
                        <a:pt x="1" y="135"/>
                        <a:pt x="1" y="232"/>
                        <a:pt x="1" y="378"/>
                      </a:cubicBezTo>
                      <a:cubicBezTo>
                        <a:pt x="1" y="451"/>
                        <a:pt x="62" y="488"/>
                        <a:pt x="129" y="488"/>
                      </a:cubicBezTo>
                      <a:cubicBezTo>
                        <a:pt x="196" y="488"/>
                        <a:pt x="269" y="451"/>
                        <a:pt x="293" y="378"/>
                      </a:cubicBezTo>
                      <a:cubicBezTo>
                        <a:pt x="293" y="232"/>
                        <a:pt x="245" y="135"/>
                        <a:pt x="196" y="37"/>
                      </a:cubicBezTo>
                      <a:cubicBezTo>
                        <a:pt x="196" y="13"/>
                        <a:pt x="171" y="0"/>
                        <a:pt x="14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35"/>
                <p:cNvSpPr/>
                <p:nvPr/>
              </p:nvSpPr>
              <p:spPr>
                <a:xfrm>
                  <a:off x="1939619" y="3194196"/>
                  <a:ext cx="7533" cy="12902"/>
                </a:xfrm>
                <a:custGeom>
                  <a:avLst/>
                  <a:gdLst/>
                  <a:ahLst/>
                  <a:cxnLst/>
                  <a:rect l="l" t="t" r="r" b="b"/>
                  <a:pathLst>
                    <a:path w="342" h="586" extrusionOk="0">
                      <a:moveTo>
                        <a:pt x="146" y="0"/>
                      </a:moveTo>
                      <a:cubicBezTo>
                        <a:pt x="73" y="0"/>
                        <a:pt x="0" y="49"/>
                        <a:pt x="0" y="147"/>
                      </a:cubicBezTo>
                      <a:cubicBezTo>
                        <a:pt x="0" y="244"/>
                        <a:pt x="0" y="342"/>
                        <a:pt x="0" y="439"/>
                      </a:cubicBezTo>
                      <a:cubicBezTo>
                        <a:pt x="0" y="537"/>
                        <a:pt x="85" y="585"/>
                        <a:pt x="171" y="585"/>
                      </a:cubicBezTo>
                      <a:cubicBezTo>
                        <a:pt x="256" y="585"/>
                        <a:pt x="341" y="537"/>
                        <a:pt x="341" y="439"/>
                      </a:cubicBezTo>
                      <a:cubicBezTo>
                        <a:pt x="293" y="342"/>
                        <a:pt x="293" y="244"/>
                        <a:pt x="293" y="147"/>
                      </a:cubicBezTo>
                      <a:cubicBezTo>
                        <a:pt x="293" y="49"/>
                        <a:pt x="220" y="0"/>
                        <a:pt x="14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35"/>
                <p:cNvSpPr/>
                <p:nvPr/>
              </p:nvSpPr>
              <p:spPr>
                <a:xfrm>
                  <a:off x="1963229" y="3146682"/>
                  <a:ext cx="7555" cy="10767"/>
                </a:xfrm>
                <a:custGeom>
                  <a:avLst/>
                  <a:gdLst/>
                  <a:ahLst/>
                  <a:cxnLst/>
                  <a:rect l="l" t="t" r="r" b="b"/>
                  <a:pathLst>
                    <a:path w="343" h="489" extrusionOk="0">
                      <a:moveTo>
                        <a:pt x="171" y="1"/>
                      </a:moveTo>
                      <a:cubicBezTo>
                        <a:pt x="98" y="1"/>
                        <a:pt x="25" y="37"/>
                        <a:pt x="1" y="111"/>
                      </a:cubicBezTo>
                      <a:cubicBezTo>
                        <a:pt x="1" y="306"/>
                        <a:pt x="1" y="354"/>
                        <a:pt x="98" y="452"/>
                      </a:cubicBezTo>
                      <a:cubicBezTo>
                        <a:pt x="123" y="476"/>
                        <a:pt x="147" y="488"/>
                        <a:pt x="171" y="488"/>
                      </a:cubicBezTo>
                      <a:cubicBezTo>
                        <a:pt x="196" y="488"/>
                        <a:pt x="220" y="476"/>
                        <a:pt x="244" y="452"/>
                      </a:cubicBezTo>
                      <a:cubicBezTo>
                        <a:pt x="342" y="354"/>
                        <a:pt x="342" y="306"/>
                        <a:pt x="342" y="111"/>
                      </a:cubicBezTo>
                      <a:cubicBezTo>
                        <a:pt x="318" y="37"/>
                        <a:pt x="244" y="1"/>
                        <a:pt x="17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35"/>
                <p:cNvSpPr/>
                <p:nvPr/>
              </p:nvSpPr>
              <p:spPr>
                <a:xfrm>
                  <a:off x="1974704" y="3123057"/>
                  <a:ext cx="19492" cy="17108"/>
                </a:xfrm>
                <a:custGeom>
                  <a:avLst/>
                  <a:gdLst/>
                  <a:ahLst/>
                  <a:cxnLst/>
                  <a:rect l="l" t="t" r="r" b="b"/>
                  <a:pathLst>
                    <a:path w="885" h="777" extrusionOk="0">
                      <a:moveTo>
                        <a:pt x="753" y="0"/>
                      </a:moveTo>
                      <a:cubicBezTo>
                        <a:pt x="736" y="0"/>
                        <a:pt x="717" y="4"/>
                        <a:pt x="699" y="13"/>
                      </a:cubicBezTo>
                      <a:cubicBezTo>
                        <a:pt x="455" y="111"/>
                        <a:pt x="309" y="355"/>
                        <a:pt x="114" y="550"/>
                      </a:cubicBezTo>
                      <a:cubicBezTo>
                        <a:pt x="0" y="663"/>
                        <a:pt x="92" y="776"/>
                        <a:pt x="207" y="776"/>
                      </a:cubicBezTo>
                      <a:cubicBezTo>
                        <a:pt x="240" y="776"/>
                        <a:pt x="276" y="767"/>
                        <a:pt x="309" y="745"/>
                      </a:cubicBezTo>
                      <a:cubicBezTo>
                        <a:pt x="504" y="550"/>
                        <a:pt x="747" y="403"/>
                        <a:pt x="845" y="111"/>
                      </a:cubicBezTo>
                      <a:cubicBezTo>
                        <a:pt x="884" y="71"/>
                        <a:pt x="828" y="0"/>
                        <a:pt x="75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35"/>
                <p:cNvSpPr/>
                <p:nvPr/>
              </p:nvSpPr>
              <p:spPr>
                <a:xfrm>
                  <a:off x="2010473" y="3091132"/>
                  <a:ext cx="9691" cy="7552"/>
                </a:xfrm>
                <a:custGeom>
                  <a:avLst/>
                  <a:gdLst/>
                  <a:ahLst/>
                  <a:cxnLst/>
                  <a:rect l="l" t="t" r="r" b="b"/>
                  <a:pathLst>
                    <a:path w="440" h="343" extrusionOk="0">
                      <a:moveTo>
                        <a:pt x="245" y="1"/>
                      </a:moveTo>
                      <a:cubicBezTo>
                        <a:pt x="1" y="1"/>
                        <a:pt x="1" y="342"/>
                        <a:pt x="245" y="342"/>
                      </a:cubicBezTo>
                      <a:cubicBezTo>
                        <a:pt x="440" y="342"/>
                        <a:pt x="440" y="1"/>
                        <a:pt x="24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35"/>
                <p:cNvSpPr/>
                <p:nvPr/>
              </p:nvSpPr>
              <p:spPr>
                <a:xfrm>
                  <a:off x="2018005" y="3061738"/>
                  <a:ext cx="24712" cy="28337"/>
                </a:xfrm>
                <a:custGeom>
                  <a:avLst/>
                  <a:gdLst/>
                  <a:ahLst/>
                  <a:cxnLst/>
                  <a:rect l="l" t="t" r="r" b="b"/>
                  <a:pathLst>
                    <a:path w="1122" h="1287" extrusionOk="0">
                      <a:moveTo>
                        <a:pt x="461" y="0"/>
                      </a:moveTo>
                      <a:cubicBezTo>
                        <a:pt x="397" y="0"/>
                        <a:pt x="355" y="46"/>
                        <a:pt x="390" y="117"/>
                      </a:cubicBezTo>
                      <a:cubicBezTo>
                        <a:pt x="488" y="458"/>
                        <a:pt x="537" y="946"/>
                        <a:pt x="98" y="1092"/>
                      </a:cubicBezTo>
                      <a:cubicBezTo>
                        <a:pt x="0" y="1141"/>
                        <a:pt x="49" y="1287"/>
                        <a:pt x="146" y="1287"/>
                      </a:cubicBezTo>
                      <a:cubicBezTo>
                        <a:pt x="683" y="1141"/>
                        <a:pt x="1122" y="312"/>
                        <a:pt x="537" y="19"/>
                      </a:cubicBezTo>
                      <a:cubicBezTo>
                        <a:pt x="510" y="6"/>
                        <a:pt x="484" y="0"/>
                        <a:pt x="4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35"/>
                <p:cNvSpPr/>
                <p:nvPr/>
              </p:nvSpPr>
              <p:spPr>
                <a:xfrm>
                  <a:off x="2042696" y="3020280"/>
                  <a:ext cx="29007" cy="29019"/>
                </a:xfrm>
                <a:custGeom>
                  <a:avLst/>
                  <a:gdLst/>
                  <a:ahLst/>
                  <a:cxnLst/>
                  <a:rect l="l" t="t" r="r" b="b"/>
                  <a:pathLst>
                    <a:path w="1317" h="1318" extrusionOk="0">
                      <a:moveTo>
                        <a:pt x="1219" y="1"/>
                      </a:moveTo>
                      <a:cubicBezTo>
                        <a:pt x="781" y="50"/>
                        <a:pt x="439" y="342"/>
                        <a:pt x="244" y="732"/>
                      </a:cubicBezTo>
                      <a:lnTo>
                        <a:pt x="244" y="635"/>
                      </a:lnTo>
                      <a:cubicBezTo>
                        <a:pt x="220" y="586"/>
                        <a:pt x="183" y="562"/>
                        <a:pt x="147" y="562"/>
                      </a:cubicBezTo>
                      <a:cubicBezTo>
                        <a:pt x="110" y="562"/>
                        <a:pt x="74" y="586"/>
                        <a:pt x="49" y="635"/>
                      </a:cubicBezTo>
                      <a:cubicBezTo>
                        <a:pt x="1" y="781"/>
                        <a:pt x="1" y="976"/>
                        <a:pt x="1" y="1171"/>
                      </a:cubicBezTo>
                      <a:lnTo>
                        <a:pt x="1" y="1220"/>
                      </a:lnTo>
                      <a:cubicBezTo>
                        <a:pt x="1" y="1220"/>
                        <a:pt x="1" y="1269"/>
                        <a:pt x="1" y="1269"/>
                      </a:cubicBezTo>
                      <a:cubicBezTo>
                        <a:pt x="1" y="1269"/>
                        <a:pt x="49" y="1317"/>
                        <a:pt x="49" y="1317"/>
                      </a:cubicBezTo>
                      <a:lnTo>
                        <a:pt x="147" y="1317"/>
                      </a:lnTo>
                      <a:lnTo>
                        <a:pt x="196" y="1269"/>
                      </a:lnTo>
                      <a:cubicBezTo>
                        <a:pt x="293" y="1025"/>
                        <a:pt x="439" y="781"/>
                        <a:pt x="634" y="586"/>
                      </a:cubicBezTo>
                      <a:cubicBezTo>
                        <a:pt x="829" y="440"/>
                        <a:pt x="1073" y="342"/>
                        <a:pt x="1268" y="147"/>
                      </a:cubicBezTo>
                      <a:cubicBezTo>
                        <a:pt x="1317" y="147"/>
                        <a:pt x="1317" y="1"/>
                        <a:pt x="121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35"/>
                <p:cNvSpPr/>
                <p:nvPr/>
              </p:nvSpPr>
              <p:spPr>
                <a:xfrm>
                  <a:off x="2072760" y="3092211"/>
                  <a:ext cx="11651" cy="11053"/>
                </a:xfrm>
                <a:custGeom>
                  <a:avLst/>
                  <a:gdLst/>
                  <a:ahLst/>
                  <a:cxnLst/>
                  <a:rect l="l" t="t" r="r" b="b"/>
                  <a:pathLst>
                    <a:path w="529" h="502" extrusionOk="0">
                      <a:moveTo>
                        <a:pt x="196" y="1"/>
                      </a:moveTo>
                      <a:cubicBezTo>
                        <a:pt x="98" y="1"/>
                        <a:pt x="1" y="98"/>
                        <a:pt x="49" y="147"/>
                      </a:cubicBezTo>
                      <a:cubicBezTo>
                        <a:pt x="98" y="342"/>
                        <a:pt x="196" y="391"/>
                        <a:pt x="391" y="488"/>
                      </a:cubicBezTo>
                      <a:cubicBezTo>
                        <a:pt x="400" y="497"/>
                        <a:pt x="410" y="501"/>
                        <a:pt x="421" y="501"/>
                      </a:cubicBezTo>
                      <a:cubicBezTo>
                        <a:pt x="470" y="501"/>
                        <a:pt x="528" y="421"/>
                        <a:pt x="488" y="342"/>
                      </a:cubicBezTo>
                      <a:cubicBezTo>
                        <a:pt x="391" y="196"/>
                        <a:pt x="342" y="98"/>
                        <a:pt x="19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35"/>
                <p:cNvSpPr/>
                <p:nvPr/>
              </p:nvSpPr>
              <p:spPr>
                <a:xfrm>
                  <a:off x="2059875" y="3070215"/>
                  <a:ext cx="6475" cy="27126"/>
                </a:xfrm>
                <a:custGeom>
                  <a:avLst/>
                  <a:gdLst/>
                  <a:ahLst/>
                  <a:cxnLst/>
                  <a:rect l="l" t="t" r="r" b="b"/>
                  <a:pathLst>
                    <a:path w="294" h="1232" extrusionOk="0">
                      <a:moveTo>
                        <a:pt x="153" y="0"/>
                      </a:moveTo>
                      <a:cubicBezTo>
                        <a:pt x="123" y="0"/>
                        <a:pt x="98" y="24"/>
                        <a:pt x="98" y="73"/>
                      </a:cubicBezTo>
                      <a:cubicBezTo>
                        <a:pt x="1" y="414"/>
                        <a:pt x="1" y="805"/>
                        <a:pt x="98" y="1195"/>
                      </a:cubicBezTo>
                      <a:cubicBezTo>
                        <a:pt x="98" y="1219"/>
                        <a:pt x="123" y="1231"/>
                        <a:pt x="153" y="1231"/>
                      </a:cubicBezTo>
                      <a:cubicBezTo>
                        <a:pt x="184" y="1231"/>
                        <a:pt x="220" y="1219"/>
                        <a:pt x="244" y="1195"/>
                      </a:cubicBezTo>
                      <a:cubicBezTo>
                        <a:pt x="293" y="805"/>
                        <a:pt x="293" y="414"/>
                        <a:pt x="244" y="73"/>
                      </a:cubicBezTo>
                      <a:cubicBezTo>
                        <a:pt x="220" y="24"/>
                        <a:pt x="184" y="0"/>
                        <a:pt x="15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35"/>
                <p:cNvSpPr/>
                <p:nvPr/>
              </p:nvSpPr>
              <p:spPr>
                <a:xfrm>
                  <a:off x="2060954" y="3098376"/>
                  <a:ext cx="6453" cy="16931"/>
                </a:xfrm>
                <a:custGeom>
                  <a:avLst/>
                  <a:gdLst/>
                  <a:ahLst/>
                  <a:cxnLst/>
                  <a:rect l="l" t="t" r="r" b="b"/>
                  <a:pathLst>
                    <a:path w="293" h="769" extrusionOk="0">
                      <a:moveTo>
                        <a:pt x="147" y="1"/>
                      </a:moveTo>
                      <a:cubicBezTo>
                        <a:pt x="98" y="1"/>
                        <a:pt x="49" y="37"/>
                        <a:pt x="49" y="111"/>
                      </a:cubicBezTo>
                      <a:cubicBezTo>
                        <a:pt x="0" y="306"/>
                        <a:pt x="0" y="501"/>
                        <a:pt x="49" y="696"/>
                      </a:cubicBezTo>
                      <a:cubicBezTo>
                        <a:pt x="49" y="744"/>
                        <a:pt x="98" y="769"/>
                        <a:pt x="147" y="769"/>
                      </a:cubicBezTo>
                      <a:cubicBezTo>
                        <a:pt x="195" y="769"/>
                        <a:pt x="244" y="744"/>
                        <a:pt x="244" y="696"/>
                      </a:cubicBezTo>
                      <a:cubicBezTo>
                        <a:pt x="293" y="501"/>
                        <a:pt x="293" y="306"/>
                        <a:pt x="244" y="111"/>
                      </a:cubicBezTo>
                      <a:cubicBezTo>
                        <a:pt x="244" y="37"/>
                        <a:pt x="195" y="1"/>
                        <a:pt x="14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35"/>
                <p:cNvSpPr/>
                <p:nvPr/>
              </p:nvSpPr>
              <p:spPr>
                <a:xfrm>
                  <a:off x="2077055" y="2977081"/>
                  <a:ext cx="21496" cy="77854"/>
                </a:xfrm>
                <a:custGeom>
                  <a:avLst/>
                  <a:gdLst/>
                  <a:ahLst/>
                  <a:cxnLst/>
                  <a:rect l="l" t="t" r="r" b="b"/>
                  <a:pathLst>
                    <a:path w="976" h="3536" extrusionOk="0">
                      <a:moveTo>
                        <a:pt x="220" y="1"/>
                      </a:moveTo>
                      <a:cubicBezTo>
                        <a:pt x="171" y="1"/>
                        <a:pt x="123" y="37"/>
                        <a:pt x="98" y="110"/>
                      </a:cubicBezTo>
                      <a:cubicBezTo>
                        <a:pt x="1" y="354"/>
                        <a:pt x="1" y="647"/>
                        <a:pt x="50" y="939"/>
                      </a:cubicBezTo>
                      <a:cubicBezTo>
                        <a:pt x="50" y="1049"/>
                        <a:pt x="126" y="1112"/>
                        <a:pt x="211" y="1112"/>
                      </a:cubicBezTo>
                      <a:cubicBezTo>
                        <a:pt x="277" y="1112"/>
                        <a:pt x="348" y="1073"/>
                        <a:pt x="391" y="988"/>
                      </a:cubicBezTo>
                      <a:cubicBezTo>
                        <a:pt x="391" y="1037"/>
                        <a:pt x="440" y="1085"/>
                        <a:pt x="440" y="1085"/>
                      </a:cubicBezTo>
                      <a:cubicBezTo>
                        <a:pt x="488" y="1183"/>
                        <a:pt x="537" y="1280"/>
                        <a:pt x="586" y="1378"/>
                      </a:cubicBezTo>
                      <a:lnTo>
                        <a:pt x="488" y="1378"/>
                      </a:lnTo>
                      <a:cubicBezTo>
                        <a:pt x="488" y="1427"/>
                        <a:pt x="440" y="1427"/>
                        <a:pt x="440" y="1427"/>
                      </a:cubicBezTo>
                      <a:cubicBezTo>
                        <a:pt x="440" y="1475"/>
                        <a:pt x="440" y="1475"/>
                        <a:pt x="440" y="1475"/>
                      </a:cubicBezTo>
                      <a:cubicBezTo>
                        <a:pt x="440" y="1622"/>
                        <a:pt x="440" y="1719"/>
                        <a:pt x="488" y="1817"/>
                      </a:cubicBezTo>
                      <a:cubicBezTo>
                        <a:pt x="488" y="1865"/>
                        <a:pt x="537" y="1865"/>
                        <a:pt x="586" y="1865"/>
                      </a:cubicBezTo>
                      <a:cubicBezTo>
                        <a:pt x="537" y="1963"/>
                        <a:pt x="488" y="2060"/>
                        <a:pt x="440" y="2109"/>
                      </a:cubicBezTo>
                      <a:cubicBezTo>
                        <a:pt x="440" y="1914"/>
                        <a:pt x="440" y="1670"/>
                        <a:pt x="391" y="1475"/>
                      </a:cubicBezTo>
                      <a:cubicBezTo>
                        <a:pt x="366" y="1427"/>
                        <a:pt x="330" y="1402"/>
                        <a:pt x="293" y="1402"/>
                      </a:cubicBezTo>
                      <a:cubicBezTo>
                        <a:pt x="257" y="1402"/>
                        <a:pt x="220" y="1427"/>
                        <a:pt x="196" y="1475"/>
                      </a:cubicBezTo>
                      <a:cubicBezTo>
                        <a:pt x="98" y="2109"/>
                        <a:pt x="98" y="2792"/>
                        <a:pt x="196" y="3426"/>
                      </a:cubicBezTo>
                      <a:cubicBezTo>
                        <a:pt x="196" y="3499"/>
                        <a:pt x="245" y="3535"/>
                        <a:pt x="293" y="3535"/>
                      </a:cubicBezTo>
                      <a:cubicBezTo>
                        <a:pt x="342" y="3535"/>
                        <a:pt x="391" y="3499"/>
                        <a:pt x="391" y="3426"/>
                      </a:cubicBezTo>
                      <a:cubicBezTo>
                        <a:pt x="391" y="3182"/>
                        <a:pt x="391" y="2889"/>
                        <a:pt x="440" y="2597"/>
                      </a:cubicBezTo>
                      <a:cubicBezTo>
                        <a:pt x="537" y="2548"/>
                        <a:pt x="635" y="2499"/>
                        <a:pt x="683" y="2402"/>
                      </a:cubicBezTo>
                      <a:cubicBezTo>
                        <a:pt x="830" y="2304"/>
                        <a:pt x="927" y="2158"/>
                        <a:pt x="927" y="2012"/>
                      </a:cubicBezTo>
                      <a:cubicBezTo>
                        <a:pt x="927" y="1963"/>
                        <a:pt x="927" y="1914"/>
                        <a:pt x="927" y="1865"/>
                      </a:cubicBezTo>
                      <a:cubicBezTo>
                        <a:pt x="976" y="1524"/>
                        <a:pt x="927" y="1183"/>
                        <a:pt x="732" y="842"/>
                      </a:cubicBezTo>
                      <a:cubicBezTo>
                        <a:pt x="683" y="793"/>
                        <a:pt x="635" y="695"/>
                        <a:pt x="586" y="647"/>
                      </a:cubicBezTo>
                      <a:lnTo>
                        <a:pt x="683" y="549"/>
                      </a:lnTo>
                      <a:cubicBezTo>
                        <a:pt x="781" y="403"/>
                        <a:pt x="878" y="354"/>
                        <a:pt x="927" y="159"/>
                      </a:cubicBezTo>
                      <a:cubicBezTo>
                        <a:pt x="927" y="120"/>
                        <a:pt x="895" y="48"/>
                        <a:pt x="831" y="48"/>
                      </a:cubicBezTo>
                      <a:cubicBezTo>
                        <a:pt x="816" y="48"/>
                        <a:pt x="799" y="52"/>
                        <a:pt x="781" y="61"/>
                      </a:cubicBezTo>
                      <a:cubicBezTo>
                        <a:pt x="683" y="61"/>
                        <a:pt x="586" y="208"/>
                        <a:pt x="488" y="354"/>
                      </a:cubicBezTo>
                      <a:lnTo>
                        <a:pt x="391" y="403"/>
                      </a:lnTo>
                      <a:cubicBezTo>
                        <a:pt x="391" y="305"/>
                        <a:pt x="391" y="208"/>
                        <a:pt x="342" y="110"/>
                      </a:cubicBezTo>
                      <a:cubicBezTo>
                        <a:pt x="318" y="37"/>
                        <a:pt x="269" y="1"/>
                        <a:pt x="22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06" name="Google Shape;406;p35"/>
            <p:cNvGrpSpPr/>
            <p:nvPr/>
          </p:nvGrpSpPr>
          <p:grpSpPr>
            <a:xfrm>
              <a:off x="2685914" y="2395902"/>
              <a:ext cx="301787" cy="1157526"/>
              <a:chOff x="2685914" y="2395902"/>
              <a:chExt cx="301787" cy="1157526"/>
            </a:xfrm>
          </p:grpSpPr>
          <p:grpSp>
            <p:nvGrpSpPr>
              <p:cNvPr id="407" name="Google Shape;407;p35"/>
              <p:cNvGrpSpPr/>
              <p:nvPr/>
            </p:nvGrpSpPr>
            <p:grpSpPr>
              <a:xfrm>
                <a:off x="2773970" y="2849198"/>
                <a:ext cx="179350" cy="704230"/>
                <a:chOff x="2773970" y="2849198"/>
                <a:chExt cx="179350" cy="704230"/>
              </a:xfrm>
            </p:grpSpPr>
            <p:grpSp>
              <p:nvGrpSpPr>
                <p:cNvPr id="408" name="Google Shape;408;p35"/>
                <p:cNvGrpSpPr/>
                <p:nvPr/>
              </p:nvGrpSpPr>
              <p:grpSpPr>
                <a:xfrm>
                  <a:off x="2773970" y="3236728"/>
                  <a:ext cx="152281" cy="316700"/>
                  <a:chOff x="2773970" y="3237130"/>
                  <a:chExt cx="152281" cy="316700"/>
                </a:xfrm>
              </p:grpSpPr>
              <p:sp>
                <p:nvSpPr>
                  <p:cNvPr id="409" name="Google Shape;409;p35"/>
                  <p:cNvSpPr/>
                  <p:nvPr/>
                </p:nvSpPr>
                <p:spPr>
                  <a:xfrm>
                    <a:off x="2897464" y="3273635"/>
                    <a:ext cx="6475" cy="6451"/>
                  </a:xfrm>
                  <a:custGeom>
                    <a:avLst/>
                    <a:gdLst/>
                    <a:ahLst/>
                    <a:cxnLst/>
                    <a:rect l="l" t="t" r="r" b="b"/>
                    <a:pathLst>
                      <a:path w="294" h="293" extrusionOk="0">
                        <a:moveTo>
                          <a:pt x="147" y="0"/>
                        </a:moveTo>
                        <a:cubicBezTo>
                          <a:pt x="1" y="49"/>
                          <a:pt x="1" y="244"/>
                          <a:pt x="147" y="293"/>
                        </a:cubicBezTo>
                        <a:cubicBezTo>
                          <a:pt x="293" y="244"/>
                          <a:pt x="293" y="49"/>
                          <a:pt x="1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5"/>
                  <p:cNvSpPr/>
                  <p:nvPr/>
                </p:nvSpPr>
                <p:spPr>
                  <a:xfrm>
                    <a:off x="2773970" y="3545221"/>
                    <a:ext cx="9691" cy="8609"/>
                  </a:xfrm>
                  <a:custGeom>
                    <a:avLst/>
                    <a:gdLst/>
                    <a:ahLst/>
                    <a:cxnLst/>
                    <a:rect l="l" t="t" r="r" b="b"/>
                    <a:pathLst>
                      <a:path w="440" h="391" extrusionOk="0">
                        <a:moveTo>
                          <a:pt x="245" y="0"/>
                        </a:moveTo>
                        <a:cubicBezTo>
                          <a:pt x="1" y="0"/>
                          <a:pt x="1" y="342"/>
                          <a:pt x="245" y="390"/>
                        </a:cubicBezTo>
                        <a:cubicBezTo>
                          <a:pt x="440" y="342"/>
                          <a:pt x="440" y="0"/>
                          <a:pt x="24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35"/>
                  <p:cNvSpPr/>
                  <p:nvPr/>
                </p:nvSpPr>
                <p:spPr>
                  <a:xfrm>
                    <a:off x="2821235" y="3476504"/>
                    <a:ext cx="13964" cy="12902"/>
                  </a:xfrm>
                  <a:custGeom>
                    <a:avLst/>
                    <a:gdLst/>
                    <a:ahLst/>
                    <a:cxnLst/>
                    <a:rect l="l" t="t" r="r" b="b"/>
                    <a:pathLst>
                      <a:path w="634" h="586" extrusionOk="0">
                        <a:moveTo>
                          <a:pt x="341" y="1"/>
                        </a:moveTo>
                        <a:cubicBezTo>
                          <a:pt x="0" y="50"/>
                          <a:pt x="0" y="537"/>
                          <a:pt x="341" y="586"/>
                        </a:cubicBezTo>
                        <a:cubicBezTo>
                          <a:pt x="634" y="537"/>
                          <a:pt x="634" y="50"/>
                          <a:pt x="34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35"/>
                  <p:cNvSpPr/>
                  <p:nvPr/>
                </p:nvSpPr>
                <p:spPr>
                  <a:xfrm>
                    <a:off x="2828746" y="3449951"/>
                    <a:ext cx="9691" cy="17988"/>
                  </a:xfrm>
                  <a:custGeom>
                    <a:avLst/>
                    <a:gdLst/>
                    <a:ahLst/>
                    <a:cxnLst/>
                    <a:rect l="l" t="t" r="r" b="b"/>
                    <a:pathLst>
                      <a:path w="440" h="817" extrusionOk="0">
                        <a:moveTo>
                          <a:pt x="214" y="0"/>
                        </a:moveTo>
                        <a:cubicBezTo>
                          <a:pt x="171" y="0"/>
                          <a:pt x="122" y="12"/>
                          <a:pt x="98" y="37"/>
                        </a:cubicBezTo>
                        <a:cubicBezTo>
                          <a:pt x="49" y="232"/>
                          <a:pt x="0" y="476"/>
                          <a:pt x="49" y="671"/>
                        </a:cubicBezTo>
                        <a:cubicBezTo>
                          <a:pt x="73" y="768"/>
                          <a:pt x="147" y="817"/>
                          <a:pt x="220" y="817"/>
                        </a:cubicBezTo>
                        <a:cubicBezTo>
                          <a:pt x="293" y="817"/>
                          <a:pt x="366" y="768"/>
                          <a:pt x="390" y="671"/>
                        </a:cubicBezTo>
                        <a:cubicBezTo>
                          <a:pt x="439" y="476"/>
                          <a:pt x="390" y="232"/>
                          <a:pt x="293" y="37"/>
                        </a:cubicBezTo>
                        <a:cubicBezTo>
                          <a:pt x="293" y="12"/>
                          <a:pt x="256" y="0"/>
                          <a:pt x="21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5"/>
                  <p:cNvSpPr/>
                  <p:nvPr/>
                </p:nvSpPr>
                <p:spPr>
                  <a:xfrm>
                    <a:off x="2859889" y="3395458"/>
                    <a:ext cx="7533" cy="16931"/>
                  </a:xfrm>
                  <a:custGeom>
                    <a:avLst/>
                    <a:gdLst/>
                    <a:ahLst/>
                    <a:cxnLst/>
                    <a:rect l="l" t="t" r="r" b="b"/>
                    <a:pathLst>
                      <a:path w="342" h="769" extrusionOk="0">
                        <a:moveTo>
                          <a:pt x="177" y="1"/>
                        </a:moveTo>
                        <a:cubicBezTo>
                          <a:pt x="134" y="1"/>
                          <a:pt x="98" y="25"/>
                          <a:pt x="98" y="74"/>
                        </a:cubicBezTo>
                        <a:cubicBezTo>
                          <a:pt x="49" y="269"/>
                          <a:pt x="0" y="464"/>
                          <a:pt x="49" y="659"/>
                        </a:cubicBezTo>
                        <a:cubicBezTo>
                          <a:pt x="49" y="732"/>
                          <a:pt x="110" y="769"/>
                          <a:pt x="177" y="769"/>
                        </a:cubicBezTo>
                        <a:cubicBezTo>
                          <a:pt x="244" y="769"/>
                          <a:pt x="317" y="732"/>
                          <a:pt x="342" y="659"/>
                        </a:cubicBezTo>
                        <a:cubicBezTo>
                          <a:pt x="342" y="464"/>
                          <a:pt x="342" y="269"/>
                          <a:pt x="293" y="74"/>
                        </a:cubicBezTo>
                        <a:cubicBezTo>
                          <a:pt x="268" y="25"/>
                          <a:pt x="220" y="1"/>
                          <a:pt x="17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5"/>
                  <p:cNvSpPr/>
                  <p:nvPr/>
                </p:nvSpPr>
                <p:spPr>
                  <a:xfrm>
                    <a:off x="2896385" y="3249129"/>
                    <a:ext cx="26694" cy="78470"/>
                  </a:xfrm>
                  <a:custGeom>
                    <a:avLst/>
                    <a:gdLst/>
                    <a:ahLst/>
                    <a:cxnLst/>
                    <a:rect l="l" t="t" r="r" b="b"/>
                    <a:pathLst>
                      <a:path w="1212" h="3564" extrusionOk="0">
                        <a:moveTo>
                          <a:pt x="703" y="1"/>
                        </a:moveTo>
                        <a:cubicBezTo>
                          <a:pt x="652" y="1"/>
                          <a:pt x="606" y="28"/>
                          <a:pt x="586" y="89"/>
                        </a:cubicBezTo>
                        <a:lnTo>
                          <a:pt x="488" y="236"/>
                        </a:lnTo>
                        <a:cubicBezTo>
                          <a:pt x="488" y="187"/>
                          <a:pt x="488" y="187"/>
                          <a:pt x="488" y="138"/>
                        </a:cubicBezTo>
                        <a:cubicBezTo>
                          <a:pt x="488" y="114"/>
                          <a:pt x="464" y="101"/>
                          <a:pt x="440" y="101"/>
                        </a:cubicBezTo>
                        <a:cubicBezTo>
                          <a:pt x="415" y="101"/>
                          <a:pt x="391" y="114"/>
                          <a:pt x="391" y="138"/>
                        </a:cubicBezTo>
                        <a:lnTo>
                          <a:pt x="391" y="333"/>
                        </a:lnTo>
                        <a:cubicBezTo>
                          <a:pt x="391" y="333"/>
                          <a:pt x="342" y="382"/>
                          <a:pt x="342" y="431"/>
                        </a:cubicBezTo>
                        <a:cubicBezTo>
                          <a:pt x="342" y="431"/>
                          <a:pt x="342" y="479"/>
                          <a:pt x="342" y="479"/>
                        </a:cubicBezTo>
                        <a:cubicBezTo>
                          <a:pt x="342" y="674"/>
                          <a:pt x="342" y="821"/>
                          <a:pt x="342" y="967"/>
                        </a:cubicBezTo>
                        <a:cubicBezTo>
                          <a:pt x="342" y="1016"/>
                          <a:pt x="342" y="1016"/>
                          <a:pt x="342" y="1064"/>
                        </a:cubicBezTo>
                        <a:lnTo>
                          <a:pt x="342" y="2186"/>
                        </a:lnTo>
                        <a:lnTo>
                          <a:pt x="342" y="2283"/>
                        </a:lnTo>
                        <a:cubicBezTo>
                          <a:pt x="342" y="2381"/>
                          <a:pt x="293" y="2478"/>
                          <a:pt x="293" y="2576"/>
                        </a:cubicBezTo>
                        <a:cubicBezTo>
                          <a:pt x="269" y="2551"/>
                          <a:pt x="232" y="2539"/>
                          <a:pt x="196" y="2539"/>
                        </a:cubicBezTo>
                        <a:cubicBezTo>
                          <a:pt x="159" y="2539"/>
                          <a:pt x="123" y="2551"/>
                          <a:pt x="98" y="2576"/>
                        </a:cubicBezTo>
                        <a:cubicBezTo>
                          <a:pt x="50" y="2868"/>
                          <a:pt x="1" y="3161"/>
                          <a:pt x="50" y="3453"/>
                        </a:cubicBezTo>
                        <a:cubicBezTo>
                          <a:pt x="50" y="3527"/>
                          <a:pt x="123" y="3563"/>
                          <a:pt x="196" y="3563"/>
                        </a:cubicBezTo>
                        <a:cubicBezTo>
                          <a:pt x="269" y="3563"/>
                          <a:pt x="342" y="3527"/>
                          <a:pt x="342" y="3453"/>
                        </a:cubicBezTo>
                        <a:lnTo>
                          <a:pt x="342" y="3161"/>
                        </a:lnTo>
                        <a:cubicBezTo>
                          <a:pt x="342" y="3210"/>
                          <a:pt x="379" y="3234"/>
                          <a:pt x="421" y="3234"/>
                        </a:cubicBezTo>
                        <a:cubicBezTo>
                          <a:pt x="464" y="3234"/>
                          <a:pt x="513" y="3210"/>
                          <a:pt x="537" y="3161"/>
                        </a:cubicBezTo>
                        <a:lnTo>
                          <a:pt x="537" y="2722"/>
                        </a:lnTo>
                        <a:lnTo>
                          <a:pt x="537" y="2186"/>
                        </a:lnTo>
                        <a:cubicBezTo>
                          <a:pt x="537" y="1991"/>
                          <a:pt x="537" y="1796"/>
                          <a:pt x="537" y="1601"/>
                        </a:cubicBezTo>
                        <a:lnTo>
                          <a:pt x="537" y="1016"/>
                        </a:lnTo>
                        <a:cubicBezTo>
                          <a:pt x="537" y="1016"/>
                          <a:pt x="537" y="967"/>
                          <a:pt x="537" y="967"/>
                        </a:cubicBezTo>
                        <a:cubicBezTo>
                          <a:pt x="586" y="967"/>
                          <a:pt x="586" y="918"/>
                          <a:pt x="586" y="918"/>
                        </a:cubicBezTo>
                        <a:cubicBezTo>
                          <a:pt x="683" y="772"/>
                          <a:pt x="781" y="674"/>
                          <a:pt x="878" y="577"/>
                        </a:cubicBezTo>
                        <a:cubicBezTo>
                          <a:pt x="1025" y="431"/>
                          <a:pt x="1122" y="382"/>
                          <a:pt x="1171" y="236"/>
                        </a:cubicBezTo>
                        <a:cubicBezTo>
                          <a:pt x="1211" y="115"/>
                          <a:pt x="1119" y="28"/>
                          <a:pt x="1031" y="28"/>
                        </a:cubicBezTo>
                        <a:cubicBezTo>
                          <a:pt x="1012" y="28"/>
                          <a:pt x="993" y="32"/>
                          <a:pt x="976" y="41"/>
                        </a:cubicBezTo>
                        <a:lnTo>
                          <a:pt x="878" y="138"/>
                        </a:lnTo>
                        <a:cubicBezTo>
                          <a:pt x="850" y="53"/>
                          <a:pt x="772" y="1"/>
                          <a:pt x="7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5"/>
                  <p:cNvSpPr/>
                  <p:nvPr/>
                </p:nvSpPr>
                <p:spPr>
                  <a:xfrm>
                    <a:off x="2896385" y="3310933"/>
                    <a:ext cx="29866" cy="95050"/>
                  </a:xfrm>
                  <a:custGeom>
                    <a:avLst/>
                    <a:gdLst/>
                    <a:ahLst/>
                    <a:cxnLst/>
                    <a:rect l="l" t="t" r="r" b="b"/>
                    <a:pathLst>
                      <a:path w="1356" h="4317" extrusionOk="0">
                        <a:moveTo>
                          <a:pt x="738" y="0"/>
                        </a:moveTo>
                        <a:cubicBezTo>
                          <a:pt x="696" y="0"/>
                          <a:pt x="659" y="37"/>
                          <a:pt x="683" y="110"/>
                        </a:cubicBezTo>
                        <a:cubicBezTo>
                          <a:pt x="635" y="256"/>
                          <a:pt x="586" y="403"/>
                          <a:pt x="586" y="500"/>
                        </a:cubicBezTo>
                        <a:lnTo>
                          <a:pt x="440" y="598"/>
                        </a:lnTo>
                        <a:cubicBezTo>
                          <a:pt x="342" y="598"/>
                          <a:pt x="342" y="695"/>
                          <a:pt x="440" y="744"/>
                        </a:cubicBezTo>
                        <a:lnTo>
                          <a:pt x="537" y="744"/>
                        </a:lnTo>
                        <a:lnTo>
                          <a:pt x="537" y="1134"/>
                        </a:lnTo>
                        <a:cubicBezTo>
                          <a:pt x="519" y="1097"/>
                          <a:pt x="486" y="1081"/>
                          <a:pt x="452" y="1081"/>
                        </a:cubicBezTo>
                        <a:cubicBezTo>
                          <a:pt x="398" y="1081"/>
                          <a:pt x="342" y="1122"/>
                          <a:pt x="342" y="1183"/>
                        </a:cubicBezTo>
                        <a:cubicBezTo>
                          <a:pt x="342" y="1134"/>
                          <a:pt x="245" y="1036"/>
                          <a:pt x="147" y="1036"/>
                        </a:cubicBezTo>
                        <a:cubicBezTo>
                          <a:pt x="1" y="1085"/>
                          <a:pt x="1" y="1329"/>
                          <a:pt x="147" y="1378"/>
                        </a:cubicBezTo>
                        <a:cubicBezTo>
                          <a:pt x="230" y="1378"/>
                          <a:pt x="278" y="1343"/>
                          <a:pt x="290" y="1272"/>
                        </a:cubicBezTo>
                        <a:lnTo>
                          <a:pt x="290" y="1272"/>
                        </a:lnTo>
                        <a:cubicBezTo>
                          <a:pt x="245" y="1842"/>
                          <a:pt x="247" y="2365"/>
                          <a:pt x="342" y="2889"/>
                        </a:cubicBezTo>
                        <a:cubicBezTo>
                          <a:pt x="367" y="2938"/>
                          <a:pt x="403" y="2962"/>
                          <a:pt x="440" y="2962"/>
                        </a:cubicBezTo>
                        <a:cubicBezTo>
                          <a:pt x="476" y="2962"/>
                          <a:pt x="513" y="2938"/>
                          <a:pt x="537" y="2889"/>
                        </a:cubicBezTo>
                        <a:cubicBezTo>
                          <a:pt x="635" y="2548"/>
                          <a:pt x="635" y="2207"/>
                          <a:pt x="635" y="1865"/>
                        </a:cubicBezTo>
                        <a:cubicBezTo>
                          <a:pt x="683" y="2109"/>
                          <a:pt x="732" y="2402"/>
                          <a:pt x="830" y="2645"/>
                        </a:cubicBezTo>
                        <a:cubicBezTo>
                          <a:pt x="830" y="2694"/>
                          <a:pt x="878" y="2694"/>
                          <a:pt x="878" y="2694"/>
                        </a:cubicBezTo>
                        <a:cubicBezTo>
                          <a:pt x="878" y="2792"/>
                          <a:pt x="830" y="2840"/>
                          <a:pt x="781" y="2938"/>
                        </a:cubicBezTo>
                        <a:cubicBezTo>
                          <a:pt x="683" y="2938"/>
                          <a:pt x="537" y="3035"/>
                          <a:pt x="537" y="3133"/>
                        </a:cubicBezTo>
                        <a:cubicBezTo>
                          <a:pt x="537" y="3105"/>
                          <a:pt x="505" y="3077"/>
                          <a:pt x="468" y="3077"/>
                        </a:cubicBezTo>
                        <a:cubicBezTo>
                          <a:pt x="441" y="3077"/>
                          <a:pt x="412" y="3092"/>
                          <a:pt x="391" y="3133"/>
                        </a:cubicBezTo>
                        <a:cubicBezTo>
                          <a:pt x="245" y="3523"/>
                          <a:pt x="391" y="4011"/>
                          <a:pt x="683" y="4303"/>
                        </a:cubicBezTo>
                        <a:cubicBezTo>
                          <a:pt x="693" y="4312"/>
                          <a:pt x="704" y="4316"/>
                          <a:pt x="715" y="4316"/>
                        </a:cubicBezTo>
                        <a:cubicBezTo>
                          <a:pt x="764" y="4316"/>
                          <a:pt x="820" y="4245"/>
                          <a:pt x="781" y="4206"/>
                        </a:cubicBezTo>
                        <a:cubicBezTo>
                          <a:pt x="537" y="3913"/>
                          <a:pt x="488" y="3523"/>
                          <a:pt x="537" y="3182"/>
                        </a:cubicBezTo>
                        <a:lnTo>
                          <a:pt x="537" y="3182"/>
                        </a:lnTo>
                        <a:cubicBezTo>
                          <a:pt x="586" y="3328"/>
                          <a:pt x="683" y="3474"/>
                          <a:pt x="830" y="3572"/>
                        </a:cubicBezTo>
                        <a:cubicBezTo>
                          <a:pt x="889" y="3631"/>
                          <a:pt x="954" y="3656"/>
                          <a:pt x="1015" y="3656"/>
                        </a:cubicBezTo>
                        <a:cubicBezTo>
                          <a:pt x="1205" y="3656"/>
                          <a:pt x="1356" y="3415"/>
                          <a:pt x="1171" y="3230"/>
                        </a:cubicBezTo>
                        <a:cubicBezTo>
                          <a:pt x="1122" y="3182"/>
                          <a:pt x="1073" y="3133"/>
                          <a:pt x="1025" y="3084"/>
                        </a:cubicBezTo>
                        <a:cubicBezTo>
                          <a:pt x="1073" y="2938"/>
                          <a:pt x="1122" y="2743"/>
                          <a:pt x="1171" y="2597"/>
                        </a:cubicBezTo>
                        <a:cubicBezTo>
                          <a:pt x="1201" y="2536"/>
                          <a:pt x="1138" y="2495"/>
                          <a:pt x="1074" y="2495"/>
                        </a:cubicBezTo>
                        <a:cubicBezTo>
                          <a:pt x="1035" y="2495"/>
                          <a:pt x="995" y="2511"/>
                          <a:pt x="976" y="2548"/>
                        </a:cubicBezTo>
                        <a:cubicBezTo>
                          <a:pt x="878" y="1914"/>
                          <a:pt x="830" y="1280"/>
                          <a:pt x="830" y="646"/>
                        </a:cubicBezTo>
                        <a:cubicBezTo>
                          <a:pt x="976" y="500"/>
                          <a:pt x="1073" y="305"/>
                          <a:pt x="1073" y="110"/>
                        </a:cubicBezTo>
                        <a:cubicBezTo>
                          <a:pt x="1073" y="37"/>
                          <a:pt x="1025" y="0"/>
                          <a:pt x="976" y="0"/>
                        </a:cubicBezTo>
                        <a:cubicBezTo>
                          <a:pt x="927" y="0"/>
                          <a:pt x="878" y="37"/>
                          <a:pt x="878" y="110"/>
                        </a:cubicBezTo>
                        <a:cubicBezTo>
                          <a:pt x="878" y="159"/>
                          <a:pt x="878" y="256"/>
                          <a:pt x="830" y="305"/>
                        </a:cubicBezTo>
                        <a:lnTo>
                          <a:pt x="830" y="110"/>
                        </a:lnTo>
                        <a:cubicBezTo>
                          <a:pt x="830" y="37"/>
                          <a:pt x="781" y="0"/>
                          <a:pt x="73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5"/>
                  <p:cNvSpPr/>
                  <p:nvPr/>
                </p:nvSpPr>
                <p:spPr>
                  <a:xfrm>
                    <a:off x="2902838" y="3237130"/>
                    <a:ext cx="7533" cy="11559"/>
                  </a:xfrm>
                  <a:custGeom>
                    <a:avLst/>
                    <a:gdLst/>
                    <a:ahLst/>
                    <a:cxnLst/>
                    <a:rect l="l" t="t" r="r" b="b"/>
                    <a:pathLst>
                      <a:path w="342" h="525" extrusionOk="0">
                        <a:moveTo>
                          <a:pt x="153" y="0"/>
                        </a:moveTo>
                        <a:cubicBezTo>
                          <a:pt x="74" y="0"/>
                          <a:pt x="0" y="49"/>
                          <a:pt x="0" y="147"/>
                        </a:cubicBezTo>
                        <a:cubicBezTo>
                          <a:pt x="0" y="293"/>
                          <a:pt x="0" y="391"/>
                          <a:pt x="49" y="488"/>
                        </a:cubicBezTo>
                        <a:cubicBezTo>
                          <a:pt x="74" y="512"/>
                          <a:pt x="110" y="525"/>
                          <a:pt x="147" y="525"/>
                        </a:cubicBezTo>
                        <a:cubicBezTo>
                          <a:pt x="183" y="525"/>
                          <a:pt x="220" y="512"/>
                          <a:pt x="244" y="488"/>
                        </a:cubicBezTo>
                        <a:cubicBezTo>
                          <a:pt x="342" y="391"/>
                          <a:pt x="342" y="293"/>
                          <a:pt x="342" y="147"/>
                        </a:cubicBezTo>
                        <a:cubicBezTo>
                          <a:pt x="317" y="49"/>
                          <a:pt x="232" y="0"/>
                          <a:pt x="15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5"/>
                  <p:cNvSpPr/>
                  <p:nvPr/>
                </p:nvSpPr>
                <p:spPr>
                  <a:xfrm>
                    <a:off x="2879491" y="3341801"/>
                    <a:ext cx="13700" cy="42714"/>
                  </a:xfrm>
                  <a:custGeom>
                    <a:avLst/>
                    <a:gdLst/>
                    <a:ahLst/>
                    <a:cxnLst/>
                    <a:rect l="l" t="t" r="r" b="b"/>
                    <a:pathLst>
                      <a:path w="622" h="1940" extrusionOk="0">
                        <a:moveTo>
                          <a:pt x="402" y="0"/>
                        </a:moveTo>
                        <a:cubicBezTo>
                          <a:pt x="353" y="0"/>
                          <a:pt x="305" y="24"/>
                          <a:pt x="280" y="73"/>
                        </a:cubicBezTo>
                        <a:cubicBezTo>
                          <a:pt x="232" y="463"/>
                          <a:pt x="183" y="853"/>
                          <a:pt x="232" y="1195"/>
                        </a:cubicBezTo>
                        <a:cubicBezTo>
                          <a:pt x="232" y="1292"/>
                          <a:pt x="280" y="1341"/>
                          <a:pt x="329" y="1341"/>
                        </a:cubicBezTo>
                        <a:lnTo>
                          <a:pt x="280" y="1390"/>
                        </a:lnTo>
                        <a:cubicBezTo>
                          <a:pt x="183" y="1487"/>
                          <a:pt x="85" y="1585"/>
                          <a:pt x="37" y="1682"/>
                        </a:cubicBezTo>
                        <a:cubicBezTo>
                          <a:pt x="1" y="1754"/>
                          <a:pt x="44" y="1799"/>
                          <a:pt x="107" y="1799"/>
                        </a:cubicBezTo>
                        <a:cubicBezTo>
                          <a:pt x="131" y="1799"/>
                          <a:pt x="157" y="1793"/>
                          <a:pt x="183" y="1780"/>
                        </a:cubicBezTo>
                        <a:cubicBezTo>
                          <a:pt x="183" y="1889"/>
                          <a:pt x="262" y="1940"/>
                          <a:pt x="349" y="1940"/>
                        </a:cubicBezTo>
                        <a:cubicBezTo>
                          <a:pt x="455" y="1940"/>
                          <a:pt x="573" y="1865"/>
                          <a:pt x="573" y="1731"/>
                        </a:cubicBezTo>
                        <a:cubicBezTo>
                          <a:pt x="573" y="1633"/>
                          <a:pt x="524" y="1536"/>
                          <a:pt x="524" y="1438"/>
                        </a:cubicBezTo>
                        <a:cubicBezTo>
                          <a:pt x="524" y="1390"/>
                          <a:pt x="475" y="1390"/>
                          <a:pt x="475" y="1341"/>
                        </a:cubicBezTo>
                        <a:cubicBezTo>
                          <a:pt x="524" y="1341"/>
                          <a:pt x="573" y="1292"/>
                          <a:pt x="573" y="1195"/>
                        </a:cubicBezTo>
                        <a:cubicBezTo>
                          <a:pt x="622" y="853"/>
                          <a:pt x="573" y="463"/>
                          <a:pt x="524" y="73"/>
                        </a:cubicBezTo>
                        <a:cubicBezTo>
                          <a:pt x="500" y="24"/>
                          <a:pt x="451" y="0"/>
                          <a:pt x="4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 name="Google Shape;418;p35"/>
                <p:cNvGrpSpPr/>
                <p:nvPr/>
              </p:nvGrpSpPr>
              <p:grpSpPr>
                <a:xfrm>
                  <a:off x="2816940" y="2849198"/>
                  <a:ext cx="136379" cy="329580"/>
                  <a:chOff x="2816940" y="2849600"/>
                  <a:chExt cx="136379" cy="329580"/>
                </a:xfrm>
              </p:grpSpPr>
              <p:sp>
                <p:nvSpPr>
                  <p:cNvPr id="419" name="Google Shape;419;p35"/>
                  <p:cNvSpPr/>
                  <p:nvPr/>
                </p:nvSpPr>
                <p:spPr>
                  <a:xfrm>
                    <a:off x="2899622" y="3168435"/>
                    <a:ext cx="13964" cy="10745"/>
                  </a:xfrm>
                  <a:custGeom>
                    <a:avLst/>
                    <a:gdLst/>
                    <a:ahLst/>
                    <a:cxnLst/>
                    <a:rect l="l" t="t" r="r" b="b"/>
                    <a:pathLst>
                      <a:path w="634" h="488" extrusionOk="0">
                        <a:moveTo>
                          <a:pt x="293" y="0"/>
                        </a:moveTo>
                        <a:cubicBezTo>
                          <a:pt x="0" y="0"/>
                          <a:pt x="0" y="488"/>
                          <a:pt x="293" y="488"/>
                        </a:cubicBezTo>
                        <a:cubicBezTo>
                          <a:pt x="634" y="488"/>
                          <a:pt x="634" y="0"/>
                          <a:pt x="2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5"/>
                  <p:cNvSpPr/>
                  <p:nvPr/>
                </p:nvSpPr>
                <p:spPr>
                  <a:xfrm>
                    <a:off x="2816940" y="3115835"/>
                    <a:ext cx="8612" cy="6451"/>
                  </a:xfrm>
                  <a:custGeom>
                    <a:avLst/>
                    <a:gdLst/>
                    <a:ahLst/>
                    <a:cxnLst/>
                    <a:rect l="l" t="t" r="r" b="b"/>
                    <a:pathLst>
                      <a:path w="391" h="293" extrusionOk="0">
                        <a:moveTo>
                          <a:pt x="195" y="0"/>
                        </a:moveTo>
                        <a:cubicBezTo>
                          <a:pt x="0" y="0"/>
                          <a:pt x="0" y="293"/>
                          <a:pt x="195" y="293"/>
                        </a:cubicBezTo>
                        <a:cubicBezTo>
                          <a:pt x="390" y="293"/>
                          <a:pt x="390"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5"/>
                  <p:cNvSpPr/>
                  <p:nvPr/>
                </p:nvSpPr>
                <p:spPr>
                  <a:xfrm>
                    <a:off x="2834516" y="3090669"/>
                    <a:ext cx="27531" cy="13959"/>
                  </a:xfrm>
                  <a:custGeom>
                    <a:avLst/>
                    <a:gdLst/>
                    <a:ahLst/>
                    <a:cxnLst/>
                    <a:rect l="l" t="t" r="r" b="b"/>
                    <a:pathLst>
                      <a:path w="1250" h="634" extrusionOk="0">
                        <a:moveTo>
                          <a:pt x="1062" y="0"/>
                        </a:moveTo>
                        <a:cubicBezTo>
                          <a:pt x="1011" y="0"/>
                          <a:pt x="957" y="22"/>
                          <a:pt x="908" y="71"/>
                        </a:cubicBezTo>
                        <a:lnTo>
                          <a:pt x="762" y="71"/>
                        </a:lnTo>
                        <a:cubicBezTo>
                          <a:pt x="753" y="61"/>
                          <a:pt x="744" y="57"/>
                          <a:pt x="735" y="57"/>
                        </a:cubicBezTo>
                        <a:cubicBezTo>
                          <a:pt x="697" y="57"/>
                          <a:pt x="665" y="129"/>
                          <a:pt x="665" y="168"/>
                        </a:cubicBezTo>
                        <a:cubicBezTo>
                          <a:pt x="665" y="266"/>
                          <a:pt x="713" y="314"/>
                          <a:pt x="811" y="314"/>
                        </a:cubicBezTo>
                        <a:cubicBezTo>
                          <a:pt x="811" y="290"/>
                          <a:pt x="823" y="278"/>
                          <a:pt x="841" y="278"/>
                        </a:cubicBezTo>
                        <a:cubicBezTo>
                          <a:pt x="860" y="278"/>
                          <a:pt x="884" y="290"/>
                          <a:pt x="908" y="314"/>
                        </a:cubicBezTo>
                        <a:cubicBezTo>
                          <a:pt x="960" y="349"/>
                          <a:pt x="1018" y="365"/>
                          <a:pt x="1071" y="365"/>
                        </a:cubicBezTo>
                        <a:cubicBezTo>
                          <a:pt x="1168" y="365"/>
                          <a:pt x="1250" y="311"/>
                          <a:pt x="1250" y="217"/>
                        </a:cubicBezTo>
                        <a:cubicBezTo>
                          <a:pt x="1250" y="87"/>
                          <a:pt x="1163" y="0"/>
                          <a:pt x="1062" y="0"/>
                        </a:cubicBezTo>
                        <a:close/>
                        <a:moveTo>
                          <a:pt x="470" y="22"/>
                        </a:moveTo>
                        <a:cubicBezTo>
                          <a:pt x="275" y="71"/>
                          <a:pt x="226" y="217"/>
                          <a:pt x="80" y="363"/>
                        </a:cubicBezTo>
                        <a:cubicBezTo>
                          <a:pt x="0" y="482"/>
                          <a:pt x="114" y="633"/>
                          <a:pt x="238" y="633"/>
                        </a:cubicBezTo>
                        <a:cubicBezTo>
                          <a:pt x="267" y="633"/>
                          <a:pt x="296" y="625"/>
                          <a:pt x="323" y="607"/>
                        </a:cubicBezTo>
                        <a:cubicBezTo>
                          <a:pt x="470" y="509"/>
                          <a:pt x="616" y="412"/>
                          <a:pt x="665" y="217"/>
                        </a:cubicBezTo>
                        <a:lnTo>
                          <a:pt x="665" y="168"/>
                        </a:lnTo>
                        <a:cubicBezTo>
                          <a:pt x="665" y="71"/>
                          <a:pt x="567" y="22"/>
                          <a:pt x="470" y="22"/>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5"/>
                  <p:cNvSpPr/>
                  <p:nvPr/>
                </p:nvSpPr>
                <p:spPr>
                  <a:xfrm>
                    <a:off x="2857532" y="3060814"/>
                    <a:ext cx="14933" cy="25937"/>
                  </a:xfrm>
                  <a:custGeom>
                    <a:avLst/>
                    <a:gdLst/>
                    <a:ahLst/>
                    <a:cxnLst/>
                    <a:rect l="l" t="t" r="r" b="b"/>
                    <a:pathLst>
                      <a:path w="678" h="1178" extrusionOk="0">
                        <a:moveTo>
                          <a:pt x="463" y="1"/>
                        </a:moveTo>
                        <a:cubicBezTo>
                          <a:pt x="421" y="1"/>
                          <a:pt x="380" y="19"/>
                          <a:pt x="351" y="61"/>
                        </a:cubicBezTo>
                        <a:cubicBezTo>
                          <a:pt x="253" y="354"/>
                          <a:pt x="107" y="646"/>
                          <a:pt x="58" y="939"/>
                        </a:cubicBezTo>
                        <a:cubicBezTo>
                          <a:pt x="0" y="1084"/>
                          <a:pt x="116" y="1178"/>
                          <a:pt x="228" y="1178"/>
                        </a:cubicBezTo>
                        <a:cubicBezTo>
                          <a:pt x="305" y="1178"/>
                          <a:pt x="380" y="1135"/>
                          <a:pt x="400" y="1036"/>
                        </a:cubicBezTo>
                        <a:cubicBezTo>
                          <a:pt x="497" y="744"/>
                          <a:pt x="595" y="451"/>
                          <a:pt x="644" y="208"/>
                        </a:cubicBezTo>
                        <a:cubicBezTo>
                          <a:pt x="678" y="104"/>
                          <a:pt x="566" y="1"/>
                          <a:pt x="46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5"/>
                  <p:cNvSpPr/>
                  <p:nvPr/>
                </p:nvSpPr>
                <p:spPr>
                  <a:xfrm>
                    <a:off x="2920017" y="2894251"/>
                    <a:ext cx="19360" cy="40182"/>
                  </a:xfrm>
                  <a:custGeom>
                    <a:avLst/>
                    <a:gdLst/>
                    <a:ahLst/>
                    <a:cxnLst/>
                    <a:rect l="l" t="t" r="r" b="b"/>
                    <a:pathLst>
                      <a:path w="879" h="1825" extrusionOk="0">
                        <a:moveTo>
                          <a:pt x="801" y="0"/>
                        </a:moveTo>
                        <a:cubicBezTo>
                          <a:pt x="789" y="0"/>
                          <a:pt x="781" y="6"/>
                          <a:pt x="781" y="21"/>
                        </a:cubicBezTo>
                        <a:cubicBezTo>
                          <a:pt x="537" y="508"/>
                          <a:pt x="391" y="1044"/>
                          <a:pt x="196" y="1532"/>
                        </a:cubicBezTo>
                        <a:cubicBezTo>
                          <a:pt x="0" y="1532"/>
                          <a:pt x="0" y="1825"/>
                          <a:pt x="196" y="1825"/>
                        </a:cubicBezTo>
                        <a:cubicBezTo>
                          <a:pt x="342" y="1825"/>
                          <a:pt x="391" y="1727"/>
                          <a:pt x="342" y="1629"/>
                        </a:cubicBezTo>
                        <a:cubicBezTo>
                          <a:pt x="537" y="1093"/>
                          <a:pt x="732" y="606"/>
                          <a:pt x="878" y="69"/>
                        </a:cubicBezTo>
                        <a:cubicBezTo>
                          <a:pt x="878" y="35"/>
                          <a:pt x="829" y="0"/>
                          <a:pt x="80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5"/>
                  <p:cNvSpPr/>
                  <p:nvPr/>
                </p:nvSpPr>
                <p:spPr>
                  <a:xfrm>
                    <a:off x="2932373" y="2867324"/>
                    <a:ext cx="8612" cy="17196"/>
                  </a:xfrm>
                  <a:custGeom>
                    <a:avLst/>
                    <a:gdLst/>
                    <a:ahLst/>
                    <a:cxnLst/>
                    <a:rect l="l" t="t" r="r" b="b"/>
                    <a:pathLst>
                      <a:path w="391" h="781" extrusionOk="0">
                        <a:moveTo>
                          <a:pt x="195" y="0"/>
                        </a:moveTo>
                        <a:cubicBezTo>
                          <a:pt x="98" y="0"/>
                          <a:pt x="0" y="73"/>
                          <a:pt x="25" y="220"/>
                        </a:cubicBezTo>
                        <a:cubicBezTo>
                          <a:pt x="73" y="366"/>
                          <a:pt x="73" y="512"/>
                          <a:pt x="73" y="707"/>
                        </a:cubicBezTo>
                        <a:cubicBezTo>
                          <a:pt x="98" y="756"/>
                          <a:pt x="146" y="780"/>
                          <a:pt x="195" y="780"/>
                        </a:cubicBezTo>
                        <a:cubicBezTo>
                          <a:pt x="244" y="780"/>
                          <a:pt x="293" y="756"/>
                          <a:pt x="317" y="707"/>
                        </a:cubicBezTo>
                        <a:cubicBezTo>
                          <a:pt x="268" y="512"/>
                          <a:pt x="317" y="366"/>
                          <a:pt x="366" y="220"/>
                        </a:cubicBezTo>
                        <a:cubicBezTo>
                          <a:pt x="390" y="73"/>
                          <a:pt x="293"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5"/>
                  <p:cNvSpPr/>
                  <p:nvPr/>
                </p:nvSpPr>
                <p:spPr>
                  <a:xfrm>
                    <a:off x="2944707" y="2849600"/>
                    <a:ext cx="8612" cy="6473"/>
                  </a:xfrm>
                  <a:custGeom>
                    <a:avLst/>
                    <a:gdLst/>
                    <a:ahLst/>
                    <a:cxnLst/>
                    <a:rect l="l" t="t" r="r" b="b"/>
                    <a:pathLst>
                      <a:path w="391" h="294" extrusionOk="0">
                        <a:moveTo>
                          <a:pt x="196" y="1"/>
                        </a:moveTo>
                        <a:cubicBezTo>
                          <a:pt x="1" y="1"/>
                          <a:pt x="1" y="293"/>
                          <a:pt x="196" y="293"/>
                        </a:cubicBezTo>
                        <a:cubicBezTo>
                          <a:pt x="391" y="293"/>
                          <a:pt x="391" y="1"/>
                          <a:pt x="19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5"/>
                  <p:cNvSpPr/>
                  <p:nvPr/>
                </p:nvSpPr>
                <p:spPr>
                  <a:xfrm>
                    <a:off x="2939355" y="3000970"/>
                    <a:ext cx="6453" cy="11559"/>
                  </a:xfrm>
                  <a:custGeom>
                    <a:avLst/>
                    <a:gdLst/>
                    <a:ahLst/>
                    <a:cxnLst/>
                    <a:rect l="l" t="t" r="r" b="b"/>
                    <a:pathLst>
                      <a:path w="293" h="525" extrusionOk="0">
                        <a:moveTo>
                          <a:pt x="146" y="0"/>
                        </a:moveTo>
                        <a:cubicBezTo>
                          <a:pt x="73" y="0"/>
                          <a:pt x="0" y="49"/>
                          <a:pt x="0" y="147"/>
                        </a:cubicBezTo>
                        <a:cubicBezTo>
                          <a:pt x="0" y="244"/>
                          <a:pt x="49" y="342"/>
                          <a:pt x="98" y="488"/>
                        </a:cubicBezTo>
                        <a:cubicBezTo>
                          <a:pt x="98" y="512"/>
                          <a:pt x="122" y="524"/>
                          <a:pt x="152" y="524"/>
                        </a:cubicBezTo>
                        <a:cubicBezTo>
                          <a:pt x="183" y="524"/>
                          <a:pt x="219" y="512"/>
                          <a:pt x="244" y="488"/>
                        </a:cubicBezTo>
                        <a:cubicBezTo>
                          <a:pt x="293" y="342"/>
                          <a:pt x="293" y="244"/>
                          <a:pt x="293" y="147"/>
                        </a:cubicBezTo>
                        <a:cubicBezTo>
                          <a:pt x="293" y="49"/>
                          <a:pt x="219" y="0"/>
                          <a:pt x="14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5"/>
                  <p:cNvSpPr/>
                  <p:nvPr/>
                </p:nvSpPr>
                <p:spPr>
                  <a:xfrm>
                    <a:off x="2903917" y="2965808"/>
                    <a:ext cx="24712" cy="114073"/>
                  </a:xfrm>
                  <a:custGeom>
                    <a:avLst/>
                    <a:gdLst/>
                    <a:ahLst/>
                    <a:cxnLst/>
                    <a:rect l="l" t="t" r="r" b="b"/>
                    <a:pathLst>
                      <a:path w="1122" h="5181" extrusionOk="0">
                        <a:moveTo>
                          <a:pt x="920" y="1"/>
                        </a:moveTo>
                        <a:cubicBezTo>
                          <a:pt x="890" y="1"/>
                          <a:pt x="853" y="13"/>
                          <a:pt x="829" y="37"/>
                        </a:cubicBezTo>
                        <a:cubicBezTo>
                          <a:pt x="829" y="86"/>
                          <a:pt x="780" y="183"/>
                          <a:pt x="780" y="232"/>
                        </a:cubicBezTo>
                        <a:cubicBezTo>
                          <a:pt x="731" y="281"/>
                          <a:pt x="731" y="330"/>
                          <a:pt x="731" y="378"/>
                        </a:cubicBezTo>
                        <a:cubicBezTo>
                          <a:pt x="731" y="476"/>
                          <a:pt x="731" y="573"/>
                          <a:pt x="829" y="671"/>
                        </a:cubicBezTo>
                        <a:cubicBezTo>
                          <a:pt x="829" y="768"/>
                          <a:pt x="780" y="817"/>
                          <a:pt x="731" y="915"/>
                        </a:cubicBezTo>
                        <a:lnTo>
                          <a:pt x="731" y="622"/>
                        </a:lnTo>
                        <a:cubicBezTo>
                          <a:pt x="731" y="573"/>
                          <a:pt x="695" y="549"/>
                          <a:pt x="658" y="549"/>
                        </a:cubicBezTo>
                        <a:cubicBezTo>
                          <a:pt x="622" y="549"/>
                          <a:pt x="585" y="573"/>
                          <a:pt x="585" y="622"/>
                        </a:cubicBezTo>
                        <a:cubicBezTo>
                          <a:pt x="488" y="964"/>
                          <a:pt x="439" y="1305"/>
                          <a:pt x="390" y="1646"/>
                        </a:cubicBezTo>
                        <a:cubicBezTo>
                          <a:pt x="366" y="1622"/>
                          <a:pt x="341" y="1610"/>
                          <a:pt x="317" y="1610"/>
                        </a:cubicBezTo>
                        <a:cubicBezTo>
                          <a:pt x="293" y="1610"/>
                          <a:pt x="268" y="1622"/>
                          <a:pt x="244" y="1646"/>
                        </a:cubicBezTo>
                        <a:cubicBezTo>
                          <a:pt x="244" y="1597"/>
                          <a:pt x="244" y="1549"/>
                          <a:pt x="244" y="1451"/>
                        </a:cubicBezTo>
                        <a:cubicBezTo>
                          <a:pt x="220" y="1402"/>
                          <a:pt x="171" y="1378"/>
                          <a:pt x="122" y="1378"/>
                        </a:cubicBezTo>
                        <a:cubicBezTo>
                          <a:pt x="73" y="1378"/>
                          <a:pt x="25" y="1402"/>
                          <a:pt x="0" y="1451"/>
                        </a:cubicBezTo>
                        <a:cubicBezTo>
                          <a:pt x="0" y="1549"/>
                          <a:pt x="0" y="1695"/>
                          <a:pt x="0" y="1792"/>
                        </a:cubicBezTo>
                        <a:cubicBezTo>
                          <a:pt x="0" y="1792"/>
                          <a:pt x="0" y="1841"/>
                          <a:pt x="0" y="1841"/>
                        </a:cubicBezTo>
                        <a:cubicBezTo>
                          <a:pt x="0" y="1890"/>
                          <a:pt x="0" y="1987"/>
                          <a:pt x="0" y="2036"/>
                        </a:cubicBezTo>
                        <a:cubicBezTo>
                          <a:pt x="0" y="2134"/>
                          <a:pt x="49" y="2182"/>
                          <a:pt x="146" y="2182"/>
                        </a:cubicBezTo>
                        <a:cubicBezTo>
                          <a:pt x="146" y="2280"/>
                          <a:pt x="195" y="2329"/>
                          <a:pt x="195" y="2426"/>
                        </a:cubicBezTo>
                        <a:cubicBezTo>
                          <a:pt x="244" y="2475"/>
                          <a:pt x="293" y="2524"/>
                          <a:pt x="341" y="2524"/>
                        </a:cubicBezTo>
                        <a:cubicBezTo>
                          <a:pt x="293" y="3109"/>
                          <a:pt x="293" y="3694"/>
                          <a:pt x="244" y="4230"/>
                        </a:cubicBezTo>
                        <a:cubicBezTo>
                          <a:pt x="244" y="4279"/>
                          <a:pt x="244" y="4328"/>
                          <a:pt x="293" y="4328"/>
                        </a:cubicBezTo>
                        <a:cubicBezTo>
                          <a:pt x="244" y="4571"/>
                          <a:pt x="244" y="4864"/>
                          <a:pt x="293" y="5108"/>
                        </a:cubicBezTo>
                        <a:cubicBezTo>
                          <a:pt x="293" y="5156"/>
                          <a:pt x="329" y="5181"/>
                          <a:pt x="366" y="5181"/>
                        </a:cubicBezTo>
                        <a:cubicBezTo>
                          <a:pt x="402" y="5181"/>
                          <a:pt x="439" y="5156"/>
                          <a:pt x="439" y="5108"/>
                        </a:cubicBezTo>
                        <a:cubicBezTo>
                          <a:pt x="536" y="4815"/>
                          <a:pt x="536" y="4523"/>
                          <a:pt x="439" y="4279"/>
                        </a:cubicBezTo>
                        <a:cubicBezTo>
                          <a:pt x="439" y="4230"/>
                          <a:pt x="439" y="4181"/>
                          <a:pt x="439" y="4181"/>
                        </a:cubicBezTo>
                        <a:cubicBezTo>
                          <a:pt x="439" y="3889"/>
                          <a:pt x="488" y="3645"/>
                          <a:pt x="536" y="3353"/>
                        </a:cubicBezTo>
                        <a:lnTo>
                          <a:pt x="536" y="3450"/>
                        </a:lnTo>
                        <a:cubicBezTo>
                          <a:pt x="536" y="3499"/>
                          <a:pt x="585" y="3523"/>
                          <a:pt x="634" y="3523"/>
                        </a:cubicBezTo>
                        <a:cubicBezTo>
                          <a:pt x="683" y="3523"/>
                          <a:pt x="731" y="3499"/>
                          <a:pt x="731" y="3450"/>
                        </a:cubicBezTo>
                        <a:cubicBezTo>
                          <a:pt x="829" y="3109"/>
                          <a:pt x="878" y="2719"/>
                          <a:pt x="927" y="2377"/>
                        </a:cubicBezTo>
                        <a:cubicBezTo>
                          <a:pt x="975" y="2377"/>
                          <a:pt x="1024" y="2377"/>
                          <a:pt x="1024" y="2329"/>
                        </a:cubicBezTo>
                        <a:cubicBezTo>
                          <a:pt x="1073" y="2231"/>
                          <a:pt x="1073" y="2134"/>
                          <a:pt x="1073" y="2036"/>
                        </a:cubicBezTo>
                        <a:cubicBezTo>
                          <a:pt x="1073" y="1987"/>
                          <a:pt x="1024" y="1939"/>
                          <a:pt x="1024" y="1890"/>
                        </a:cubicBezTo>
                        <a:cubicBezTo>
                          <a:pt x="1024" y="1451"/>
                          <a:pt x="1073" y="1012"/>
                          <a:pt x="1073" y="573"/>
                        </a:cubicBezTo>
                        <a:cubicBezTo>
                          <a:pt x="1122" y="476"/>
                          <a:pt x="1122" y="427"/>
                          <a:pt x="1073" y="378"/>
                        </a:cubicBezTo>
                        <a:cubicBezTo>
                          <a:pt x="1073" y="330"/>
                          <a:pt x="1073" y="281"/>
                          <a:pt x="1073" y="232"/>
                        </a:cubicBezTo>
                        <a:cubicBezTo>
                          <a:pt x="1024" y="183"/>
                          <a:pt x="1024" y="86"/>
                          <a:pt x="975" y="37"/>
                        </a:cubicBezTo>
                        <a:cubicBezTo>
                          <a:pt x="975" y="13"/>
                          <a:pt x="951" y="1"/>
                          <a:pt x="92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8" name="Google Shape;428;p35"/>
              <p:cNvGrpSpPr/>
              <p:nvPr/>
            </p:nvGrpSpPr>
            <p:grpSpPr>
              <a:xfrm>
                <a:off x="2685914" y="2395902"/>
                <a:ext cx="301787" cy="335238"/>
                <a:chOff x="2685914" y="2396304"/>
                <a:chExt cx="301787" cy="335238"/>
              </a:xfrm>
            </p:grpSpPr>
            <p:sp>
              <p:nvSpPr>
                <p:cNvPr id="429" name="Google Shape;429;p35"/>
                <p:cNvSpPr/>
                <p:nvPr/>
              </p:nvSpPr>
              <p:spPr>
                <a:xfrm>
                  <a:off x="2875989" y="2580172"/>
                  <a:ext cx="11827" cy="10745"/>
                </a:xfrm>
                <a:custGeom>
                  <a:avLst/>
                  <a:gdLst/>
                  <a:ahLst/>
                  <a:cxnLst/>
                  <a:rect l="l" t="t" r="r" b="b"/>
                  <a:pathLst>
                    <a:path w="537" h="488" extrusionOk="0">
                      <a:moveTo>
                        <a:pt x="293" y="0"/>
                      </a:moveTo>
                      <a:cubicBezTo>
                        <a:pt x="1" y="49"/>
                        <a:pt x="1" y="439"/>
                        <a:pt x="293" y="488"/>
                      </a:cubicBezTo>
                      <a:cubicBezTo>
                        <a:pt x="537" y="439"/>
                        <a:pt x="537" y="49"/>
                        <a:pt x="2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5"/>
                <p:cNvSpPr/>
                <p:nvPr/>
              </p:nvSpPr>
              <p:spPr>
                <a:xfrm>
                  <a:off x="2952240" y="2664917"/>
                  <a:ext cx="17179" cy="11889"/>
                </a:xfrm>
                <a:custGeom>
                  <a:avLst/>
                  <a:gdLst/>
                  <a:ahLst/>
                  <a:cxnLst/>
                  <a:rect l="l" t="t" r="r" b="b"/>
                  <a:pathLst>
                    <a:path w="780" h="540" extrusionOk="0">
                      <a:moveTo>
                        <a:pt x="435" y="0"/>
                      </a:moveTo>
                      <a:cubicBezTo>
                        <a:pt x="421" y="0"/>
                        <a:pt x="406" y="1"/>
                        <a:pt x="390" y="3"/>
                      </a:cubicBezTo>
                      <a:cubicBezTo>
                        <a:pt x="0" y="3"/>
                        <a:pt x="0" y="539"/>
                        <a:pt x="390" y="539"/>
                      </a:cubicBezTo>
                      <a:cubicBezTo>
                        <a:pt x="765" y="539"/>
                        <a:pt x="780" y="0"/>
                        <a:pt x="4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5"/>
                <p:cNvSpPr/>
                <p:nvPr/>
              </p:nvSpPr>
              <p:spPr>
                <a:xfrm>
                  <a:off x="2923233" y="2719719"/>
                  <a:ext cx="21496" cy="11823"/>
                </a:xfrm>
                <a:custGeom>
                  <a:avLst/>
                  <a:gdLst/>
                  <a:ahLst/>
                  <a:cxnLst/>
                  <a:rect l="l" t="t" r="r" b="b"/>
                  <a:pathLst>
                    <a:path w="976" h="537" extrusionOk="0">
                      <a:moveTo>
                        <a:pt x="342" y="0"/>
                      </a:moveTo>
                      <a:cubicBezTo>
                        <a:pt x="1" y="49"/>
                        <a:pt x="1" y="488"/>
                        <a:pt x="342" y="537"/>
                      </a:cubicBezTo>
                      <a:lnTo>
                        <a:pt x="635" y="537"/>
                      </a:lnTo>
                      <a:cubicBezTo>
                        <a:pt x="976" y="537"/>
                        <a:pt x="976" y="0"/>
                        <a:pt x="6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5"/>
                <p:cNvSpPr/>
                <p:nvPr/>
              </p:nvSpPr>
              <p:spPr>
                <a:xfrm>
                  <a:off x="2786854" y="2444192"/>
                  <a:ext cx="45129" cy="31155"/>
                </a:xfrm>
                <a:custGeom>
                  <a:avLst/>
                  <a:gdLst/>
                  <a:ahLst/>
                  <a:cxnLst/>
                  <a:rect l="l" t="t" r="r" b="b"/>
                  <a:pathLst>
                    <a:path w="2049" h="1415" extrusionOk="0">
                      <a:moveTo>
                        <a:pt x="465" y="1"/>
                      </a:moveTo>
                      <a:cubicBezTo>
                        <a:pt x="385" y="1"/>
                        <a:pt x="316" y="105"/>
                        <a:pt x="391" y="179"/>
                      </a:cubicBezTo>
                      <a:cubicBezTo>
                        <a:pt x="440" y="277"/>
                        <a:pt x="537" y="374"/>
                        <a:pt x="635" y="472"/>
                      </a:cubicBezTo>
                      <a:lnTo>
                        <a:pt x="342" y="326"/>
                      </a:lnTo>
                      <a:cubicBezTo>
                        <a:pt x="342" y="228"/>
                        <a:pt x="342" y="131"/>
                        <a:pt x="293" y="82"/>
                      </a:cubicBezTo>
                      <a:cubicBezTo>
                        <a:pt x="269" y="33"/>
                        <a:pt x="232" y="9"/>
                        <a:pt x="196" y="9"/>
                      </a:cubicBezTo>
                      <a:cubicBezTo>
                        <a:pt x="159" y="9"/>
                        <a:pt x="123" y="33"/>
                        <a:pt x="98" y="82"/>
                      </a:cubicBezTo>
                      <a:cubicBezTo>
                        <a:pt x="50" y="179"/>
                        <a:pt x="1" y="277"/>
                        <a:pt x="1" y="374"/>
                      </a:cubicBezTo>
                      <a:cubicBezTo>
                        <a:pt x="1" y="472"/>
                        <a:pt x="98" y="569"/>
                        <a:pt x="196" y="569"/>
                      </a:cubicBezTo>
                      <a:cubicBezTo>
                        <a:pt x="635" y="764"/>
                        <a:pt x="1025" y="1057"/>
                        <a:pt x="1415" y="1350"/>
                      </a:cubicBezTo>
                      <a:cubicBezTo>
                        <a:pt x="1461" y="1396"/>
                        <a:pt x="1510" y="1414"/>
                        <a:pt x="1556" y="1414"/>
                      </a:cubicBezTo>
                      <a:cubicBezTo>
                        <a:pt x="1706" y="1414"/>
                        <a:pt x="1831" y="1217"/>
                        <a:pt x="1756" y="1106"/>
                      </a:cubicBezTo>
                      <a:lnTo>
                        <a:pt x="1756" y="1106"/>
                      </a:lnTo>
                      <a:cubicBezTo>
                        <a:pt x="1772" y="1111"/>
                        <a:pt x="1787" y="1113"/>
                        <a:pt x="1803" y="1113"/>
                      </a:cubicBezTo>
                      <a:cubicBezTo>
                        <a:pt x="1931" y="1113"/>
                        <a:pt x="2038" y="944"/>
                        <a:pt x="1951" y="813"/>
                      </a:cubicBezTo>
                      <a:cubicBezTo>
                        <a:pt x="2049" y="716"/>
                        <a:pt x="2000" y="569"/>
                        <a:pt x="1854" y="569"/>
                      </a:cubicBezTo>
                      <a:cubicBezTo>
                        <a:pt x="1610" y="569"/>
                        <a:pt x="1512" y="862"/>
                        <a:pt x="1707" y="1057"/>
                      </a:cubicBezTo>
                      <a:lnTo>
                        <a:pt x="1610" y="1008"/>
                      </a:lnTo>
                      <a:cubicBezTo>
                        <a:pt x="1317" y="862"/>
                        <a:pt x="976" y="716"/>
                        <a:pt x="683" y="521"/>
                      </a:cubicBezTo>
                      <a:lnTo>
                        <a:pt x="683" y="521"/>
                      </a:lnTo>
                      <a:cubicBezTo>
                        <a:pt x="703" y="527"/>
                        <a:pt x="723" y="530"/>
                        <a:pt x="742" y="530"/>
                      </a:cubicBezTo>
                      <a:cubicBezTo>
                        <a:pt x="865" y="530"/>
                        <a:pt x="963" y="404"/>
                        <a:pt x="878" y="277"/>
                      </a:cubicBezTo>
                      <a:cubicBezTo>
                        <a:pt x="781" y="179"/>
                        <a:pt x="635" y="82"/>
                        <a:pt x="537" y="33"/>
                      </a:cubicBezTo>
                      <a:cubicBezTo>
                        <a:pt x="515" y="10"/>
                        <a:pt x="489" y="1"/>
                        <a:pt x="46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5"/>
                <p:cNvSpPr/>
                <p:nvPr/>
              </p:nvSpPr>
              <p:spPr>
                <a:xfrm>
                  <a:off x="2859427" y="2456125"/>
                  <a:ext cx="43433" cy="23162"/>
                </a:xfrm>
                <a:custGeom>
                  <a:avLst/>
                  <a:gdLst/>
                  <a:ahLst/>
                  <a:cxnLst/>
                  <a:rect l="l" t="t" r="r" b="b"/>
                  <a:pathLst>
                    <a:path w="1972" h="1052" extrusionOk="0">
                      <a:moveTo>
                        <a:pt x="246" y="1"/>
                      </a:moveTo>
                      <a:cubicBezTo>
                        <a:pt x="137" y="1"/>
                        <a:pt x="0" y="144"/>
                        <a:pt x="119" y="222"/>
                      </a:cubicBezTo>
                      <a:cubicBezTo>
                        <a:pt x="216" y="320"/>
                        <a:pt x="265" y="417"/>
                        <a:pt x="363" y="515"/>
                      </a:cubicBezTo>
                      <a:cubicBezTo>
                        <a:pt x="411" y="564"/>
                        <a:pt x="460" y="564"/>
                        <a:pt x="509" y="564"/>
                      </a:cubicBezTo>
                      <a:cubicBezTo>
                        <a:pt x="671" y="564"/>
                        <a:pt x="834" y="585"/>
                        <a:pt x="996" y="585"/>
                      </a:cubicBezTo>
                      <a:cubicBezTo>
                        <a:pt x="1058" y="585"/>
                        <a:pt x="1119" y="582"/>
                        <a:pt x="1181" y="574"/>
                      </a:cubicBezTo>
                      <a:lnTo>
                        <a:pt x="1181" y="574"/>
                      </a:lnTo>
                      <a:cubicBezTo>
                        <a:pt x="914" y="619"/>
                        <a:pt x="684" y="668"/>
                        <a:pt x="411" y="759"/>
                      </a:cubicBezTo>
                      <a:cubicBezTo>
                        <a:pt x="265" y="808"/>
                        <a:pt x="314" y="1051"/>
                        <a:pt x="460" y="1051"/>
                      </a:cubicBezTo>
                      <a:cubicBezTo>
                        <a:pt x="948" y="1003"/>
                        <a:pt x="1435" y="905"/>
                        <a:pt x="1874" y="710"/>
                      </a:cubicBezTo>
                      <a:cubicBezTo>
                        <a:pt x="1971" y="661"/>
                        <a:pt x="1923" y="515"/>
                        <a:pt x="1825" y="515"/>
                      </a:cubicBezTo>
                      <a:lnTo>
                        <a:pt x="1630" y="515"/>
                      </a:lnTo>
                      <a:cubicBezTo>
                        <a:pt x="1728" y="466"/>
                        <a:pt x="1728" y="369"/>
                        <a:pt x="1630" y="320"/>
                      </a:cubicBezTo>
                      <a:cubicBezTo>
                        <a:pt x="1430" y="263"/>
                        <a:pt x="1230" y="239"/>
                        <a:pt x="1021" y="239"/>
                      </a:cubicBezTo>
                      <a:cubicBezTo>
                        <a:pt x="872" y="239"/>
                        <a:pt x="719" y="251"/>
                        <a:pt x="558" y="271"/>
                      </a:cubicBezTo>
                      <a:cubicBezTo>
                        <a:pt x="509" y="174"/>
                        <a:pt x="411" y="125"/>
                        <a:pt x="314" y="27"/>
                      </a:cubicBezTo>
                      <a:cubicBezTo>
                        <a:pt x="295" y="9"/>
                        <a:pt x="271" y="1"/>
                        <a:pt x="24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5"/>
                <p:cNvSpPr/>
                <p:nvPr/>
              </p:nvSpPr>
              <p:spPr>
                <a:xfrm>
                  <a:off x="2823372" y="2473893"/>
                  <a:ext cx="26871" cy="36527"/>
                </a:xfrm>
                <a:custGeom>
                  <a:avLst/>
                  <a:gdLst/>
                  <a:ahLst/>
                  <a:cxnLst/>
                  <a:rect l="l" t="t" r="r" b="b"/>
                  <a:pathLst>
                    <a:path w="1220" h="1659" extrusionOk="0">
                      <a:moveTo>
                        <a:pt x="732" y="1"/>
                      </a:moveTo>
                      <a:cubicBezTo>
                        <a:pt x="659" y="1"/>
                        <a:pt x="586" y="49"/>
                        <a:pt x="586" y="147"/>
                      </a:cubicBezTo>
                      <a:cubicBezTo>
                        <a:pt x="586" y="244"/>
                        <a:pt x="586" y="391"/>
                        <a:pt x="634" y="488"/>
                      </a:cubicBezTo>
                      <a:cubicBezTo>
                        <a:pt x="586" y="537"/>
                        <a:pt x="586" y="586"/>
                        <a:pt x="537" y="683"/>
                      </a:cubicBezTo>
                      <a:cubicBezTo>
                        <a:pt x="391" y="927"/>
                        <a:pt x="196" y="1171"/>
                        <a:pt x="49" y="1414"/>
                      </a:cubicBezTo>
                      <a:cubicBezTo>
                        <a:pt x="1" y="1463"/>
                        <a:pt x="1" y="1561"/>
                        <a:pt x="49" y="1609"/>
                      </a:cubicBezTo>
                      <a:cubicBezTo>
                        <a:pt x="98" y="1658"/>
                        <a:pt x="147" y="1658"/>
                        <a:pt x="196" y="1658"/>
                      </a:cubicBezTo>
                      <a:lnTo>
                        <a:pt x="293" y="1658"/>
                      </a:lnTo>
                      <a:lnTo>
                        <a:pt x="342" y="1609"/>
                      </a:lnTo>
                      <a:cubicBezTo>
                        <a:pt x="488" y="1366"/>
                        <a:pt x="683" y="1122"/>
                        <a:pt x="829" y="878"/>
                      </a:cubicBezTo>
                      <a:cubicBezTo>
                        <a:pt x="1024" y="586"/>
                        <a:pt x="1219" y="488"/>
                        <a:pt x="1219" y="196"/>
                      </a:cubicBezTo>
                      <a:cubicBezTo>
                        <a:pt x="1219" y="124"/>
                        <a:pt x="1141" y="79"/>
                        <a:pt x="1080" y="79"/>
                      </a:cubicBezTo>
                      <a:cubicBezTo>
                        <a:pt x="1058" y="79"/>
                        <a:pt x="1037" y="85"/>
                        <a:pt x="1024" y="98"/>
                      </a:cubicBezTo>
                      <a:cubicBezTo>
                        <a:pt x="976" y="98"/>
                        <a:pt x="927" y="147"/>
                        <a:pt x="878" y="196"/>
                      </a:cubicBezTo>
                      <a:lnTo>
                        <a:pt x="878" y="147"/>
                      </a:lnTo>
                      <a:cubicBezTo>
                        <a:pt x="878" y="49"/>
                        <a:pt x="805" y="1"/>
                        <a:pt x="73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5"/>
                <p:cNvSpPr/>
                <p:nvPr/>
              </p:nvSpPr>
              <p:spPr>
                <a:xfrm>
                  <a:off x="2834120" y="2453505"/>
                  <a:ext cx="10748" cy="10745"/>
                </a:xfrm>
                <a:custGeom>
                  <a:avLst/>
                  <a:gdLst/>
                  <a:ahLst/>
                  <a:cxnLst/>
                  <a:rect l="l" t="t" r="r" b="b"/>
                  <a:pathLst>
                    <a:path w="488" h="488" extrusionOk="0">
                      <a:moveTo>
                        <a:pt x="244" y="0"/>
                      </a:moveTo>
                      <a:cubicBezTo>
                        <a:pt x="0" y="49"/>
                        <a:pt x="0" y="439"/>
                        <a:pt x="244" y="488"/>
                      </a:cubicBezTo>
                      <a:cubicBezTo>
                        <a:pt x="488" y="439"/>
                        <a:pt x="488" y="49"/>
                        <a:pt x="2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5"/>
                <p:cNvSpPr/>
                <p:nvPr/>
              </p:nvSpPr>
              <p:spPr>
                <a:xfrm>
                  <a:off x="2851299" y="2459934"/>
                  <a:ext cx="12907" cy="9688"/>
                </a:xfrm>
                <a:custGeom>
                  <a:avLst/>
                  <a:gdLst/>
                  <a:ahLst/>
                  <a:cxnLst/>
                  <a:rect l="l" t="t" r="r" b="b"/>
                  <a:pathLst>
                    <a:path w="586" h="440" extrusionOk="0">
                      <a:moveTo>
                        <a:pt x="293" y="1"/>
                      </a:moveTo>
                      <a:cubicBezTo>
                        <a:pt x="0" y="1"/>
                        <a:pt x="0" y="439"/>
                        <a:pt x="293" y="439"/>
                      </a:cubicBezTo>
                      <a:cubicBezTo>
                        <a:pt x="585" y="439"/>
                        <a:pt x="585" y="1"/>
                        <a:pt x="2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35"/>
                <p:cNvSpPr/>
                <p:nvPr/>
              </p:nvSpPr>
              <p:spPr>
                <a:xfrm>
                  <a:off x="2740690" y="2426666"/>
                  <a:ext cx="29007" cy="16117"/>
                </a:xfrm>
                <a:custGeom>
                  <a:avLst/>
                  <a:gdLst/>
                  <a:ahLst/>
                  <a:cxnLst/>
                  <a:rect l="l" t="t" r="r" b="b"/>
                  <a:pathLst>
                    <a:path w="1317" h="732" extrusionOk="0">
                      <a:moveTo>
                        <a:pt x="98" y="0"/>
                      </a:moveTo>
                      <a:cubicBezTo>
                        <a:pt x="0" y="0"/>
                        <a:pt x="0" y="98"/>
                        <a:pt x="49" y="147"/>
                      </a:cubicBezTo>
                      <a:cubicBezTo>
                        <a:pt x="244" y="342"/>
                        <a:pt x="537" y="488"/>
                        <a:pt x="829" y="634"/>
                      </a:cubicBezTo>
                      <a:cubicBezTo>
                        <a:pt x="829" y="634"/>
                        <a:pt x="829" y="683"/>
                        <a:pt x="878" y="683"/>
                      </a:cubicBezTo>
                      <a:cubicBezTo>
                        <a:pt x="976" y="732"/>
                        <a:pt x="1024" y="732"/>
                        <a:pt x="1122" y="732"/>
                      </a:cubicBezTo>
                      <a:lnTo>
                        <a:pt x="1171" y="732"/>
                      </a:lnTo>
                      <a:cubicBezTo>
                        <a:pt x="1268" y="732"/>
                        <a:pt x="1317" y="634"/>
                        <a:pt x="1317" y="585"/>
                      </a:cubicBezTo>
                      <a:cubicBezTo>
                        <a:pt x="1317" y="537"/>
                        <a:pt x="1268" y="537"/>
                        <a:pt x="1268" y="537"/>
                      </a:cubicBezTo>
                      <a:cubicBezTo>
                        <a:pt x="878" y="293"/>
                        <a:pt x="488" y="98"/>
                        <a:pt x="9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35"/>
                <p:cNvSpPr/>
                <p:nvPr/>
              </p:nvSpPr>
              <p:spPr>
                <a:xfrm>
                  <a:off x="2908344" y="2456499"/>
                  <a:ext cx="36385" cy="17416"/>
                </a:xfrm>
                <a:custGeom>
                  <a:avLst/>
                  <a:gdLst/>
                  <a:ahLst/>
                  <a:cxnLst/>
                  <a:rect l="l" t="t" r="r" b="b"/>
                  <a:pathLst>
                    <a:path w="1652" h="791" extrusionOk="0">
                      <a:moveTo>
                        <a:pt x="196" y="1"/>
                      </a:moveTo>
                      <a:cubicBezTo>
                        <a:pt x="104" y="1"/>
                        <a:pt x="1" y="121"/>
                        <a:pt x="43" y="205"/>
                      </a:cubicBezTo>
                      <a:lnTo>
                        <a:pt x="140" y="254"/>
                      </a:lnTo>
                      <a:cubicBezTo>
                        <a:pt x="234" y="411"/>
                        <a:pt x="409" y="547"/>
                        <a:pt x="573" y="547"/>
                      </a:cubicBezTo>
                      <a:cubicBezTo>
                        <a:pt x="665" y="547"/>
                        <a:pt x="753" y="505"/>
                        <a:pt x="823" y="400"/>
                      </a:cubicBezTo>
                      <a:cubicBezTo>
                        <a:pt x="823" y="547"/>
                        <a:pt x="921" y="595"/>
                        <a:pt x="1018" y="595"/>
                      </a:cubicBezTo>
                      <a:cubicBezTo>
                        <a:pt x="1164" y="693"/>
                        <a:pt x="1311" y="791"/>
                        <a:pt x="1506" y="791"/>
                      </a:cubicBezTo>
                      <a:cubicBezTo>
                        <a:pt x="1603" y="791"/>
                        <a:pt x="1652" y="693"/>
                        <a:pt x="1603" y="644"/>
                      </a:cubicBezTo>
                      <a:cubicBezTo>
                        <a:pt x="1506" y="498"/>
                        <a:pt x="1359" y="400"/>
                        <a:pt x="1213" y="352"/>
                      </a:cubicBezTo>
                      <a:cubicBezTo>
                        <a:pt x="1164" y="254"/>
                        <a:pt x="1067" y="157"/>
                        <a:pt x="969" y="157"/>
                      </a:cubicBezTo>
                      <a:cubicBezTo>
                        <a:pt x="872" y="157"/>
                        <a:pt x="823" y="205"/>
                        <a:pt x="774" y="303"/>
                      </a:cubicBezTo>
                      <a:cubicBezTo>
                        <a:pt x="774" y="303"/>
                        <a:pt x="774" y="254"/>
                        <a:pt x="726" y="254"/>
                      </a:cubicBezTo>
                      <a:lnTo>
                        <a:pt x="482" y="254"/>
                      </a:lnTo>
                      <a:cubicBezTo>
                        <a:pt x="433" y="157"/>
                        <a:pt x="335" y="108"/>
                        <a:pt x="238" y="10"/>
                      </a:cubicBezTo>
                      <a:cubicBezTo>
                        <a:pt x="225" y="4"/>
                        <a:pt x="210" y="1"/>
                        <a:pt x="19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35"/>
                <p:cNvSpPr/>
                <p:nvPr/>
              </p:nvSpPr>
              <p:spPr>
                <a:xfrm>
                  <a:off x="2968340" y="2473189"/>
                  <a:ext cx="19360" cy="7618"/>
                </a:xfrm>
                <a:custGeom>
                  <a:avLst/>
                  <a:gdLst/>
                  <a:ahLst/>
                  <a:cxnLst/>
                  <a:rect l="l" t="t" r="r" b="b"/>
                  <a:pathLst>
                    <a:path w="879" h="346" extrusionOk="0">
                      <a:moveTo>
                        <a:pt x="456" y="0"/>
                      </a:moveTo>
                      <a:cubicBezTo>
                        <a:pt x="365" y="0"/>
                        <a:pt x="276" y="12"/>
                        <a:pt x="195" y="33"/>
                      </a:cubicBezTo>
                      <a:cubicBezTo>
                        <a:pt x="0" y="33"/>
                        <a:pt x="0" y="325"/>
                        <a:pt x="195" y="325"/>
                      </a:cubicBezTo>
                      <a:cubicBezTo>
                        <a:pt x="253" y="339"/>
                        <a:pt x="314" y="345"/>
                        <a:pt x="377" y="345"/>
                      </a:cubicBezTo>
                      <a:cubicBezTo>
                        <a:pt x="529" y="345"/>
                        <a:pt x="691" y="311"/>
                        <a:pt x="829" y="276"/>
                      </a:cubicBezTo>
                      <a:cubicBezTo>
                        <a:pt x="878" y="228"/>
                        <a:pt x="878" y="130"/>
                        <a:pt x="829" y="81"/>
                      </a:cubicBezTo>
                      <a:cubicBezTo>
                        <a:pt x="715" y="24"/>
                        <a:pt x="584" y="0"/>
                        <a:pt x="45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35"/>
                <p:cNvSpPr/>
                <p:nvPr/>
              </p:nvSpPr>
              <p:spPr>
                <a:xfrm>
                  <a:off x="2943232" y="2462092"/>
                  <a:ext cx="21562" cy="21731"/>
                </a:xfrm>
                <a:custGeom>
                  <a:avLst/>
                  <a:gdLst/>
                  <a:ahLst/>
                  <a:cxnLst/>
                  <a:rect l="l" t="t" r="r" b="b"/>
                  <a:pathLst>
                    <a:path w="979" h="987" extrusionOk="0">
                      <a:moveTo>
                        <a:pt x="263" y="0"/>
                      </a:moveTo>
                      <a:cubicBezTo>
                        <a:pt x="165" y="49"/>
                        <a:pt x="117" y="195"/>
                        <a:pt x="214" y="244"/>
                      </a:cubicBezTo>
                      <a:lnTo>
                        <a:pt x="360" y="390"/>
                      </a:lnTo>
                      <a:cubicBezTo>
                        <a:pt x="0" y="480"/>
                        <a:pt x="97" y="986"/>
                        <a:pt x="422" y="986"/>
                      </a:cubicBezTo>
                      <a:cubicBezTo>
                        <a:pt x="448" y="986"/>
                        <a:pt x="477" y="983"/>
                        <a:pt x="507" y="975"/>
                      </a:cubicBezTo>
                      <a:cubicBezTo>
                        <a:pt x="524" y="977"/>
                        <a:pt x="541" y="978"/>
                        <a:pt x="557" y="978"/>
                      </a:cubicBezTo>
                      <a:cubicBezTo>
                        <a:pt x="949" y="978"/>
                        <a:pt x="979" y="437"/>
                        <a:pt x="604" y="390"/>
                      </a:cubicBezTo>
                      <a:cubicBezTo>
                        <a:pt x="555" y="293"/>
                        <a:pt x="458" y="195"/>
                        <a:pt x="409" y="98"/>
                      </a:cubicBezTo>
                      <a:cubicBezTo>
                        <a:pt x="360" y="49"/>
                        <a:pt x="312" y="0"/>
                        <a:pt x="26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35"/>
                <p:cNvSpPr/>
                <p:nvPr/>
              </p:nvSpPr>
              <p:spPr>
                <a:xfrm>
                  <a:off x="2825530" y="2441682"/>
                  <a:ext cx="29007" cy="12902"/>
                </a:xfrm>
                <a:custGeom>
                  <a:avLst/>
                  <a:gdLst/>
                  <a:ahLst/>
                  <a:cxnLst/>
                  <a:rect l="l" t="t" r="r" b="b"/>
                  <a:pathLst>
                    <a:path w="1317" h="586" extrusionOk="0">
                      <a:moveTo>
                        <a:pt x="293" y="1"/>
                      </a:moveTo>
                      <a:cubicBezTo>
                        <a:pt x="146" y="1"/>
                        <a:pt x="49" y="98"/>
                        <a:pt x="0" y="245"/>
                      </a:cubicBezTo>
                      <a:cubicBezTo>
                        <a:pt x="0" y="375"/>
                        <a:pt x="152" y="526"/>
                        <a:pt x="267" y="526"/>
                      </a:cubicBezTo>
                      <a:cubicBezTo>
                        <a:pt x="325" y="526"/>
                        <a:pt x="374" y="488"/>
                        <a:pt x="390" y="391"/>
                      </a:cubicBezTo>
                      <a:cubicBezTo>
                        <a:pt x="463" y="415"/>
                        <a:pt x="524" y="427"/>
                        <a:pt x="585" y="427"/>
                      </a:cubicBezTo>
                      <a:cubicBezTo>
                        <a:pt x="646" y="427"/>
                        <a:pt x="707" y="415"/>
                        <a:pt x="780" y="391"/>
                      </a:cubicBezTo>
                      <a:cubicBezTo>
                        <a:pt x="878" y="488"/>
                        <a:pt x="1024" y="488"/>
                        <a:pt x="1121" y="488"/>
                      </a:cubicBezTo>
                      <a:cubicBezTo>
                        <a:pt x="1121" y="488"/>
                        <a:pt x="1121" y="586"/>
                        <a:pt x="1170" y="586"/>
                      </a:cubicBezTo>
                      <a:cubicBezTo>
                        <a:pt x="1268" y="586"/>
                        <a:pt x="1268" y="440"/>
                        <a:pt x="1170" y="440"/>
                      </a:cubicBezTo>
                      <a:cubicBezTo>
                        <a:pt x="1316" y="391"/>
                        <a:pt x="1268" y="245"/>
                        <a:pt x="1121" y="245"/>
                      </a:cubicBezTo>
                      <a:cubicBezTo>
                        <a:pt x="1097" y="269"/>
                        <a:pt x="1073" y="281"/>
                        <a:pt x="1054" y="281"/>
                      </a:cubicBezTo>
                      <a:cubicBezTo>
                        <a:pt x="1036" y="281"/>
                        <a:pt x="1024" y="269"/>
                        <a:pt x="1024" y="245"/>
                      </a:cubicBezTo>
                      <a:cubicBezTo>
                        <a:pt x="1024" y="196"/>
                        <a:pt x="1024" y="147"/>
                        <a:pt x="1024" y="98"/>
                      </a:cubicBezTo>
                      <a:cubicBezTo>
                        <a:pt x="829" y="50"/>
                        <a:pt x="634" y="1"/>
                        <a:pt x="48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35"/>
                <p:cNvSpPr/>
                <p:nvPr/>
              </p:nvSpPr>
              <p:spPr>
                <a:xfrm>
                  <a:off x="2885658" y="2449476"/>
                  <a:ext cx="23633" cy="6891"/>
                </a:xfrm>
                <a:custGeom>
                  <a:avLst/>
                  <a:gdLst/>
                  <a:ahLst/>
                  <a:cxnLst/>
                  <a:rect l="l" t="t" r="r" b="b"/>
                  <a:pathLst>
                    <a:path w="1073" h="313" extrusionOk="0">
                      <a:moveTo>
                        <a:pt x="537" y="0"/>
                      </a:moveTo>
                      <a:cubicBezTo>
                        <a:pt x="390" y="0"/>
                        <a:pt x="244" y="13"/>
                        <a:pt x="98" y="37"/>
                      </a:cubicBezTo>
                      <a:cubicBezTo>
                        <a:pt x="0" y="86"/>
                        <a:pt x="0" y="232"/>
                        <a:pt x="98" y="281"/>
                      </a:cubicBezTo>
                      <a:cubicBezTo>
                        <a:pt x="219" y="301"/>
                        <a:pt x="340" y="313"/>
                        <a:pt x="461" y="313"/>
                      </a:cubicBezTo>
                      <a:cubicBezTo>
                        <a:pt x="633" y="313"/>
                        <a:pt x="804" y="289"/>
                        <a:pt x="975" y="232"/>
                      </a:cubicBezTo>
                      <a:cubicBezTo>
                        <a:pt x="1073" y="232"/>
                        <a:pt x="1073" y="86"/>
                        <a:pt x="975" y="37"/>
                      </a:cubicBezTo>
                      <a:cubicBezTo>
                        <a:pt x="829" y="13"/>
                        <a:pt x="683" y="0"/>
                        <a:pt x="53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35"/>
                <p:cNvSpPr/>
                <p:nvPr/>
              </p:nvSpPr>
              <p:spPr>
                <a:xfrm>
                  <a:off x="2940435" y="2456565"/>
                  <a:ext cx="4295" cy="4470"/>
                </a:xfrm>
                <a:custGeom>
                  <a:avLst/>
                  <a:gdLst/>
                  <a:ahLst/>
                  <a:cxnLst/>
                  <a:rect l="l" t="t" r="r" b="b"/>
                  <a:pathLst>
                    <a:path w="195" h="203" extrusionOk="0">
                      <a:moveTo>
                        <a:pt x="73" y="1"/>
                      </a:moveTo>
                      <a:cubicBezTo>
                        <a:pt x="1" y="1"/>
                        <a:pt x="9" y="202"/>
                        <a:pt x="97" y="202"/>
                      </a:cubicBezTo>
                      <a:cubicBezTo>
                        <a:pt x="195" y="154"/>
                        <a:pt x="195" y="7"/>
                        <a:pt x="97" y="7"/>
                      </a:cubicBezTo>
                      <a:cubicBezTo>
                        <a:pt x="88" y="3"/>
                        <a:pt x="80" y="1"/>
                        <a:pt x="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35"/>
                <p:cNvSpPr/>
                <p:nvPr/>
              </p:nvSpPr>
              <p:spPr>
                <a:xfrm>
                  <a:off x="2807271" y="2438577"/>
                  <a:ext cx="4890" cy="9313"/>
                </a:xfrm>
                <a:custGeom>
                  <a:avLst/>
                  <a:gdLst/>
                  <a:ahLst/>
                  <a:cxnLst/>
                  <a:rect l="l" t="t" r="r" b="b"/>
                  <a:pathLst>
                    <a:path w="222" h="423" extrusionOk="0">
                      <a:moveTo>
                        <a:pt x="100" y="1"/>
                      </a:moveTo>
                      <a:cubicBezTo>
                        <a:pt x="50" y="1"/>
                        <a:pt x="0" y="27"/>
                        <a:pt x="0" y="93"/>
                      </a:cubicBezTo>
                      <a:cubicBezTo>
                        <a:pt x="0" y="191"/>
                        <a:pt x="0" y="288"/>
                        <a:pt x="49" y="386"/>
                      </a:cubicBezTo>
                      <a:cubicBezTo>
                        <a:pt x="49" y="410"/>
                        <a:pt x="73" y="422"/>
                        <a:pt x="98" y="422"/>
                      </a:cubicBezTo>
                      <a:cubicBezTo>
                        <a:pt x="122" y="422"/>
                        <a:pt x="146" y="410"/>
                        <a:pt x="146" y="386"/>
                      </a:cubicBezTo>
                      <a:cubicBezTo>
                        <a:pt x="146" y="288"/>
                        <a:pt x="146" y="191"/>
                        <a:pt x="195" y="93"/>
                      </a:cubicBezTo>
                      <a:cubicBezTo>
                        <a:pt x="222" y="40"/>
                        <a:pt x="161" y="1"/>
                        <a:pt x="10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35"/>
                <p:cNvSpPr/>
                <p:nvPr/>
              </p:nvSpPr>
              <p:spPr>
                <a:xfrm>
                  <a:off x="2727805" y="2430915"/>
                  <a:ext cx="18919" cy="12660"/>
                </a:xfrm>
                <a:custGeom>
                  <a:avLst/>
                  <a:gdLst/>
                  <a:ahLst/>
                  <a:cxnLst/>
                  <a:rect l="l" t="t" r="r" b="b"/>
                  <a:pathLst>
                    <a:path w="859" h="575" extrusionOk="0">
                      <a:moveTo>
                        <a:pt x="334" y="0"/>
                      </a:moveTo>
                      <a:cubicBezTo>
                        <a:pt x="250" y="0"/>
                        <a:pt x="168" y="30"/>
                        <a:pt x="98" y="100"/>
                      </a:cubicBezTo>
                      <a:cubicBezTo>
                        <a:pt x="0" y="149"/>
                        <a:pt x="0" y="295"/>
                        <a:pt x="147" y="295"/>
                      </a:cubicBezTo>
                      <a:cubicBezTo>
                        <a:pt x="244" y="295"/>
                        <a:pt x="488" y="295"/>
                        <a:pt x="537" y="490"/>
                      </a:cubicBezTo>
                      <a:cubicBezTo>
                        <a:pt x="575" y="548"/>
                        <a:pt x="636" y="575"/>
                        <a:pt x="693" y="575"/>
                      </a:cubicBezTo>
                      <a:cubicBezTo>
                        <a:pt x="781" y="575"/>
                        <a:pt x="859" y="510"/>
                        <a:pt x="829" y="392"/>
                      </a:cubicBezTo>
                      <a:cubicBezTo>
                        <a:pt x="760" y="184"/>
                        <a:pt x="541"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35"/>
                <p:cNvSpPr/>
                <p:nvPr/>
              </p:nvSpPr>
              <p:spPr>
                <a:xfrm>
                  <a:off x="2685914" y="2407334"/>
                  <a:ext cx="10770" cy="5394"/>
                </a:xfrm>
                <a:custGeom>
                  <a:avLst/>
                  <a:gdLst/>
                  <a:ahLst/>
                  <a:cxnLst/>
                  <a:rect l="l" t="t" r="r" b="b"/>
                  <a:pathLst>
                    <a:path w="489" h="245" extrusionOk="0">
                      <a:moveTo>
                        <a:pt x="391" y="1"/>
                      </a:moveTo>
                      <a:cubicBezTo>
                        <a:pt x="245" y="1"/>
                        <a:pt x="147" y="1"/>
                        <a:pt x="50" y="49"/>
                      </a:cubicBezTo>
                      <a:cubicBezTo>
                        <a:pt x="1" y="98"/>
                        <a:pt x="1" y="147"/>
                        <a:pt x="50" y="196"/>
                      </a:cubicBezTo>
                      <a:cubicBezTo>
                        <a:pt x="147" y="244"/>
                        <a:pt x="245" y="244"/>
                        <a:pt x="391" y="244"/>
                      </a:cubicBezTo>
                      <a:cubicBezTo>
                        <a:pt x="488" y="244"/>
                        <a:pt x="488" y="49"/>
                        <a:pt x="3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35"/>
                <p:cNvSpPr/>
                <p:nvPr/>
              </p:nvSpPr>
              <p:spPr>
                <a:xfrm>
                  <a:off x="2690693" y="2396304"/>
                  <a:ext cx="11365" cy="10678"/>
                </a:xfrm>
                <a:custGeom>
                  <a:avLst/>
                  <a:gdLst/>
                  <a:ahLst/>
                  <a:cxnLst/>
                  <a:rect l="l" t="t" r="r" b="b"/>
                  <a:pathLst>
                    <a:path w="516" h="485" extrusionOk="0">
                      <a:moveTo>
                        <a:pt x="445" y="1"/>
                      </a:moveTo>
                      <a:cubicBezTo>
                        <a:pt x="436" y="1"/>
                        <a:pt x="427" y="5"/>
                        <a:pt x="418" y="14"/>
                      </a:cubicBezTo>
                      <a:cubicBezTo>
                        <a:pt x="271" y="63"/>
                        <a:pt x="174" y="160"/>
                        <a:pt x="76" y="258"/>
                      </a:cubicBezTo>
                      <a:cubicBezTo>
                        <a:pt x="1" y="371"/>
                        <a:pt x="72" y="484"/>
                        <a:pt x="153" y="484"/>
                      </a:cubicBezTo>
                      <a:cubicBezTo>
                        <a:pt x="176" y="484"/>
                        <a:pt x="201" y="475"/>
                        <a:pt x="223" y="453"/>
                      </a:cubicBezTo>
                      <a:cubicBezTo>
                        <a:pt x="320" y="355"/>
                        <a:pt x="418" y="258"/>
                        <a:pt x="515" y="112"/>
                      </a:cubicBezTo>
                      <a:cubicBezTo>
                        <a:pt x="515" y="72"/>
                        <a:pt x="483" y="1"/>
                        <a:pt x="44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5"/>
                <p:cNvSpPr/>
                <p:nvPr/>
              </p:nvSpPr>
              <p:spPr>
                <a:xfrm>
                  <a:off x="2909269" y="2625242"/>
                  <a:ext cx="19911" cy="11273"/>
                </a:xfrm>
                <a:custGeom>
                  <a:avLst/>
                  <a:gdLst/>
                  <a:ahLst/>
                  <a:cxnLst/>
                  <a:rect l="l" t="t" r="r" b="b"/>
                  <a:pathLst>
                    <a:path w="904" h="512" extrusionOk="0">
                      <a:moveTo>
                        <a:pt x="147" y="1"/>
                      </a:moveTo>
                      <a:cubicBezTo>
                        <a:pt x="50" y="1"/>
                        <a:pt x="1" y="99"/>
                        <a:pt x="50" y="147"/>
                      </a:cubicBezTo>
                      <a:cubicBezTo>
                        <a:pt x="196" y="342"/>
                        <a:pt x="440" y="440"/>
                        <a:pt x="635" y="489"/>
                      </a:cubicBezTo>
                      <a:cubicBezTo>
                        <a:pt x="659" y="505"/>
                        <a:pt x="683" y="511"/>
                        <a:pt x="705" y="511"/>
                      </a:cubicBezTo>
                      <a:cubicBezTo>
                        <a:pt x="821" y="511"/>
                        <a:pt x="903" y="334"/>
                        <a:pt x="781" y="294"/>
                      </a:cubicBezTo>
                      <a:cubicBezTo>
                        <a:pt x="586" y="147"/>
                        <a:pt x="391" y="50"/>
                        <a:pt x="14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5"/>
                <p:cNvSpPr/>
                <p:nvPr/>
              </p:nvSpPr>
              <p:spPr>
                <a:xfrm>
                  <a:off x="2895107" y="2589573"/>
                  <a:ext cx="12841" cy="23250"/>
                </a:xfrm>
                <a:custGeom>
                  <a:avLst/>
                  <a:gdLst/>
                  <a:ahLst/>
                  <a:cxnLst/>
                  <a:rect l="l" t="t" r="r" b="b"/>
                  <a:pathLst>
                    <a:path w="583" h="1056" extrusionOk="0">
                      <a:moveTo>
                        <a:pt x="168" y="0"/>
                      </a:moveTo>
                      <a:cubicBezTo>
                        <a:pt x="82" y="0"/>
                        <a:pt x="0" y="71"/>
                        <a:pt x="59" y="158"/>
                      </a:cubicBezTo>
                      <a:cubicBezTo>
                        <a:pt x="108" y="451"/>
                        <a:pt x="254" y="743"/>
                        <a:pt x="400" y="1036"/>
                      </a:cubicBezTo>
                      <a:cubicBezTo>
                        <a:pt x="413" y="1049"/>
                        <a:pt x="433" y="1055"/>
                        <a:pt x="455" y="1055"/>
                      </a:cubicBezTo>
                      <a:cubicBezTo>
                        <a:pt x="513" y="1055"/>
                        <a:pt x="582" y="1010"/>
                        <a:pt x="546" y="938"/>
                      </a:cubicBezTo>
                      <a:cubicBezTo>
                        <a:pt x="546" y="646"/>
                        <a:pt x="449" y="353"/>
                        <a:pt x="303" y="110"/>
                      </a:cubicBezTo>
                      <a:cubicBezTo>
                        <a:pt x="283" y="32"/>
                        <a:pt x="225" y="0"/>
                        <a:pt x="16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35"/>
                <p:cNvSpPr/>
                <p:nvPr/>
              </p:nvSpPr>
              <p:spPr>
                <a:xfrm>
                  <a:off x="2914643" y="2645916"/>
                  <a:ext cx="6475" cy="15324"/>
                </a:xfrm>
                <a:custGeom>
                  <a:avLst/>
                  <a:gdLst/>
                  <a:ahLst/>
                  <a:cxnLst/>
                  <a:rect l="l" t="t" r="r" b="b"/>
                  <a:pathLst>
                    <a:path w="294" h="696" extrusionOk="0">
                      <a:moveTo>
                        <a:pt x="147" y="1"/>
                      </a:moveTo>
                      <a:cubicBezTo>
                        <a:pt x="110" y="1"/>
                        <a:pt x="74" y="13"/>
                        <a:pt x="49" y="37"/>
                      </a:cubicBezTo>
                      <a:cubicBezTo>
                        <a:pt x="1" y="232"/>
                        <a:pt x="1" y="427"/>
                        <a:pt x="49" y="622"/>
                      </a:cubicBezTo>
                      <a:cubicBezTo>
                        <a:pt x="74" y="671"/>
                        <a:pt x="110" y="695"/>
                        <a:pt x="147" y="695"/>
                      </a:cubicBezTo>
                      <a:cubicBezTo>
                        <a:pt x="184" y="695"/>
                        <a:pt x="220" y="671"/>
                        <a:pt x="244" y="622"/>
                      </a:cubicBezTo>
                      <a:cubicBezTo>
                        <a:pt x="293" y="427"/>
                        <a:pt x="293" y="232"/>
                        <a:pt x="244" y="37"/>
                      </a:cubicBezTo>
                      <a:cubicBezTo>
                        <a:pt x="220" y="13"/>
                        <a:pt x="184" y="1"/>
                        <a:pt x="14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35"/>
                <p:cNvSpPr/>
                <p:nvPr/>
              </p:nvSpPr>
              <p:spPr>
                <a:xfrm>
                  <a:off x="2922176" y="2669409"/>
                  <a:ext cx="16122" cy="16557"/>
                </a:xfrm>
                <a:custGeom>
                  <a:avLst/>
                  <a:gdLst/>
                  <a:ahLst/>
                  <a:cxnLst/>
                  <a:rect l="l" t="t" r="r" b="b"/>
                  <a:pathLst>
                    <a:path w="732" h="752" extrusionOk="0">
                      <a:moveTo>
                        <a:pt x="335" y="1"/>
                      </a:moveTo>
                      <a:cubicBezTo>
                        <a:pt x="290" y="1"/>
                        <a:pt x="244" y="58"/>
                        <a:pt x="244" y="91"/>
                      </a:cubicBezTo>
                      <a:cubicBezTo>
                        <a:pt x="293" y="189"/>
                        <a:pt x="293" y="286"/>
                        <a:pt x="341" y="384"/>
                      </a:cubicBezTo>
                      <a:cubicBezTo>
                        <a:pt x="244" y="335"/>
                        <a:pt x="195" y="286"/>
                        <a:pt x="98" y="286"/>
                      </a:cubicBezTo>
                      <a:cubicBezTo>
                        <a:pt x="49" y="286"/>
                        <a:pt x="0" y="335"/>
                        <a:pt x="49" y="384"/>
                      </a:cubicBezTo>
                      <a:cubicBezTo>
                        <a:pt x="195" y="482"/>
                        <a:pt x="341" y="579"/>
                        <a:pt x="488" y="628"/>
                      </a:cubicBezTo>
                      <a:cubicBezTo>
                        <a:pt x="488" y="677"/>
                        <a:pt x="488" y="677"/>
                        <a:pt x="488" y="677"/>
                      </a:cubicBezTo>
                      <a:cubicBezTo>
                        <a:pt x="505" y="730"/>
                        <a:pt x="543" y="751"/>
                        <a:pt x="584" y="751"/>
                      </a:cubicBezTo>
                      <a:cubicBezTo>
                        <a:pt x="653" y="751"/>
                        <a:pt x="731" y="689"/>
                        <a:pt x="731" y="628"/>
                      </a:cubicBezTo>
                      <a:cubicBezTo>
                        <a:pt x="731" y="628"/>
                        <a:pt x="731" y="579"/>
                        <a:pt x="731" y="579"/>
                      </a:cubicBezTo>
                      <a:cubicBezTo>
                        <a:pt x="634" y="384"/>
                        <a:pt x="536" y="189"/>
                        <a:pt x="390" y="43"/>
                      </a:cubicBezTo>
                      <a:cubicBezTo>
                        <a:pt x="375" y="12"/>
                        <a:pt x="355" y="1"/>
                        <a:pt x="3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35"/>
                <p:cNvSpPr/>
                <p:nvPr/>
              </p:nvSpPr>
              <p:spPr>
                <a:xfrm>
                  <a:off x="2891032" y="2613440"/>
                  <a:ext cx="23633" cy="29019"/>
                </a:xfrm>
                <a:custGeom>
                  <a:avLst/>
                  <a:gdLst/>
                  <a:ahLst/>
                  <a:cxnLst/>
                  <a:rect l="l" t="t" r="r" b="b"/>
                  <a:pathLst>
                    <a:path w="1073" h="1318" extrusionOk="0">
                      <a:moveTo>
                        <a:pt x="585" y="439"/>
                      </a:moveTo>
                      <a:lnTo>
                        <a:pt x="585" y="439"/>
                      </a:lnTo>
                      <a:cubicBezTo>
                        <a:pt x="536" y="635"/>
                        <a:pt x="439" y="830"/>
                        <a:pt x="293" y="976"/>
                      </a:cubicBezTo>
                      <a:cubicBezTo>
                        <a:pt x="293" y="927"/>
                        <a:pt x="341" y="878"/>
                        <a:pt x="341" y="830"/>
                      </a:cubicBezTo>
                      <a:cubicBezTo>
                        <a:pt x="390" y="732"/>
                        <a:pt x="439" y="683"/>
                        <a:pt x="488" y="635"/>
                      </a:cubicBezTo>
                      <a:cubicBezTo>
                        <a:pt x="488" y="537"/>
                        <a:pt x="536" y="488"/>
                        <a:pt x="585" y="439"/>
                      </a:cubicBezTo>
                      <a:close/>
                      <a:moveTo>
                        <a:pt x="975" y="1"/>
                      </a:moveTo>
                      <a:cubicBezTo>
                        <a:pt x="878" y="1"/>
                        <a:pt x="780" y="1"/>
                        <a:pt x="683" y="49"/>
                      </a:cubicBezTo>
                      <a:cubicBezTo>
                        <a:pt x="634" y="49"/>
                        <a:pt x="585" y="49"/>
                        <a:pt x="585" y="98"/>
                      </a:cubicBezTo>
                      <a:cubicBezTo>
                        <a:pt x="293" y="293"/>
                        <a:pt x="98" y="586"/>
                        <a:pt x="49" y="927"/>
                      </a:cubicBezTo>
                      <a:lnTo>
                        <a:pt x="49" y="976"/>
                      </a:lnTo>
                      <a:cubicBezTo>
                        <a:pt x="49" y="1073"/>
                        <a:pt x="146" y="1073"/>
                        <a:pt x="195" y="1073"/>
                      </a:cubicBezTo>
                      <a:lnTo>
                        <a:pt x="49" y="1171"/>
                      </a:lnTo>
                      <a:cubicBezTo>
                        <a:pt x="0" y="1220"/>
                        <a:pt x="49" y="1317"/>
                        <a:pt x="146" y="1317"/>
                      </a:cubicBezTo>
                      <a:cubicBezTo>
                        <a:pt x="634" y="1317"/>
                        <a:pt x="878" y="781"/>
                        <a:pt x="829" y="293"/>
                      </a:cubicBezTo>
                      <a:cubicBezTo>
                        <a:pt x="878" y="293"/>
                        <a:pt x="926" y="244"/>
                        <a:pt x="1024" y="147"/>
                      </a:cubicBezTo>
                      <a:cubicBezTo>
                        <a:pt x="1073" y="98"/>
                        <a:pt x="1024" y="49"/>
                        <a:pt x="9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35"/>
                <p:cNvSpPr/>
                <p:nvPr/>
              </p:nvSpPr>
              <p:spPr>
                <a:xfrm>
                  <a:off x="2866320" y="2668308"/>
                  <a:ext cx="25791" cy="27852"/>
                </a:xfrm>
                <a:custGeom>
                  <a:avLst/>
                  <a:gdLst/>
                  <a:ahLst/>
                  <a:cxnLst/>
                  <a:rect l="l" t="t" r="r" b="b"/>
                  <a:pathLst>
                    <a:path w="1171" h="1265" extrusionOk="0">
                      <a:moveTo>
                        <a:pt x="1014" y="0"/>
                      </a:moveTo>
                      <a:cubicBezTo>
                        <a:pt x="981" y="0"/>
                        <a:pt x="949" y="27"/>
                        <a:pt x="927" y="93"/>
                      </a:cubicBezTo>
                      <a:cubicBezTo>
                        <a:pt x="878" y="190"/>
                        <a:pt x="878" y="190"/>
                        <a:pt x="830" y="239"/>
                      </a:cubicBezTo>
                      <a:cubicBezTo>
                        <a:pt x="683" y="336"/>
                        <a:pt x="537" y="532"/>
                        <a:pt x="440" y="727"/>
                      </a:cubicBezTo>
                      <a:lnTo>
                        <a:pt x="440" y="775"/>
                      </a:lnTo>
                      <a:lnTo>
                        <a:pt x="293" y="873"/>
                      </a:lnTo>
                      <a:cubicBezTo>
                        <a:pt x="293" y="727"/>
                        <a:pt x="293" y="532"/>
                        <a:pt x="245" y="385"/>
                      </a:cubicBezTo>
                      <a:cubicBezTo>
                        <a:pt x="220" y="361"/>
                        <a:pt x="196" y="349"/>
                        <a:pt x="171" y="349"/>
                      </a:cubicBezTo>
                      <a:cubicBezTo>
                        <a:pt x="147" y="349"/>
                        <a:pt x="123" y="361"/>
                        <a:pt x="98" y="385"/>
                      </a:cubicBezTo>
                      <a:cubicBezTo>
                        <a:pt x="50" y="629"/>
                        <a:pt x="1" y="873"/>
                        <a:pt x="1" y="1117"/>
                      </a:cubicBezTo>
                      <a:cubicBezTo>
                        <a:pt x="1" y="1211"/>
                        <a:pt x="62" y="1265"/>
                        <a:pt x="131" y="1265"/>
                      </a:cubicBezTo>
                      <a:cubicBezTo>
                        <a:pt x="169" y="1265"/>
                        <a:pt x="210" y="1249"/>
                        <a:pt x="245" y="1214"/>
                      </a:cubicBezTo>
                      <a:cubicBezTo>
                        <a:pt x="537" y="1019"/>
                        <a:pt x="781" y="727"/>
                        <a:pt x="976" y="434"/>
                      </a:cubicBezTo>
                      <a:lnTo>
                        <a:pt x="1122" y="239"/>
                      </a:lnTo>
                      <a:cubicBezTo>
                        <a:pt x="1171" y="190"/>
                        <a:pt x="1171" y="93"/>
                        <a:pt x="1122" y="93"/>
                      </a:cubicBezTo>
                      <a:cubicBezTo>
                        <a:pt x="1095" y="39"/>
                        <a:pt x="1054" y="0"/>
                        <a:pt x="101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82"/>
        <p:cNvGrpSpPr/>
        <p:nvPr/>
      </p:nvGrpSpPr>
      <p:grpSpPr>
        <a:xfrm>
          <a:off x="0" y="0"/>
          <a:ext cx="0" cy="0"/>
          <a:chOff x="0" y="0"/>
          <a:chExt cx="0" cy="0"/>
        </a:xfrm>
      </p:grpSpPr>
      <p:sp>
        <p:nvSpPr>
          <p:cNvPr id="783" name="Google Shape;783;p44"/>
          <p:cNvSpPr/>
          <p:nvPr/>
        </p:nvSpPr>
        <p:spPr>
          <a:xfrm>
            <a:off x="3808722" y="1401591"/>
            <a:ext cx="1526555" cy="3054687"/>
          </a:xfrm>
          <a:custGeom>
            <a:avLst/>
            <a:gdLst/>
            <a:ahLst/>
            <a:cxnLst/>
            <a:rect l="l" t="t" r="r" b="b"/>
            <a:pathLst>
              <a:path w="87008" h="174230" extrusionOk="0">
                <a:moveTo>
                  <a:pt x="43393" y="1"/>
                </a:moveTo>
                <a:cubicBezTo>
                  <a:pt x="38432" y="1"/>
                  <a:pt x="34253" y="4021"/>
                  <a:pt x="34253" y="9160"/>
                </a:cubicBezTo>
                <a:cubicBezTo>
                  <a:pt x="34229" y="10062"/>
                  <a:pt x="34371" y="10987"/>
                  <a:pt x="34656" y="11864"/>
                </a:cubicBezTo>
                <a:cubicBezTo>
                  <a:pt x="34558" y="11850"/>
                  <a:pt x="34395" y="11832"/>
                  <a:pt x="34199" y="11832"/>
                </a:cubicBezTo>
                <a:cubicBezTo>
                  <a:pt x="33445" y="11832"/>
                  <a:pt x="32220" y="12095"/>
                  <a:pt x="32521" y="13809"/>
                </a:cubicBezTo>
                <a:cubicBezTo>
                  <a:pt x="32735" y="15090"/>
                  <a:pt x="33778" y="15304"/>
                  <a:pt x="34514" y="16205"/>
                </a:cubicBezTo>
                <a:cubicBezTo>
                  <a:pt x="34987" y="16800"/>
                  <a:pt x="35391" y="17189"/>
                  <a:pt x="35771" y="17189"/>
                </a:cubicBezTo>
                <a:cubicBezTo>
                  <a:pt x="35981" y="17189"/>
                  <a:pt x="36184" y="17069"/>
                  <a:pt x="36388" y="16798"/>
                </a:cubicBezTo>
                <a:cubicBezTo>
                  <a:pt x="36435" y="16703"/>
                  <a:pt x="36483" y="16632"/>
                  <a:pt x="36483" y="16537"/>
                </a:cubicBezTo>
                <a:lnTo>
                  <a:pt x="37930" y="20404"/>
                </a:lnTo>
                <a:lnTo>
                  <a:pt x="37930" y="26690"/>
                </a:lnTo>
                <a:cubicBezTo>
                  <a:pt x="34704" y="28089"/>
                  <a:pt x="31311" y="29086"/>
                  <a:pt x="27848" y="29679"/>
                </a:cubicBezTo>
                <a:cubicBezTo>
                  <a:pt x="22558" y="30485"/>
                  <a:pt x="20566" y="34257"/>
                  <a:pt x="19973" y="37862"/>
                </a:cubicBezTo>
                <a:cubicBezTo>
                  <a:pt x="19593" y="40329"/>
                  <a:pt x="19427" y="42844"/>
                  <a:pt x="19475" y="45334"/>
                </a:cubicBezTo>
                <a:cubicBezTo>
                  <a:pt x="19475" y="45334"/>
                  <a:pt x="17814" y="54657"/>
                  <a:pt x="16344" y="58974"/>
                </a:cubicBezTo>
                <a:cubicBezTo>
                  <a:pt x="14873" y="63315"/>
                  <a:pt x="14256" y="65687"/>
                  <a:pt x="14256" y="65687"/>
                </a:cubicBezTo>
                <a:cubicBezTo>
                  <a:pt x="14256" y="65687"/>
                  <a:pt x="11078" y="71736"/>
                  <a:pt x="9014" y="77073"/>
                </a:cubicBezTo>
                <a:cubicBezTo>
                  <a:pt x="8445" y="78520"/>
                  <a:pt x="7923" y="79991"/>
                  <a:pt x="7448" y="81390"/>
                </a:cubicBezTo>
                <a:cubicBezTo>
                  <a:pt x="6713" y="83288"/>
                  <a:pt x="6073" y="85019"/>
                  <a:pt x="5503" y="86348"/>
                </a:cubicBezTo>
                <a:cubicBezTo>
                  <a:pt x="5029" y="86941"/>
                  <a:pt x="3961" y="88293"/>
                  <a:pt x="2918" y="89431"/>
                </a:cubicBezTo>
                <a:cubicBezTo>
                  <a:pt x="1803" y="90618"/>
                  <a:pt x="807" y="93061"/>
                  <a:pt x="593" y="93986"/>
                </a:cubicBezTo>
                <a:cubicBezTo>
                  <a:pt x="356" y="94935"/>
                  <a:pt x="0" y="97378"/>
                  <a:pt x="0" y="97378"/>
                </a:cubicBezTo>
                <a:cubicBezTo>
                  <a:pt x="0" y="97378"/>
                  <a:pt x="0" y="97686"/>
                  <a:pt x="664" y="97757"/>
                </a:cubicBezTo>
                <a:cubicBezTo>
                  <a:pt x="681" y="97759"/>
                  <a:pt x="698" y="97760"/>
                  <a:pt x="715" y="97760"/>
                </a:cubicBezTo>
                <a:cubicBezTo>
                  <a:pt x="1356" y="97760"/>
                  <a:pt x="1888" y="96452"/>
                  <a:pt x="2420" y="95528"/>
                </a:cubicBezTo>
                <a:cubicBezTo>
                  <a:pt x="2569" y="95249"/>
                  <a:pt x="2699" y="95149"/>
                  <a:pt x="2809" y="95149"/>
                </a:cubicBezTo>
                <a:cubicBezTo>
                  <a:pt x="3081" y="95149"/>
                  <a:pt x="3226" y="95765"/>
                  <a:pt x="3226" y="95765"/>
                </a:cubicBezTo>
                <a:cubicBezTo>
                  <a:pt x="3226" y="95765"/>
                  <a:pt x="2111" y="101743"/>
                  <a:pt x="2111" y="101885"/>
                </a:cubicBezTo>
                <a:cubicBezTo>
                  <a:pt x="2111" y="102027"/>
                  <a:pt x="1898" y="102857"/>
                  <a:pt x="2467" y="103071"/>
                </a:cubicBezTo>
                <a:cubicBezTo>
                  <a:pt x="2569" y="103125"/>
                  <a:pt x="2676" y="103150"/>
                  <a:pt x="2780" y="103150"/>
                </a:cubicBezTo>
                <a:cubicBezTo>
                  <a:pt x="3084" y="103150"/>
                  <a:pt x="3357" y="102933"/>
                  <a:pt x="3392" y="102597"/>
                </a:cubicBezTo>
                <a:cubicBezTo>
                  <a:pt x="3392" y="102597"/>
                  <a:pt x="4531" y="99038"/>
                  <a:pt x="4626" y="98611"/>
                </a:cubicBezTo>
                <a:lnTo>
                  <a:pt x="4626" y="98611"/>
                </a:lnTo>
                <a:cubicBezTo>
                  <a:pt x="4554" y="99062"/>
                  <a:pt x="4009" y="102976"/>
                  <a:pt x="4009" y="103071"/>
                </a:cubicBezTo>
                <a:cubicBezTo>
                  <a:pt x="4009" y="103166"/>
                  <a:pt x="3795" y="104257"/>
                  <a:pt x="4412" y="104423"/>
                </a:cubicBezTo>
                <a:cubicBezTo>
                  <a:pt x="4472" y="104440"/>
                  <a:pt x="4529" y="104448"/>
                  <a:pt x="4582" y="104448"/>
                </a:cubicBezTo>
                <a:cubicBezTo>
                  <a:pt x="5109" y="104448"/>
                  <a:pt x="5266" y="103664"/>
                  <a:pt x="5266" y="103664"/>
                </a:cubicBezTo>
                <a:lnTo>
                  <a:pt x="6144" y="100533"/>
                </a:lnTo>
                <a:cubicBezTo>
                  <a:pt x="6144" y="100533"/>
                  <a:pt x="6547" y="98920"/>
                  <a:pt x="6737" y="98849"/>
                </a:cubicBezTo>
                <a:cubicBezTo>
                  <a:pt x="6746" y="98843"/>
                  <a:pt x="6755" y="98841"/>
                  <a:pt x="6762" y="98841"/>
                </a:cubicBezTo>
                <a:cubicBezTo>
                  <a:pt x="6884" y="98841"/>
                  <a:pt x="6737" y="99537"/>
                  <a:pt x="6737" y="99537"/>
                </a:cubicBezTo>
                <a:cubicBezTo>
                  <a:pt x="6737" y="99537"/>
                  <a:pt x="6262" y="101268"/>
                  <a:pt x="6073" y="102478"/>
                </a:cubicBezTo>
                <a:cubicBezTo>
                  <a:pt x="5978" y="102834"/>
                  <a:pt x="6001" y="103213"/>
                  <a:pt x="6120" y="103545"/>
                </a:cubicBezTo>
                <a:cubicBezTo>
                  <a:pt x="6144" y="103569"/>
                  <a:pt x="6144" y="103593"/>
                  <a:pt x="6167" y="103617"/>
                </a:cubicBezTo>
                <a:cubicBezTo>
                  <a:pt x="6215" y="103711"/>
                  <a:pt x="6310" y="103806"/>
                  <a:pt x="6405" y="103830"/>
                </a:cubicBezTo>
                <a:cubicBezTo>
                  <a:pt x="6445" y="103840"/>
                  <a:pt x="6483" y="103845"/>
                  <a:pt x="6521" y="103845"/>
                </a:cubicBezTo>
                <a:cubicBezTo>
                  <a:pt x="6997" y="103845"/>
                  <a:pt x="7282" y="103071"/>
                  <a:pt x="7282" y="103071"/>
                </a:cubicBezTo>
                <a:lnTo>
                  <a:pt x="7923" y="100889"/>
                </a:lnTo>
                <a:cubicBezTo>
                  <a:pt x="7923" y="100817"/>
                  <a:pt x="7946" y="100746"/>
                  <a:pt x="7970" y="100699"/>
                </a:cubicBezTo>
                <a:cubicBezTo>
                  <a:pt x="7970" y="100699"/>
                  <a:pt x="8326" y="99394"/>
                  <a:pt x="8397" y="98896"/>
                </a:cubicBezTo>
                <a:cubicBezTo>
                  <a:pt x="8439" y="98675"/>
                  <a:pt x="8505" y="98571"/>
                  <a:pt x="8554" y="98571"/>
                </a:cubicBezTo>
                <a:cubicBezTo>
                  <a:pt x="8616" y="98571"/>
                  <a:pt x="8653" y="98735"/>
                  <a:pt x="8587" y="99038"/>
                </a:cubicBezTo>
                <a:cubicBezTo>
                  <a:pt x="8492" y="99513"/>
                  <a:pt x="8136" y="101197"/>
                  <a:pt x="8136" y="101221"/>
                </a:cubicBezTo>
                <a:cubicBezTo>
                  <a:pt x="8089" y="101719"/>
                  <a:pt x="8207" y="101980"/>
                  <a:pt x="8729" y="102051"/>
                </a:cubicBezTo>
                <a:cubicBezTo>
                  <a:pt x="8739" y="102052"/>
                  <a:pt x="8749" y="102053"/>
                  <a:pt x="8759" y="102053"/>
                </a:cubicBezTo>
                <a:cubicBezTo>
                  <a:pt x="9439" y="102053"/>
                  <a:pt x="10161" y="98918"/>
                  <a:pt x="10722" y="97212"/>
                </a:cubicBezTo>
                <a:cubicBezTo>
                  <a:pt x="11291" y="95504"/>
                  <a:pt x="11552" y="91827"/>
                  <a:pt x="11433" y="90807"/>
                </a:cubicBezTo>
                <a:cubicBezTo>
                  <a:pt x="11433" y="90048"/>
                  <a:pt x="11481" y="89289"/>
                  <a:pt x="11647" y="88530"/>
                </a:cubicBezTo>
                <a:cubicBezTo>
                  <a:pt x="11979" y="88079"/>
                  <a:pt x="12904" y="86751"/>
                  <a:pt x="14161" y="84640"/>
                </a:cubicBezTo>
                <a:cubicBezTo>
                  <a:pt x="14470" y="84142"/>
                  <a:pt x="14778" y="83596"/>
                  <a:pt x="15110" y="83003"/>
                </a:cubicBezTo>
                <a:cubicBezTo>
                  <a:pt x="15395" y="82481"/>
                  <a:pt x="15703" y="81959"/>
                  <a:pt x="16012" y="81390"/>
                </a:cubicBezTo>
                <a:cubicBezTo>
                  <a:pt x="17126" y="79303"/>
                  <a:pt x="18336" y="76812"/>
                  <a:pt x="19570" y="73965"/>
                </a:cubicBezTo>
                <a:cubicBezTo>
                  <a:pt x="20281" y="72779"/>
                  <a:pt x="21088" y="71665"/>
                  <a:pt x="22013" y="70621"/>
                </a:cubicBezTo>
                <a:cubicBezTo>
                  <a:pt x="23650" y="68723"/>
                  <a:pt x="23839" y="67940"/>
                  <a:pt x="24409" y="65236"/>
                </a:cubicBezTo>
                <a:cubicBezTo>
                  <a:pt x="24954" y="62556"/>
                  <a:pt x="26994" y="52925"/>
                  <a:pt x="26994" y="52925"/>
                </a:cubicBezTo>
                <a:cubicBezTo>
                  <a:pt x="26994" y="52925"/>
                  <a:pt x="30647" y="67585"/>
                  <a:pt x="28845" y="70977"/>
                </a:cubicBezTo>
                <a:cubicBezTo>
                  <a:pt x="27042" y="74369"/>
                  <a:pt x="27065" y="76077"/>
                  <a:pt x="27208" y="77808"/>
                </a:cubicBezTo>
                <a:cubicBezTo>
                  <a:pt x="27326" y="79564"/>
                  <a:pt x="27350" y="80560"/>
                  <a:pt x="26235" y="85043"/>
                </a:cubicBezTo>
                <a:cubicBezTo>
                  <a:pt x="25144" y="89526"/>
                  <a:pt x="24598" y="94721"/>
                  <a:pt x="25144" y="103142"/>
                </a:cubicBezTo>
                <a:cubicBezTo>
                  <a:pt x="25690" y="111587"/>
                  <a:pt x="29746" y="121668"/>
                  <a:pt x="29627" y="125606"/>
                </a:cubicBezTo>
                <a:cubicBezTo>
                  <a:pt x="29532" y="129543"/>
                  <a:pt x="28750" y="141855"/>
                  <a:pt x="29390" y="146907"/>
                </a:cubicBezTo>
                <a:cubicBezTo>
                  <a:pt x="30031" y="151936"/>
                  <a:pt x="31383" y="159621"/>
                  <a:pt x="30149" y="162468"/>
                </a:cubicBezTo>
                <a:cubicBezTo>
                  <a:pt x="28892" y="165314"/>
                  <a:pt x="26283" y="168849"/>
                  <a:pt x="25452" y="169537"/>
                </a:cubicBezTo>
                <a:cubicBezTo>
                  <a:pt x="24622" y="170225"/>
                  <a:pt x="25002" y="171387"/>
                  <a:pt x="25951" y="172051"/>
                </a:cubicBezTo>
                <a:cubicBezTo>
                  <a:pt x="26751" y="172592"/>
                  <a:pt x="29257" y="174230"/>
                  <a:pt x="31061" y="174230"/>
                </a:cubicBezTo>
                <a:cubicBezTo>
                  <a:pt x="31395" y="174230"/>
                  <a:pt x="31705" y="174173"/>
                  <a:pt x="31976" y="174044"/>
                </a:cubicBezTo>
                <a:cubicBezTo>
                  <a:pt x="33731" y="173190"/>
                  <a:pt x="33968" y="171885"/>
                  <a:pt x="33968" y="171885"/>
                </a:cubicBezTo>
                <a:cubicBezTo>
                  <a:pt x="33968" y="171885"/>
                  <a:pt x="37313" y="167734"/>
                  <a:pt x="38214" y="167449"/>
                </a:cubicBezTo>
                <a:cubicBezTo>
                  <a:pt x="39116" y="167141"/>
                  <a:pt x="38214" y="164935"/>
                  <a:pt x="38214" y="163939"/>
                </a:cubicBezTo>
                <a:cubicBezTo>
                  <a:pt x="38190" y="163227"/>
                  <a:pt x="38048" y="162515"/>
                  <a:pt x="37811" y="161851"/>
                </a:cubicBezTo>
                <a:cubicBezTo>
                  <a:pt x="37811" y="161851"/>
                  <a:pt x="37716" y="150584"/>
                  <a:pt x="38878" y="145342"/>
                </a:cubicBezTo>
                <a:cubicBezTo>
                  <a:pt x="40017" y="140099"/>
                  <a:pt x="40207" y="134715"/>
                  <a:pt x="39424" y="131275"/>
                </a:cubicBezTo>
                <a:cubicBezTo>
                  <a:pt x="39424" y="131275"/>
                  <a:pt x="40966" y="126294"/>
                  <a:pt x="41108" y="122854"/>
                </a:cubicBezTo>
                <a:cubicBezTo>
                  <a:pt x="41274" y="119415"/>
                  <a:pt x="40468" y="118466"/>
                  <a:pt x="40752" y="114813"/>
                </a:cubicBezTo>
                <a:cubicBezTo>
                  <a:pt x="41061" y="111183"/>
                  <a:pt x="42769" y="97663"/>
                  <a:pt x="42769" y="97663"/>
                </a:cubicBezTo>
                <a:lnTo>
                  <a:pt x="43314" y="97710"/>
                </a:lnTo>
                <a:lnTo>
                  <a:pt x="44002" y="97663"/>
                </a:lnTo>
                <a:cubicBezTo>
                  <a:pt x="44002" y="97663"/>
                  <a:pt x="45710" y="111183"/>
                  <a:pt x="46018" y="114813"/>
                </a:cubicBezTo>
                <a:cubicBezTo>
                  <a:pt x="46303" y="118466"/>
                  <a:pt x="45520" y="119415"/>
                  <a:pt x="45663" y="122854"/>
                </a:cubicBezTo>
                <a:cubicBezTo>
                  <a:pt x="45805" y="126294"/>
                  <a:pt x="47347" y="131275"/>
                  <a:pt x="47347" y="131275"/>
                </a:cubicBezTo>
                <a:cubicBezTo>
                  <a:pt x="46564" y="134715"/>
                  <a:pt x="46754" y="140099"/>
                  <a:pt x="47916" y="145342"/>
                </a:cubicBezTo>
                <a:cubicBezTo>
                  <a:pt x="49055" y="150584"/>
                  <a:pt x="48960" y="161851"/>
                  <a:pt x="48960" y="161851"/>
                </a:cubicBezTo>
                <a:cubicBezTo>
                  <a:pt x="48723" y="162515"/>
                  <a:pt x="48580" y="163227"/>
                  <a:pt x="48556" y="163939"/>
                </a:cubicBezTo>
                <a:cubicBezTo>
                  <a:pt x="48556" y="164935"/>
                  <a:pt x="47655" y="167141"/>
                  <a:pt x="48556" y="167449"/>
                </a:cubicBezTo>
                <a:cubicBezTo>
                  <a:pt x="49434" y="167734"/>
                  <a:pt x="52779" y="171885"/>
                  <a:pt x="52779" y="171885"/>
                </a:cubicBezTo>
                <a:cubicBezTo>
                  <a:pt x="52779" y="171885"/>
                  <a:pt x="53040" y="173190"/>
                  <a:pt x="54795" y="174044"/>
                </a:cubicBezTo>
                <a:cubicBezTo>
                  <a:pt x="55066" y="174173"/>
                  <a:pt x="55376" y="174230"/>
                  <a:pt x="55710" y="174230"/>
                </a:cubicBezTo>
                <a:cubicBezTo>
                  <a:pt x="57513" y="174230"/>
                  <a:pt x="60020" y="172592"/>
                  <a:pt x="60820" y="172051"/>
                </a:cubicBezTo>
                <a:cubicBezTo>
                  <a:pt x="61769" y="171387"/>
                  <a:pt x="62172" y="170248"/>
                  <a:pt x="61318" y="169537"/>
                </a:cubicBezTo>
                <a:cubicBezTo>
                  <a:pt x="60464" y="168849"/>
                  <a:pt x="57879" y="165314"/>
                  <a:pt x="56645" y="162468"/>
                </a:cubicBezTo>
                <a:cubicBezTo>
                  <a:pt x="55388" y="159621"/>
                  <a:pt x="56740" y="151936"/>
                  <a:pt x="57381" y="146907"/>
                </a:cubicBezTo>
                <a:cubicBezTo>
                  <a:pt x="58045" y="141855"/>
                  <a:pt x="57238" y="129543"/>
                  <a:pt x="57143" y="125606"/>
                </a:cubicBezTo>
                <a:cubicBezTo>
                  <a:pt x="57025" y="121668"/>
                  <a:pt x="61081" y="111587"/>
                  <a:pt x="61627" y="103142"/>
                </a:cubicBezTo>
                <a:cubicBezTo>
                  <a:pt x="62172" y="94721"/>
                  <a:pt x="61627" y="89526"/>
                  <a:pt x="60535" y="85043"/>
                </a:cubicBezTo>
                <a:cubicBezTo>
                  <a:pt x="59421" y="80560"/>
                  <a:pt x="59421" y="79564"/>
                  <a:pt x="59587" y="77808"/>
                </a:cubicBezTo>
                <a:cubicBezTo>
                  <a:pt x="59729" y="76077"/>
                  <a:pt x="59729" y="74369"/>
                  <a:pt x="57926" y="70977"/>
                </a:cubicBezTo>
                <a:cubicBezTo>
                  <a:pt x="56123" y="67585"/>
                  <a:pt x="59776" y="52925"/>
                  <a:pt x="59776" y="52925"/>
                </a:cubicBezTo>
                <a:cubicBezTo>
                  <a:pt x="59776" y="52925"/>
                  <a:pt x="61816" y="62556"/>
                  <a:pt x="62362" y="65236"/>
                </a:cubicBezTo>
                <a:cubicBezTo>
                  <a:pt x="62908" y="67940"/>
                  <a:pt x="63121" y="68723"/>
                  <a:pt x="64758" y="70621"/>
                </a:cubicBezTo>
                <a:cubicBezTo>
                  <a:pt x="65683" y="71665"/>
                  <a:pt x="66489" y="72779"/>
                  <a:pt x="67201" y="73965"/>
                </a:cubicBezTo>
                <a:cubicBezTo>
                  <a:pt x="70901" y="82624"/>
                  <a:pt x="74602" y="87913"/>
                  <a:pt x="75361" y="88957"/>
                </a:cubicBezTo>
                <a:cubicBezTo>
                  <a:pt x="75503" y="89692"/>
                  <a:pt x="75574" y="90451"/>
                  <a:pt x="75551" y="91211"/>
                </a:cubicBezTo>
                <a:cubicBezTo>
                  <a:pt x="75456" y="92231"/>
                  <a:pt x="75717" y="95907"/>
                  <a:pt x="76286" y="97639"/>
                </a:cubicBezTo>
                <a:cubicBezTo>
                  <a:pt x="76847" y="99345"/>
                  <a:pt x="77546" y="102456"/>
                  <a:pt x="78247" y="102456"/>
                </a:cubicBezTo>
                <a:cubicBezTo>
                  <a:pt x="78258" y="102456"/>
                  <a:pt x="78268" y="102456"/>
                  <a:pt x="78279" y="102454"/>
                </a:cubicBezTo>
                <a:cubicBezTo>
                  <a:pt x="78777" y="102383"/>
                  <a:pt x="78895" y="102122"/>
                  <a:pt x="78848" y="101624"/>
                </a:cubicBezTo>
                <a:cubicBezTo>
                  <a:pt x="78848" y="101600"/>
                  <a:pt x="78492" y="99916"/>
                  <a:pt x="78397" y="99442"/>
                </a:cubicBezTo>
                <a:cubicBezTo>
                  <a:pt x="78317" y="99148"/>
                  <a:pt x="78357" y="98982"/>
                  <a:pt x="78420" y="98982"/>
                </a:cubicBezTo>
                <a:cubicBezTo>
                  <a:pt x="78469" y="98982"/>
                  <a:pt x="78532" y="99082"/>
                  <a:pt x="78563" y="99299"/>
                </a:cubicBezTo>
                <a:cubicBezTo>
                  <a:pt x="78658" y="99797"/>
                  <a:pt x="79014" y="101102"/>
                  <a:pt x="79014" y="101102"/>
                </a:cubicBezTo>
                <a:cubicBezTo>
                  <a:pt x="79038" y="101173"/>
                  <a:pt x="79061" y="101221"/>
                  <a:pt x="79061" y="101292"/>
                </a:cubicBezTo>
                <a:lnTo>
                  <a:pt x="79702" y="103474"/>
                </a:lnTo>
                <a:cubicBezTo>
                  <a:pt x="79702" y="103474"/>
                  <a:pt x="79981" y="104253"/>
                  <a:pt x="80449" y="104253"/>
                </a:cubicBezTo>
                <a:cubicBezTo>
                  <a:pt x="80491" y="104253"/>
                  <a:pt x="80535" y="104247"/>
                  <a:pt x="80580" y="104233"/>
                </a:cubicBezTo>
                <a:cubicBezTo>
                  <a:pt x="80674" y="104210"/>
                  <a:pt x="80769" y="104138"/>
                  <a:pt x="80817" y="104044"/>
                </a:cubicBezTo>
                <a:lnTo>
                  <a:pt x="80817" y="104020"/>
                </a:lnTo>
                <a:cubicBezTo>
                  <a:pt x="80817" y="103996"/>
                  <a:pt x="80840" y="103972"/>
                  <a:pt x="80840" y="103949"/>
                </a:cubicBezTo>
                <a:cubicBezTo>
                  <a:pt x="80983" y="103617"/>
                  <a:pt x="80983" y="103237"/>
                  <a:pt x="80912" y="102881"/>
                </a:cubicBezTo>
                <a:cubicBezTo>
                  <a:pt x="80722" y="101671"/>
                  <a:pt x="80247" y="99940"/>
                  <a:pt x="80247" y="99940"/>
                </a:cubicBezTo>
                <a:cubicBezTo>
                  <a:pt x="80247" y="99940"/>
                  <a:pt x="80074" y="99247"/>
                  <a:pt x="80224" y="99247"/>
                </a:cubicBezTo>
                <a:cubicBezTo>
                  <a:pt x="80231" y="99247"/>
                  <a:pt x="80239" y="99249"/>
                  <a:pt x="80247" y="99252"/>
                </a:cubicBezTo>
                <a:cubicBezTo>
                  <a:pt x="80461" y="99323"/>
                  <a:pt x="80840" y="100936"/>
                  <a:pt x="80864" y="100960"/>
                </a:cubicBezTo>
                <a:lnTo>
                  <a:pt x="81718" y="104067"/>
                </a:lnTo>
                <a:cubicBezTo>
                  <a:pt x="81718" y="104067"/>
                  <a:pt x="81899" y="104870"/>
                  <a:pt x="82444" y="104870"/>
                </a:cubicBezTo>
                <a:cubicBezTo>
                  <a:pt x="82492" y="104870"/>
                  <a:pt x="82542" y="104863"/>
                  <a:pt x="82596" y="104850"/>
                </a:cubicBezTo>
                <a:cubicBezTo>
                  <a:pt x="83213" y="104684"/>
                  <a:pt x="82999" y="103569"/>
                  <a:pt x="82999" y="103474"/>
                </a:cubicBezTo>
                <a:cubicBezTo>
                  <a:pt x="82999" y="103379"/>
                  <a:pt x="82430" y="99465"/>
                  <a:pt x="82359" y="99038"/>
                </a:cubicBezTo>
                <a:lnTo>
                  <a:pt x="82359" y="99038"/>
                </a:lnTo>
                <a:cubicBezTo>
                  <a:pt x="82477" y="99442"/>
                  <a:pt x="83592" y="103024"/>
                  <a:pt x="83592" y="103024"/>
                </a:cubicBezTo>
                <a:cubicBezTo>
                  <a:pt x="83645" y="103341"/>
                  <a:pt x="83921" y="103554"/>
                  <a:pt x="84216" y="103554"/>
                </a:cubicBezTo>
                <a:cubicBezTo>
                  <a:pt x="84317" y="103554"/>
                  <a:pt x="84420" y="103529"/>
                  <a:pt x="84517" y="103474"/>
                </a:cubicBezTo>
                <a:cubicBezTo>
                  <a:pt x="85086" y="103237"/>
                  <a:pt x="84897" y="102407"/>
                  <a:pt x="84897" y="102288"/>
                </a:cubicBezTo>
                <a:cubicBezTo>
                  <a:pt x="84897" y="102170"/>
                  <a:pt x="83782" y="96168"/>
                  <a:pt x="83782" y="96168"/>
                </a:cubicBezTo>
                <a:cubicBezTo>
                  <a:pt x="83782" y="96168"/>
                  <a:pt x="83927" y="95563"/>
                  <a:pt x="84200" y="95563"/>
                </a:cubicBezTo>
                <a:cubicBezTo>
                  <a:pt x="84309" y="95563"/>
                  <a:pt x="84439" y="95660"/>
                  <a:pt x="84588" y="95931"/>
                </a:cubicBezTo>
                <a:cubicBezTo>
                  <a:pt x="85097" y="96878"/>
                  <a:pt x="85650" y="98163"/>
                  <a:pt x="86292" y="98163"/>
                </a:cubicBezTo>
                <a:cubicBezTo>
                  <a:pt x="86309" y="98163"/>
                  <a:pt x="86326" y="98163"/>
                  <a:pt x="86344" y="98161"/>
                </a:cubicBezTo>
                <a:cubicBezTo>
                  <a:pt x="87008" y="98090"/>
                  <a:pt x="87008" y="97805"/>
                  <a:pt x="87008" y="97805"/>
                </a:cubicBezTo>
                <a:cubicBezTo>
                  <a:pt x="87008" y="97805"/>
                  <a:pt x="86652" y="95338"/>
                  <a:pt x="86415" y="94413"/>
                </a:cubicBezTo>
                <a:cubicBezTo>
                  <a:pt x="86178" y="93488"/>
                  <a:pt x="85181" y="91044"/>
                  <a:pt x="84090" y="89858"/>
                </a:cubicBezTo>
                <a:cubicBezTo>
                  <a:pt x="83046" y="88696"/>
                  <a:pt x="81979" y="87344"/>
                  <a:pt x="81505" y="86751"/>
                </a:cubicBezTo>
                <a:cubicBezTo>
                  <a:pt x="80508" y="84379"/>
                  <a:pt x="79204" y="80773"/>
                  <a:pt x="77757" y="77073"/>
                </a:cubicBezTo>
                <a:cubicBezTo>
                  <a:pt x="75693" y="71736"/>
                  <a:pt x="72420" y="65687"/>
                  <a:pt x="72420" y="65687"/>
                </a:cubicBezTo>
                <a:cubicBezTo>
                  <a:pt x="72420" y="65687"/>
                  <a:pt x="71827" y="63291"/>
                  <a:pt x="70356" y="58974"/>
                </a:cubicBezTo>
                <a:cubicBezTo>
                  <a:pt x="68861" y="54657"/>
                  <a:pt x="67225" y="45334"/>
                  <a:pt x="67225" y="45334"/>
                </a:cubicBezTo>
                <a:cubicBezTo>
                  <a:pt x="67272" y="42844"/>
                  <a:pt x="67106" y="40329"/>
                  <a:pt x="66727" y="37862"/>
                </a:cubicBezTo>
                <a:cubicBezTo>
                  <a:pt x="66134" y="34257"/>
                  <a:pt x="64141" y="30461"/>
                  <a:pt x="58851" y="29679"/>
                </a:cubicBezTo>
                <a:cubicBezTo>
                  <a:pt x="55364" y="29086"/>
                  <a:pt x="51996" y="28089"/>
                  <a:pt x="48770" y="26690"/>
                </a:cubicBezTo>
                <a:lnTo>
                  <a:pt x="48770" y="20404"/>
                </a:lnTo>
                <a:lnTo>
                  <a:pt x="50051" y="16964"/>
                </a:lnTo>
                <a:cubicBezTo>
                  <a:pt x="50214" y="17113"/>
                  <a:pt x="50375" y="17181"/>
                  <a:pt x="50538" y="17181"/>
                </a:cubicBezTo>
                <a:cubicBezTo>
                  <a:pt x="50921" y="17181"/>
                  <a:pt x="51317" y="16804"/>
                  <a:pt x="51782" y="16205"/>
                </a:cubicBezTo>
                <a:cubicBezTo>
                  <a:pt x="52518" y="15280"/>
                  <a:pt x="53562" y="15090"/>
                  <a:pt x="53775" y="13809"/>
                </a:cubicBezTo>
                <a:cubicBezTo>
                  <a:pt x="54083" y="12125"/>
                  <a:pt x="52897" y="11841"/>
                  <a:pt x="52138" y="11817"/>
                </a:cubicBezTo>
                <a:cubicBezTo>
                  <a:pt x="53775" y="6480"/>
                  <a:pt x="50264" y="929"/>
                  <a:pt x="44737" y="99"/>
                </a:cubicBezTo>
                <a:cubicBezTo>
                  <a:pt x="44285" y="33"/>
                  <a:pt x="43836" y="1"/>
                  <a:pt x="4339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44"/>
          <p:cNvSpPr/>
          <p:nvPr/>
        </p:nvSpPr>
        <p:spPr>
          <a:xfrm>
            <a:off x="5464939" y="1762590"/>
            <a:ext cx="807300" cy="807300"/>
          </a:xfrm>
          <a:prstGeom prst="ellipse">
            <a:avLst/>
          </a:pr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44"/>
          <p:cNvSpPr/>
          <p:nvPr/>
        </p:nvSpPr>
        <p:spPr>
          <a:xfrm>
            <a:off x="5464939" y="3289411"/>
            <a:ext cx="807300" cy="807300"/>
          </a:xfrm>
          <a:prstGeom prst="ellipse">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44"/>
          <p:cNvSpPr/>
          <p:nvPr/>
        </p:nvSpPr>
        <p:spPr>
          <a:xfrm flipH="1">
            <a:off x="2871761" y="1762590"/>
            <a:ext cx="807300" cy="807300"/>
          </a:xfrm>
          <a:prstGeom prst="ellipse">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44"/>
          <p:cNvSpPr/>
          <p:nvPr/>
        </p:nvSpPr>
        <p:spPr>
          <a:xfrm flipH="1">
            <a:off x="2871761" y="3289411"/>
            <a:ext cx="807300" cy="807300"/>
          </a:xfrm>
          <a:prstGeom prst="ellipse">
            <a:avLst/>
          </a:prstGeom>
          <a:solidFill>
            <a:schemeClr val="accent5"/>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44"/>
          <p:cNvSpPr txBox="1">
            <a:spLocks noGrp="1"/>
          </p:cNvSpPr>
          <p:nvPr>
            <p:ph type="subTitle" idx="4"/>
          </p:nvPr>
        </p:nvSpPr>
        <p:spPr>
          <a:xfrm flipH="1">
            <a:off x="720131" y="3208214"/>
            <a:ext cx="2044500" cy="3714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MARS</a:t>
            </a:r>
            <a:endParaRPr/>
          </a:p>
        </p:txBody>
      </p:sp>
      <p:sp>
        <p:nvSpPr>
          <p:cNvPr id="789" name="Google Shape;789;p44"/>
          <p:cNvSpPr txBox="1">
            <a:spLocks noGrp="1"/>
          </p:cNvSpPr>
          <p:nvPr>
            <p:ph type="subTitle" idx="5"/>
          </p:nvPr>
        </p:nvSpPr>
        <p:spPr>
          <a:xfrm flipH="1">
            <a:off x="720131" y="3564734"/>
            <a:ext cx="2044500" cy="6993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Despite being red, Mars is a cold place</a:t>
            </a:r>
            <a:endParaRPr/>
          </a:p>
        </p:txBody>
      </p:sp>
      <p:sp>
        <p:nvSpPr>
          <p:cNvPr id="790" name="Google Shape;790;p44"/>
          <p:cNvSpPr txBox="1">
            <a:spLocks noGrp="1"/>
          </p:cNvSpPr>
          <p:nvPr>
            <p:ph type="subTitle" idx="2"/>
          </p:nvPr>
        </p:nvSpPr>
        <p:spPr>
          <a:xfrm flipH="1">
            <a:off x="720131" y="2037920"/>
            <a:ext cx="2044500" cy="6993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Mercury is the closest planet to the Sun </a:t>
            </a:r>
            <a:endParaRPr/>
          </a:p>
        </p:txBody>
      </p:sp>
      <p:sp>
        <p:nvSpPr>
          <p:cNvPr id="791" name="Google Shape;791;p44"/>
          <p:cNvSpPr txBox="1">
            <a:spLocks noGrp="1"/>
          </p:cNvSpPr>
          <p:nvPr>
            <p:ph type="subTitle" idx="7"/>
          </p:nvPr>
        </p:nvSpPr>
        <p:spPr>
          <a:xfrm>
            <a:off x="6379369" y="1681400"/>
            <a:ext cx="2044500" cy="371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VENUS</a:t>
            </a:r>
            <a:endParaRPr/>
          </a:p>
        </p:txBody>
      </p:sp>
      <p:sp>
        <p:nvSpPr>
          <p:cNvPr id="792" name="Google Shape;792;p44"/>
          <p:cNvSpPr txBox="1">
            <a:spLocks noGrp="1"/>
          </p:cNvSpPr>
          <p:nvPr>
            <p:ph type="subTitle" idx="1"/>
          </p:nvPr>
        </p:nvSpPr>
        <p:spPr>
          <a:xfrm flipH="1">
            <a:off x="720131" y="1681400"/>
            <a:ext cx="2044500" cy="3714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MERCURY</a:t>
            </a:r>
            <a:endParaRPr/>
          </a:p>
        </p:txBody>
      </p:sp>
      <p:sp>
        <p:nvSpPr>
          <p:cNvPr id="793" name="Google Shape;793;p44"/>
          <p:cNvSpPr txBox="1">
            <a:spLocks noGrp="1"/>
          </p:cNvSpPr>
          <p:nvPr>
            <p:ph type="title"/>
          </p:nvPr>
        </p:nvSpPr>
        <p:spPr>
          <a:xfrm flipH="1">
            <a:off x="2891411" y="1902534"/>
            <a:ext cx="768000" cy="527400"/>
          </a:xfrm>
          <a:prstGeom prst="rect">
            <a:avLst/>
          </a:prstGeom>
        </p:spPr>
        <p:txBody>
          <a:bodyPr spcFirstLastPara="1" wrap="square" lIns="91425" tIns="73150" rIns="91425" bIns="91425" anchor="ctr" anchorCtr="0">
            <a:noAutofit/>
          </a:bodyPr>
          <a:lstStyle/>
          <a:p>
            <a:pPr marL="0" lvl="0" indent="0" algn="ctr" rtl="0">
              <a:spcBef>
                <a:spcPts val="0"/>
              </a:spcBef>
              <a:spcAft>
                <a:spcPts val="0"/>
              </a:spcAft>
              <a:buNone/>
            </a:pPr>
            <a:r>
              <a:rPr lang="en">
                <a:solidFill>
                  <a:schemeClr val="lt1"/>
                </a:solidFill>
              </a:rPr>
              <a:t>01</a:t>
            </a:r>
            <a:endParaRPr>
              <a:solidFill>
                <a:schemeClr val="lt1"/>
              </a:solidFill>
            </a:endParaRPr>
          </a:p>
        </p:txBody>
      </p:sp>
      <p:sp>
        <p:nvSpPr>
          <p:cNvPr id="794" name="Google Shape;794;p44"/>
          <p:cNvSpPr txBox="1">
            <a:spLocks noGrp="1"/>
          </p:cNvSpPr>
          <p:nvPr>
            <p:ph type="title" idx="3"/>
          </p:nvPr>
        </p:nvSpPr>
        <p:spPr>
          <a:xfrm flipH="1">
            <a:off x="2891411" y="3429355"/>
            <a:ext cx="768000" cy="527400"/>
          </a:xfrm>
          <a:prstGeom prst="rect">
            <a:avLst/>
          </a:prstGeom>
        </p:spPr>
        <p:txBody>
          <a:bodyPr spcFirstLastPara="1" wrap="square" lIns="91425" tIns="73150" rIns="91425" bIns="91425" anchor="ctr" anchorCtr="0">
            <a:noAutofit/>
          </a:bodyPr>
          <a:lstStyle/>
          <a:p>
            <a:pPr marL="0" lvl="0" indent="0" algn="ctr" rtl="0">
              <a:spcBef>
                <a:spcPts val="0"/>
              </a:spcBef>
              <a:spcAft>
                <a:spcPts val="0"/>
              </a:spcAft>
              <a:buNone/>
            </a:pPr>
            <a:r>
              <a:rPr lang="en">
                <a:solidFill>
                  <a:schemeClr val="lt1"/>
                </a:solidFill>
              </a:rPr>
              <a:t>02</a:t>
            </a:r>
            <a:endParaRPr>
              <a:solidFill>
                <a:schemeClr val="lt1"/>
              </a:solidFill>
            </a:endParaRPr>
          </a:p>
        </p:txBody>
      </p:sp>
      <p:sp>
        <p:nvSpPr>
          <p:cNvPr id="795" name="Google Shape;795;p44"/>
          <p:cNvSpPr txBox="1">
            <a:spLocks noGrp="1"/>
          </p:cNvSpPr>
          <p:nvPr>
            <p:ph type="title" idx="6"/>
          </p:nvPr>
        </p:nvSpPr>
        <p:spPr>
          <a:xfrm>
            <a:off x="5484589" y="1902534"/>
            <a:ext cx="768000" cy="527400"/>
          </a:xfrm>
          <a:prstGeom prst="rect">
            <a:avLst/>
          </a:prstGeom>
        </p:spPr>
        <p:txBody>
          <a:bodyPr spcFirstLastPara="1" wrap="square" lIns="91425" tIns="73150" rIns="91425" bIns="91425" anchor="ctr" anchorCtr="0">
            <a:noAutofit/>
          </a:bodyPr>
          <a:lstStyle/>
          <a:p>
            <a:pPr marL="0" lvl="0" indent="0" algn="ctr" rtl="0">
              <a:spcBef>
                <a:spcPts val="0"/>
              </a:spcBef>
              <a:spcAft>
                <a:spcPts val="0"/>
              </a:spcAft>
              <a:buNone/>
            </a:pPr>
            <a:r>
              <a:rPr lang="en">
                <a:solidFill>
                  <a:schemeClr val="lt1"/>
                </a:solidFill>
              </a:rPr>
              <a:t>03</a:t>
            </a:r>
            <a:endParaRPr>
              <a:solidFill>
                <a:schemeClr val="lt1"/>
              </a:solidFill>
            </a:endParaRPr>
          </a:p>
        </p:txBody>
      </p:sp>
      <p:sp>
        <p:nvSpPr>
          <p:cNvPr id="796" name="Google Shape;796;p44"/>
          <p:cNvSpPr txBox="1">
            <a:spLocks noGrp="1"/>
          </p:cNvSpPr>
          <p:nvPr>
            <p:ph type="subTitle" idx="8"/>
          </p:nvPr>
        </p:nvSpPr>
        <p:spPr>
          <a:xfrm>
            <a:off x="6379369" y="2037920"/>
            <a:ext cx="2044500" cy="699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Venus is the second planet from the Sun</a:t>
            </a:r>
            <a:endParaRPr/>
          </a:p>
        </p:txBody>
      </p:sp>
      <p:sp>
        <p:nvSpPr>
          <p:cNvPr id="797" name="Google Shape;797;p44"/>
          <p:cNvSpPr txBox="1">
            <a:spLocks noGrp="1"/>
          </p:cNvSpPr>
          <p:nvPr>
            <p:ph type="title" idx="9"/>
          </p:nvPr>
        </p:nvSpPr>
        <p:spPr>
          <a:xfrm>
            <a:off x="720000" y="387600"/>
            <a:ext cx="7704000" cy="592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SYMPTOMS IN THE BODY</a:t>
            </a:r>
            <a:endParaRPr/>
          </a:p>
        </p:txBody>
      </p:sp>
      <p:sp>
        <p:nvSpPr>
          <p:cNvPr id="798" name="Google Shape;798;p44"/>
          <p:cNvSpPr txBox="1">
            <a:spLocks noGrp="1"/>
          </p:cNvSpPr>
          <p:nvPr>
            <p:ph type="title" idx="13"/>
          </p:nvPr>
        </p:nvSpPr>
        <p:spPr>
          <a:xfrm>
            <a:off x="5484596" y="3429367"/>
            <a:ext cx="768000" cy="527400"/>
          </a:xfrm>
          <a:prstGeom prst="rect">
            <a:avLst/>
          </a:prstGeom>
        </p:spPr>
        <p:txBody>
          <a:bodyPr spcFirstLastPara="1" wrap="square" lIns="91425" tIns="73150" rIns="91425" bIns="91425" anchor="ctr" anchorCtr="0">
            <a:noAutofit/>
          </a:bodyPr>
          <a:lstStyle/>
          <a:p>
            <a:pPr marL="0" lvl="0" indent="0" algn="ctr" rtl="0">
              <a:spcBef>
                <a:spcPts val="0"/>
              </a:spcBef>
              <a:spcAft>
                <a:spcPts val="0"/>
              </a:spcAft>
              <a:buNone/>
            </a:pPr>
            <a:r>
              <a:rPr lang="en">
                <a:solidFill>
                  <a:schemeClr val="lt1"/>
                </a:solidFill>
              </a:rPr>
              <a:t>04</a:t>
            </a:r>
            <a:endParaRPr>
              <a:solidFill>
                <a:schemeClr val="lt1"/>
              </a:solidFill>
            </a:endParaRPr>
          </a:p>
        </p:txBody>
      </p:sp>
      <p:sp>
        <p:nvSpPr>
          <p:cNvPr id="799" name="Google Shape;799;p44"/>
          <p:cNvSpPr txBox="1">
            <a:spLocks noGrp="1"/>
          </p:cNvSpPr>
          <p:nvPr>
            <p:ph type="subTitle" idx="14"/>
          </p:nvPr>
        </p:nvSpPr>
        <p:spPr>
          <a:xfrm>
            <a:off x="6379369" y="3208227"/>
            <a:ext cx="2044500" cy="371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JUPITER</a:t>
            </a:r>
            <a:endParaRPr/>
          </a:p>
        </p:txBody>
      </p:sp>
      <p:sp>
        <p:nvSpPr>
          <p:cNvPr id="800" name="Google Shape;800;p44"/>
          <p:cNvSpPr txBox="1">
            <a:spLocks noGrp="1"/>
          </p:cNvSpPr>
          <p:nvPr>
            <p:ph type="subTitle" idx="15"/>
          </p:nvPr>
        </p:nvSpPr>
        <p:spPr>
          <a:xfrm>
            <a:off x="6379369" y="3564759"/>
            <a:ext cx="2044500" cy="699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It’s the biggest planet in the Solar System</a:t>
            </a:r>
            <a:endParaRPr/>
          </a:p>
        </p:txBody>
      </p:sp>
      <p:sp>
        <p:nvSpPr>
          <p:cNvPr id="801" name="Google Shape;801;p44"/>
          <p:cNvSpPr/>
          <p:nvPr/>
        </p:nvSpPr>
        <p:spPr>
          <a:xfrm>
            <a:off x="4464900" y="1401576"/>
            <a:ext cx="214200" cy="214200"/>
          </a:xfrm>
          <a:prstGeom prst="ellipse">
            <a:avLst/>
          </a:prstGeom>
          <a:solidFill>
            <a:schemeClr val="lt2"/>
          </a:solidFill>
          <a:ln w="285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44"/>
          <p:cNvSpPr/>
          <p:nvPr/>
        </p:nvSpPr>
        <p:spPr>
          <a:xfrm>
            <a:off x="4464900" y="1846793"/>
            <a:ext cx="214200" cy="214200"/>
          </a:xfrm>
          <a:prstGeom prst="ellipse">
            <a:avLst/>
          </a:prstGeom>
          <a:solidFill>
            <a:schemeClr val="accent5"/>
          </a:solidFill>
          <a:ln w="285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44"/>
          <p:cNvSpPr/>
          <p:nvPr/>
        </p:nvSpPr>
        <p:spPr>
          <a:xfrm>
            <a:off x="4464900" y="2292010"/>
            <a:ext cx="214200" cy="214200"/>
          </a:xfrm>
          <a:prstGeom prst="ellipse">
            <a:avLst/>
          </a:prstGeom>
          <a:solidFill>
            <a:schemeClr val="accent1"/>
          </a:solidFill>
          <a:ln w="285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44"/>
          <p:cNvSpPr/>
          <p:nvPr/>
        </p:nvSpPr>
        <p:spPr>
          <a:xfrm>
            <a:off x="4464900" y="2737226"/>
            <a:ext cx="214200" cy="214200"/>
          </a:xfrm>
          <a:prstGeom prst="ellipse">
            <a:avLst/>
          </a:prstGeom>
          <a:solidFill>
            <a:schemeClr val="accent2"/>
          </a:solidFill>
          <a:ln w="285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08"/>
        <p:cNvGrpSpPr/>
        <p:nvPr/>
      </p:nvGrpSpPr>
      <p:grpSpPr>
        <a:xfrm>
          <a:off x="0" y="0"/>
          <a:ext cx="0" cy="0"/>
          <a:chOff x="0" y="0"/>
          <a:chExt cx="0" cy="0"/>
        </a:xfrm>
      </p:grpSpPr>
      <p:sp>
        <p:nvSpPr>
          <p:cNvPr id="809" name="Google Shape;809;p45"/>
          <p:cNvSpPr txBox="1"/>
          <p:nvPr/>
        </p:nvSpPr>
        <p:spPr>
          <a:xfrm>
            <a:off x="5287588" y="3911400"/>
            <a:ext cx="2841000" cy="620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Lato"/>
                <a:ea typeface="Lato"/>
                <a:cs typeface="Lato"/>
                <a:sym typeface="Lato"/>
              </a:rPr>
              <a:t>Follow the link in the graph to modify its data and then paste the new one here. </a:t>
            </a:r>
            <a:r>
              <a:rPr lang="en" sz="1200" b="1">
                <a:solidFill>
                  <a:schemeClr val="dk1"/>
                </a:solidFill>
                <a:uFill>
                  <a:noFill/>
                </a:uFill>
                <a:latin typeface="Lato"/>
                <a:ea typeface="Lato"/>
                <a:cs typeface="Lato"/>
                <a:sym typeface="Lato"/>
                <a:hlinkClick r:id="rId3">
                  <a:extLst>
                    <a:ext uri="{A12FA001-AC4F-418D-AE19-62706E023703}">
                      <ahyp:hlinkClr xmlns:ahyp="http://schemas.microsoft.com/office/drawing/2018/hyperlinkcolor" val="tx"/>
                    </a:ext>
                  </a:extLst>
                </a:hlinkClick>
              </a:rPr>
              <a:t>For more info, click here</a:t>
            </a:r>
            <a:endParaRPr sz="1200">
              <a:solidFill>
                <a:schemeClr val="dk1"/>
              </a:solidFill>
              <a:latin typeface="Lato"/>
              <a:ea typeface="Lato"/>
              <a:cs typeface="Lato"/>
              <a:sym typeface="Lato"/>
            </a:endParaRPr>
          </a:p>
        </p:txBody>
      </p:sp>
      <p:sp>
        <p:nvSpPr>
          <p:cNvPr id="810" name="Google Shape;810;p45"/>
          <p:cNvSpPr txBox="1">
            <a:spLocks noGrp="1"/>
          </p:cNvSpPr>
          <p:nvPr>
            <p:ph type="subTitle" idx="4294967295"/>
          </p:nvPr>
        </p:nvSpPr>
        <p:spPr>
          <a:xfrm>
            <a:off x="2453400" y="1320953"/>
            <a:ext cx="2194800" cy="371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200" b="1">
                <a:latin typeface="Convergence"/>
                <a:ea typeface="Convergence"/>
                <a:cs typeface="Convergence"/>
                <a:sym typeface="Convergence"/>
              </a:rPr>
              <a:t>PRESSURE</a:t>
            </a:r>
            <a:endParaRPr sz="2200" b="1">
              <a:latin typeface="Convergence"/>
              <a:ea typeface="Convergence"/>
              <a:cs typeface="Convergence"/>
              <a:sym typeface="Convergence"/>
            </a:endParaRPr>
          </a:p>
        </p:txBody>
      </p:sp>
      <p:sp>
        <p:nvSpPr>
          <p:cNvPr id="811" name="Google Shape;811;p45"/>
          <p:cNvSpPr txBox="1">
            <a:spLocks noGrp="1"/>
          </p:cNvSpPr>
          <p:nvPr>
            <p:ph type="subTitle" idx="4294967295"/>
          </p:nvPr>
        </p:nvSpPr>
        <p:spPr>
          <a:xfrm>
            <a:off x="2453400" y="1630104"/>
            <a:ext cx="2194800" cy="420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Mercury is small</a:t>
            </a:r>
            <a:endParaRPr/>
          </a:p>
        </p:txBody>
      </p:sp>
      <p:sp>
        <p:nvSpPr>
          <p:cNvPr id="812" name="Google Shape;812;p45"/>
          <p:cNvSpPr txBox="1">
            <a:spLocks noGrp="1"/>
          </p:cNvSpPr>
          <p:nvPr>
            <p:ph type="subTitle" idx="4294967295"/>
          </p:nvPr>
        </p:nvSpPr>
        <p:spPr>
          <a:xfrm>
            <a:off x="2453400" y="3019551"/>
            <a:ext cx="2194800" cy="371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200" b="1">
                <a:latin typeface="Convergence"/>
                <a:ea typeface="Convergence"/>
                <a:cs typeface="Convergence"/>
                <a:sym typeface="Convergence"/>
              </a:rPr>
              <a:t>GENDER</a:t>
            </a:r>
            <a:endParaRPr sz="2200" b="1">
              <a:latin typeface="Convergence"/>
              <a:ea typeface="Convergence"/>
              <a:cs typeface="Convergence"/>
              <a:sym typeface="Convergence"/>
            </a:endParaRPr>
          </a:p>
        </p:txBody>
      </p:sp>
      <p:sp>
        <p:nvSpPr>
          <p:cNvPr id="813" name="Google Shape;813;p45"/>
          <p:cNvSpPr txBox="1">
            <a:spLocks noGrp="1"/>
          </p:cNvSpPr>
          <p:nvPr>
            <p:ph type="subTitle" idx="4294967295"/>
          </p:nvPr>
        </p:nvSpPr>
        <p:spPr>
          <a:xfrm>
            <a:off x="2453400" y="3328701"/>
            <a:ext cx="2194800" cy="420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Mars is actually cold</a:t>
            </a:r>
            <a:endParaRPr/>
          </a:p>
        </p:txBody>
      </p:sp>
      <p:sp>
        <p:nvSpPr>
          <p:cNvPr id="814" name="Google Shape;814;p45"/>
          <p:cNvSpPr txBox="1">
            <a:spLocks noGrp="1"/>
          </p:cNvSpPr>
          <p:nvPr>
            <p:ph type="subTitle" idx="4294967295"/>
          </p:nvPr>
        </p:nvSpPr>
        <p:spPr>
          <a:xfrm>
            <a:off x="2453400" y="3868849"/>
            <a:ext cx="2194800" cy="371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200" b="1">
                <a:latin typeface="Convergence"/>
                <a:ea typeface="Convergence"/>
                <a:cs typeface="Convergence"/>
                <a:sym typeface="Convergence"/>
              </a:rPr>
              <a:t>GENETICS</a:t>
            </a:r>
            <a:endParaRPr sz="2200" b="1">
              <a:latin typeface="Convergence"/>
              <a:ea typeface="Convergence"/>
              <a:cs typeface="Convergence"/>
              <a:sym typeface="Convergence"/>
            </a:endParaRPr>
          </a:p>
        </p:txBody>
      </p:sp>
      <p:sp>
        <p:nvSpPr>
          <p:cNvPr id="815" name="Google Shape;815;p45"/>
          <p:cNvSpPr txBox="1">
            <a:spLocks noGrp="1"/>
          </p:cNvSpPr>
          <p:nvPr>
            <p:ph type="subTitle" idx="4294967295"/>
          </p:nvPr>
        </p:nvSpPr>
        <p:spPr>
          <a:xfrm>
            <a:off x="2453400" y="4178000"/>
            <a:ext cx="2194800" cy="420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Earth is where we live</a:t>
            </a:r>
            <a:endParaRPr/>
          </a:p>
        </p:txBody>
      </p:sp>
      <p:sp>
        <p:nvSpPr>
          <p:cNvPr id="816" name="Google Shape;816;p45"/>
          <p:cNvSpPr txBox="1">
            <a:spLocks noGrp="1"/>
          </p:cNvSpPr>
          <p:nvPr>
            <p:ph type="title"/>
          </p:nvPr>
        </p:nvSpPr>
        <p:spPr>
          <a:xfrm>
            <a:off x="720000" y="387600"/>
            <a:ext cx="7704000" cy="592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RISK FACTORS</a:t>
            </a:r>
            <a:endParaRPr/>
          </a:p>
        </p:txBody>
      </p:sp>
      <p:sp>
        <p:nvSpPr>
          <p:cNvPr id="817" name="Google Shape;817;p45"/>
          <p:cNvSpPr/>
          <p:nvPr/>
        </p:nvSpPr>
        <p:spPr>
          <a:xfrm>
            <a:off x="820800" y="1400978"/>
            <a:ext cx="1556400" cy="506700"/>
          </a:xfrm>
          <a:prstGeom prst="roundRect">
            <a:avLst>
              <a:gd name="adj" fmla="val 50000"/>
            </a:avLst>
          </a:prstGeom>
          <a:solidFill>
            <a:schemeClr val="lt2"/>
          </a:solidFill>
          <a:ln w="28575" cap="flat" cmpd="sng">
            <a:solidFill>
              <a:schemeClr val="dk1"/>
            </a:solidFill>
            <a:prstDash val="solid"/>
            <a:round/>
            <a:headEnd type="none" w="sm" len="sm"/>
            <a:tailEnd type="none" w="sm" len="sm"/>
          </a:ln>
        </p:spPr>
        <p:txBody>
          <a:bodyPr spcFirstLastPara="1" wrap="square" lIns="91425" tIns="82275" rIns="91425" bIns="91425" anchor="ctr" anchorCtr="0">
            <a:noAutofit/>
          </a:bodyPr>
          <a:lstStyle/>
          <a:p>
            <a:pPr marL="0" lvl="0" indent="0" algn="ctr" rtl="0">
              <a:spcBef>
                <a:spcPts val="0"/>
              </a:spcBef>
              <a:spcAft>
                <a:spcPts val="0"/>
              </a:spcAft>
              <a:buNone/>
            </a:pPr>
            <a:r>
              <a:rPr lang="en" sz="2600" b="1">
                <a:solidFill>
                  <a:schemeClr val="lt1"/>
                </a:solidFill>
                <a:latin typeface="Convergence"/>
                <a:ea typeface="Convergence"/>
                <a:cs typeface="Convergence"/>
                <a:sym typeface="Convergence"/>
              </a:rPr>
              <a:t>1,000</a:t>
            </a:r>
            <a:endParaRPr sz="2600" b="1">
              <a:solidFill>
                <a:schemeClr val="lt1"/>
              </a:solidFill>
              <a:latin typeface="Convergence"/>
              <a:ea typeface="Convergence"/>
              <a:cs typeface="Convergence"/>
              <a:sym typeface="Convergence"/>
            </a:endParaRPr>
          </a:p>
        </p:txBody>
      </p:sp>
      <p:sp>
        <p:nvSpPr>
          <p:cNvPr id="818" name="Google Shape;818;p45"/>
          <p:cNvSpPr/>
          <p:nvPr/>
        </p:nvSpPr>
        <p:spPr>
          <a:xfrm>
            <a:off x="820800" y="3099576"/>
            <a:ext cx="1556400" cy="506700"/>
          </a:xfrm>
          <a:prstGeom prst="roundRect">
            <a:avLst>
              <a:gd name="adj" fmla="val 50000"/>
            </a:avLst>
          </a:prstGeom>
          <a:solidFill>
            <a:schemeClr val="accent1"/>
          </a:solidFill>
          <a:ln w="28575" cap="flat" cmpd="sng">
            <a:solidFill>
              <a:schemeClr val="dk1"/>
            </a:solidFill>
            <a:prstDash val="solid"/>
            <a:round/>
            <a:headEnd type="none" w="sm" len="sm"/>
            <a:tailEnd type="none" w="sm" len="sm"/>
          </a:ln>
        </p:spPr>
        <p:txBody>
          <a:bodyPr spcFirstLastPara="1" wrap="square" lIns="91425" tIns="82275" rIns="91425" bIns="91425" anchor="ctr" anchorCtr="0">
            <a:noAutofit/>
          </a:bodyPr>
          <a:lstStyle/>
          <a:p>
            <a:pPr marL="0" lvl="0" indent="0" algn="ctr" rtl="0">
              <a:spcBef>
                <a:spcPts val="0"/>
              </a:spcBef>
              <a:spcAft>
                <a:spcPts val="0"/>
              </a:spcAft>
              <a:buNone/>
            </a:pPr>
            <a:r>
              <a:rPr lang="en" sz="2600" b="1">
                <a:solidFill>
                  <a:schemeClr val="lt1"/>
                </a:solidFill>
                <a:latin typeface="Convergence"/>
                <a:ea typeface="Convergence"/>
                <a:cs typeface="Convergence"/>
                <a:sym typeface="Convergence"/>
              </a:rPr>
              <a:t>1,100</a:t>
            </a:r>
            <a:endParaRPr sz="2600" b="1">
              <a:solidFill>
                <a:schemeClr val="lt1"/>
              </a:solidFill>
              <a:latin typeface="Convergence"/>
              <a:ea typeface="Convergence"/>
              <a:cs typeface="Convergence"/>
              <a:sym typeface="Convergence"/>
            </a:endParaRPr>
          </a:p>
        </p:txBody>
      </p:sp>
      <p:sp>
        <p:nvSpPr>
          <p:cNvPr id="819" name="Google Shape;819;p45"/>
          <p:cNvSpPr/>
          <p:nvPr/>
        </p:nvSpPr>
        <p:spPr>
          <a:xfrm>
            <a:off x="820800" y="3948875"/>
            <a:ext cx="1556400" cy="506700"/>
          </a:xfrm>
          <a:prstGeom prst="roundRect">
            <a:avLst>
              <a:gd name="adj" fmla="val 50000"/>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82275" rIns="91425" bIns="91425" anchor="ctr" anchorCtr="0">
            <a:noAutofit/>
          </a:bodyPr>
          <a:lstStyle/>
          <a:p>
            <a:pPr marL="0" lvl="0" indent="0" algn="ctr" rtl="0">
              <a:spcBef>
                <a:spcPts val="0"/>
              </a:spcBef>
              <a:spcAft>
                <a:spcPts val="0"/>
              </a:spcAft>
              <a:buNone/>
            </a:pPr>
            <a:r>
              <a:rPr lang="en" sz="2600" b="1">
                <a:solidFill>
                  <a:schemeClr val="lt1"/>
                </a:solidFill>
                <a:latin typeface="Convergence"/>
                <a:ea typeface="Convergence"/>
                <a:cs typeface="Convergence"/>
                <a:sym typeface="Convergence"/>
              </a:rPr>
              <a:t>1,200</a:t>
            </a:r>
            <a:endParaRPr sz="2600" b="1">
              <a:solidFill>
                <a:schemeClr val="lt1"/>
              </a:solidFill>
              <a:latin typeface="Convergence"/>
              <a:ea typeface="Convergence"/>
              <a:cs typeface="Convergence"/>
              <a:sym typeface="Convergence"/>
            </a:endParaRPr>
          </a:p>
        </p:txBody>
      </p:sp>
      <p:sp>
        <p:nvSpPr>
          <p:cNvPr id="820" name="Google Shape;820;p45"/>
          <p:cNvSpPr txBox="1">
            <a:spLocks noGrp="1"/>
          </p:cNvSpPr>
          <p:nvPr>
            <p:ph type="subTitle" idx="4294967295"/>
          </p:nvPr>
        </p:nvSpPr>
        <p:spPr>
          <a:xfrm>
            <a:off x="2453400" y="2170252"/>
            <a:ext cx="2194800" cy="371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200" b="1">
                <a:latin typeface="Convergence"/>
                <a:ea typeface="Convergence"/>
                <a:cs typeface="Convergence"/>
                <a:sym typeface="Convergence"/>
              </a:rPr>
              <a:t>CHOLESTEROL</a:t>
            </a:r>
            <a:endParaRPr sz="2200" b="1">
              <a:latin typeface="Convergence"/>
              <a:ea typeface="Convergence"/>
              <a:cs typeface="Convergence"/>
              <a:sym typeface="Convergence"/>
            </a:endParaRPr>
          </a:p>
        </p:txBody>
      </p:sp>
      <p:sp>
        <p:nvSpPr>
          <p:cNvPr id="821" name="Google Shape;821;p45"/>
          <p:cNvSpPr txBox="1">
            <a:spLocks noGrp="1"/>
          </p:cNvSpPr>
          <p:nvPr>
            <p:ph type="subTitle" idx="4294967295"/>
          </p:nvPr>
        </p:nvSpPr>
        <p:spPr>
          <a:xfrm>
            <a:off x="2453400" y="2479402"/>
            <a:ext cx="2194800" cy="420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Venus is very hot</a:t>
            </a:r>
            <a:endParaRPr/>
          </a:p>
        </p:txBody>
      </p:sp>
      <p:sp>
        <p:nvSpPr>
          <p:cNvPr id="822" name="Google Shape;822;p45"/>
          <p:cNvSpPr/>
          <p:nvPr/>
        </p:nvSpPr>
        <p:spPr>
          <a:xfrm>
            <a:off x="820800" y="2250277"/>
            <a:ext cx="1556400" cy="506700"/>
          </a:xfrm>
          <a:prstGeom prst="roundRect">
            <a:avLst>
              <a:gd name="adj" fmla="val 50000"/>
            </a:avLst>
          </a:prstGeom>
          <a:solidFill>
            <a:schemeClr val="accent5"/>
          </a:solidFill>
          <a:ln w="28575" cap="flat" cmpd="sng">
            <a:solidFill>
              <a:schemeClr val="dk1"/>
            </a:solidFill>
            <a:prstDash val="solid"/>
            <a:round/>
            <a:headEnd type="none" w="sm" len="sm"/>
            <a:tailEnd type="none" w="sm" len="sm"/>
          </a:ln>
        </p:spPr>
        <p:txBody>
          <a:bodyPr spcFirstLastPara="1" wrap="square" lIns="91425" tIns="82275" rIns="91425" bIns="91425" anchor="ctr" anchorCtr="0">
            <a:noAutofit/>
          </a:bodyPr>
          <a:lstStyle/>
          <a:p>
            <a:pPr marL="0" lvl="0" indent="0" algn="ctr" rtl="0">
              <a:spcBef>
                <a:spcPts val="0"/>
              </a:spcBef>
              <a:spcAft>
                <a:spcPts val="0"/>
              </a:spcAft>
              <a:buNone/>
            </a:pPr>
            <a:r>
              <a:rPr lang="en" sz="2600" b="1">
                <a:solidFill>
                  <a:schemeClr val="lt1"/>
                </a:solidFill>
                <a:latin typeface="Convergence"/>
                <a:ea typeface="Convergence"/>
                <a:cs typeface="Convergence"/>
                <a:sym typeface="Convergence"/>
              </a:rPr>
              <a:t>1,050</a:t>
            </a:r>
            <a:endParaRPr sz="2600" b="1">
              <a:solidFill>
                <a:schemeClr val="lt1"/>
              </a:solidFill>
              <a:latin typeface="Convergence"/>
              <a:ea typeface="Convergence"/>
              <a:cs typeface="Convergence"/>
              <a:sym typeface="Convergence"/>
            </a:endParaRPr>
          </a:p>
        </p:txBody>
      </p:sp>
      <p:pic>
        <p:nvPicPr>
          <p:cNvPr id="823" name="Google Shape;823;p45">
            <a:hlinkClick r:id="rId4"/>
          </p:cNvPr>
          <p:cNvPicPr preferRelativeResize="0"/>
          <p:nvPr/>
        </p:nvPicPr>
        <p:blipFill rotWithShape="1">
          <a:blip r:embed="rId5">
            <a:alphaModFix/>
          </a:blip>
          <a:srcRect t="5581" b="5260"/>
          <a:stretch/>
        </p:blipFill>
        <p:spPr>
          <a:xfrm>
            <a:off x="5099550" y="1401575"/>
            <a:ext cx="3217075" cy="232980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827"/>
        <p:cNvGrpSpPr/>
        <p:nvPr/>
      </p:nvGrpSpPr>
      <p:grpSpPr>
        <a:xfrm>
          <a:off x="0" y="0"/>
          <a:ext cx="0" cy="0"/>
          <a:chOff x="0" y="0"/>
          <a:chExt cx="0" cy="0"/>
        </a:xfrm>
      </p:grpSpPr>
      <p:sp>
        <p:nvSpPr>
          <p:cNvPr id="828" name="Google Shape;828;p46"/>
          <p:cNvSpPr txBox="1">
            <a:spLocks noGrp="1"/>
          </p:cNvSpPr>
          <p:nvPr>
            <p:ph type="title"/>
          </p:nvPr>
        </p:nvSpPr>
        <p:spPr>
          <a:xfrm>
            <a:off x="1468050" y="1627415"/>
            <a:ext cx="6207900" cy="1255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489,300</a:t>
            </a:r>
            <a:endParaRPr/>
          </a:p>
        </p:txBody>
      </p:sp>
      <p:sp>
        <p:nvSpPr>
          <p:cNvPr id="829" name="Google Shape;829;p46"/>
          <p:cNvSpPr txBox="1">
            <a:spLocks noGrp="1"/>
          </p:cNvSpPr>
          <p:nvPr>
            <p:ph type="subTitle" idx="1"/>
          </p:nvPr>
        </p:nvSpPr>
        <p:spPr>
          <a:xfrm flipH="1">
            <a:off x="1468050" y="2982191"/>
            <a:ext cx="6207900" cy="39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Big numbers catch your audience’s attention</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33"/>
        <p:cNvGrpSpPr/>
        <p:nvPr/>
      </p:nvGrpSpPr>
      <p:grpSpPr>
        <a:xfrm>
          <a:off x="0" y="0"/>
          <a:ext cx="0" cy="0"/>
          <a:chOff x="0" y="0"/>
          <a:chExt cx="0" cy="0"/>
        </a:xfrm>
      </p:grpSpPr>
      <p:sp>
        <p:nvSpPr>
          <p:cNvPr id="834" name="Google Shape;834;p47"/>
          <p:cNvSpPr txBox="1">
            <a:spLocks noGrp="1"/>
          </p:cNvSpPr>
          <p:nvPr>
            <p:ph type="title"/>
          </p:nvPr>
        </p:nvSpPr>
        <p:spPr>
          <a:xfrm>
            <a:off x="820841" y="3255914"/>
            <a:ext cx="2574000" cy="745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33,300</a:t>
            </a:r>
            <a:endParaRPr/>
          </a:p>
        </p:txBody>
      </p:sp>
      <p:sp>
        <p:nvSpPr>
          <p:cNvPr id="835" name="Google Shape;835;p47"/>
          <p:cNvSpPr txBox="1">
            <a:spLocks noGrp="1"/>
          </p:cNvSpPr>
          <p:nvPr>
            <p:ph type="subTitle" idx="1"/>
          </p:nvPr>
        </p:nvSpPr>
        <p:spPr>
          <a:xfrm>
            <a:off x="820841" y="4064104"/>
            <a:ext cx="2574000" cy="438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Saturn is a gas giant planet and has several rings</a:t>
            </a:r>
            <a:endParaRPr/>
          </a:p>
        </p:txBody>
      </p:sp>
      <p:sp>
        <p:nvSpPr>
          <p:cNvPr id="836" name="Google Shape;836;p47"/>
          <p:cNvSpPr txBox="1">
            <a:spLocks noGrp="1"/>
          </p:cNvSpPr>
          <p:nvPr>
            <p:ph type="title" idx="2"/>
          </p:nvPr>
        </p:nvSpPr>
        <p:spPr>
          <a:xfrm>
            <a:off x="3284997" y="835900"/>
            <a:ext cx="2574000" cy="745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24,000</a:t>
            </a:r>
            <a:endParaRPr/>
          </a:p>
        </p:txBody>
      </p:sp>
      <p:sp>
        <p:nvSpPr>
          <p:cNvPr id="837" name="Google Shape;837;p47"/>
          <p:cNvSpPr txBox="1">
            <a:spLocks noGrp="1"/>
          </p:cNvSpPr>
          <p:nvPr>
            <p:ph type="subTitle" idx="3"/>
          </p:nvPr>
        </p:nvSpPr>
        <p:spPr>
          <a:xfrm>
            <a:off x="3285003" y="1644091"/>
            <a:ext cx="2574000" cy="438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Jupiter is a gas giant and the biggest planet</a:t>
            </a:r>
            <a:endParaRPr/>
          </a:p>
        </p:txBody>
      </p:sp>
      <p:sp>
        <p:nvSpPr>
          <p:cNvPr id="838" name="Google Shape;838;p47"/>
          <p:cNvSpPr txBox="1">
            <a:spLocks noGrp="1"/>
          </p:cNvSpPr>
          <p:nvPr>
            <p:ph type="title" idx="4"/>
          </p:nvPr>
        </p:nvSpPr>
        <p:spPr>
          <a:xfrm>
            <a:off x="5749163" y="3255914"/>
            <a:ext cx="2574000" cy="745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38,600</a:t>
            </a:r>
            <a:endParaRPr/>
          </a:p>
        </p:txBody>
      </p:sp>
      <p:sp>
        <p:nvSpPr>
          <p:cNvPr id="839" name="Google Shape;839;p47"/>
          <p:cNvSpPr txBox="1">
            <a:spLocks noGrp="1"/>
          </p:cNvSpPr>
          <p:nvPr>
            <p:ph type="subTitle" idx="5"/>
          </p:nvPr>
        </p:nvSpPr>
        <p:spPr>
          <a:xfrm>
            <a:off x="5749163" y="4064104"/>
            <a:ext cx="2574000" cy="438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Neptune is the farthest planet from the Sun</a:t>
            </a:r>
            <a:endParaRPr/>
          </a:p>
        </p:txBody>
      </p:sp>
      <p:sp>
        <p:nvSpPr>
          <p:cNvPr id="840" name="Google Shape;840;p47"/>
          <p:cNvSpPr/>
          <p:nvPr/>
        </p:nvSpPr>
        <p:spPr>
          <a:xfrm>
            <a:off x="4168347" y="2325283"/>
            <a:ext cx="807300" cy="807300"/>
          </a:xfrm>
          <a:prstGeom prst="ellipse">
            <a:avLst/>
          </a:prstGeom>
          <a:solidFill>
            <a:schemeClr val="accent5"/>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47"/>
          <p:cNvSpPr/>
          <p:nvPr/>
        </p:nvSpPr>
        <p:spPr>
          <a:xfrm>
            <a:off x="1704191" y="2325283"/>
            <a:ext cx="807300" cy="807300"/>
          </a:xfrm>
          <a:prstGeom prst="ellipse">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47"/>
          <p:cNvSpPr/>
          <p:nvPr/>
        </p:nvSpPr>
        <p:spPr>
          <a:xfrm>
            <a:off x="6632513" y="2325283"/>
            <a:ext cx="807300" cy="807300"/>
          </a:xfrm>
          <a:prstGeom prst="ellipse">
            <a:avLst/>
          </a:pr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3" name="Google Shape;843;p47"/>
          <p:cNvGrpSpPr/>
          <p:nvPr/>
        </p:nvGrpSpPr>
        <p:grpSpPr>
          <a:xfrm>
            <a:off x="4394166" y="2574570"/>
            <a:ext cx="355663" cy="308725"/>
            <a:chOff x="-28462125" y="3199700"/>
            <a:chExt cx="298550" cy="259150"/>
          </a:xfrm>
        </p:grpSpPr>
        <p:sp>
          <p:nvSpPr>
            <p:cNvPr id="844" name="Google Shape;844;p47"/>
            <p:cNvSpPr/>
            <p:nvPr/>
          </p:nvSpPr>
          <p:spPr>
            <a:xfrm>
              <a:off x="-28459750" y="3284775"/>
              <a:ext cx="296175" cy="104775"/>
            </a:xfrm>
            <a:custGeom>
              <a:avLst/>
              <a:gdLst/>
              <a:ahLst/>
              <a:cxnLst/>
              <a:rect l="l" t="t" r="r" b="b"/>
              <a:pathLst>
                <a:path w="11847" h="4191" extrusionOk="0">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47"/>
            <p:cNvSpPr/>
            <p:nvPr/>
          </p:nvSpPr>
          <p:spPr>
            <a:xfrm>
              <a:off x="-28462125" y="3199700"/>
              <a:ext cx="295400" cy="125275"/>
            </a:xfrm>
            <a:custGeom>
              <a:avLst/>
              <a:gdLst/>
              <a:ahLst/>
              <a:cxnLst/>
              <a:rect l="l" t="t" r="r" b="b"/>
              <a:pathLst>
                <a:path w="11816" h="5011" extrusionOk="0">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47"/>
            <p:cNvSpPr/>
            <p:nvPr/>
          </p:nvSpPr>
          <p:spPr>
            <a:xfrm>
              <a:off x="-28405400" y="3360375"/>
              <a:ext cx="186675" cy="98475"/>
            </a:xfrm>
            <a:custGeom>
              <a:avLst/>
              <a:gdLst/>
              <a:ahLst/>
              <a:cxnLst/>
              <a:rect l="l" t="t" r="r" b="b"/>
              <a:pathLst>
                <a:path w="7467" h="3939" extrusionOk="0">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 name="Google Shape;847;p47"/>
          <p:cNvGrpSpPr/>
          <p:nvPr/>
        </p:nvGrpSpPr>
        <p:grpSpPr>
          <a:xfrm>
            <a:off x="6880862" y="2552531"/>
            <a:ext cx="310602" cy="352803"/>
            <a:chOff x="-28069875" y="3175300"/>
            <a:chExt cx="260725" cy="296150"/>
          </a:xfrm>
        </p:grpSpPr>
        <p:sp>
          <p:nvSpPr>
            <p:cNvPr id="848" name="Google Shape;848;p47"/>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47"/>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47"/>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47"/>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47"/>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47"/>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47"/>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47"/>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47"/>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 name="Google Shape;857;p47"/>
          <p:cNvGrpSpPr/>
          <p:nvPr/>
        </p:nvGrpSpPr>
        <p:grpSpPr>
          <a:xfrm>
            <a:off x="1930486" y="2552531"/>
            <a:ext cx="354710" cy="352803"/>
            <a:chOff x="-27351575" y="3175300"/>
            <a:chExt cx="297750" cy="296150"/>
          </a:xfrm>
        </p:grpSpPr>
        <p:sp>
          <p:nvSpPr>
            <p:cNvPr id="858" name="Google Shape;858;p47"/>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47"/>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47"/>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47"/>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65"/>
        <p:cNvGrpSpPr/>
        <p:nvPr/>
      </p:nvGrpSpPr>
      <p:grpSpPr>
        <a:xfrm>
          <a:off x="0" y="0"/>
          <a:ext cx="0" cy="0"/>
          <a:chOff x="0" y="0"/>
          <a:chExt cx="0" cy="0"/>
        </a:xfrm>
      </p:grpSpPr>
      <p:sp>
        <p:nvSpPr>
          <p:cNvPr id="866" name="Google Shape;866;p48"/>
          <p:cNvSpPr txBox="1">
            <a:spLocks noGrp="1"/>
          </p:cNvSpPr>
          <p:nvPr>
            <p:ph type="title"/>
          </p:nvPr>
        </p:nvSpPr>
        <p:spPr>
          <a:xfrm>
            <a:off x="1124550" y="1527000"/>
            <a:ext cx="6894900" cy="222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AWESOME WORDS</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870"/>
        <p:cNvGrpSpPr/>
        <p:nvPr/>
      </p:nvGrpSpPr>
      <p:grpSpPr>
        <a:xfrm>
          <a:off x="0" y="0"/>
          <a:ext cx="0" cy="0"/>
          <a:chOff x="0" y="0"/>
          <a:chExt cx="0" cy="0"/>
        </a:xfrm>
      </p:grpSpPr>
      <p:sp>
        <p:nvSpPr>
          <p:cNvPr id="871" name="Google Shape;871;p49"/>
          <p:cNvSpPr txBox="1">
            <a:spLocks noGrp="1"/>
          </p:cNvSpPr>
          <p:nvPr>
            <p:ph type="title"/>
          </p:nvPr>
        </p:nvSpPr>
        <p:spPr>
          <a:xfrm flipH="1">
            <a:off x="4558427" y="3374350"/>
            <a:ext cx="3392700" cy="402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—SOMEONE FAMOUS</a:t>
            </a:r>
            <a:endParaRPr/>
          </a:p>
        </p:txBody>
      </p:sp>
      <p:sp>
        <p:nvSpPr>
          <p:cNvPr id="872" name="Google Shape;872;p49"/>
          <p:cNvSpPr txBox="1">
            <a:spLocks noGrp="1"/>
          </p:cNvSpPr>
          <p:nvPr>
            <p:ph type="subTitle" idx="1"/>
          </p:nvPr>
        </p:nvSpPr>
        <p:spPr>
          <a:xfrm flipH="1">
            <a:off x="4558414" y="1230738"/>
            <a:ext cx="3392700" cy="210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“This is a quote. Words full of wisdom that someone important said and can make the reader get inspired.”</a:t>
            </a:r>
            <a:endParaRPr/>
          </a:p>
        </p:txBody>
      </p:sp>
      <p:pic>
        <p:nvPicPr>
          <p:cNvPr id="873" name="Google Shape;873;p49"/>
          <p:cNvPicPr preferRelativeResize="0"/>
          <p:nvPr/>
        </p:nvPicPr>
        <p:blipFill rotWithShape="1">
          <a:blip r:embed="rId3">
            <a:alphaModFix amt="87000"/>
          </a:blip>
          <a:srcRect l="21584" t="1217" r="30085" b="26324"/>
          <a:stretch/>
        </p:blipFill>
        <p:spPr>
          <a:xfrm>
            <a:off x="1193215" y="1120350"/>
            <a:ext cx="2904300" cy="2902800"/>
          </a:xfrm>
          <a:prstGeom prst="ellipse">
            <a:avLst/>
          </a:prstGeom>
          <a:noFill/>
          <a:ln w="28575" cap="flat" cmpd="sng">
            <a:solidFill>
              <a:schemeClr val="dk1"/>
            </a:solidFill>
            <a:prstDash val="solid"/>
            <a:round/>
            <a:headEnd type="none" w="sm" len="sm"/>
            <a:tailEnd type="none" w="sm" len="sm"/>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77"/>
        <p:cNvGrpSpPr/>
        <p:nvPr/>
      </p:nvGrpSpPr>
      <p:grpSpPr>
        <a:xfrm>
          <a:off x="0" y="0"/>
          <a:ext cx="0" cy="0"/>
          <a:chOff x="0" y="0"/>
          <a:chExt cx="0" cy="0"/>
        </a:xfrm>
      </p:grpSpPr>
      <p:sp>
        <p:nvSpPr>
          <p:cNvPr id="878" name="Google Shape;878;p50"/>
          <p:cNvSpPr txBox="1">
            <a:spLocks noGrp="1"/>
          </p:cNvSpPr>
          <p:nvPr>
            <p:ph type="title"/>
          </p:nvPr>
        </p:nvSpPr>
        <p:spPr>
          <a:xfrm>
            <a:off x="2642625" y="387600"/>
            <a:ext cx="5778900" cy="1165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A PICTURE IS WORTH A THOUSANDS WORDS</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882"/>
        <p:cNvGrpSpPr/>
        <p:nvPr/>
      </p:nvGrpSpPr>
      <p:grpSpPr>
        <a:xfrm>
          <a:off x="0" y="0"/>
          <a:ext cx="0" cy="0"/>
          <a:chOff x="0" y="0"/>
          <a:chExt cx="0" cy="0"/>
        </a:xfrm>
      </p:grpSpPr>
      <p:sp>
        <p:nvSpPr>
          <p:cNvPr id="883" name="Google Shape;883;p51"/>
          <p:cNvSpPr txBox="1">
            <a:spLocks noGrp="1"/>
          </p:cNvSpPr>
          <p:nvPr>
            <p:ph type="title"/>
          </p:nvPr>
        </p:nvSpPr>
        <p:spPr>
          <a:xfrm>
            <a:off x="1193225" y="1296225"/>
            <a:ext cx="3101700" cy="1431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A PICTURE REINFORCES THE CONCEPT</a:t>
            </a:r>
            <a:endParaRPr/>
          </a:p>
        </p:txBody>
      </p:sp>
      <p:sp>
        <p:nvSpPr>
          <p:cNvPr id="884" name="Google Shape;884;p51"/>
          <p:cNvSpPr txBox="1">
            <a:spLocks noGrp="1"/>
          </p:cNvSpPr>
          <p:nvPr>
            <p:ph type="subTitle" idx="1"/>
          </p:nvPr>
        </p:nvSpPr>
        <p:spPr>
          <a:xfrm>
            <a:off x="1193225" y="2747462"/>
            <a:ext cx="3101700" cy="1158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Images reveal large amounts of data, so remember: use an image instead of a long text. Your audience will appreciate it</a:t>
            </a:r>
            <a:endParaRPr/>
          </a:p>
        </p:txBody>
      </p:sp>
      <p:pic>
        <p:nvPicPr>
          <p:cNvPr id="885" name="Google Shape;885;p51"/>
          <p:cNvPicPr preferRelativeResize="0"/>
          <p:nvPr/>
        </p:nvPicPr>
        <p:blipFill rotWithShape="1">
          <a:blip r:embed="rId3">
            <a:alphaModFix amt="86000"/>
          </a:blip>
          <a:srcRect l="28529" t="19588" r="17834"/>
          <a:stretch/>
        </p:blipFill>
        <p:spPr>
          <a:xfrm>
            <a:off x="5049215" y="1120350"/>
            <a:ext cx="2904300" cy="2902800"/>
          </a:xfrm>
          <a:prstGeom prst="ellipse">
            <a:avLst/>
          </a:prstGeom>
          <a:noFill/>
          <a:ln w="28575" cap="flat" cmpd="sng">
            <a:solidFill>
              <a:schemeClr val="dk1"/>
            </a:solidFill>
            <a:prstDash val="solid"/>
            <a:round/>
            <a:headEnd type="none" w="sm" len="sm"/>
            <a:tailEnd type="none" w="sm" len="sm"/>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889"/>
        <p:cNvGrpSpPr/>
        <p:nvPr/>
      </p:nvGrpSpPr>
      <p:grpSpPr>
        <a:xfrm>
          <a:off x="0" y="0"/>
          <a:ext cx="0" cy="0"/>
          <a:chOff x="0" y="0"/>
          <a:chExt cx="0" cy="0"/>
        </a:xfrm>
      </p:grpSpPr>
      <p:sp>
        <p:nvSpPr>
          <p:cNvPr id="890" name="Google Shape;890;p52"/>
          <p:cNvSpPr txBox="1">
            <a:spLocks noGrp="1"/>
          </p:cNvSpPr>
          <p:nvPr>
            <p:ph type="subTitle" idx="2"/>
          </p:nvPr>
        </p:nvSpPr>
        <p:spPr>
          <a:xfrm>
            <a:off x="883987" y="4024075"/>
            <a:ext cx="2070900" cy="502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Saturn is composed mostly of hydrogen</a:t>
            </a:r>
            <a:endParaRPr/>
          </a:p>
        </p:txBody>
      </p:sp>
      <p:sp>
        <p:nvSpPr>
          <p:cNvPr id="891" name="Google Shape;891;p52"/>
          <p:cNvSpPr txBox="1">
            <a:spLocks noGrp="1"/>
          </p:cNvSpPr>
          <p:nvPr>
            <p:ph type="subTitle" idx="7"/>
          </p:nvPr>
        </p:nvSpPr>
        <p:spPr>
          <a:xfrm>
            <a:off x="883987" y="1973483"/>
            <a:ext cx="2070900" cy="375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MERCURY</a:t>
            </a:r>
            <a:endParaRPr/>
          </a:p>
        </p:txBody>
      </p:sp>
      <p:sp>
        <p:nvSpPr>
          <p:cNvPr id="892" name="Google Shape;892;p52"/>
          <p:cNvSpPr txBox="1">
            <a:spLocks noGrp="1"/>
          </p:cNvSpPr>
          <p:nvPr>
            <p:ph type="subTitle" idx="3"/>
          </p:nvPr>
        </p:nvSpPr>
        <p:spPr>
          <a:xfrm>
            <a:off x="3534168" y="3666194"/>
            <a:ext cx="2070900" cy="375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JUPITER</a:t>
            </a:r>
            <a:endParaRPr/>
          </a:p>
        </p:txBody>
      </p:sp>
      <p:sp>
        <p:nvSpPr>
          <p:cNvPr id="893" name="Google Shape;893;p52"/>
          <p:cNvSpPr txBox="1">
            <a:spLocks noGrp="1"/>
          </p:cNvSpPr>
          <p:nvPr>
            <p:ph type="subTitle" idx="4"/>
          </p:nvPr>
        </p:nvSpPr>
        <p:spPr>
          <a:xfrm>
            <a:off x="3536557" y="4024075"/>
            <a:ext cx="2070900" cy="502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Jupiter is the biggest planet of them all</a:t>
            </a:r>
            <a:endParaRPr/>
          </a:p>
        </p:txBody>
      </p:sp>
      <p:sp>
        <p:nvSpPr>
          <p:cNvPr id="894" name="Google Shape;894;p52"/>
          <p:cNvSpPr txBox="1">
            <a:spLocks noGrp="1"/>
          </p:cNvSpPr>
          <p:nvPr>
            <p:ph type="subTitle" idx="5"/>
          </p:nvPr>
        </p:nvSpPr>
        <p:spPr>
          <a:xfrm>
            <a:off x="6185550" y="3666194"/>
            <a:ext cx="2070900" cy="375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MARS</a:t>
            </a:r>
            <a:endParaRPr/>
          </a:p>
        </p:txBody>
      </p:sp>
      <p:sp>
        <p:nvSpPr>
          <p:cNvPr id="895" name="Google Shape;895;p52"/>
          <p:cNvSpPr txBox="1">
            <a:spLocks noGrp="1"/>
          </p:cNvSpPr>
          <p:nvPr>
            <p:ph type="subTitle" idx="6"/>
          </p:nvPr>
        </p:nvSpPr>
        <p:spPr>
          <a:xfrm>
            <a:off x="6187925" y="4024075"/>
            <a:ext cx="2070900" cy="502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Despite being red, Mars is a cold place</a:t>
            </a:r>
            <a:endParaRPr/>
          </a:p>
        </p:txBody>
      </p:sp>
      <p:sp>
        <p:nvSpPr>
          <p:cNvPr id="896" name="Google Shape;896;p52"/>
          <p:cNvSpPr txBox="1">
            <a:spLocks noGrp="1"/>
          </p:cNvSpPr>
          <p:nvPr>
            <p:ph type="subTitle" idx="1"/>
          </p:nvPr>
        </p:nvSpPr>
        <p:spPr>
          <a:xfrm>
            <a:off x="883987" y="3666194"/>
            <a:ext cx="2070900" cy="375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SATURN</a:t>
            </a:r>
            <a:endParaRPr/>
          </a:p>
        </p:txBody>
      </p:sp>
      <p:sp>
        <p:nvSpPr>
          <p:cNvPr id="897" name="Google Shape;897;p52"/>
          <p:cNvSpPr txBox="1">
            <a:spLocks noGrp="1"/>
          </p:cNvSpPr>
          <p:nvPr>
            <p:ph type="subTitle" idx="9"/>
          </p:nvPr>
        </p:nvSpPr>
        <p:spPr>
          <a:xfrm>
            <a:off x="3534168" y="1973483"/>
            <a:ext cx="2070900" cy="375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VENUS</a:t>
            </a:r>
            <a:endParaRPr/>
          </a:p>
        </p:txBody>
      </p:sp>
      <p:sp>
        <p:nvSpPr>
          <p:cNvPr id="898" name="Google Shape;898;p52"/>
          <p:cNvSpPr txBox="1">
            <a:spLocks noGrp="1"/>
          </p:cNvSpPr>
          <p:nvPr>
            <p:ph type="subTitle" idx="14"/>
          </p:nvPr>
        </p:nvSpPr>
        <p:spPr>
          <a:xfrm>
            <a:off x="6185550" y="1973483"/>
            <a:ext cx="2070900" cy="375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NEPTUNE</a:t>
            </a:r>
            <a:endParaRPr/>
          </a:p>
        </p:txBody>
      </p:sp>
      <p:sp>
        <p:nvSpPr>
          <p:cNvPr id="899" name="Google Shape;899;p52"/>
          <p:cNvSpPr txBox="1">
            <a:spLocks noGrp="1"/>
          </p:cNvSpPr>
          <p:nvPr>
            <p:ph type="subTitle" idx="8"/>
          </p:nvPr>
        </p:nvSpPr>
        <p:spPr>
          <a:xfrm>
            <a:off x="883987" y="2331363"/>
            <a:ext cx="2070900" cy="502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It’s the closest planet to the Sun</a:t>
            </a:r>
            <a:endParaRPr/>
          </a:p>
        </p:txBody>
      </p:sp>
      <p:sp>
        <p:nvSpPr>
          <p:cNvPr id="900" name="Google Shape;900;p52"/>
          <p:cNvSpPr txBox="1">
            <a:spLocks noGrp="1"/>
          </p:cNvSpPr>
          <p:nvPr>
            <p:ph type="subTitle" idx="13"/>
          </p:nvPr>
        </p:nvSpPr>
        <p:spPr>
          <a:xfrm>
            <a:off x="3536557" y="2331363"/>
            <a:ext cx="2070900" cy="502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Venus is the second planet from the Sun</a:t>
            </a:r>
            <a:endParaRPr/>
          </a:p>
        </p:txBody>
      </p:sp>
      <p:sp>
        <p:nvSpPr>
          <p:cNvPr id="901" name="Google Shape;901;p52"/>
          <p:cNvSpPr txBox="1">
            <a:spLocks noGrp="1"/>
          </p:cNvSpPr>
          <p:nvPr>
            <p:ph type="subTitle" idx="15"/>
          </p:nvPr>
        </p:nvSpPr>
        <p:spPr>
          <a:xfrm>
            <a:off x="6187925" y="2331363"/>
            <a:ext cx="2070900" cy="502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It’s the farthest planet from the Sun</a:t>
            </a:r>
            <a:endParaRPr/>
          </a:p>
        </p:txBody>
      </p:sp>
      <p:sp>
        <p:nvSpPr>
          <p:cNvPr id="902" name="Google Shape;902;p52"/>
          <p:cNvSpPr txBox="1">
            <a:spLocks noGrp="1"/>
          </p:cNvSpPr>
          <p:nvPr>
            <p:ph type="title"/>
          </p:nvPr>
        </p:nvSpPr>
        <p:spPr>
          <a:xfrm>
            <a:off x="717625" y="387600"/>
            <a:ext cx="7704000" cy="592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HEART DISEASE DIAGNOSIS</a:t>
            </a:r>
            <a:endParaRPr/>
          </a:p>
        </p:txBody>
      </p:sp>
      <p:sp>
        <p:nvSpPr>
          <p:cNvPr id="903" name="Google Shape;903;p52"/>
          <p:cNvSpPr/>
          <p:nvPr/>
        </p:nvSpPr>
        <p:spPr>
          <a:xfrm>
            <a:off x="1672837" y="1406362"/>
            <a:ext cx="493200" cy="484500"/>
          </a:xfrm>
          <a:prstGeom prst="ellipse">
            <a:avLst/>
          </a:prstGeom>
          <a:solidFill>
            <a:schemeClr val="lt2"/>
          </a:solidFill>
          <a:ln w="285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52"/>
          <p:cNvSpPr/>
          <p:nvPr/>
        </p:nvSpPr>
        <p:spPr>
          <a:xfrm>
            <a:off x="1672837" y="3099074"/>
            <a:ext cx="493200" cy="484500"/>
          </a:xfrm>
          <a:prstGeom prst="ellipse">
            <a:avLst/>
          </a:prstGeom>
          <a:solidFill>
            <a:schemeClr val="accent2"/>
          </a:solidFill>
          <a:ln w="285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52"/>
          <p:cNvSpPr/>
          <p:nvPr/>
        </p:nvSpPr>
        <p:spPr>
          <a:xfrm>
            <a:off x="4325400" y="1406362"/>
            <a:ext cx="493200" cy="484500"/>
          </a:xfrm>
          <a:prstGeom prst="ellipse">
            <a:avLst/>
          </a:prstGeom>
          <a:solidFill>
            <a:schemeClr val="accent5"/>
          </a:solidFill>
          <a:ln w="285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52"/>
          <p:cNvSpPr/>
          <p:nvPr/>
        </p:nvSpPr>
        <p:spPr>
          <a:xfrm>
            <a:off x="4325400" y="3099074"/>
            <a:ext cx="493200" cy="484500"/>
          </a:xfrm>
          <a:prstGeom prst="ellipse">
            <a:avLst/>
          </a:prstGeom>
          <a:solidFill>
            <a:schemeClr val="accent6"/>
          </a:solidFill>
          <a:ln w="285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52"/>
          <p:cNvSpPr/>
          <p:nvPr/>
        </p:nvSpPr>
        <p:spPr>
          <a:xfrm>
            <a:off x="6974400" y="1406362"/>
            <a:ext cx="493200" cy="484500"/>
          </a:xfrm>
          <a:prstGeom prst="ellipse">
            <a:avLst/>
          </a:prstGeom>
          <a:solidFill>
            <a:schemeClr val="accent1"/>
          </a:solidFill>
          <a:ln w="285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52"/>
          <p:cNvSpPr/>
          <p:nvPr/>
        </p:nvSpPr>
        <p:spPr>
          <a:xfrm>
            <a:off x="6974400" y="3099074"/>
            <a:ext cx="493200" cy="484500"/>
          </a:xfrm>
          <a:prstGeom prst="ellipse">
            <a:avLst/>
          </a:prstGeom>
          <a:solidFill>
            <a:schemeClr val="lt2"/>
          </a:solidFill>
          <a:ln w="285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9" name="Google Shape;909;p52"/>
          <p:cNvGrpSpPr/>
          <p:nvPr/>
        </p:nvGrpSpPr>
        <p:grpSpPr>
          <a:xfrm>
            <a:off x="1818646" y="1516452"/>
            <a:ext cx="201617" cy="264320"/>
            <a:chOff x="2553319" y="1765976"/>
            <a:chExt cx="266126" cy="348892"/>
          </a:xfrm>
        </p:grpSpPr>
        <p:sp>
          <p:nvSpPr>
            <p:cNvPr id="910" name="Google Shape;910;p52"/>
            <p:cNvSpPr/>
            <p:nvPr/>
          </p:nvSpPr>
          <p:spPr>
            <a:xfrm>
              <a:off x="2553319" y="1766759"/>
              <a:ext cx="183118" cy="158525"/>
            </a:xfrm>
            <a:custGeom>
              <a:avLst/>
              <a:gdLst/>
              <a:ahLst/>
              <a:cxnLst/>
              <a:rect l="l" t="t" r="r" b="b"/>
              <a:pathLst>
                <a:path w="5621" h="4859" extrusionOk="0">
                  <a:moveTo>
                    <a:pt x="310" y="1"/>
                  </a:moveTo>
                  <a:cubicBezTo>
                    <a:pt x="143" y="24"/>
                    <a:pt x="0" y="144"/>
                    <a:pt x="0" y="334"/>
                  </a:cubicBezTo>
                  <a:cubicBezTo>
                    <a:pt x="0" y="1953"/>
                    <a:pt x="1239" y="3525"/>
                    <a:pt x="2406" y="4859"/>
                  </a:cubicBezTo>
                  <a:cubicBezTo>
                    <a:pt x="2834" y="4359"/>
                    <a:pt x="3239" y="3930"/>
                    <a:pt x="3668" y="3454"/>
                  </a:cubicBezTo>
                  <a:cubicBezTo>
                    <a:pt x="3477" y="3239"/>
                    <a:pt x="3310" y="3025"/>
                    <a:pt x="3144" y="2835"/>
                  </a:cubicBezTo>
                  <a:lnTo>
                    <a:pt x="4215" y="2835"/>
                  </a:lnTo>
                  <a:cubicBezTo>
                    <a:pt x="4406" y="2620"/>
                    <a:pt x="4573" y="2406"/>
                    <a:pt x="4716" y="2192"/>
                  </a:cubicBezTo>
                  <a:lnTo>
                    <a:pt x="2667" y="2192"/>
                  </a:lnTo>
                  <a:cubicBezTo>
                    <a:pt x="2477" y="1906"/>
                    <a:pt x="2286" y="1572"/>
                    <a:pt x="2144" y="1263"/>
                  </a:cubicBezTo>
                  <a:lnTo>
                    <a:pt x="5335" y="1263"/>
                  </a:lnTo>
                  <a:cubicBezTo>
                    <a:pt x="5454" y="1048"/>
                    <a:pt x="5549" y="834"/>
                    <a:pt x="5620" y="620"/>
                  </a:cubicBezTo>
                  <a:lnTo>
                    <a:pt x="1905" y="620"/>
                  </a:lnTo>
                  <a:cubicBezTo>
                    <a:pt x="1905" y="525"/>
                    <a:pt x="1882" y="429"/>
                    <a:pt x="1882" y="334"/>
                  </a:cubicBezTo>
                  <a:cubicBezTo>
                    <a:pt x="1882" y="144"/>
                    <a:pt x="1739" y="24"/>
                    <a:pt x="157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52"/>
            <p:cNvSpPr/>
            <p:nvPr/>
          </p:nvSpPr>
          <p:spPr>
            <a:xfrm>
              <a:off x="2637108" y="1957126"/>
              <a:ext cx="182336" cy="157742"/>
            </a:xfrm>
            <a:custGeom>
              <a:avLst/>
              <a:gdLst/>
              <a:ahLst/>
              <a:cxnLst/>
              <a:rect l="l" t="t" r="r" b="b"/>
              <a:pathLst>
                <a:path w="5597" h="4835" extrusionOk="0">
                  <a:moveTo>
                    <a:pt x="3191" y="0"/>
                  </a:moveTo>
                  <a:cubicBezTo>
                    <a:pt x="2763" y="476"/>
                    <a:pt x="2358" y="929"/>
                    <a:pt x="1929" y="1405"/>
                  </a:cubicBezTo>
                  <a:cubicBezTo>
                    <a:pt x="2120" y="1620"/>
                    <a:pt x="2286" y="1810"/>
                    <a:pt x="2453" y="2024"/>
                  </a:cubicBezTo>
                  <a:lnTo>
                    <a:pt x="1381" y="2024"/>
                  </a:lnTo>
                  <a:cubicBezTo>
                    <a:pt x="1215" y="2239"/>
                    <a:pt x="1048" y="2453"/>
                    <a:pt x="881" y="2667"/>
                  </a:cubicBezTo>
                  <a:lnTo>
                    <a:pt x="2906" y="2667"/>
                  </a:lnTo>
                  <a:cubicBezTo>
                    <a:pt x="3120" y="2953"/>
                    <a:pt x="3310" y="3263"/>
                    <a:pt x="3477" y="3596"/>
                  </a:cubicBezTo>
                  <a:lnTo>
                    <a:pt x="262" y="3596"/>
                  </a:lnTo>
                  <a:cubicBezTo>
                    <a:pt x="143" y="3787"/>
                    <a:pt x="48" y="4001"/>
                    <a:pt x="0" y="4215"/>
                  </a:cubicBezTo>
                  <a:lnTo>
                    <a:pt x="3668" y="4215"/>
                  </a:lnTo>
                  <a:cubicBezTo>
                    <a:pt x="3691" y="4334"/>
                    <a:pt x="3715" y="4430"/>
                    <a:pt x="3715" y="4549"/>
                  </a:cubicBezTo>
                  <a:cubicBezTo>
                    <a:pt x="3715" y="4715"/>
                    <a:pt x="3858" y="4834"/>
                    <a:pt x="4025" y="4834"/>
                  </a:cubicBezTo>
                  <a:lnTo>
                    <a:pt x="5263" y="4834"/>
                  </a:lnTo>
                  <a:cubicBezTo>
                    <a:pt x="5454" y="4834"/>
                    <a:pt x="5597" y="4715"/>
                    <a:pt x="5597" y="4549"/>
                  </a:cubicBezTo>
                  <a:cubicBezTo>
                    <a:pt x="5597" y="2882"/>
                    <a:pt x="4334" y="1286"/>
                    <a:pt x="31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52"/>
            <p:cNvSpPr/>
            <p:nvPr/>
          </p:nvSpPr>
          <p:spPr>
            <a:xfrm>
              <a:off x="2553319" y="1765976"/>
              <a:ext cx="266126" cy="348892"/>
            </a:xfrm>
            <a:custGeom>
              <a:avLst/>
              <a:gdLst/>
              <a:ahLst/>
              <a:cxnLst/>
              <a:rect l="l" t="t" r="r" b="b"/>
              <a:pathLst>
                <a:path w="8169" h="10694" extrusionOk="0">
                  <a:moveTo>
                    <a:pt x="6597" y="1"/>
                  </a:moveTo>
                  <a:cubicBezTo>
                    <a:pt x="6430" y="1"/>
                    <a:pt x="6287" y="144"/>
                    <a:pt x="6287" y="310"/>
                  </a:cubicBezTo>
                  <a:cubicBezTo>
                    <a:pt x="6311" y="2168"/>
                    <a:pt x="2882" y="4930"/>
                    <a:pt x="1167" y="7407"/>
                  </a:cubicBezTo>
                  <a:cubicBezTo>
                    <a:pt x="381" y="8526"/>
                    <a:pt x="0" y="9479"/>
                    <a:pt x="0" y="10384"/>
                  </a:cubicBezTo>
                  <a:cubicBezTo>
                    <a:pt x="0" y="10574"/>
                    <a:pt x="143" y="10693"/>
                    <a:pt x="334" y="10693"/>
                  </a:cubicBezTo>
                  <a:lnTo>
                    <a:pt x="1572" y="10693"/>
                  </a:lnTo>
                  <a:cubicBezTo>
                    <a:pt x="1739" y="10693"/>
                    <a:pt x="1882" y="10574"/>
                    <a:pt x="1882" y="10384"/>
                  </a:cubicBezTo>
                  <a:cubicBezTo>
                    <a:pt x="1882" y="8550"/>
                    <a:pt x="5311" y="5788"/>
                    <a:pt x="7002" y="3335"/>
                  </a:cubicBezTo>
                  <a:cubicBezTo>
                    <a:pt x="7811" y="2192"/>
                    <a:pt x="8169" y="1263"/>
                    <a:pt x="8169" y="310"/>
                  </a:cubicBezTo>
                  <a:cubicBezTo>
                    <a:pt x="8169" y="144"/>
                    <a:pt x="8026" y="1"/>
                    <a:pt x="78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3" name="Google Shape;913;p52"/>
          <p:cNvGrpSpPr/>
          <p:nvPr/>
        </p:nvGrpSpPr>
        <p:grpSpPr>
          <a:xfrm>
            <a:off x="7107062" y="1516600"/>
            <a:ext cx="227877" cy="264024"/>
            <a:chOff x="7059504" y="1766368"/>
            <a:chExt cx="300788" cy="348500"/>
          </a:xfrm>
        </p:grpSpPr>
        <p:sp>
          <p:nvSpPr>
            <p:cNvPr id="914" name="Google Shape;914;p52"/>
            <p:cNvSpPr/>
            <p:nvPr/>
          </p:nvSpPr>
          <p:spPr>
            <a:xfrm>
              <a:off x="7177174" y="1951580"/>
              <a:ext cx="183118" cy="163288"/>
            </a:xfrm>
            <a:custGeom>
              <a:avLst/>
              <a:gdLst/>
              <a:ahLst/>
              <a:cxnLst/>
              <a:rect l="l" t="t" r="r" b="b"/>
              <a:pathLst>
                <a:path w="5621" h="5005" extrusionOk="0">
                  <a:moveTo>
                    <a:pt x="5270" y="1"/>
                  </a:moveTo>
                  <a:cubicBezTo>
                    <a:pt x="5104" y="1"/>
                    <a:pt x="5002" y="136"/>
                    <a:pt x="5002" y="313"/>
                  </a:cubicBezTo>
                  <a:lnTo>
                    <a:pt x="5002" y="2385"/>
                  </a:lnTo>
                  <a:cubicBezTo>
                    <a:pt x="5002" y="3480"/>
                    <a:pt x="4097" y="4385"/>
                    <a:pt x="3001" y="4385"/>
                  </a:cubicBezTo>
                  <a:lnTo>
                    <a:pt x="1858" y="4385"/>
                  </a:lnTo>
                  <a:cubicBezTo>
                    <a:pt x="1263" y="4385"/>
                    <a:pt x="763" y="3980"/>
                    <a:pt x="644" y="3409"/>
                  </a:cubicBezTo>
                  <a:cubicBezTo>
                    <a:pt x="536" y="3421"/>
                    <a:pt x="429" y="3427"/>
                    <a:pt x="322" y="3427"/>
                  </a:cubicBezTo>
                  <a:cubicBezTo>
                    <a:pt x="215" y="3427"/>
                    <a:pt x="108" y="3421"/>
                    <a:pt x="1" y="3409"/>
                  </a:cubicBezTo>
                  <a:lnTo>
                    <a:pt x="1" y="3409"/>
                  </a:lnTo>
                  <a:cubicBezTo>
                    <a:pt x="143" y="4338"/>
                    <a:pt x="929" y="5004"/>
                    <a:pt x="1858" y="5004"/>
                  </a:cubicBezTo>
                  <a:lnTo>
                    <a:pt x="3001" y="5004"/>
                  </a:lnTo>
                  <a:cubicBezTo>
                    <a:pt x="4454" y="5004"/>
                    <a:pt x="5621" y="3838"/>
                    <a:pt x="5621" y="2385"/>
                  </a:cubicBezTo>
                  <a:lnTo>
                    <a:pt x="5621" y="313"/>
                  </a:lnTo>
                  <a:cubicBezTo>
                    <a:pt x="5621" y="136"/>
                    <a:pt x="5498" y="1"/>
                    <a:pt x="5347" y="1"/>
                  </a:cubicBezTo>
                  <a:cubicBezTo>
                    <a:pt x="5336" y="1"/>
                    <a:pt x="5323" y="2"/>
                    <a:pt x="5311" y="3"/>
                  </a:cubicBezTo>
                  <a:cubicBezTo>
                    <a:pt x="5297" y="2"/>
                    <a:pt x="5284" y="1"/>
                    <a:pt x="52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52"/>
            <p:cNvSpPr/>
            <p:nvPr/>
          </p:nvSpPr>
          <p:spPr>
            <a:xfrm>
              <a:off x="7278816" y="1951613"/>
              <a:ext cx="34467" cy="20358"/>
            </a:xfrm>
            <a:custGeom>
              <a:avLst/>
              <a:gdLst/>
              <a:ahLst/>
              <a:cxnLst/>
              <a:rect l="l" t="t" r="r" b="b"/>
              <a:pathLst>
                <a:path w="1058" h="624" extrusionOk="0">
                  <a:moveTo>
                    <a:pt x="662" y="0"/>
                  </a:moveTo>
                  <a:cubicBezTo>
                    <a:pt x="648" y="0"/>
                    <a:pt x="634" y="1"/>
                    <a:pt x="619" y="2"/>
                  </a:cubicBezTo>
                  <a:lnTo>
                    <a:pt x="0" y="2"/>
                  </a:lnTo>
                  <a:lnTo>
                    <a:pt x="0" y="622"/>
                  </a:lnTo>
                  <a:lnTo>
                    <a:pt x="619" y="622"/>
                  </a:lnTo>
                  <a:cubicBezTo>
                    <a:pt x="634" y="623"/>
                    <a:pt x="648" y="624"/>
                    <a:pt x="662" y="624"/>
                  </a:cubicBezTo>
                  <a:cubicBezTo>
                    <a:pt x="1058" y="624"/>
                    <a:pt x="1058" y="0"/>
                    <a:pt x="6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52"/>
            <p:cNvSpPr/>
            <p:nvPr/>
          </p:nvSpPr>
          <p:spPr>
            <a:xfrm>
              <a:off x="7226822" y="2044137"/>
              <a:ext cx="29450" cy="29982"/>
            </a:xfrm>
            <a:custGeom>
              <a:avLst/>
              <a:gdLst/>
              <a:ahLst/>
              <a:cxnLst/>
              <a:rect l="l" t="t" r="r" b="b"/>
              <a:pathLst>
                <a:path w="904" h="919" extrusionOk="0">
                  <a:moveTo>
                    <a:pt x="525" y="0"/>
                  </a:moveTo>
                  <a:cubicBezTo>
                    <a:pt x="358" y="119"/>
                    <a:pt x="191" y="238"/>
                    <a:pt x="1" y="334"/>
                  </a:cubicBezTo>
                  <a:lnTo>
                    <a:pt x="263" y="786"/>
                  </a:lnTo>
                  <a:cubicBezTo>
                    <a:pt x="327" y="879"/>
                    <a:pt x="415" y="918"/>
                    <a:pt x="501" y="918"/>
                  </a:cubicBezTo>
                  <a:cubicBezTo>
                    <a:pt x="705" y="918"/>
                    <a:pt x="903" y="703"/>
                    <a:pt x="787" y="453"/>
                  </a:cubicBezTo>
                  <a:lnTo>
                    <a:pt x="52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52"/>
            <p:cNvSpPr/>
            <p:nvPr/>
          </p:nvSpPr>
          <p:spPr>
            <a:xfrm>
              <a:off x="7264058" y="2002181"/>
              <a:ext cx="34956" cy="30374"/>
            </a:xfrm>
            <a:custGeom>
              <a:avLst/>
              <a:gdLst/>
              <a:ahLst/>
              <a:cxnLst/>
              <a:rect l="l" t="t" r="r" b="b"/>
              <a:pathLst>
                <a:path w="1073" h="931" extrusionOk="0">
                  <a:moveTo>
                    <a:pt x="263" y="0"/>
                  </a:moveTo>
                  <a:cubicBezTo>
                    <a:pt x="191" y="215"/>
                    <a:pt x="120" y="405"/>
                    <a:pt x="1" y="572"/>
                  </a:cubicBezTo>
                  <a:lnTo>
                    <a:pt x="549" y="882"/>
                  </a:lnTo>
                  <a:cubicBezTo>
                    <a:pt x="598" y="914"/>
                    <a:pt x="655" y="930"/>
                    <a:pt x="712" y="930"/>
                  </a:cubicBezTo>
                  <a:cubicBezTo>
                    <a:pt x="822" y="930"/>
                    <a:pt x="930" y="872"/>
                    <a:pt x="977" y="762"/>
                  </a:cubicBezTo>
                  <a:cubicBezTo>
                    <a:pt x="1072" y="620"/>
                    <a:pt x="1025" y="429"/>
                    <a:pt x="858" y="334"/>
                  </a:cubicBezTo>
                  <a:lnTo>
                    <a:pt x="26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52"/>
            <p:cNvSpPr/>
            <p:nvPr/>
          </p:nvSpPr>
          <p:spPr>
            <a:xfrm>
              <a:off x="7278816" y="1888679"/>
              <a:ext cx="34695" cy="21108"/>
            </a:xfrm>
            <a:custGeom>
              <a:avLst/>
              <a:gdLst/>
              <a:ahLst/>
              <a:cxnLst/>
              <a:rect l="l" t="t" r="r" b="b"/>
              <a:pathLst>
                <a:path w="1065" h="647" extrusionOk="0">
                  <a:moveTo>
                    <a:pt x="662" y="0"/>
                  </a:moveTo>
                  <a:cubicBezTo>
                    <a:pt x="648" y="0"/>
                    <a:pt x="634" y="1"/>
                    <a:pt x="619" y="2"/>
                  </a:cubicBezTo>
                  <a:lnTo>
                    <a:pt x="0" y="2"/>
                  </a:lnTo>
                  <a:lnTo>
                    <a:pt x="0" y="645"/>
                  </a:lnTo>
                  <a:lnTo>
                    <a:pt x="619" y="645"/>
                  </a:lnTo>
                  <a:cubicBezTo>
                    <a:pt x="627" y="646"/>
                    <a:pt x="634" y="646"/>
                    <a:pt x="641" y="646"/>
                  </a:cubicBezTo>
                  <a:cubicBezTo>
                    <a:pt x="1058" y="646"/>
                    <a:pt x="1065" y="0"/>
                    <a:pt x="6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52"/>
            <p:cNvSpPr/>
            <p:nvPr/>
          </p:nvSpPr>
          <p:spPr>
            <a:xfrm>
              <a:off x="7176392" y="1766368"/>
              <a:ext cx="20198" cy="31516"/>
            </a:xfrm>
            <a:custGeom>
              <a:avLst/>
              <a:gdLst/>
              <a:ahLst/>
              <a:cxnLst/>
              <a:rect l="l" t="t" r="r" b="b"/>
              <a:pathLst>
                <a:path w="620" h="966" extrusionOk="0">
                  <a:moveTo>
                    <a:pt x="310" y="1"/>
                  </a:moveTo>
                  <a:cubicBezTo>
                    <a:pt x="156" y="1"/>
                    <a:pt x="1" y="108"/>
                    <a:pt x="1" y="322"/>
                  </a:cubicBezTo>
                  <a:lnTo>
                    <a:pt x="1" y="965"/>
                  </a:lnTo>
                  <a:cubicBezTo>
                    <a:pt x="152" y="948"/>
                    <a:pt x="292" y="932"/>
                    <a:pt x="437" y="932"/>
                  </a:cubicBezTo>
                  <a:cubicBezTo>
                    <a:pt x="496" y="932"/>
                    <a:pt x="557" y="934"/>
                    <a:pt x="620" y="941"/>
                  </a:cubicBezTo>
                  <a:lnTo>
                    <a:pt x="620" y="322"/>
                  </a:lnTo>
                  <a:cubicBezTo>
                    <a:pt x="620" y="108"/>
                    <a:pt x="465" y="1"/>
                    <a:pt x="31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52"/>
            <p:cNvSpPr/>
            <p:nvPr/>
          </p:nvSpPr>
          <p:spPr>
            <a:xfrm>
              <a:off x="7226822" y="1783431"/>
              <a:ext cx="31763" cy="33082"/>
            </a:xfrm>
            <a:custGeom>
              <a:avLst/>
              <a:gdLst/>
              <a:ahLst/>
              <a:cxnLst/>
              <a:rect l="l" t="t" r="r" b="b"/>
              <a:pathLst>
                <a:path w="975" h="1014" extrusionOk="0">
                  <a:moveTo>
                    <a:pt x="565" y="1"/>
                  </a:moveTo>
                  <a:cubicBezTo>
                    <a:pt x="474" y="1"/>
                    <a:pt x="382" y="40"/>
                    <a:pt x="310" y="133"/>
                  </a:cubicBezTo>
                  <a:lnTo>
                    <a:pt x="1" y="680"/>
                  </a:lnTo>
                  <a:cubicBezTo>
                    <a:pt x="191" y="776"/>
                    <a:pt x="358" y="895"/>
                    <a:pt x="525" y="1014"/>
                  </a:cubicBezTo>
                  <a:lnTo>
                    <a:pt x="858" y="466"/>
                  </a:lnTo>
                  <a:cubicBezTo>
                    <a:pt x="975" y="216"/>
                    <a:pt x="776" y="1"/>
                    <a:pt x="5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52"/>
            <p:cNvSpPr/>
            <p:nvPr/>
          </p:nvSpPr>
          <p:spPr>
            <a:xfrm>
              <a:off x="7264840" y="1828845"/>
              <a:ext cx="36682" cy="29624"/>
            </a:xfrm>
            <a:custGeom>
              <a:avLst/>
              <a:gdLst/>
              <a:ahLst/>
              <a:cxnLst/>
              <a:rect l="l" t="t" r="r" b="b"/>
              <a:pathLst>
                <a:path w="1126" h="908" extrusionOk="0">
                  <a:moveTo>
                    <a:pt x="679" y="0"/>
                  </a:moveTo>
                  <a:cubicBezTo>
                    <a:pt x="637" y="0"/>
                    <a:pt x="594" y="8"/>
                    <a:pt x="548" y="27"/>
                  </a:cubicBezTo>
                  <a:lnTo>
                    <a:pt x="1" y="336"/>
                  </a:lnTo>
                  <a:cubicBezTo>
                    <a:pt x="120" y="503"/>
                    <a:pt x="191" y="693"/>
                    <a:pt x="263" y="908"/>
                  </a:cubicBezTo>
                  <a:lnTo>
                    <a:pt x="834" y="574"/>
                  </a:lnTo>
                  <a:cubicBezTo>
                    <a:pt x="1125" y="387"/>
                    <a:pt x="962" y="0"/>
                    <a:pt x="6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52"/>
            <p:cNvSpPr/>
            <p:nvPr/>
          </p:nvSpPr>
          <p:spPr>
            <a:xfrm>
              <a:off x="7059699" y="1951613"/>
              <a:ext cx="35281" cy="20358"/>
            </a:xfrm>
            <a:custGeom>
              <a:avLst/>
              <a:gdLst/>
              <a:ahLst/>
              <a:cxnLst/>
              <a:rect l="l" t="t" r="r" b="b"/>
              <a:pathLst>
                <a:path w="1083" h="624" extrusionOk="0">
                  <a:moveTo>
                    <a:pt x="397" y="0"/>
                  </a:moveTo>
                  <a:cubicBezTo>
                    <a:pt x="1" y="0"/>
                    <a:pt x="1" y="624"/>
                    <a:pt x="397" y="624"/>
                  </a:cubicBezTo>
                  <a:cubicBezTo>
                    <a:pt x="411" y="624"/>
                    <a:pt x="425" y="623"/>
                    <a:pt x="439" y="622"/>
                  </a:cubicBezTo>
                  <a:lnTo>
                    <a:pt x="1058" y="622"/>
                  </a:lnTo>
                  <a:lnTo>
                    <a:pt x="1082" y="2"/>
                  </a:lnTo>
                  <a:lnTo>
                    <a:pt x="439" y="2"/>
                  </a:lnTo>
                  <a:cubicBezTo>
                    <a:pt x="425" y="1"/>
                    <a:pt x="411" y="0"/>
                    <a:pt x="39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52"/>
            <p:cNvSpPr/>
            <p:nvPr/>
          </p:nvSpPr>
          <p:spPr>
            <a:xfrm>
              <a:off x="7116743" y="2044137"/>
              <a:ext cx="29417" cy="29982"/>
            </a:xfrm>
            <a:custGeom>
              <a:avLst/>
              <a:gdLst/>
              <a:ahLst/>
              <a:cxnLst/>
              <a:rect l="l" t="t" r="r" b="b"/>
              <a:pathLst>
                <a:path w="903" h="919" extrusionOk="0">
                  <a:moveTo>
                    <a:pt x="379" y="0"/>
                  </a:moveTo>
                  <a:lnTo>
                    <a:pt x="117" y="453"/>
                  </a:lnTo>
                  <a:cubicBezTo>
                    <a:pt x="0" y="703"/>
                    <a:pt x="199" y="918"/>
                    <a:pt x="411" y="918"/>
                  </a:cubicBezTo>
                  <a:cubicBezTo>
                    <a:pt x="501" y="918"/>
                    <a:pt x="594" y="879"/>
                    <a:pt x="665" y="786"/>
                  </a:cubicBezTo>
                  <a:lnTo>
                    <a:pt x="903" y="334"/>
                  </a:lnTo>
                  <a:cubicBezTo>
                    <a:pt x="712" y="238"/>
                    <a:pt x="546" y="119"/>
                    <a:pt x="3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52"/>
            <p:cNvSpPr/>
            <p:nvPr/>
          </p:nvSpPr>
          <p:spPr>
            <a:xfrm>
              <a:off x="7071623" y="2002964"/>
              <a:ext cx="36552" cy="29069"/>
            </a:xfrm>
            <a:custGeom>
              <a:avLst/>
              <a:gdLst/>
              <a:ahLst/>
              <a:cxnLst/>
              <a:rect l="l" t="t" r="r" b="b"/>
              <a:pathLst>
                <a:path w="1122" h="891" extrusionOk="0">
                  <a:moveTo>
                    <a:pt x="859" y="0"/>
                  </a:moveTo>
                  <a:lnTo>
                    <a:pt x="288" y="310"/>
                  </a:lnTo>
                  <a:cubicBezTo>
                    <a:pt x="0" y="494"/>
                    <a:pt x="155" y="891"/>
                    <a:pt x="432" y="891"/>
                  </a:cubicBezTo>
                  <a:cubicBezTo>
                    <a:pt x="476" y="891"/>
                    <a:pt x="524" y="881"/>
                    <a:pt x="573" y="858"/>
                  </a:cubicBezTo>
                  <a:lnTo>
                    <a:pt x="1121" y="572"/>
                  </a:lnTo>
                  <a:cubicBezTo>
                    <a:pt x="1002" y="381"/>
                    <a:pt x="931" y="191"/>
                    <a:pt x="85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52"/>
            <p:cNvSpPr/>
            <p:nvPr/>
          </p:nvSpPr>
          <p:spPr>
            <a:xfrm>
              <a:off x="7059504" y="1888679"/>
              <a:ext cx="34695" cy="21108"/>
            </a:xfrm>
            <a:custGeom>
              <a:avLst/>
              <a:gdLst/>
              <a:ahLst/>
              <a:cxnLst/>
              <a:rect l="l" t="t" r="r" b="b"/>
              <a:pathLst>
                <a:path w="1065" h="647" extrusionOk="0">
                  <a:moveTo>
                    <a:pt x="403" y="0"/>
                  </a:moveTo>
                  <a:cubicBezTo>
                    <a:pt x="0" y="0"/>
                    <a:pt x="7" y="646"/>
                    <a:pt x="423" y="646"/>
                  </a:cubicBezTo>
                  <a:cubicBezTo>
                    <a:pt x="431" y="646"/>
                    <a:pt x="438" y="646"/>
                    <a:pt x="445" y="645"/>
                  </a:cubicBezTo>
                  <a:lnTo>
                    <a:pt x="1064" y="645"/>
                  </a:lnTo>
                  <a:lnTo>
                    <a:pt x="1064" y="2"/>
                  </a:lnTo>
                  <a:lnTo>
                    <a:pt x="445" y="2"/>
                  </a:lnTo>
                  <a:cubicBezTo>
                    <a:pt x="431" y="1"/>
                    <a:pt x="417" y="0"/>
                    <a:pt x="4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52"/>
            <p:cNvSpPr/>
            <p:nvPr/>
          </p:nvSpPr>
          <p:spPr>
            <a:xfrm>
              <a:off x="7114397" y="1783431"/>
              <a:ext cx="31763" cy="33865"/>
            </a:xfrm>
            <a:custGeom>
              <a:avLst/>
              <a:gdLst/>
              <a:ahLst/>
              <a:cxnLst/>
              <a:rect l="l" t="t" r="r" b="b"/>
              <a:pathLst>
                <a:path w="975" h="1038" extrusionOk="0">
                  <a:moveTo>
                    <a:pt x="411" y="1"/>
                  </a:moveTo>
                  <a:cubicBezTo>
                    <a:pt x="200" y="1"/>
                    <a:pt x="1" y="216"/>
                    <a:pt x="118" y="466"/>
                  </a:cubicBezTo>
                  <a:lnTo>
                    <a:pt x="451" y="1038"/>
                  </a:lnTo>
                  <a:cubicBezTo>
                    <a:pt x="618" y="895"/>
                    <a:pt x="784" y="776"/>
                    <a:pt x="975" y="680"/>
                  </a:cubicBezTo>
                  <a:lnTo>
                    <a:pt x="665" y="133"/>
                  </a:lnTo>
                  <a:cubicBezTo>
                    <a:pt x="594" y="40"/>
                    <a:pt x="501" y="1"/>
                    <a:pt x="4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52"/>
            <p:cNvSpPr/>
            <p:nvPr/>
          </p:nvSpPr>
          <p:spPr>
            <a:xfrm>
              <a:off x="7074001" y="1828845"/>
              <a:ext cx="34923" cy="29624"/>
            </a:xfrm>
            <a:custGeom>
              <a:avLst/>
              <a:gdLst/>
              <a:ahLst/>
              <a:cxnLst/>
              <a:rect l="l" t="t" r="r" b="b"/>
              <a:pathLst>
                <a:path w="1072" h="908" extrusionOk="0">
                  <a:moveTo>
                    <a:pt x="344" y="1"/>
                  </a:moveTo>
                  <a:cubicBezTo>
                    <a:pt x="237" y="1"/>
                    <a:pt x="142" y="53"/>
                    <a:pt x="96" y="146"/>
                  </a:cubicBezTo>
                  <a:cubicBezTo>
                    <a:pt x="0" y="312"/>
                    <a:pt x="48" y="503"/>
                    <a:pt x="215" y="574"/>
                  </a:cubicBezTo>
                  <a:lnTo>
                    <a:pt x="786" y="908"/>
                  </a:lnTo>
                  <a:cubicBezTo>
                    <a:pt x="858" y="717"/>
                    <a:pt x="953" y="527"/>
                    <a:pt x="1072" y="336"/>
                  </a:cubicBezTo>
                  <a:lnTo>
                    <a:pt x="524" y="50"/>
                  </a:lnTo>
                  <a:cubicBezTo>
                    <a:pt x="465" y="17"/>
                    <a:pt x="403" y="1"/>
                    <a:pt x="3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52"/>
            <p:cNvSpPr/>
            <p:nvPr/>
          </p:nvSpPr>
          <p:spPr>
            <a:xfrm>
              <a:off x="7115114" y="1817263"/>
              <a:ext cx="142787" cy="226907"/>
            </a:xfrm>
            <a:custGeom>
              <a:avLst/>
              <a:gdLst/>
              <a:ahLst/>
              <a:cxnLst/>
              <a:rect l="l" t="t" r="r" b="b"/>
              <a:pathLst>
                <a:path w="4383" h="6955" extrusionOk="0">
                  <a:moveTo>
                    <a:pt x="1790" y="1143"/>
                  </a:moveTo>
                  <a:cubicBezTo>
                    <a:pt x="2320" y="1143"/>
                    <a:pt x="2589" y="1817"/>
                    <a:pt x="2191" y="2215"/>
                  </a:cubicBezTo>
                  <a:cubicBezTo>
                    <a:pt x="2071" y="2336"/>
                    <a:pt x="1920" y="2390"/>
                    <a:pt x="1769" y="2390"/>
                  </a:cubicBezTo>
                  <a:cubicBezTo>
                    <a:pt x="1443" y="2390"/>
                    <a:pt x="1120" y="2137"/>
                    <a:pt x="1120" y="1763"/>
                  </a:cubicBezTo>
                  <a:cubicBezTo>
                    <a:pt x="1120" y="1406"/>
                    <a:pt x="1405" y="1144"/>
                    <a:pt x="1763" y="1144"/>
                  </a:cubicBezTo>
                  <a:cubicBezTo>
                    <a:pt x="1772" y="1143"/>
                    <a:pt x="1781" y="1143"/>
                    <a:pt x="1790" y="1143"/>
                  </a:cubicBezTo>
                  <a:close/>
                  <a:moveTo>
                    <a:pt x="3477" y="2858"/>
                  </a:moveTo>
                  <a:cubicBezTo>
                    <a:pt x="3739" y="2858"/>
                    <a:pt x="3882" y="3192"/>
                    <a:pt x="3692" y="3406"/>
                  </a:cubicBezTo>
                  <a:cubicBezTo>
                    <a:pt x="3624" y="3466"/>
                    <a:pt x="3545" y="3493"/>
                    <a:pt x="3469" y="3493"/>
                  </a:cubicBezTo>
                  <a:cubicBezTo>
                    <a:pt x="3301" y="3493"/>
                    <a:pt x="3144" y="3364"/>
                    <a:pt x="3144" y="3168"/>
                  </a:cubicBezTo>
                  <a:cubicBezTo>
                    <a:pt x="3144" y="3001"/>
                    <a:pt x="3287" y="2858"/>
                    <a:pt x="3477" y="2858"/>
                  </a:cubicBezTo>
                  <a:close/>
                  <a:moveTo>
                    <a:pt x="921" y="3499"/>
                  </a:moveTo>
                  <a:cubicBezTo>
                    <a:pt x="932" y="3499"/>
                    <a:pt x="942" y="3500"/>
                    <a:pt x="953" y="3501"/>
                  </a:cubicBezTo>
                  <a:cubicBezTo>
                    <a:pt x="1239" y="3501"/>
                    <a:pt x="1382" y="3835"/>
                    <a:pt x="1191" y="4025"/>
                  </a:cubicBezTo>
                  <a:cubicBezTo>
                    <a:pt x="1120" y="4097"/>
                    <a:pt x="1035" y="4128"/>
                    <a:pt x="954" y="4128"/>
                  </a:cubicBezTo>
                  <a:cubicBezTo>
                    <a:pt x="792" y="4128"/>
                    <a:pt x="643" y="4001"/>
                    <a:pt x="643" y="3811"/>
                  </a:cubicBezTo>
                  <a:cubicBezTo>
                    <a:pt x="643" y="3655"/>
                    <a:pt x="768" y="3499"/>
                    <a:pt x="921" y="3499"/>
                  </a:cubicBezTo>
                  <a:close/>
                  <a:moveTo>
                    <a:pt x="2739" y="4430"/>
                  </a:moveTo>
                  <a:cubicBezTo>
                    <a:pt x="3073" y="4430"/>
                    <a:pt x="3358" y="4716"/>
                    <a:pt x="3358" y="5049"/>
                  </a:cubicBezTo>
                  <a:cubicBezTo>
                    <a:pt x="3358" y="5436"/>
                    <a:pt x="3053" y="5691"/>
                    <a:pt x="2731" y="5691"/>
                  </a:cubicBezTo>
                  <a:cubicBezTo>
                    <a:pt x="2576" y="5691"/>
                    <a:pt x="2418" y="5633"/>
                    <a:pt x="2287" y="5502"/>
                  </a:cubicBezTo>
                  <a:cubicBezTo>
                    <a:pt x="1882" y="5097"/>
                    <a:pt x="2168" y="4430"/>
                    <a:pt x="2739" y="4430"/>
                  </a:cubicBezTo>
                  <a:close/>
                  <a:moveTo>
                    <a:pt x="2191" y="1"/>
                  </a:moveTo>
                  <a:cubicBezTo>
                    <a:pt x="977" y="1"/>
                    <a:pt x="0" y="977"/>
                    <a:pt x="0" y="2191"/>
                  </a:cubicBezTo>
                  <a:lnTo>
                    <a:pt x="0" y="4740"/>
                  </a:lnTo>
                  <a:cubicBezTo>
                    <a:pt x="0" y="5954"/>
                    <a:pt x="977" y="6931"/>
                    <a:pt x="2191" y="6954"/>
                  </a:cubicBezTo>
                  <a:cubicBezTo>
                    <a:pt x="3406" y="6931"/>
                    <a:pt x="4382" y="5954"/>
                    <a:pt x="4382" y="4740"/>
                  </a:cubicBezTo>
                  <a:lnTo>
                    <a:pt x="4382" y="2191"/>
                  </a:lnTo>
                  <a:cubicBezTo>
                    <a:pt x="4382" y="977"/>
                    <a:pt x="3406" y="1"/>
                    <a:pt x="219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9" name="Google Shape;929;p52"/>
          <p:cNvGrpSpPr/>
          <p:nvPr/>
        </p:nvGrpSpPr>
        <p:grpSpPr>
          <a:xfrm>
            <a:off x="7046438" y="3208754"/>
            <a:ext cx="309175" cy="265136"/>
            <a:chOff x="3205781" y="4000463"/>
            <a:chExt cx="408098" cy="349968"/>
          </a:xfrm>
        </p:grpSpPr>
        <p:sp>
          <p:nvSpPr>
            <p:cNvPr id="930" name="Google Shape;930;p52"/>
            <p:cNvSpPr/>
            <p:nvPr/>
          </p:nvSpPr>
          <p:spPr>
            <a:xfrm>
              <a:off x="3442391" y="4082841"/>
              <a:ext cx="48150" cy="41205"/>
            </a:xfrm>
            <a:custGeom>
              <a:avLst/>
              <a:gdLst/>
              <a:ahLst/>
              <a:cxnLst/>
              <a:rect l="l" t="t" r="r" b="b"/>
              <a:pathLst>
                <a:path w="1478" h="1263" extrusionOk="0">
                  <a:moveTo>
                    <a:pt x="839" y="1"/>
                  </a:moveTo>
                  <a:cubicBezTo>
                    <a:pt x="685" y="1"/>
                    <a:pt x="529" y="60"/>
                    <a:pt x="406" y="191"/>
                  </a:cubicBezTo>
                  <a:cubicBezTo>
                    <a:pt x="1" y="596"/>
                    <a:pt x="286" y="1262"/>
                    <a:pt x="858" y="1262"/>
                  </a:cubicBezTo>
                  <a:cubicBezTo>
                    <a:pt x="1191" y="1262"/>
                    <a:pt x="1477" y="977"/>
                    <a:pt x="1477" y="643"/>
                  </a:cubicBezTo>
                  <a:cubicBezTo>
                    <a:pt x="1477" y="257"/>
                    <a:pt x="1161" y="1"/>
                    <a:pt x="8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52"/>
            <p:cNvSpPr/>
            <p:nvPr/>
          </p:nvSpPr>
          <p:spPr>
            <a:xfrm>
              <a:off x="3375673" y="4227272"/>
              <a:ext cx="27495" cy="20391"/>
            </a:xfrm>
            <a:custGeom>
              <a:avLst/>
              <a:gdLst/>
              <a:ahLst/>
              <a:cxnLst/>
              <a:rect l="l" t="t" r="r" b="b"/>
              <a:pathLst>
                <a:path w="844" h="625" extrusionOk="0">
                  <a:moveTo>
                    <a:pt x="426" y="0"/>
                  </a:moveTo>
                  <a:cubicBezTo>
                    <a:pt x="412" y="0"/>
                    <a:pt x="397" y="1"/>
                    <a:pt x="382" y="3"/>
                  </a:cubicBezTo>
                  <a:cubicBezTo>
                    <a:pt x="1" y="27"/>
                    <a:pt x="1" y="598"/>
                    <a:pt x="382" y="622"/>
                  </a:cubicBezTo>
                  <a:cubicBezTo>
                    <a:pt x="397" y="623"/>
                    <a:pt x="412" y="624"/>
                    <a:pt x="426" y="624"/>
                  </a:cubicBezTo>
                  <a:cubicBezTo>
                    <a:pt x="843" y="624"/>
                    <a:pt x="843" y="0"/>
                    <a:pt x="4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52"/>
            <p:cNvSpPr/>
            <p:nvPr/>
          </p:nvSpPr>
          <p:spPr>
            <a:xfrm>
              <a:off x="3260870" y="4041635"/>
              <a:ext cx="312679" cy="267656"/>
            </a:xfrm>
            <a:custGeom>
              <a:avLst/>
              <a:gdLst/>
              <a:ahLst/>
              <a:cxnLst/>
              <a:rect l="l" t="t" r="r" b="b"/>
              <a:pathLst>
                <a:path w="9598" h="8204" extrusionOk="0">
                  <a:moveTo>
                    <a:pt x="3263" y="1573"/>
                  </a:moveTo>
                  <a:cubicBezTo>
                    <a:pt x="3548" y="1573"/>
                    <a:pt x="3691" y="1930"/>
                    <a:pt x="3501" y="2121"/>
                  </a:cubicBezTo>
                  <a:cubicBezTo>
                    <a:pt x="3433" y="2181"/>
                    <a:pt x="3352" y="2208"/>
                    <a:pt x="3275" y="2208"/>
                  </a:cubicBezTo>
                  <a:cubicBezTo>
                    <a:pt x="3108" y="2208"/>
                    <a:pt x="2953" y="2085"/>
                    <a:pt x="2953" y="1906"/>
                  </a:cubicBezTo>
                  <a:cubicBezTo>
                    <a:pt x="2953" y="1716"/>
                    <a:pt x="3096" y="1573"/>
                    <a:pt x="3263" y="1573"/>
                  </a:cubicBezTo>
                  <a:close/>
                  <a:moveTo>
                    <a:pt x="6430" y="239"/>
                  </a:moveTo>
                  <a:cubicBezTo>
                    <a:pt x="6597" y="239"/>
                    <a:pt x="6763" y="358"/>
                    <a:pt x="6740" y="596"/>
                  </a:cubicBezTo>
                  <a:lnTo>
                    <a:pt x="6740" y="692"/>
                  </a:lnTo>
                  <a:cubicBezTo>
                    <a:pt x="6859" y="716"/>
                    <a:pt x="6954" y="763"/>
                    <a:pt x="7073" y="811"/>
                  </a:cubicBezTo>
                  <a:lnTo>
                    <a:pt x="7121" y="763"/>
                  </a:lnTo>
                  <a:cubicBezTo>
                    <a:pt x="7194" y="690"/>
                    <a:pt x="7274" y="659"/>
                    <a:pt x="7350" y="659"/>
                  </a:cubicBezTo>
                  <a:cubicBezTo>
                    <a:pt x="7594" y="659"/>
                    <a:pt x="7791" y="974"/>
                    <a:pt x="7573" y="1192"/>
                  </a:cubicBezTo>
                  <a:lnTo>
                    <a:pt x="7502" y="1263"/>
                  </a:lnTo>
                  <a:cubicBezTo>
                    <a:pt x="7573" y="1358"/>
                    <a:pt x="7621" y="1478"/>
                    <a:pt x="7645" y="1573"/>
                  </a:cubicBezTo>
                  <a:lnTo>
                    <a:pt x="7740" y="1573"/>
                  </a:lnTo>
                  <a:cubicBezTo>
                    <a:pt x="7754" y="1571"/>
                    <a:pt x="7768" y="1571"/>
                    <a:pt x="7781" y="1571"/>
                  </a:cubicBezTo>
                  <a:cubicBezTo>
                    <a:pt x="8179" y="1571"/>
                    <a:pt x="8179" y="2218"/>
                    <a:pt x="7781" y="2218"/>
                  </a:cubicBezTo>
                  <a:cubicBezTo>
                    <a:pt x="7768" y="2218"/>
                    <a:pt x="7754" y="2217"/>
                    <a:pt x="7740" y="2216"/>
                  </a:cubicBezTo>
                  <a:lnTo>
                    <a:pt x="7645" y="2216"/>
                  </a:lnTo>
                  <a:cubicBezTo>
                    <a:pt x="7621" y="2335"/>
                    <a:pt x="7573" y="2430"/>
                    <a:pt x="7502" y="2525"/>
                  </a:cubicBezTo>
                  <a:lnTo>
                    <a:pt x="7573" y="2597"/>
                  </a:lnTo>
                  <a:cubicBezTo>
                    <a:pt x="7793" y="2835"/>
                    <a:pt x="7590" y="3143"/>
                    <a:pt x="7344" y="3143"/>
                  </a:cubicBezTo>
                  <a:cubicBezTo>
                    <a:pt x="7270" y="3143"/>
                    <a:pt x="7192" y="3115"/>
                    <a:pt x="7121" y="3049"/>
                  </a:cubicBezTo>
                  <a:lnTo>
                    <a:pt x="7073" y="2978"/>
                  </a:lnTo>
                  <a:cubicBezTo>
                    <a:pt x="6954" y="3049"/>
                    <a:pt x="6859" y="3073"/>
                    <a:pt x="6740" y="3121"/>
                  </a:cubicBezTo>
                  <a:lnTo>
                    <a:pt x="6740" y="3216"/>
                  </a:lnTo>
                  <a:cubicBezTo>
                    <a:pt x="6740" y="3383"/>
                    <a:pt x="6597" y="3526"/>
                    <a:pt x="6406" y="3526"/>
                  </a:cubicBezTo>
                  <a:cubicBezTo>
                    <a:pt x="6239" y="3526"/>
                    <a:pt x="6097" y="3383"/>
                    <a:pt x="6097" y="3216"/>
                  </a:cubicBezTo>
                  <a:lnTo>
                    <a:pt x="6097" y="3121"/>
                  </a:lnTo>
                  <a:cubicBezTo>
                    <a:pt x="6001" y="3073"/>
                    <a:pt x="5882" y="3049"/>
                    <a:pt x="5787" y="2978"/>
                  </a:cubicBezTo>
                  <a:lnTo>
                    <a:pt x="5716" y="3049"/>
                  </a:lnTo>
                  <a:cubicBezTo>
                    <a:pt x="5656" y="3109"/>
                    <a:pt x="5579" y="3139"/>
                    <a:pt x="5501" y="3139"/>
                  </a:cubicBezTo>
                  <a:cubicBezTo>
                    <a:pt x="5424" y="3139"/>
                    <a:pt x="5346" y="3109"/>
                    <a:pt x="5287" y="3049"/>
                  </a:cubicBezTo>
                  <a:cubicBezTo>
                    <a:pt x="5144" y="2930"/>
                    <a:pt x="5144" y="2716"/>
                    <a:pt x="5287" y="2597"/>
                  </a:cubicBezTo>
                  <a:lnTo>
                    <a:pt x="5335" y="2525"/>
                  </a:lnTo>
                  <a:cubicBezTo>
                    <a:pt x="5287" y="2430"/>
                    <a:pt x="5239" y="2335"/>
                    <a:pt x="5215" y="2216"/>
                  </a:cubicBezTo>
                  <a:lnTo>
                    <a:pt x="5120" y="2216"/>
                  </a:lnTo>
                  <a:cubicBezTo>
                    <a:pt x="4739" y="2168"/>
                    <a:pt x="4739" y="1620"/>
                    <a:pt x="5120" y="1573"/>
                  </a:cubicBezTo>
                  <a:lnTo>
                    <a:pt x="5215" y="1573"/>
                  </a:lnTo>
                  <a:cubicBezTo>
                    <a:pt x="5239" y="1478"/>
                    <a:pt x="5287" y="1358"/>
                    <a:pt x="5358" y="1263"/>
                  </a:cubicBezTo>
                  <a:lnTo>
                    <a:pt x="5287" y="1192"/>
                  </a:lnTo>
                  <a:cubicBezTo>
                    <a:pt x="5144" y="1073"/>
                    <a:pt x="5144" y="858"/>
                    <a:pt x="5287" y="763"/>
                  </a:cubicBezTo>
                  <a:cubicBezTo>
                    <a:pt x="5346" y="692"/>
                    <a:pt x="5424" y="656"/>
                    <a:pt x="5504" y="656"/>
                  </a:cubicBezTo>
                  <a:cubicBezTo>
                    <a:pt x="5585" y="656"/>
                    <a:pt x="5668" y="692"/>
                    <a:pt x="5739" y="763"/>
                  </a:cubicBezTo>
                  <a:lnTo>
                    <a:pt x="5787" y="811"/>
                  </a:lnTo>
                  <a:cubicBezTo>
                    <a:pt x="5882" y="763"/>
                    <a:pt x="6001" y="716"/>
                    <a:pt x="6120" y="692"/>
                  </a:cubicBezTo>
                  <a:lnTo>
                    <a:pt x="6120" y="596"/>
                  </a:lnTo>
                  <a:cubicBezTo>
                    <a:pt x="6097" y="358"/>
                    <a:pt x="6263" y="239"/>
                    <a:pt x="6430" y="239"/>
                  </a:cubicBezTo>
                  <a:close/>
                  <a:moveTo>
                    <a:pt x="8613" y="3463"/>
                  </a:moveTo>
                  <a:cubicBezTo>
                    <a:pt x="8774" y="3463"/>
                    <a:pt x="8931" y="3591"/>
                    <a:pt x="8931" y="3788"/>
                  </a:cubicBezTo>
                  <a:cubicBezTo>
                    <a:pt x="8954" y="3954"/>
                    <a:pt x="8788" y="4097"/>
                    <a:pt x="8621" y="4097"/>
                  </a:cubicBezTo>
                  <a:cubicBezTo>
                    <a:pt x="8335" y="4097"/>
                    <a:pt x="8192" y="3764"/>
                    <a:pt x="8407" y="3549"/>
                  </a:cubicBezTo>
                  <a:cubicBezTo>
                    <a:pt x="8466" y="3490"/>
                    <a:pt x="8540" y="3463"/>
                    <a:pt x="8613" y="3463"/>
                  </a:cubicBezTo>
                  <a:close/>
                  <a:moveTo>
                    <a:pt x="3024" y="3154"/>
                  </a:moveTo>
                  <a:cubicBezTo>
                    <a:pt x="3163" y="3154"/>
                    <a:pt x="3305" y="3196"/>
                    <a:pt x="3429" y="3287"/>
                  </a:cubicBezTo>
                  <a:cubicBezTo>
                    <a:pt x="3735" y="3450"/>
                    <a:pt x="3570" y="3875"/>
                    <a:pt x="3277" y="3875"/>
                  </a:cubicBezTo>
                  <a:cubicBezTo>
                    <a:pt x="3228" y="3875"/>
                    <a:pt x="3175" y="3863"/>
                    <a:pt x="3120" y="3835"/>
                  </a:cubicBezTo>
                  <a:cubicBezTo>
                    <a:pt x="3065" y="3802"/>
                    <a:pt x="3035" y="3784"/>
                    <a:pt x="3012" y="3784"/>
                  </a:cubicBezTo>
                  <a:cubicBezTo>
                    <a:pt x="2985" y="3784"/>
                    <a:pt x="2968" y="3808"/>
                    <a:pt x="2929" y="3859"/>
                  </a:cubicBezTo>
                  <a:cubicBezTo>
                    <a:pt x="2858" y="4050"/>
                    <a:pt x="2691" y="4169"/>
                    <a:pt x="2501" y="4240"/>
                  </a:cubicBezTo>
                  <a:cubicBezTo>
                    <a:pt x="2450" y="4253"/>
                    <a:pt x="2397" y="4259"/>
                    <a:pt x="2343" y="4259"/>
                  </a:cubicBezTo>
                  <a:cubicBezTo>
                    <a:pt x="2197" y="4259"/>
                    <a:pt x="2045" y="4215"/>
                    <a:pt x="1905" y="4145"/>
                  </a:cubicBezTo>
                  <a:cubicBezTo>
                    <a:pt x="1598" y="3981"/>
                    <a:pt x="1749" y="3535"/>
                    <a:pt x="2040" y="3535"/>
                  </a:cubicBezTo>
                  <a:cubicBezTo>
                    <a:pt x="2087" y="3535"/>
                    <a:pt x="2138" y="3547"/>
                    <a:pt x="2191" y="3573"/>
                  </a:cubicBezTo>
                  <a:cubicBezTo>
                    <a:pt x="2262" y="3609"/>
                    <a:pt x="2298" y="3633"/>
                    <a:pt x="2325" y="3633"/>
                  </a:cubicBezTo>
                  <a:cubicBezTo>
                    <a:pt x="2352" y="3633"/>
                    <a:pt x="2370" y="3609"/>
                    <a:pt x="2405" y="3549"/>
                  </a:cubicBezTo>
                  <a:cubicBezTo>
                    <a:pt x="2514" y="3301"/>
                    <a:pt x="2764" y="3154"/>
                    <a:pt x="3024" y="3154"/>
                  </a:cubicBezTo>
                  <a:close/>
                  <a:moveTo>
                    <a:pt x="5163" y="4087"/>
                  </a:moveTo>
                  <a:cubicBezTo>
                    <a:pt x="5336" y="4087"/>
                    <a:pt x="5501" y="4229"/>
                    <a:pt x="5501" y="4431"/>
                  </a:cubicBezTo>
                  <a:cubicBezTo>
                    <a:pt x="5477" y="4597"/>
                    <a:pt x="5358" y="4716"/>
                    <a:pt x="5192" y="4716"/>
                  </a:cubicBezTo>
                  <a:cubicBezTo>
                    <a:pt x="4906" y="4716"/>
                    <a:pt x="4763" y="4383"/>
                    <a:pt x="4953" y="4169"/>
                  </a:cubicBezTo>
                  <a:cubicBezTo>
                    <a:pt x="5017" y="4112"/>
                    <a:pt x="5091" y="4087"/>
                    <a:pt x="5163" y="4087"/>
                  </a:cubicBezTo>
                  <a:close/>
                  <a:moveTo>
                    <a:pt x="6996" y="4803"/>
                  </a:moveTo>
                  <a:cubicBezTo>
                    <a:pt x="7166" y="4803"/>
                    <a:pt x="7337" y="4925"/>
                    <a:pt x="7311" y="5145"/>
                  </a:cubicBezTo>
                  <a:cubicBezTo>
                    <a:pt x="7287" y="5335"/>
                    <a:pt x="7263" y="5359"/>
                    <a:pt x="7335" y="5455"/>
                  </a:cubicBezTo>
                  <a:cubicBezTo>
                    <a:pt x="7383" y="5550"/>
                    <a:pt x="7406" y="5526"/>
                    <a:pt x="7549" y="5550"/>
                  </a:cubicBezTo>
                  <a:cubicBezTo>
                    <a:pt x="7787" y="5550"/>
                    <a:pt x="8026" y="5669"/>
                    <a:pt x="8168" y="5883"/>
                  </a:cubicBezTo>
                  <a:cubicBezTo>
                    <a:pt x="8335" y="6098"/>
                    <a:pt x="8383" y="6360"/>
                    <a:pt x="8311" y="6621"/>
                  </a:cubicBezTo>
                  <a:cubicBezTo>
                    <a:pt x="8279" y="6794"/>
                    <a:pt x="8149" y="6874"/>
                    <a:pt x="8016" y="6874"/>
                  </a:cubicBezTo>
                  <a:cubicBezTo>
                    <a:pt x="7856" y="6874"/>
                    <a:pt x="7692" y="6758"/>
                    <a:pt x="7692" y="6550"/>
                  </a:cubicBezTo>
                  <a:cubicBezTo>
                    <a:pt x="7716" y="6360"/>
                    <a:pt x="7740" y="6336"/>
                    <a:pt x="7668" y="6240"/>
                  </a:cubicBezTo>
                  <a:cubicBezTo>
                    <a:pt x="7621" y="6169"/>
                    <a:pt x="7597" y="6169"/>
                    <a:pt x="7454" y="6145"/>
                  </a:cubicBezTo>
                  <a:cubicBezTo>
                    <a:pt x="7216" y="6145"/>
                    <a:pt x="6978" y="6026"/>
                    <a:pt x="6835" y="5812"/>
                  </a:cubicBezTo>
                  <a:cubicBezTo>
                    <a:pt x="6668" y="5597"/>
                    <a:pt x="6620" y="5335"/>
                    <a:pt x="6692" y="5074"/>
                  </a:cubicBezTo>
                  <a:cubicBezTo>
                    <a:pt x="6714" y="4889"/>
                    <a:pt x="6854" y="4803"/>
                    <a:pt x="6996" y="4803"/>
                  </a:cubicBezTo>
                  <a:close/>
                  <a:moveTo>
                    <a:pt x="3899" y="5058"/>
                  </a:moveTo>
                  <a:cubicBezTo>
                    <a:pt x="4388" y="5058"/>
                    <a:pt x="4858" y="5437"/>
                    <a:pt x="4858" y="6002"/>
                  </a:cubicBezTo>
                  <a:cubicBezTo>
                    <a:pt x="4858" y="6526"/>
                    <a:pt x="4430" y="6931"/>
                    <a:pt x="3906" y="6955"/>
                  </a:cubicBezTo>
                  <a:cubicBezTo>
                    <a:pt x="3072" y="6931"/>
                    <a:pt x="2643" y="5931"/>
                    <a:pt x="3239" y="5335"/>
                  </a:cubicBezTo>
                  <a:cubicBezTo>
                    <a:pt x="3431" y="5144"/>
                    <a:pt x="3667" y="5058"/>
                    <a:pt x="3899" y="5058"/>
                  </a:cubicBezTo>
                  <a:close/>
                  <a:moveTo>
                    <a:pt x="5780" y="7225"/>
                  </a:moveTo>
                  <a:cubicBezTo>
                    <a:pt x="5940" y="7225"/>
                    <a:pt x="6097" y="7354"/>
                    <a:pt x="6097" y="7550"/>
                  </a:cubicBezTo>
                  <a:cubicBezTo>
                    <a:pt x="6097" y="7717"/>
                    <a:pt x="5954" y="7860"/>
                    <a:pt x="5787" y="7860"/>
                  </a:cubicBezTo>
                  <a:cubicBezTo>
                    <a:pt x="5501" y="7860"/>
                    <a:pt x="5358" y="7526"/>
                    <a:pt x="5573" y="7312"/>
                  </a:cubicBezTo>
                  <a:cubicBezTo>
                    <a:pt x="5632" y="7252"/>
                    <a:pt x="5706" y="7225"/>
                    <a:pt x="5780" y="7225"/>
                  </a:cubicBezTo>
                  <a:close/>
                  <a:moveTo>
                    <a:pt x="5520" y="1"/>
                  </a:moveTo>
                  <a:cubicBezTo>
                    <a:pt x="5506" y="1"/>
                    <a:pt x="5492" y="1"/>
                    <a:pt x="5477" y="1"/>
                  </a:cubicBezTo>
                  <a:cubicBezTo>
                    <a:pt x="1834" y="1"/>
                    <a:pt x="0" y="4407"/>
                    <a:pt x="2596" y="7002"/>
                  </a:cubicBezTo>
                  <a:cubicBezTo>
                    <a:pt x="3425" y="7832"/>
                    <a:pt x="4446" y="8203"/>
                    <a:pt x="5448" y="8203"/>
                  </a:cubicBezTo>
                  <a:cubicBezTo>
                    <a:pt x="7554" y="8203"/>
                    <a:pt x="9581" y="6566"/>
                    <a:pt x="9597" y="4097"/>
                  </a:cubicBezTo>
                  <a:cubicBezTo>
                    <a:pt x="9597" y="1849"/>
                    <a:pt x="7763" y="1"/>
                    <a:pt x="55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52"/>
            <p:cNvSpPr/>
            <p:nvPr/>
          </p:nvSpPr>
          <p:spPr>
            <a:xfrm>
              <a:off x="3205781" y="4000463"/>
              <a:ext cx="408098" cy="349968"/>
            </a:xfrm>
            <a:custGeom>
              <a:avLst/>
              <a:gdLst/>
              <a:ahLst/>
              <a:cxnLst/>
              <a:rect l="l" t="t" r="r" b="b"/>
              <a:pathLst>
                <a:path w="12527" h="10727" extrusionOk="0">
                  <a:moveTo>
                    <a:pt x="7136" y="611"/>
                  </a:moveTo>
                  <a:cubicBezTo>
                    <a:pt x="9570" y="611"/>
                    <a:pt x="11907" y="2504"/>
                    <a:pt x="11907" y="5359"/>
                  </a:cubicBezTo>
                  <a:cubicBezTo>
                    <a:pt x="11884" y="7979"/>
                    <a:pt x="9788" y="10074"/>
                    <a:pt x="7168" y="10074"/>
                  </a:cubicBezTo>
                  <a:cubicBezTo>
                    <a:pt x="2953" y="10074"/>
                    <a:pt x="858" y="4978"/>
                    <a:pt x="3834" y="2001"/>
                  </a:cubicBezTo>
                  <a:cubicBezTo>
                    <a:pt x="4795" y="1041"/>
                    <a:pt x="5976" y="611"/>
                    <a:pt x="7136" y="611"/>
                  </a:cubicBezTo>
                  <a:close/>
                  <a:moveTo>
                    <a:pt x="7168" y="1"/>
                  </a:moveTo>
                  <a:cubicBezTo>
                    <a:pt x="2406" y="1"/>
                    <a:pt x="0" y="5764"/>
                    <a:pt x="3382" y="9146"/>
                  </a:cubicBezTo>
                  <a:cubicBezTo>
                    <a:pt x="4475" y="10238"/>
                    <a:pt x="5816" y="10727"/>
                    <a:pt x="7131" y="10727"/>
                  </a:cubicBezTo>
                  <a:cubicBezTo>
                    <a:pt x="9886" y="10727"/>
                    <a:pt x="12527" y="8583"/>
                    <a:pt x="12527" y="5359"/>
                  </a:cubicBezTo>
                  <a:cubicBezTo>
                    <a:pt x="12527" y="2406"/>
                    <a:pt x="10121" y="1"/>
                    <a:pt x="71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4" name="Google Shape;934;p52"/>
          <p:cNvGrpSpPr/>
          <p:nvPr/>
        </p:nvGrpSpPr>
        <p:grpSpPr>
          <a:xfrm>
            <a:off x="4422114" y="1516156"/>
            <a:ext cx="299772" cy="264914"/>
            <a:chOff x="4751974" y="4000463"/>
            <a:chExt cx="395686" cy="349675"/>
          </a:xfrm>
        </p:grpSpPr>
        <p:sp>
          <p:nvSpPr>
            <p:cNvPr id="935" name="Google Shape;935;p52"/>
            <p:cNvSpPr/>
            <p:nvPr/>
          </p:nvSpPr>
          <p:spPr>
            <a:xfrm>
              <a:off x="4929652" y="4286388"/>
              <a:ext cx="38800" cy="32658"/>
            </a:xfrm>
            <a:custGeom>
              <a:avLst/>
              <a:gdLst/>
              <a:ahLst/>
              <a:cxnLst/>
              <a:rect l="l" t="t" r="r" b="b"/>
              <a:pathLst>
                <a:path w="1191" h="1001" extrusionOk="0">
                  <a:moveTo>
                    <a:pt x="1191" y="1"/>
                  </a:moveTo>
                  <a:lnTo>
                    <a:pt x="1191" y="1"/>
                  </a:lnTo>
                  <a:cubicBezTo>
                    <a:pt x="988" y="24"/>
                    <a:pt x="786" y="36"/>
                    <a:pt x="586" y="36"/>
                  </a:cubicBezTo>
                  <a:cubicBezTo>
                    <a:pt x="387" y="36"/>
                    <a:pt x="191" y="24"/>
                    <a:pt x="0" y="1"/>
                  </a:cubicBezTo>
                  <a:lnTo>
                    <a:pt x="0" y="1"/>
                  </a:lnTo>
                  <a:lnTo>
                    <a:pt x="595" y="1001"/>
                  </a:lnTo>
                  <a:lnTo>
                    <a:pt x="119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52"/>
            <p:cNvSpPr/>
            <p:nvPr/>
          </p:nvSpPr>
          <p:spPr>
            <a:xfrm>
              <a:off x="4774485" y="4230436"/>
              <a:ext cx="349133" cy="119701"/>
            </a:xfrm>
            <a:custGeom>
              <a:avLst/>
              <a:gdLst/>
              <a:ahLst/>
              <a:cxnLst/>
              <a:rect l="l" t="t" r="r" b="b"/>
              <a:pathLst>
                <a:path w="10717" h="3669" extrusionOk="0">
                  <a:moveTo>
                    <a:pt x="2001" y="1"/>
                  </a:moveTo>
                  <a:cubicBezTo>
                    <a:pt x="810" y="358"/>
                    <a:pt x="0" y="1454"/>
                    <a:pt x="0" y="2692"/>
                  </a:cubicBezTo>
                  <a:lnTo>
                    <a:pt x="0" y="3335"/>
                  </a:lnTo>
                  <a:cubicBezTo>
                    <a:pt x="0" y="3525"/>
                    <a:pt x="143" y="3668"/>
                    <a:pt x="310" y="3668"/>
                  </a:cubicBezTo>
                  <a:lnTo>
                    <a:pt x="10383" y="3668"/>
                  </a:lnTo>
                  <a:cubicBezTo>
                    <a:pt x="10574" y="3668"/>
                    <a:pt x="10717" y="3525"/>
                    <a:pt x="10717" y="3335"/>
                  </a:cubicBezTo>
                  <a:lnTo>
                    <a:pt x="10717" y="2692"/>
                  </a:lnTo>
                  <a:cubicBezTo>
                    <a:pt x="10717" y="1454"/>
                    <a:pt x="9907" y="358"/>
                    <a:pt x="8716" y="1"/>
                  </a:cubicBezTo>
                  <a:cubicBezTo>
                    <a:pt x="8240" y="668"/>
                    <a:pt x="7597" y="1192"/>
                    <a:pt x="6835" y="1477"/>
                  </a:cubicBezTo>
                  <a:cubicBezTo>
                    <a:pt x="5549" y="3645"/>
                    <a:pt x="5644" y="3502"/>
                    <a:pt x="5620" y="3525"/>
                  </a:cubicBezTo>
                  <a:cubicBezTo>
                    <a:pt x="5551" y="3606"/>
                    <a:pt x="5454" y="3648"/>
                    <a:pt x="5359" y="3648"/>
                  </a:cubicBezTo>
                  <a:cubicBezTo>
                    <a:pt x="5258" y="3648"/>
                    <a:pt x="5158" y="3600"/>
                    <a:pt x="5096" y="3502"/>
                  </a:cubicBezTo>
                  <a:lnTo>
                    <a:pt x="3882" y="1477"/>
                  </a:lnTo>
                  <a:cubicBezTo>
                    <a:pt x="3120" y="1192"/>
                    <a:pt x="2453" y="668"/>
                    <a:pt x="20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52"/>
            <p:cNvSpPr/>
            <p:nvPr/>
          </p:nvSpPr>
          <p:spPr>
            <a:xfrm>
              <a:off x="4751974" y="4042418"/>
              <a:ext cx="83822" cy="132914"/>
            </a:xfrm>
            <a:custGeom>
              <a:avLst/>
              <a:gdLst/>
              <a:ahLst/>
              <a:cxnLst/>
              <a:rect l="l" t="t" r="r" b="b"/>
              <a:pathLst>
                <a:path w="2573" h="4074" extrusionOk="0">
                  <a:moveTo>
                    <a:pt x="2572" y="1"/>
                  </a:moveTo>
                  <a:cubicBezTo>
                    <a:pt x="429" y="263"/>
                    <a:pt x="1" y="3216"/>
                    <a:pt x="2001" y="4073"/>
                  </a:cubicBezTo>
                  <a:cubicBezTo>
                    <a:pt x="1953" y="3668"/>
                    <a:pt x="1953" y="3478"/>
                    <a:pt x="1953" y="2168"/>
                  </a:cubicBezTo>
                  <a:cubicBezTo>
                    <a:pt x="1953" y="1406"/>
                    <a:pt x="2168" y="644"/>
                    <a:pt x="257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52"/>
            <p:cNvSpPr/>
            <p:nvPr/>
          </p:nvSpPr>
          <p:spPr>
            <a:xfrm>
              <a:off x="5057649" y="4036220"/>
              <a:ext cx="90012" cy="132882"/>
            </a:xfrm>
            <a:custGeom>
              <a:avLst/>
              <a:gdLst/>
              <a:ahLst/>
              <a:cxnLst/>
              <a:rect l="l" t="t" r="r" b="b"/>
              <a:pathLst>
                <a:path w="2763" h="4073" extrusionOk="0">
                  <a:moveTo>
                    <a:pt x="0" y="0"/>
                  </a:moveTo>
                  <a:lnTo>
                    <a:pt x="0" y="0"/>
                  </a:lnTo>
                  <a:cubicBezTo>
                    <a:pt x="501" y="691"/>
                    <a:pt x="762" y="1524"/>
                    <a:pt x="762" y="2358"/>
                  </a:cubicBezTo>
                  <a:cubicBezTo>
                    <a:pt x="786" y="2930"/>
                    <a:pt x="762" y="3501"/>
                    <a:pt x="739" y="4073"/>
                  </a:cubicBezTo>
                  <a:cubicBezTo>
                    <a:pt x="2763" y="3191"/>
                    <a:pt x="2239" y="143"/>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52"/>
            <p:cNvSpPr/>
            <p:nvPr/>
          </p:nvSpPr>
          <p:spPr>
            <a:xfrm>
              <a:off x="4897042" y="4124992"/>
              <a:ext cx="23325" cy="21565"/>
            </a:xfrm>
            <a:custGeom>
              <a:avLst/>
              <a:gdLst/>
              <a:ahLst/>
              <a:cxnLst/>
              <a:rect l="l" t="t" r="r" b="b"/>
              <a:pathLst>
                <a:path w="716" h="661" extrusionOk="0">
                  <a:moveTo>
                    <a:pt x="367" y="0"/>
                  </a:moveTo>
                  <a:cubicBezTo>
                    <a:pt x="209" y="0"/>
                    <a:pt x="48" y="101"/>
                    <a:pt x="25" y="304"/>
                  </a:cubicBezTo>
                  <a:cubicBezTo>
                    <a:pt x="1" y="542"/>
                    <a:pt x="179" y="661"/>
                    <a:pt x="358" y="661"/>
                  </a:cubicBezTo>
                  <a:cubicBezTo>
                    <a:pt x="537" y="661"/>
                    <a:pt x="715" y="542"/>
                    <a:pt x="691" y="304"/>
                  </a:cubicBezTo>
                  <a:cubicBezTo>
                    <a:pt x="680" y="101"/>
                    <a:pt x="525" y="0"/>
                    <a:pt x="3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52"/>
            <p:cNvSpPr/>
            <p:nvPr/>
          </p:nvSpPr>
          <p:spPr>
            <a:xfrm>
              <a:off x="4978518" y="4124992"/>
              <a:ext cx="23293" cy="21565"/>
            </a:xfrm>
            <a:custGeom>
              <a:avLst/>
              <a:gdLst/>
              <a:ahLst/>
              <a:cxnLst/>
              <a:rect l="l" t="t" r="r" b="b"/>
              <a:pathLst>
                <a:path w="715" h="661" extrusionOk="0">
                  <a:moveTo>
                    <a:pt x="366" y="0"/>
                  </a:moveTo>
                  <a:cubicBezTo>
                    <a:pt x="209" y="0"/>
                    <a:pt x="48" y="101"/>
                    <a:pt x="24" y="304"/>
                  </a:cubicBezTo>
                  <a:cubicBezTo>
                    <a:pt x="0" y="542"/>
                    <a:pt x="179" y="661"/>
                    <a:pt x="358" y="661"/>
                  </a:cubicBezTo>
                  <a:cubicBezTo>
                    <a:pt x="536" y="661"/>
                    <a:pt x="715" y="542"/>
                    <a:pt x="691" y="304"/>
                  </a:cubicBezTo>
                  <a:cubicBezTo>
                    <a:pt x="679" y="101"/>
                    <a:pt x="524" y="0"/>
                    <a:pt x="3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52"/>
            <p:cNvSpPr/>
            <p:nvPr/>
          </p:nvSpPr>
          <p:spPr>
            <a:xfrm>
              <a:off x="4835764" y="4000463"/>
              <a:ext cx="225795" cy="124367"/>
            </a:xfrm>
            <a:custGeom>
              <a:avLst/>
              <a:gdLst/>
              <a:ahLst/>
              <a:cxnLst/>
              <a:rect l="l" t="t" r="r" b="b"/>
              <a:pathLst>
                <a:path w="6931" h="3812" extrusionOk="0">
                  <a:moveTo>
                    <a:pt x="3477" y="1"/>
                  </a:moveTo>
                  <a:cubicBezTo>
                    <a:pt x="1548" y="1"/>
                    <a:pt x="0" y="1549"/>
                    <a:pt x="0" y="3454"/>
                  </a:cubicBezTo>
                  <a:lnTo>
                    <a:pt x="0" y="3811"/>
                  </a:lnTo>
                  <a:lnTo>
                    <a:pt x="1334" y="3811"/>
                  </a:lnTo>
                  <a:cubicBezTo>
                    <a:pt x="1477" y="3371"/>
                    <a:pt x="1852" y="3150"/>
                    <a:pt x="2230" y="3150"/>
                  </a:cubicBezTo>
                  <a:cubicBezTo>
                    <a:pt x="2608" y="3150"/>
                    <a:pt x="2989" y="3371"/>
                    <a:pt x="3144" y="3811"/>
                  </a:cubicBezTo>
                  <a:lnTo>
                    <a:pt x="3811" y="3811"/>
                  </a:lnTo>
                  <a:cubicBezTo>
                    <a:pt x="3966" y="3383"/>
                    <a:pt x="4347" y="3168"/>
                    <a:pt x="4725" y="3168"/>
                  </a:cubicBezTo>
                  <a:cubicBezTo>
                    <a:pt x="5103" y="3168"/>
                    <a:pt x="5478" y="3383"/>
                    <a:pt x="5621" y="3811"/>
                  </a:cubicBezTo>
                  <a:lnTo>
                    <a:pt x="6930" y="3811"/>
                  </a:lnTo>
                  <a:lnTo>
                    <a:pt x="6930" y="3454"/>
                  </a:lnTo>
                  <a:cubicBezTo>
                    <a:pt x="6930" y="1549"/>
                    <a:pt x="5383" y="1"/>
                    <a:pt x="34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52"/>
            <p:cNvSpPr/>
            <p:nvPr/>
          </p:nvSpPr>
          <p:spPr>
            <a:xfrm>
              <a:off x="4835764" y="4144991"/>
              <a:ext cx="225795" cy="122018"/>
            </a:xfrm>
            <a:custGeom>
              <a:avLst/>
              <a:gdLst/>
              <a:ahLst/>
              <a:cxnLst/>
              <a:rect l="l" t="t" r="r" b="b"/>
              <a:pathLst>
                <a:path w="6931" h="3740" extrusionOk="0">
                  <a:moveTo>
                    <a:pt x="2822" y="1237"/>
                  </a:moveTo>
                  <a:cubicBezTo>
                    <a:pt x="2834" y="1237"/>
                    <a:pt x="2846" y="1237"/>
                    <a:pt x="2858" y="1239"/>
                  </a:cubicBezTo>
                  <a:lnTo>
                    <a:pt x="4120" y="1239"/>
                  </a:lnTo>
                  <a:cubicBezTo>
                    <a:pt x="4263" y="1239"/>
                    <a:pt x="4406" y="1358"/>
                    <a:pt x="4406" y="1524"/>
                  </a:cubicBezTo>
                  <a:cubicBezTo>
                    <a:pt x="4430" y="1715"/>
                    <a:pt x="4287" y="1858"/>
                    <a:pt x="4120" y="1882"/>
                  </a:cubicBezTo>
                  <a:lnTo>
                    <a:pt x="2858" y="1882"/>
                  </a:lnTo>
                  <a:cubicBezTo>
                    <a:pt x="2692" y="1882"/>
                    <a:pt x="2572" y="1763"/>
                    <a:pt x="2549" y="1596"/>
                  </a:cubicBezTo>
                  <a:cubicBezTo>
                    <a:pt x="2504" y="1416"/>
                    <a:pt x="2628" y="1237"/>
                    <a:pt x="2822" y="1237"/>
                  </a:cubicBezTo>
                  <a:close/>
                  <a:moveTo>
                    <a:pt x="0" y="0"/>
                  </a:moveTo>
                  <a:lnTo>
                    <a:pt x="0" y="286"/>
                  </a:lnTo>
                  <a:cubicBezTo>
                    <a:pt x="0" y="2191"/>
                    <a:pt x="1548" y="3739"/>
                    <a:pt x="3477" y="3739"/>
                  </a:cubicBezTo>
                  <a:cubicBezTo>
                    <a:pt x="5383" y="3739"/>
                    <a:pt x="6907" y="2191"/>
                    <a:pt x="6930" y="286"/>
                  </a:cubicBezTo>
                  <a:lnTo>
                    <a:pt x="6930" y="0"/>
                  </a:lnTo>
                  <a:lnTo>
                    <a:pt x="5621" y="0"/>
                  </a:lnTo>
                  <a:cubicBezTo>
                    <a:pt x="5478" y="429"/>
                    <a:pt x="5103" y="643"/>
                    <a:pt x="4725" y="643"/>
                  </a:cubicBezTo>
                  <a:cubicBezTo>
                    <a:pt x="4347" y="643"/>
                    <a:pt x="3966" y="429"/>
                    <a:pt x="3811" y="0"/>
                  </a:cubicBezTo>
                  <a:lnTo>
                    <a:pt x="3144" y="0"/>
                  </a:lnTo>
                  <a:cubicBezTo>
                    <a:pt x="2989" y="429"/>
                    <a:pt x="2608" y="643"/>
                    <a:pt x="2230" y="643"/>
                  </a:cubicBezTo>
                  <a:cubicBezTo>
                    <a:pt x="1852" y="643"/>
                    <a:pt x="1477" y="429"/>
                    <a:pt x="13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3" name="Google Shape;943;p52"/>
          <p:cNvGrpSpPr/>
          <p:nvPr/>
        </p:nvGrpSpPr>
        <p:grpSpPr>
          <a:xfrm>
            <a:off x="4438860" y="3209397"/>
            <a:ext cx="266280" cy="263851"/>
            <a:chOff x="6281097" y="4001082"/>
            <a:chExt cx="351479" cy="348272"/>
          </a:xfrm>
        </p:grpSpPr>
        <p:sp>
          <p:nvSpPr>
            <p:cNvPr id="944" name="Google Shape;944;p52"/>
            <p:cNvSpPr/>
            <p:nvPr/>
          </p:nvSpPr>
          <p:spPr>
            <a:xfrm>
              <a:off x="6281097" y="4226554"/>
              <a:ext cx="351479" cy="102606"/>
            </a:xfrm>
            <a:custGeom>
              <a:avLst/>
              <a:gdLst/>
              <a:ahLst/>
              <a:cxnLst/>
              <a:rect l="l" t="t" r="r" b="b"/>
              <a:pathLst>
                <a:path w="10789" h="3145" extrusionOk="0">
                  <a:moveTo>
                    <a:pt x="1668" y="1"/>
                  </a:moveTo>
                  <a:cubicBezTo>
                    <a:pt x="882" y="25"/>
                    <a:pt x="215" y="596"/>
                    <a:pt x="96" y="1382"/>
                  </a:cubicBezTo>
                  <a:cubicBezTo>
                    <a:pt x="1" y="2192"/>
                    <a:pt x="549" y="2954"/>
                    <a:pt x="1334" y="3121"/>
                  </a:cubicBezTo>
                  <a:lnTo>
                    <a:pt x="1334" y="1573"/>
                  </a:lnTo>
                  <a:cubicBezTo>
                    <a:pt x="1334" y="1049"/>
                    <a:pt x="1763" y="644"/>
                    <a:pt x="2287" y="620"/>
                  </a:cubicBezTo>
                  <a:lnTo>
                    <a:pt x="4168" y="620"/>
                  </a:lnTo>
                  <a:cubicBezTo>
                    <a:pt x="4692" y="644"/>
                    <a:pt x="5097" y="1049"/>
                    <a:pt x="5097" y="1573"/>
                  </a:cubicBezTo>
                  <a:lnTo>
                    <a:pt x="5097" y="3144"/>
                  </a:lnTo>
                  <a:lnTo>
                    <a:pt x="10432" y="3144"/>
                  </a:lnTo>
                  <a:cubicBezTo>
                    <a:pt x="10574" y="3144"/>
                    <a:pt x="10717" y="3025"/>
                    <a:pt x="10741" y="2882"/>
                  </a:cubicBezTo>
                  <a:cubicBezTo>
                    <a:pt x="10786" y="2703"/>
                    <a:pt x="10662" y="2523"/>
                    <a:pt x="10468" y="2523"/>
                  </a:cubicBezTo>
                  <a:cubicBezTo>
                    <a:pt x="10456" y="2523"/>
                    <a:pt x="10444" y="2524"/>
                    <a:pt x="10432" y="2525"/>
                  </a:cubicBezTo>
                  <a:lnTo>
                    <a:pt x="10098" y="2525"/>
                  </a:lnTo>
                  <a:lnTo>
                    <a:pt x="10098" y="644"/>
                  </a:lnTo>
                  <a:lnTo>
                    <a:pt x="10432" y="644"/>
                  </a:lnTo>
                  <a:cubicBezTo>
                    <a:pt x="10574" y="644"/>
                    <a:pt x="10717" y="525"/>
                    <a:pt x="10741" y="382"/>
                  </a:cubicBezTo>
                  <a:cubicBezTo>
                    <a:pt x="10789" y="191"/>
                    <a:pt x="10646" y="1"/>
                    <a:pt x="104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52"/>
            <p:cNvSpPr/>
            <p:nvPr/>
          </p:nvSpPr>
          <p:spPr>
            <a:xfrm>
              <a:off x="6345503" y="4267661"/>
              <a:ext cx="81476" cy="81693"/>
            </a:xfrm>
            <a:custGeom>
              <a:avLst/>
              <a:gdLst/>
              <a:ahLst/>
              <a:cxnLst/>
              <a:rect l="l" t="t" r="r" b="b"/>
              <a:pathLst>
                <a:path w="2501" h="2504" extrusionOk="0">
                  <a:moveTo>
                    <a:pt x="2223" y="1"/>
                  </a:moveTo>
                  <a:cubicBezTo>
                    <a:pt x="2213" y="1"/>
                    <a:pt x="2202" y="2"/>
                    <a:pt x="2191" y="3"/>
                  </a:cubicBezTo>
                  <a:lnTo>
                    <a:pt x="310" y="3"/>
                  </a:lnTo>
                  <a:cubicBezTo>
                    <a:pt x="143" y="3"/>
                    <a:pt x="0" y="146"/>
                    <a:pt x="0" y="313"/>
                  </a:cubicBezTo>
                  <a:lnTo>
                    <a:pt x="0" y="2194"/>
                  </a:lnTo>
                  <a:cubicBezTo>
                    <a:pt x="0" y="2370"/>
                    <a:pt x="146" y="2498"/>
                    <a:pt x="316" y="2498"/>
                  </a:cubicBezTo>
                  <a:cubicBezTo>
                    <a:pt x="353" y="2498"/>
                    <a:pt x="391" y="2492"/>
                    <a:pt x="429" y="2480"/>
                  </a:cubicBezTo>
                  <a:lnTo>
                    <a:pt x="1263" y="2218"/>
                  </a:lnTo>
                  <a:cubicBezTo>
                    <a:pt x="2191" y="2504"/>
                    <a:pt x="2144" y="2504"/>
                    <a:pt x="2215" y="2504"/>
                  </a:cubicBezTo>
                  <a:cubicBezTo>
                    <a:pt x="2382" y="2504"/>
                    <a:pt x="2501" y="2361"/>
                    <a:pt x="2501" y="2194"/>
                  </a:cubicBezTo>
                  <a:lnTo>
                    <a:pt x="2501" y="313"/>
                  </a:lnTo>
                  <a:cubicBezTo>
                    <a:pt x="2501" y="157"/>
                    <a:pt x="2376" y="1"/>
                    <a:pt x="22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52"/>
            <p:cNvSpPr/>
            <p:nvPr/>
          </p:nvSpPr>
          <p:spPr>
            <a:xfrm>
              <a:off x="6343939" y="4124796"/>
              <a:ext cx="225795" cy="82378"/>
            </a:xfrm>
            <a:custGeom>
              <a:avLst/>
              <a:gdLst/>
              <a:ahLst/>
              <a:cxnLst/>
              <a:rect l="l" t="t" r="r" b="b"/>
              <a:pathLst>
                <a:path w="6931" h="2525" extrusionOk="0">
                  <a:moveTo>
                    <a:pt x="2859" y="661"/>
                  </a:moveTo>
                  <a:cubicBezTo>
                    <a:pt x="3004" y="661"/>
                    <a:pt x="3152" y="767"/>
                    <a:pt x="3168" y="929"/>
                  </a:cubicBezTo>
                  <a:cubicBezTo>
                    <a:pt x="3168" y="1119"/>
                    <a:pt x="3025" y="1239"/>
                    <a:pt x="2859" y="1262"/>
                  </a:cubicBezTo>
                  <a:cubicBezTo>
                    <a:pt x="2597" y="1239"/>
                    <a:pt x="2478" y="929"/>
                    <a:pt x="2668" y="738"/>
                  </a:cubicBezTo>
                  <a:cubicBezTo>
                    <a:pt x="2722" y="685"/>
                    <a:pt x="2790" y="661"/>
                    <a:pt x="2859" y="661"/>
                  </a:cubicBezTo>
                  <a:close/>
                  <a:moveTo>
                    <a:pt x="4085" y="1254"/>
                  </a:moveTo>
                  <a:cubicBezTo>
                    <a:pt x="4248" y="1254"/>
                    <a:pt x="4407" y="1381"/>
                    <a:pt x="4407" y="1572"/>
                  </a:cubicBezTo>
                  <a:cubicBezTo>
                    <a:pt x="4407" y="1739"/>
                    <a:pt x="4287" y="1882"/>
                    <a:pt x="4097" y="1882"/>
                  </a:cubicBezTo>
                  <a:cubicBezTo>
                    <a:pt x="3835" y="1882"/>
                    <a:pt x="3668" y="1548"/>
                    <a:pt x="3859" y="1358"/>
                  </a:cubicBezTo>
                  <a:cubicBezTo>
                    <a:pt x="3922" y="1286"/>
                    <a:pt x="4004" y="1254"/>
                    <a:pt x="4085" y="1254"/>
                  </a:cubicBezTo>
                  <a:close/>
                  <a:moveTo>
                    <a:pt x="1287" y="0"/>
                  </a:moveTo>
                  <a:lnTo>
                    <a:pt x="168" y="2001"/>
                  </a:lnTo>
                  <a:cubicBezTo>
                    <a:pt x="72" y="2167"/>
                    <a:pt x="25" y="2334"/>
                    <a:pt x="1" y="2525"/>
                  </a:cubicBezTo>
                  <a:lnTo>
                    <a:pt x="6931" y="2525"/>
                  </a:lnTo>
                  <a:cubicBezTo>
                    <a:pt x="6931" y="2334"/>
                    <a:pt x="6883" y="2167"/>
                    <a:pt x="6788" y="2001"/>
                  </a:cubicBezTo>
                  <a:lnTo>
                    <a:pt x="566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52"/>
            <p:cNvSpPr/>
            <p:nvPr/>
          </p:nvSpPr>
          <p:spPr>
            <a:xfrm>
              <a:off x="6397497" y="4001082"/>
              <a:ext cx="119494" cy="102769"/>
            </a:xfrm>
            <a:custGeom>
              <a:avLst/>
              <a:gdLst/>
              <a:ahLst/>
              <a:cxnLst/>
              <a:rect l="l" t="t" r="r" b="b"/>
              <a:pathLst>
                <a:path w="3668" h="3150" extrusionOk="0">
                  <a:moveTo>
                    <a:pt x="3134" y="1"/>
                  </a:moveTo>
                  <a:cubicBezTo>
                    <a:pt x="3114" y="1"/>
                    <a:pt x="3094" y="2"/>
                    <a:pt x="3072" y="6"/>
                  </a:cubicBezTo>
                  <a:lnTo>
                    <a:pt x="619" y="6"/>
                  </a:lnTo>
                  <a:cubicBezTo>
                    <a:pt x="605" y="4"/>
                    <a:pt x="591" y="3"/>
                    <a:pt x="577" y="3"/>
                  </a:cubicBezTo>
                  <a:cubicBezTo>
                    <a:pt x="432" y="3"/>
                    <a:pt x="329" y="113"/>
                    <a:pt x="286" y="244"/>
                  </a:cubicBezTo>
                  <a:cubicBezTo>
                    <a:pt x="238" y="434"/>
                    <a:pt x="381" y="625"/>
                    <a:pt x="595" y="625"/>
                  </a:cubicBezTo>
                  <a:lnTo>
                    <a:pt x="595" y="2101"/>
                  </a:lnTo>
                  <a:lnTo>
                    <a:pt x="0" y="3149"/>
                  </a:lnTo>
                  <a:lnTo>
                    <a:pt x="3667" y="3149"/>
                  </a:lnTo>
                  <a:lnTo>
                    <a:pt x="3072" y="2101"/>
                  </a:lnTo>
                  <a:lnTo>
                    <a:pt x="3072" y="625"/>
                  </a:lnTo>
                  <a:cubicBezTo>
                    <a:pt x="3080" y="625"/>
                    <a:pt x="3088" y="625"/>
                    <a:pt x="3095" y="625"/>
                  </a:cubicBezTo>
                  <a:cubicBezTo>
                    <a:pt x="3526" y="625"/>
                    <a:pt x="3519" y="1"/>
                    <a:pt x="31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8" name="Google Shape;948;p52"/>
          <p:cNvGrpSpPr/>
          <p:nvPr/>
        </p:nvGrpSpPr>
        <p:grpSpPr>
          <a:xfrm>
            <a:off x="1806337" y="3209029"/>
            <a:ext cx="226322" cy="264765"/>
            <a:chOff x="1034263" y="1766172"/>
            <a:chExt cx="298736" cy="349479"/>
          </a:xfrm>
        </p:grpSpPr>
        <p:sp>
          <p:nvSpPr>
            <p:cNvPr id="949" name="Google Shape;949;p52"/>
            <p:cNvSpPr/>
            <p:nvPr/>
          </p:nvSpPr>
          <p:spPr>
            <a:xfrm>
              <a:off x="1251489" y="1766172"/>
              <a:ext cx="54339" cy="53440"/>
            </a:xfrm>
            <a:custGeom>
              <a:avLst/>
              <a:gdLst/>
              <a:ahLst/>
              <a:cxnLst/>
              <a:rect l="l" t="t" r="r" b="b"/>
              <a:pathLst>
                <a:path w="1668" h="1638" extrusionOk="0">
                  <a:moveTo>
                    <a:pt x="432" y="1"/>
                  </a:moveTo>
                  <a:cubicBezTo>
                    <a:pt x="352" y="1"/>
                    <a:pt x="274" y="31"/>
                    <a:pt x="215" y="90"/>
                  </a:cubicBezTo>
                  <a:lnTo>
                    <a:pt x="1" y="304"/>
                  </a:lnTo>
                  <a:lnTo>
                    <a:pt x="1310" y="1638"/>
                  </a:lnTo>
                  <a:lnTo>
                    <a:pt x="1548" y="1424"/>
                  </a:lnTo>
                  <a:cubicBezTo>
                    <a:pt x="1668" y="1305"/>
                    <a:pt x="1668" y="1090"/>
                    <a:pt x="1548" y="971"/>
                  </a:cubicBezTo>
                  <a:lnTo>
                    <a:pt x="667" y="90"/>
                  </a:lnTo>
                  <a:cubicBezTo>
                    <a:pt x="596" y="31"/>
                    <a:pt x="513" y="1"/>
                    <a:pt x="4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52"/>
            <p:cNvSpPr/>
            <p:nvPr/>
          </p:nvSpPr>
          <p:spPr>
            <a:xfrm>
              <a:off x="1110299" y="1906623"/>
              <a:ext cx="54339" cy="53440"/>
            </a:xfrm>
            <a:custGeom>
              <a:avLst/>
              <a:gdLst/>
              <a:ahLst/>
              <a:cxnLst/>
              <a:rect l="l" t="t" r="r" b="b"/>
              <a:pathLst>
                <a:path w="1668" h="1638" extrusionOk="0">
                  <a:moveTo>
                    <a:pt x="358" y="0"/>
                  </a:moveTo>
                  <a:lnTo>
                    <a:pt x="119" y="215"/>
                  </a:lnTo>
                  <a:cubicBezTo>
                    <a:pt x="0" y="334"/>
                    <a:pt x="0" y="524"/>
                    <a:pt x="119" y="667"/>
                  </a:cubicBezTo>
                  <a:lnTo>
                    <a:pt x="1024" y="1548"/>
                  </a:lnTo>
                  <a:cubicBezTo>
                    <a:pt x="1084" y="1608"/>
                    <a:pt x="1161" y="1637"/>
                    <a:pt x="1239" y="1637"/>
                  </a:cubicBezTo>
                  <a:cubicBezTo>
                    <a:pt x="1316" y="1637"/>
                    <a:pt x="1393" y="1608"/>
                    <a:pt x="1453" y="1548"/>
                  </a:cubicBezTo>
                  <a:lnTo>
                    <a:pt x="1667" y="1334"/>
                  </a:lnTo>
                  <a:lnTo>
                    <a:pt x="35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52"/>
            <p:cNvSpPr/>
            <p:nvPr/>
          </p:nvSpPr>
          <p:spPr>
            <a:xfrm>
              <a:off x="1125024" y="1780168"/>
              <a:ext cx="166829" cy="165115"/>
            </a:xfrm>
            <a:custGeom>
              <a:avLst/>
              <a:gdLst/>
              <a:ahLst/>
              <a:cxnLst/>
              <a:rect l="l" t="t" r="r" b="b"/>
              <a:pathLst>
                <a:path w="5121" h="5061" extrusionOk="0">
                  <a:moveTo>
                    <a:pt x="3001" y="0"/>
                  </a:moveTo>
                  <a:cubicBezTo>
                    <a:pt x="2924" y="0"/>
                    <a:pt x="2847" y="30"/>
                    <a:pt x="2787" y="90"/>
                  </a:cubicBezTo>
                  <a:lnTo>
                    <a:pt x="144" y="2757"/>
                  </a:lnTo>
                  <a:cubicBezTo>
                    <a:pt x="1" y="2876"/>
                    <a:pt x="1" y="3090"/>
                    <a:pt x="144" y="3209"/>
                  </a:cubicBezTo>
                  <a:lnTo>
                    <a:pt x="1882" y="4972"/>
                  </a:lnTo>
                  <a:cubicBezTo>
                    <a:pt x="1942" y="5031"/>
                    <a:pt x="2025" y="5061"/>
                    <a:pt x="2108" y="5061"/>
                  </a:cubicBezTo>
                  <a:cubicBezTo>
                    <a:pt x="2192" y="5061"/>
                    <a:pt x="2275" y="5031"/>
                    <a:pt x="2335" y="4972"/>
                  </a:cubicBezTo>
                  <a:lnTo>
                    <a:pt x="5002" y="2328"/>
                  </a:lnTo>
                  <a:cubicBezTo>
                    <a:pt x="5121" y="2185"/>
                    <a:pt x="5121" y="1995"/>
                    <a:pt x="5002" y="1876"/>
                  </a:cubicBezTo>
                  <a:lnTo>
                    <a:pt x="3216" y="90"/>
                  </a:lnTo>
                  <a:cubicBezTo>
                    <a:pt x="3156" y="30"/>
                    <a:pt x="3079" y="0"/>
                    <a:pt x="30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52"/>
            <p:cNvSpPr/>
            <p:nvPr/>
          </p:nvSpPr>
          <p:spPr>
            <a:xfrm>
              <a:off x="1034263" y="1878630"/>
              <a:ext cx="298736" cy="237021"/>
            </a:xfrm>
            <a:custGeom>
              <a:avLst/>
              <a:gdLst/>
              <a:ahLst/>
              <a:cxnLst/>
              <a:rect l="l" t="t" r="r" b="b"/>
              <a:pathLst>
                <a:path w="9170" h="7265" extrusionOk="0">
                  <a:moveTo>
                    <a:pt x="7955" y="1"/>
                  </a:moveTo>
                  <a:lnTo>
                    <a:pt x="6597" y="1358"/>
                  </a:lnTo>
                  <a:cubicBezTo>
                    <a:pt x="7216" y="2382"/>
                    <a:pt x="6907" y="3692"/>
                    <a:pt x="5930" y="4335"/>
                  </a:cubicBezTo>
                  <a:cubicBezTo>
                    <a:pt x="5549" y="4156"/>
                    <a:pt x="5138" y="4067"/>
                    <a:pt x="4728" y="4067"/>
                  </a:cubicBezTo>
                  <a:cubicBezTo>
                    <a:pt x="4317" y="4067"/>
                    <a:pt x="3906" y="4156"/>
                    <a:pt x="3525" y="4335"/>
                  </a:cubicBezTo>
                  <a:cubicBezTo>
                    <a:pt x="3192" y="4121"/>
                    <a:pt x="2906" y="3811"/>
                    <a:pt x="2739" y="3454"/>
                  </a:cubicBezTo>
                  <a:lnTo>
                    <a:pt x="3001" y="3454"/>
                  </a:lnTo>
                  <a:cubicBezTo>
                    <a:pt x="3168" y="3454"/>
                    <a:pt x="3287" y="3335"/>
                    <a:pt x="3335" y="3192"/>
                  </a:cubicBezTo>
                  <a:cubicBezTo>
                    <a:pt x="3358" y="3001"/>
                    <a:pt x="3215" y="2835"/>
                    <a:pt x="3025" y="2811"/>
                  </a:cubicBezTo>
                  <a:lnTo>
                    <a:pt x="358" y="2811"/>
                  </a:lnTo>
                  <a:cubicBezTo>
                    <a:pt x="191" y="2811"/>
                    <a:pt x="72" y="2930"/>
                    <a:pt x="24" y="3073"/>
                  </a:cubicBezTo>
                  <a:cubicBezTo>
                    <a:pt x="0" y="3263"/>
                    <a:pt x="143" y="3430"/>
                    <a:pt x="334" y="3454"/>
                  </a:cubicBezTo>
                  <a:lnTo>
                    <a:pt x="763" y="3454"/>
                  </a:lnTo>
                  <a:cubicBezTo>
                    <a:pt x="929" y="4145"/>
                    <a:pt x="1286" y="4811"/>
                    <a:pt x="1787" y="5335"/>
                  </a:cubicBezTo>
                  <a:lnTo>
                    <a:pt x="953" y="5335"/>
                  </a:lnTo>
                  <a:cubicBezTo>
                    <a:pt x="786" y="5335"/>
                    <a:pt x="643" y="5478"/>
                    <a:pt x="643" y="5645"/>
                  </a:cubicBezTo>
                  <a:lnTo>
                    <a:pt x="643" y="6931"/>
                  </a:lnTo>
                  <a:cubicBezTo>
                    <a:pt x="643" y="7121"/>
                    <a:pt x="786" y="7264"/>
                    <a:pt x="953" y="7264"/>
                  </a:cubicBezTo>
                  <a:lnTo>
                    <a:pt x="8478" y="7264"/>
                  </a:lnTo>
                  <a:cubicBezTo>
                    <a:pt x="8645" y="7264"/>
                    <a:pt x="8788" y="7121"/>
                    <a:pt x="8788" y="6931"/>
                  </a:cubicBezTo>
                  <a:lnTo>
                    <a:pt x="8788" y="5645"/>
                  </a:lnTo>
                  <a:cubicBezTo>
                    <a:pt x="8788" y="5454"/>
                    <a:pt x="8645" y="5311"/>
                    <a:pt x="8455" y="5311"/>
                  </a:cubicBezTo>
                  <a:lnTo>
                    <a:pt x="7645" y="5311"/>
                  </a:lnTo>
                  <a:cubicBezTo>
                    <a:pt x="9050" y="3859"/>
                    <a:pt x="9169" y="1620"/>
                    <a:pt x="79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956"/>
        <p:cNvGrpSpPr/>
        <p:nvPr/>
      </p:nvGrpSpPr>
      <p:grpSpPr>
        <a:xfrm>
          <a:off x="0" y="0"/>
          <a:ext cx="0" cy="0"/>
          <a:chOff x="0" y="0"/>
          <a:chExt cx="0" cy="0"/>
        </a:xfrm>
      </p:grpSpPr>
      <p:cxnSp>
        <p:nvCxnSpPr>
          <p:cNvPr id="957" name="Google Shape;957;p53"/>
          <p:cNvCxnSpPr>
            <a:stCxn id="958" idx="4"/>
          </p:cNvCxnSpPr>
          <p:nvPr/>
        </p:nvCxnSpPr>
        <p:spPr>
          <a:xfrm>
            <a:off x="1585139" y="2219667"/>
            <a:ext cx="0" cy="912900"/>
          </a:xfrm>
          <a:prstGeom prst="straightConnector1">
            <a:avLst/>
          </a:prstGeom>
          <a:noFill/>
          <a:ln w="28575" cap="flat" cmpd="sng">
            <a:solidFill>
              <a:schemeClr val="dk1"/>
            </a:solidFill>
            <a:prstDash val="solid"/>
            <a:round/>
            <a:headEnd type="none" w="med" len="med"/>
            <a:tailEnd type="none" w="med" len="med"/>
          </a:ln>
        </p:spPr>
      </p:cxnSp>
      <p:cxnSp>
        <p:nvCxnSpPr>
          <p:cNvPr id="959" name="Google Shape;959;p53"/>
          <p:cNvCxnSpPr/>
          <p:nvPr/>
        </p:nvCxnSpPr>
        <p:spPr>
          <a:xfrm>
            <a:off x="3576380" y="2219667"/>
            <a:ext cx="0" cy="912900"/>
          </a:xfrm>
          <a:prstGeom prst="straightConnector1">
            <a:avLst/>
          </a:prstGeom>
          <a:noFill/>
          <a:ln w="28575" cap="flat" cmpd="sng">
            <a:solidFill>
              <a:schemeClr val="dk1"/>
            </a:solidFill>
            <a:prstDash val="solid"/>
            <a:round/>
            <a:headEnd type="none" w="med" len="med"/>
            <a:tailEnd type="none" w="med" len="med"/>
          </a:ln>
        </p:spPr>
      </p:cxnSp>
      <p:cxnSp>
        <p:nvCxnSpPr>
          <p:cNvPr id="960" name="Google Shape;960;p53"/>
          <p:cNvCxnSpPr/>
          <p:nvPr/>
        </p:nvCxnSpPr>
        <p:spPr>
          <a:xfrm>
            <a:off x="5567620" y="2219667"/>
            <a:ext cx="0" cy="912900"/>
          </a:xfrm>
          <a:prstGeom prst="straightConnector1">
            <a:avLst/>
          </a:prstGeom>
          <a:noFill/>
          <a:ln w="28575" cap="flat" cmpd="sng">
            <a:solidFill>
              <a:schemeClr val="dk1"/>
            </a:solidFill>
            <a:prstDash val="solid"/>
            <a:round/>
            <a:headEnd type="none" w="med" len="med"/>
            <a:tailEnd type="none" w="med" len="med"/>
          </a:ln>
        </p:spPr>
      </p:cxnSp>
      <p:cxnSp>
        <p:nvCxnSpPr>
          <p:cNvPr id="961" name="Google Shape;961;p53"/>
          <p:cNvCxnSpPr>
            <a:stCxn id="962" idx="4"/>
          </p:cNvCxnSpPr>
          <p:nvPr/>
        </p:nvCxnSpPr>
        <p:spPr>
          <a:xfrm>
            <a:off x="7558861" y="2219667"/>
            <a:ext cx="0" cy="912900"/>
          </a:xfrm>
          <a:prstGeom prst="straightConnector1">
            <a:avLst/>
          </a:prstGeom>
          <a:noFill/>
          <a:ln w="28575" cap="flat" cmpd="sng">
            <a:solidFill>
              <a:schemeClr val="dk1"/>
            </a:solidFill>
            <a:prstDash val="solid"/>
            <a:round/>
            <a:headEnd type="none" w="med" len="med"/>
            <a:tailEnd type="none" w="med" len="med"/>
          </a:ln>
        </p:spPr>
      </p:cxnSp>
      <p:sp>
        <p:nvSpPr>
          <p:cNvPr id="963" name="Google Shape;963;p53"/>
          <p:cNvSpPr txBox="1">
            <a:spLocks noGrp="1"/>
          </p:cNvSpPr>
          <p:nvPr>
            <p:ph type="title"/>
          </p:nvPr>
        </p:nvSpPr>
        <p:spPr>
          <a:xfrm>
            <a:off x="720000" y="387600"/>
            <a:ext cx="7704000" cy="592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HEART ATTACK PREVENTION</a:t>
            </a:r>
            <a:endParaRPr/>
          </a:p>
        </p:txBody>
      </p:sp>
      <p:sp>
        <p:nvSpPr>
          <p:cNvPr id="964" name="Google Shape;964;p53"/>
          <p:cNvSpPr txBox="1">
            <a:spLocks noGrp="1"/>
          </p:cNvSpPr>
          <p:nvPr>
            <p:ph type="subTitle" idx="4294967295"/>
          </p:nvPr>
        </p:nvSpPr>
        <p:spPr>
          <a:xfrm flipH="1">
            <a:off x="722339" y="3660122"/>
            <a:ext cx="17256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200" b="1">
                <a:latin typeface="Convergence"/>
                <a:ea typeface="Convergence"/>
                <a:cs typeface="Convergence"/>
                <a:sym typeface="Convergence"/>
              </a:rPr>
              <a:t>VENUS</a:t>
            </a:r>
            <a:endParaRPr sz="2200" b="1">
              <a:latin typeface="Convergence"/>
              <a:ea typeface="Convergence"/>
              <a:cs typeface="Convergence"/>
              <a:sym typeface="Convergence"/>
            </a:endParaRPr>
          </a:p>
        </p:txBody>
      </p:sp>
      <p:sp>
        <p:nvSpPr>
          <p:cNvPr id="965" name="Google Shape;965;p53"/>
          <p:cNvSpPr txBox="1">
            <a:spLocks noGrp="1"/>
          </p:cNvSpPr>
          <p:nvPr>
            <p:ph type="subTitle" idx="4294967295"/>
          </p:nvPr>
        </p:nvSpPr>
        <p:spPr>
          <a:xfrm flipH="1">
            <a:off x="722339" y="4022879"/>
            <a:ext cx="1725600" cy="493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Venus has high temperatures</a:t>
            </a:r>
            <a:endParaRPr/>
          </a:p>
        </p:txBody>
      </p:sp>
      <p:sp>
        <p:nvSpPr>
          <p:cNvPr id="966" name="Google Shape;966;p53"/>
          <p:cNvSpPr txBox="1">
            <a:spLocks noGrp="1"/>
          </p:cNvSpPr>
          <p:nvPr>
            <p:ph type="subTitle" idx="4294967295"/>
          </p:nvPr>
        </p:nvSpPr>
        <p:spPr>
          <a:xfrm flipH="1">
            <a:off x="4704820" y="3660122"/>
            <a:ext cx="17256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200" b="1">
                <a:latin typeface="Convergence"/>
                <a:ea typeface="Convergence"/>
                <a:cs typeface="Convergence"/>
                <a:sym typeface="Convergence"/>
              </a:rPr>
              <a:t>MERCURY</a:t>
            </a:r>
            <a:endParaRPr sz="2200" b="1">
              <a:latin typeface="Convergence"/>
              <a:ea typeface="Convergence"/>
              <a:cs typeface="Convergence"/>
              <a:sym typeface="Convergence"/>
            </a:endParaRPr>
          </a:p>
        </p:txBody>
      </p:sp>
      <p:sp>
        <p:nvSpPr>
          <p:cNvPr id="967" name="Google Shape;967;p53"/>
          <p:cNvSpPr txBox="1">
            <a:spLocks noGrp="1"/>
          </p:cNvSpPr>
          <p:nvPr>
            <p:ph type="subTitle" idx="4294967295"/>
          </p:nvPr>
        </p:nvSpPr>
        <p:spPr>
          <a:xfrm flipH="1">
            <a:off x="4704820" y="4022879"/>
            <a:ext cx="1725600" cy="493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It’s the closest planet to the Sun</a:t>
            </a:r>
            <a:endParaRPr/>
          </a:p>
        </p:txBody>
      </p:sp>
      <p:sp>
        <p:nvSpPr>
          <p:cNvPr id="968" name="Google Shape;968;p53"/>
          <p:cNvSpPr txBox="1">
            <a:spLocks noGrp="1"/>
          </p:cNvSpPr>
          <p:nvPr>
            <p:ph type="subTitle" idx="4294967295"/>
          </p:nvPr>
        </p:nvSpPr>
        <p:spPr>
          <a:xfrm flipH="1">
            <a:off x="2713580" y="3660122"/>
            <a:ext cx="17256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200" b="1">
                <a:latin typeface="Convergence"/>
                <a:ea typeface="Convergence"/>
                <a:cs typeface="Convergence"/>
                <a:sym typeface="Convergence"/>
              </a:rPr>
              <a:t>MARS</a:t>
            </a:r>
            <a:endParaRPr sz="2200" b="1">
              <a:latin typeface="Convergence"/>
              <a:ea typeface="Convergence"/>
              <a:cs typeface="Convergence"/>
              <a:sym typeface="Convergence"/>
            </a:endParaRPr>
          </a:p>
        </p:txBody>
      </p:sp>
      <p:sp>
        <p:nvSpPr>
          <p:cNvPr id="969" name="Google Shape;969;p53"/>
          <p:cNvSpPr txBox="1">
            <a:spLocks noGrp="1"/>
          </p:cNvSpPr>
          <p:nvPr>
            <p:ph type="subTitle" idx="4294967295"/>
          </p:nvPr>
        </p:nvSpPr>
        <p:spPr>
          <a:xfrm flipH="1">
            <a:off x="2713580" y="4022879"/>
            <a:ext cx="1725600" cy="493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Mars is actually a very cold place</a:t>
            </a:r>
            <a:endParaRPr/>
          </a:p>
        </p:txBody>
      </p:sp>
      <p:sp>
        <p:nvSpPr>
          <p:cNvPr id="970" name="Google Shape;970;p53"/>
          <p:cNvSpPr txBox="1">
            <a:spLocks noGrp="1"/>
          </p:cNvSpPr>
          <p:nvPr>
            <p:ph type="subTitle" idx="4294967295"/>
          </p:nvPr>
        </p:nvSpPr>
        <p:spPr>
          <a:xfrm flipH="1">
            <a:off x="6696061" y="3660122"/>
            <a:ext cx="17256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200" b="1">
                <a:latin typeface="Convergence"/>
                <a:ea typeface="Convergence"/>
                <a:cs typeface="Convergence"/>
                <a:sym typeface="Convergence"/>
              </a:rPr>
              <a:t>NEPTUNE</a:t>
            </a:r>
            <a:endParaRPr sz="2200" b="1">
              <a:latin typeface="Convergence"/>
              <a:ea typeface="Convergence"/>
              <a:cs typeface="Convergence"/>
              <a:sym typeface="Convergence"/>
            </a:endParaRPr>
          </a:p>
        </p:txBody>
      </p:sp>
      <p:sp>
        <p:nvSpPr>
          <p:cNvPr id="971" name="Google Shape;971;p53"/>
          <p:cNvSpPr txBox="1">
            <a:spLocks noGrp="1"/>
          </p:cNvSpPr>
          <p:nvPr>
            <p:ph type="subTitle" idx="4294967295"/>
          </p:nvPr>
        </p:nvSpPr>
        <p:spPr>
          <a:xfrm flipH="1">
            <a:off x="6696061" y="4022879"/>
            <a:ext cx="1725600" cy="493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Neptune is very far from the Sun</a:t>
            </a:r>
            <a:endParaRPr/>
          </a:p>
        </p:txBody>
      </p:sp>
      <p:sp>
        <p:nvSpPr>
          <p:cNvPr id="972" name="Google Shape;972;p53"/>
          <p:cNvSpPr/>
          <p:nvPr/>
        </p:nvSpPr>
        <p:spPr>
          <a:xfrm>
            <a:off x="1013950" y="3062501"/>
            <a:ext cx="1142400" cy="506700"/>
          </a:xfrm>
          <a:prstGeom prst="roundRect">
            <a:avLst>
              <a:gd name="adj" fmla="val 50000"/>
            </a:avLst>
          </a:prstGeom>
          <a:solidFill>
            <a:schemeClr val="lt2"/>
          </a:solidFill>
          <a:ln w="28575" cap="flat" cmpd="sng">
            <a:solidFill>
              <a:schemeClr val="dk1"/>
            </a:solidFill>
            <a:prstDash val="solid"/>
            <a:round/>
            <a:headEnd type="none" w="sm" len="sm"/>
            <a:tailEnd type="none" w="sm" len="sm"/>
          </a:ln>
        </p:spPr>
        <p:txBody>
          <a:bodyPr spcFirstLastPara="1" wrap="square" lIns="91425" tIns="82275" rIns="91425" bIns="91425" anchor="ctr" anchorCtr="0">
            <a:noAutofit/>
          </a:bodyPr>
          <a:lstStyle/>
          <a:p>
            <a:pPr marL="0" lvl="0" indent="0" algn="ctr" rtl="0">
              <a:spcBef>
                <a:spcPts val="0"/>
              </a:spcBef>
              <a:spcAft>
                <a:spcPts val="0"/>
              </a:spcAft>
              <a:buNone/>
            </a:pPr>
            <a:r>
              <a:rPr lang="en" sz="2200" b="1">
                <a:solidFill>
                  <a:schemeClr val="lt1"/>
                </a:solidFill>
                <a:latin typeface="Convergence"/>
                <a:ea typeface="Convergence"/>
                <a:cs typeface="Convergence"/>
                <a:sym typeface="Convergence"/>
              </a:rPr>
              <a:t>JAN</a:t>
            </a:r>
            <a:endParaRPr sz="2200" b="1">
              <a:solidFill>
                <a:schemeClr val="lt1"/>
              </a:solidFill>
              <a:latin typeface="Convergence"/>
              <a:ea typeface="Convergence"/>
              <a:cs typeface="Convergence"/>
              <a:sym typeface="Convergence"/>
            </a:endParaRPr>
          </a:p>
        </p:txBody>
      </p:sp>
      <p:sp>
        <p:nvSpPr>
          <p:cNvPr id="973" name="Google Shape;973;p53"/>
          <p:cNvSpPr/>
          <p:nvPr/>
        </p:nvSpPr>
        <p:spPr>
          <a:xfrm>
            <a:off x="3005180" y="3062501"/>
            <a:ext cx="1142400" cy="506700"/>
          </a:xfrm>
          <a:prstGeom prst="roundRect">
            <a:avLst>
              <a:gd name="adj" fmla="val 50000"/>
            </a:avLst>
          </a:prstGeom>
          <a:solidFill>
            <a:schemeClr val="accent5"/>
          </a:solidFill>
          <a:ln w="28575" cap="flat" cmpd="sng">
            <a:solidFill>
              <a:schemeClr val="dk1"/>
            </a:solidFill>
            <a:prstDash val="solid"/>
            <a:round/>
            <a:headEnd type="none" w="sm" len="sm"/>
            <a:tailEnd type="none" w="sm" len="sm"/>
          </a:ln>
        </p:spPr>
        <p:txBody>
          <a:bodyPr spcFirstLastPara="1" wrap="square" lIns="91425" tIns="82275" rIns="91425" bIns="91425" anchor="ctr" anchorCtr="0">
            <a:noAutofit/>
          </a:bodyPr>
          <a:lstStyle/>
          <a:p>
            <a:pPr marL="0" lvl="0" indent="0" algn="ctr" rtl="0">
              <a:spcBef>
                <a:spcPts val="0"/>
              </a:spcBef>
              <a:spcAft>
                <a:spcPts val="0"/>
              </a:spcAft>
              <a:buNone/>
            </a:pPr>
            <a:r>
              <a:rPr lang="en" sz="2200" b="1">
                <a:solidFill>
                  <a:schemeClr val="lt1"/>
                </a:solidFill>
                <a:latin typeface="Convergence"/>
                <a:ea typeface="Convergence"/>
                <a:cs typeface="Convergence"/>
                <a:sym typeface="Convergence"/>
              </a:rPr>
              <a:t>MAR</a:t>
            </a:r>
            <a:endParaRPr sz="2200" b="1">
              <a:solidFill>
                <a:schemeClr val="lt1"/>
              </a:solidFill>
              <a:latin typeface="Convergence"/>
              <a:ea typeface="Convergence"/>
              <a:cs typeface="Convergence"/>
              <a:sym typeface="Convergence"/>
            </a:endParaRPr>
          </a:p>
        </p:txBody>
      </p:sp>
      <p:cxnSp>
        <p:nvCxnSpPr>
          <p:cNvPr id="974" name="Google Shape;974;p53"/>
          <p:cNvCxnSpPr>
            <a:stCxn id="975" idx="6"/>
            <a:endCxn id="976" idx="2"/>
          </p:cNvCxnSpPr>
          <p:nvPr/>
        </p:nvCxnSpPr>
        <p:spPr>
          <a:xfrm>
            <a:off x="1831750" y="2641155"/>
            <a:ext cx="5480400" cy="0"/>
          </a:xfrm>
          <a:prstGeom prst="straightConnector1">
            <a:avLst/>
          </a:prstGeom>
          <a:noFill/>
          <a:ln w="28575" cap="rnd" cmpd="sng">
            <a:solidFill>
              <a:schemeClr val="dk1"/>
            </a:solidFill>
            <a:prstDash val="solid"/>
            <a:round/>
            <a:headEnd type="none" w="med" len="med"/>
            <a:tailEnd type="none" w="med" len="med"/>
          </a:ln>
        </p:spPr>
      </p:cxnSp>
      <p:sp>
        <p:nvSpPr>
          <p:cNvPr id="958" name="Google Shape;958;p53"/>
          <p:cNvSpPr/>
          <p:nvPr/>
        </p:nvSpPr>
        <p:spPr>
          <a:xfrm>
            <a:off x="1176089" y="1401567"/>
            <a:ext cx="818100" cy="818100"/>
          </a:xfrm>
          <a:prstGeom prst="ellipse">
            <a:avLst/>
          </a:prstGeom>
          <a:solidFill>
            <a:schemeClr val="lt2"/>
          </a:solidFill>
          <a:ln w="28575" cap="flat" cmpd="sng">
            <a:solidFill>
              <a:schemeClr val="dk1"/>
            </a:solidFill>
            <a:prstDash val="solid"/>
            <a:round/>
            <a:headEnd type="none" w="sm" len="sm"/>
            <a:tailEnd type="none" w="sm" len="sm"/>
          </a:ln>
        </p:spPr>
        <p:txBody>
          <a:bodyPr spcFirstLastPara="1" wrap="square" lIns="0" tIns="73150" rIns="0" bIns="91425" anchor="ctr" anchorCtr="0">
            <a:noAutofit/>
          </a:bodyPr>
          <a:lstStyle/>
          <a:p>
            <a:pPr marL="0" lvl="0" indent="0" algn="ctr" rtl="0">
              <a:spcBef>
                <a:spcPts val="0"/>
              </a:spcBef>
              <a:spcAft>
                <a:spcPts val="0"/>
              </a:spcAft>
              <a:buNone/>
            </a:pPr>
            <a:r>
              <a:rPr lang="en" sz="3200" b="1">
                <a:solidFill>
                  <a:schemeClr val="lt1"/>
                </a:solidFill>
                <a:latin typeface="Convergence"/>
                <a:ea typeface="Convergence"/>
                <a:cs typeface="Convergence"/>
                <a:sym typeface="Convergence"/>
              </a:rPr>
              <a:t>01</a:t>
            </a:r>
            <a:endParaRPr sz="3200" b="1">
              <a:solidFill>
                <a:schemeClr val="lt1"/>
              </a:solidFill>
              <a:latin typeface="Convergence"/>
              <a:ea typeface="Convergence"/>
              <a:cs typeface="Convergence"/>
              <a:sym typeface="Convergence"/>
            </a:endParaRPr>
          </a:p>
        </p:txBody>
      </p:sp>
      <p:sp>
        <p:nvSpPr>
          <p:cNvPr id="977" name="Google Shape;977;p53"/>
          <p:cNvSpPr/>
          <p:nvPr/>
        </p:nvSpPr>
        <p:spPr>
          <a:xfrm>
            <a:off x="3167330" y="1401567"/>
            <a:ext cx="818100" cy="818100"/>
          </a:xfrm>
          <a:prstGeom prst="ellipse">
            <a:avLst/>
          </a:prstGeom>
          <a:solidFill>
            <a:schemeClr val="accent5"/>
          </a:solidFill>
          <a:ln w="28575" cap="flat" cmpd="sng">
            <a:solidFill>
              <a:schemeClr val="dk1"/>
            </a:solidFill>
            <a:prstDash val="solid"/>
            <a:round/>
            <a:headEnd type="none" w="sm" len="sm"/>
            <a:tailEnd type="none" w="sm" len="sm"/>
          </a:ln>
        </p:spPr>
        <p:txBody>
          <a:bodyPr spcFirstLastPara="1" wrap="square" lIns="0" tIns="73150" rIns="0" bIns="91425" anchor="ctr" anchorCtr="0">
            <a:noAutofit/>
          </a:bodyPr>
          <a:lstStyle/>
          <a:p>
            <a:pPr marL="0" lvl="0" indent="0" algn="ctr" rtl="0">
              <a:spcBef>
                <a:spcPts val="0"/>
              </a:spcBef>
              <a:spcAft>
                <a:spcPts val="0"/>
              </a:spcAft>
              <a:buNone/>
            </a:pPr>
            <a:r>
              <a:rPr lang="en" sz="3200" b="1">
                <a:solidFill>
                  <a:schemeClr val="lt1"/>
                </a:solidFill>
                <a:latin typeface="Convergence"/>
                <a:ea typeface="Convergence"/>
                <a:cs typeface="Convergence"/>
                <a:sym typeface="Convergence"/>
              </a:rPr>
              <a:t>02</a:t>
            </a:r>
            <a:endParaRPr sz="3200" b="1">
              <a:solidFill>
                <a:schemeClr val="lt1"/>
              </a:solidFill>
              <a:latin typeface="Convergence"/>
              <a:ea typeface="Convergence"/>
              <a:cs typeface="Convergence"/>
              <a:sym typeface="Convergence"/>
            </a:endParaRPr>
          </a:p>
        </p:txBody>
      </p:sp>
      <p:sp>
        <p:nvSpPr>
          <p:cNvPr id="978" name="Google Shape;978;p53"/>
          <p:cNvSpPr/>
          <p:nvPr/>
        </p:nvSpPr>
        <p:spPr>
          <a:xfrm>
            <a:off x="5158570" y="1401567"/>
            <a:ext cx="818100" cy="818100"/>
          </a:xfrm>
          <a:prstGeom prst="ellipse">
            <a:avLst/>
          </a:prstGeom>
          <a:solidFill>
            <a:schemeClr val="accent1"/>
          </a:solidFill>
          <a:ln w="28575" cap="flat" cmpd="sng">
            <a:solidFill>
              <a:schemeClr val="dk1"/>
            </a:solidFill>
            <a:prstDash val="solid"/>
            <a:round/>
            <a:headEnd type="none" w="sm" len="sm"/>
            <a:tailEnd type="none" w="sm" len="sm"/>
          </a:ln>
        </p:spPr>
        <p:txBody>
          <a:bodyPr spcFirstLastPara="1" wrap="square" lIns="0" tIns="73150" rIns="0" bIns="91425" anchor="ctr" anchorCtr="0">
            <a:noAutofit/>
          </a:bodyPr>
          <a:lstStyle/>
          <a:p>
            <a:pPr marL="0" lvl="0" indent="0" algn="ctr" rtl="0">
              <a:spcBef>
                <a:spcPts val="0"/>
              </a:spcBef>
              <a:spcAft>
                <a:spcPts val="0"/>
              </a:spcAft>
              <a:buNone/>
            </a:pPr>
            <a:r>
              <a:rPr lang="en" sz="3200" b="1">
                <a:solidFill>
                  <a:schemeClr val="lt1"/>
                </a:solidFill>
                <a:latin typeface="Convergence"/>
                <a:ea typeface="Convergence"/>
                <a:cs typeface="Convergence"/>
                <a:sym typeface="Convergence"/>
              </a:rPr>
              <a:t>03</a:t>
            </a:r>
            <a:endParaRPr sz="3200" b="1">
              <a:solidFill>
                <a:schemeClr val="lt1"/>
              </a:solidFill>
              <a:latin typeface="Convergence"/>
              <a:ea typeface="Convergence"/>
              <a:cs typeface="Convergence"/>
              <a:sym typeface="Convergence"/>
            </a:endParaRPr>
          </a:p>
        </p:txBody>
      </p:sp>
      <p:sp>
        <p:nvSpPr>
          <p:cNvPr id="962" name="Google Shape;962;p53"/>
          <p:cNvSpPr/>
          <p:nvPr/>
        </p:nvSpPr>
        <p:spPr>
          <a:xfrm>
            <a:off x="7149811" y="1401567"/>
            <a:ext cx="818100" cy="818100"/>
          </a:xfrm>
          <a:prstGeom prst="ellipse">
            <a:avLst/>
          </a:prstGeom>
          <a:solidFill>
            <a:schemeClr val="accent2"/>
          </a:solidFill>
          <a:ln w="28575" cap="flat" cmpd="sng">
            <a:solidFill>
              <a:schemeClr val="dk1"/>
            </a:solidFill>
            <a:prstDash val="solid"/>
            <a:round/>
            <a:headEnd type="none" w="sm" len="sm"/>
            <a:tailEnd type="none" w="sm" len="sm"/>
          </a:ln>
        </p:spPr>
        <p:txBody>
          <a:bodyPr spcFirstLastPara="1" wrap="square" lIns="0" tIns="73150" rIns="0" bIns="91425" anchor="ctr" anchorCtr="0">
            <a:noAutofit/>
          </a:bodyPr>
          <a:lstStyle/>
          <a:p>
            <a:pPr marL="0" lvl="0" indent="0" algn="ctr" rtl="0">
              <a:spcBef>
                <a:spcPts val="0"/>
              </a:spcBef>
              <a:spcAft>
                <a:spcPts val="0"/>
              </a:spcAft>
              <a:buNone/>
            </a:pPr>
            <a:r>
              <a:rPr lang="en" sz="3200" b="1">
                <a:solidFill>
                  <a:schemeClr val="lt1"/>
                </a:solidFill>
                <a:latin typeface="Convergence"/>
                <a:ea typeface="Convergence"/>
                <a:cs typeface="Convergence"/>
                <a:sym typeface="Convergence"/>
              </a:rPr>
              <a:t>04</a:t>
            </a:r>
            <a:endParaRPr sz="3200" b="1">
              <a:solidFill>
                <a:schemeClr val="lt1"/>
              </a:solidFill>
              <a:latin typeface="Convergence"/>
              <a:ea typeface="Convergence"/>
              <a:cs typeface="Convergence"/>
              <a:sym typeface="Convergence"/>
            </a:endParaRPr>
          </a:p>
        </p:txBody>
      </p:sp>
      <p:sp>
        <p:nvSpPr>
          <p:cNvPr id="979" name="Google Shape;979;p53"/>
          <p:cNvSpPr/>
          <p:nvPr/>
        </p:nvSpPr>
        <p:spPr>
          <a:xfrm>
            <a:off x="4996420" y="3062501"/>
            <a:ext cx="1142400" cy="506700"/>
          </a:xfrm>
          <a:prstGeom prst="roundRect">
            <a:avLst>
              <a:gd name="adj" fmla="val 50000"/>
            </a:avLst>
          </a:prstGeom>
          <a:solidFill>
            <a:schemeClr val="accent1"/>
          </a:solidFill>
          <a:ln w="28575" cap="flat" cmpd="sng">
            <a:solidFill>
              <a:schemeClr val="dk1"/>
            </a:solidFill>
            <a:prstDash val="solid"/>
            <a:round/>
            <a:headEnd type="none" w="sm" len="sm"/>
            <a:tailEnd type="none" w="sm" len="sm"/>
          </a:ln>
        </p:spPr>
        <p:txBody>
          <a:bodyPr spcFirstLastPara="1" wrap="square" lIns="91425" tIns="82275" rIns="91425" bIns="91425" anchor="ctr" anchorCtr="0">
            <a:noAutofit/>
          </a:bodyPr>
          <a:lstStyle/>
          <a:p>
            <a:pPr marL="0" lvl="0" indent="0" algn="ctr" rtl="0">
              <a:spcBef>
                <a:spcPts val="0"/>
              </a:spcBef>
              <a:spcAft>
                <a:spcPts val="0"/>
              </a:spcAft>
              <a:buNone/>
            </a:pPr>
            <a:r>
              <a:rPr lang="en" sz="2200" b="1">
                <a:solidFill>
                  <a:schemeClr val="lt1"/>
                </a:solidFill>
                <a:latin typeface="Convergence"/>
                <a:ea typeface="Convergence"/>
                <a:cs typeface="Convergence"/>
                <a:sym typeface="Convergence"/>
              </a:rPr>
              <a:t>APR</a:t>
            </a:r>
            <a:endParaRPr sz="2200" b="1">
              <a:solidFill>
                <a:schemeClr val="lt1"/>
              </a:solidFill>
              <a:latin typeface="Convergence"/>
              <a:ea typeface="Convergence"/>
              <a:cs typeface="Convergence"/>
              <a:sym typeface="Convergence"/>
            </a:endParaRPr>
          </a:p>
        </p:txBody>
      </p:sp>
      <p:sp>
        <p:nvSpPr>
          <p:cNvPr id="980" name="Google Shape;980;p53"/>
          <p:cNvSpPr/>
          <p:nvPr/>
        </p:nvSpPr>
        <p:spPr>
          <a:xfrm>
            <a:off x="6987654" y="3062501"/>
            <a:ext cx="1142400" cy="506700"/>
          </a:xfrm>
          <a:prstGeom prst="roundRect">
            <a:avLst>
              <a:gd name="adj" fmla="val 50000"/>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82275" rIns="91425" bIns="91425" anchor="ctr" anchorCtr="0">
            <a:noAutofit/>
          </a:bodyPr>
          <a:lstStyle/>
          <a:p>
            <a:pPr marL="0" lvl="0" indent="0" algn="ctr" rtl="0">
              <a:spcBef>
                <a:spcPts val="0"/>
              </a:spcBef>
              <a:spcAft>
                <a:spcPts val="0"/>
              </a:spcAft>
              <a:buNone/>
            </a:pPr>
            <a:r>
              <a:rPr lang="en" sz="2200" b="1">
                <a:solidFill>
                  <a:schemeClr val="lt1"/>
                </a:solidFill>
                <a:latin typeface="Convergence"/>
                <a:ea typeface="Convergence"/>
                <a:cs typeface="Convergence"/>
                <a:sym typeface="Convergence"/>
              </a:rPr>
              <a:t>MAY</a:t>
            </a:r>
            <a:endParaRPr sz="2200" b="1">
              <a:solidFill>
                <a:schemeClr val="lt1"/>
              </a:solidFill>
              <a:latin typeface="Convergence"/>
              <a:ea typeface="Convergence"/>
              <a:cs typeface="Convergence"/>
              <a:sym typeface="Convergence"/>
            </a:endParaRPr>
          </a:p>
        </p:txBody>
      </p:sp>
      <p:sp>
        <p:nvSpPr>
          <p:cNvPr id="975" name="Google Shape;975;p53"/>
          <p:cNvSpPr/>
          <p:nvPr/>
        </p:nvSpPr>
        <p:spPr>
          <a:xfrm>
            <a:off x="1338550" y="2398905"/>
            <a:ext cx="493200" cy="484500"/>
          </a:xfrm>
          <a:prstGeom prst="ellipse">
            <a:avLst/>
          </a:prstGeom>
          <a:solidFill>
            <a:schemeClr val="lt2"/>
          </a:solidFill>
          <a:ln w="285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53"/>
          <p:cNvSpPr/>
          <p:nvPr/>
        </p:nvSpPr>
        <p:spPr>
          <a:xfrm>
            <a:off x="3329783" y="2398905"/>
            <a:ext cx="493200" cy="484500"/>
          </a:xfrm>
          <a:prstGeom prst="ellipse">
            <a:avLst/>
          </a:prstGeom>
          <a:solidFill>
            <a:schemeClr val="accent5"/>
          </a:solidFill>
          <a:ln w="285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53"/>
          <p:cNvSpPr/>
          <p:nvPr/>
        </p:nvSpPr>
        <p:spPr>
          <a:xfrm>
            <a:off x="5321020" y="2398905"/>
            <a:ext cx="493200" cy="484500"/>
          </a:xfrm>
          <a:prstGeom prst="ellipse">
            <a:avLst/>
          </a:prstGeom>
          <a:solidFill>
            <a:schemeClr val="accent1"/>
          </a:solidFill>
          <a:ln w="285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53"/>
          <p:cNvSpPr/>
          <p:nvPr/>
        </p:nvSpPr>
        <p:spPr>
          <a:xfrm>
            <a:off x="7312250" y="2398905"/>
            <a:ext cx="493200" cy="484500"/>
          </a:xfrm>
          <a:prstGeom prst="ellipse">
            <a:avLst/>
          </a:prstGeom>
          <a:solidFill>
            <a:schemeClr val="accent2"/>
          </a:solidFill>
          <a:ln w="285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83" name="Google Shape;983;p53"/>
          <p:cNvGrpSpPr/>
          <p:nvPr/>
        </p:nvGrpSpPr>
        <p:grpSpPr>
          <a:xfrm>
            <a:off x="1449844" y="2509013"/>
            <a:ext cx="270612" cy="264284"/>
            <a:chOff x="-28463700" y="3914875"/>
            <a:chExt cx="303275" cy="296150"/>
          </a:xfrm>
        </p:grpSpPr>
        <p:sp>
          <p:nvSpPr>
            <p:cNvPr id="984" name="Google Shape;984;p53"/>
            <p:cNvSpPr/>
            <p:nvPr/>
          </p:nvSpPr>
          <p:spPr>
            <a:xfrm>
              <a:off x="-28333725" y="4057375"/>
              <a:ext cx="86650" cy="64650"/>
            </a:xfrm>
            <a:custGeom>
              <a:avLst/>
              <a:gdLst/>
              <a:ahLst/>
              <a:cxnLst/>
              <a:rect l="l" t="t" r="r" b="b"/>
              <a:pathLst>
                <a:path w="3466" h="2586" extrusionOk="0">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53"/>
            <p:cNvSpPr/>
            <p:nvPr/>
          </p:nvSpPr>
          <p:spPr>
            <a:xfrm>
              <a:off x="-28463700" y="3914875"/>
              <a:ext cx="303275" cy="296150"/>
            </a:xfrm>
            <a:custGeom>
              <a:avLst/>
              <a:gdLst/>
              <a:ahLst/>
              <a:cxnLst/>
              <a:rect l="l" t="t" r="r" b="b"/>
              <a:pathLst>
                <a:path w="12131" h="11846" extrusionOk="0">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6" name="Google Shape;986;p53"/>
          <p:cNvGrpSpPr/>
          <p:nvPr/>
        </p:nvGrpSpPr>
        <p:grpSpPr>
          <a:xfrm>
            <a:off x="7450603" y="2509002"/>
            <a:ext cx="216494" cy="264307"/>
            <a:chOff x="-24694925" y="3518700"/>
            <a:chExt cx="242625" cy="296175"/>
          </a:xfrm>
        </p:grpSpPr>
        <p:sp>
          <p:nvSpPr>
            <p:cNvPr id="987" name="Google Shape;987;p53"/>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53"/>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53"/>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53"/>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1" name="Google Shape;991;p53"/>
          <p:cNvGrpSpPr/>
          <p:nvPr/>
        </p:nvGrpSpPr>
        <p:grpSpPr>
          <a:xfrm>
            <a:off x="3441357" y="2506210"/>
            <a:ext cx="270045" cy="269891"/>
            <a:chOff x="5643000" y="2621375"/>
            <a:chExt cx="480850" cy="480575"/>
          </a:xfrm>
        </p:grpSpPr>
        <p:sp>
          <p:nvSpPr>
            <p:cNvPr id="992" name="Google Shape;992;p53"/>
            <p:cNvSpPr/>
            <p:nvPr/>
          </p:nvSpPr>
          <p:spPr>
            <a:xfrm>
              <a:off x="5837150" y="2812950"/>
              <a:ext cx="92625" cy="88125"/>
            </a:xfrm>
            <a:custGeom>
              <a:avLst/>
              <a:gdLst/>
              <a:ahLst/>
              <a:cxnLst/>
              <a:rect l="l" t="t" r="r" b="b"/>
              <a:pathLst>
                <a:path w="3705" h="3525" extrusionOk="0">
                  <a:moveTo>
                    <a:pt x="1853" y="1"/>
                  </a:moveTo>
                  <a:lnTo>
                    <a:pt x="1" y="1347"/>
                  </a:lnTo>
                  <a:lnTo>
                    <a:pt x="706" y="3524"/>
                  </a:lnTo>
                  <a:lnTo>
                    <a:pt x="2997" y="3524"/>
                  </a:lnTo>
                  <a:lnTo>
                    <a:pt x="3705" y="1347"/>
                  </a:lnTo>
                  <a:lnTo>
                    <a:pt x="18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93" name="Google Shape;993;p53"/>
            <p:cNvSpPr/>
            <p:nvPr/>
          </p:nvSpPr>
          <p:spPr>
            <a:xfrm>
              <a:off x="5643000" y="2631975"/>
              <a:ext cx="480850" cy="469975"/>
            </a:xfrm>
            <a:custGeom>
              <a:avLst/>
              <a:gdLst/>
              <a:ahLst/>
              <a:cxnLst/>
              <a:rect l="l" t="t" r="r" b="b"/>
              <a:pathLst>
                <a:path w="19234" h="18799" extrusionOk="0">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94" name="Google Shape;994;p53"/>
            <p:cNvSpPr/>
            <p:nvPr/>
          </p:nvSpPr>
          <p:spPr>
            <a:xfrm>
              <a:off x="6041550" y="2749725"/>
              <a:ext cx="79750" cy="95025"/>
            </a:xfrm>
            <a:custGeom>
              <a:avLst/>
              <a:gdLst/>
              <a:ahLst/>
              <a:cxnLst/>
              <a:rect l="l" t="t" r="r" b="b"/>
              <a:pathLst>
                <a:path w="3190" h="3801" extrusionOk="0">
                  <a:moveTo>
                    <a:pt x="2184" y="0"/>
                  </a:moveTo>
                  <a:lnTo>
                    <a:pt x="723" y="196"/>
                  </a:lnTo>
                  <a:lnTo>
                    <a:pt x="0" y="2424"/>
                  </a:lnTo>
                  <a:lnTo>
                    <a:pt x="1895" y="3801"/>
                  </a:lnTo>
                  <a:lnTo>
                    <a:pt x="3189" y="3102"/>
                  </a:lnTo>
                  <a:cubicBezTo>
                    <a:pt x="3036" y="2018"/>
                    <a:pt x="2696" y="967"/>
                    <a:pt x="21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95" name="Google Shape;995;p53"/>
            <p:cNvSpPr/>
            <p:nvPr/>
          </p:nvSpPr>
          <p:spPr>
            <a:xfrm>
              <a:off x="5963025" y="2996125"/>
              <a:ext cx="92625" cy="81175"/>
            </a:xfrm>
            <a:custGeom>
              <a:avLst/>
              <a:gdLst/>
              <a:ahLst/>
              <a:cxnLst/>
              <a:rect l="l" t="t" r="r" b="b"/>
              <a:pathLst>
                <a:path w="3705" h="3247" extrusionOk="0">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96" name="Google Shape;996;p53"/>
            <p:cNvSpPr/>
            <p:nvPr/>
          </p:nvSpPr>
          <p:spPr>
            <a:xfrm>
              <a:off x="5711225" y="2996200"/>
              <a:ext cx="92600" cy="81100"/>
            </a:xfrm>
            <a:custGeom>
              <a:avLst/>
              <a:gdLst/>
              <a:ahLst/>
              <a:cxnLst/>
              <a:rect l="l" t="t" r="r" b="b"/>
              <a:pathLst>
                <a:path w="3704" h="3244" extrusionOk="0">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97" name="Google Shape;997;p53"/>
            <p:cNvSpPr/>
            <p:nvPr/>
          </p:nvSpPr>
          <p:spPr>
            <a:xfrm>
              <a:off x="5645575" y="2749725"/>
              <a:ext cx="79825" cy="95100"/>
            </a:xfrm>
            <a:custGeom>
              <a:avLst/>
              <a:gdLst/>
              <a:ahLst/>
              <a:cxnLst/>
              <a:rect l="l" t="t" r="r" b="b"/>
              <a:pathLst>
                <a:path w="3193" h="3804" extrusionOk="0">
                  <a:moveTo>
                    <a:pt x="1009" y="0"/>
                  </a:moveTo>
                  <a:cubicBezTo>
                    <a:pt x="497" y="967"/>
                    <a:pt x="154" y="2018"/>
                    <a:pt x="0" y="3105"/>
                  </a:cubicBezTo>
                  <a:lnTo>
                    <a:pt x="1295" y="3804"/>
                  </a:lnTo>
                  <a:lnTo>
                    <a:pt x="3192" y="2424"/>
                  </a:lnTo>
                  <a:lnTo>
                    <a:pt x="2467" y="196"/>
                  </a:lnTo>
                  <a:lnTo>
                    <a:pt x="100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98" name="Google Shape;998;p53"/>
            <p:cNvSpPr/>
            <p:nvPr/>
          </p:nvSpPr>
          <p:spPr>
            <a:xfrm>
              <a:off x="5836025" y="2621375"/>
              <a:ext cx="94800" cy="74100"/>
            </a:xfrm>
            <a:custGeom>
              <a:avLst/>
              <a:gdLst/>
              <a:ahLst/>
              <a:cxnLst/>
              <a:rect l="l" t="t" r="r" b="b"/>
              <a:pathLst>
                <a:path w="3792" h="2964" extrusionOk="0">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999" name="Google Shape;999;p53"/>
          <p:cNvSpPr/>
          <p:nvPr/>
        </p:nvSpPr>
        <p:spPr>
          <a:xfrm>
            <a:off x="5432324" y="2521696"/>
            <a:ext cx="270593" cy="238919"/>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92"/>
        <p:cNvGrpSpPr/>
        <p:nvPr/>
      </p:nvGrpSpPr>
      <p:grpSpPr>
        <a:xfrm>
          <a:off x="0" y="0"/>
          <a:ext cx="0" cy="0"/>
          <a:chOff x="0" y="0"/>
          <a:chExt cx="0" cy="0"/>
        </a:xfrm>
      </p:grpSpPr>
      <p:sp>
        <p:nvSpPr>
          <p:cNvPr id="493" name="Google Shape;493;p38"/>
          <p:cNvSpPr txBox="1">
            <a:spLocks noGrp="1"/>
          </p:cNvSpPr>
          <p:nvPr>
            <p:ph type="subTitle" idx="1"/>
          </p:nvPr>
        </p:nvSpPr>
        <p:spPr>
          <a:xfrm>
            <a:off x="261959" y="2152930"/>
            <a:ext cx="8620082" cy="1548900"/>
          </a:xfrm>
          <a:prstGeom prst="rect">
            <a:avLst/>
          </a:prstGeom>
        </p:spPr>
        <p:txBody>
          <a:bodyPr spcFirstLastPara="1" wrap="square" lIns="91425" tIns="91425" rIns="91425" bIns="91425" anchor="ctr" anchorCtr="0">
            <a:noAutofit/>
          </a:bodyPr>
          <a:lstStyle/>
          <a:p>
            <a:pPr marL="0" lvl="0" indent="0" algn="l"/>
            <a:r>
              <a:rPr lang="it-IT" b="1" dirty="0">
                <a:solidFill>
                  <a:srgbClr val="004FAB"/>
                </a:solidFill>
                <a:latin typeface="Convergence" panose="020B0604020202020204" charset="0"/>
              </a:rPr>
              <a:t>Frequenza cardiaca:</a:t>
            </a:r>
          </a:p>
          <a:p>
            <a:pPr marL="0" lvl="0" indent="0" algn="l"/>
            <a:r>
              <a:rPr lang="it-IT" dirty="0"/>
              <a:t>La frequenza cardiaca è il numero di battiti del cuore al minuto. Insieme alla temperatura corporea, alla pressione sanguigna e al ritmo respiratorio, è una delle funzioni vitali.</a:t>
            </a:r>
          </a:p>
          <a:p>
            <a:pPr marL="0" lvl="0" indent="0" algn="l"/>
            <a:endParaRPr lang="it-IT" dirty="0"/>
          </a:p>
          <a:p>
            <a:pPr marL="0" lvl="0" indent="0" algn="l"/>
            <a:r>
              <a:rPr lang="it-IT" b="1" dirty="0">
                <a:solidFill>
                  <a:srgbClr val="004FAB"/>
                </a:solidFill>
                <a:latin typeface="Convergence" panose="020B0604020202020204" charset="0"/>
              </a:rPr>
              <a:t>Come è misurata:</a:t>
            </a:r>
          </a:p>
          <a:p>
            <a:pPr marL="0" lvl="0" indent="0" algn="l"/>
            <a:r>
              <a:rPr lang="it-IT" dirty="0">
                <a:solidFill>
                  <a:schemeClr val="tx1"/>
                </a:solidFill>
                <a:latin typeface="Convergence" panose="020B0604020202020204" charset="0"/>
              </a:rPr>
              <a:t>Misurare la frequenza cardiaca è semplice: si può rilevare direttamente al torace all'altezza del cuore, al polso a livello dell'arteria radiale oppure al collo a livello dell'arteria carotidea.</a:t>
            </a:r>
          </a:p>
        </p:txBody>
      </p:sp>
      <p:sp>
        <p:nvSpPr>
          <p:cNvPr id="494" name="Google Shape;494;p38"/>
          <p:cNvSpPr txBox="1">
            <a:spLocks noGrp="1"/>
          </p:cNvSpPr>
          <p:nvPr>
            <p:ph type="title"/>
          </p:nvPr>
        </p:nvSpPr>
        <p:spPr>
          <a:xfrm>
            <a:off x="2395249" y="643671"/>
            <a:ext cx="4537800" cy="798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INTRODU</a:t>
            </a:r>
            <a:r>
              <a:rPr lang="it-IT" dirty="0"/>
              <a:t>ZIONE</a:t>
            </a: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003"/>
        <p:cNvGrpSpPr/>
        <p:nvPr/>
      </p:nvGrpSpPr>
      <p:grpSpPr>
        <a:xfrm>
          <a:off x="0" y="0"/>
          <a:ext cx="0" cy="0"/>
          <a:chOff x="0" y="0"/>
          <a:chExt cx="0" cy="0"/>
        </a:xfrm>
      </p:grpSpPr>
      <p:grpSp>
        <p:nvGrpSpPr>
          <p:cNvPr id="1004" name="Google Shape;1004;p54"/>
          <p:cNvGrpSpPr/>
          <p:nvPr/>
        </p:nvGrpSpPr>
        <p:grpSpPr>
          <a:xfrm>
            <a:off x="967900" y="1507025"/>
            <a:ext cx="807300" cy="2843825"/>
            <a:chOff x="967900" y="1507025"/>
            <a:chExt cx="807300" cy="2843825"/>
          </a:xfrm>
        </p:grpSpPr>
        <p:sp>
          <p:nvSpPr>
            <p:cNvPr id="1005" name="Google Shape;1005;p54"/>
            <p:cNvSpPr/>
            <p:nvPr/>
          </p:nvSpPr>
          <p:spPr>
            <a:xfrm>
              <a:off x="967900" y="1507025"/>
              <a:ext cx="807300" cy="807300"/>
            </a:xfrm>
            <a:prstGeom prst="ellipse">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54"/>
            <p:cNvSpPr/>
            <p:nvPr/>
          </p:nvSpPr>
          <p:spPr>
            <a:xfrm>
              <a:off x="967900" y="2525288"/>
              <a:ext cx="807300" cy="807300"/>
            </a:xfrm>
            <a:prstGeom prst="ellipse">
              <a:avLst/>
            </a:prstGeom>
            <a:solidFill>
              <a:schemeClr val="accent5"/>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54"/>
            <p:cNvSpPr/>
            <p:nvPr/>
          </p:nvSpPr>
          <p:spPr>
            <a:xfrm>
              <a:off x="967900" y="3543550"/>
              <a:ext cx="807300" cy="807300"/>
            </a:xfrm>
            <a:prstGeom prst="ellipse">
              <a:avLst/>
            </a:pr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1008" name="Google Shape;1008;p54"/>
          <p:cNvGraphicFramePr/>
          <p:nvPr/>
        </p:nvGraphicFramePr>
        <p:xfrm>
          <a:off x="825075" y="1401600"/>
          <a:ext cx="7491550" cy="3054750"/>
        </p:xfrm>
        <a:graphic>
          <a:graphicData uri="http://schemas.openxmlformats.org/drawingml/2006/table">
            <a:tbl>
              <a:tblPr>
                <a:noFill/>
                <a:tableStyleId>{05DAFFBA-5D37-4955-846C-FE464BF1F66F}</a:tableStyleId>
              </a:tblPr>
              <a:tblGrid>
                <a:gridCol w="1092775">
                  <a:extLst>
                    <a:ext uri="{9D8B030D-6E8A-4147-A177-3AD203B41FA5}">
                      <a16:colId xmlns:a16="http://schemas.microsoft.com/office/drawing/2014/main" val="20000"/>
                    </a:ext>
                  </a:extLst>
                </a:gridCol>
                <a:gridCol w="2077275">
                  <a:extLst>
                    <a:ext uri="{9D8B030D-6E8A-4147-A177-3AD203B41FA5}">
                      <a16:colId xmlns:a16="http://schemas.microsoft.com/office/drawing/2014/main" val="20001"/>
                    </a:ext>
                  </a:extLst>
                </a:gridCol>
                <a:gridCol w="4321500">
                  <a:extLst>
                    <a:ext uri="{9D8B030D-6E8A-4147-A177-3AD203B41FA5}">
                      <a16:colId xmlns:a16="http://schemas.microsoft.com/office/drawing/2014/main" val="20002"/>
                    </a:ext>
                  </a:extLst>
                </a:gridCol>
              </a:tblGrid>
              <a:tr h="540950">
                <a:tc rowSpan="2">
                  <a:txBody>
                    <a:bodyPr/>
                    <a:lstStyle/>
                    <a:p>
                      <a:pPr marL="0" lvl="0" indent="0" algn="ctr" rtl="0">
                        <a:spcBef>
                          <a:spcPts val="0"/>
                        </a:spcBef>
                        <a:spcAft>
                          <a:spcPts val="0"/>
                        </a:spcAft>
                        <a:buNone/>
                      </a:pPr>
                      <a:r>
                        <a:rPr lang="en" sz="3200" b="1">
                          <a:solidFill>
                            <a:schemeClr val="lt1"/>
                          </a:solidFill>
                          <a:latin typeface="Convergence"/>
                          <a:ea typeface="Convergence"/>
                          <a:cs typeface="Convergence"/>
                          <a:sym typeface="Convergence"/>
                        </a:rPr>
                        <a:t>01</a:t>
                      </a:r>
                      <a:endParaRPr sz="3200" b="1">
                        <a:solidFill>
                          <a:schemeClr val="lt1"/>
                        </a:solidFill>
                        <a:latin typeface="Convergence"/>
                        <a:ea typeface="Convergence"/>
                        <a:cs typeface="Convergence"/>
                        <a:sym typeface="Convergence"/>
                      </a:endParaRPr>
                    </a:p>
                  </a:txBody>
                  <a:tcPr marL="91425" marR="91425" marT="73150" marB="91425" anchor="ctr">
                    <a:lnL w="28575" cap="flat" cmpd="sng">
                      <a:solidFill>
                        <a:schemeClr val="dk1">
                          <a:alpha val="0"/>
                        </a:schemeClr>
                      </a:solidFill>
                      <a:prstDash val="solid"/>
                      <a:round/>
                      <a:headEnd type="none" w="sm" len="sm"/>
                      <a:tailEnd type="none" w="sm" len="sm"/>
                    </a:lnL>
                    <a:lnR w="28575" cap="flat" cmpd="sng">
                      <a:solidFill>
                        <a:schemeClr val="dk1">
                          <a:alpha val="0"/>
                        </a:schemeClr>
                      </a:solidFill>
                      <a:prstDash val="solid"/>
                      <a:round/>
                      <a:headEnd type="none" w="sm" len="sm"/>
                      <a:tailEnd type="none" w="sm" len="sm"/>
                    </a:lnR>
                    <a:lnT w="28575" cap="flat" cmpd="sng">
                      <a:solidFill>
                        <a:schemeClr val="dk1">
                          <a:alpha val="0"/>
                        </a:schemeClr>
                      </a:solidFill>
                      <a:prstDash val="solid"/>
                      <a:round/>
                      <a:headEnd type="none" w="sm" len="sm"/>
                      <a:tailEnd type="none" w="sm" len="sm"/>
                    </a:lnT>
                    <a:lnB w="28575" cap="flat" cmpd="sng">
                      <a:solidFill>
                        <a:schemeClr val="dk1">
                          <a:alpha val="0"/>
                        </a:schemeClr>
                      </a:solidFill>
                      <a:prstDash val="solid"/>
                      <a:round/>
                      <a:headEnd type="none" w="sm" len="sm"/>
                      <a:tailEnd type="none" w="sm" len="sm"/>
                    </a:lnB>
                  </a:tcPr>
                </a:tc>
                <a:tc gridSpan="2">
                  <a:txBody>
                    <a:bodyPr/>
                    <a:lstStyle/>
                    <a:p>
                      <a:pPr marL="0" lvl="0" indent="0" algn="l" rtl="0">
                        <a:spcBef>
                          <a:spcPts val="0"/>
                        </a:spcBef>
                        <a:spcAft>
                          <a:spcPts val="0"/>
                        </a:spcAft>
                        <a:buNone/>
                      </a:pPr>
                      <a:r>
                        <a:rPr lang="en" sz="2200" b="1">
                          <a:solidFill>
                            <a:schemeClr val="lt1"/>
                          </a:solidFill>
                          <a:latin typeface="Convergence"/>
                          <a:ea typeface="Convergence"/>
                          <a:cs typeface="Convergence"/>
                          <a:sym typeface="Convergence"/>
                        </a:rPr>
                        <a:t>INITIAL STAGE</a:t>
                      </a:r>
                      <a:endParaRPr sz="2200" b="1">
                        <a:solidFill>
                          <a:schemeClr val="lt1"/>
                        </a:solidFill>
                        <a:latin typeface="Convergence"/>
                        <a:ea typeface="Convergence"/>
                        <a:cs typeface="Convergence"/>
                        <a:sym typeface="Convergence"/>
                      </a:endParaRPr>
                    </a:p>
                  </a:txBody>
                  <a:tcPr marL="91425" marR="91425" marT="91425" marB="91425" anchor="ctr">
                    <a:lnL w="28575" cap="flat" cmpd="sng">
                      <a:solidFill>
                        <a:schemeClr val="dk1">
                          <a:alpha val="0"/>
                        </a:schemeClr>
                      </a:solidFill>
                      <a:prstDash val="solid"/>
                      <a:round/>
                      <a:headEnd type="none" w="sm" len="sm"/>
                      <a:tailEnd type="none" w="sm" len="sm"/>
                    </a:lnL>
                    <a:lnR w="28575" cap="flat" cmpd="sng">
                      <a:solidFill>
                        <a:schemeClr val="dk1">
                          <a:alpha val="0"/>
                        </a:schemeClr>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chemeClr val="lt2"/>
                    </a:solidFill>
                  </a:tcPr>
                </a:tc>
                <a:tc hMerge="1">
                  <a:txBody>
                    <a:bodyPr/>
                    <a:lstStyle/>
                    <a:p>
                      <a:endParaRPr lang="it-IT"/>
                    </a:p>
                  </a:txBody>
                  <a:tcPr/>
                </a:tc>
                <a:extLst>
                  <a:ext uri="{0D108BD9-81ED-4DB2-BD59-A6C34878D82A}">
                    <a16:rowId xmlns:a16="http://schemas.microsoft.com/office/drawing/2014/main" val="10000"/>
                  </a:ext>
                </a:extLst>
              </a:tr>
              <a:tr h="477300">
                <a:tc vMerge="1">
                  <a:txBody>
                    <a:bodyPr/>
                    <a:lstStyle/>
                    <a:p>
                      <a:endParaRPr lang="it-IT"/>
                    </a:p>
                  </a:txBody>
                  <a:tcPr/>
                </a:tc>
                <a:tc>
                  <a:txBody>
                    <a:bodyPr/>
                    <a:lstStyle/>
                    <a:p>
                      <a:pPr marL="0" lvl="0" indent="0" algn="l" rtl="0">
                        <a:spcBef>
                          <a:spcPts val="0"/>
                        </a:spcBef>
                        <a:spcAft>
                          <a:spcPts val="0"/>
                        </a:spcAft>
                        <a:buNone/>
                      </a:pPr>
                      <a:r>
                        <a:rPr lang="en" sz="1800" b="1">
                          <a:solidFill>
                            <a:schemeClr val="dk1"/>
                          </a:solidFill>
                          <a:latin typeface="Convergence"/>
                          <a:ea typeface="Convergence"/>
                          <a:cs typeface="Convergence"/>
                          <a:sym typeface="Convergence"/>
                        </a:rPr>
                        <a:t>MEDICINE</a:t>
                      </a:r>
                      <a:endParaRPr sz="1800" b="1">
                        <a:solidFill>
                          <a:schemeClr val="dk1"/>
                        </a:solidFill>
                        <a:latin typeface="Convergence"/>
                        <a:ea typeface="Convergence"/>
                        <a:cs typeface="Convergence"/>
                        <a:sym typeface="Convergence"/>
                      </a:endParaRPr>
                    </a:p>
                  </a:txBody>
                  <a:tcPr marL="91425" marR="91425" marT="91425" marB="91425" anchor="ctr">
                    <a:lnL w="28575" cap="flat" cmpd="sng">
                      <a:solidFill>
                        <a:schemeClr val="dk1">
                          <a:alpha val="0"/>
                        </a:schemeClr>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1500">
                          <a:solidFill>
                            <a:schemeClr val="dk1"/>
                          </a:solidFill>
                          <a:latin typeface="Lato"/>
                          <a:ea typeface="Lato"/>
                          <a:cs typeface="Lato"/>
                          <a:sym typeface="Lato"/>
                        </a:rPr>
                        <a:t>Mercury is the smallest planet</a:t>
                      </a:r>
                      <a:endParaRPr sz="1500">
                        <a:solidFill>
                          <a:schemeClr val="dk1"/>
                        </a:solidFill>
                        <a:latin typeface="Lato"/>
                        <a:ea typeface="Lato"/>
                        <a:cs typeface="Lato"/>
                        <a:sym typeface="Lato"/>
                      </a:endParaRPr>
                    </a:p>
                  </a:txBody>
                  <a:tcPr marL="91425" marR="91425" marT="54850" marB="91425" anchor="ctr">
                    <a:lnL w="28575" cap="flat" cmpd="sng">
                      <a:solidFill>
                        <a:schemeClr val="dk1"/>
                      </a:solidFill>
                      <a:prstDash val="solid"/>
                      <a:round/>
                      <a:headEnd type="none" w="sm" len="sm"/>
                      <a:tailEnd type="none" w="sm" len="sm"/>
                    </a:lnL>
                    <a:lnR w="28575" cap="flat" cmpd="sng">
                      <a:solidFill>
                        <a:schemeClr val="dk1">
                          <a:alpha val="0"/>
                        </a:schemeClr>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540950">
                <a:tc rowSpan="2">
                  <a:txBody>
                    <a:bodyPr/>
                    <a:lstStyle/>
                    <a:p>
                      <a:pPr marL="0" lvl="0" indent="0" algn="ctr" rtl="0">
                        <a:spcBef>
                          <a:spcPts val="0"/>
                        </a:spcBef>
                        <a:spcAft>
                          <a:spcPts val="0"/>
                        </a:spcAft>
                        <a:buNone/>
                      </a:pPr>
                      <a:r>
                        <a:rPr lang="en" sz="3200" b="1">
                          <a:solidFill>
                            <a:schemeClr val="lt1"/>
                          </a:solidFill>
                          <a:latin typeface="Convergence"/>
                          <a:ea typeface="Convergence"/>
                          <a:cs typeface="Convergence"/>
                          <a:sym typeface="Convergence"/>
                        </a:rPr>
                        <a:t>02</a:t>
                      </a:r>
                      <a:endParaRPr sz="3200" b="1">
                        <a:solidFill>
                          <a:schemeClr val="lt1"/>
                        </a:solidFill>
                        <a:latin typeface="Convergence"/>
                        <a:ea typeface="Convergence"/>
                        <a:cs typeface="Convergence"/>
                        <a:sym typeface="Convergence"/>
                      </a:endParaRPr>
                    </a:p>
                  </a:txBody>
                  <a:tcPr marL="91425" marR="91425" marT="73150" marB="91425" anchor="ctr">
                    <a:lnL w="28575" cap="flat" cmpd="sng">
                      <a:solidFill>
                        <a:schemeClr val="dk1">
                          <a:alpha val="0"/>
                        </a:schemeClr>
                      </a:solidFill>
                      <a:prstDash val="solid"/>
                      <a:round/>
                      <a:headEnd type="none" w="sm" len="sm"/>
                      <a:tailEnd type="none" w="sm" len="sm"/>
                    </a:lnL>
                    <a:lnR w="28575" cap="flat" cmpd="sng">
                      <a:solidFill>
                        <a:schemeClr val="dk1">
                          <a:alpha val="0"/>
                        </a:schemeClr>
                      </a:solidFill>
                      <a:prstDash val="solid"/>
                      <a:round/>
                      <a:headEnd type="none" w="sm" len="sm"/>
                      <a:tailEnd type="none" w="sm" len="sm"/>
                    </a:lnR>
                    <a:lnT w="28575" cap="flat" cmpd="sng">
                      <a:solidFill>
                        <a:schemeClr val="dk1">
                          <a:alpha val="0"/>
                        </a:schemeClr>
                      </a:solidFill>
                      <a:prstDash val="solid"/>
                      <a:round/>
                      <a:headEnd type="none" w="sm" len="sm"/>
                      <a:tailEnd type="none" w="sm" len="sm"/>
                    </a:lnT>
                    <a:lnB w="28575" cap="flat" cmpd="sng">
                      <a:solidFill>
                        <a:schemeClr val="dk1">
                          <a:alpha val="0"/>
                        </a:schemeClr>
                      </a:solidFill>
                      <a:prstDash val="solid"/>
                      <a:round/>
                      <a:headEnd type="none" w="sm" len="sm"/>
                      <a:tailEnd type="none" w="sm" len="sm"/>
                    </a:lnB>
                  </a:tcPr>
                </a:tc>
                <a:tc gridSpan="2">
                  <a:txBody>
                    <a:bodyPr/>
                    <a:lstStyle/>
                    <a:p>
                      <a:pPr marL="0" lvl="0" indent="0" algn="l" rtl="0">
                        <a:spcBef>
                          <a:spcPts val="0"/>
                        </a:spcBef>
                        <a:spcAft>
                          <a:spcPts val="0"/>
                        </a:spcAft>
                        <a:buNone/>
                      </a:pPr>
                      <a:r>
                        <a:rPr lang="en" sz="2200" b="1">
                          <a:solidFill>
                            <a:schemeClr val="lt1"/>
                          </a:solidFill>
                          <a:latin typeface="Convergence"/>
                          <a:ea typeface="Convergence"/>
                          <a:cs typeface="Convergence"/>
                          <a:sym typeface="Convergence"/>
                        </a:rPr>
                        <a:t>INTERMEDIATE STAGE</a:t>
                      </a:r>
                      <a:endParaRPr sz="2200" b="1">
                        <a:solidFill>
                          <a:schemeClr val="lt1"/>
                        </a:solidFill>
                        <a:latin typeface="Convergence"/>
                        <a:ea typeface="Convergence"/>
                        <a:cs typeface="Convergence"/>
                        <a:sym typeface="Convergence"/>
                      </a:endParaRPr>
                    </a:p>
                  </a:txBody>
                  <a:tcPr marL="91425" marR="91425" marT="91425" marB="91425" anchor="ctr">
                    <a:lnL w="28575" cap="flat" cmpd="sng">
                      <a:solidFill>
                        <a:schemeClr val="dk1">
                          <a:alpha val="0"/>
                        </a:schemeClr>
                      </a:solidFill>
                      <a:prstDash val="solid"/>
                      <a:round/>
                      <a:headEnd type="none" w="sm" len="sm"/>
                      <a:tailEnd type="none" w="sm" len="sm"/>
                    </a:lnL>
                    <a:lnR w="28575" cap="flat" cmpd="sng">
                      <a:solidFill>
                        <a:schemeClr val="dk1">
                          <a:alpha val="0"/>
                        </a:schemeClr>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chemeClr val="accent5"/>
                    </a:solidFill>
                  </a:tcPr>
                </a:tc>
                <a:tc hMerge="1">
                  <a:txBody>
                    <a:bodyPr/>
                    <a:lstStyle/>
                    <a:p>
                      <a:endParaRPr lang="it-IT"/>
                    </a:p>
                  </a:txBody>
                  <a:tcPr/>
                </a:tc>
                <a:extLst>
                  <a:ext uri="{0D108BD9-81ED-4DB2-BD59-A6C34878D82A}">
                    <a16:rowId xmlns:a16="http://schemas.microsoft.com/office/drawing/2014/main" val="10002"/>
                  </a:ext>
                </a:extLst>
              </a:tr>
              <a:tr h="477300">
                <a:tc vMerge="1">
                  <a:txBody>
                    <a:bodyPr/>
                    <a:lstStyle/>
                    <a:p>
                      <a:endParaRPr lang="it-IT"/>
                    </a:p>
                  </a:txBody>
                  <a:tcPr/>
                </a:tc>
                <a:tc>
                  <a:txBody>
                    <a:bodyPr/>
                    <a:lstStyle/>
                    <a:p>
                      <a:pPr marL="0" lvl="0" indent="0" algn="l" rtl="0">
                        <a:spcBef>
                          <a:spcPts val="0"/>
                        </a:spcBef>
                        <a:spcAft>
                          <a:spcPts val="0"/>
                        </a:spcAft>
                        <a:buNone/>
                      </a:pPr>
                      <a:r>
                        <a:rPr lang="en" sz="1800" b="1">
                          <a:solidFill>
                            <a:schemeClr val="dk1"/>
                          </a:solidFill>
                          <a:latin typeface="Convergence"/>
                          <a:ea typeface="Convergence"/>
                          <a:cs typeface="Convergence"/>
                          <a:sym typeface="Convergence"/>
                        </a:rPr>
                        <a:t>MEDICINE</a:t>
                      </a:r>
                      <a:endParaRPr sz="1800" b="1">
                        <a:solidFill>
                          <a:schemeClr val="dk1"/>
                        </a:solidFill>
                        <a:latin typeface="Convergence"/>
                        <a:ea typeface="Convergence"/>
                        <a:cs typeface="Convergence"/>
                        <a:sym typeface="Convergence"/>
                      </a:endParaRPr>
                    </a:p>
                  </a:txBody>
                  <a:tcPr marL="91425" marR="91425" marT="91425" marB="91425" anchor="ctr">
                    <a:lnL w="28575" cap="flat" cmpd="sng">
                      <a:solidFill>
                        <a:schemeClr val="dk1">
                          <a:alpha val="0"/>
                        </a:schemeClr>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1500">
                          <a:solidFill>
                            <a:schemeClr val="dk1"/>
                          </a:solidFill>
                          <a:latin typeface="Lato"/>
                          <a:ea typeface="Lato"/>
                          <a:cs typeface="Lato"/>
                          <a:sym typeface="Lato"/>
                        </a:rPr>
                        <a:t>Venus has very high temperatures</a:t>
                      </a:r>
                      <a:endParaRPr sz="1500">
                        <a:solidFill>
                          <a:schemeClr val="dk1"/>
                        </a:solidFill>
                        <a:latin typeface="Lato"/>
                        <a:ea typeface="Lato"/>
                        <a:cs typeface="Lato"/>
                        <a:sym typeface="Lato"/>
                      </a:endParaRPr>
                    </a:p>
                  </a:txBody>
                  <a:tcPr marL="91425" marR="91425" marT="54850" marB="91425" anchor="ctr">
                    <a:lnL w="28575" cap="flat" cmpd="sng">
                      <a:solidFill>
                        <a:schemeClr val="dk1"/>
                      </a:solidFill>
                      <a:prstDash val="solid"/>
                      <a:round/>
                      <a:headEnd type="none" w="sm" len="sm"/>
                      <a:tailEnd type="none" w="sm" len="sm"/>
                    </a:lnL>
                    <a:lnR w="28575" cap="flat" cmpd="sng">
                      <a:solidFill>
                        <a:schemeClr val="dk1">
                          <a:alpha val="0"/>
                        </a:schemeClr>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540950">
                <a:tc rowSpan="2">
                  <a:txBody>
                    <a:bodyPr/>
                    <a:lstStyle/>
                    <a:p>
                      <a:pPr marL="0" lvl="0" indent="0" algn="ctr" rtl="0">
                        <a:spcBef>
                          <a:spcPts val="0"/>
                        </a:spcBef>
                        <a:spcAft>
                          <a:spcPts val="0"/>
                        </a:spcAft>
                        <a:buNone/>
                      </a:pPr>
                      <a:r>
                        <a:rPr lang="en" sz="3200" b="1">
                          <a:solidFill>
                            <a:schemeClr val="lt1"/>
                          </a:solidFill>
                          <a:latin typeface="Convergence"/>
                          <a:ea typeface="Convergence"/>
                          <a:cs typeface="Convergence"/>
                          <a:sym typeface="Convergence"/>
                        </a:rPr>
                        <a:t>03</a:t>
                      </a:r>
                      <a:endParaRPr sz="3200" b="1">
                        <a:solidFill>
                          <a:schemeClr val="lt1"/>
                        </a:solidFill>
                        <a:latin typeface="Convergence"/>
                        <a:ea typeface="Convergence"/>
                        <a:cs typeface="Convergence"/>
                        <a:sym typeface="Convergence"/>
                      </a:endParaRPr>
                    </a:p>
                  </a:txBody>
                  <a:tcPr marL="91425" marR="91425" marT="73150" marB="91425" anchor="ctr">
                    <a:lnL w="28575" cap="flat" cmpd="sng">
                      <a:solidFill>
                        <a:schemeClr val="dk1">
                          <a:alpha val="0"/>
                        </a:schemeClr>
                      </a:solidFill>
                      <a:prstDash val="solid"/>
                      <a:round/>
                      <a:headEnd type="none" w="sm" len="sm"/>
                      <a:tailEnd type="none" w="sm" len="sm"/>
                    </a:lnL>
                    <a:lnR w="28575" cap="flat" cmpd="sng">
                      <a:solidFill>
                        <a:schemeClr val="dk1">
                          <a:alpha val="0"/>
                        </a:schemeClr>
                      </a:solidFill>
                      <a:prstDash val="solid"/>
                      <a:round/>
                      <a:headEnd type="none" w="sm" len="sm"/>
                      <a:tailEnd type="none" w="sm" len="sm"/>
                    </a:lnR>
                    <a:lnT w="28575" cap="flat" cmpd="sng">
                      <a:solidFill>
                        <a:schemeClr val="dk1">
                          <a:alpha val="0"/>
                        </a:schemeClr>
                      </a:solidFill>
                      <a:prstDash val="solid"/>
                      <a:round/>
                      <a:headEnd type="none" w="sm" len="sm"/>
                      <a:tailEnd type="none" w="sm" len="sm"/>
                    </a:lnT>
                    <a:lnB w="28575" cap="flat" cmpd="sng">
                      <a:solidFill>
                        <a:schemeClr val="dk1">
                          <a:alpha val="0"/>
                        </a:schemeClr>
                      </a:solidFill>
                      <a:prstDash val="solid"/>
                      <a:round/>
                      <a:headEnd type="none" w="sm" len="sm"/>
                      <a:tailEnd type="none" w="sm" len="sm"/>
                    </a:lnB>
                  </a:tcPr>
                </a:tc>
                <a:tc gridSpan="2">
                  <a:txBody>
                    <a:bodyPr/>
                    <a:lstStyle/>
                    <a:p>
                      <a:pPr marL="0" lvl="0" indent="0" algn="l" rtl="0">
                        <a:spcBef>
                          <a:spcPts val="0"/>
                        </a:spcBef>
                        <a:spcAft>
                          <a:spcPts val="0"/>
                        </a:spcAft>
                        <a:buNone/>
                      </a:pPr>
                      <a:r>
                        <a:rPr lang="en" sz="2200" b="1">
                          <a:solidFill>
                            <a:schemeClr val="lt1"/>
                          </a:solidFill>
                          <a:latin typeface="Convergence"/>
                          <a:ea typeface="Convergence"/>
                          <a:cs typeface="Convergence"/>
                          <a:sym typeface="Convergence"/>
                        </a:rPr>
                        <a:t>ADVANCED STAGE</a:t>
                      </a:r>
                      <a:endParaRPr sz="2200" b="1">
                        <a:solidFill>
                          <a:schemeClr val="lt1"/>
                        </a:solidFill>
                        <a:latin typeface="Convergence"/>
                        <a:ea typeface="Convergence"/>
                        <a:cs typeface="Convergence"/>
                        <a:sym typeface="Convergence"/>
                      </a:endParaRPr>
                    </a:p>
                  </a:txBody>
                  <a:tcPr marL="91425" marR="91425" marT="91425" marB="91425" anchor="ctr">
                    <a:lnL w="28575" cap="flat" cmpd="sng">
                      <a:solidFill>
                        <a:schemeClr val="dk1">
                          <a:alpha val="0"/>
                        </a:schemeClr>
                      </a:solidFill>
                      <a:prstDash val="solid"/>
                      <a:round/>
                      <a:headEnd type="none" w="sm" len="sm"/>
                      <a:tailEnd type="none" w="sm" len="sm"/>
                    </a:lnL>
                    <a:lnR w="28575" cap="flat" cmpd="sng">
                      <a:solidFill>
                        <a:schemeClr val="dk1">
                          <a:alpha val="0"/>
                        </a:schemeClr>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chemeClr val="accent1"/>
                    </a:solidFill>
                  </a:tcPr>
                </a:tc>
                <a:tc hMerge="1">
                  <a:txBody>
                    <a:bodyPr/>
                    <a:lstStyle/>
                    <a:p>
                      <a:endParaRPr lang="it-IT"/>
                    </a:p>
                  </a:txBody>
                  <a:tcPr/>
                </a:tc>
                <a:extLst>
                  <a:ext uri="{0D108BD9-81ED-4DB2-BD59-A6C34878D82A}">
                    <a16:rowId xmlns:a16="http://schemas.microsoft.com/office/drawing/2014/main" val="10004"/>
                  </a:ext>
                </a:extLst>
              </a:tr>
              <a:tr h="477300">
                <a:tc vMerge="1">
                  <a:txBody>
                    <a:bodyPr/>
                    <a:lstStyle/>
                    <a:p>
                      <a:endParaRPr lang="it-IT"/>
                    </a:p>
                  </a:txBody>
                  <a:tcPr/>
                </a:tc>
                <a:tc>
                  <a:txBody>
                    <a:bodyPr/>
                    <a:lstStyle/>
                    <a:p>
                      <a:pPr marL="0" lvl="0" indent="0" algn="l" rtl="0">
                        <a:spcBef>
                          <a:spcPts val="0"/>
                        </a:spcBef>
                        <a:spcAft>
                          <a:spcPts val="0"/>
                        </a:spcAft>
                        <a:buNone/>
                      </a:pPr>
                      <a:r>
                        <a:rPr lang="en" sz="1800" b="1">
                          <a:solidFill>
                            <a:schemeClr val="dk1"/>
                          </a:solidFill>
                          <a:latin typeface="Convergence"/>
                          <a:ea typeface="Convergence"/>
                          <a:cs typeface="Convergence"/>
                          <a:sym typeface="Convergence"/>
                        </a:rPr>
                        <a:t>MEDICINE</a:t>
                      </a:r>
                      <a:endParaRPr sz="1800" b="1">
                        <a:solidFill>
                          <a:schemeClr val="dk1"/>
                        </a:solidFill>
                        <a:latin typeface="Convergence"/>
                        <a:ea typeface="Convergence"/>
                        <a:cs typeface="Convergence"/>
                        <a:sym typeface="Convergence"/>
                      </a:endParaRPr>
                    </a:p>
                  </a:txBody>
                  <a:tcPr marL="91425" marR="91425" marT="91425" marB="91425" anchor="ctr">
                    <a:lnL w="28575" cap="flat" cmpd="sng">
                      <a:solidFill>
                        <a:schemeClr val="dk1">
                          <a:alpha val="0"/>
                        </a:schemeClr>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1500">
                          <a:solidFill>
                            <a:schemeClr val="dk1"/>
                          </a:solidFill>
                          <a:latin typeface="Lato"/>
                          <a:ea typeface="Lato"/>
                          <a:cs typeface="Lato"/>
                          <a:sym typeface="Lato"/>
                        </a:rPr>
                        <a:t>Earth is the planet where we all live</a:t>
                      </a:r>
                      <a:endParaRPr sz="1500">
                        <a:solidFill>
                          <a:schemeClr val="dk1"/>
                        </a:solidFill>
                        <a:latin typeface="Lato"/>
                        <a:ea typeface="Lato"/>
                        <a:cs typeface="Lato"/>
                        <a:sym typeface="Lato"/>
                      </a:endParaRPr>
                    </a:p>
                  </a:txBody>
                  <a:tcPr marL="91425" marR="91425" marT="54850" marB="91425" anchor="ctr">
                    <a:lnL w="28575" cap="flat" cmpd="sng">
                      <a:solidFill>
                        <a:schemeClr val="dk1"/>
                      </a:solidFill>
                      <a:prstDash val="solid"/>
                      <a:round/>
                      <a:headEnd type="none" w="sm" len="sm"/>
                      <a:tailEnd type="none" w="sm" len="sm"/>
                    </a:lnL>
                    <a:lnR w="28575" cap="flat" cmpd="sng">
                      <a:solidFill>
                        <a:schemeClr val="dk1">
                          <a:alpha val="0"/>
                        </a:schemeClr>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1009" name="Google Shape;1009;p54"/>
          <p:cNvSpPr txBox="1">
            <a:spLocks noGrp="1"/>
          </p:cNvSpPr>
          <p:nvPr>
            <p:ph type="title"/>
          </p:nvPr>
        </p:nvSpPr>
        <p:spPr>
          <a:xfrm>
            <a:off x="720000" y="387600"/>
            <a:ext cx="7704000" cy="592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DISEASE TREATMENT</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013"/>
        <p:cNvGrpSpPr/>
        <p:nvPr/>
      </p:nvGrpSpPr>
      <p:grpSpPr>
        <a:xfrm>
          <a:off x="0" y="0"/>
          <a:ext cx="0" cy="0"/>
          <a:chOff x="0" y="0"/>
          <a:chExt cx="0" cy="0"/>
        </a:xfrm>
      </p:grpSpPr>
      <p:sp>
        <p:nvSpPr>
          <p:cNvPr id="1014" name="Google Shape;1014;p55"/>
          <p:cNvSpPr/>
          <p:nvPr/>
        </p:nvSpPr>
        <p:spPr>
          <a:xfrm>
            <a:off x="903966" y="2856994"/>
            <a:ext cx="1392300" cy="506700"/>
          </a:xfrm>
          <a:prstGeom prst="roundRect">
            <a:avLst>
              <a:gd name="adj" fmla="val 50000"/>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55"/>
          <p:cNvSpPr/>
          <p:nvPr/>
        </p:nvSpPr>
        <p:spPr>
          <a:xfrm>
            <a:off x="4942678" y="2856994"/>
            <a:ext cx="1392300" cy="506700"/>
          </a:xfrm>
          <a:prstGeom prst="roundRect">
            <a:avLst>
              <a:gd name="adj" fmla="val 50000"/>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55"/>
          <p:cNvSpPr/>
          <p:nvPr/>
        </p:nvSpPr>
        <p:spPr>
          <a:xfrm>
            <a:off x="2809022" y="2856994"/>
            <a:ext cx="1392300" cy="506700"/>
          </a:xfrm>
          <a:prstGeom prst="roundRect">
            <a:avLst>
              <a:gd name="adj" fmla="val 50000"/>
            </a:avLst>
          </a:prstGeom>
          <a:solidFill>
            <a:schemeClr val="accent5"/>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55"/>
          <p:cNvSpPr/>
          <p:nvPr/>
        </p:nvSpPr>
        <p:spPr>
          <a:xfrm>
            <a:off x="6847734" y="2856994"/>
            <a:ext cx="1392300" cy="506700"/>
          </a:xfrm>
          <a:prstGeom prst="roundRect">
            <a:avLst>
              <a:gd name="adj" fmla="val 50000"/>
            </a:avLst>
          </a:prstGeom>
          <a:solidFill>
            <a:schemeClr val="accent5"/>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55"/>
          <p:cNvSpPr txBox="1">
            <a:spLocks noGrp="1"/>
          </p:cNvSpPr>
          <p:nvPr>
            <p:ph type="title"/>
          </p:nvPr>
        </p:nvSpPr>
        <p:spPr>
          <a:xfrm>
            <a:off x="903966" y="2846644"/>
            <a:ext cx="1392300" cy="527400"/>
          </a:xfrm>
          <a:prstGeom prst="rect">
            <a:avLst/>
          </a:prstGeom>
        </p:spPr>
        <p:txBody>
          <a:bodyPr spcFirstLastPara="1" wrap="square" lIns="91425" tIns="73150" rIns="91425" bIns="91425" anchor="ctr" anchorCtr="0">
            <a:noAutofit/>
          </a:bodyPr>
          <a:lstStyle/>
          <a:p>
            <a:pPr marL="0" lvl="0" indent="0" algn="ctr" rtl="0">
              <a:spcBef>
                <a:spcPts val="0"/>
              </a:spcBef>
              <a:spcAft>
                <a:spcPts val="0"/>
              </a:spcAft>
              <a:buNone/>
            </a:pPr>
            <a:r>
              <a:rPr lang="en">
                <a:solidFill>
                  <a:schemeClr val="lt1"/>
                </a:solidFill>
              </a:rPr>
              <a:t>25%</a:t>
            </a:r>
            <a:endParaRPr>
              <a:solidFill>
                <a:schemeClr val="lt1"/>
              </a:solidFill>
            </a:endParaRPr>
          </a:p>
        </p:txBody>
      </p:sp>
      <p:sp>
        <p:nvSpPr>
          <p:cNvPr id="1019" name="Google Shape;1019;p55"/>
          <p:cNvSpPr txBox="1">
            <a:spLocks noGrp="1"/>
          </p:cNvSpPr>
          <p:nvPr>
            <p:ph type="title" idx="2"/>
          </p:nvPr>
        </p:nvSpPr>
        <p:spPr>
          <a:xfrm>
            <a:off x="6847734" y="2846644"/>
            <a:ext cx="1392300" cy="527400"/>
          </a:xfrm>
          <a:prstGeom prst="rect">
            <a:avLst/>
          </a:prstGeom>
        </p:spPr>
        <p:txBody>
          <a:bodyPr spcFirstLastPara="1" wrap="square" lIns="91425" tIns="73150" rIns="91425" bIns="91425" anchor="ctr" anchorCtr="0">
            <a:noAutofit/>
          </a:bodyPr>
          <a:lstStyle/>
          <a:p>
            <a:pPr marL="0" lvl="0" indent="0" algn="ctr" rtl="0">
              <a:spcBef>
                <a:spcPts val="0"/>
              </a:spcBef>
              <a:spcAft>
                <a:spcPts val="0"/>
              </a:spcAft>
              <a:buNone/>
            </a:pPr>
            <a:r>
              <a:rPr lang="en">
                <a:solidFill>
                  <a:schemeClr val="lt1"/>
                </a:solidFill>
              </a:rPr>
              <a:t>35%</a:t>
            </a:r>
            <a:endParaRPr>
              <a:solidFill>
                <a:schemeClr val="lt1"/>
              </a:solidFill>
            </a:endParaRPr>
          </a:p>
        </p:txBody>
      </p:sp>
      <p:sp>
        <p:nvSpPr>
          <p:cNvPr id="1020" name="Google Shape;1020;p55"/>
          <p:cNvSpPr txBox="1">
            <a:spLocks noGrp="1"/>
          </p:cNvSpPr>
          <p:nvPr>
            <p:ph type="title" idx="3"/>
          </p:nvPr>
        </p:nvSpPr>
        <p:spPr>
          <a:xfrm>
            <a:off x="720000" y="387600"/>
            <a:ext cx="7704000" cy="592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RECOMMENDATIONS</a:t>
            </a:r>
            <a:endParaRPr/>
          </a:p>
        </p:txBody>
      </p:sp>
      <p:sp>
        <p:nvSpPr>
          <p:cNvPr id="1021" name="Google Shape;1021;p55"/>
          <p:cNvSpPr txBox="1">
            <a:spLocks noGrp="1"/>
          </p:cNvSpPr>
          <p:nvPr>
            <p:ph type="subTitle" idx="1"/>
          </p:nvPr>
        </p:nvSpPr>
        <p:spPr>
          <a:xfrm flipH="1">
            <a:off x="719616" y="3531469"/>
            <a:ext cx="17610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MERCURY</a:t>
            </a:r>
            <a:endParaRPr/>
          </a:p>
        </p:txBody>
      </p:sp>
      <p:sp>
        <p:nvSpPr>
          <p:cNvPr id="1022" name="Google Shape;1022;p55"/>
          <p:cNvSpPr txBox="1">
            <a:spLocks noGrp="1"/>
          </p:cNvSpPr>
          <p:nvPr>
            <p:ph type="subTitle" idx="4"/>
          </p:nvPr>
        </p:nvSpPr>
        <p:spPr>
          <a:xfrm flipH="1">
            <a:off x="719616" y="3863013"/>
            <a:ext cx="1761000" cy="699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It’s the closest planet to the Sun</a:t>
            </a:r>
            <a:endParaRPr/>
          </a:p>
        </p:txBody>
      </p:sp>
      <p:sp>
        <p:nvSpPr>
          <p:cNvPr id="1023" name="Google Shape;1023;p55"/>
          <p:cNvSpPr txBox="1">
            <a:spLocks noGrp="1"/>
          </p:cNvSpPr>
          <p:nvPr>
            <p:ph type="subTitle" idx="5"/>
          </p:nvPr>
        </p:nvSpPr>
        <p:spPr>
          <a:xfrm flipH="1">
            <a:off x="6663384" y="3531469"/>
            <a:ext cx="17610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VENUS</a:t>
            </a:r>
            <a:endParaRPr/>
          </a:p>
        </p:txBody>
      </p:sp>
      <p:sp>
        <p:nvSpPr>
          <p:cNvPr id="1024" name="Google Shape;1024;p55"/>
          <p:cNvSpPr txBox="1">
            <a:spLocks noGrp="1"/>
          </p:cNvSpPr>
          <p:nvPr>
            <p:ph type="subTitle" idx="6"/>
          </p:nvPr>
        </p:nvSpPr>
        <p:spPr>
          <a:xfrm flipH="1">
            <a:off x="6663384" y="3863013"/>
            <a:ext cx="1761000" cy="699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Venus has very high temperatures</a:t>
            </a:r>
            <a:endParaRPr/>
          </a:p>
        </p:txBody>
      </p:sp>
      <p:sp>
        <p:nvSpPr>
          <p:cNvPr id="1025" name="Google Shape;1025;p55"/>
          <p:cNvSpPr txBox="1">
            <a:spLocks noGrp="1"/>
          </p:cNvSpPr>
          <p:nvPr>
            <p:ph type="title" idx="7"/>
          </p:nvPr>
        </p:nvSpPr>
        <p:spPr>
          <a:xfrm>
            <a:off x="2809022" y="2846644"/>
            <a:ext cx="1392300" cy="527400"/>
          </a:xfrm>
          <a:prstGeom prst="rect">
            <a:avLst/>
          </a:prstGeom>
        </p:spPr>
        <p:txBody>
          <a:bodyPr spcFirstLastPara="1" wrap="square" lIns="91425" tIns="73150" rIns="91425" bIns="91425" anchor="ctr" anchorCtr="0">
            <a:noAutofit/>
          </a:bodyPr>
          <a:lstStyle/>
          <a:p>
            <a:pPr marL="0" lvl="0" indent="0" algn="ctr" rtl="0">
              <a:spcBef>
                <a:spcPts val="0"/>
              </a:spcBef>
              <a:spcAft>
                <a:spcPts val="0"/>
              </a:spcAft>
              <a:buNone/>
            </a:pPr>
            <a:r>
              <a:rPr lang="en">
                <a:solidFill>
                  <a:schemeClr val="lt1"/>
                </a:solidFill>
              </a:rPr>
              <a:t>75%</a:t>
            </a:r>
            <a:endParaRPr>
              <a:solidFill>
                <a:schemeClr val="lt1"/>
              </a:solidFill>
            </a:endParaRPr>
          </a:p>
        </p:txBody>
      </p:sp>
      <p:sp>
        <p:nvSpPr>
          <p:cNvPr id="1026" name="Google Shape;1026;p55"/>
          <p:cNvSpPr txBox="1">
            <a:spLocks noGrp="1"/>
          </p:cNvSpPr>
          <p:nvPr>
            <p:ph type="subTitle" idx="8"/>
          </p:nvPr>
        </p:nvSpPr>
        <p:spPr>
          <a:xfrm flipH="1">
            <a:off x="2624672" y="3531469"/>
            <a:ext cx="17610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SATURN</a:t>
            </a:r>
            <a:endParaRPr/>
          </a:p>
        </p:txBody>
      </p:sp>
      <p:sp>
        <p:nvSpPr>
          <p:cNvPr id="1027" name="Google Shape;1027;p55"/>
          <p:cNvSpPr txBox="1">
            <a:spLocks noGrp="1"/>
          </p:cNvSpPr>
          <p:nvPr>
            <p:ph type="subTitle" idx="9"/>
          </p:nvPr>
        </p:nvSpPr>
        <p:spPr>
          <a:xfrm flipH="1">
            <a:off x="2624672" y="3863013"/>
            <a:ext cx="1761000" cy="699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Saturn is the only planet with rings</a:t>
            </a:r>
            <a:endParaRPr/>
          </a:p>
        </p:txBody>
      </p:sp>
      <p:grpSp>
        <p:nvGrpSpPr>
          <p:cNvPr id="1028" name="Google Shape;1028;p55"/>
          <p:cNvGrpSpPr/>
          <p:nvPr/>
        </p:nvGrpSpPr>
        <p:grpSpPr>
          <a:xfrm>
            <a:off x="1023655" y="1458669"/>
            <a:ext cx="1152920" cy="1152914"/>
            <a:chOff x="-318675" y="2011048"/>
            <a:chExt cx="1121409" cy="1121402"/>
          </a:xfrm>
        </p:grpSpPr>
        <p:sp>
          <p:nvSpPr>
            <p:cNvPr id="1029" name="Google Shape;1029;p55"/>
            <p:cNvSpPr/>
            <p:nvPr/>
          </p:nvSpPr>
          <p:spPr>
            <a:xfrm flipH="1">
              <a:off x="-318666" y="2011048"/>
              <a:ext cx="1121400" cy="1121400"/>
            </a:xfrm>
            <a:prstGeom prst="donut">
              <a:avLst>
                <a:gd name="adj" fmla="val 25000"/>
              </a:avLst>
            </a:pr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55"/>
            <p:cNvSpPr/>
            <p:nvPr/>
          </p:nvSpPr>
          <p:spPr>
            <a:xfrm flipH="1">
              <a:off x="-318675" y="2011050"/>
              <a:ext cx="1121400" cy="1121400"/>
            </a:xfrm>
            <a:prstGeom prst="blockArc">
              <a:avLst>
                <a:gd name="adj1" fmla="val 10800000"/>
                <a:gd name="adj2" fmla="val 16200918"/>
                <a:gd name="adj3" fmla="val 24960"/>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1" name="Google Shape;1031;p55"/>
          <p:cNvGrpSpPr/>
          <p:nvPr/>
        </p:nvGrpSpPr>
        <p:grpSpPr>
          <a:xfrm>
            <a:off x="5062368" y="1458669"/>
            <a:ext cx="1152920" cy="1152914"/>
            <a:chOff x="-318675" y="2011048"/>
            <a:chExt cx="1121409" cy="1121402"/>
          </a:xfrm>
        </p:grpSpPr>
        <p:sp>
          <p:nvSpPr>
            <p:cNvPr id="1032" name="Google Shape;1032;p55"/>
            <p:cNvSpPr/>
            <p:nvPr/>
          </p:nvSpPr>
          <p:spPr>
            <a:xfrm flipH="1">
              <a:off x="-318666" y="2011048"/>
              <a:ext cx="1121400" cy="1121400"/>
            </a:xfrm>
            <a:prstGeom prst="donut">
              <a:avLst>
                <a:gd name="adj" fmla="val 25000"/>
              </a:avLst>
            </a:pr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55"/>
            <p:cNvSpPr/>
            <p:nvPr/>
          </p:nvSpPr>
          <p:spPr>
            <a:xfrm flipH="1">
              <a:off x="-318675" y="2011050"/>
              <a:ext cx="1121400" cy="1121400"/>
            </a:xfrm>
            <a:prstGeom prst="blockArc">
              <a:avLst>
                <a:gd name="adj1" fmla="val 3915441"/>
                <a:gd name="adj2" fmla="val 16200918"/>
                <a:gd name="adj3" fmla="val 24960"/>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4" name="Google Shape;1034;p55"/>
          <p:cNvGrpSpPr/>
          <p:nvPr/>
        </p:nvGrpSpPr>
        <p:grpSpPr>
          <a:xfrm>
            <a:off x="6967424" y="1458669"/>
            <a:ext cx="1152920" cy="1152914"/>
            <a:chOff x="-318675" y="2011048"/>
            <a:chExt cx="1121409" cy="1121402"/>
          </a:xfrm>
        </p:grpSpPr>
        <p:sp>
          <p:nvSpPr>
            <p:cNvPr id="1035" name="Google Shape;1035;p55"/>
            <p:cNvSpPr/>
            <p:nvPr/>
          </p:nvSpPr>
          <p:spPr>
            <a:xfrm flipH="1">
              <a:off x="-318666" y="2011048"/>
              <a:ext cx="1121400" cy="1121400"/>
            </a:xfrm>
            <a:prstGeom prst="donut">
              <a:avLst>
                <a:gd name="adj" fmla="val 25000"/>
              </a:avLst>
            </a:pr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55"/>
            <p:cNvSpPr/>
            <p:nvPr/>
          </p:nvSpPr>
          <p:spPr>
            <a:xfrm flipH="1">
              <a:off x="-318675" y="2011050"/>
              <a:ext cx="1121400" cy="1121400"/>
            </a:xfrm>
            <a:prstGeom prst="blockArc">
              <a:avLst>
                <a:gd name="adj1" fmla="val 7552712"/>
                <a:gd name="adj2" fmla="val 16200918"/>
                <a:gd name="adj3" fmla="val 24960"/>
              </a:avLst>
            </a:prstGeom>
            <a:solidFill>
              <a:schemeClr val="accent5"/>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7" name="Google Shape;1037;p55"/>
          <p:cNvSpPr txBox="1">
            <a:spLocks noGrp="1"/>
          </p:cNvSpPr>
          <p:nvPr>
            <p:ph type="title" idx="13"/>
          </p:nvPr>
        </p:nvSpPr>
        <p:spPr>
          <a:xfrm>
            <a:off x="4942678" y="2846644"/>
            <a:ext cx="1392300" cy="527400"/>
          </a:xfrm>
          <a:prstGeom prst="rect">
            <a:avLst/>
          </a:prstGeom>
        </p:spPr>
        <p:txBody>
          <a:bodyPr spcFirstLastPara="1" wrap="square" lIns="91425" tIns="73150" rIns="91425" bIns="91425" anchor="ctr" anchorCtr="0">
            <a:noAutofit/>
          </a:bodyPr>
          <a:lstStyle/>
          <a:p>
            <a:pPr marL="0" lvl="0" indent="0" algn="ctr" rtl="0">
              <a:spcBef>
                <a:spcPts val="0"/>
              </a:spcBef>
              <a:spcAft>
                <a:spcPts val="0"/>
              </a:spcAft>
              <a:buNone/>
            </a:pPr>
            <a:r>
              <a:rPr lang="en">
                <a:solidFill>
                  <a:schemeClr val="lt1"/>
                </a:solidFill>
              </a:rPr>
              <a:t>65%</a:t>
            </a:r>
            <a:endParaRPr>
              <a:solidFill>
                <a:schemeClr val="lt1"/>
              </a:solidFill>
            </a:endParaRPr>
          </a:p>
        </p:txBody>
      </p:sp>
      <p:sp>
        <p:nvSpPr>
          <p:cNvPr id="1038" name="Google Shape;1038;p55"/>
          <p:cNvSpPr txBox="1">
            <a:spLocks noGrp="1"/>
          </p:cNvSpPr>
          <p:nvPr>
            <p:ph type="subTitle" idx="14"/>
          </p:nvPr>
        </p:nvSpPr>
        <p:spPr>
          <a:xfrm flipH="1">
            <a:off x="4758328" y="3531469"/>
            <a:ext cx="17610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MARS</a:t>
            </a:r>
            <a:endParaRPr/>
          </a:p>
        </p:txBody>
      </p:sp>
      <p:sp>
        <p:nvSpPr>
          <p:cNvPr id="1039" name="Google Shape;1039;p55"/>
          <p:cNvSpPr txBox="1">
            <a:spLocks noGrp="1"/>
          </p:cNvSpPr>
          <p:nvPr>
            <p:ph type="subTitle" idx="15"/>
          </p:nvPr>
        </p:nvSpPr>
        <p:spPr>
          <a:xfrm flipH="1">
            <a:off x="4758328" y="3863013"/>
            <a:ext cx="1761000" cy="699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Despite being red, Mars is cold</a:t>
            </a:r>
            <a:endParaRPr/>
          </a:p>
        </p:txBody>
      </p:sp>
      <p:grpSp>
        <p:nvGrpSpPr>
          <p:cNvPr id="1040" name="Google Shape;1040;p55"/>
          <p:cNvGrpSpPr/>
          <p:nvPr/>
        </p:nvGrpSpPr>
        <p:grpSpPr>
          <a:xfrm>
            <a:off x="2928712" y="1458669"/>
            <a:ext cx="1152920" cy="1152914"/>
            <a:chOff x="-318675" y="2011048"/>
            <a:chExt cx="1121409" cy="1121402"/>
          </a:xfrm>
        </p:grpSpPr>
        <p:sp>
          <p:nvSpPr>
            <p:cNvPr id="1041" name="Google Shape;1041;p55"/>
            <p:cNvSpPr/>
            <p:nvPr/>
          </p:nvSpPr>
          <p:spPr>
            <a:xfrm flipH="1">
              <a:off x="-318666" y="2011048"/>
              <a:ext cx="1121400" cy="1121400"/>
            </a:xfrm>
            <a:prstGeom prst="donut">
              <a:avLst>
                <a:gd name="adj" fmla="val 25000"/>
              </a:avLst>
            </a:pr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55"/>
            <p:cNvSpPr/>
            <p:nvPr/>
          </p:nvSpPr>
          <p:spPr>
            <a:xfrm flipH="1">
              <a:off x="-318675" y="2011050"/>
              <a:ext cx="1121400" cy="1121400"/>
            </a:xfrm>
            <a:prstGeom prst="blockArc">
              <a:avLst>
                <a:gd name="adj1" fmla="val 21568106"/>
                <a:gd name="adj2" fmla="val 16200918"/>
                <a:gd name="adj3" fmla="val 24960"/>
              </a:avLst>
            </a:prstGeom>
            <a:solidFill>
              <a:schemeClr val="accent5"/>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3" name="Google Shape;1043;p55"/>
          <p:cNvGrpSpPr/>
          <p:nvPr/>
        </p:nvGrpSpPr>
        <p:grpSpPr>
          <a:xfrm>
            <a:off x="3335545" y="1865500"/>
            <a:ext cx="339253" cy="339253"/>
            <a:chOff x="1492675" y="4992125"/>
            <a:chExt cx="481825" cy="481825"/>
          </a:xfrm>
        </p:grpSpPr>
        <p:sp>
          <p:nvSpPr>
            <p:cNvPr id="1044" name="Google Shape;1044;p55"/>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45" name="Google Shape;1045;p55"/>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046" name="Google Shape;1046;p55"/>
          <p:cNvGrpSpPr/>
          <p:nvPr/>
        </p:nvGrpSpPr>
        <p:grpSpPr>
          <a:xfrm>
            <a:off x="1430489" y="1865500"/>
            <a:ext cx="339253" cy="339253"/>
            <a:chOff x="2085525" y="4992125"/>
            <a:chExt cx="481825" cy="481825"/>
          </a:xfrm>
        </p:grpSpPr>
        <p:sp>
          <p:nvSpPr>
            <p:cNvPr id="1047" name="Google Shape;1047;p55"/>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48" name="Google Shape;1048;p55"/>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049" name="Google Shape;1049;p55"/>
          <p:cNvGrpSpPr/>
          <p:nvPr/>
        </p:nvGrpSpPr>
        <p:grpSpPr>
          <a:xfrm>
            <a:off x="5469202" y="1865500"/>
            <a:ext cx="339253" cy="339253"/>
            <a:chOff x="2085525" y="4992125"/>
            <a:chExt cx="481825" cy="481825"/>
          </a:xfrm>
        </p:grpSpPr>
        <p:sp>
          <p:nvSpPr>
            <p:cNvPr id="1050" name="Google Shape;1050;p55"/>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51" name="Google Shape;1051;p55"/>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052" name="Google Shape;1052;p55"/>
          <p:cNvGrpSpPr/>
          <p:nvPr/>
        </p:nvGrpSpPr>
        <p:grpSpPr>
          <a:xfrm>
            <a:off x="7374258" y="1865500"/>
            <a:ext cx="339253" cy="339253"/>
            <a:chOff x="1492675" y="4992125"/>
            <a:chExt cx="481825" cy="481825"/>
          </a:xfrm>
        </p:grpSpPr>
        <p:sp>
          <p:nvSpPr>
            <p:cNvPr id="1053" name="Google Shape;1053;p55"/>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54" name="Google Shape;1054;p55"/>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cxnSp>
        <p:nvCxnSpPr>
          <p:cNvPr id="1055" name="Google Shape;1055;p55"/>
          <p:cNvCxnSpPr/>
          <p:nvPr/>
        </p:nvCxnSpPr>
        <p:spPr>
          <a:xfrm>
            <a:off x="4572000" y="1458675"/>
            <a:ext cx="0" cy="2933400"/>
          </a:xfrm>
          <a:prstGeom prst="straightConnector1">
            <a:avLst/>
          </a:prstGeom>
          <a:noFill/>
          <a:ln w="28575" cap="flat" cmpd="sng">
            <a:solidFill>
              <a:schemeClr val="dk1"/>
            </a:solidFill>
            <a:prstDash val="solid"/>
            <a:round/>
            <a:headEnd type="none" w="med" len="med"/>
            <a:tailEnd type="none" w="med" len="med"/>
          </a:ln>
        </p:spPr>
      </p:cxn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059"/>
        <p:cNvGrpSpPr/>
        <p:nvPr/>
      </p:nvGrpSpPr>
      <p:grpSpPr>
        <a:xfrm>
          <a:off x="0" y="0"/>
          <a:ext cx="0" cy="0"/>
          <a:chOff x="0" y="0"/>
          <a:chExt cx="0" cy="0"/>
        </a:xfrm>
      </p:grpSpPr>
      <p:grpSp>
        <p:nvGrpSpPr>
          <p:cNvPr id="1060" name="Google Shape;1060;p56"/>
          <p:cNvGrpSpPr/>
          <p:nvPr/>
        </p:nvGrpSpPr>
        <p:grpSpPr>
          <a:xfrm>
            <a:off x="3440778" y="1400356"/>
            <a:ext cx="4647648" cy="3056170"/>
            <a:chOff x="235800" y="830650"/>
            <a:chExt cx="6978450" cy="4588844"/>
          </a:xfrm>
        </p:grpSpPr>
        <p:sp>
          <p:nvSpPr>
            <p:cNvPr id="1061" name="Google Shape;1061;p56"/>
            <p:cNvSpPr/>
            <p:nvPr/>
          </p:nvSpPr>
          <p:spPr>
            <a:xfrm>
              <a:off x="235800" y="1224769"/>
              <a:ext cx="2592225" cy="4194725"/>
            </a:xfrm>
            <a:custGeom>
              <a:avLst/>
              <a:gdLst/>
              <a:ahLst/>
              <a:cxnLst/>
              <a:rect l="l" t="t" r="r" b="b"/>
              <a:pathLst>
                <a:path w="103689" h="167789" extrusionOk="0">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56"/>
            <p:cNvSpPr/>
            <p:nvPr/>
          </p:nvSpPr>
          <p:spPr>
            <a:xfrm>
              <a:off x="2370225" y="830650"/>
              <a:ext cx="1016975" cy="1158500"/>
            </a:xfrm>
            <a:custGeom>
              <a:avLst/>
              <a:gdLst/>
              <a:ahLst/>
              <a:cxnLst/>
              <a:rect l="l" t="t" r="r" b="b"/>
              <a:pathLst>
                <a:path w="40679" h="46340" extrusionOk="0">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56"/>
            <p:cNvSpPr/>
            <p:nvPr/>
          </p:nvSpPr>
          <p:spPr>
            <a:xfrm>
              <a:off x="3143325" y="1089650"/>
              <a:ext cx="4064350" cy="3503975"/>
            </a:xfrm>
            <a:custGeom>
              <a:avLst/>
              <a:gdLst/>
              <a:ahLst/>
              <a:cxnLst/>
              <a:rect l="l" t="t" r="r" b="b"/>
              <a:pathLst>
                <a:path w="162574" h="140159" extrusionOk="0">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56"/>
            <p:cNvSpPr/>
            <p:nvPr/>
          </p:nvSpPr>
          <p:spPr>
            <a:xfrm>
              <a:off x="6146600" y="3671525"/>
              <a:ext cx="342925" cy="189500"/>
            </a:xfrm>
            <a:custGeom>
              <a:avLst/>
              <a:gdLst/>
              <a:ahLst/>
              <a:cxnLst/>
              <a:rect l="l" t="t" r="r" b="b"/>
              <a:pathLst>
                <a:path w="13717" h="7580" extrusionOk="0">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56"/>
            <p:cNvSpPr/>
            <p:nvPr/>
          </p:nvSpPr>
          <p:spPr>
            <a:xfrm>
              <a:off x="5901600" y="3652500"/>
              <a:ext cx="558700" cy="402875"/>
            </a:xfrm>
            <a:custGeom>
              <a:avLst/>
              <a:gdLst/>
              <a:ahLst/>
              <a:cxnLst/>
              <a:rect l="l" t="t" r="r" b="b"/>
              <a:pathLst>
                <a:path w="22348" h="16115" extrusionOk="0">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56"/>
            <p:cNvSpPr/>
            <p:nvPr/>
          </p:nvSpPr>
          <p:spPr>
            <a:xfrm>
              <a:off x="6249675" y="4061675"/>
              <a:ext cx="964575" cy="811125"/>
            </a:xfrm>
            <a:custGeom>
              <a:avLst/>
              <a:gdLst/>
              <a:ahLst/>
              <a:cxnLst/>
              <a:rect l="l" t="t" r="r" b="b"/>
              <a:pathLst>
                <a:path w="38583" h="32445" extrusionOk="0">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67" name="Google Shape;1067;p56"/>
          <p:cNvSpPr/>
          <p:nvPr/>
        </p:nvSpPr>
        <p:spPr>
          <a:xfrm>
            <a:off x="4303178" y="2475447"/>
            <a:ext cx="192600" cy="192600"/>
          </a:xfrm>
          <a:prstGeom prst="ellipse">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56"/>
          <p:cNvSpPr/>
          <p:nvPr/>
        </p:nvSpPr>
        <p:spPr>
          <a:xfrm>
            <a:off x="5509403" y="2933942"/>
            <a:ext cx="192600" cy="192600"/>
          </a:xfrm>
          <a:prstGeom prst="ellipse">
            <a:avLst/>
          </a:prstGeom>
          <a:solidFill>
            <a:schemeClr val="accent5"/>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56"/>
          <p:cNvSpPr txBox="1">
            <a:spLocks noGrp="1"/>
          </p:cNvSpPr>
          <p:nvPr>
            <p:ph type="subTitle" idx="4294967295"/>
          </p:nvPr>
        </p:nvSpPr>
        <p:spPr>
          <a:xfrm>
            <a:off x="1049409" y="1992971"/>
            <a:ext cx="17373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200" b="1">
                <a:latin typeface="Convergence"/>
                <a:ea typeface="Convergence"/>
                <a:cs typeface="Convergence"/>
                <a:sym typeface="Convergence"/>
              </a:rPr>
              <a:t>JUPITER</a:t>
            </a:r>
            <a:endParaRPr sz="2200" b="1">
              <a:latin typeface="Convergence"/>
              <a:ea typeface="Convergence"/>
              <a:cs typeface="Convergence"/>
              <a:sym typeface="Convergence"/>
            </a:endParaRPr>
          </a:p>
        </p:txBody>
      </p:sp>
      <p:sp>
        <p:nvSpPr>
          <p:cNvPr id="1070" name="Google Shape;1070;p56"/>
          <p:cNvSpPr txBox="1">
            <a:spLocks noGrp="1"/>
          </p:cNvSpPr>
          <p:nvPr>
            <p:ph type="subTitle" idx="4294967295"/>
          </p:nvPr>
        </p:nvSpPr>
        <p:spPr>
          <a:xfrm>
            <a:off x="1049409" y="2343351"/>
            <a:ext cx="1737300" cy="506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Jupiter is a gas giant planet</a:t>
            </a:r>
            <a:endParaRPr/>
          </a:p>
        </p:txBody>
      </p:sp>
      <p:sp>
        <p:nvSpPr>
          <p:cNvPr id="1071" name="Google Shape;1071;p56"/>
          <p:cNvSpPr txBox="1">
            <a:spLocks noGrp="1"/>
          </p:cNvSpPr>
          <p:nvPr>
            <p:ph type="subTitle" idx="4294967295"/>
          </p:nvPr>
        </p:nvSpPr>
        <p:spPr>
          <a:xfrm>
            <a:off x="1049409" y="3669794"/>
            <a:ext cx="17373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200" b="1">
                <a:latin typeface="Convergence"/>
                <a:ea typeface="Convergence"/>
                <a:cs typeface="Convergence"/>
                <a:sym typeface="Convergence"/>
              </a:rPr>
              <a:t>NEPTUNE</a:t>
            </a:r>
            <a:endParaRPr sz="2200" b="1">
              <a:latin typeface="Convergence"/>
              <a:ea typeface="Convergence"/>
              <a:cs typeface="Convergence"/>
              <a:sym typeface="Convergence"/>
            </a:endParaRPr>
          </a:p>
        </p:txBody>
      </p:sp>
      <p:sp>
        <p:nvSpPr>
          <p:cNvPr id="1072" name="Google Shape;1072;p56"/>
          <p:cNvSpPr txBox="1">
            <a:spLocks noGrp="1"/>
          </p:cNvSpPr>
          <p:nvPr>
            <p:ph type="subTitle" idx="4294967295"/>
          </p:nvPr>
        </p:nvSpPr>
        <p:spPr>
          <a:xfrm>
            <a:off x="1049409" y="4020175"/>
            <a:ext cx="1737300" cy="506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Neptune is very far from the Sun</a:t>
            </a:r>
            <a:endParaRPr/>
          </a:p>
        </p:txBody>
      </p:sp>
      <p:sp>
        <p:nvSpPr>
          <p:cNvPr id="1073" name="Google Shape;1073;p56"/>
          <p:cNvSpPr/>
          <p:nvPr/>
        </p:nvSpPr>
        <p:spPr>
          <a:xfrm>
            <a:off x="1149909" y="1400337"/>
            <a:ext cx="1536300" cy="506700"/>
          </a:xfrm>
          <a:prstGeom prst="roundRect">
            <a:avLst>
              <a:gd name="adj" fmla="val 50000"/>
            </a:avLst>
          </a:prstGeom>
          <a:solidFill>
            <a:schemeClr val="lt2"/>
          </a:solidFill>
          <a:ln w="28575" cap="flat" cmpd="sng">
            <a:solidFill>
              <a:schemeClr val="dk1"/>
            </a:solidFill>
            <a:prstDash val="solid"/>
            <a:round/>
            <a:headEnd type="none" w="sm" len="sm"/>
            <a:tailEnd type="none" w="sm" len="sm"/>
          </a:ln>
        </p:spPr>
        <p:txBody>
          <a:bodyPr spcFirstLastPara="1" wrap="square" lIns="91425" tIns="82275" rIns="91425" bIns="91425" anchor="ctr" anchorCtr="0">
            <a:noAutofit/>
          </a:bodyPr>
          <a:lstStyle/>
          <a:p>
            <a:pPr marL="0" lvl="0" indent="0" algn="ctr" rtl="0">
              <a:spcBef>
                <a:spcPts val="0"/>
              </a:spcBef>
              <a:spcAft>
                <a:spcPts val="0"/>
              </a:spcAft>
              <a:buNone/>
            </a:pPr>
            <a:r>
              <a:rPr lang="en" sz="2600" b="1">
                <a:solidFill>
                  <a:schemeClr val="lt1"/>
                </a:solidFill>
                <a:latin typeface="Convergence"/>
                <a:ea typeface="Convergence"/>
                <a:cs typeface="Convergence"/>
                <a:sym typeface="Convergence"/>
              </a:rPr>
              <a:t>2,300</a:t>
            </a:r>
            <a:endParaRPr sz="2600">
              <a:solidFill>
                <a:schemeClr val="lt1"/>
              </a:solidFill>
              <a:latin typeface="Fredoka One"/>
              <a:ea typeface="Fredoka One"/>
              <a:cs typeface="Fredoka One"/>
              <a:sym typeface="Fredoka One"/>
            </a:endParaRPr>
          </a:p>
        </p:txBody>
      </p:sp>
      <p:sp>
        <p:nvSpPr>
          <p:cNvPr id="1074" name="Google Shape;1074;p56"/>
          <p:cNvSpPr/>
          <p:nvPr/>
        </p:nvSpPr>
        <p:spPr>
          <a:xfrm>
            <a:off x="1149909" y="3077175"/>
            <a:ext cx="1536300" cy="506700"/>
          </a:xfrm>
          <a:prstGeom prst="roundRect">
            <a:avLst>
              <a:gd name="adj" fmla="val 50000"/>
            </a:avLst>
          </a:prstGeom>
          <a:solidFill>
            <a:schemeClr val="accent5"/>
          </a:solidFill>
          <a:ln w="28575" cap="flat" cmpd="sng">
            <a:solidFill>
              <a:schemeClr val="dk1"/>
            </a:solidFill>
            <a:prstDash val="solid"/>
            <a:round/>
            <a:headEnd type="none" w="sm" len="sm"/>
            <a:tailEnd type="none" w="sm" len="sm"/>
          </a:ln>
        </p:spPr>
        <p:txBody>
          <a:bodyPr spcFirstLastPara="1" wrap="square" lIns="91425" tIns="82275" rIns="91425" bIns="91425" anchor="ctr" anchorCtr="0">
            <a:noAutofit/>
          </a:bodyPr>
          <a:lstStyle/>
          <a:p>
            <a:pPr marL="0" lvl="0" indent="0" algn="ctr" rtl="0">
              <a:spcBef>
                <a:spcPts val="0"/>
              </a:spcBef>
              <a:spcAft>
                <a:spcPts val="0"/>
              </a:spcAft>
              <a:buNone/>
            </a:pPr>
            <a:r>
              <a:rPr lang="en" sz="2600" b="1">
                <a:solidFill>
                  <a:schemeClr val="lt1"/>
                </a:solidFill>
                <a:latin typeface="Convergence"/>
                <a:ea typeface="Convergence"/>
                <a:cs typeface="Convergence"/>
                <a:sym typeface="Convergence"/>
              </a:rPr>
              <a:t>1,500</a:t>
            </a:r>
            <a:endParaRPr sz="2600">
              <a:solidFill>
                <a:schemeClr val="lt1"/>
              </a:solidFill>
              <a:latin typeface="Fredoka One"/>
              <a:ea typeface="Fredoka One"/>
              <a:cs typeface="Fredoka One"/>
              <a:sym typeface="Fredoka One"/>
            </a:endParaRPr>
          </a:p>
        </p:txBody>
      </p:sp>
      <p:sp>
        <p:nvSpPr>
          <p:cNvPr id="1075" name="Google Shape;1075;p56"/>
          <p:cNvSpPr txBox="1">
            <a:spLocks noGrp="1"/>
          </p:cNvSpPr>
          <p:nvPr>
            <p:ph type="title"/>
          </p:nvPr>
        </p:nvSpPr>
        <p:spPr>
          <a:xfrm>
            <a:off x="720000" y="387600"/>
            <a:ext cx="7704000" cy="592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PREVALENCE</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079"/>
        <p:cNvGrpSpPr/>
        <p:nvPr/>
      </p:nvGrpSpPr>
      <p:grpSpPr>
        <a:xfrm>
          <a:off x="0" y="0"/>
          <a:ext cx="0" cy="0"/>
          <a:chOff x="0" y="0"/>
          <a:chExt cx="0" cy="0"/>
        </a:xfrm>
      </p:grpSpPr>
      <p:sp>
        <p:nvSpPr>
          <p:cNvPr id="1080" name="Google Shape;1080;p57"/>
          <p:cNvSpPr txBox="1">
            <a:spLocks noGrp="1"/>
          </p:cNvSpPr>
          <p:nvPr>
            <p:ph type="title"/>
          </p:nvPr>
        </p:nvSpPr>
        <p:spPr>
          <a:xfrm>
            <a:off x="829975" y="1561120"/>
            <a:ext cx="3122700" cy="919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WATCH OUR CONCLUSIONS</a:t>
            </a:r>
            <a:endParaRPr/>
          </a:p>
        </p:txBody>
      </p:sp>
      <p:grpSp>
        <p:nvGrpSpPr>
          <p:cNvPr id="1081" name="Google Shape;1081;p57"/>
          <p:cNvGrpSpPr/>
          <p:nvPr/>
        </p:nvGrpSpPr>
        <p:grpSpPr>
          <a:xfrm>
            <a:off x="4462025" y="1296300"/>
            <a:ext cx="3852000" cy="2550900"/>
            <a:chOff x="4462025" y="1296300"/>
            <a:chExt cx="3852000" cy="2550900"/>
          </a:xfrm>
        </p:grpSpPr>
        <p:sp>
          <p:nvSpPr>
            <p:cNvPr id="1082" name="Google Shape;1082;p57"/>
            <p:cNvSpPr/>
            <p:nvPr/>
          </p:nvSpPr>
          <p:spPr>
            <a:xfrm>
              <a:off x="4462025" y="1296300"/>
              <a:ext cx="3852000" cy="2550900"/>
            </a:xfrm>
            <a:prstGeom prst="roundRect">
              <a:avLst>
                <a:gd name="adj" fmla="val 4398"/>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83" name="Google Shape;1083;p57"/>
            <p:cNvGrpSpPr/>
            <p:nvPr/>
          </p:nvGrpSpPr>
          <p:grpSpPr>
            <a:xfrm>
              <a:off x="4570925" y="3596350"/>
              <a:ext cx="3634200" cy="115500"/>
              <a:chOff x="4577300" y="3596350"/>
              <a:chExt cx="3634200" cy="115500"/>
            </a:xfrm>
          </p:grpSpPr>
          <p:grpSp>
            <p:nvGrpSpPr>
              <p:cNvPr id="1084" name="Google Shape;1084;p57"/>
              <p:cNvGrpSpPr/>
              <p:nvPr/>
            </p:nvGrpSpPr>
            <p:grpSpPr>
              <a:xfrm>
                <a:off x="4729700" y="3604150"/>
                <a:ext cx="3481800" cy="99900"/>
                <a:chOff x="512250" y="4215350"/>
                <a:chExt cx="3481800" cy="99900"/>
              </a:xfrm>
            </p:grpSpPr>
            <p:sp>
              <p:nvSpPr>
                <p:cNvPr id="1085" name="Google Shape;1085;p57"/>
                <p:cNvSpPr/>
                <p:nvPr/>
              </p:nvSpPr>
              <p:spPr>
                <a:xfrm>
                  <a:off x="512250" y="4247750"/>
                  <a:ext cx="3481800" cy="35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57"/>
                <p:cNvSpPr/>
                <p:nvPr/>
              </p:nvSpPr>
              <p:spPr>
                <a:xfrm>
                  <a:off x="512250" y="4247750"/>
                  <a:ext cx="1609200" cy="35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57"/>
                <p:cNvSpPr/>
                <p:nvPr/>
              </p:nvSpPr>
              <p:spPr>
                <a:xfrm>
                  <a:off x="2096375" y="4215350"/>
                  <a:ext cx="99900" cy="999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88" name="Google Shape;1088;p57"/>
              <p:cNvSpPr/>
              <p:nvPr/>
            </p:nvSpPr>
            <p:spPr>
              <a:xfrm rot="5400000">
                <a:off x="4569500" y="3604150"/>
                <a:ext cx="115500" cy="99900"/>
              </a:xfrm>
              <a:prstGeom prst="triangle">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089" name="Google Shape;1089;p57"/>
          <p:cNvSpPr txBox="1">
            <a:spLocks noGrp="1"/>
          </p:cNvSpPr>
          <p:nvPr>
            <p:ph type="subTitle" idx="1"/>
          </p:nvPr>
        </p:nvSpPr>
        <p:spPr>
          <a:xfrm>
            <a:off x="829975" y="2515238"/>
            <a:ext cx="2783100" cy="1158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You can replace the image on the screen with your own work. Just right-click on it and select “Replace image”</a:t>
            </a:r>
            <a:endParaRPr/>
          </a:p>
        </p:txBody>
      </p:sp>
      <p:pic>
        <p:nvPicPr>
          <p:cNvPr id="1090" name="Google Shape;1090;p57"/>
          <p:cNvPicPr preferRelativeResize="0"/>
          <p:nvPr/>
        </p:nvPicPr>
        <p:blipFill rotWithShape="1">
          <a:blip r:embed="rId3">
            <a:alphaModFix/>
          </a:blip>
          <a:srcRect l="553" r="553"/>
          <a:stretch/>
        </p:blipFill>
        <p:spPr>
          <a:xfrm>
            <a:off x="4597275" y="1431602"/>
            <a:ext cx="3581501" cy="2037242"/>
          </a:xfrm>
          <a:prstGeom prst="rect">
            <a:avLst/>
          </a:prstGeom>
          <a:noFill/>
          <a:ln w="28575" cap="flat" cmpd="sng">
            <a:solidFill>
              <a:schemeClr val="dk1"/>
            </a:solidFill>
            <a:prstDash val="solid"/>
            <a:round/>
            <a:headEnd type="none" w="sm" len="sm"/>
            <a:tailEnd type="none" w="sm" len="sm"/>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094"/>
        <p:cNvGrpSpPr/>
        <p:nvPr/>
      </p:nvGrpSpPr>
      <p:grpSpPr>
        <a:xfrm>
          <a:off x="0" y="0"/>
          <a:ext cx="0" cy="0"/>
          <a:chOff x="0" y="0"/>
          <a:chExt cx="0" cy="0"/>
        </a:xfrm>
      </p:grpSpPr>
      <p:sp>
        <p:nvSpPr>
          <p:cNvPr id="1095" name="Google Shape;1095;p58"/>
          <p:cNvSpPr txBox="1">
            <a:spLocks noGrp="1"/>
          </p:cNvSpPr>
          <p:nvPr>
            <p:ph type="subTitle" idx="1"/>
          </p:nvPr>
        </p:nvSpPr>
        <p:spPr>
          <a:xfrm>
            <a:off x="827122" y="1931100"/>
            <a:ext cx="1921800" cy="371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DOCTORS</a:t>
            </a:r>
            <a:endParaRPr/>
          </a:p>
        </p:txBody>
      </p:sp>
      <p:sp>
        <p:nvSpPr>
          <p:cNvPr id="1096" name="Google Shape;1096;p58"/>
          <p:cNvSpPr txBox="1">
            <a:spLocks noGrp="1"/>
          </p:cNvSpPr>
          <p:nvPr>
            <p:ph type="subTitle" idx="2"/>
          </p:nvPr>
        </p:nvSpPr>
        <p:spPr>
          <a:xfrm>
            <a:off x="3121131" y="1931100"/>
            <a:ext cx="1921800" cy="371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NURSES</a:t>
            </a:r>
            <a:endParaRPr/>
          </a:p>
        </p:txBody>
      </p:sp>
      <p:sp>
        <p:nvSpPr>
          <p:cNvPr id="1097" name="Google Shape;1097;p58"/>
          <p:cNvSpPr txBox="1">
            <a:spLocks noGrp="1"/>
          </p:cNvSpPr>
          <p:nvPr>
            <p:ph type="title"/>
          </p:nvPr>
        </p:nvSpPr>
        <p:spPr>
          <a:xfrm>
            <a:off x="720000" y="387600"/>
            <a:ext cx="7704000" cy="592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OUR TEAM</a:t>
            </a:r>
            <a:endParaRPr/>
          </a:p>
        </p:txBody>
      </p:sp>
      <p:sp>
        <p:nvSpPr>
          <p:cNvPr id="1098" name="Google Shape;1098;p58"/>
          <p:cNvSpPr txBox="1">
            <a:spLocks noGrp="1"/>
          </p:cNvSpPr>
          <p:nvPr>
            <p:ph type="body" idx="3"/>
          </p:nvPr>
        </p:nvSpPr>
        <p:spPr>
          <a:xfrm>
            <a:off x="826162" y="2302499"/>
            <a:ext cx="1921800" cy="1620600"/>
          </a:xfrm>
          <a:prstGeom prst="rect">
            <a:avLst/>
          </a:prstGeom>
        </p:spPr>
        <p:txBody>
          <a:bodyPr spcFirstLastPara="1" wrap="square" lIns="91425" tIns="91425" rIns="91425" bIns="91425" anchor="t" anchorCtr="0">
            <a:noAutofit/>
          </a:bodyPr>
          <a:lstStyle/>
          <a:p>
            <a:pPr marL="182880" lvl="0" indent="-186690" algn="l" rtl="0">
              <a:spcBef>
                <a:spcPts val="0"/>
              </a:spcBef>
              <a:spcAft>
                <a:spcPts val="0"/>
              </a:spcAft>
              <a:buSzPts val="1500"/>
              <a:buChar char="●"/>
            </a:pPr>
            <a:r>
              <a:rPr lang="en"/>
              <a:t>Liam Smith</a:t>
            </a:r>
            <a:endParaRPr/>
          </a:p>
          <a:p>
            <a:pPr marL="182880" lvl="0" indent="-186690" algn="l" rtl="0">
              <a:spcBef>
                <a:spcPts val="0"/>
              </a:spcBef>
              <a:spcAft>
                <a:spcPts val="0"/>
              </a:spcAft>
              <a:buSzPts val="1500"/>
              <a:buChar char="●"/>
            </a:pPr>
            <a:r>
              <a:rPr lang="en"/>
              <a:t>Olivia Johnson</a:t>
            </a:r>
            <a:endParaRPr/>
          </a:p>
          <a:p>
            <a:pPr marL="182880" lvl="0" indent="-186690" algn="l" rtl="0">
              <a:spcBef>
                <a:spcPts val="0"/>
              </a:spcBef>
              <a:spcAft>
                <a:spcPts val="0"/>
              </a:spcAft>
              <a:buSzPts val="1500"/>
              <a:buChar char="●"/>
            </a:pPr>
            <a:r>
              <a:rPr lang="en"/>
              <a:t>Noah Miller</a:t>
            </a:r>
            <a:endParaRPr/>
          </a:p>
          <a:p>
            <a:pPr marL="182880" lvl="0" indent="-186690" algn="l" rtl="0">
              <a:spcBef>
                <a:spcPts val="0"/>
              </a:spcBef>
              <a:spcAft>
                <a:spcPts val="0"/>
              </a:spcAft>
              <a:buSzPts val="1500"/>
              <a:buChar char="●"/>
            </a:pPr>
            <a:r>
              <a:rPr lang="en"/>
              <a:t>Emma Brown</a:t>
            </a:r>
            <a:endParaRPr/>
          </a:p>
          <a:p>
            <a:pPr marL="182880" lvl="0" indent="-186690" algn="l" rtl="0">
              <a:spcBef>
                <a:spcPts val="0"/>
              </a:spcBef>
              <a:spcAft>
                <a:spcPts val="0"/>
              </a:spcAft>
              <a:buSzPts val="1500"/>
              <a:buChar char="●"/>
            </a:pPr>
            <a:r>
              <a:rPr lang="en"/>
              <a:t>John Freeman</a:t>
            </a:r>
            <a:endParaRPr/>
          </a:p>
          <a:p>
            <a:pPr marL="182880" lvl="0" indent="-186690" algn="l" rtl="0">
              <a:spcBef>
                <a:spcPts val="0"/>
              </a:spcBef>
              <a:spcAft>
                <a:spcPts val="0"/>
              </a:spcAft>
              <a:buSzPts val="1500"/>
              <a:buChar char="●"/>
            </a:pPr>
            <a:r>
              <a:rPr lang="en"/>
              <a:t>Simone Doe</a:t>
            </a:r>
            <a:endParaRPr/>
          </a:p>
        </p:txBody>
      </p:sp>
      <p:sp>
        <p:nvSpPr>
          <p:cNvPr id="1099" name="Google Shape;1099;p58"/>
          <p:cNvSpPr txBox="1">
            <a:spLocks noGrp="1"/>
          </p:cNvSpPr>
          <p:nvPr>
            <p:ph type="body" idx="4"/>
          </p:nvPr>
        </p:nvSpPr>
        <p:spPr>
          <a:xfrm>
            <a:off x="3121131" y="2302499"/>
            <a:ext cx="1921800" cy="1620600"/>
          </a:xfrm>
          <a:prstGeom prst="rect">
            <a:avLst/>
          </a:prstGeom>
        </p:spPr>
        <p:txBody>
          <a:bodyPr spcFirstLastPara="1" wrap="square" lIns="91425" tIns="91425" rIns="91425" bIns="91425" anchor="t" anchorCtr="0">
            <a:noAutofit/>
          </a:bodyPr>
          <a:lstStyle/>
          <a:p>
            <a:pPr marL="182880" lvl="0" indent="-186690" algn="l" rtl="0">
              <a:spcBef>
                <a:spcPts val="0"/>
              </a:spcBef>
              <a:spcAft>
                <a:spcPts val="0"/>
              </a:spcAft>
              <a:buSzPts val="1500"/>
              <a:buChar char="●"/>
            </a:pPr>
            <a:r>
              <a:rPr lang="en"/>
              <a:t>Oliver Jones</a:t>
            </a:r>
            <a:endParaRPr/>
          </a:p>
          <a:p>
            <a:pPr marL="182880" lvl="0" indent="-186690" algn="l" rtl="0">
              <a:spcBef>
                <a:spcPts val="0"/>
              </a:spcBef>
              <a:spcAft>
                <a:spcPts val="0"/>
              </a:spcAft>
              <a:buSzPts val="1500"/>
              <a:buChar char="●"/>
            </a:pPr>
            <a:r>
              <a:rPr lang="en"/>
              <a:t>Ava Williams</a:t>
            </a:r>
            <a:endParaRPr/>
          </a:p>
          <a:p>
            <a:pPr marL="182880" lvl="0" indent="-186690" algn="l" rtl="0">
              <a:spcBef>
                <a:spcPts val="0"/>
              </a:spcBef>
              <a:spcAft>
                <a:spcPts val="0"/>
              </a:spcAft>
              <a:buSzPts val="1500"/>
              <a:buChar char="●"/>
            </a:pPr>
            <a:r>
              <a:rPr lang="en"/>
              <a:t>Elijah Sofer</a:t>
            </a:r>
            <a:endParaRPr/>
          </a:p>
          <a:p>
            <a:pPr marL="182880" lvl="0" indent="-186690" algn="l" rtl="0">
              <a:spcBef>
                <a:spcPts val="0"/>
              </a:spcBef>
              <a:spcAft>
                <a:spcPts val="0"/>
              </a:spcAft>
              <a:buSzPts val="1500"/>
              <a:buChar char="●"/>
            </a:pPr>
            <a:r>
              <a:rPr lang="en"/>
              <a:t>Charlotte Garcia</a:t>
            </a:r>
            <a:endParaRPr/>
          </a:p>
          <a:p>
            <a:pPr marL="182880" lvl="0" indent="-186690" algn="l" rtl="0">
              <a:spcBef>
                <a:spcPts val="0"/>
              </a:spcBef>
              <a:spcAft>
                <a:spcPts val="0"/>
              </a:spcAft>
              <a:buSzPts val="1500"/>
              <a:buChar char="●"/>
            </a:pPr>
            <a:r>
              <a:rPr lang="en"/>
              <a:t>Gregory Smith</a:t>
            </a:r>
            <a:endParaRPr/>
          </a:p>
          <a:p>
            <a:pPr marL="182880" lvl="0" indent="-186690" algn="l" rtl="0">
              <a:spcBef>
                <a:spcPts val="0"/>
              </a:spcBef>
              <a:spcAft>
                <a:spcPts val="0"/>
              </a:spcAft>
              <a:buSzPts val="1500"/>
              <a:buChar char="●"/>
            </a:pPr>
            <a:r>
              <a:rPr lang="en"/>
              <a:t>Samantha Davis</a:t>
            </a:r>
            <a:endParaRPr/>
          </a:p>
        </p:txBody>
      </p:sp>
      <p:pic>
        <p:nvPicPr>
          <p:cNvPr id="1100" name="Google Shape;1100;p58"/>
          <p:cNvPicPr preferRelativeResize="0"/>
          <p:nvPr/>
        </p:nvPicPr>
        <p:blipFill rotWithShape="1">
          <a:blip r:embed="rId3">
            <a:alphaModFix amt="84000"/>
          </a:blip>
          <a:srcRect l="23299" t="1906" r="21396" b="15181"/>
          <a:stretch/>
        </p:blipFill>
        <p:spPr>
          <a:xfrm>
            <a:off x="5415140" y="1477475"/>
            <a:ext cx="2904300" cy="2902800"/>
          </a:xfrm>
          <a:prstGeom prst="ellipse">
            <a:avLst/>
          </a:prstGeom>
          <a:noFill/>
          <a:ln w="28575" cap="flat" cmpd="sng">
            <a:solidFill>
              <a:schemeClr val="dk1"/>
            </a:solidFill>
            <a:prstDash val="solid"/>
            <a:round/>
            <a:headEnd type="none" w="sm" len="sm"/>
            <a:tailEnd type="none" w="sm" len="sm"/>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104"/>
        <p:cNvGrpSpPr/>
        <p:nvPr/>
      </p:nvGrpSpPr>
      <p:grpSpPr>
        <a:xfrm>
          <a:off x="0" y="0"/>
          <a:ext cx="0" cy="0"/>
          <a:chOff x="0" y="0"/>
          <a:chExt cx="0" cy="0"/>
        </a:xfrm>
      </p:grpSpPr>
      <p:sp>
        <p:nvSpPr>
          <p:cNvPr id="1105" name="Google Shape;1105;p59"/>
          <p:cNvSpPr txBox="1">
            <a:spLocks noGrp="1"/>
          </p:cNvSpPr>
          <p:nvPr>
            <p:ph type="body" idx="1"/>
          </p:nvPr>
        </p:nvSpPr>
        <p:spPr>
          <a:xfrm>
            <a:off x="1850850" y="1684490"/>
            <a:ext cx="5442300" cy="2664600"/>
          </a:xfrm>
          <a:prstGeom prst="rect">
            <a:avLst/>
          </a:prstGeom>
        </p:spPr>
        <p:txBody>
          <a:bodyPr spcFirstLastPara="1" wrap="square" lIns="91425" tIns="91425" rIns="91425" bIns="91425" anchor="t" anchorCtr="0">
            <a:noAutofit/>
          </a:bodyPr>
          <a:lstStyle/>
          <a:p>
            <a:pPr marL="457200" lvl="0" indent="-323850" algn="l" rtl="0">
              <a:spcBef>
                <a:spcPts val="0"/>
              </a:spcBef>
              <a:spcAft>
                <a:spcPts val="0"/>
              </a:spcAft>
              <a:buSzPts val="1500"/>
              <a:buChar char="●"/>
            </a:pPr>
            <a:r>
              <a:rPr lang="en"/>
              <a:t>AUTHOR (YEAR). </a:t>
            </a:r>
            <a:r>
              <a:rPr lang="en" i="1"/>
              <a:t>Title of the publication</a:t>
            </a:r>
            <a:r>
              <a:rPr lang="en"/>
              <a:t>. Publisher</a:t>
            </a:r>
            <a:endParaRPr/>
          </a:p>
          <a:p>
            <a:pPr marL="457200" lvl="0" indent="-323850" algn="l" rtl="0">
              <a:spcBef>
                <a:spcPts val="600"/>
              </a:spcBef>
              <a:spcAft>
                <a:spcPts val="0"/>
              </a:spcAft>
              <a:buSzPts val="1500"/>
              <a:buChar char="●"/>
            </a:pPr>
            <a:r>
              <a:rPr lang="en"/>
              <a:t>AUTHOR (YEAR). </a:t>
            </a:r>
            <a:r>
              <a:rPr lang="en" i="1"/>
              <a:t>Title of the publication</a:t>
            </a:r>
            <a:r>
              <a:rPr lang="en"/>
              <a:t>. Publisher</a:t>
            </a:r>
            <a:endParaRPr/>
          </a:p>
          <a:p>
            <a:pPr marL="457200" lvl="0" indent="-323850" algn="l" rtl="0">
              <a:spcBef>
                <a:spcPts val="600"/>
              </a:spcBef>
              <a:spcAft>
                <a:spcPts val="0"/>
              </a:spcAft>
              <a:buSzPts val="1500"/>
              <a:buChar char="●"/>
            </a:pPr>
            <a:r>
              <a:rPr lang="en"/>
              <a:t>AUTHOR (YEAR). </a:t>
            </a:r>
            <a:r>
              <a:rPr lang="en" i="1"/>
              <a:t>Title of the publication</a:t>
            </a:r>
            <a:r>
              <a:rPr lang="en"/>
              <a:t>. Publisher</a:t>
            </a:r>
            <a:endParaRPr/>
          </a:p>
          <a:p>
            <a:pPr marL="457200" lvl="0" indent="-323850" algn="l" rtl="0">
              <a:spcBef>
                <a:spcPts val="600"/>
              </a:spcBef>
              <a:spcAft>
                <a:spcPts val="0"/>
              </a:spcAft>
              <a:buSzPts val="1500"/>
              <a:buChar char="●"/>
            </a:pPr>
            <a:r>
              <a:rPr lang="en"/>
              <a:t>AUTHOR (YEAR). </a:t>
            </a:r>
            <a:r>
              <a:rPr lang="en" i="1"/>
              <a:t>Title of the publication</a:t>
            </a:r>
            <a:r>
              <a:rPr lang="en"/>
              <a:t>. Publisher</a:t>
            </a:r>
            <a:endParaRPr/>
          </a:p>
          <a:p>
            <a:pPr marL="457200" lvl="0" indent="-323850" algn="l" rtl="0">
              <a:spcBef>
                <a:spcPts val="600"/>
              </a:spcBef>
              <a:spcAft>
                <a:spcPts val="0"/>
              </a:spcAft>
              <a:buSzPts val="1500"/>
              <a:buChar char="●"/>
            </a:pPr>
            <a:r>
              <a:rPr lang="en"/>
              <a:t>AUTHOR (YEAR). </a:t>
            </a:r>
            <a:r>
              <a:rPr lang="en" i="1"/>
              <a:t>Title of the publication</a:t>
            </a:r>
            <a:r>
              <a:rPr lang="en"/>
              <a:t>. Publisher</a:t>
            </a:r>
            <a:endParaRPr/>
          </a:p>
          <a:p>
            <a:pPr marL="457200" lvl="0" indent="-323850" algn="l" rtl="0">
              <a:spcBef>
                <a:spcPts val="600"/>
              </a:spcBef>
              <a:spcAft>
                <a:spcPts val="0"/>
              </a:spcAft>
              <a:buSzPts val="1500"/>
              <a:buChar char="●"/>
            </a:pPr>
            <a:r>
              <a:rPr lang="en"/>
              <a:t>AUTHOR (YEAR). </a:t>
            </a:r>
            <a:r>
              <a:rPr lang="en" i="1"/>
              <a:t>Title of the publication</a:t>
            </a:r>
            <a:r>
              <a:rPr lang="en"/>
              <a:t>. Publisher</a:t>
            </a:r>
            <a:endParaRPr/>
          </a:p>
          <a:p>
            <a:pPr marL="457200" lvl="0" indent="-323850" algn="l" rtl="0">
              <a:spcBef>
                <a:spcPts val="600"/>
              </a:spcBef>
              <a:spcAft>
                <a:spcPts val="0"/>
              </a:spcAft>
              <a:buSzPts val="1500"/>
              <a:buChar char="●"/>
            </a:pPr>
            <a:r>
              <a:rPr lang="en"/>
              <a:t>AUTHOR (YEAR). </a:t>
            </a:r>
            <a:r>
              <a:rPr lang="en" i="1"/>
              <a:t>Title of the publication</a:t>
            </a:r>
            <a:r>
              <a:rPr lang="en"/>
              <a:t>. Publisher</a:t>
            </a:r>
            <a:endParaRPr/>
          </a:p>
          <a:p>
            <a:pPr marL="457200" lvl="0" indent="-323850" algn="l" rtl="0">
              <a:spcBef>
                <a:spcPts val="600"/>
              </a:spcBef>
              <a:spcAft>
                <a:spcPts val="600"/>
              </a:spcAft>
              <a:buSzPts val="1500"/>
              <a:buChar char="●"/>
            </a:pPr>
            <a:r>
              <a:rPr lang="en"/>
              <a:t>AUTHOR (YEAR). </a:t>
            </a:r>
            <a:r>
              <a:rPr lang="en" i="1"/>
              <a:t>Title of the publication</a:t>
            </a:r>
            <a:r>
              <a:rPr lang="en"/>
              <a:t>. Publisher</a:t>
            </a:r>
            <a:endParaRPr/>
          </a:p>
        </p:txBody>
      </p:sp>
      <p:sp>
        <p:nvSpPr>
          <p:cNvPr id="1106" name="Google Shape;1106;p59"/>
          <p:cNvSpPr txBox="1">
            <a:spLocks noGrp="1"/>
          </p:cNvSpPr>
          <p:nvPr>
            <p:ph type="title"/>
          </p:nvPr>
        </p:nvSpPr>
        <p:spPr>
          <a:xfrm>
            <a:off x="720000" y="387600"/>
            <a:ext cx="7704000" cy="592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REFERENCES</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110"/>
        <p:cNvGrpSpPr/>
        <p:nvPr/>
      </p:nvGrpSpPr>
      <p:grpSpPr>
        <a:xfrm>
          <a:off x="0" y="0"/>
          <a:ext cx="0" cy="0"/>
          <a:chOff x="0" y="0"/>
          <a:chExt cx="0" cy="0"/>
        </a:xfrm>
      </p:grpSpPr>
      <p:sp>
        <p:nvSpPr>
          <p:cNvPr id="1111" name="Google Shape;1111;p60"/>
          <p:cNvSpPr/>
          <p:nvPr/>
        </p:nvSpPr>
        <p:spPr>
          <a:xfrm>
            <a:off x="1280125" y="3882025"/>
            <a:ext cx="2724900" cy="568200"/>
          </a:xfrm>
          <a:prstGeom prst="roundRect">
            <a:avLst>
              <a:gd name="adj" fmla="val 50000"/>
            </a:avLst>
          </a:prstGeom>
          <a:solidFill>
            <a:schemeClr val="lt2"/>
          </a:solidFill>
          <a:ln w="285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60"/>
          <p:cNvSpPr txBox="1"/>
          <p:nvPr/>
        </p:nvSpPr>
        <p:spPr>
          <a:xfrm>
            <a:off x="4570975" y="3852697"/>
            <a:ext cx="3318600" cy="253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200" b="1">
                <a:solidFill>
                  <a:schemeClr val="dk1"/>
                </a:solidFill>
                <a:latin typeface="Lato"/>
                <a:ea typeface="Lato"/>
                <a:cs typeface="Lato"/>
                <a:sym typeface="Lato"/>
              </a:rPr>
              <a:t>Please keep this slide for attribution</a:t>
            </a:r>
            <a:endParaRPr sz="1200" b="1">
              <a:solidFill>
                <a:schemeClr val="dk1"/>
              </a:solidFill>
              <a:latin typeface="Lato"/>
              <a:ea typeface="Lato"/>
              <a:cs typeface="Lato"/>
              <a:sym typeface="Lato"/>
            </a:endParaRPr>
          </a:p>
        </p:txBody>
      </p:sp>
      <p:sp>
        <p:nvSpPr>
          <p:cNvPr id="1113" name="Google Shape;1113;p60"/>
          <p:cNvSpPr txBox="1">
            <a:spLocks noGrp="1"/>
          </p:cNvSpPr>
          <p:nvPr>
            <p:ph type="title"/>
          </p:nvPr>
        </p:nvSpPr>
        <p:spPr>
          <a:xfrm>
            <a:off x="4570975" y="972455"/>
            <a:ext cx="3852000" cy="761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THANKS!</a:t>
            </a:r>
            <a:endParaRPr/>
          </a:p>
        </p:txBody>
      </p:sp>
      <p:sp>
        <p:nvSpPr>
          <p:cNvPr id="1114" name="Google Shape;1114;p60"/>
          <p:cNvSpPr txBox="1">
            <a:spLocks noGrp="1"/>
          </p:cNvSpPr>
          <p:nvPr>
            <p:ph type="subTitle" idx="1"/>
          </p:nvPr>
        </p:nvSpPr>
        <p:spPr>
          <a:xfrm>
            <a:off x="4570975" y="1773200"/>
            <a:ext cx="3852000" cy="1017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b="1"/>
              <a:t>Do you have any questions?</a:t>
            </a:r>
            <a:endParaRPr b="1"/>
          </a:p>
          <a:p>
            <a:pPr marL="0" lvl="0" indent="0" algn="l" rtl="0">
              <a:spcBef>
                <a:spcPts val="0"/>
              </a:spcBef>
              <a:spcAft>
                <a:spcPts val="0"/>
              </a:spcAft>
              <a:buNone/>
            </a:pPr>
            <a:r>
              <a:rPr lang="en"/>
              <a:t>youremail@freepik.com</a:t>
            </a:r>
            <a:endParaRPr/>
          </a:p>
          <a:p>
            <a:pPr marL="0" lvl="0" indent="0" algn="l" rtl="0">
              <a:spcBef>
                <a:spcPts val="0"/>
              </a:spcBef>
              <a:spcAft>
                <a:spcPts val="0"/>
              </a:spcAft>
              <a:buNone/>
            </a:pPr>
            <a:r>
              <a:rPr lang="en"/>
              <a:t>+91 620 421 838</a:t>
            </a:r>
            <a:endParaRPr/>
          </a:p>
          <a:p>
            <a:pPr marL="0" lvl="0" indent="0" algn="l" rtl="0">
              <a:spcBef>
                <a:spcPts val="0"/>
              </a:spcBef>
              <a:spcAft>
                <a:spcPts val="0"/>
              </a:spcAft>
              <a:buNone/>
            </a:pPr>
            <a:r>
              <a:rPr lang="en"/>
              <a:t>yourcompany.com</a:t>
            </a:r>
            <a:endParaRPr/>
          </a:p>
        </p:txBody>
      </p:sp>
      <p:grpSp>
        <p:nvGrpSpPr>
          <p:cNvPr id="1115" name="Google Shape;1115;p60"/>
          <p:cNvGrpSpPr/>
          <p:nvPr/>
        </p:nvGrpSpPr>
        <p:grpSpPr>
          <a:xfrm>
            <a:off x="3352931" y="3989932"/>
            <a:ext cx="352387" cy="352387"/>
            <a:chOff x="4933458" y="1687279"/>
            <a:chExt cx="397907" cy="397907"/>
          </a:xfrm>
        </p:grpSpPr>
        <p:sp>
          <p:nvSpPr>
            <p:cNvPr id="1116" name="Google Shape;1116;p60"/>
            <p:cNvSpPr/>
            <p:nvPr/>
          </p:nvSpPr>
          <p:spPr>
            <a:xfrm>
              <a:off x="5071801" y="1766541"/>
              <a:ext cx="125867" cy="241215"/>
            </a:xfrm>
            <a:custGeom>
              <a:avLst/>
              <a:gdLst/>
              <a:ahLst/>
              <a:cxnLst/>
              <a:rect l="l" t="t" r="r" b="b"/>
              <a:pathLst>
                <a:path w="6031" h="11558" extrusionOk="0">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60"/>
            <p:cNvSpPr/>
            <p:nvPr/>
          </p:nvSpPr>
          <p:spPr>
            <a:xfrm>
              <a:off x="4933458" y="1687279"/>
              <a:ext cx="397907" cy="397907"/>
            </a:xfrm>
            <a:custGeom>
              <a:avLst/>
              <a:gdLst/>
              <a:ahLst/>
              <a:cxnLst/>
              <a:rect l="l" t="t" r="r" b="b"/>
              <a:pathLst>
                <a:path w="19066" h="19066" extrusionOk="0">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8" name="Google Shape;1118;p60"/>
          <p:cNvGrpSpPr/>
          <p:nvPr/>
        </p:nvGrpSpPr>
        <p:grpSpPr>
          <a:xfrm>
            <a:off x="2761931" y="3989941"/>
            <a:ext cx="352368" cy="352368"/>
            <a:chOff x="1379798" y="1723250"/>
            <a:chExt cx="397887" cy="397887"/>
          </a:xfrm>
        </p:grpSpPr>
        <p:sp>
          <p:nvSpPr>
            <p:cNvPr id="1119" name="Google Shape;1119;p60"/>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60"/>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60"/>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60"/>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3" name="Google Shape;1123;p60"/>
          <p:cNvGrpSpPr/>
          <p:nvPr/>
        </p:nvGrpSpPr>
        <p:grpSpPr>
          <a:xfrm>
            <a:off x="1579931" y="3989941"/>
            <a:ext cx="352387" cy="352368"/>
            <a:chOff x="266768" y="1721375"/>
            <a:chExt cx="397907" cy="397887"/>
          </a:xfrm>
        </p:grpSpPr>
        <p:sp>
          <p:nvSpPr>
            <p:cNvPr id="1124" name="Google Shape;1124;p60"/>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60"/>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6" name="Google Shape;1126;p60"/>
          <p:cNvGrpSpPr/>
          <p:nvPr/>
        </p:nvGrpSpPr>
        <p:grpSpPr>
          <a:xfrm>
            <a:off x="2170950" y="3989941"/>
            <a:ext cx="352350" cy="352368"/>
            <a:chOff x="864491" y="1723250"/>
            <a:chExt cx="397866" cy="397887"/>
          </a:xfrm>
        </p:grpSpPr>
        <p:sp>
          <p:nvSpPr>
            <p:cNvPr id="1127" name="Google Shape;1127;p60"/>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60"/>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60"/>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130" name="Google Shape;1130;p60"/>
          <p:cNvCxnSpPr/>
          <p:nvPr/>
        </p:nvCxnSpPr>
        <p:spPr>
          <a:xfrm>
            <a:off x="4677137" y="3004050"/>
            <a:ext cx="2881500" cy="0"/>
          </a:xfrm>
          <a:prstGeom prst="straightConnector1">
            <a:avLst/>
          </a:prstGeom>
          <a:noFill/>
          <a:ln w="28575" cap="flat" cmpd="sng">
            <a:solidFill>
              <a:schemeClr val="dk1"/>
            </a:solidFill>
            <a:prstDash val="solid"/>
            <a:round/>
            <a:headEnd type="none" w="med" len="med"/>
            <a:tailEnd type="none" w="med" len="med"/>
          </a:ln>
        </p:spPr>
      </p:cxnSp>
      <p:grpSp>
        <p:nvGrpSpPr>
          <p:cNvPr id="1131" name="Google Shape;1131;p60"/>
          <p:cNvGrpSpPr/>
          <p:nvPr/>
        </p:nvGrpSpPr>
        <p:grpSpPr>
          <a:xfrm>
            <a:off x="1280123" y="693275"/>
            <a:ext cx="2725027" cy="2872076"/>
            <a:chOff x="3070775" y="954025"/>
            <a:chExt cx="794075" cy="836925"/>
          </a:xfrm>
        </p:grpSpPr>
        <p:sp>
          <p:nvSpPr>
            <p:cNvPr id="1132" name="Google Shape;1132;p60"/>
            <p:cNvSpPr/>
            <p:nvPr/>
          </p:nvSpPr>
          <p:spPr>
            <a:xfrm>
              <a:off x="3070775" y="1093100"/>
              <a:ext cx="365325" cy="697850"/>
            </a:xfrm>
            <a:custGeom>
              <a:avLst/>
              <a:gdLst/>
              <a:ahLst/>
              <a:cxnLst/>
              <a:rect l="l" t="t" r="r" b="b"/>
              <a:pathLst>
                <a:path w="14613" h="27914" extrusionOk="0">
                  <a:moveTo>
                    <a:pt x="11185" y="1"/>
                  </a:moveTo>
                  <a:cubicBezTo>
                    <a:pt x="11126" y="1"/>
                    <a:pt x="11066" y="3"/>
                    <a:pt x="11007" y="6"/>
                  </a:cubicBezTo>
                  <a:cubicBezTo>
                    <a:pt x="9750" y="101"/>
                    <a:pt x="8920" y="1525"/>
                    <a:pt x="8113" y="2355"/>
                  </a:cubicBezTo>
                  <a:cubicBezTo>
                    <a:pt x="7046" y="3470"/>
                    <a:pt x="5836" y="4442"/>
                    <a:pt x="4697" y="5486"/>
                  </a:cubicBezTo>
                  <a:cubicBezTo>
                    <a:pt x="1" y="9851"/>
                    <a:pt x="261" y="16326"/>
                    <a:pt x="404" y="22209"/>
                  </a:cubicBezTo>
                  <a:lnTo>
                    <a:pt x="404" y="22565"/>
                  </a:lnTo>
                  <a:cubicBezTo>
                    <a:pt x="428" y="23039"/>
                    <a:pt x="404" y="23561"/>
                    <a:pt x="428" y="24107"/>
                  </a:cubicBezTo>
                  <a:cubicBezTo>
                    <a:pt x="475" y="25151"/>
                    <a:pt x="617" y="26242"/>
                    <a:pt x="1305" y="26930"/>
                  </a:cubicBezTo>
                  <a:cubicBezTo>
                    <a:pt x="2126" y="27751"/>
                    <a:pt x="3713" y="27914"/>
                    <a:pt x="5055" y="27914"/>
                  </a:cubicBezTo>
                  <a:cubicBezTo>
                    <a:pt x="5496" y="27914"/>
                    <a:pt x="5911" y="27896"/>
                    <a:pt x="6263" y="27878"/>
                  </a:cubicBezTo>
                  <a:cubicBezTo>
                    <a:pt x="8896" y="27736"/>
                    <a:pt x="11576" y="27214"/>
                    <a:pt x="13000" y="24842"/>
                  </a:cubicBezTo>
                  <a:cubicBezTo>
                    <a:pt x="14613" y="22138"/>
                    <a:pt x="14114" y="19885"/>
                    <a:pt x="13877" y="16991"/>
                  </a:cubicBezTo>
                  <a:cubicBezTo>
                    <a:pt x="13735" y="15378"/>
                    <a:pt x="14114" y="13812"/>
                    <a:pt x="14020" y="12246"/>
                  </a:cubicBezTo>
                  <a:cubicBezTo>
                    <a:pt x="13996" y="11487"/>
                    <a:pt x="13901" y="10752"/>
                    <a:pt x="13830" y="10017"/>
                  </a:cubicBezTo>
                  <a:cubicBezTo>
                    <a:pt x="13664" y="8878"/>
                    <a:pt x="13569" y="7739"/>
                    <a:pt x="13545" y="6601"/>
                  </a:cubicBezTo>
                  <a:cubicBezTo>
                    <a:pt x="13545" y="4964"/>
                    <a:pt x="14138" y="955"/>
                    <a:pt x="12051" y="149"/>
                  </a:cubicBezTo>
                  <a:cubicBezTo>
                    <a:pt x="11774" y="50"/>
                    <a:pt x="11481" y="1"/>
                    <a:pt x="11185" y="1"/>
                  </a:cubicBezTo>
                  <a:close/>
                </a:path>
              </a:pathLst>
            </a:custGeom>
            <a:solidFill>
              <a:srgbClr val="E94A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60"/>
            <p:cNvSpPr/>
            <p:nvPr/>
          </p:nvSpPr>
          <p:spPr>
            <a:xfrm>
              <a:off x="3071375" y="1093100"/>
              <a:ext cx="364725" cy="697850"/>
            </a:xfrm>
            <a:custGeom>
              <a:avLst/>
              <a:gdLst/>
              <a:ahLst/>
              <a:cxnLst/>
              <a:rect l="l" t="t" r="r" b="b"/>
              <a:pathLst>
                <a:path w="14589" h="27914" extrusionOk="0">
                  <a:moveTo>
                    <a:pt x="11183" y="1"/>
                  </a:moveTo>
                  <a:cubicBezTo>
                    <a:pt x="11125" y="1"/>
                    <a:pt x="11066" y="3"/>
                    <a:pt x="11007" y="6"/>
                  </a:cubicBezTo>
                  <a:cubicBezTo>
                    <a:pt x="9726" y="101"/>
                    <a:pt x="8896" y="1525"/>
                    <a:pt x="8113" y="2355"/>
                  </a:cubicBezTo>
                  <a:cubicBezTo>
                    <a:pt x="7022" y="3470"/>
                    <a:pt x="5812" y="4442"/>
                    <a:pt x="4673" y="5486"/>
                  </a:cubicBezTo>
                  <a:cubicBezTo>
                    <a:pt x="0" y="9851"/>
                    <a:pt x="237" y="16326"/>
                    <a:pt x="380" y="22209"/>
                  </a:cubicBezTo>
                  <a:lnTo>
                    <a:pt x="380" y="22565"/>
                  </a:lnTo>
                  <a:cubicBezTo>
                    <a:pt x="404" y="23039"/>
                    <a:pt x="380" y="23561"/>
                    <a:pt x="404" y="24107"/>
                  </a:cubicBezTo>
                  <a:cubicBezTo>
                    <a:pt x="404" y="24581"/>
                    <a:pt x="475" y="25056"/>
                    <a:pt x="570" y="25530"/>
                  </a:cubicBezTo>
                  <a:cubicBezTo>
                    <a:pt x="664" y="26052"/>
                    <a:pt x="925" y="26550"/>
                    <a:pt x="1281" y="26930"/>
                  </a:cubicBezTo>
                  <a:cubicBezTo>
                    <a:pt x="2102" y="27751"/>
                    <a:pt x="3689" y="27914"/>
                    <a:pt x="5031" y="27914"/>
                  </a:cubicBezTo>
                  <a:cubicBezTo>
                    <a:pt x="5472" y="27914"/>
                    <a:pt x="5887" y="27896"/>
                    <a:pt x="6239" y="27878"/>
                  </a:cubicBezTo>
                  <a:cubicBezTo>
                    <a:pt x="8872" y="27736"/>
                    <a:pt x="11552" y="27214"/>
                    <a:pt x="12976" y="24842"/>
                  </a:cubicBezTo>
                  <a:cubicBezTo>
                    <a:pt x="14589" y="22138"/>
                    <a:pt x="14090" y="19885"/>
                    <a:pt x="13853" y="16991"/>
                  </a:cubicBezTo>
                  <a:cubicBezTo>
                    <a:pt x="13687" y="15378"/>
                    <a:pt x="14067" y="13812"/>
                    <a:pt x="13996" y="12246"/>
                  </a:cubicBezTo>
                  <a:cubicBezTo>
                    <a:pt x="13948" y="11487"/>
                    <a:pt x="13877" y="10752"/>
                    <a:pt x="13782" y="10017"/>
                  </a:cubicBezTo>
                  <a:cubicBezTo>
                    <a:pt x="13616" y="8878"/>
                    <a:pt x="13521" y="7739"/>
                    <a:pt x="13497" y="6601"/>
                  </a:cubicBezTo>
                  <a:cubicBezTo>
                    <a:pt x="13521" y="5486"/>
                    <a:pt x="13806" y="3256"/>
                    <a:pt x="13308" y="1691"/>
                  </a:cubicBezTo>
                  <a:cubicBezTo>
                    <a:pt x="13070" y="979"/>
                    <a:pt x="12691" y="410"/>
                    <a:pt x="12027" y="149"/>
                  </a:cubicBezTo>
                  <a:cubicBezTo>
                    <a:pt x="11750" y="50"/>
                    <a:pt x="11473" y="1"/>
                    <a:pt x="11183" y="1"/>
                  </a:cubicBezTo>
                  <a:close/>
                </a:path>
              </a:pathLst>
            </a:cu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60"/>
            <p:cNvSpPr/>
            <p:nvPr/>
          </p:nvSpPr>
          <p:spPr>
            <a:xfrm>
              <a:off x="3085600" y="1135350"/>
              <a:ext cx="350500" cy="655600"/>
            </a:xfrm>
            <a:custGeom>
              <a:avLst/>
              <a:gdLst/>
              <a:ahLst/>
              <a:cxnLst/>
              <a:rect l="l" t="t" r="r" b="b"/>
              <a:pathLst>
                <a:path w="14020" h="26224" extrusionOk="0">
                  <a:moveTo>
                    <a:pt x="12739" y="1"/>
                  </a:moveTo>
                  <a:lnTo>
                    <a:pt x="12739" y="1"/>
                  </a:lnTo>
                  <a:cubicBezTo>
                    <a:pt x="12762" y="570"/>
                    <a:pt x="12715" y="1116"/>
                    <a:pt x="12573" y="1661"/>
                  </a:cubicBezTo>
                  <a:cubicBezTo>
                    <a:pt x="12027" y="3654"/>
                    <a:pt x="10034" y="4911"/>
                    <a:pt x="9086" y="6761"/>
                  </a:cubicBezTo>
                  <a:cubicBezTo>
                    <a:pt x="8255" y="8398"/>
                    <a:pt x="8350" y="10343"/>
                    <a:pt x="8469" y="12169"/>
                  </a:cubicBezTo>
                  <a:cubicBezTo>
                    <a:pt x="8588" y="13877"/>
                    <a:pt x="8279" y="15490"/>
                    <a:pt x="8018" y="17175"/>
                  </a:cubicBezTo>
                  <a:cubicBezTo>
                    <a:pt x="7876" y="17222"/>
                    <a:pt x="8018" y="17293"/>
                    <a:pt x="7994" y="17435"/>
                  </a:cubicBezTo>
                  <a:cubicBezTo>
                    <a:pt x="7710" y="19428"/>
                    <a:pt x="6974" y="21302"/>
                    <a:pt x="5788" y="22915"/>
                  </a:cubicBezTo>
                  <a:cubicBezTo>
                    <a:pt x="5148" y="23840"/>
                    <a:pt x="4294" y="24741"/>
                    <a:pt x="3179" y="24931"/>
                  </a:cubicBezTo>
                  <a:cubicBezTo>
                    <a:pt x="3019" y="24953"/>
                    <a:pt x="2855" y="24964"/>
                    <a:pt x="2689" y="24964"/>
                  </a:cubicBezTo>
                  <a:cubicBezTo>
                    <a:pt x="2487" y="24964"/>
                    <a:pt x="2284" y="24947"/>
                    <a:pt x="2088" y="24908"/>
                  </a:cubicBezTo>
                  <a:cubicBezTo>
                    <a:pt x="1305" y="24789"/>
                    <a:pt x="570" y="24409"/>
                    <a:pt x="1" y="23840"/>
                  </a:cubicBezTo>
                  <a:lnTo>
                    <a:pt x="1" y="23840"/>
                  </a:lnTo>
                  <a:cubicBezTo>
                    <a:pt x="95" y="24362"/>
                    <a:pt x="356" y="24860"/>
                    <a:pt x="712" y="25240"/>
                  </a:cubicBezTo>
                  <a:cubicBezTo>
                    <a:pt x="1533" y="26061"/>
                    <a:pt x="3120" y="26224"/>
                    <a:pt x="4462" y="26224"/>
                  </a:cubicBezTo>
                  <a:cubicBezTo>
                    <a:pt x="4903" y="26224"/>
                    <a:pt x="5318" y="26206"/>
                    <a:pt x="5670" y="26188"/>
                  </a:cubicBezTo>
                  <a:cubicBezTo>
                    <a:pt x="8303" y="26046"/>
                    <a:pt x="10983" y="25524"/>
                    <a:pt x="12407" y="23152"/>
                  </a:cubicBezTo>
                  <a:cubicBezTo>
                    <a:pt x="14020" y="20448"/>
                    <a:pt x="13521" y="18195"/>
                    <a:pt x="13284" y="15301"/>
                  </a:cubicBezTo>
                  <a:cubicBezTo>
                    <a:pt x="13142" y="13688"/>
                    <a:pt x="13521" y="12122"/>
                    <a:pt x="13427" y="10556"/>
                  </a:cubicBezTo>
                  <a:cubicBezTo>
                    <a:pt x="13403" y="9797"/>
                    <a:pt x="13308" y="9062"/>
                    <a:pt x="13237" y="8327"/>
                  </a:cubicBezTo>
                  <a:cubicBezTo>
                    <a:pt x="13071" y="7188"/>
                    <a:pt x="12976" y="6049"/>
                    <a:pt x="12952" y="4911"/>
                  </a:cubicBezTo>
                  <a:cubicBezTo>
                    <a:pt x="12952" y="3796"/>
                    <a:pt x="13237" y="1566"/>
                    <a:pt x="12739" y="1"/>
                  </a:cubicBezTo>
                  <a:close/>
                </a:path>
              </a:pathLst>
            </a:cu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60"/>
            <p:cNvSpPr/>
            <p:nvPr/>
          </p:nvSpPr>
          <p:spPr>
            <a:xfrm>
              <a:off x="3499525" y="1093100"/>
              <a:ext cx="365325" cy="697850"/>
            </a:xfrm>
            <a:custGeom>
              <a:avLst/>
              <a:gdLst/>
              <a:ahLst/>
              <a:cxnLst/>
              <a:rect l="l" t="t" r="r" b="b"/>
              <a:pathLst>
                <a:path w="14613" h="27914" extrusionOk="0">
                  <a:moveTo>
                    <a:pt x="3406" y="1"/>
                  </a:moveTo>
                  <a:cubicBezTo>
                    <a:pt x="3116" y="1"/>
                    <a:pt x="2839" y="50"/>
                    <a:pt x="2563" y="149"/>
                  </a:cubicBezTo>
                  <a:cubicBezTo>
                    <a:pt x="475" y="955"/>
                    <a:pt x="1068" y="4964"/>
                    <a:pt x="1068" y="6601"/>
                  </a:cubicBezTo>
                  <a:cubicBezTo>
                    <a:pt x="1044" y="7739"/>
                    <a:pt x="950" y="8878"/>
                    <a:pt x="783" y="10017"/>
                  </a:cubicBezTo>
                  <a:cubicBezTo>
                    <a:pt x="712" y="10752"/>
                    <a:pt x="617" y="11487"/>
                    <a:pt x="594" y="12246"/>
                  </a:cubicBezTo>
                  <a:cubicBezTo>
                    <a:pt x="499" y="13812"/>
                    <a:pt x="878" y="15378"/>
                    <a:pt x="736" y="16991"/>
                  </a:cubicBezTo>
                  <a:cubicBezTo>
                    <a:pt x="499" y="19885"/>
                    <a:pt x="1" y="22138"/>
                    <a:pt x="1614" y="24842"/>
                  </a:cubicBezTo>
                  <a:cubicBezTo>
                    <a:pt x="3037" y="27214"/>
                    <a:pt x="5717" y="27736"/>
                    <a:pt x="8350" y="27878"/>
                  </a:cubicBezTo>
                  <a:cubicBezTo>
                    <a:pt x="8703" y="27896"/>
                    <a:pt x="9117" y="27914"/>
                    <a:pt x="9558" y="27914"/>
                  </a:cubicBezTo>
                  <a:cubicBezTo>
                    <a:pt x="10900" y="27914"/>
                    <a:pt x="12487" y="27751"/>
                    <a:pt x="13308" y="26930"/>
                  </a:cubicBezTo>
                  <a:cubicBezTo>
                    <a:pt x="13996" y="26242"/>
                    <a:pt x="14138" y="25151"/>
                    <a:pt x="14186" y="24107"/>
                  </a:cubicBezTo>
                  <a:cubicBezTo>
                    <a:pt x="14209" y="23561"/>
                    <a:pt x="14186" y="23039"/>
                    <a:pt x="14209" y="22565"/>
                  </a:cubicBezTo>
                  <a:lnTo>
                    <a:pt x="14209" y="22209"/>
                  </a:lnTo>
                  <a:cubicBezTo>
                    <a:pt x="14352" y="16326"/>
                    <a:pt x="14613" y="9851"/>
                    <a:pt x="9916" y="5486"/>
                  </a:cubicBezTo>
                  <a:cubicBezTo>
                    <a:pt x="8777" y="4442"/>
                    <a:pt x="7568" y="3470"/>
                    <a:pt x="6476" y="2355"/>
                  </a:cubicBezTo>
                  <a:cubicBezTo>
                    <a:pt x="5694" y="1525"/>
                    <a:pt x="4863" y="101"/>
                    <a:pt x="3583" y="6"/>
                  </a:cubicBezTo>
                  <a:cubicBezTo>
                    <a:pt x="3523" y="3"/>
                    <a:pt x="3465" y="1"/>
                    <a:pt x="3406" y="1"/>
                  </a:cubicBezTo>
                  <a:close/>
                </a:path>
              </a:pathLst>
            </a:custGeom>
            <a:solidFill>
              <a:srgbClr val="E94A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60"/>
            <p:cNvSpPr/>
            <p:nvPr/>
          </p:nvSpPr>
          <p:spPr>
            <a:xfrm>
              <a:off x="3499525" y="1093100"/>
              <a:ext cx="364725" cy="697850"/>
            </a:xfrm>
            <a:custGeom>
              <a:avLst/>
              <a:gdLst/>
              <a:ahLst/>
              <a:cxnLst/>
              <a:rect l="l" t="t" r="r" b="b"/>
              <a:pathLst>
                <a:path w="14589" h="27914" extrusionOk="0">
                  <a:moveTo>
                    <a:pt x="3405" y="1"/>
                  </a:moveTo>
                  <a:cubicBezTo>
                    <a:pt x="3109" y="1"/>
                    <a:pt x="2816" y="50"/>
                    <a:pt x="2539" y="149"/>
                  </a:cubicBezTo>
                  <a:cubicBezTo>
                    <a:pt x="1898" y="410"/>
                    <a:pt x="1519" y="979"/>
                    <a:pt x="1282" y="1691"/>
                  </a:cubicBezTo>
                  <a:cubicBezTo>
                    <a:pt x="783" y="3256"/>
                    <a:pt x="1068" y="5486"/>
                    <a:pt x="1068" y="6601"/>
                  </a:cubicBezTo>
                  <a:cubicBezTo>
                    <a:pt x="1044" y="7739"/>
                    <a:pt x="973" y="8878"/>
                    <a:pt x="807" y="10017"/>
                  </a:cubicBezTo>
                  <a:cubicBezTo>
                    <a:pt x="712" y="10752"/>
                    <a:pt x="617" y="11487"/>
                    <a:pt x="594" y="12246"/>
                  </a:cubicBezTo>
                  <a:cubicBezTo>
                    <a:pt x="523" y="13812"/>
                    <a:pt x="878" y="15378"/>
                    <a:pt x="736" y="16991"/>
                  </a:cubicBezTo>
                  <a:cubicBezTo>
                    <a:pt x="499" y="19885"/>
                    <a:pt x="1" y="22138"/>
                    <a:pt x="1614" y="24842"/>
                  </a:cubicBezTo>
                  <a:cubicBezTo>
                    <a:pt x="3037" y="27214"/>
                    <a:pt x="5717" y="27736"/>
                    <a:pt x="8350" y="27878"/>
                  </a:cubicBezTo>
                  <a:cubicBezTo>
                    <a:pt x="8703" y="27896"/>
                    <a:pt x="9117" y="27914"/>
                    <a:pt x="9558" y="27914"/>
                  </a:cubicBezTo>
                  <a:cubicBezTo>
                    <a:pt x="10900" y="27914"/>
                    <a:pt x="12487" y="27751"/>
                    <a:pt x="13308" y="26930"/>
                  </a:cubicBezTo>
                  <a:cubicBezTo>
                    <a:pt x="13664" y="26550"/>
                    <a:pt x="13901" y="26052"/>
                    <a:pt x="14020" y="25530"/>
                  </a:cubicBezTo>
                  <a:cubicBezTo>
                    <a:pt x="14115" y="25056"/>
                    <a:pt x="14186" y="24581"/>
                    <a:pt x="14186" y="24107"/>
                  </a:cubicBezTo>
                  <a:cubicBezTo>
                    <a:pt x="14209" y="23561"/>
                    <a:pt x="14186" y="23039"/>
                    <a:pt x="14209" y="22565"/>
                  </a:cubicBezTo>
                  <a:lnTo>
                    <a:pt x="14209" y="22209"/>
                  </a:lnTo>
                  <a:cubicBezTo>
                    <a:pt x="14352" y="16326"/>
                    <a:pt x="14589" y="9851"/>
                    <a:pt x="9916" y="5486"/>
                  </a:cubicBezTo>
                  <a:cubicBezTo>
                    <a:pt x="8777" y="4442"/>
                    <a:pt x="7568" y="3470"/>
                    <a:pt x="6476" y="2355"/>
                  </a:cubicBezTo>
                  <a:cubicBezTo>
                    <a:pt x="5694" y="1525"/>
                    <a:pt x="4863" y="101"/>
                    <a:pt x="3583" y="6"/>
                  </a:cubicBezTo>
                  <a:cubicBezTo>
                    <a:pt x="3523" y="3"/>
                    <a:pt x="3464" y="1"/>
                    <a:pt x="3405" y="1"/>
                  </a:cubicBezTo>
                  <a:close/>
                </a:path>
              </a:pathLst>
            </a:cu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60"/>
            <p:cNvSpPr/>
            <p:nvPr/>
          </p:nvSpPr>
          <p:spPr>
            <a:xfrm>
              <a:off x="3499525" y="1135350"/>
              <a:ext cx="350500" cy="655600"/>
            </a:xfrm>
            <a:custGeom>
              <a:avLst/>
              <a:gdLst/>
              <a:ahLst/>
              <a:cxnLst/>
              <a:rect l="l" t="t" r="r" b="b"/>
              <a:pathLst>
                <a:path w="14020" h="26224" extrusionOk="0">
                  <a:moveTo>
                    <a:pt x="1282" y="1"/>
                  </a:moveTo>
                  <a:lnTo>
                    <a:pt x="1282" y="1"/>
                  </a:lnTo>
                  <a:cubicBezTo>
                    <a:pt x="807" y="1566"/>
                    <a:pt x="1092" y="3796"/>
                    <a:pt x="1092" y="4911"/>
                  </a:cubicBezTo>
                  <a:cubicBezTo>
                    <a:pt x="1068" y="6049"/>
                    <a:pt x="973" y="7188"/>
                    <a:pt x="807" y="8327"/>
                  </a:cubicBezTo>
                  <a:cubicBezTo>
                    <a:pt x="712" y="9062"/>
                    <a:pt x="641" y="9797"/>
                    <a:pt x="594" y="10556"/>
                  </a:cubicBezTo>
                  <a:cubicBezTo>
                    <a:pt x="523" y="12122"/>
                    <a:pt x="902" y="13688"/>
                    <a:pt x="760" y="15301"/>
                  </a:cubicBezTo>
                  <a:cubicBezTo>
                    <a:pt x="499" y="18195"/>
                    <a:pt x="1" y="20448"/>
                    <a:pt x="1614" y="23152"/>
                  </a:cubicBezTo>
                  <a:cubicBezTo>
                    <a:pt x="3037" y="25524"/>
                    <a:pt x="5717" y="26046"/>
                    <a:pt x="8350" y="26188"/>
                  </a:cubicBezTo>
                  <a:cubicBezTo>
                    <a:pt x="8703" y="26206"/>
                    <a:pt x="9117" y="26224"/>
                    <a:pt x="9558" y="26224"/>
                  </a:cubicBezTo>
                  <a:cubicBezTo>
                    <a:pt x="10900" y="26224"/>
                    <a:pt x="12487" y="26061"/>
                    <a:pt x="13308" y="25240"/>
                  </a:cubicBezTo>
                  <a:cubicBezTo>
                    <a:pt x="13664" y="24860"/>
                    <a:pt x="13901" y="24362"/>
                    <a:pt x="14020" y="23840"/>
                  </a:cubicBezTo>
                  <a:lnTo>
                    <a:pt x="14020" y="23840"/>
                  </a:lnTo>
                  <a:cubicBezTo>
                    <a:pt x="13450" y="24409"/>
                    <a:pt x="12739" y="24789"/>
                    <a:pt x="11956" y="24908"/>
                  </a:cubicBezTo>
                  <a:cubicBezTo>
                    <a:pt x="11760" y="24947"/>
                    <a:pt x="11557" y="24964"/>
                    <a:pt x="11351" y="24964"/>
                  </a:cubicBezTo>
                  <a:cubicBezTo>
                    <a:pt x="11182" y="24964"/>
                    <a:pt x="11012" y="24953"/>
                    <a:pt x="10841" y="24931"/>
                  </a:cubicBezTo>
                  <a:cubicBezTo>
                    <a:pt x="9726" y="24741"/>
                    <a:pt x="8896" y="23840"/>
                    <a:pt x="8232" y="22915"/>
                  </a:cubicBezTo>
                  <a:cubicBezTo>
                    <a:pt x="7069" y="21302"/>
                    <a:pt x="6310" y="19428"/>
                    <a:pt x="6049" y="17435"/>
                  </a:cubicBezTo>
                  <a:cubicBezTo>
                    <a:pt x="6026" y="17293"/>
                    <a:pt x="6144" y="17222"/>
                    <a:pt x="6002" y="17175"/>
                  </a:cubicBezTo>
                  <a:cubicBezTo>
                    <a:pt x="5765" y="15490"/>
                    <a:pt x="5456" y="13877"/>
                    <a:pt x="5551" y="12169"/>
                  </a:cubicBezTo>
                  <a:cubicBezTo>
                    <a:pt x="5670" y="10343"/>
                    <a:pt x="5789" y="8398"/>
                    <a:pt x="4958" y="6761"/>
                  </a:cubicBezTo>
                  <a:cubicBezTo>
                    <a:pt x="4009" y="4911"/>
                    <a:pt x="1993" y="3654"/>
                    <a:pt x="1448" y="1661"/>
                  </a:cubicBezTo>
                  <a:cubicBezTo>
                    <a:pt x="1305" y="1116"/>
                    <a:pt x="1258" y="570"/>
                    <a:pt x="1282" y="1"/>
                  </a:cubicBezTo>
                  <a:close/>
                </a:path>
              </a:pathLst>
            </a:cu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60"/>
            <p:cNvSpPr/>
            <p:nvPr/>
          </p:nvSpPr>
          <p:spPr>
            <a:xfrm>
              <a:off x="3166850" y="954025"/>
              <a:ext cx="601925" cy="768450"/>
            </a:xfrm>
            <a:custGeom>
              <a:avLst/>
              <a:gdLst/>
              <a:ahLst/>
              <a:cxnLst/>
              <a:rect l="l" t="t" r="r" b="b"/>
              <a:pathLst>
                <a:path w="24077" h="30738" extrusionOk="0">
                  <a:moveTo>
                    <a:pt x="5021" y="21387"/>
                  </a:moveTo>
                  <a:cubicBezTo>
                    <a:pt x="5023" y="21387"/>
                    <a:pt x="5026" y="21388"/>
                    <a:pt x="5029" y="21391"/>
                  </a:cubicBezTo>
                  <a:cubicBezTo>
                    <a:pt x="5029" y="21415"/>
                    <a:pt x="5005" y="21439"/>
                    <a:pt x="5005" y="21486"/>
                  </a:cubicBezTo>
                  <a:lnTo>
                    <a:pt x="5005" y="21462"/>
                  </a:lnTo>
                  <a:cubicBezTo>
                    <a:pt x="5005" y="21442"/>
                    <a:pt x="5005" y="21387"/>
                    <a:pt x="5021" y="21387"/>
                  </a:cubicBezTo>
                  <a:close/>
                  <a:moveTo>
                    <a:pt x="19057" y="21387"/>
                  </a:moveTo>
                  <a:cubicBezTo>
                    <a:pt x="19072" y="21387"/>
                    <a:pt x="19072" y="21442"/>
                    <a:pt x="19072" y="21462"/>
                  </a:cubicBezTo>
                  <a:cubicBezTo>
                    <a:pt x="19072" y="21474"/>
                    <a:pt x="19072" y="21474"/>
                    <a:pt x="19072" y="21474"/>
                  </a:cubicBezTo>
                  <a:cubicBezTo>
                    <a:pt x="19072" y="21474"/>
                    <a:pt x="19072" y="21474"/>
                    <a:pt x="19072" y="21486"/>
                  </a:cubicBezTo>
                  <a:cubicBezTo>
                    <a:pt x="19048" y="21439"/>
                    <a:pt x="19048" y="21415"/>
                    <a:pt x="19048" y="21391"/>
                  </a:cubicBezTo>
                  <a:cubicBezTo>
                    <a:pt x="19051" y="21388"/>
                    <a:pt x="19054" y="21387"/>
                    <a:pt x="19057" y="21387"/>
                  </a:cubicBezTo>
                  <a:close/>
                  <a:moveTo>
                    <a:pt x="12039" y="1"/>
                  </a:moveTo>
                  <a:cubicBezTo>
                    <a:pt x="11730" y="1"/>
                    <a:pt x="11422" y="78"/>
                    <a:pt x="11149" y="232"/>
                  </a:cubicBezTo>
                  <a:cubicBezTo>
                    <a:pt x="11007" y="327"/>
                    <a:pt x="10888" y="446"/>
                    <a:pt x="10864" y="541"/>
                  </a:cubicBezTo>
                  <a:cubicBezTo>
                    <a:pt x="10817" y="873"/>
                    <a:pt x="11671" y="5902"/>
                    <a:pt x="11386" y="6329"/>
                  </a:cubicBezTo>
                  <a:cubicBezTo>
                    <a:pt x="11078" y="6756"/>
                    <a:pt x="10058" y="9033"/>
                    <a:pt x="7686" y="10788"/>
                  </a:cubicBezTo>
                  <a:cubicBezTo>
                    <a:pt x="7638" y="10812"/>
                    <a:pt x="7354" y="11096"/>
                    <a:pt x="7235" y="11191"/>
                  </a:cubicBezTo>
                  <a:cubicBezTo>
                    <a:pt x="6832" y="11476"/>
                    <a:pt x="6571" y="11476"/>
                    <a:pt x="6073" y="11595"/>
                  </a:cubicBezTo>
                  <a:cubicBezTo>
                    <a:pt x="5456" y="11713"/>
                    <a:pt x="4839" y="11808"/>
                    <a:pt x="4484" y="12022"/>
                  </a:cubicBezTo>
                  <a:cubicBezTo>
                    <a:pt x="3938" y="12377"/>
                    <a:pt x="2942" y="13231"/>
                    <a:pt x="1376" y="13990"/>
                  </a:cubicBezTo>
                  <a:cubicBezTo>
                    <a:pt x="2396" y="13729"/>
                    <a:pt x="3345" y="13279"/>
                    <a:pt x="4199" y="12686"/>
                  </a:cubicBezTo>
                  <a:cubicBezTo>
                    <a:pt x="4394" y="12491"/>
                    <a:pt x="4641" y="12389"/>
                    <a:pt x="4902" y="12389"/>
                  </a:cubicBezTo>
                  <a:cubicBezTo>
                    <a:pt x="4991" y="12389"/>
                    <a:pt x="5081" y="12401"/>
                    <a:pt x="5171" y="12425"/>
                  </a:cubicBezTo>
                  <a:cubicBezTo>
                    <a:pt x="5171" y="12425"/>
                    <a:pt x="4294" y="12899"/>
                    <a:pt x="4151" y="13540"/>
                  </a:cubicBezTo>
                  <a:cubicBezTo>
                    <a:pt x="4057" y="13943"/>
                    <a:pt x="3843" y="14322"/>
                    <a:pt x="3535" y="14655"/>
                  </a:cubicBezTo>
                  <a:lnTo>
                    <a:pt x="3535" y="14655"/>
                  </a:lnTo>
                  <a:cubicBezTo>
                    <a:pt x="4009" y="14394"/>
                    <a:pt x="4365" y="13967"/>
                    <a:pt x="4507" y="13445"/>
                  </a:cubicBezTo>
                  <a:cubicBezTo>
                    <a:pt x="4626" y="13018"/>
                    <a:pt x="5504" y="12757"/>
                    <a:pt x="5978" y="12638"/>
                  </a:cubicBezTo>
                  <a:lnTo>
                    <a:pt x="5978" y="12638"/>
                  </a:lnTo>
                  <a:cubicBezTo>
                    <a:pt x="5266" y="13848"/>
                    <a:pt x="4863" y="15248"/>
                    <a:pt x="4792" y="16671"/>
                  </a:cubicBezTo>
                  <a:cubicBezTo>
                    <a:pt x="4578" y="16837"/>
                    <a:pt x="4341" y="16979"/>
                    <a:pt x="4080" y="17050"/>
                  </a:cubicBezTo>
                  <a:cubicBezTo>
                    <a:pt x="3630" y="17122"/>
                    <a:pt x="3179" y="17169"/>
                    <a:pt x="2728" y="17169"/>
                  </a:cubicBezTo>
                  <a:cubicBezTo>
                    <a:pt x="1281" y="17193"/>
                    <a:pt x="498" y="17667"/>
                    <a:pt x="143" y="17999"/>
                  </a:cubicBezTo>
                  <a:cubicBezTo>
                    <a:pt x="807" y="17709"/>
                    <a:pt x="1544" y="17563"/>
                    <a:pt x="2274" y="17563"/>
                  </a:cubicBezTo>
                  <a:cubicBezTo>
                    <a:pt x="2378" y="17563"/>
                    <a:pt x="2482" y="17566"/>
                    <a:pt x="2586" y="17572"/>
                  </a:cubicBezTo>
                  <a:cubicBezTo>
                    <a:pt x="2751" y="17587"/>
                    <a:pt x="2914" y="17595"/>
                    <a:pt x="3076" y="17595"/>
                  </a:cubicBezTo>
                  <a:cubicBezTo>
                    <a:pt x="3426" y="17595"/>
                    <a:pt x="3771" y="17558"/>
                    <a:pt x="4128" y="17477"/>
                  </a:cubicBezTo>
                  <a:lnTo>
                    <a:pt x="4128" y="17477"/>
                  </a:lnTo>
                  <a:cubicBezTo>
                    <a:pt x="3796" y="17833"/>
                    <a:pt x="3392" y="18094"/>
                    <a:pt x="2942" y="18260"/>
                  </a:cubicBezTo>
                  <a:cubicBezTo>
                    <a:pt x="2396" y="18402"/>
                    <a:pt x="1851" y="18592"/>
                    <a:pt x="1329" y="18829"/>
                  </a:cubicBezTo>
                  <a:cubicBezTo>
                    <a:pt x="593" y="19256"/>
                    <a:pt x="95" y="20015"/>
                    <a:pt x="0" y="20869"/>
                  </a:cubicBezTo>
                  <a:cubicBezTo>
                    <a:pt x="238" y="20205"/>
                    <a:pt x="712" y="19683"/>
                    <a:pt x="1329" y="19375"/>
                  </a:cubicBezTo>
                  <a:cubicBezTo>
                    <a:pt x="1922" y="19090"/>
                    <a:pt x="2562" y="18806"/>
                    <a:pt x="3203" y="18592"/>
                  </a:cubicBezTo>
                  <a:lnTo>
                    <a:pt x="3203" y="18592"/>
                  </a:lnTo>
                  <a:cubicBezTo>
                    <a:pt x="2942" y="18948"/>
                    <a:pt x="2467" y="19114"/>
                    <a:pt x="2230" y="19494"/>
                  </a:cubicBezTo>
                  <a:cubicBezTo>
                    <a:pt x="1969" y="19921"/>
                    <a:pt x="1803" y="20395"/>
                    <a:pt x="1779" y="20893"/>
                  </a:cubicBezTo>
                  <a:cubicBezTo>
                    <a:pt x="1803" y="20395"/>
                    <a:pt x="2467" y="19683"/>
                    <a:pt x="2847" y="19375"/>
                  </a:cubicBezTo>
                  <a:cubicBezTo>
                    <a:pt x="3535" y="18829"/>
                    <a:pt x="4294" y="18450"/>
                    <a:pt x="4768" y="17620"/>
                  </a:cubicBezTo>
                  <a:lnTo>
                    <a:pt x="4768" y="17620"/>
                  </a:lnTo>
                  <a:cubicBezTo>
                    <a:pt x="4792" y="18972"/>
                    <a:pt x="4982" y="20561"/>
                    <a:pt x="4650" y="21818"/>
                  </a:cubicBezTo>
                  <a:cubicBezTo>
                    <a:pt x="4484" y="21913"/>
                    <a:pt x="4294" y="21984"/>
                    <a:pt x="4128" y="22032"/>
                  </a:cubicBezTo>
                  <a:cubicBezTo>
                    <a:pt x="3653" y="22127"/>
                    <a:pt x="3203" y="22174"/>
                    <a:pt x="2752" y="22293"/>
                  </a:cubicBezTo>
                  <a:cubicBezTo>
                    <a:pt x="2301" y="22435"/>
                    <a:pt x="1163" y="23004"/>
                    <a:pt x="902" y="23384"/>
                  </a:cubicBezTo>
                  <a:cubicBezTo>
                    <a:pt x="1661" y="22957"/>
                    <a:pt x="2491" y="22696"/>
                    <a:pt x="3345" y="22601"/>
                  </a:cubicBezTo>
                  <a:cubicBezTo>
                    <a:pt x="3724" y="22577"/>
                    <a:pt x="4104" y="22530"/>
                    <a:pt x="4484" y="22459"/>
                  </a:cubicBezTo>
                  <a:lnTo>
                    <a:pt x="4484" y="22459"/>
                  </a:lnTo>
                  <a:cubicBezTo>
                    <a:pt x="4318" y="22767"/>
                    <a:pt x="4104" y="23028"/>
                    <a:pt x="3843" y="23289"/>
                  </a:cubicBezTo>
                  <a:cubicBezTo>
                    <a:pt x="2444" y="24641"/>
                    <a:pt x="949" y="24760"/>
                    <a:pt x="404" y="26515"/>
                  </a:cubicBezTo>
                  <a:cubicBezTo>
                    <a:pt x="475" y="26444"/>
                    <a:pt x="1613" y="24878"/>
                    <a:pt x="3131" y="24404"/>
                  </a:cubicBezTo>
                  <a:lnTo>
                    <a:pt x="3131" y="24404"/>
                  </a:lnTo>
                  <a:cubicBezTo>
                    <a:pt x="3132" y="24404"/>
                    <a:pt x="3558" y="24594"/>
                    <a:pt x="2942" y="25376"/>
                  </a:cubicBezTo>
                  <a:cubicBezTo>
                    <a:pt x="2538" y="25969"/>
                    <a:pt x="2230" y="26634"/>
                    <a:pt x="2017" y="27321"/>
                  </a:cubicBezTo>
                  <a:lnTo>
                    <a:pt x="2017" y="27321"/>
                  </a:lnTo>
                  <a:cubicBezTo>
                    <a:pt x="2017" y="27321"/>
                    <a:pt x="2894" y="25780"/>
                    <a:pt x="3369" y="25353"/>
                  </a:cubicBezTo>
                  <a:cubicBezTo>
                    <a:pt x="3701" y="25044"/>
                    <a:pt x="3843" y="24570"/>
                    <a:pt x="3724" y="24143"/>
                  </a:cubicBezTo>
                  <a:lnTo>
                    <a:pt x="4555" y="23265"/>
                  </a:lnTo>
                  <a:lnTo>
                    <a:pt x="4555" y="23265"/>
                  </a:lnTo>
                  <a:cubicBezTo>
                    <a:pt x="4484" y="24451"/>
                    <a:pt x="3606" y="28602"/>
                    <a:pt x="2064" y="30737"/>
                  </a:cubicBezTo>
                  <a:cubicBezTo>
                    <a:pt x="2135" y="30714"/>
                    <a:pt x="4151" y="28009"/>
                    <a:pt x="4816" y="25234"/>
                  </a:cubicBezTo>
                  <a:cubicBezTo>
                    <a:pt x="4816" y="25234"/>
                    <a:pt x="5693" y="25922"/>
                    <a:pt x="6049" y="27488"/>
                  </a:cubicBezTo>
                  <a:cubicBezTo>
                    <a:pt x="6002" y="26491"/>
                    <a:pt x="5646" y="25519"/>
                    <a:pt x="5029" y="24736"/>
                  </a:cubicBezTo>
                  <a:cubicBezTo>
                    <a:pt x="5029" y="24736"/>
                    <a:pt x="5646" y="21130"/>
                    <a:pt x="5409" y="19707"/>
                  </a:cubicBezTo>
                  <a:lnTo>
                    <a:pt x="5409" y="19707"/>
                  </a:lnTo>
                  <a:cubicBezTo>
                    <a:pt x="6002" y="20063"/>
                    <a:pt x="6452" y="20656"/>
                    <a:pt x="6642" y="21320"/>
                  </a:cubicBezTo>
                  <a:cubicBezTo>
                    <a:pt x="6856" y="22411"/>
                    <a:pt x="6547" y="23574"/>
                    <a:pt x="7283" y="24238"/>
                  </a:cubicBezTo>
                  <a:cubicBezTo>
                    <a:pt x="7045" y="23692"/>
                    <a:pt x="6951" y="23075"/>
                    <a:pt x="6998" y="22482"/>
                  </a:cubicBezTo>
                  <a:cubicBezTo>
                    <a:pt x="7022" y="21296"/>
                    <a:pt x="6808" y="20182"/>
                    <a:pt x="6073" y="19375"/>
                  </a:cubicBezTo>
                  <a:cubicBezTo>
                    <a:pt x="5338" y="18592"/>
                    <a:pt x="5527" y="17501"/>
                    <a:pt x="5646" y="16410"/>
                  </a:cubicBezTo>
                  <a:cubicBezTo>
                    <a:pt x="5693" y="15793"/>
                    <a:pt x="5812" y="15176"/>
                    <a:pt x="5954" y="14583"/>
                  </a:cubicBezTo>
                  <a:cubicBezTo>
                    <a:pt x="5954" y="14583"/>
                    <a:pt x="6073" y="16030"/>
                    <a:pt x="6784" y="16813"/>
                  </a:cubicBezTo>
                  <a:cubicBezTo>
                    <a:pt x="7140" y="17193"/>
                    <a:pt x="7449" y="17643"/>
                    <a:pt x="7615" y="18165"/>
                  </a:cubicBezTo>
                  <a:cubicBezTo>
                    <a:pt x="7496" y="17548"/>
                    <a:pt x="7259" y="16979"/>
                    <a:pt x="6927" y="16481"/>
                  </a:cubicBezTo>
                  <a:cubicBezTo>
                    <a:pt x="6381" y="15651"/>
                    <a:pt x="6286" y="13729"/>
                    <a:pt x="6784" y="13113"/>
                  </a:cubicBezTo>
                  <a:cubicBezTo>
                    <a:pt x="7259" y="12496"/>
                    <a:pt x="11410" y="9270"/>
                    <a:pt x="12027" y="7823"/>
                  </a:cubicBezTo>
                  <a:cubicBezTo>
                    <a:pt x="12644" y="9270"/>
                    <a:pt x="16818" y="12496"/>
                    <a:pt x="17293" y="13113"/>
                  </a:cubicBezTo>
                  <a:cubicBezTo>
                    <a:pt x="17791" y="13729"/>
                    <a:pt x="17672" y="15651"/>
                    <a:pt x="17127" y="16481"/>
                  </a:cubicBezTo>
                  <a:cubicBezTo>
                    <a:pt x="16795" y="16979"/>
                    <a:pt x="16581" y="17548"/>
                    <a:pt x="16463" y="18165"/>
                  </a:cubicBezTo>
                  <a:cubicBezTo>
                    <a:pt x="16629" y="17643"/>
                    <a:pt x="16937" y="17193"/>
                    <a:pt x="17293" y="16813"/>
                  </a:cubicBezTo>
                  <a:cubicBezTo>
                    <a:pt x="18004" y="16030"/>
                    <a:pt x="18099" y="14583"/>
                    <a:pt x="18099" y="14583"/>
                  </a:cubicBezTo>
                  <a:cubicBezTo>
                    <a:pt x="18265" y="15176"/>
                    <a:pt x="18384" y="15793"/>
                    <a:pt x="18431" y="16410"/>
                  </a:cubicBezTo>
                  <a:cubicBezTo>
                    <a:pt x="18526" y="17501"/>
                    <a:pt x="18716" y="18592"/>
                    <a:pt x="18004" y="19375"/>
                  </a:cubicBezTo>
                  <a:cubicBezTo>
                    <a:pt x="17269" y="20158"/>
                    <a:pt x="17056" y="21296"/>
                    <a:pt x="17079" y="22482"/>
                  </a:cubicBezTo>
                  <a:cubicBezTo>
                    <a:pt x="17103" y="23075"/>
                    <a:pt x="17008" y="23692"/>
                    <a:pt x="16795" y="24238"/>
                  </a:cubicBezTo>
                  <a:cubicBezTo>
                    <a:pt x="17530" y="23574"/>
                    <a:pt x="17222" y="22411"/>
                    <a:pt x="17435" y="21320"/>
                  </a:cubicBezTo>
                  <a:cubicBezTo>
                    <a:pt x="17625" y="20656"/>
                    <a:pt x="18076" y="20063"/>
                    <a:pt x="18669" y="19707"/>
                  </a:cubicBezTo>
                  <a:lnTo>
                    <a:pt x="18669" y="19707"/>
                  </a:lnTo>
                  <a:cubicBezTo>
                    <a:pt x="18431" y="21130"/>
                    <a:pt x="19048" y="24736"/>
                    <a:pt x="19048" y="24736"/>
                  </a:cubicBezTo>
                  <a:cubicBezTo>
                    <a:pt x="18431" y="25519"/>
                    <a:pt x="18076" y="26491"/>
                    <a:pt x="18028" y="27488"/>
                  </a:cubicBezTo>
                  <a:cubicBezTo>
                    <a:pt x="18384" y="25922"/>
                    <a:pt x="19262" y="25234"/>
                    <a:pt x="19262" y="25234"/>
                  </a:cubicBezTo>
                  <a:cubicBezTo>
                    <a:pt x="19926" y="28009"/>
                    <a:pt x="21942" y="30714"/>
                    <a:pt x="22013" y="30737"/>
                  </a:cubicBezTo>
                  <a:cubicBezTo>
                    <a:pt x="20471" y="28602"/>
                    <a:pt x="19594" y="24428"/>
                    <a:pt x="19523" y="23265"/>
                  </a:cubicBezTo>
                  <a:lnTo>
                    <a:pt x="19523" y="23265"/>
                  </a:lnTo>
                  <a:lnTo>
                    <a:pt x="20353" y="24143"/>
                  </a:lnTo>
                  <a:cubicBezTo>
                    <a:pt x="20234" y="24570"/>
                    <a:pt x="20376" y="25044"/>
                    <a:pt x="20709" y="25353"/>
                  </a:cubicBezTo>
                  <a:cubicBezTo>
                    <a:pt x="21183" y="25780"/>
                    <a:pt x="22061" y="27321"/>
                    <a:pt x="22061" y="27321"/>
                  </a:cubicBezTo>
                  <a:cubicBezTo>
                    <a:pt x="21847" y="26634"/>
                    <a:pt x="21539" y="25993"/>
                    <a:pt x="21136" y="25400"/>
                  </a:cubicBezTo>
                  <a:cubicBezTo>
                    <a:pt x="20543" y="24594"/>
                    <a:pt x="20946" y="24404"/>
                    <a:pt x="20946" y="24404"/>
                  </a:cubicBezTo>
                  <a:lnTo>
                    <a:pt x="20946" y="24404"/>
                  </a:lnTo>
                  <a:cubicBezTo>
                    <a:pt x="22464" y="24878"/>
                    <a:pt x="23626" y="26444"/>
                    <a:pt x="23674" y="26515"/>
                  </a:cubicBezTo>
                  <a:cubicBezTo>
                    <a:pt x="23128" y="24736"/>
                    <a:pt x="21634" y="24641"/>
                    <a:pt x="20234" y="23265"/>
                  </a:cubicBezTo>
                  <a:cubicBezTo>
                    <a:pt x="19973" y="23028"/>
                    <a:pt x="19760" y="22767"/>
                    <a:pt x="19594" y="22459"/>
                  </a:cubicBezTo>
                  <a:lnTo>
                    <a:pt x="19594" y="22459"/>
                  </a:lnTo>
                  <a:cubicBezTo>
                    <a:pt x="19973" y="22530"/>
                    <a:pt x="20353" y="22577"/>
                    <a:pt x="20732" y="22601"/>
                  </a:cubicBezTo>
                  <a:cubicBezTo>
                    <a:pt x="21586" y="22672"/>
                    <a:pt x="22416" y="22957"/>
                    <a:pt x="23176" y="23384"/>
                  </a:cubicBezTo>
                  <a:cubicBezTo>
                    <a:pt x="22938" y="22981"/>
                    <a:pt x="21776" y="22411"/>
                    <a:pt x="21325" y="22293"/>
                  </a:cubicBezTo>
                  <a:cubicBezTo>
                    <a:pt x="20875" y="22174"/>
                    <a:pt x="20424" y="22127"/>
                    <a:pt x="19973" y="22032"/>
                  </a:cubicBezTo>
                  <a:cubicBezTo>
                    <a:pt x="19783" y="21984"/>
                    <a:pt x="19594" y="21913"/>
                    <a:pt x="19428" y="21818"/>
                  </a:cubicBezTo>
                  <a:cubicBezTo>
                    <a:pt x="19096" y="20561"/>
                    <a:pt x="19285" y="18972"/>
                    <a:pt x="19309" y="17620"/>
                  </a:cubicBezTo>
                  <a:lnTo>
                    <a:pt x="19309" y="17620"/>
                  </a:lnTo>
                  <a:cubicBezTo>
                    <a:pt x="19807" y="18450"/>
                    <a:pt x="20566" y="18806"/>
                    <a:pt x="21230" y="19375"/>
                  </a:cubicBezTo>
                  <a:cubicBezTo>
                    <a:pt x="21610" y="19660"/>
                    <a:pt x="22274" y="20395"/>
                    <a:pt x="22298" y="20893"/>
                  </a:cubicBezTo>
                  <a:cubicBezTo>
                    <a:pt x="22274" y="20395"/>
                    <a:pt x="22108" y="19897"/>
                    <a:pt x="21847" y="19470"/>
                  </a:cubicBezTo>
                  <a:cubicBezTo>
                    <a:pt x="21610" y="19114"/>
                    <a:pt x="21136" y="18948"/>
                    <a:pt x="20898" y="18592"/>
                  </a:cubicBezTo>
                  <a:lnTo>
                    <a:pt x="20898" y="18592"/>
                  </a:lnTo>
                  <a:cubicBezTo>
                    <a:pt x="21515" y="18806"/>
                    <a:pt x="22156" y="19067"/>
                    <a:pt x="22749" y="19375"/>
                  </a:cubicBezTo>
                  <a:cubicBezTo>
                    <a:pt x="23365" y="19683"/>
                    <a:pt x="23840" y="20205"/>
                    <a:pt x="24077" y="20869"/>
                  </a:cubicBezTo>
                  <a:cubicBezTo>
                    <a:pt x="23982" y="19992"/>
                    <a:pt x="23508" y="19233"/>
                    <a:pt x="22749" y="18806"/>
                  </a:cubicBezTo>
                  <a:cubicBezTo>
                    <a:pt x="22227" y="18568"/>
                    <a:pt x="21705" y="18379"/>
                    <a:pt x="21159" y="18236"/>
                  </a:cubicBezTo>
                  <a:cubicBezTo>
                    <a:pt x="20709" y="18070"/>
                    <a:pt x="20305" y="17809"/>
                    <a:pt x="19973" y="17477"/>
                  </a:cubicBezTo>
                  <a:lnTo>
                    <a:pt x="19973" y="17477"/>
                  </a:lnTo>
                  <a:cubicBezTo>
                    <a:pt x="20305" y="17541"/>
                    <a:pt x="20648" y="17572"/>
                    <a:pt x="20987" y="17572"/>
                  </a:cubicBezTo>
                  <a:cubicBezTo>
                    <a:pt x="21157" y="17572"/>
                    <a:pt x="21325" y="17564"/>
                    <a:pt x="21491" y="17548"/>
                  </a:cubicBezTo>
                  <a:cubicBezTo>
                    <a:pt x="21588" y="17543"/>
                    <a:pt x="21684" y="17540"/>
                    <a:pt x="21781" y="17540"/>
                  </a:cubicBezTo>
                  <a:cubicBezTo>
                    <a:pt x="22533" y="17540"/>
                    <a:pt x="23264" y="17702"/>
                    <a:pt x="23958" y="17975"/>
                  </a:cubicBezTo>
                  <a:cubicBezTo>
                    <a:pt x="23602" y="17643"/>
                    <a:pt x="22820" y="17169"/>
                    <a:pt x="21373" y="17145"/>
                  </a:cubicBezTo>
                  <a:cubicBezTo>
                    <a:pt x="20922" y="17145"/>
                    <a:pt x="20471" y="17122"/>
                    <a:pt x="20021" y="17050"/>
                  </a:cubicBezTo>
                  <a:cubicBezTo>
                    <a:pt x="19760" y="16955"/>
                    <a:pt x="19499" y="16813"/>
                    <a:pt x="19285" y="16647"/>
                  </a:cubicBezTo>
                  <a:cubicBezTo>
                    <a:pt x="19238" y="15224"/>
                    <a:pt x="18811" y="13824"/>
                    <a:pt x="18099" y="12615"/>
                  </a:cubicBezTo>
                  <a:lnTo>
                    <a:pt x="18099" y="12615"/>
                  </a:lnTo>
                  <a:cubicBezTo>
                    <a:pt x="18574" y="12733"/>
                    <a:pt x="19451" y="12994"/>
                    <a:pt x="19594" y="13421"/>
                  </a:cubicBezTo>
                  <a:cubicBezTo>
                    <a:pt x="19712" y="13943"/>
                    <a:pt x="20068" y="14370"/>
                    <a:pt x="20543" y="14631"/>
                  </a:cubicBezTo>
                  <a:cubicBezTo>
                    <a:pt x="20234" y="14322"/>
                    <a:pt x="20021" y="13919"/>
                    <a:pt x="19926" y="13516"/>
                  </a:cubicBezTo>
                  <a:cubicBezTo>
                    <a:pt x="19807" y="12875"/>
                    <a:pt x="18906" y="12401"/>
                    <a:pt x="18906" y="12401"/>
                  </a:cubicBezTo>
                  <a:cubicBezTo>
                    <a:pt x="18996" y="12377"/>
                    <a:pt x="19088" y="12365"/>
                    <a:pt x="19179" y="12365"/>
                  </a:cubicBezTo>
                  <a:cubicBezTo>
                    <a:pt x="19445" y="12365"/>
                    <a:pt x="19701" y="12467"/>
                    <a:pt x="19878" y="12662"/>
                  </a:cubicBezTo>
                  <a:cubicBezTo>
                    <a:pt x="20732" y="13255"/>
                    <a:pt x="21705" y="13706"/>
                    <a:pt x="22725" y="13967"/>
                  </a:cubicBezTo>
                  <a:cubicBezTo>
                    <a:pt x="21136" y="13208"/>
                    <a:pt x="20139" y="12354"/>
                    <a:pt x="19594" y="11998"/>
                  </a:cubicBezTo>
                  <a:cubicBezTo>
                    <a:pt x="19262" y="11784"/>
                    <a:pt x="18645" y="11713"/>
                    <a:pt x="18004" y="11571"/>
                  </a:cubicBezTo>
                  <a:cubicBezTo>
                    <a:pt x="17530" y="11452"/>
                    <a:pt x="17245" y="11452"/>
                    <a:pt x="16842" y="11168"/>
                  </a:cubicBezTo>
                  <a:cubicBezTo>
                    <a:pt x="16747" y="11073"/>
                    <a:pt x="16463" y="10788"/>
                    <a:pt x="16391" y="10764"/>
                  </a:cubicBezTo>
                  <a:cubicBezTo>
                    <a:pt x="14019" y="9033"/>
                    <a:pt x="12999" y="6756"/>
                    <a:pt x="12715" y="6305"/>
                  </a:cubicBezTo>
                  <a:cubicBezTo>
                    <a:pt x="12406" y="5878"/>
                    <a:pt x="13260" y="873"/>
                    <a:pt x="13213" y="541"/>
                  </a:cubicBezTo>
                  <a:cubicBezTo>
                    <a:pt x="13189" y="446"/>
                    <a:pt x="13070" y="327"/>
                    <a:pt x="12928" y="232"/>
                  </a:cubicBezTo>
                  <a:cubicBezTo>
                    <a:pt x="12655" y="78"/>
                    <a:pt x="12347" y="1"/>
                    <a:pt x="120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142"/>
        <p:cNvGrpSpPr/>
        <p:nvPr/>
      </p:nvGrpSpPr>
      <p:grpSpPr>
        <a:xfrm>
          <a:off x="0" y="0"/>
          <a:ext cx="0" cy="0"/>
          <a:chOff x="0" y="0"/>
          <a:chExt cx="0" cy="0"/>
        </a:xfrm>
      </p:grpSpPr>
      <p:sp>
        <p:nvSpPr>
          <p:cNvPr id="1143" name="Google Shape;1143;p61"/>
          <p:cNvSpPr txBox="1"/>
          <p:nvPr/>
        </p:nvSpPr>
        <p:spPr>
          <a:xfrm>
            <a:off x="2215800" y="1143199"/>
            <a:ext cx="4712400" cy="616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500">
                <a:solidFill>
                  <a:schemeClr val="dk1"/>
                </a:solidFill>
                <a:latin typeface="Lato"/>
                <a:ea typeface="Lato"/>
                <a:cs typeface="Lato"/>
                <a:sym typeface="Lato"/>
              </a:rPr>
              <a:t>Here’s an assortment of alternative resources within the same style of this template</a:t>
            </a:r>
            <a:endParaRPr sz="1500">
              <a:solidFill>
                <a:schemeClr val="dk1"/>
              </a:solidFill>
              <a:latin typeface="Lato"/>
              <a:ea typeface="Lato"/>
              <a:cs typeface="Lato"/>
              <a:sym typeface="Lato"/>
            </a:endParaRPr>
          </a:p>
        </p:txBody>
      </p:sp>
      <p:sp>
        <p:nvSpPr>
          <p:cNvPr id="1144" name="Google Shape;1144;p61"/>
          <p:cNvSpPr txBox="1">
            <a:spLocks noGrp="1"/>
          </p:cNvSpPr>
          <p:nvPr>
            <p:ph type="title"/>
          </p:nvPr>
        </p:nvSpPr>
        <p:spPr>
          <a:xfrm>
            <a:off x="720000" y="387600"/>
            <a:ext cx="7704000" cy="592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ALTERNATIVE RESOURCES</a:t>
            </a:r>
            <a:endParaRPr/>
          </a:p>
        </p:txBody>
      </p:sp>
      <p:grpSp>
        <p:nvGrpSpPr>
          <p:cNvPr id="1145" name="Google Shape;1145;p61"/>
          <p:cNvGrpSpPr/>
          <p:nvPr/>
        </p:nvGrpSpPr>
        <p:grpSpPr>
          <a:xfrm>
            <a:off x="722361" y="2006097"/>
            <a:ext cx="1920228" cy="1720093"/>
            <a:chOff x="722375" y="1986175"/>
            <a:chExt cx="1103263" cy="988275"/>
          </a:xfrm>
        </p:grpSpPr>
        <p:sp>
          <p:nvSpPr>
            <p:cNvPr id="1146" name="Google Shape;1146;p61"/>
            <p:cNvSpPr/>
            <p:nvPr/>
          </p:nvSpPr>
          <p:spPr>
            <a:xfrm>
              <a:off x="1368100" y="1986175"/>
              <a:ext cx="456550" cy="418525"/>
            </a:xfrm>
            <a:custGeom>
              <a:avLst/>
              <a:gdLst/>
              <a:ahLst/>
              <a:cxnLst/>
              <a:rect l="l" t="t" r="r" b="b"/>
              <a:pathLst>
                <a:path w="18262" h="16741" extrusionOk="0">
                  <a:moveTo>
                    <a:pt x="5626" y="3003"/>
                  </a:moveTo>
                  <a:cubicBezTo>
                    <a:pt x="6141" y="3003"/>
                    <a:pt x="6655" y="3376"/>
                    <a:pt x="6655" y="4065"/>
                  </a:cubicBezTo>
                  <a:cubicBezTo>
                    <a:pt x="6655" y="4144"/>
                    <a:pt x="6616" y="4184"/>
                    <a:pt x="6616" y="4263"/>
                  </a:cubicBezTo>
                  <a:cubicBezTo>
                    <a:pt x="6576" y="4421"/>
                    <a:pt x="6497" y="4580"/>
                    <a:pt x="6457" y="4699"/>
                  </a:cubicBezTo>
                  <a:lnTo>
                    <a:pt x="6418" y="4778"/>
                  </a:lnTo>
                  <a:cubicBezTo>
                    <a:pt x="5942" y="5570"/>
                    <a:pt x="5348" y="6243"/>
                    <a:pt x="4595" y="6719"/>
                  </a:cubicBezTo>
                  <a:cubicBezTo>
                    <a:pt x="3843" y="6243"/>
                    <a:pt x="3209" y="5570"/>
                    <a:pt x="2773" y="4778"/>
                  </a:cubicBezTo>
                  <a:cubicBezTo>
                    <a:pt x="2773" y="4778"/>
                    <a:pt x="2734" y="4738"/>
                    <a:pt x="2734" y="4699"/>
                  </a:cubicBezTo>
                  <a:cubicBezTo>
                    <a:pt x="2654" y="4580"/>
                    <a:pt x="2615" y="4421"/>
                    <a:pt x="2575" y="4263"/>
                  </a:cubicBezTo>
                  <a:cubicBezTo>
                    <a:pt x="2575" y="4184"/>
                    <a:pt x="2575" y="4104"/>
                    <a:pt x="2575" y="4065"/>
                  </a:cubicBezTo>
                  <a:cubicBezTo>
                    <a:pt x="2575" y="3376"/>
                    <a:pt x="3102" y="3003"/>
                    <a:pt x="3627" y="3003"/>
                  </a:cubicBezTo>
                  <a:cubicBezTo>
                    <a:pt x="4068" y="3003"/>
                    <a:pt x="4508" y="3266"/>
                    <a:pt x="4635" y="3827"/>
                  </a:cubicBezTo>
                  <a:cubicBezTo>
                    <a:pt x="4762" y="3266"/>
                    <a:pt x="5194" y="3003"/>
                    <a:pt x="5626" y="3003"/>
                  </a:cubicBezTo>
                  <a:close/>
                  <a:moveTo>
                    <a:pt x="4601" y="0"/>
                  </a:moveTo>
                  <a:cubicBezTo>
                    <a:pt x="4442" y="0"/>
                    <a:pt x="4282" y="8"/>
                    <a:pt x="4120" y="24"/>
                  </a:cubicBezTo>
                  <a:cubicBezTo>
                    <a:pt x="1783" y="262"/>
                    <a:pt x="0" y="2282"/>
                    <a:pt x="0" y="4659"/>
                  </a:cubicBezTo>
                  <a:cubicBezTo>
                    <a:pt x="0" y="4936"/>
                    <a:pt x="40" y="5253"/>
                    <a:pt x="80" y="5570"/>
                  </a:cubicBezTo>
                  <a:lnTo>
                    <a:pt x="80" y="5610"/>
                  </a:lnTo>
                  <a:cubicBezTo>
                    <a:pt x="238" y="6323"/>
                    <a:pt x="476" y="6996"/>
                    <a:pt x="793" y="7630"/>
                  </a:cubicBezTo>
                  <a:cubicBezTo>
                    <a:pt x="832" y="7749"/>
                    <a:pt x="911" y="7868"/>
                    <a:pt x="951" y="8026"/>
                  </a:cubicBezTo>
                  <a:cubicBezTo>
                    <a:pt x="2021" y="10086"/>
                    <a:pt x="4279" y="13255"/>
                    <a:pt x="9072" y="16701"/>
                  </a:cubicBezTo>
                  <a:lnTo>
                    <a:pt x="9151" y="16741"/>
                  </a:lnTo>
                  <a:cubicBezTo>
                    <a:pt x="9151" y="16741"/>
                    <a:pt x="9190" y="16701"/>
                    <a:pt x="9190" y="16701"/>
                  </a:cubicBezTo>
                  <a:cubicBezTo>
                    <a:pt x="14023" y="13215"/>
                    <a:pt x="16281" y="10046"/>
                    <a:pt x="17311" y="7986"/>
                  </a:cubicBezTo>
                  <a:lnTo>
                    <a:pt x="17509" y="7630"/>
                  </a:lnTo>
                  <a:cubicBezTo>
                    <a:pt x="17667" y="7194"/>
                    <a:pt x="17866" y="6758"/>
                    <a:pt x="17984" y="6323"/>
                  </a:cubicBezTo>
                  <a:cubicBezTo>
                    <a:pt x="18064" y="6085"/>
                    <a:pt x="18103" y="5847"/>
                    <a:pt x="18182" y="5610"/>
                  </a:cubicBezTo>
                  <a:cubicBezTo>
                    <a:pt x="18182" y="5610"/>
                    <a:pt x="18182" y="5570"/>
                    <a:pt x="18182" y="5570"/>
                  </a:cubicBezTo>
                  <a:cubicBezTo>
                    <a:pt x="18222" y="5253"/>
                    <a:pt x="18262" y="4936"/>
                    <a:pt x="18262" y="4659"/>
                  </a:cubicBezTo>
                  <a:cubicBezTo>
                    <a:pt x="18262" y="2084"/>
                    <a:pt x="16202" y="24"/>
                    <a:pt x="13667" y="24"/>
                  </a:cubicBezTo>
                  <a:cubicBezTo>
                    <a:pt x="11488" y="24"/>
                    <a:pt x="9626" y="1530"/>
                    <a:pt x="9151" y="3669"/>
                  </a:cubicBezTo>
                  <a:cubicBezTo>
                    <a:pt x="8671" y="1490"/>
                    <a:pt x="6780" y="0"/>
                    <a:pt x="46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47" name="Google Shape;1147;p61"/>
            <p:cNvGrpSpPr/>
            <p:nvPr/>
          </p:nvGrpSpPr>
          <p:grpSpPr>
            <a:xfrm>
              <a:off x="1367113" y="2561875"/>
              <a:ext cx="458525" cy="412575"/>
              <a:chOff x="5036975" y="291000"/>
              <a:chExt cx="458525" cy="412575"/>
            </a:xfrm>
          </p:grpSpPr>
          <p:sp>
            <p:nvSpPr>
              <p:cNvPr id="1148" name="Google Shape;1148;p61"/>
              <p:cNvSpPr/>
              <p:nvPr/>
            </p:nvSpPr>
            <p:spPr>
              <a:xfrm>
                <a:off x="5036975" y="291000"/>
                <a:ext cx="288200" cy="404650"/>
              </a:xfrm>
              <a:custGeom>
                <a:avLst/>
                <a:gdLst/>
                <a:ahLst/>
                <a:cxnLst/>
                <a:rect l="l" t="t" r="r" b="b"/>
                <a:pathLst>
                  <a:path w="11528" h="16186" extrusionOk="0">
                    <a:moveTo>
                      <a:pt x="4633" y="0"/>
                    </a:moveTo>
                    <a:cubicBezTo>
                      <a:pt x="4476" y="0"/>
                      <a:pt x="4318" y="8"/>
                      <a:pt x="4159" y="24"/>
                    </a:cubicBezTo>
                    <a:cubicBezTo>
                      <a:pt x="1783" y="301"/>
                      <a:pt x="0" y="2282"/>
                      <a:pt x="0" y="4659"/>
                    </a:cubicBezTo>
                    <a:cubicBezTo>
                      <a:pt x="0" y="4976"/>
                      <a:pt x="40" y="5253"/>
                      <a:pt x="119" y="5570"/>
                    </a:cubicBezTo>
                    <a:cubicBezTo>
                      <a:pt x="119" y="5609"/>
                      <a:pt x="119" y="5609"/>
                      <a:pt x="119" y="5649"/>
                    </a:cubicBezTo>
                    <a:cubicBezTo>
                      <a:pt x="238" y="6322"/>
                      <a:pt x="476" y="7035"/>
                      <a:pt x="792" y="7669"/>
                    </a:cubicBezTo>
                    <a:cubicBezTo>
                      <a:pt x="872" y="7788"/>
                      <a:pt x="911" y="7907"/>
                      <a:pt x="990" y="8026"/>
                    </a:cubicBezTo>
                    <a:cubicBezTo>
                      <a:pt x="1981" y="10006"/>
                      <a:pt x="4080" y="12938"/>
                      <a:pt x="8398" y="16186"/>
                    </a:cubicBezTo>
                    <a:lnTo>
                      <a:pt x="6180" y="10680"/>
                    </a:lnTo>
                    <a:lnTo>
                      <a:pt x="6219" y="10680"/>
                    </a:lnTo>
                    <a:cubicBezTo>
                      <a:pt x="6100" y="10403"/>
                      <a:pt x="6299" y="10086"/>
                      <a:pt x="6615" y="10046"/>
                    </a:cubicBezTo>
                    <a:lnTo>
                      <a:pt x="9586" y="9769"/>
                    </a:lnTo>
                    <a:lnTo>
                      <a:pt x="8081" y="6045"/>
                    </a:lnTo>
                    <a:cubicBezTo>
                      <a:pt x="7947" y="5744"/>
                      <a:pt x="8180" y="5415"/>
                      <a:pt x="8495" y="5415"/>
                    </a:cubicBezTo>
                    <a:cubicBezTo>
                      <a:pt x="8553" y="5415"/>
                      <a:pt x="8614" y="5426"/>
                      <a:pt x="8675" y="5451"/>
                    </a:cubicBezTo>
                    <a:lnTo>
                      <a:pt x="11527" y="6441"/>
                    </a:lnTo>
                    <a:lnTo>
                      <a:pt x="9824" y="2084"/>
                    </a:lnTo>
                    <a:cubicBezTo>
                      <a:pt x="9507" y="2559"/>
                      <a:pt x="9269" y="3114"/>
                      <a:pt x="9151" y="3668"/>
                    </a:cubicBezTo>
                    <a:cubicBezTo>
                      <a:pt x="8708" y="1490"/>
                      <a:pt x="6785" y="0"/>
                      <a:pt x="463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61"/>
              <p:cNvSpPr/>
              <p:nvPr/>
            </p:nvSpPr>
            <p:spPr>
              <a:xfrm>
                <a:off x="5220175" y="291100"/>
                <a:ext cx="275325" cy="412475"/>
              </a:xfrm>
              <a:custGeom>
                <a:avLst/>
                <a:gdLst/>
                <a:ahLst/>
                <a:cxnLst/>
                <a:rect l="l" t="t" r="r" b="b"/>
                <a:pathLst>
                  <a:path w="11013" h="16499" extrusionOk="0">
                    <a:moveTo>
                      <a:pt x="6343" y="0"/>
                    </a:moveTo>
                    <a:cubicBezTo>
                      <a:pt x="5238" y="0"/>
                      <a:pt x="4109" y="399"/>
                      <a:pt x="3169" y="1288"/>
                    </a:cubicBezTo>
                    <a:lnTo>
                      <a:pt x="5467" y="7031"/>
                    </a:lnTo>
                    <a:cubicBezTo>
                      <a:pt x="5570" y="7340"/>
                      <a:pt x="5316" y="7649"/>
                      <a:pt x="5015" y="7649"/>
                    </a:cubicBezTo>
                    <a:cubicBezTo>
                      <a:pt x="4968" y="7649"/>
                      <a:pt x="4921" y="7642"/>
                      <a:pt x="4873" y="7626"/>
                    </a:cubicBezTo>
                    <a:lnTo>
                      <a:pt x="2021" y="6635"/>
                    </a:lnTo>
                    <a:lnTo>
                      <a:pt x="3328" y="10002"/>
                    </a:lnTo>
                    <a:cubicBezTo>
                      <a:pt x="3407" y="10121"/>
                      <a:pt x="3367" y="10280"/>
                      <a:pt x="3328" y="10399"/>
                    </a:cubicBezTo>
                    <a:cubicBezTo>
                      <a:pt x="3249" y="10557"/>
                      <a:pt x="3090" y="10636"/>
                      <a:pt x="2971" y="10636"/>
                    </a:cubicBezTo>
                    <a:lnTo>
                      <a:pt x="0" y="10914"/>
                    </a:lnTo>
                    <a:lnTo>
                      <a:pt x="2219" y="16499"/>
                    </a:lnTo>
                    <a:cubicBezTo>
                      <a:pt x="6853" y="13092"/>
                      <a:pt x="9032" y="10002"/>
                      <a:pt x="10062" y="7982"/>
                    </a:cubicBezTo>
                    <a:lnTo>
                      <a:pt x="10220" y="7626"/>
                    </a:lnTo>
                    <a:cubicBezTo>
                      <a:pt x="10418" y="7190"/>
                      <a:pt x="10577" y="6754"/>
                      <a:pt x="10735" y="6318"/>
                    </a:cubicBezTo>
                    <a:cubicBezTo>
                      <a:pt x="10815" y="6081"/>
                      <a:pt x="10854" y="5883"/>
                      <a:pt x="10894" y="5645"/>
                    </a:cubicBezTo>
                    <a:lnTo>
                      <a:pt x="10894" y="5566"/>
                    </a:lnTo>
                    <a:cubicBezTo>
                      <a:pt x="10973" y="5249"/>
                      <a:pt x="10973" y="4972"/>
                      <a:pt x="11013" y="4655"/>
                    </a:cubicBezTo>
                    <a:cubicBezTo>
                      <a:pt x="11013" y="1864"/>
                      <a:pt x="8734" y="0"/>
                      <a:pt x="634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50" name="Google Shape;1150;p61"/>
            <p:cNvSpPr/>
            <p:nvPr/>
          </p:nvSpPr>
          <p:spPr>
            <a:xfrm>
              <a:off x="732275" y="2571750"/>
              <a:ext cx="429825" cy="392825"/>
            </a:xfrm>
            <a:custGeom>
              <a:avLst/>
              <a:gdLst/>
              <a:ahLst/>
              <a:cxnLst/>
              <a:rect l="l" t="t" r="r" b="b"/>
              <a:pathLst>
                <a:path w="17193" h="15713" extrusionOk="0">
                  <a:moveTo>
                    <a:pt x="4354" y="1"/>
                  </a:moveTo>
                  <a:cubicBezTo>
                    <a:pt x="4198" y="1"/>
                    <a:pt x="4041" y="9"/>
                    <a:pt x="3883" y="26"/>
                  </a:cubicBezTo>
                  <a:cubicBezTo>
                    <a:pt x="1664" y="264"/>
                    <a:pt x="1" y="2126"/>
                    <a:pt x="40" y="4384"/>
                  </a:cubicBezTo>
                  <a:cubicBezTo>
                    <a:pt x="40" y="4661"/>
                    <a:pt x="40" y="4938"/>
                    <a:pt x="119" y="5215"/>
                  </a:cubicBezTo>
                  <a:cubicBezTo>
                    <a:pt x="119" y="5255"/>
                    <a:pt x="119" y="5255"/>
                    <a:pt x="119" y="5295"/>
                  </a:cubicBezTo>
                  <a:cubicBezTo>
                    <a:pt x="238" y="5928"/>
                    <a:pt x="476" y="6562"/>
                    <a:pt x="753" y="7196"/>
                  </a:cubicBezTo>
                  <a:cubicBezTo>
                    <a:pt x="832" y="7275"/>
                    <a:pt x="872" y="7394"/>
                    <a:pt x="951" y="7513"/>
                  </a:cubicBezTo>
                  <a:cubicBezTo>
                    <a:pt x="1942" y="9454"/>
                    <a:pt x="4041" y="12425"/>
                    <a:pt x="8517" y="15634"/>
                  </a:cubicBezTo>
                  <a:lnTo>
                    <a:pt x="8596" y="15713"/>
                  </a:lnTo>
                  <a:lnTo>
                    <a:pt x="8636" y="15634"/>
                  </a:lnTo>
                  <a:cubicBezTo>
                    <a:pt x="13152" y="12385"/>
                    <a:pt x="15251" y="9454"/>
                    <a:pt x="16242" y="7513"/>
                  </a:cubicBezTo>
                  <a:lnTo>
                    <a:pt x="16400" y="7156"/>
                  </a:lnTo>
                  <a:cubicBezTo>
                    <a:pt x="16598" y="6760"/>
                    <a:pt x="16796" y="6364"/>
                    <a:pt x="16915" y="5928"/>
                  </a:cubicBezTo>
                  <a:cubicBezTo>
                    <a:pt x="16994" y="5730"/>
                    <a:pt x="17034" y="5493"/>
                    <a:pt x="17074" y="5295"/>
                  </a:cubicBezTo>
                  <a:cubicBezTo>
                    <a:pt x="17074" y="5255"/>
                    <a:pt x="17074" y="5255"/>
                    <a:pt x="17074" y="5215"/>
                  </a:cubicBezTo>
                  <a:cubicBezTo>
                    <a:pt x="17153" y="4938"/>
                    <a:pt x="17192" y="4661"/>
                    <a:pt x="17192" y="4384"/>
                  </a:cubicBezTo>
                  <a:cubicBezTo>
                    <a:pt x="17153" y="2165"/>
                    <a:pt x="15489" y="343"/>
                    <a:pt x="13310" y="105"/>
                  </a:cubicBezTo>
                  <a:cubicBezTo>
                    <a:pt x="13151" y="88"/>
                    <a:pt x="12993" y="80"/>
                    <a:pt x="12837" y="80"/>
                  </a:cubicBezTo>
                  <a:cubicBezTo>
                    <a:pt x="10845" y="80"/>
                    <a:pt x="9074" y="1450"/>
                    <a:pt x="8596" y="3433"/>
                  </a:cubicBezTo>
                  <a:cubicBezTo>
                    <a:pt x="8192" y="1409"/>
                    <a:pt x="6386" y="1"/>
                    <a:pt x="43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51" name="Google Shape;1151;p61"/>
            <p:cNvGrpSpPr/>
            <p:nvPr/>
          </p:nvGrpSpPr>
          <p:grpSpPr>
            <a:xfrm>
              <a:off x="722375" y="1992400"/>
              <a:ext cx="449625" cy="406075"/>
              <a:chOff x="3165275" y="294550"/>
              <a:chExt cx="449625" cy="406075"/>
            </a:xfrm>
          </p:grpSpPr>
          <p:sp>
            <p:nvSpPr>
              <p:cNvPr id="1152" name="Google Shape;1152;p61"/>
              <p:cNvSpPr/>
              <p:nvPr/>
            </p:nvSpPr>
            <p:spPr>
              <a:xfrm>
                <a:off x="3192025" y="438150"/>
                <a:ext cx="396150" cy="262475"/>
              </a:xfrm>
              <a:custGeom>
                <a:avLst/>
                <a:gdLst/>
                <a:ahLst/>
                <a:cxnLst/>
                <a:rect l="l" t="t" r="r" b="b"/>
                <a:pathLst>
                  <a:path w="15846" h="10499" extrusionOk="0">
                    <a:moveTo>
                      <a:pt x="13984" y="1"/>
                    </a:moveTo>
                    <a:lnTo>
                      <a:pt x="13072" y="2734"/>
                    </a:lnTo>
                    <a:cubicBezTo>
                      <a:pt x="12993" y="2853"/>
                      <a:pt x="12874" y="2932"/>
                      <a:pt x="12756" y="2932"/>
                    </a:cubicBezTo>
                    <a:cubicBezTo>
                      <a:pt x="12597" y="2932"/>
                      <a:pt x="12478" y="2853"/>
                      <a:pt x="12439" y="2734"/>
                    </a:cubicBezTo>
                    <a:lnTo>
                      <a:pt x="12122" y="1902"/>
                    </a:lnTo>
                    <a:lnTo>
                      <a:pt x="11805" y="3051"/>
                    </a:lnTo>
                    <a:cubicBezTo>
                      <a:pt x="11765" y="3209"/>
                      <a:pt x="11646" y="3289"/>
                      <a:pt x="11488" y="3289"/>
                    </a:cubicBezTo>
                    <a:cubicBezTo>
                      <a:pt x="11330" y="3289"/>
                      <a:pt x="11211" y="3209"/>
                      <a:pt x="11171" y="3051"/>
                    </a:cubicBezTo>
                    <a:lnTo>
                      <a:pt x="10735" y="1783"/>
                    </a:lnTo>
                    <a:lnTo>
                      <a:pt x="10260" y="3566"/>
                    </a:lnTo>
                    <a:cubicBezTo>
                      <a:pt x="10201" y="3724"/>
                      <a:pt x="10062" y="3804"/>
                      <a:pt x="9928" y="3804"/>
                    </a:cubicBezTo>
                    <a:cubicBezTo>
                      <a:pt x="9795" y="3804"/>
                      <a:pt x="9666" y="3724"/>
                      <a:pt x="9626" y="3566"/>
                    </a:cubicBezTo>
                    <a:lnTo>
                      <a:pt x="9072" y="1981"/>
                    </a:lnTo>
                    <a:lnTo>
                      <a:pt x="8715" y="2496"/>
                    </a:lnTo>
                    <a:cubicBezTo>
                      <a:pt x="8647" y="2616"/>
                      <a:pt x="8542" y="2669"/>
                      <a:pt x="8439" y="2669"/>
                    </a:cubicBezTo>
                    <a:cubicBezTo>
                      <a:pt x="8301" y="2669"/>
                      <a:pt x="8166" y="2575"/>
                      <a:pt x="8121" y="2417"/>
                    </a:cubicBezTo>
                    <a:lnTo>
                      <a:pt x="7923" y="1585"/>
                    </a:lnTo>
                    <a:lnTo>
                      <a:pt x="7329" y="4754"/>
                    </a:lnTo>
                    <a:cubicBezTo>
                      <a:pt x="7289" y="4913"/>
                      <a:pt x="7131" y="4992"/>
                      <a:pt x="7012" y="5032"/>
                    </a:cubicBezTo>
                    <a:cubicBezTo>
                      <a:pt x="6853" y="5032"/>
                      <a:pt x="6695" y="4913"/>
                      <a:pt x="6655" y="4754"/>
                    </a:cubicBezTo>
                    <a:lnTo>
                      <a:pt x="5823" y="1466"/>
                    </a:lnTo>
                    <a:lnTo>
                      <a:pt x="5348" y="2615"/>
                    </a:lnTo>
                    <a:cubicBezTo>
                      <a:pt x="5269" y="2734"/>
                      <a:pt x="5190" y="2813"/>
                      <a:pt x="5031" y="2813"/>
                    </a:cubicBezTo>
                    <a:cubicBezTo>
                      <a:pt x="4912" y="2813"/>
                      <a:pt x="4794" y="2734"/>
                      <a:pt x="4754" y="2615"/>
                    </a:cubicBezTo>
                    <a:lnTo>
                      <a:pt x="4635" y="2417"/>
                    </a:lnTo>
                    <a:lnTo>
                      <a:pt x="4318" y="4160"/>
                    </a:lnTo>
                    <a:cubicBezTo>
                      <a:pt x="4279" y="4338"/>
                      <a:pt x="4130" y="4427"/>
                      <a:pt x="3986" y="4427"/>
                    </a:cubicBezTo>
                    <a:cubicBezTo>
                      <a:pt x="3843" y="4427"/>
                      <a:pt x="3704" y="4338"/>
                      <a:pt x="3684" y="4160"/>
                    </a:cubicBezTo>
                    <a:lnTo>
                      <a:pt x="3367" y="714"/>
                    </a:lnTo>
                    <a:lnTo>
                      <a:pt x="2694" y="1981"/>
                    </a:lnTo>
                    <a:cubicBezTo>
                      <a:pt x="2615" y="2100"/>
                      <a:pt x="2496" y="2179"/>
                      <a:pt x="2377" y="2179"/>
                    </a:cubicBezTo>
                    <a:lnTo>
                      <a:pt x="0" y="2179"/>
                    </a:lnTo>
                    <a:cubicBezTo>
                      <a:pt x="1030" y="4200"/>
                      <a:pt x="3249" y="7171"/>
                      <a:pt x="7844" y="10458"/>
                    </a:cubicBezTo>
                    <a:lnTo>
                      <a:pt x="7923" y="10498"/>
                    </a:lnTo>
                    <a:lnTo>
                      <a:pt x="7963" y="10458"/>
                    </a:lnTo>
                    <a:cubicBezTo>
                      <a:pt x="12597" y="7171"/>
                      <a:pt x="14815" y="4160"/>
                      <a:pt x="15845" y="2140"/>
                    </a:cubicBezTo>
                    <a:lnTo>
                      <a:pt x="14855" y="2140"/>
                    </a:lnTo>
                    <a:cubicBezTo>
                      <a:pt x="14736" y="2140"/>
                      <a:pt x="14617" y="2061"/>
                      <a:pt x="14538" y="1902"/>
                    </a:cubicBezTo>
                    <a:lnTo>
                      <a:pt x="139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61"/>
              <p:cNvSpPr/>
              <p:nvPr/>
            </p:nvSpPr>
            <p:spPr>
              <a:xfrm>
                <a:off x="3165275" y="294550"/>
                <a:ext cx="449625" cy="221875"/>
              </a:xfrm>
              <a:custGeom>
                <a:avLst/>
                <a:gdLst/>
                <a:ahLst/>
                <a:cxnLst/>
                <a:rect l="l" t="t" r="r" b="b"/>
                <a:pathLst>
                  <a:path w="17985" h="8875" extrusionOk="0">
                    <a:moveTo>
                      <a:pt x="13345" y="0"/>
                    </a:moveTo>
                    <a:cubicBezTo>
                      <a:pt x="11241" y="0"/>
                      <a:pt x="9423" y="1455"/>
                      <a:pt x="8993" y="3526"/>
                    </a:cubicBezTo>
                    <a:cubicBezTo>
                      <a:pt x="8482" y="1448"/>
                      <a:pt x="6663" y="8"/>
                      <a:pt x="4586" y="8"/>
                    </a:cubicBezTo>
                    <a:cubicBezTo>
                      <a:pt x="4406" y="8"/>
                      <a:pt x="4224" y="18"/>
                      <a:pt x="4041" y="41"/>
                    </a:cubicBezTo>
                    <a:cubicBezTo>
                      <a:pt x="1783" y="278"/>
                      <a:pt x="41" y="2180"/>
                      <a:pt x="1" y="4477"/>
                    </a:cubicBezTo>
                    <a:cubicBezTo>
                      <a:pt x="1" y="4794"/>
                      <a:pt x="41" y="5071"/>
                      <a:pt x="80" y="5388"/>
                    </a:cubicBezTo>
                    <a:cubicBezTo>
                      <a:pt x="80" y="5388"/>
                      <a:pt x="80" y="5428"/>
                      <a:pt x="80" y="5428"/>
                    </a:cubicBezTo>
                    <a:cubicBezTo>
                      <a:pt x="199" y="6062"/>
                      <a:pt x="437" y="6695"/>
                      <a:pt x="714" y="7250"/>
                    </a:cubicBezTo>
                    <a:lnTo>
                      <a:pt x="3249" y="7250"/>
                    </a:lnTo>
                    <a:lnTo>
                      <a:pt x="4358" y="5151"/>
                    </a:lnTo>
                    <a:cubicBezTo>
                      <a:pt x="4437" y="4992"/>
                      <a:pt x="4556" y="4952"/>
                      <a:pt x="4715" y="4952"/>
                    </a:cubicBezTo>
                    <a:cubicBezTo>
                      <a:pt x="4873" y="4992"/>
                      <a:pt x="4952" y="5111"/>
                      <a:pt x="4992" y="5269"/>
                    </a:cubicBezTo>
                    <a:lnTo>
                      <a:pt x="5150" y="7369"/>
                    </a:lnTo>
                    <a:lnTo>
                      <a:pt x="5230" y="7052"/>
                    </a:lnTo>
                    <a:cubicBezTo>
                      <a:pt x="5269" y="6933"/>
                      <a:pt x="5349" y="6814"/>
                      <a:pt x="5507" y="6775"/>
                    </a:cubicBezTo>
                    <a:cubicBezTo>
                      <a:pt x="5626" y="6775"/>
                      <a:pt x="5784" y="6854"/>
                      <a:pt x="5864" y="6973"/>
                    </a:cubicBezTo>
                    <a:lnTo>
                      <a:pt x="6062" y="7448"/>
                    </a:lnTo>
                    <a:lnTo>
                      <a:pt x="6656" y="6062"/>
                    </a:lnTo>
                    <a:cubicBezTo>
                      <a:pt x="6721" y="5930"/>
                      <a:pt x="6814" y="5853"/>
                      <a:pt x="6934" y="5853"/>
                    </a:cubicBezTo>
                    <a:cubicBezTo>
                      <a:pt x="6959" y="5853"/>
                      <a:pt x="6985" y="5857"/>
                      <a:pt x="7012" y="5864"/>
                    </a:cubicBezTo>
                    <a:cubicBezTo>
                      <a:pt x="7131" y="5864"/>
                      <a:pt x="7250" y="5982"/>
                      <a:pt x="7290" y="6101"/>
                    </a:cubicBezTo>
                    <a:lnTo>
                      <a:pt x="8003" y="8874"/>
                    </a:lnTo>
                    <a:lnTo>
                      <a:pt x="8597" y="5586"/>
                    </a:lnTo>
                    <a:cubicBezTo>
                      <a:pt x="8636" y="5428"/>
                      <a:pt x="8755" y="5309"/>
                      <a:pt x="8953" y="5309"/>
                    </a:cubicBezTo>
                    <a:cubicBezTo>
                      <a:pt x="9112" y="5309"/>
                      <a:pt x="9231" y="5428"/>
                      <a:pt x="9270" y="5586"/>
                    </a:cubicBezTo>
                    <a:lnTo>
                      <a:pt x="9627" y="7250"/>
                    </a:lnTo>
                    <a:lnTo>
                      <a:pt x="9864" y="6854"/>
                    </a:lnTo>
                    <a:cubicBezTo>
                      <a:pt x="9930" y="6756"/>
                      <a:pt x="10022" y="6685"/>
                      <a:pt x="10140" y="6685"/>
                    </a:cubicBezTo>
                    <a:cubicBezTo>
                      <a:pt x="10166" y="6685"/>
                      <a:pt x="10193" y="6688"/>
                      <a:pt x="10221" y="6695"/>
                    </a:cubicBezTo>
                    <a:cubicBezTo>
                      <a:pt x="10340" y="6695"/>
                      <a:pt x="10419" y="6775"/>
                      <a:pt x="10498" y="6893"/>
                    </a:cubicBezTo>
                    <a:lnTo>
                      <a:pt x="10974" y="8161"/>
                    </a:lnTo>
                    <a:lnTo>
                      <a:pt x="11488" y="6339"/>
                    </a:lnTo>
                    <a:cubicBezTo>
                      <a:pt x="11528" y="6220"/>
                      <a:pt x="11647" y="6101"/>
                      <a:pt x="11766" y="6101"/>
                    </a:cubicBezTo>
                    <a:cubicBezTo>
                      <a:pt x="11924" y="6101"/>
                      <a:pt x="12043" y="6220"/>
                      <a:pt x="12122" y="6339"/>
                    </a:cubicBezTo>
                    <a:lnTo>
                      <a:pt x="12558" y="7607"/>
                    </a:lnTo>
                    <a:lnTo>
                      <a:pt x="12875" y="6537"/>
                    </a:lnTo>
                    <a:cubicBezTo>
                      <a:pt x="12915" y="6379"/>
                      <a:pt x="13033" y="6299"/>
                      <a:pt x="13152" y="6260"/>
                    </a:cubicBezTo>
                    <a:cubicBezTo>
                      <a:pt x="13311" y="6260"/>
                      <a:pt x="13429" y="6379"/>
                      <a:pt x="13509" y="6497"/>
                    </a:cubicBezTo>
                    <a:lnTo>
                      <a:pt x="13826" y="7369"/>
                    </a:lnTo>
                    <a:lnTo>
                      <a:pt x="14776" y="4556"/>
                    </a:lnTo>
                    <a:cubicBezTo>
                      <a:pt x="14816" y="4398"/>
                      <a:pt x="14935" y="4319"/>
                      <a:pt x="15093" y="4319"/>
                    </a:cubicBezTo>
                    <a:cubicBezTo>
                      <a:pt x="15212" y="4319"/>
                      <a:pt x="15370" y="4438"/>
                      <a:pt x="15410" y="4556"/>
                    </a:cubicBezTo>
                    <a:lnTo>
                      <a:pt x="16202" y="7250"/>
                    </a:lnTo>
                    <a:lnTo>
                      <a:pt x="17272" y="7250"/>
                    </a:lnTo>
                    <a:cubicBezTo>
                      <a:pt x="17549" y="6656"/>
                      <a:pt x="17747" y="6062"/>
                      <a:pt x="17906" y="5428"/>
                    </a:cubicBezTo>
                    <a:cubicBezTo>
                      <a:pt x="17906" y="5428"/>
                      <a:pt x="17906" y="5388"/>
                      <a:pt x="17906" y="5388"/>
                    </a:cubicBezTo>
                    <a:cubicBezTo>
                      <a:pt x="17945" y="5071"/>
                      <a:pt x="17985" y="4794"/>
                      <a:pt x="17985" y="4477"/>
                    </a:cubicBezTo>
                    <a:cubicBezTo>
                      <a:pt x="17985" y="2006"/>
                      <a:pt x="15965" y="0"/>
                      <a:pt x="13502" y="0"/>
                    </a:cubicBezTo>
                    <a:cubicBezTo>
                      <a:pt x="13478" y="0"/>
                      <a:pt x="13454" y="1"/>
                      <a:pt x="13429" y="1"/>
                    </a:cubicBezTo>
                    <a:cubicBezTo>
                      <a:pt x="13401" y="0"/>
                      <a:pt x="13373" y="0"/>
                      <a:pt x="1334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154" name="Google Shape;1154;p61"/>
          <p:cNvSpPr txBox="1"/>
          <p:nvPr/>
        </p:nvSpPr>
        <p:spPr>
          <a:xfrm>
            <a:off x="1467900" y="3972575"/>
            <a:ext cx="6208200" cy="616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500">
                <a:solidFill>
                  <a:schemeClr val="hlink"/>
                </a:solidFill>
                <a:uFill>
                  <a:noFill/>
                </a:uFill>
                <a:latin typeface="Lato"/>
                <a:ea typeface="Lato"/>
                <a:cs typeface="Lato"/>
                <a:sym typeface="Lato"/>
                <a:hlinkClick r:id="rId3"/>
              </a:rPr>
              <a:t>Medium shot man with chest pain</a:t>
            </a:r>
            <a:endParaRPr sz="1500">
              <a:solidFill>
                <a:schemeClr val="dk1"/>
              </a:solidFill>
              <a:latin typeface="Lato"/>
              <a:ea typeface="Lato"/>
              <a:cs typeface="Lato"/>
              <a:sym typeface="Lato"/>
            </a:endParaRPr>
          </a:p>
          <a:p>
            <a:pPr marL="0" lvl="0" indent="0" algn="ctr" rtl="0">
              <a:spcBef>
                <a:spcPts val="0"/>
              </a:spcBef>
              <a:spcAft>
                <a:spcPts val="0"/>
              </a:spcAft>
              <a:buNone/>
            </a:pPr>
            <a:r>
              <a:rPr lang="en" sz="1500">
                <a:solidFill>
                  <a:schemeClr val="hlink"/>
                </a:solidFill>
                <a:uFill>
                  <a:noFill/>
                </a:uFill>
                <a:latin typeface="Lato"/>
                <a:ea typeface="Lato"/>
                <a:cs typeface="Lato"/>
                <a:sym typeface="Lato"/>
                <a:hlinkClick r:id="rId4"/>
              </a:rPr>
              <a:t>Human hand with stethoscope checking respiration of person</a:t>
            </a:r>
            <a:endParaRPr sz="1500">
              <a:solidFill>
                <a:schemeClr val="dk1"/>
              </a:solidFill>
              <a:latin typeface="Lato"/>
              <a:ea typeface="Lato"/>
              <a:cs typeface="Lato"/>
              <a:sym typeface="Lato"/>
            </a:endParaRPr>
          </a:p>
        </p:txBody>
      </p:sp>
      <p:grpSp>
        <p:nvGrpSpPr>
          <p:cNvPr id="1155" name="Google Shape;1155;p61"/>
          <p:cNvGrpSpPr/>
          <p:nvPr/>
        </p:nvGrpSpPr>
        <p:grpSpPr>
          <a:xfrm>
            <a:off x="3501274" y="2006097"/>
            <a:ext cx="1920307" cy="1720093"/>
            <a:chOff x="3326278" y="2006097"/>
            <a:chExt cx="1920307" cy="1720093"/>
          </a:xfrm>
        </p:grpSpPr>
        <p:grpSp>
          <p:nvGrpSpPr>
            <p:cNvPr id="1156" name="Google Shape;1156;p61"/>
            <p:cNvGrpSpPr/>
            <p:nvPr/>
          </p:nvGrpSpPr>
          <p:grpSpPr>
            <a:xfrm>
              <a:off x="3326278" y="2570043"/>
              <a:ext cx="1920307" cy="592200"/>
              <a:chOff x="604728" y="2078237"/>
              <a:chExt cx="1920307" cy="592200"/>
            </a:xfrm>
          </p:grpSpPr>
          <p:grpSp>
            <p:nvGrpSpPr>
              <p:cNvPr id="1157" name="Google Shape;1157;p61"/>
              <p:cNvGrpSpPr/>
              <p:nvPr/>
            </p:nvGrpSpPr>
            <p:grpSpPr>
              <a:xfrm>
                <a:off x="604728" y="2078237"/>
                <a:ext cx="1915545" cy="592200"/>
                <a:chOff x="1537053" y="1459037"/>
                <a:chExt cx="1915545" cy="592200"/>
              </a:xfrm>
            </p:grpSpPr>
            <p:grpSp>
              <p:nvGrpSpPr>
                <p:cNvPr id="1158" name="Google Shape;1158;p61"/>
                <p:cNvGrpSpPr/>
                <p:nvPr/>
              </p:nvGrpSpPr>
              <p:grpSpPr>
                <a:xfrm>
                  <a:off x="1537053" y="1459037"/>
                  <a:ext cx="1915545" cy="592200"/>
                  <a:chOff x="-2667750" y="499850"/>
                  <a:chExt cx="2453625" cy="758550"/>
                </a:xfrm>
              </p:grpSpPr>
              <p:sp>
                <p:nvSpPr>
                  <p:cNvPr id="1159" name="Google Shape;1159;p61"/>
                  <p:cNvSpPr/>
                  <p:nvPr/>
                </p:nvSpPr>
                <p:spPr>
                  <a:xfrm>
                    <a:off x="-2656775" y="511300"/>
                    <a:ext cx="2434125" cy="741550"/>
                  </a:xfrm>
                  <a:custGeom>
                    <a:avLst/>
                    <a:gdLst/>
                    <a:ahLst/>
                    <a:cxnLst/>
                    <a:rect l="l" t="t" r="r" b="b"/>
                    <a:pathLst>
                      <a:path w="97365" h="29662" extrusionOk="0">
                        <a:moveTo>
                          <a:pt x="58848" y="1"/>
                        </a:moveTo>
                        <a:cubicBezTo>
                          <a:pt x="51714" y="1"/>
                          <a:pt x="45245" y="762"/>
                          <a:pt x="45245" y="762"/>
                        </a:cubicBezTo>
                        <a:lnTo>
                          <a:pt x="34421" y="3833"/>
                        </a:lnTo>
                        <a:cubicBezTo>
                          <a:pt x="34421" y="3833"/>
                          <a:pt x="22525" y="8709"/>
                          <a:pt x="17845" y="9002"/>
                        </a:cubicBezTo>
                        <a:cubicBezTo>
                          <a:pt x="13115" y="9294"/>
                          <a:pt x="8532" y="9294"/>
                          <a:pt x="8532" y="9294"/>
                        </a:cubicBezTo>
                        <a:lnTo>
                          <a:pt x="5168" y="8416"/>
                        </a:lnTo>
                        <a:cubicBezTo>
                          <a:pt x="5168" y="8416"/>
                          <a:pt x="5124" y="8414"/>
                          <a:pt x="5044" y="8414"/>
                        </a:cubicBezTo>
                        <a:cubicBezTo>
                          <a:pt x="4552" y="8414"/>
                          <a:pt x="2727" y="8522"/>
                          <a:pt x="1804" y="10074"/>
                        </a:cubicBezTo>
                        <a:cubicBezTo>
                          <a:pt x="780" y="11927"/>
                          <a:pt x="146" y="16022"/>
                          <a:pt x="146" y="16022"/>
                        </a:cubicBezTo>
                        <a:cubicBezTo>
                          <a:pt x="146" y="16022"/>
                          <a:pt x="0" y="21483"/>
                          <a:pt x="585" y="23336"/>
                        </a:cubicBezTo>
                        <a:cubicBezTo>
                          <a:pt x="1122" y="24701"/>
                          <a:pt x="1804" y="26017"/>
                          <a:pt x="2584" y="27285"/>
                        </a:cubicBezTo>
                        <a:cubicBezTo>
                          <a:pt x="2584" y="27285"/>
                          <a:pt x="6533" y="29235"/>
                          <a:pt x="8532" y="29430"/>
                        </a:cubicBezTo>
                        <a:cubicBezTo>
                          <a:pt x="9747" y="29519"/>
                          <a:pt x="11790" y="29662"/>
                          <a:pt x="13206" y="29662"/>
                        </a:cubicBezTo>
                        <a:cubicBezTo>
                          <a:pt x="14120" y="29662"/>
                          <a:pt x="14773" y="29602"/>
                          <a:pt x="14773" y="29430"/>
                        </a:cubicBezTo>
                        <a:cubicBezTo>
                          <a:pt x="14773" y="28942"/>
                          <a:pt x="18576" y="29235"/>
                          <a:pt x="25597" y="26651"/>
                        </a:cubicBezTo>
                        <a:cubicBezTo>
                          <a:pt x="28912" y="25383"/>
                          <a:pt x="32325" y="24262"/>
                          <a:pt x="35786" y="23336"/>
                        </a:cubicBezTo>
                        <a:cubicBezTo>
                          <a:pt x="35786" y="23336"/>
                          <a:pt x="43100" y="20703"/>
                          <a:pt x="48121" y="19971"/>
                        </a:cubicBezTo>
                        <a:cubicBezTo>
                          <a:pt x="50041" y="19667"/>
                          <a:pt x="51980" y="19514"/>
                          <a:pt x="53926" y="19514"/>
                        </a:cubicBezTo>
                        <a:cubicBezTo>
                          <a:pt x="55093" y="19514"/>
                          <a:pt x="56264" y="19569"/>
                          <a:pt x="57434" y="19679"/>
                        </a:cubicBezTo>
                        <a:cubicBezTo>
                          <a:pt x="57434" y="19679"/>
                          <a:pt x="58214" y="19657"/>
                          <a:pt x="59429" y="19657"/>
                        </a:cubicBezTo>
                        <a:cubicBezTo>
                          <a:pt x="61860" y="19657"/>
                          <a:pt x="66031" y="19744"/>
                          <a:pt x="69184" y="20264"/>
                        </a:cubicBezTo>
                        <a:cubicBezTo>
                          <a:pt x="72743" y="20947"/>
                          <a:pt x="76253" y="21922"/>
                          <a:pt x="79666" y="23141"/>
                        </a:cubicBezTo>
                        <a:lnTo>
                          <a:pt x="92781" y="26358"/>
                        </a:lnTo>
                        <a:cubicBezTo>
                          <a:pt x="92781" y="26358"/>
                          <a:pt x="93244" y="26736"/>
                          <a:pt x="93817" y="26736"/>
                        </a:cubicBezTo>
                        <a:cubicBezTo>
                          <a:pt x="94390" y="26736"/>
                          <a:pt x="95073" y="26358"/>
                          <a:pt x="95511" y="24847"/>
                        </a:cubicBezTo>
                        <a:cubicBezTo>
                          <a:pt x="96438" y="21775"/>
                          <a:pt x="97218" y="17387"/>
                          <a:pt x="97218" y="17387"/>
                        </a:cubicBezTo>
                        <a:cubicBezTo>
                          <a:pt x="97218" y="17387"/>
                          <a:pt x="97364" y="12512"/>
                          <a:pt x="96584" y="10659"/>
                        </a:cubicBezTo>
                        <a:cubicBezTo>
                          <a:pt x="95853" y="8855"/>
                          <a:pt x="95073" y="7295"/>
                          <a:pt x="95073" y="7295"/>
                        </a:cubicBezTo>
                        <a:lnTo>
                          <a:pt x="92927" y="6417"/>
                        </a:lnTo>
                        <a:lnTo>
                          <a:pt x="91904" y="5491"/>
                        </a:lnTo>
                        <a:cubicBezTo>
                          <a:pt x="91904" y="5491"/>
                          <a:pt x="75424" y="1201"/>
                          <a:pt x="66112" y="323"/>
                        </a:cubicBezTo>
                        <a:cubicBezTo>
                          <a:pt x="63765" y="88"/>
                          <a:pt x="61268" y="1"/>
                          <a:pt x="588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61"/>
                  <p:cNvSpPr/>
                  <p:nvPr/>
                </p:nvSpPr>
                <p:spPr>
                  <a:xfrm>
                    <a:off x="-2404475" y="513625"/>
                    <a:ext cx="1433425" cy="601800"/>
                  </a:xfrm>
                  <a:custGeom>
                    <a:avLst/>
                    <a:gdLst/>
                    <a:ahLst/>
                    <a:cxnLst/>
                    <a:rect l="l" t="t" r="r" b="b"/>
                    <a:pathLst>
                      <a:path w="57337" h="24072" extrusionOk="0">
                        <a:moveTo>
                          <a:pt x="47812" y="0"/>
                        </a:moveTo>
                        <a:cubicBezTo>
                          <a:pt x="43583" y="0"/>
                          <a:pt x="39360" y="223"/>
                          <a:pt x="35153" y="669"/>
                        </a:cubicBezTo>
                        <a:lnTo>
                          <a:pt x="24329" y="3740"/>
                        </a:lnTo>
                        <a:cubicBezTo>
                          <a:pt x="24329" y="3740"/>
                          <a:pt x="12433" y="8616"/>
                          <a:pt x="7753" y="8909"/>
                        </a:cubicBezTo>
                        <a:cubicBezTo>
                          <a:pt x="5169" y="9055"/>
                          <a:pt x="2585" y="9055"/>
                          <a:pt x="1" y="9201"/>
                        </a:cubicBezTo>
                        <a:cubicBezTo>
                          <a:pt x="399" y="9533"/>
                          <a:pt x="1141" y="9624"/>
                          <a:pt x="1936" y="9624"/>
                        </a:cubicBezTo>
                        <a:cubicBezTo>
                          <a:pt x="2891" y="9624"/>
                          <a:pt x="3923" y="9494"/>
                          <a:pt x="4535" y="9494"/>
                        </a:cubicBezTo>
                        <a:cubicBezTo>
                          <a:pt x="4974" y="9518"/>
                          <a:pt x="5412" y="9530"/>
                          <a:pt x="5851" y="9530"/>
                        </a:cubicBezTo>
                        <a:cubicBezTo>
                          <a:pt x="6290" y="9530"/>
                          <a:pt x="6729" y="9518"/>
                          <a:pt x="7168" y="9494"/>
                        </a:cubicBezTo>
                        <a:cubicBezTo>
                          <a:pt x="7606" y="9494"/>
                          <a:pt x="8240" y="9494"/>
                          <a:pt x="8386" y="9932"/>
                        </a:cubicBezTo>
                        <a:cubicBezTo>
                          <a:pt x="8484" y="10274"/>
                          <a:pt x="8240" y="10615"/>
                          <a:pt x="7948" y="10859"/>
                        </a:cubicBezTo>
                        <a:cubicBezTo>
                          <a:pt x="6241" y="12273"/>
                          <a:pt x="3706" y="12078"/>
                          <a:pt x="1658" y="12858"/>
                        </a:cubicBezTo>
                        <a:cubicBezTo>
                          <a:pt x="2541" y="12530"/>
                          <a:pt x="3671" y="12437"/>
                          <a:pt x="4806" y="12437"/>
                        </a:cubicBezTo>
                        <a:cubicBezTo>
                          <a:pt x="5866" y="12437"/>
                          <a:pt x="6930" y="12518"/>
                          <a:pt x="7801" y="12565"/>
                        </a:cubicBezTo>
                        <a:cubicBezTo>
                          <a:pt x="9800" y="12663"/>
                          <a:pt x="11214" y="13248"/>
                          <a:pt x="13067" y="13882"/>
                        </a:cubicBezTo>
                        <a:cubicBezTo>
                          <a:pt x="17065" y="15149"/>
                          <a:pt x="20965" y="16758"/>
                          <a:pt x="24768" y="18611"/>
                        </a:cubicBezTo>
                        <a:cubicBezTo>
                          <a:pt x="25451" y="18952"/>
                          <a:pt x="26913" y="19586"/>
                          <a:pt x="26816" y="20610"/>
                        </a:cubicBezTo>
                        <a:cubicBezTo>
                          <a:pt x="26718" y="20951"/>
                          <a:pt x="26572" y="21292"/>
                          <a:pt x="26328" y="21536"/>
                        </a:cubicBezTo>
                        <a:cubicBezTo>
                          <a:pt x="25451" y="22560"/>
                          <a:pt x="24427" y="23438"/>
                          <a:pt x="23257" y="24071"/>
                        </a:cubicBezTo>
                        <a:cubicBezTo>
                          <a:pt x="24378" y="23779"/>
                          <a:pt x="25402" y="23096"/>
                          <a:pt x="26523" y="22755"/>
                        </a:cubicBezTo>
                        <a:cubicBezTo>
                          <a:pt x="30277" y="21439"/>
                          <a:pt x="34129" y="20512"/>
                          <a:pt x="38029" y="19878"/>
                        </a:cubicBezTo>
                        <a:cubicBezTo>
                          <a:pt x="39921" y="19603"/>
                          <a:pt x="41804" y="19526"/>
                          <a:pt x="43686" y="19526"/>
                        </a:cubicBezTo>
                        <a:cubicBezTo>
                          <a:pt x="46050" y="19526"/>
                          <a:pt x="48411" y="19647"/>
                          <a:pt x="50783" y="19647"/>
                        </a:cubicBezTo>
                        <a:cubicBezTo>
                          <a:pt x="51196" y="19647"/>
                          <a:pt x="51609" y="19643"/>
                          <a:pt x="52022" y="19635"/>
                        </a:cubicBezTo>
                        <a:cubicBezTo>
                          <a:pt x="52949" y="19635"/>
                          <a:pt x="53924" y="19537"/>
                          <a:pt x="54850" y="19391"/>
                        </a:cubicBezTo>
                        <a:lnTo>
                          <a:pt x="54850" y="19391"/>
                        </a:lnTo>
                        <a:cubicBezTo>
                          <a:pt x="54703" y="19397"/>
                          <a:pt x="54556" y="19400"/>
                          <a:pt x="54410" y="19400"/>
                        </a:cubicBezTo>
                        <a:cubicBezTo>
                          <a:pt x="52071" y="19400"/>
                          <a:pt x="49756" y="18671"/>
                          <a:pt x="47829" y="17294"/>
                        </a:cubicBezTo>
                        <a:cubicBezTo>
                          <a:pt x="47537" y="17099"/>
                          <a:pt x="47293" y="16856"/>
                          <a:pt x="47098" y="16563"/>
                        </a:cubicBezTo>
                        <a:cubicBezTo>
                          <a:pt x="47000" y="16271"/>
                          <a:pt x="46952" y="15929"/>
                          <a:pt x="47000" y="15637"/>
                        </a:cubicBezTo>
                        <a:cubicBezTo>
                          <a:pt x="47195" y="13443"/>
                          <a:pt x="48073" y="11346"/>
                          <a:pt x="49438" y="9640"/>
                        </a:cubicBezTo>
                        <a:cubicBezTo>
                          <a:pt x="50072" y="8909"/>
                          <a:pt x="50608" y="8128"/>
                          <a:pt x="51145" y="7300"/>
                        </a:cubicBezTo>
                        <a:cubicBezTo>
                          <a:pt x="51681" y="6422"/>
                          <a:pt x="52412" y="5691"/>
                          <a:pt x="53339" y="5154"/>
                        </a:cubicBezTo>
                        <a:cubicBezTo>
                          <a:pt x="53534" y="5057"/>
                          <a:pt x="53777" y="4959"/>
                          <a:pt x="54021" y="4764"/>
                        </a:cubicBezTo>
                        <a:cubicBezTo>
                          <a:pt x="54850" y="4374"/>
                          <a:pt x="55630" y="3838"/>
                          <a:pt x="56313" y="3204"/>
                        </a:cubicBezTo>
                        <a:lnTo>
                          <a:pt x="56313" y="3204"/>
                        </a:lnTo>
                        <a:cubicBezTo>
                          <a:pt x="56029" y="3242"/>
                          <a:pt x="55746" y="3265"/>
                          <a:pt x="55463" y="3265"/>
                        </a:cubicBezTo>
                        <a:cubicBezTo>
                          <a:pt x="55015" y="3265"/>
                          <a:pt x="54567" y="3207"/>
                          <a:pt x="54119" y="3058"/>
                        </a:cubicBezTo>
                        <a:cubicBezTo>
                          <a:pt x="53777" y="3009"/>
                          <a:pt x="53485" y="2814"/>
                          <a:pt x="53241" y="2619"/>
                        </a:cubicBezTo>
                        <a:cubicBezTo>
                          <a:pt x="53046" y="2375"/>
                          <a:pt x="52949" y="2034"/>
                          <a:pt x="53095" y="1693"/>
                        </a:cubicBezTo>
                        <a:cubicBezTo>
                          <a:pt x="53192" y="1546"/>
                          <a:pt x="53339" y="1400"/>
                          <a:pt x="53534" y="1303"/>
                        </a:cubicBezTo>
                        <a:cubicBezTo>
                          <a:pt x="54572" y="697"/>
                          <a:pt x="55726" y="360"/>
                          <a:pt x="56892" y="360"/>
                        </a:cubicBezTo>
                        <a:cubicBezTo>
                          <a:pt x="57040" y="360"/>
                          <a:pt x="57188" y="365"/>
                          <a:pt x="57336" y="376"/>
                        </a:cubicBezTo>
                        <a:cubicBezTo>
                          <a:pt x="54160" y="126"/>
                          <a:pt x="50984" y="0"/>
                          <a:pt x="478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61"/>
                  <p:cNvSpPr/>
                  <p:nvPr/>
                </p:nvSpPr>
                <p:spPr>
                  <a:xfrm>
                    <a:off x="-2584875" y="580300"/>
                    <a:ext cx="2075775" cy="605825"/>
                  </a:xfrm>
                  <a:custGeom>
                    <a:avLst/>
                    <a:gdLst/>
                    <a:ahLst/>
                    <a:cxnLst/>
                    <a:rect l="l" t="t" r="r" b="b"/>
                    <a:pathLst>
                      <a:path w="83031" h="24233" extrusionOk="0">
                        <a:moveTo>
                          <a:pt x="56215" y="1"/>
                        </a:moveTo>
                        <a:cubicBezTo>
                          <a:pt x="44222" y="1"/>
                          <a:pt x="38274" y="2000"/>
                          <a:pt x="38274" y="2000"/>
                        </a:cubicBezTo>
                        <a:cubicBezTo>
                          <a:pt x="38274" y="2000"/>
                          <a:pt x="30034" y="4876"/>
                          <a:pt x="25938" y="6242"/>
                        </a:cubicBezTo>
                        <a:cubicBezTo>
                          <a:pt x="21794" y="7607"/>
                          <a:pt x="16626" y="9167"/>
                          <a:pt x="16626" y="9167"/>
                        </a:cubicBezTo>
                        <a:cubicBezTo>
                          <a:pt x="14481" y="9557"/>
                          <a:pt x="12287" y="9801"/>
                          <a:pt x="10093" y="9898"/>
                        </a:cubicBezTo>
                        <a:cubicBezTo>
                          <a:pt x="8387" y="9898"/>
                          <a:pt x="6680" y="9752"/>
                          <a:pt x="5023" y="9459"/>
                        </a:cubicBezTo>
                        <a:lnTo>
                          <a:pt x="1853" y="8972"/>
                        </a:lnTo>
                        <a:cubicBezTo>
                          <a:pt x="976" y="9898"/>
                          <a:pt x="391" y="11068"/>
                          <a:pt x="147" y="12336"/>
                        </a:cubicBezTo>
                        <a:cubicBezTo>
                          <a:pt x="1" y="14140"/>
                          <a:pt x="342" y="19162"/>
                          <a:pt x="342" y="19162"/>
                        </a:cubicBezTo>
                        <a:lnTo>
                          <a:pt x="2146" y="22526"/>
                        </a:lnTo>
                        <a:cubicBezTo>
                          <a:pt x="2146" y="22526"/>
                          <a:pt x="4437" y="24232"/>
                          <a:pt x="9167" y="24232"/>
                        </a:cubicBezTo>
                        <a:cubicBezTo>
                          <a:pt x="11848" y="24232"/>
                          <a:pt x="14579" y="24037"/>
                          <a:pt x="17211" y="23598"/>
                        </a:cubicBezTo>
                        <a:lnTo>
                          <a:pt x="27157" y="20381"/>
                        </a:lnTo>
                        <a:lnTo>
                          <a:pt x="36908" y="16724"/>
                        </a:lnTo>
                        <a:cubicBezTo>
                          <a:pt x="36908" y="16724"/>
                          <a:pt x="45733" y="14920"/>
                          <a:pt x="51047" y="14481"/>
                        </a:cubicBezTo>
                        <a:cubicBezTo>
                          <a:pt x="52168" y="14355"/>
                          <a:pt x="53288" y="14295"/>
                          <a:pt x="54406" y="14295"/>
                        </a:cubicBezTo>
                        <a:cubicBezTo>
                          <a:pt x="56304" y="14295"/>
                          <a:pt x="58195" y="14467"/>
                          <a:pt x="60067" y="14774"/>
                        </a:cubicBezTo>
                        <a:cubicBezTo>
                          <a:pt x="60067" y="14774"/>
                          <a:pt x="66600" y="15359"/>
                          <a:pt x="71476" y="16139"/>
                        </a:cubicBezTo>
                        <a:cubicBezTo>
                          <a:pt x="75181" y="16821"/>
                          <a:pt x="78838" y="17748"/>
                          <a:pt x="82446" y="18918"/>
                        </a:cubicBezTo>
                        <a:cubicBezTo>
                          <a:pt x="82446" y="18918"/>
                          <a:pt x="81373" y="12190"/>
                          <a:pt x="81812" y="9459"/>
                        </a:cubicBezTo>
                        <a:cubicBezTo>
                          <a:pt x="82056" y="7948"/>
                          <a:pt x="82446" y="6437"/>
                          <a:pt x="83031" y="5023"/>
                        </a:cubicBezTo>
                        <a:cubicBezTo>
                          <a:pt x="83031" y="5023"/>
                          <a:pt x="68258" y="1"/>
                          <a:pt x="562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61"/>
                  <p:cNvSpPr/>
                  <p:nvPr/>
                </p:nvSpPr>
                <p:spPr>
                  <a:xfrm>
                    <a:off x="-2527575" y="624700"/>
                    <a:ext cx="1961200" cy="506650"/>
                  </a:xfrm>
                  <a:custGeom>
                    <a:avLst/>
                    <a:gdLst/>
                    <a:ahLst/>
                    <a:cxnLst/>
                    <a:rect l="l" t="t" r="r" b="b"/>
                    <a:pathLst>
                      <a:path w="78448" h="20266" extrusionOk="0">
                        <a:moveTo>
                          <a:pt x="55781" y="0"/>
                        </a:moveTo>
                        <a:cubicBezTo>
                          <a:pt x="54931" y="0"/>
                          <a:pt x="54098" y="11"/>
                          <a:pt x="53290" y="29"/>
                        </a:cubicBezTo>
                        <a:cubicBezTo>
                          <a:pt x="41588" y="321"/>
                          <a:pt x="35884" y="2077"/>
                          <a:pt x="35884" y="2077"/>
                        </a:cubicBezTo>
                        <a:cubicBezTo>
                          <a:pt x="34178" y="2613"/>
                          <a:pt x="33007" y="3247"/>
                          <a:pt x="32959" y="5294"/>
                        </a:cubicBezTo>
                        <a:cubicBezTo>
                          <a:pt x="32913" y="6247"/>
                          <a:pt x="33121" y="7241"/>
                          <a:pt x="33464" y="8160"/>
                        </a:cubicBezTo>
                        <a:lnTo>
                          <a:pt x="33464" y="8160"/>
                        </a:lnTo>
                        <a:cubicBezTo>
                          <a:pt x="32936" y="6819"/>
                          <a:pt x="32236" y="5525"/>
                          <a:pt x="31447" y="4319"/>
                        </a:cubicBezTo>
                        <a:cubicBezTo>
                          <a:pt x="31246" y="4012"/>
                          <a:pt x="30845" y="3889"/>
                          <a:pt x="30326" y="3889"/>
                        </a:cubicBezTo>
                        <a:cubicBezTo>
                          <a:pt x="28455" y="3889"/>
                          <a:pt x="25056" y="5487"/>
                          <a:pt x="23988" y="5831"/>
                        </a:cubicBezTo>
                        <a:cubicBezTo>
                          <a:pt x="20039" y="7050"/>
                          <a:pt x="15066" y="8415"/>
                          <a:pt x="15066" y="8415"/>
                        </a:cubicBezTo>
                        <a:cubicBezTo>
                          <a:pt x="12920" y="8805"/>
                          <a:pt x="10824" y="9049"/>
                          <a:pt x="8679" y="9195"/>
                        </a:cubicBezTo>
                        <a:cubicBezTo>
                          <a:pt x="7966" y="9195"/>
                          <a:pt x="6895" y="8975"/>
                          <a:pt x="5927" y="8975"/>
                        </a:cubicBezTo>
                        <a:cubicBezTo>
                          <a:pt x="4908" y="8975"/>
                          <a:pt x="4004" y="9219"/>
                          <a:pt x="3754" y="10219"/>
                        </a:cubicBezTo>
                        <a:cubicBezTo>
                          <a:pt x="3316" y="11876"/>
                          <a:pt x="3023" y="13583"/>
                          <a:pt x="2877" y="15338"/>
                        </a:cubicBezTo>
                        <a:cubicBezTo>
                          <a:pt x="2633" y="13729"/>
                          <a:pt x="2438" y="12120"/>
                          <a:pt x="2243" y="10511"/>
                        </a:cubicBezTo>
                        <a:cubicBezTo>
                          <a:pt x="2093" y="9376"/>
                          <a:pt x="1651" y="8880"/>
                          <a:pt x="1199" y="8880"/>
                        </a:cubicBezTo>
                        <a:cubicBezTo>
                          <a:pt x="622" y="8880"/>
                          <a:pt x="28" y="9687"/>
                          <a:pt x="0" y="10999"/>
                        </a:cubicBezTo>
                        <a:cubicBezTo>
                          <a:pt x="0" y="13339"/>
                          <a:pt x="0" y="15679"/>
                          <a:pt x="1073" y="17678"/>
                        </a:cubicBezTo>
                        <a:cubicBezTo>
                          <a:pt x="1317" y="18263"/>
                          <a:pt x="1755" y="18653"/>
                          <a:pt x="2340" y="18848"/>
                        </a:cubicBezTo>
                        <a:cubicBezTo>
                          <a:pt x="2384" y="18855"/>
                          <a:pt x="2428" y="18858"/>
                          <a:pt x="2472" y="18858"/>
                        </a:cubicBezTo>
                        <a:cubicBezTo>
                          <a:pt x="2956" y="18858"/>
                          <a:pt x="3401" y="18461"/>
                          <a:pt x="3389" y="18041"/>
                        </a:cubicBezTo>
                        <a:lnTo>
                          <a:pt x="3389" y="18041"/>
                        </a:lnTo>
                        <a:cubicBezTo>
                          <a:pt x="3538" y="18536"/>
                          <a:pt x="3757" y="19020"/>
                          <a:pt x="4047" y="19433"/>
                        </a:cubicBezTo>
                        <a:cubicBezTo>
                          <a:pt x="4242" y="19775"/>
                          <a:pt x="4583" y="20018"/>
                          <a:pt x="5022" y="20116"/>
                        </a:cubicBezTo>
                        <a:cubicBezTo>
                          <a:pt x="5461" y="20067"/>
                          <a:pt x="5851" y="19726"/>
                          <a:pt x="5948" y="19336"/>
                        </a:cubicBezTo>
                        <a:cubicBezTo>
                          <a:pt x="6046" y="18897"/>
                          <a:pt x="6095" y="18458"/>
                          <a:pt x="5997" y="18019"/>
                        </a:cubicBezTo>
                        <a:cubicBezTo>
                          <a:pt x="5884" y="16890"/>
                          <a:pt x="5771" y="15761"/>
                          <a:pt x="5636" y="14632"/>
                        </a:cubicBezTo>
                        <a:lnTo>
                          <a:pt x="5636" y="14632"/>
                        </a:lnTo>
                        <a:cubicBezTo>
                          <a:pt x="5874" y="16032"/>
                          <a:pt x="6360" y="17382"/>
                          <a:pt x="7070" y="18605"/>
                        </a:cubicBezTo>
                        <a:cubicBezTo>
                          <a:pt x="7496" y="19274"/>
                          <a:pt x="8776" y="20266"/>
                          <a:pt x="9690" y="20266"/>
                        </a:cubicBezTo>
                        <a:cubicBezTo>
                          <a:pt x="10241" y="20266"/>
                          <a:pt x="10659" y="19905"/>
                          <a:pt x="10678" y="18897"/>
                        </a:cubicBezTo>
                        <a:cubicBezTo>
                          <a:pt x="10794" y="19176"/>
                          <a:pt x="11077" y="19300"/>
                          <a:pt x="11384" y="19300"/>
                        </a:cubicBezTo>
                        <a:cubicBezTo>
                          <a:pt x="11719" y="19300"/>
                          <a:pt x="12083" y="19152"/>
                          <a:pt x="12287" y="18897"/>
                        </a:cubicBezTo>
                        <a:cubicBezTo>
                          <a:pt x="12579" y="18312"/>
                          <a:pt x="12677" y="17629"/>
                          <a:pt x="12530" y="16996"/>
                        </a:cubicBezTo>
                        <a:cubicBezTo>
                          <a:pt x="12420" y="15822"/>
                          <a:pt x="12310" y="14648"/>
                          <a:pt x="12200" y="13474"/>
                        </a:cubicBezTo>
                        <a:lnTo>
                          <a:pt x="12200" y="13474"/>
                        </a:lnTo>
                        <a:cubicBezTo>
                          <a:pt x="12364" y="14542"/>
                          <a:pt x="12698" y="15589"/>
                          <a:pt x="13164" y="16557"/>
                        </a:cubicBezTo>
                        <a:cubicBezTo>
                          <a:pt x="13847" y="17873"/>
                          <a:pt x="15163" y="18800"/>
                          <a:pt x="16626" y="18995"/>
                        </a:cubicBezTo>
                        <a:cubicBezTo>
                          <a:pt x="16688" y="18999"/>
                          <a:pt x="16750" y="19001"/>
                          <a:pt x="16812" y="19001"/>
                        </a:cubicBezTo>
                        <a:cubicBezTo>
                          <a:pt x="18218" y="19001"/>
                          <a:pt x="19653" y="17958"/>
                          <a:pt x="19746" y="16557"/>
                        </a:cubicBezTo>
                        <a:cubicBezTo>
                          <a:pt x="20344" y="17300"/>
                          <a:pt x="21171" y="17638"/>
                          <a:pt x="21986" y="17638"/>
                        </a:cubicBezTo>
                        <a:cubicBezTo>
                          <a:pt x="23365" y="17638"/>
                          <a:pt x="24712" y="16669"/>
                          <a:pt x="24865" y="15045"/>
                        </a:cubicBezTo>
                        <a:cubicBezTo>
                          <a:pt x="24865" y="15352"/>
                          <a:pt x="25155" y="15524"/>
                          <a:pt x="25443" y="15524"/>
                        </a:cubicBezTo>
                        <a:cubicBezTo>
                          <a:pt x="25612" y="15524"/>
                          <a:pt x="25781" y="15464"/>
                          <a:pt x="25889" y="15338"/>
                        </a:cubicBezTo>
                        <a:cubicBezTo>
                          <a:pt x="26182" y="14997"/>
                          <a:pt x="26328" y="14558"/>
                          <a:pt x="26328" y="14070"/>
                        </a:cubicBezTo>
                        <a:lnTo>
                          <a:pt x="26443" y="11389"/>
                        </a:lnTo>
                        <a:lnTo>
                          <a:pt x="26443" y="11389"/>
                        </a:lnTo>
                        <a:cubicBezTo>
                          <a:pt x="26565" y="13541"/>
                          <a:pt x="28590" y="14942"/>
                          <a:pt x="30201" y="14942"/>
                        </a:cubicBezTo>
                        <a:cubicBezTo>
                          <a:pt x="31341" y="14942"/>
                          <a:pt x="32274" y="14240"/>
                          <a:pt x="32179" y="12608"/>
                        </a:cubicBezTo>
                        <a:lnTo>
                          <a:pt x="32179" y="12608"/>
                        </a:lnTo>
                        <a:cubicBezTo>
                          <a:pt x="32342" y="13125"/>
                          <a:pt x="32871" y="13384"/>
                          <a:pt x="33425" y="13384"/>
                        </a:cubicBezTo>
                        <a:cubicBezTo>
                          <a:pt x="33862" y="13384"/>
                          <a:pt x="34315" y="13223"/>
                          <a:pt x="34616" y="12900"/>
                        </a:cubicBezTo>
                        <a:cubicBezTo>
                          <a:pt x="35239" y="12182"/>
                          <a:pt x="35485" y="11181"/>
                          <a:pt x="35355" y="10222"/>
                        </a:cubicBezTo>
                        <a:lnTo>
                          <a:pt x="35355" y="10222"/>
                        </a:lnTo>
                        <a:cubicBezTo>
                          <a:pt x="35538" y="11390"/>
                          <a:pt x="36747" y="12137"/>
                          <a:pt x="37936" y="12137"/>
                        </a:cubicBezTo>
                        <a:cubicBezTo>
                          <a:pt x="38251" y="12137"/>
                          <a:pt x="38565" y="12085"/>
                          <a:pt x="38858" y="11974"/>
                        </a:cubicBezTo>
                        <a:cubicBezTo>
                          <a:pt x="40272" y="11438"/>
                          <a:pt x="41101" y="9926"/>
                          <a:pt x="41296" y="8415"/>
                        </a:cubicBezTo>
                        <a:cubicBezTo>
                          <a:pt x="41384" y="7530"/>
                          <a:pt x="41348" y="6610"/>
                          <a:pt x="41208" y="5708"/>
                        </a:cubicBezTo>
                        <a:lnTo>
                          <a:pt x="41208" y="5708"/>
                        </a:lnTo>
                        <a:cubicBezTo>
                          <a:pt x="41475" y="6686"/>
                          <a:pt x="41805" y="7658"/>
                          <a:pt x="42173" y="8610"/>
                        </a:cubicBezTo>
                        <a:cubicBezTo>
                          <a:pt x="42770" y="9974"/>
                          <a:pt x="43926" y="11487"/>
                          <a:pt x="45250" y="11487"/>
                        </a:cubicBezTo>
                        <a:cubicBezTo>
                          <a:pt x="45440" y="11487"/>
                          <a:pt x="45634" y="11456"/>
                          <a:pt x="45830" y="11389"/>
                        </a:cubicBezTo>
                        <a:cubicBezTo>
                          <a:pt x="47023" y="10991"/>
                          <a:pt x="47455" y="9592"/>
                          <a:pt x="47635" y="8318"/>
                        </a:cubicBezTo>
                        <a:lnTo>
                          <a:pt x="47635" y="8318"/>
                        </a:lnTo>
                        <a:cubicBezTo>
                          <a:pt x="47583" y="9583"/>
                          <a:pt x="48545" y="10711"/>
                          <a:pt x="49828" y="10755"/>
                        </a:cubicBezTo>
                        <a:cubicBezTo>
                          <a:pt x="49883" y="10759"/>
                          <a:pt x="49937" y="10760"/>
                          <a:pt x="49991" y="10760"/>
                        </a:cubicBezTo>
                        <a:cubicBezTo>
                          <a:pt x="51373" y="10760"/>
                          <a:pt x="52406" y="9579"/>
                          <a:pt x="52266" y="8171"/>
                        </a:cubicBezTo>
                        <a:lnTo>
                          <a:pt x="52266" y="8171"/>
                        </a:lnTo>
                        <a:cubicBezTo>
                          <a:pt x="52948" y="9487"/>
                          <a:pt x="53972" y="10560"/>
                          <a:pt x="55240" y="11340"/>
                        </a:cubicBezTo>
                        <a:cubicBezTo>
                          <a:pt x="55816" y="11650"/>
                          <a:pt x="56706" y="11822"/>
                          <a:pt x="57649" y="11822"/>
                        </a:cubicBezTo>
                        <a:cubicBezTo>
                          <a:pt x="59736" y="11822"/>
                          <a:pt x="62082" y="10982"/>
                          <a:pt x="61859" y="8948"/>
                        </a:cubicBezTo>
                        <a:lnTo>
                          <a:pt x="61859" y="8948"/>
                        </a:lnTo>
                        <a:cubicBezTo>
                          <a:pt x="61975" y="9598"/>
                          <a:pt x="62206" y="10240"/>
                          <a:pt x="62553" y="10804"/>
                        </a:cubicBezTo>
                        <a:cubicBezTo>
                          <a:pt x="62883" y="11381"/>
                          <a:pt x="63493" y="11715"/>
                          <a:pt x="64145" y="11715"/>
                        </a:cubicBezTo>
                        <a:cubicBezTo>
                          <a:pt x="64264" y="11715"/>
                          <a:pt x="64383" y="11704"/>
                          <a:pt x="64503" y="11681"/>
                        </a:cubicBezTo>
                        <a:cubicBezTo>
                          <a:pt x="64845" y="11535"/>
                          <a:pt x="65186" y="11291"/>
                          <a:pt x="65430" y="10999"/>
                        </a:cubicBezTo>
                        <a:cubicBezTo>
                          <a:pt x="66892" y="9487"/>
                          <a:pt x="67526" y="7391"/>
                          <a:pt x="67185" y="5294"/>
                        </a:cubicBezTo>
                        <a:lnTo>
                          <a:pt x="67185" y="5294"/>
                        </a:lnTo>
                        <a:cubicBezTo>
                          <a:pt x="68696" y="6952"/>
                          <a:pt x="67429" y="9975"/>
                          <a:pt x="68891" y="11633"/>
                        </a:cubicBezTo>
                        <a:cubicBezTo>
                          <a:pt x="69427" y="12218"/>
                          <a:pt x="70208" y="12656"/>
                          <a:pt x="70988" y="12803"/>
                        </a:cubicBezTo>
                        <a:cubicBezTo>
                          <a:pt x="71299" y="12888"/>
                          <a:pt x="71627" y="12940"/>
                          <a:pt x="71953" y="12940"/>
                        </a:cubicBezTo>
                        <a:cubicBezTo>
                          <a:pt x="72187" y="12940"/>
                          <a:pt x="72421" y="12913"/>
                          <a:pt x="72645" y="12851"/>
                        </a:cubicBezTo>
                        <a:cubicBezTo>
                          <a:pt x="73230" y="12754"/>
                          <a:pt x="73669" y="12266"/>
                          <a:pt x="73718" y="11681"/>
                        </a:cubicBezTo>
                        <a:cubicBezTo>
                          <a:pt x="73815" y="12218"/>
                          <a:pt x="74010" y="12656"/>
                          <a:pt x="74303" y="13095"/>
                        </a:cubicBezTo>
                        <a:cubicBezTo>
                          <a:pt x="74491" y="13310"/>
                          <a:pt x="74752" y="13421"/>
                          <a:pt x="75014" y="13421"/>
                        </a:cubicBezTo>
                        <a:cubicBezTo>
                          <a:pt x="75229" y="13421"/>
                          <a:pt x="75444" y="13346"/>
                          <a:pt x="75619" y="13193"/>
                        </a:cubicBezTo>
                        <a:cubicBezTo>
                          <a:pt x="75766" y="13046"/>
                          <a:pt x="75863" y="12803"/>
                          <a:pt x="75912" y="12608"/>
                        </a:cubicBezTo>
                        <a:cubicBezTo>
                          <a:pt x="76107" y="11779"/>
                          <a:pt x="76204" y="10901"/>
                          <a:pt x="76156" y="10072"/>
                        </a:cubicBezTo>
                        <a:lnTo>
                          <a:pt x="76156" y="10072"/>
                        </a:lnTo>
                        <a:cubicBezTo>
                          <a:pt x="76399" y="10755"/>
                          <a:pt x="76643" y="11438"/>
                          <a:pt x="76838" y="12120"/>
                        </a:cubicBezTo>
                        <a:cubicBezTo>
                          <a:pt x="76985" y="12559"/>
                          <a:pt x="77131" y="12998"/>
                          <a:pt x="77521" y="13144"/>
                        </a:cubicBezTo>
                        <a:cubicBezTo>
                          <a:pt x="77618" y="13144"/>
                          <a:pt x="77716" y="13095"/>
                          <a:pt x="77716" y="13046"/>
                        </a:cubicBezTo>
                        <a:cubicBezTo>
                          <a:pt x="78447" y="12413"/>
                          <a:pt x="78301" y="6172"/>
                          <a:pt x="77667" y="5197"/>
                        </a:cubicBezTo>
                        <a:cubicBezTo>
                          <a:pt x="77512" y="4965"/>
                          <a:pt x="77265" y="4763"/>
                          <a:pt x="77024" y="4763"/>
                        </a:cubicBezTo>
                        <a:cubicBezTo>
                          <a:pt x="76961" y="4763"/>
                          <a:pt x="76899" y="4777"/>
                          <a:pt x="76838" y="4807"/>
                        </a:cubicBezTo>
                        <a:cubicBezTo>
                          <a:pt x="76741" y="4904"/>
                          <a:pt x="76643" y="5002"/>
                          <a:pt x="76594" y="5148"/>
                        </a:cubicBezTo>
                        <a:cubicBezTo>
                          <a:pt x="76351" y="5733"/>
                          <a:pt x="76253" y="6367"/>
                          <a:pt x="76351" y="7050"/>
                        </a:cubicBezTo>
                        <a:lnTo>
                          <a:pt x="75814" y="4758"/>
                        </a:lnTo>
                        <a:cubicBezTo>
                          <a:pt x="75717" y="4270"/>
                          <a:pt x="75522" y="3832"/>
                          <a:pt x="75229" y="3442"/>
                        </a:cubicBezTo>
                        <a:cubicBezTo>
                          <a:pt x="74937" y="3149"/>
                          <a:pt x="74596" y="2954"/>
                          <a:pt x="74205" y="2808"/>
                        </a:cubicBezTo>
                        <a:cubicBezTo>
                          <a:pt x="68817" y="541"/>
                          <a:pt x="61853" y="0"/>
                          <a:pt x="557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61"/>
                  <p:cNvSpPr/>
                  <p:nvPr/>
                </p:nvSpPr>
                <p:spPr>
                  <a:xfrm>
                    <a:off x="-433550" y="677825"/>
                    <a:ext cx="219425" cy="498950"/>
                  </a:xfrm>
                  <a:custGeom>
                    <a:avLst/>
                    <a:gdLst/>
                    <a:ahLst/>
                    <a:cxnLst/>
                    <a:rect l="l" t="t" r="r" b="b"/>
                    <a:pathLst>
                      <a:path w="8777" h="19958" extrusionOk="0">
                        <a:moveTo>
                          <a:pt x="4408" y="1"/>
                        </a:moveTo>
                        <a:cubicBezTo>
                          <a:pt x="3928" y="1"/>
                          <a:pt x="3454" y="160"/>
                          <a:pt x="3072" y="488"/>
                        </a:cubicBezTo>
                        <a:cubicBezTo>
                          <a:pt x="1122" y="1902"/>
                          <a:pt x="1219" y="4096"/>
                          <a:pt x="781" y="6192"/>
                        </a:cubicBezTo>
                        <a:cubicBezTo>
                          <a:pt x="0" y="9654"/>
                          <a:pt x="439" y="13262"/>
                          <a:pt x="1999" y="16431"/>
                        </a:cubicBezTo>
                        <a:cubicBezTo>
                          <a:pt x="2194" y="16772"/>
                          <a:pt x="2438" y="17406"/>
                          <a:pt x="2682" y="18040"/>
                        </a:cubicBezTo>
                        <a:cubicBezTo>
                          <a:pt x="3023" y="18869"/>
                          <a:pt x="3413" y="19600"/>
                          <a:pt x="3755" y="19795"/>
                        </a:cubicBezTo>
                        <a:cubicBezTo>
                          <a:pt x="3971" y="19908"/>
                          <a:pt x="4193" y="19957"/>
                          <a:pt x="4413" y="19957"/>
                        </a:cubicBezTo>
                        <a:cubicBezTo>
                          <a:pt x="5433" y="19957"/>
                          <a:pt x="6434" y="18899"/>
                          <a:pt x="6875" y="18137"/>
                        </a:cubicBezTo>
                        <a:cubicBezTo>
                          <a:pt x="7850" y="16089"/>
                          <a:pt x="8435" y="13896"/>
                          <a:pt x="8533" y="11653"/>
                        </a:cubicBezTo>
                        <a:cubicBezTo>
                          <a:pt x="8776" y="8045"/>
                          <a:pt x="8045" y="4486"/>
                          <a:pt x="6339" y="1317"/>
                        </a:cubicBezTo>
                        <a:cubicBezTo>
                          <a:pt x="6144" y="927"/>
                          <a:pt x="5851" y="537"/>
                          <a:pt x="5510" y="293"/>
                        </a:cubicBezTo>
                        <a:cubicBezTo>
                          <a:pt x="5166" y="100"/>
                          <a:pt x="4785" y="1"/>
                          <a:pt x="44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61"/>
                  <p:cNvSpPr/>
                  <p:nvPr/>
                </p:nvSpPr>
                <p:spPr>
                  <a:xfrm>
                    <a:off x="-704900" y="732875"/>
                    <a:ext cx="38575" cy="198725"/>
                  </a:xfrm>
                  <a:custGeom>
                    <a:avLst/>
                    <a:gdLst/>
                    <a:ahLst/>
                    <a:cxnLst/>
                    <a:rect l="l" t="t" r="r" b="b"/>
                    <a:pathLst>
                      <a:path w="1543" h="7949" extrusionOk="0">
                        <a:moveTo>
                          <a:pt x="310" y="1"/>
                        </a:moveTo>
                        <a:cubicBezTo>
                          <a:pt x="250" y="1"/>
                          <a:pt x="177" y="70"/>
                          <a:pt x="177" y="139"/>
                        </a:cubicBezTo>
                        <a:cubicBezTo>
                          <a:pt x="811" y="2771"/>
                          <a:pt x="421" y="5112"/>
                          <a:pt x="31" y="7744"/>
                        </a:cubicBezTo>
                        <a:cubicBezTo>
                          <a:pt x="1" y="7865"/>
                          <a:pt x="101" y="7948"/>
                          <a:pt x="193" y="7948"/>
                        </a:cubicBezTo>
                        <a:cubicBezTo>
                          <a:pt x="251" y="7948"/>
                          <a:pt x="305" y="7916"/>
                          <a:pt x="323" y="7842"/>
                        </a:cubicBezTo>
                        <a:cubicBezTo>
                          <a:pt x="1006" y="5404"/>
                          <a:pt x="1542" y="2430"/>
                          <a:pt x="372" y="41"/>
                        </a:cubicBezTo>
                        <a:cubicBezTo>
                          <a:pt x="358" y="12"/>
                          <a:pt x="335" y="1"/>
                          <a:pt x="310" y="1"/>
                        </a:cubicBezTo>
                        <a:close/>
                      </a:path>
                    </a:pathLst>
                  </a:custGeom>
                  <a:solidFill>
                    <a:srgbClr val="000000">
                      <a:alpha val="32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61"/>
                  <p:cNvSpPr/>
                  <p:nvPr/>
                </p:nvSpPr>
                <p:spPr>
                  <a:xfrm>
                    <a:off x="-860925" y="673525"/>
                    <a:ext cx="32475" cy="223400"/>
                  </a:xfrm>
                  <a:custGeom>
                    <a:avLst/>
                    <a:gdLst/>
                    <a:ahLst/>
                    <a:cxnLst/>
                    <a:rect l="l" t="t" r="r" b="b"/>
                    <a:pathLst>
                      <a:path w="1299" h="8936" extrusionOk="0">
                        <a:moveTo>
                          <a:pt x="133" y="0"/>
                        </a:moveTo>
                        <a:cubicBezTo>
                          <a:pt x="67" y="0"/>
                          <a:pt x="0" y="62"/>
                          <a:pt x="31" y="124"/>
                        </a:cubicBezTo>
                        <a:cubicBezTo>
                          <a:pt x="665" y="2951"/>
                          <a:pt x="665" y="5925"/>
                          <a:pt x="80" y="8753"/>
                        </a:cubicBezTo>
                        <a:cubicBezTo>
                          <a:pt x="50" y="8871"/>
                          <a:pt x="128" y="8936"/>
                          <a:pt x="205" y="8936"/>
                        </a:cubicBezTo>
                        <a:cubicBezTo>
                          <a:pt x="255" y="8936"/>
                          <a:pt x="305" y="8908"/>
                          <a:pt x="324" y="8851"/>
                        </a:cubicBezTo>
                        <a:cubicBezTo>
                          <a:pt x="1299" y="5974"/>
                          <a:pt x="1299" y="2903"/>
                          <a:pt x="226" y="75"/>
                        </a:cubicBezTo>
                        <a:cubicBezTo>
                          <a:pt x="208" y="21"/>
                          <a:pt x="171" y="0"/>
                          <a:pt x="133" y="0"/>
                        </a:cubicBezTo>
                        <a:close/>
                      </a:path>
                    </a:pathLst>
                  </a:custGeom>
                  <a:solidFill>
                    <a:srgbClr val="000000">
                      <a:alpha val="32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61"/>
                  <p:cNvSpPr/>
                  <p:nvPr/>
                </p:nvSpPr>
                <p:spPr>
                  <a:xfrm>
                    <a:off x="-1056000" y="587625"/>
                    <a:ext cx="42300" cy="147625"/>
                  </a:xfrm>
                  <a:custGeom>
                    <a:avLst/>
                    <a:gdLst/>
                    <a:ahLst/>
                    <a:cxnLst/>
                    <a:rect l="l" t="t" r="r" b="b"/>
                    <a:pathLst>
                      <a:path w="1692" h="5905" extrusionOk="0">
                        <a:moveTo>
                          <a:pt x="160" y="0"/>
                        </a:moveTo>
                        <a:cubicBezTo>
                          <a:pt x="77" y="0"/>
                          <a:pt x="1" y="65"/>
                          <a:pt x="33" y="195"/>
                        </a:cubicBezTo>
                        <a:cubicBezTo>
                          <a:pt x="277" y="1073"/>
                          <a:pt x="667" y="1853"/>
                          <a:pt x="862" y="2779"/>
                        </a:cubicBezTo>
                        <a:cubicBezTo>
                          <a:pt x="1057" y="3755"/>
                          <a:pt x="1155" y="4778"/>
                          <a:pt x="1204" y="5802"/>
                        </a:cubicBezTo>
                        <a:cubicBezTo>
                          <a:pt x="1204" y="5863"/>
                          <a:pt x="1278" y="5904"/>
                          <a:pt x="1346" y="5904"/>
                        </a:cubicBezTo>
                        <a:cubicBezTo>
                          <a:pt x="1389" y="5904"/>
                          <a:pt x="1429" y="5888"/>
                          <a:pt x="1447" y="5851"/>
                        </a:cubicBezTo>
                        <a:cubicBezTo>
                          <a:pt x="1691" y="4047"/>
                          <a:pt x="1301" y="1561"/>
                          <a:pt x="277" y="49"/>
                        </a:cubicBezTo>
                        <a:cubicBezTo>
                          <a:pt x="245" y="17"/>
                          <a:pt x="201" y="0"/>
                          <a:pt x="160" y="0"/>
                        </a:cubicBezTo>
                        <a:close/>
                      </a:path>
                    </a:pathLst>
                  </a:custGeom>
                  <a:solidFill>
                    <a:srgbClr val="000000">
                      <a:alpha val="32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61"/>
                  <p:cNvSpPr/>
                  <p:nvPr/>
                </p:nvSpPr>
                <p:spPr>
                  <a:xfrm>
                    <a:off x="-1342825" y="836225"/>
                    <a:ext cx="18300" cy="109175"/>
                  </a:xfrm>
                  <a:custGeom>
                    <a:avLst/>
                    <a:gdLst/>
                    <a:ahLst/>
                    <a:cxnLst/>
                    <a:rect l="l" t="t" r="r" b="b"/>
                    <a:pathLst>
                      <a:path w="732" h="4367" extrusionOk="0">
                        <a:moveTo>
                          <a:pt x="152" y="0"/>
                        </a:moveTo>
                        <a:cubicBezTo>
                          <a:pt x="82" y="0"/>
                          <a:pt x="0" y="54"/>
                          <a:pt x="0" y="149"/>
                        </a:cubicBezTo>
                        <a:cubicBezTo>
                          <a:pt x="0" y="880"/>
                          <a:pt x="195" y="1611"/>
                          <a:pt x="244" y="2343"/>
                        </a:cubicBezTo>
                        <a:cubicBezTo>
                          <a:pt x="244" y="2977"/>
                          <a:pt x="293" y="3610"/>
                          <a:pt x="341" y="4293"/>
                        </a:cubicBezTo>
                        <a:cubicBezTo>
                          <a:pt x="341" y="4342"/>
                          <a:pt x="390" y="4366"/>
                          <a:pt x="445" y="4366"/>
                        </a:cubicBezTo>
                        <a:cubicBezTo>
                          <a:pt x="500" y="4366"/>
                          <a:pt x="561" y="4342"/>
                          <a:pt x="585" y="4293"/>
                        </a:cubicBezTo>
                        <a:cubicBezTo>
                          <a:pt x="732" y="3513"/>
                          <a:pt x="732" y="2781"/>
                          <a:pt x="634" y="2001"/>
                        </a:cubicBezTo>
                        <a:cubicBezTo>
                          <a:pt x="585" y="1368"/>
                          <a:pt x="439" y="685"/>
                          <a:pt x="244" y="51"/>
                        </a:cubicBezTo>
                        <a:cubicBezTo>
                          <a:pt x="227" y="17"/>
                          <a:pt x="191" y="0"/>
                          <a:pt x="152" y="0"/>
                        </a:cubicBezTo>
                        <a:close/>
                      </a:path>
                    </a:pathLst>
                  </a:custGeom>
                  <a:solidFill>
                    <a:srgbClr val="000000">
                      <a:alpha val="32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61"/>
                  <p:cNvSpPr/>
                  <p:nvPr/>
                </p:nvSpPr>
                <p:spPr>
                  <a:xfrm>
                    <a:off x="-2471525" y="817800"/>
                    <a:ext cx="31725" cy="169400"/>
                  </a:xfrm>
                  <a:custGeom>
                    <a:avLst/>
                    <a:gdLst/>
                    <a:ahLst/>
                    <a:cxnLst/>
                    <a:rect l="l" t="t" r="r" b="b"/>
                    <a:pathLst>
                      <a:path w="1269" h="6776" extrusionOk="0">
                        <a:moveTo>
                          <a:pt x="1199" y="1"/>
                        </a:moveTo>
                        <a:cubicBezTo>
                          <a:pt x="1172" y="1"/>
                          <a:pt x="1143" y="16"/>
                          <a:pt x="1122" y="57"/>
                        </a:cubicBezTo>
                        <a:cubicBezTo>
                          <a:pt x="147" y="1715"/>
                          <a:pt x="1" y="4932"/>
                          <a:pt x="684" y="6688"/>
                        </a:cubicBezTo>
                        <a:cubicBezTo>
                          <a:pt x="684" y="6749"/>
                          <a:pt x="726" y="6776"/>
                          <a:pt x="772" y="6776"/>
                        </a:cubicBezTo>
                        <a:cubicBezTo>
                          <a:pt x="836" y="6776"/>
                          <a:pt x="907" y="6724"/>
                          <a:pt x="879" y="6639"/>
                        </a:cubicBezTo>
                        <a:cubicBezTo>
                          <a:pt x="976" y="5566"/>
                          <a:pt x="781" y="4445"/>
                          <a:pt x="830" y="3323"/>
                        </a:cubicBezTo>
                        <a:cubicBezTo>
                          <a:pt x="879" y="2251"/>
                          <a:pt x="1220" y="1178"/>
                          <a:pt x="1269" y="57"/>
                        </a:cubicBezTo>
                        <a:cubicBezTo>
                          <a:pt x="1269" y="29"/>
                          <a:pt x="1236" y="1"/>
                          <a:pt x="1199" y="1"/>
                        </a:cubicBezTo>
                        <a:close/>
                      </a:path>
                    </a:pathLst>
                  </a:custGeom>
                  <a:solidFill>
                    <a:srgbClr val="000000">
                      <a:alpha val="32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61"/>
                  <p:cNvSpPr/>
                  <p:nvPr/>
                </p:nvSpPr>
                <p:spPr>
                  <a:xfrm>
                    <a:off x="-2388625" y="965175"/>
                    <a:ext cx="63000" cy="221475"/>
                  </a:xfrm>
                  <a:custGeom>
                    <a:avLst/>
                    <a:gdLst/>
                    <a:ahLst/>
                    <a:cxnLst/>
                    <a:rect l="l" t="t" r="r" b="b"/>
                    <a:pathLst>
                      <a:path w="2520" h="8859" extrusionOk="0">
                        <a:moveTo>
                          <a:pt x="220" y="0"/>
                        </a:moveTo>
                        <a:cubicBezTo>
                          <a:pt x="159" y="0"/>
                          <a:pt x="98" y="37"/>
                          <a:pt x="98" y="110"/>
                        </a:cubicBezTo>
                        <a:lnTo>
                          <a:pt x="98" y="159"/>
                        </a:lnTo>
                        <a:cubicBezTo>
                          <a:pt x="0" y="2987"/>
                          <a:pt x="537" y="6399"/>
                          <a:pt x="2194" y="8788"/>
                        </a:cubicBezTo>
                        <a:cubicBezTo>
                          <a:pt x="2227" y="8837"/>
                          <a:pt x="2276" y="8859"/>
                          <a:pt x="2324" y="8859"/>
                        </a:cubicBezTo>
                        <a:cubicBezTo>
                          <a:pt x="2422" y="8859"/>
                          <a:pt x="2519" y="8772"/>
                          <a:pt x="2487" y="8642"/>
                        </a:cubicBezTo>
                        <a:cubicBezTo>
                          <a:pt x="1463" y="5717"/>
                          <a:pt x="537" y="3328"/>
                          <a:pt x="342" y="110"/>
                        </a:cubicBezTo>
                        <a:cubicBezTo>
                          <a:pt x="342" y="37"/>
                          <a:pt x="281" y="0"/>
                          <a:pt x="220" y="0"/>
                        </a:cubicBezTo>
                        <a:close/>
                      </a:path>
                    </a:pathLst>
                  </a:custGeom>
                  <a:solidFill>
                    <a:srgbClr val="000000">
                      <a:alpha val="32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61"/>
                  <p:cNvSpPr/>
                  <p:nvPr/>
                </p:nvSpPr>
                <p:spPr>
                  <a:xfrm>
                    <a:off x="-2235050" y="915725"/>
                    <a:ext cx="25625" cy="124225"/>
                  </a:xfrm>
                  <a:custGeom>
                    <a:avLst/>
                    <a:gdLst/>
                    <a:ahLst/>
                    <a:cxnLst/>
                    <a:rect l="l" t="t" r="r" b="b"/>
                    <a:pathLst>
                      <a:path w="1025" h="4969" extrusionOk="0">
                        <a:moveTo>
                          <a:pt x="225" y="1"/>
                        </a:moveTo>
                        <a:cubicBezTo>
                          <a:pt x="155" y="1"/>
                          <a:pt x="78" y="53"/>
                          <a:pt x="49" y="138"/>
                        </a:cubicBezTo>
                        <a:cubicBezTo>
                          <a:pt x="0" y="1747"/>
                          <a:pt x="244" y="3404"/>
                          <a:pt x="781" y="4916"/>
                        </a:cubicBezTo>
                        <a:cubicBezTo>
                          <a:pt x="799" y="4953"/>
                          <a:pt x="839" y="4969"/>
                          <a:pt x="881" y="4969"/>
                        </a:cubicBezTo>
                        <a:cubicBezTo>
                          <a:pt x="950" y="4969"/>
                          <a:pt x="1024" y="4927"/>
                          <a:pt x="1024" y="4867"/>
                        </a:cubicBezTo>
                        <a:cubicBezTo>
                          <a:pt x="878" y="4087"/>
                          <a:pt x="683" y="3258"/>
                          <a:pt x="586" y="2478"/>
                        </a:cubicBezTo>
                        <a:cubicBezTo>
                          <a:pt x="488" y="1698"/>
                          <a:pt x="488" y="869"/>
                          <a:pt x="342" y="89"/>
                        </a:cubicBezTo>
                        <a:cubicBezTo>
                          <a:pt x="321" y="28"/>
                          <a:pt x="275" y="1"/>
                          <a:pt x="225" y="1"/>
                        </a:cubicBezTo>
                        <a:close/>
                      </a:path>
                    </a:pathLst>
                  </a:custGeom>
                  <a:solidFill>
                    <a:srgbClr val="000000">
                      <a:alpha val="32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61"/>
                  <p:cNvSpPr/>
                  <p:nvPr/>
                </p:nvSpPr>
                <p:spPr>
                  <a:xfrm>
                    <a:off x="-2316725" y="895600"/>
                    <a:ext cx="19925" cy="16650"/>
                  </a:xfrm>
                  <a:custGeom>
                    <a:avLst/>
                    <a:gdLst/>
                    <a:ahLst/>
                    <a:cxnLst/>
                    <a:rect l="l" t="t" r="r" b="b"/>
                    <a:pathLst>
                      <a:path w="797" h="666" extrusionOk="0">
                        <a:moveTo>
                          <a:pt x="442" y="1"/>
                        </a:moveTo>
                        <a:cubicBezTo>
                          <a:pt x="411" y="1"/>
                          <a:pt x="378" y="6"/>
                          <a:pt x="342" y="16"/>
                        </a:cubicBezTo>
                        <a:lnTo>
                          <a:pt x="342" y="65"/>
                        </a:lnTo>
                        <a:cubicBezTo>
                          <a:pt x="245" y="65"/>
                          <a:pt x="147" y="114"/>
                          <a:pt x="98" y="163"/>
                        </a:cubicBezTo>
                        <a:cubicBezTo>
                          <a:pt x="1" y="260"/>
                          <a:pt x="1" y="406"/>
                          <a:pt x="98" y="504"/>
                        </a:cubicBezTo>
                        <a:cubicBezTo>
                          <a:pt x="147" y="553"/>
                          <a:pt x="245" y="602"/>
                          <a:pt x="342" y="650"/>
                        </a:cubicBezTo>
                        <a:cubicBezTo>
                          <a:pt x="378" y="661"/>
                          <a:pt x="411" y="666"/>
                          <a:pt x="442" y="666"/>
                        </a:cubicBezTo>
                        <a:cubicBezTo>
                          <a:pt x="796" y="666"/>
                          <a:pt x="796" y="1"/>
                          <a:pt x="442" y="1"/>
                        </a:cubicBezTo>
                        <a:close/>
                      </a:path>
                    </a:pathLst>
                  </a:custGeom>
                  <a:solidFill>
                    <a:srgbClr val="000000">
                      <a:alpha val="32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61"/>
                  <p:cNvSpPr/>
                  <p:nvPr/>
                </p:nvSpPr>
                <p:spPr>
                  <a:xfrm>
                    <a:off x="-2292350" y="1089300"/>
                    <a:ext cx="19550" cy="24050"/>
                  </a:xfrm>
                  <a:custGeom>
                    <a:avLst/>
                    <a:gdLst/>
                    <a:ahLst/>
                    <a:cxnLst/>
                    <a:rect l="l" t="t" r="r" b="b"/>
                    <a:pathLst>
                      <a:path w="782" h="962" extrusionOk="0">
                        <a:moveTo>
                          <a:pt x="475" y="0"/>
                        </a:moveTo>
                        <a:cubicBezTo>
                          <a:pt x="448" y="0"/>
                          <a:pt x="420" y="6"/>
                          <a:pt x="391" y="21"/>
                        </a:cubicBezTo>
                        <a:cubicBezTo>
                          <a:pt x="245" y="69"/>
                          <a:pt x="147" y="167"/>
                          <a:pt x="98" y="313"/>
                        </a:cubicBezTo>
                        <a:cubicBezTo>
                          <a:pt x="1" y="411"/>
                          <a:pt x="1" y="557"/>
                          <a:pt x="98" y="654"/>
                        </a:cubicBezTo>
                        <a:cubicBezTo>
                          <a:pt x="98" y="819"/>
                          <a:pt x="254" y="961"/>
                          <a:pt x="400" y="961"/>
                        </a:cubicBezTo>
                        <a:cubicBezTo>
                          <a:pt x="471" y="961"/>
                          <a:pt x="539" y="929"/>
                          <a:pt x="586" y="849"/>
                        </a:cubicBezTo>
                        <a:lnTo>
                          <a:pt x="549" y="812"/>
                        </a:lnTo>
                        <a:lnTo>
                          <a:pt x="549" y="812"/>
                        </a:lnTo>
                        <a:cubicBezTo>
                          <a:pt x="625" y="758"/>
                          <a:pt x="694" y="673"/>
                          <a:pt x="732" y="557"/>
                        </a:cubicBezTo>
                        <a:cubicBezTo>
                          <a:pt x="781" y="411"/>
                          <a:pt x="732" y="216"/>
                          <a:pt x="635" y="69"/>
                        </a:cubicBezTo>
                        <a:cubicBezTo>
                          <a:pt x="600" y="35"/>
                          <a:pt x="541" y="0"/>
                          <a:pt x="475" y="0"/>
                        </a:cubicBezTo>
                        <a:close/>
                      </a:path>
                    </a:pathLst>
                  </a:custGeom>
                  <a:solidFill>
                    <a:srgbClr val="000000">
                      <a:alpha val="32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61"/>
                  <p:cNvSpPr/>
                  <p:nvPr/>
                </p:nvSpPr>
                <p:spPr>
                  <a:xfrm>
                    <a:off x="-2191400" y="864850"/>
                    <a:ext cx="25800" cy="20675"/>
                  </a:xfrm>
                  <a:custGeom>
                    <a:avLst/>
                    <a:gdLst/>
                    <a:ahLst/>
                    <a:cxnLst/>
                    <a:rect l="l" t="t" r="r" b="b"/>
                    <a:pathLst>
                      <a:path w="1032" h="827" extrusionOk="0">
                        <a:moveTo>
                          <a:pt x="483" y="1"/>
                        </a:moveTo>
                        <a:cubicBezTo>
                          <a:pt x="441" y="1"/>
                          <a:pt x="397" y="9"/>
                          <a:pt x="351" y="28"/>
                        </a:cubicBezTo>
                        <a:cubicBezTo>
                          <a:pt x="334" y="23"/>
                          <a:pt x="317" y="21"/>
                          <a:pt x="300" y="21"/>
                        </a:cubicBezTo>
                        <a:cubicBezTo>
                          <a:pt x="203" y="21"/>
                          <a:pt x="126" y="94"/>
                          <a:pt x="114" y="181"/>
                        </a:cubicBezTo>
                        <a:lnTo>
                          <a:pt x="114" y="181"/>
                        </a:lnTo>
                        <a:cubicBezTo>
                          <a:pt x="0" y="327"/>
                          <a:pt x="7" y="561"/>
                          <a:pt x="156" y="710"/>
                        </a:cubicBezTo>
                        <a:cubicBezTo>
                          <a:pt x="227" y="782"/>
                          <a:pt x="325" y="827"/>
                          <a:pt x="429" y="827"/>
                        </a:cubicBezTo>
                        <a:cubicBezTo>
                          <a:pt x="468" y="827"/>
                          <a:pt x="507" y="821"/>
                          <a:pt x="546" y="808"/>
                        </a:cubicBezTo>
                        <a:cubicBezTo>
                          <a:pt x="1031" y="764"/>
                          <a:pt x="878" y="1"/>
                          <a:pt x="483" y="1"/>
                        </a:cubicBezTo>
                        <a:close/>
                      </a:path>
                    </a:pathLst>
                  </a:custGeom>
                  <a:solidFill>
                    <a:srgbClr val="000000">
                      <a:alpha val="32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61"/>
                  <p:cNvSpPr/>
                  <p:nvPr/>
                </p:nvSpPr>
                <p:spPr>
                  <a:xfrm>
                    <a:off x="-2085925" y="1044675"/>
                    <a:ext cx="19100" cy="17275"/>
                  </a:xfrm>
                  <a:custGeom>
                    <a:avLst/>
                    <a:gdLst/>
                    <a:ahLst/>
                    <a:cxnLst/>
                    <a:rect l="l" t="t" r="r" b="b"/>
                    <a:pathLst>
                      <a:path w="764" h="691" extrusionOk="0">
                        <a:moveTo>
                          <a:pt x="485" y="0"/>
                        </a:moveTo>
                        <a:cubicBezTo>
                          <a:pt x="378" y="0"/>
                          <a:pt x="272" y="62"/>
                          <a:pt x="227" y="197"/>
                        </a:cubicBezTo>
                        <a:cubicBezTo>
                          <a:pt x="227" y="245"/>
                          <a:pt x="179" y="294"/>
                          <a:pt x="179" y="294"/>
                        </a:cubicBezTo>
                        <a:cubicBezTo>
                          <a:pt x="1" y="472"/>
                          <a:pt x="147" y="690"/>
                          <a:pt x="323" y="690"/>
                        </a:cubicBezTo>
                        <a:cubicBezTo>
                          <a:pt x="339" y="690"/>
                          <a:pt x="357" y="688"/>
                          <a:pt x="374" y="684"/>
                        </a:cubicBezTo>
                        <a:cubicBezTo>
                          <a:pt x="617" y="635"/>
                          <a:pt x="764" y="489"/>
                          <a:pt x="764" y="245"/>
                        </a:cubicBezTo>
                        <a:cubicBezTo>
                          <a:pt x="737" y="87"/>
                          <a:pt x="611" y="0"/>
                          <a:pt x="485" y="0"/>
                        </a:cubicBezTo>
                        <a:close/>
                      </a:path>
                    </a:pathLst>
                  </a:custGeom>
                  <a:solidFill>
                    <a:srgbClr val="000000">
                      <a:alpha val="32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61"/>
                  <p:cNvSpPr/>
                  <p:nvPr/>
                </p:nvSpPr>
                <p:spPr>
                  <a:xfrm>
                    <a:off x="-2093075" y="784275"/>
                    <a:ext cx="36000" cy="94275"/>
                  </a:xfrm>
                  <a:custGeom>
                    <a:avLst/>
                    <a:gdLst/>
                    <a:ahLst/>
                    <a:cxnLst/>
                    <a:rect l="l" t="t" r="r" b="b"/>
                    <a:pathLst>
                      <a:path w="1440" h="3771" extrusionOk="0">
                        <a:moveTo>
                          <a:pt x="544" y="0"/>
                        </a:moveTo>
                        <a:cubicBezTo>
                          <a:pt x="282" y="0"/>
                          <a:pt x="0" y="226"/>
                          <a:pt x="172" y="569"/>
                        </a:cubicBezTo>
                        <a:cubicBezTo>
                          <a:pt x="611" y="1593"/>
                          <a:pt x="1001" y="2666"/>
                          <a:pt x="1342" y="3738"/>
                        </a:cubicBezTo>
                        <a:cubicBezTo>
                          <a:pt x="1342" y="3758"/>
                          <a:pt x="1359" y="3770"/>
                          <a:pt x="1379" y="3770"/>
                        </a:cubicBezTo>
                        <a:cubicBezTo>
                          <a:pt x="1406" y="3770"/>
                          <a:pt x="1440" y="3746"/>
                          <a:pt x="1440" y="3689"/>
                        </a:cubicBezTo>
                        <a:cubicBezTo>
                          <a:pt x="1196" y="2617"/>
                          <a:pt x="1001" y="1495"/>
                          <a:pt x="903" y="374"/>
                        </a:cubicBezTo>
                        <a:cubicBezTo>
                          <a:pt x="903" y="112"/>
                          <a:pt x="729" y="0"/>
                          <a:pt x="544" y="0"/>
                        </a:cubicBezTo>
                        <a:close/>
                      </a:path>
                    </a:pathLst>
                  </a:custGeom>
                  <a:solidFill>
                    <a:srgbClr val="000000">
                      <a:alpha val="32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61"/>
                  <p:cNvSpPr/>
                  <p:nvPr/>
                </p:nvSpPr>
                <p:spPr>
                  <a:xfrm>
                    <a:off x="-1877925" y="766500"/>
                    <a:ext cx="54500" cy="260975"/>
                  </a:xfrm>
                  <a:custGeom>
                    <a:avLst/>
                    <a:gdLst/>
                    <a:ahLst/>
                    <a:cxnLst/>
                    <a:rect l="l" t="t" r="r" b="b"/>
                    <a:pathLst>
                      <a:path w="2180" h="10439" extrusionOk="0">
                        <a:moveTo>
                          <a:pt x="532" y="1"/>
                        </a:moveTo>
                        <a:cubicBezTo>
                          <a:pt x="469" y="1"/>
                          <a:pt x="410" y="32"/>
                          <a:pt x="391" y="110"/>
                        </a:cubicBezTo>
                        <a:cubicBezTo>
                          <a:pt x="1" y="3620"/>
                          <a:pt x="586" y="7179"/>
                          <a:pt x="2000" y="10397"/>
                        </a:cubicBezTo>
                        <a:cubicBezTo>
                          <a:pt x="2015" y="10428"/>
                          <a:pt x="2039" y="10439"/>
                          <a:pt x="2064" y="10439"/>
                        </a:cubicBezTo>
                        <a:cubicBezTo>
                          <a:pt x="2120" y="10439"/>
                          <a:pt x="2180" y="10382"/>
                          <a:pt x="2146" y="10349"/>
                        </a:cubicBezTo>
                        <a:cubicBezTo>
                          <a:pt x="1805" y="8642"/>
                          <a:pt x="1366" y="7033"/>
                          <a:pt x="1122" y="5327"/>
                        </a:cubicBezTo>
                        <a:cubicBezTo>
                          <a:pt x="878" y="3620"/>
                          <a:pt x="927" y="1914"/>
                          <a:pt x="732" y="159"/>
                        </a:cubicBezTo>
                        <a:cubicBezTo>
                          <a:pt x="732" y="71"/>
                          <a:pt x="627" y="1"/>
                          <a:pt x="532" y="1"/>
                        </a:cubicBezTo>
                        <a:close/>
                      </a:path>
                    </a:pathLst>
                  </a:custGeom>
                  <a:solidFill>
                    <a:srgbClr val="000000">
                      <a:alpha val="32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61"/>
                  <p:cNvSpPr/>
                  <p:nvPr/>
                </p:nvSpPr>
                <p:spPr>
                  <a:xfrm>
                    <a:off x="-1733100" y="653500"/>
                    <a:ext cx="50225" cy="238250"/>
                  </a:xfrm>
                  <a:custGeom>
                    <a:avLst/>
                    <a:gdLst/>
                    <a:ahLst/>
                    <a:cxnLst/>
                    <a:rect l="l" t="t" r="r" b="b"/>
                    <a:pathLst>
                      <a:path w="2009" h="9530" extrusionOk="0">
                        <a:moveTo>
                          <a:pt x="496" y="1"/>
                        </a:moveTo>
                        <a:cubicBezTo>
                          <a:pt x="252" y="1"/>
                          <a:pt x="0" y="216"/>
                          <a:pt x="58" y="534"/>
                        </a:cubicBezTo>
                        <a:cubicBezTo>
                          <a:pt x="253" y="2046"/>
                          <a:pt x="595" y="3509"/>
                          <a:pt x="887" y="5020"/>
                        </a:cubicBezTo>
                        <a:cubicBezTo>
                          <a:pt x="1082" y="6483"/>
                          <a:pt x="1423" y="7994"/>
                          <a:pt x="1814" y="9457"/>
                        </a:cubicBezTo>
                        <a:cubicBezTo>
                          <a:pt x="1814" y="9505"/>
                          <a:pt x="1850" y="9530"/>
                          <a:pt x="1893" y="9530"/>
                        </a:cubicBezTo>
                        <a:cubicBezTo>
                          <a:pt x="1935" y="9530"/>
                          <a:pt x="1984" y="9505"/>
                          <a:pt x="2009" y="9457"/>
                        </a:cubicBezTo>
                        <a:lnTo>
                          <a:pt x="2009" y="9408"/>
                        </a:lnTo>
                        <a:cubicBezTo>
                          <a:pt x="1911" y="7799"/>
                          <a:pt x="1716" y="6190"/>
                          <a:pt x="1423" y="4581"/>
                        </a:cubicBezTo>
                        <a:cubicBezTo>
                          <a:pt x="1277" y="3167"/>
                          <a:pt x="1082" y="1753"/>
                          <a:pt x="887" y="339"/>
                        </a:cubicBezTo>
                        <a:cubicBezTo>
                          <a:pt x="828" y="102"/>
                          <a:pt x="664" y="1"/>
                          <a:pt x="496" y="1"/>
                        </a:cubicBezTo>
                        <a:close/>
                      </a:path>
                    </a:pathLst>
                  </a:custGeom>
                  <a:solidFill>
                    <a:srgbClr val="000000">
                      <a:alpha val="32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61"/>
                  <p:cNvSpPr/>
                  <p:nvPr/>
                </p:nvSpPr>
                <p:spPr>
                  <a:xfrm>
                    <a:off x="-1517875" y="671500"/>
                    <a:ext cx="39775" cy="183375"/>
                  </a:xfrm>
                  <a:custGeom>
                    <a:avLst/>
                    <a:gdLst/>
                    <a:ahLst/>
                    <a:cxnLst/>
                    <a:rect l="l" t="t" r="r" b="b"/>
                    <a:pathLst>
                      <a:path w="1591" h="7335" extrusionOk="0">
                        <a:moveTo>
                          <a:pt x="193" y="1"/>
                        </a:moveTo>
                        <a:cubicBezTo>
                          <a:pt x="100" y="1"/>
                          <a:pt x="0" y="84"/>
                          <a:pt x="30" y="205"/>
                        </a:cubicBezTo>
                        <a:cubicBezTo>
                          <a:pt x="323" y="1521"/>
                          <a:pt x="615" y="2789"/>
                          <a:pt x="810" y="4105"/>
                        </a:cubicBezTo>
                        <a:cubicBezTo>
                          <a:pt x="908" y="5178"/>
                          <a:pt x="908" y="6201"/>
                          <a:pt x="1054" y="7225"/>
                        </a:cubicBezTo>
                        <a:cubicBezTo>
                          <a:pt x="1078" y="7298"/>
                          <a:pt x="1139" y="7335"/>
                          <a:pt x="1200" y="7335"/>
                        </a:cubicBezTo>
                        <a:cubicBezTo>
                          <a:pt x="1261" y="7335"/>
                          <a:pt x="1322" y="7298"/>
                          <a:pt x="1347" y="7225"/>
                        </a:cubicBezTo>
                        <a:cubicBezTo>
                          <a:pt x="1590" y="4788"/>
                          <a:pt x="1249" y="2350"/>
                          <a:pt x="323" y="107"/>
                        </a:cubicBezTo>
                        <a:cubicBezTo>
                          <a:pt x="304" y="33"/>
                          <a:pt x="250" y="1"/>
                          <a:pt x="193" y="1"/>
                        </a:cubicBezTo>
                        <a:close/>
                      </a:path>
                    </a:pathLst>
                  </a:custGeom>
                  <a:solidFill>
                    <a:srgbClr val="000000">
                      <a:alpha val="32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61"/>
                  <p:cNvSpPr/>
                  <p:nvPr/>
                </p:nvSpPr>
                <p:spPr>
                  <a:xfrm>
                    <a:off x="-1247325" y="627250"/>
                    <a:ext cx="55650" cy="265900"/>
                  </a:xfrm>
                  <a:custGeom>
                    <a:avLst/>
                    <a:gdLst/>
                    <a:ahLst/>
                    <a:cxnLst/>
                    <a:rect l="l" t="t" r="r" b="b"/>
                    <a:pathLst>
                      <a:path w="2226" h="10636" extrusionOk="0">
                        <a:moveTo>
                          <a:pt x="174" y="1"/>
                        </a:moveTo>
                        <a:cubicBezTo>
                          <a:pt x="92" y="1"/>
                          <a:pt x="0" y="75"/>
                          <a:pt x="32" y="171"/>
                        </a:cubicBezTo>
                        <a:lnTo>
                          <a:pt x="32" y="122"/>
                        </a:lnTo>
                        <a:cubicBezTo>
                          <a:pt x="1007" y="3632"/>
                          <a:pt x="958" y="6948"/>
                          <a:pt x="1299" y="10507"/>
                        </a:cubicBezTo>
                        <a:cubicBezTo>
                          <a:pt x="1299" y="10585"/>
                          <a:pt x="1369" y="10635"/>
                          <a:pt x="1442" y="10635"/>
                        </a:cubicBezTo>
                        <a:cubicBezTo>
                          <a:pt x="1505" y="10635"/>
                          <a:pt x="1569" y="10597"/>
                          <a:pt x="1592" y="10507"/>
                        </a:cubicBezTo>
                        <a:cubicBezTo>
                          <a:pt x="2226" y="7191"/>
                          <a:pt x="1348" y="3242"/>
                          <a:pt x="276" y="73"/>
                        </a:cubicBezTo>
                        <a:cubicBezTo>
                          <a:pt x="259" y="22"/>
                          <a:pt x="218" y="1"/>
                          <a:pt x="174" y="1"/>
                        </a:cubicBezTo>
                        <a:close/>
                      </a:path>
                    </a:pathLst>
                  </a:custGeom>
                  <a:solidFill>
                    <a:srgbClr val="000000">
                      <a:alpha val="32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61"/>
                  <p:cNvSpPr/>
                  <p:nvPr/>
                </p:nvSpPr>
                <p:spPr>
                  <a:xfrm>
                    <a:off x="-1345275" y="803975"/>
                    <a:ext cx="6125" cy="10700"/>
                  </a:xfrm>
                  <a:custGeom>
                    <a:avLst/>
                    <a:gdLst/>
                    <a:ahLst/>
                    <a:cxnLst/>
                    <a:rect l="l" t="t" r="r" b="b"/>
                    <a:pathLst>
                      <a:path w="245" h="428" extrusionOk="0">
                        <a:moveTo>
                          <a:pt x="104" y="0"/>
                        </a:moveTo>
                        <a:cubicBezTo>
                          <a:pt x="74" y="0"/>
                          <a:pt x="49" y="25"/>
                          <a:pt x="49" y="74"/>
                        </a:cubicBezTo>
                        <a:cubicBezTo>
                          <a:pt x="1" y="122"/>
                          <a:pt x="1" y="220"/>
                          <a:pt x="1" y="317"/>
                        </a:cubicBezTo>
                        <a:cubicBezTo>
                          <a:pt x="1" y="390"/>
                          <a:pt x="62" y="427"/>
                          <a:pt x="123" y="427"/>
                        </a:cubicBezTo>
                        <a:cubicBezTo>
                          <a:pt x="184" y="427"/>
                          <a:pt x="244" y="390"/>
                          <a:pt x="244" y="317"/>
                        </a:cubicBezTo>
                        <a:cubicBezTo>
                          <a:pt x="244" y="220"/>
                          <a:pt x="196" y="122"/>
                          <a:pt x="196" y="74"/>
                        </a:cubicBezTo>
                        <a:cubicBezTo>
                          <a:pt x="171" y="25"/>
                          <a:pt x="135" y="0"/>
                          <a:pt x="104" y="0"/>
                        </a:cubicBezTo>
                        <a:close/>
                      </a:path>
                    </a:pathLst>
                  </a:custGeom>
                  <a:solidFill>
                    <a:srgbClr val="000000">
                      <a:alpha val="32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61"/>
                  <p:cNvSpPr/>
                  <p:nvPr/>
                </p:nvSpPr>
                <p:spPr>
                  <a:xfrm>
                    <a:off x="-1368250" y="700100"/>
                    <a:ext cx="18525" cy="13550"/>
                  </a:xfrm>
                  <a:custGeom>
                    <a:avLst/>
                    <a:gdLst/>
                    <a:ahLst/>
                    <a:cxnLst/>
                    <a:rect l="l" t="t" r="r" b="b"/>
                    <a:pathLst>
                      <a:path w="741" h="542" extrusionOk="0">
                        <a:moveTo>
                          <a:pt x="378" y="0"/>
                        </a:moveTo>
                        <a:cubicBezTo>
                          <a:pt x="333" y="0"/>
                          <a:pt x="286" y="11"/>
                          <a:pt x="237" y="36"/>
                        </a:cubicBezTo>
                        <a:cubicBezTo>
                          <a:pt x="1" y="193"/>
                          <a:pt x="178" y="541"/>
                          <a:pt x="409" y="541"/>
                        </a:cubicBezTo>
                        <a:cubicBezTo>
                          <a:pt x="464" y="541"/>
                          <a:pt x="522" y="521"/>
                          <a:pt x="578" y="474"/>
                        </a:cubicBezTo>
                        <a:cubicBezTo>
                          <a:pt x="741" y="271"/>
                          <a:pt x="599" y="0"/>
                          <a:pt x="378" y="0"/>
                        </a:cubicBezTo>
                        <a:close/>
                      </a:path>
                    </a:pathLst>
                  </a:custGeom>
                  <a:solidFill>
                    <a:srgbClr val="000000">
                      <a:alpha val="32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61"/>
                  <p:cNvSpPr/>
                  <p:nvPr/>
                </p:nvSpPr>
                <p:spPr>
                  <a:xfrm>
                    <a:off x="-1303825" y="688400"/>
                    <a:ext cx="13525" cy="11375"/>
                  </a:xfrm>
                  <a:custGeom>
                    <a:avLst/>
                    <a:gdLst/>
                    <a:ahLst/>
                    <a:cxnLst/>
                    <a:rect l="l" t="t" r="r" b="b"/>
                    <a:pathLst>
                      <a:path w="541" h="455" extrusionOk="0">
                        <a:moveTo>
                          <a:pt x="242" y="1"/>
                        </a:moveTo>
                        <a:cubicBezTo>
                          <a:pt x="194" y="1"/>
                          <a:pt x="143" y="19"/>
                          <a:pt x="98" y="65"/>
                        </a:cubicBezTo>
                        <a:cubicBezTo>
                          <a:pt x="0" y="114"/>
                          <a:pt x="0" y="260"/>
                          <a:pt x="0" y="357"/>
                        </a:cubicBezTo>
                        <a:cubicBezTo>
                          <a:pt x="0" y="406"/>
                          <a:pt x="49" y="455"/>
                          <a:pt x="98" y="455"/>
                        </a:cubicBezTo>
                        <a:cubicBezTo>
                          <a:pt x="195" y="455"/>
                          <a:pt x="342" y="455"/>
                          <a:pt x="390" y="357"/>
                        </a:cubicBezTo>
                        <a:cubicBezTo>
                          <a:pt x="540" y="208"/>
                          <a:pt x="403" y="1"/>
                          <a:pt x="242" y="1"/>
                        </a:cubicBezTo>
                        <a:close/>
                      </a:path>
                    </a:pathLst>
                  </a:custGeom>
                  <a:solidFill>
                    <a:srgbClr val="000000">
                      <a:alpha val="32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61"/>
                  <p:cNvSpPr/>
                  <p:nvPr/>
                </p:nvSpPr>
                <p:spPr>
                  <a:xfrm>
                    <a:off x="-1275800" y="772775"/>
                    <a:ext cx="10650" cy="7550"/>
                  </a:xfrm>
                  <a:custGeom>
                    <a:avLst/>
                    <a:gdLst/>
                    <a:ahLst/>
                    <a:cxnLst/>
                    <a:rect l="l" t="t" r="r" b="b"/>
                    <a:pathLst>
                      <a:path w="426" h="302" extrusionOk="0">
                        <a:moveTo>
                          <a:pt x="236" y="1"/>
                        </a:moveTo>
                        <a:cubicBezTo>
                          <a:pt x="224" y="1"/>
                          <a:pt x="210" y="2"/>
                          <a:pt x="196" y="5"/>
                        </a:cubicBezTo>
                        <a:lnTo>
                          <a:pt x="196" y="54"/>
                        </a:lnTo>
                        <a:lnTo>
                          <a:pt x="98" y="54"/>
                        </a:lnTo>
                        <a:cubicBezTo>
                          <a:pt x="1" y="103"/>
                          <a:pt x="1" y="200"/>
                          <a:pt x="98" y="249"/>
                        </a:cubicBezTo>
                        <a:lnTo>
                          <a:pt x="196" y="298"/>
                        </a:lnTo>
                        <a:cubicBezTo>
                          <a:pt x="210" y="301"/>
                          <a:pt x="224" y="302"/>
                          <a:pt x="236" y="302"/>
                        </a:cubicBezTo>
                        <a:cubicBezTo>
                          <a:pt x="426" y="302"/>
                          <a:pt x="426" y="1"/>
                          <a:pt x="236" y="1"/>
                        </a:cubicBezTo>
                        <a:close/>
                      </a:path>
                    </a:pathLst>
                  </a:custGeom>
                  <a:solidFill>
                    <a:srgbClr val="000000">
                      <a:alpha val="32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61"/>
                  <p:cNvSpPr/>
                  <p:nvPr/>
                </p:nvSpPr>
                <p:spPr>
                  <a:xfrm>
                    <a:off x="-1405000" y="631400"/>
                    <a:ext cx="13425" cy="29850"/>
                  </a:xfrm>
                  <a:custGeom>
                    <a:avLst/>
                    <a:gdLst/>
                    <a:ahLst/>
                    <a:cxnLst/>
                    <a:rect l="l" t="t" r="r" b="b"/>
                    <a:pathLst>
                      <a:path w="537" h="1194" extrusionOk="0">
                        <a:moveTo>
                          <a:pt x="157" y="0"/>
                        </a:moveTo>
                        <a:cubicBezTo>
                          <a:pt x="98" y="0"/>
                          <a:pt x="31" y="42"/>
                          <a:pt x="1" y="102"/>
                        </a:cubicBezTo>
                        <a:lnTo>
                          <a:pt x="49" y="102"/>
                        </a:lnTo>
                        <a:lnTo>
                          <a:pt x="49" y="638"/>
                        </a:lnTo>
                        <a:cubicBezTo>
                          <a:pt x="49" y="785"/>
                          <a:pt x="49" y="931"/>
                          <a:pt x="49" y="1077"/>
                        </a:cubicBezTo>
                        <a:cubicBezTo>
                          <a:pt x="76" y="1158"/>
                          <a:pt x="147" y="1194"/>
                          <a:pt x="214" y="1194"/>
                        </a:cubicBezTo>
                        <a:cubicBezTo>
                          <a:pt x="269" y="1194"/>
                          <a:pt x="320" y="1170"/>
                          <a:pt x="342" y="1126"/>
                        </a:cubicBezTo>
                        <a:cubicBezTo>
                          <a:pt x="537" y="785"/>
                          <a:pt x="488" y="346"/>
                          <a:pt x="244" y="53"/>
                        </a:cubicBezTo>
                        <a:cubicBezTo>
                          <a:pt x="226" y="16"/>
                          <a:pt x="193" y="0"/>
                          <a:pt x="157" y="0"/>
                        </a:cubicBezTo>
                        <a:close/>
                      </a:path>
                    </a:pathLst>
                  </a:custGeom>
                  <a:solidFill>
                    <a:srgbClr val="000000">
                      <a:alpha val="32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61"/>
                  <p:cNvSpPr/>
                  <p:nvPr/>
                </p:nvSpPr>
                <p:spPr>
                  <a:xfrm>
                    <a:off x="-1334300" y="653450"/>
                    <a:ext cx="8550" cy="10675"/>
                  </a:xfrm>
                  <a:custGeom>
                    <a:avLst/>
                    <a:gdLst/>
                    <a:ahLst/>
                    <a:cxnLst/>
                    <a:rect l="l" t="t" r="r" b="b"/>
                    <a:pathLst>
                      <a:path w="342" h="427" extrusionOk="0">
                        <a:moveTo>
                          <a:pt x="147" y="0"/>
                        </a:moveTo>
                        <a:cubicBezTo>
                          <a:pt x="74" y="0"/>
                          <a:pt x="0" y="49"/>
                          <a:pt x="0" y="146"/>
                        </a:cubicBezTo>
                        <a:lnTo>
                          <a:pt x="0" y="244"/>
                        </a:lnTo>
                        <a:cubicBezTo>
                          <a:pt x="0" y="366"/>
                          <a:pt x="86" y="427"/>
                          <a:pt x="171" y="427"/>
                        </a:cubicBezTo>
                        <a:cubicBezTo>
                          <a:pt x="256" y="427"/>
                          <a:pt x="342" y="366"/>
                          <a:pt x="342" y="244"/>
                        </a:cubicBezTo>
                        <a:lnTo>
                          <a:pt x="293" y="244"/>
                        </a:lnTo>
                        <a:lnTo>
                          <a:pt x="293" y="146"/>
                        </a:lnTo>
                        <a:cubicBezTo>
                          <a:pt x="293" y="49"/>
                          <a:pt x="220" y="0"/>
                          <a:pt x="147" y="0"/>
                        </a:cubicBezTo>
                        <a:close/>
                      </a:path>
                    </a:pathLst>
                  </a:custGeom>
                  <a:solidFill>
                    <a:srgbClr val="000000">
                      <a:alpha val="32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61"/>
                  <p:cNvSpPr/>
                  <p:nvPr/>
                </p:nvSpPr>
                <p:spPr>
                  <a:xfrm>
                    <a:off x="-1417175" y="750825"/>
                    <a:ext cx="12175" cy="7475"/>
                  </a:xfrm>
                  <a:custGeom>
                    <a:avLst/>
                    <a:gdLst/>
                    <a:ahLst/>
                    <a:cxnLst/>
                    <a:rect l="l" t="t" r="r" b="b"/>
                    <a:pathLst>
                      <a:path w="487" h="299" extrusionOk="0">
                        <a:moveTo>
                          <a:pt x="329" y="1"/>
                        </a:moveTo>
                        <a:cubicBezTo>
                          <a:pt x="318" y="1"/>
                          <a:pt x="306" y="2"/>
                          <a:pt x="293" y="6"/>
                        </a:cubicBezTo>
                        <a:lnTo>
                          <a:pt x="195" y="6"/>
                        </a:lnTo>
                        <a:cubicBezTo>
                          <a:pt x="0" y="54"/>
                          <a:pt x="0" y="298"/>
                          <a:pt x="195" y="298"/>
                        </a:cubicBezTo>
                        <a:lnTo>
                          <a:pt x="293" y="298"/>
                        </a:lnTo>
                        <a:cubicBezTo>
                          <a:pt x="475" y="298"/>
                          <a:pt x="487" y="1"/>
                          <a:pt x="329" y="1"/>
                        </a:cubicBezTo>
                        <a:close/>
                      </a:path>
                    </a:pathLst>
                  </a:custGeom>
                  <a:solidFill>
                    <a:srgbClr val="000000">
                      <a:alpha val="32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61"/>
                  <p:cNvSpPr/>
                  <p:nvPr/>
                </p:nvSpPr>
                <p:spPr>
                  <a:xfrm>
                    <a:off x="-1394950" y="802925"/>
                    <a:ext cx="13150" cy="13925"/>
                  </a:xfrm>
                  <a:custGeom>
                    <a:avLst/>
                    <a:gdLst/>
                    <a:ahLst/>
                    <a:cxnLst/>
                    <a:rect l="l" t="t" r="r" b="b"/>
                    <a:pathLst>
                      <a:path w="526" h="557" extrusionOk="0">
                        <a:moveTo>
                          <a:pt x="329" y="1"/>
                        </a:moveTo>
                        <a:cubicBezTo>
                          <a:pt x="103" y="1"/>
                          <a:pt x="0" y="291"/>
                          <a:pt x="86" y="506"/>
                        </a:cubicBezTo>
                        <a:cubicBezTo>
                          <a:pt x="104" y="540"/>
                          <a:pt x="145" y="556"/>
                          <a:pt x="190" y="556"/>
                        </a:cubicBezTo>
                        <a:cubicBezTo>
                          <a:pt x="271" y="556"/>
                          <a:pt x="361" y="503"/>
                          <a:pt x="330" y="408"/>
                        </a:cubicBezTo>
                        <a:cubicBezTo>
                          <a:pt x="330" y="311"/>
                          <a:pt x="428" y="213"/>
                          <a:pt x="476" y="164"/>
                        </a:cubicBezTo>
                        <a:cubicBezTo>
                          <a:pt x="525" y="116"/>
                          <a:pt x="525" y="18"/>
                          <a:pt x="428" y="18"/>
                        </a:cubicBezTo>
                        <a:cubicBezTo>
                          <a:pt x="392" y="6"/>
                          <a:pt x="359" y="1"/>
                          <a:pt x="329" y="1"/>
                        </a:cubicBezTo>
                        <a:close/>
                      </a:path>
                    </a:pathLst>
                  </a:custGeom>
                  <a:solidFill>
                    <a:srgbClr val="000000">
                      <a:alpha val="32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61"/>
                  <p:cNvSpPr/>
                  <p:nvPr/>
                </p:nvSpPr>
                <p:spPr>
                  <a:xfrm>
                    <a:off x="-1105150" y="658075"/>
                    <a:ext cx="22550" cy="16100"/>
                  </a:xfrm>
                  <a:custGeom>
                    <a:avLst/>
                    <a:gdLst/>
                    <a:ahLst/>
                    <a:cxnLst/>
                    <a:rect l="l" t="t" r="r" b="b"/>
                    <a:pathLst>
                      <a:path w="902" h="644" extrusionOk="0">
                        <a:moveTo>
                          <a:pt x="507" y="0"/>
                        </a:moveTo>
                        <a:cubicBezTo>
                          <a:pt x="456" y="0"/>
                          <a:pt x="399" y="18"/>
                          <a:pt x="342" y="59"/>
                        </a:cubicBezTo>
                        <a:cubicBezTo>
                          <a:pt x="244" y="108"/>
                          <a:pt x="147" y="205"/>
                          <a:pt x="49" y="303"/>
                        </a:cubicBezTo>
                        <a:cubicBezTo>
                          <a:pt x="0" y="449"/>
                          <a:pt x="98" y="595"/>
                          <a:pt x="244" y="644"/>
                        </a:cubicBezTo>
                        <a:cubicBezTo>
                          <a:pt x="342" y="644"/>
                          <a:pt x="439" y="595"/>
                          <a:pt x="537" y="546"/>
                        </a:cubicBezTo>
                        <a:cubicBezTo>
                          <a:pt x="901" y="425"/>
                          <a:pt x="761" y="0"/>
                          <a:pt x="507" y="0"/>
                        </a:cubicBezTo>
                        <a:close/>
                      </a:path>
                    </a:pathLst>
                  </a:custGeom>
                  <a:solidFill>
                    <a:srgbClr val="000000">
                      <a:alpha val="32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61"/>
                  <p:cNvSpPr/>
                  <p:nvPr/>
                </p:nvSpPr>
                <p:spPr>
                  <a:xfrm>
                    <a:off x="-1081375" y="765875"/>
                    <a:ext cx="14650" cy="6725"/>
                  </a:xfrm>
                  <a:custGeom>
                    <a:avLst/>
                    <a:gdLst/>
                    <a:ahLst/>
                    <a:cxnLst/>
                    <a:rect l="l" t="t" r="r" b="b"/>
                    <a:pathLst>
                      <a:path w="586" h="269" extrusionOk="0">
                        <a:moveTo>
                          <a:pt x="317" y="1"/>
                        </a:moveTo>
                        <a:cubicBezTo>
                          <a:pt x="280" y="1"/>
                          <a:pt x="244" y="13"/>
                          <a:pt x="220" y="37"/>
                        </a:cubicBezTo>
                        <a:lnTo>
                          <a:pt x="122" y="86"/>
                        </a:lnTo>
                        <a:cubicBezTo>
                          <a:pt x="0" y="208"/>
                          <a:pt x="146" y="269"/>
                          <a:pt x="293" y="269"/>
                        </a:cubicBezTo>
                        <a:cubicBezTo>
                          <a:pt x="439" y="269"/>
                          <a:pt x="585" y="208"/>
                          <a:pt x="463" y="86"/>
                        </a:cubicBezTo>
                        <a:lnTo>
                          <a:pt x="415" y="37"/>
                        </a:lnTo>
                        <a:cubicBezTo>
                          <a:pt x="390" y="13"/>
                          <a:pt x="354" y="1"/>
                          <a:pt x="317" y="1"/>
                        </a:cubicBezTo>
                        <a:close/>
                      </a:path>
                    </a:pathLst>
                  </a:custGeom>
                  <a:solidFill>
                    <a:srgbClr val="000000">
                      <a:alpha val="32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61"/>
                  <p:cNvSpPr/>
                  <p:nvPr/>
                </p:nvSpPr>
                <p:spPr>
                  <a:xfrm>
                    <a:off x="-963600" y="682450"/>
                    <a:ext cx="13275" cy="12700"/>
                  </a:xfrm>
                  <a:custGeom>
                    <a:avLst/>
                    <a:gdLst/>
                    <a:ahLst/>
                    <a:cxnLst/>
                    <a:rect l="l" t="t" r="r" b="b"/>
                    <a:pathLst>
                      <a:path w="531" h="508" extrusionOk="0">
                        <a:moveTo>
                          <a:pt x="311" y="1"/>
                        </a:moveTo>
                        <a:cubicBezTo>
                          <a:pt x="288" y="1"/>
                          <a:pt x="264" y="4"/>
                          <a:pt x="238" y="10"/>
                        </a:cubicBezTo>
                        <a:lnTo>
                          <a:pt x="189" y="10"/>
                        </a:lnTo>
                        <a:cubicBezTo>
                          <a:pt x="92" y="10"/>
                          <a:pt x="43" y="108"/>
                          <a:pt x="43" y="205"/>
                        </a:cubicBezTo>
                        <a:lnTo>
                          <a:pt x="43" y="254"/>
                        </a:lnTo>
                        <a:cubicBezTo>
                          <a:pt x="1" y="381"/>
                          <a:pt x="105" y="507"/>
                          <a:pt x="228" y="507"/>
                        </a:cubicBezTo>
                        <a:cubicBezTo>
                          <a:pt x="247" y="507"/>
                          <a:pt x="267" y="504"/>
                          <a:pt x="287" y="498"/>
                        </a:cubicBezTo>
                        <a:lnTo>
                          <a:pt x="335" y="498"/>
                        </a:lnTo>
                        <a:cubicBezTo>
                          <a:pt x="433" y="498"/>
                          <a:pt x="482" y="400"/>
                          <a:pt x="530" y="352"/>
                        </a:cubicBezTo>
                        <a:lnTo>
                          <a:pt x="530" y="254"/>
                        </a:lnTo>
                        <a:cubicBezTo>
                          <a:pt x="530" y="127"/>
                          <a:pt x="457" y="1"/>
                          <a:pt x="311" y="1"/>
                        </a:cubicBezTo>
                        <a:close/>
                      </a:path>
                    </a:pathLst>
                  </a:custGeom>
                  <a:solidFill>
                    <a:srgbClr val="000000">
                      <a:alpha val="32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61"/>
                  <p:cNvSpPr/>
                  <p:nvPr/>
                </p:nvSpPr>
                <p:spPr>
                  <a:xfrm>
                    <a:off x="-1016175" y="855125"/>
                    <a:ext cx="15650" cy="14050"/>
                  </a:xfrm>
                  <a:custGeom>
                    <a:avLst/>
                    <a:gdLst/>
                    <a:ahLst/>
                    <a:cxnLst/>
                    <a:rect l="l" t="t" r="r" b="b"/>
                    <a:pathLst>
                      <a:path w="626" h="562" extrusionOk="0">
                        <a:moveTo>
                          <a:pt x="232" y="1"/>
                        </a:moveTo>
                        <a:cubicBezTo>
                          <a:pt x="188" y="1"/>
                          <a:pt x="142" y="9"/>
                          <a:pt x="98" y="27"/>
                        </a:cubicBezTo>
                        <a:cubicBezTo>
                          <a:pt x="1" y="75"/>
                          <a:pt x="1" y="222"/>
                          <a:pt x="98" y="319"/>
                        </a:cubicBezTo>
                        <a:cubicBezTo>
                          <a:pt x="147" y="319"/>
                          <a:pt x="196" y="368"/>
                          <a:pt x="244" y="417"/>
                        </a:cubicBezTo>
                        <a:cubicBezTo>
                          <a:pt x="244" y="519"/>
                          <a:pt x="305" y="561"/>
                          <a:pt x="374" y="561"/>
                        </a:cubicBezTo>
                        <a:cubicBezTo>
                          <a:pt x="471" y="561"/>
                          <a:pt x="586" y="481"/>
                          <a:pt x="586" y="368"/>
                        </a:cubicBezTo>
                        <a:cubicBezTo>
                          <a:pt x="626" y="168"/>
                          <a:pt x="436" y="1"/>
                          <a:pt x="232" y="1"/>
                        </a:cubicBezTo>
                        <a:close/>
                      </a:path>
                    </a:pathLst>
                  </a:custGeom>
                  <a:solidFill>
                    <a:srgbClr val="000000">
                      <a:alpha val="32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61"/>
                  <p:cNvSpPr/>
                  <p:nvPr/>
                </p:nvSpPr>
                <p:spPr>
                  <a:xfrm>
                    <a:off x="-1119300" y="878025"/>
                    <a:ext cx="9300" cy="13625"/>
                  </a:xfrm>
                  <a:custGeom>
                    <a:avLst/>
                    <a:gdLst/>
                    <a:ahLst/>
                    <a:cxnLst/>
                    <a:rect l="l" t="t" r="r" b="b"/>
                    <a:pathLst>
                      <a:path w="372" h="545" extrusionOk="0">
                        <a:moveTo>
                          <a:pt x="187" y="1"/>
                        </a:moveTo>
                        <a:cubicBezTo>
                          <a:pt x="96" y="1"/>
                          <a:pt x="1" y="65"/>
                          <a:pt x="30" y="183"/>
                        </a:cubicBezTo>
                        <a:cubicBezTo>
                          <a:pt x="79" y="281"/>
                          <a:pt x="128" y="427"/>
                          <a:pt x="225" y="524"/>
                        </a:cubicBezTo>
                        <a:cubicBezTo>
                          <a:pt x="239" y="539"/>
                          <a:pt x="258" y="545"/>
                          <a:pt x="277" y="545"/>
                        </a:cubicBezTo>
                        <a:cubicBezTo>
                          <a:pt x="323" y="545"/>
                          <a:pt x="371" y="510"/>
                          <a:pt x="371" y="476"/>
                        </a:cubicBezTo>
                        <a:cubicBezTo>
                          <a:pt x="371" y="378"/>
                          <a:pt x="371" y="232"/>
                          <a:pt x="323" y="86"/>
                        </a:cubicBezTo>
                        <a:cubicBezTo>
                          <a:pt x="303" y="28"/>
                          <a:pt x="246" y="1"/>
                          <a:pt x="187" y="1"/>
                        </a:cubicBezTo>
                        <a:close/>
                      </a:path>
                    </a:pathLst>
                  </a:custGeom>
                  <a:solidFill>
                    <a:srgbClr val="000000">
                      <a:alpha val="32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61"/>
                  <p:cNvSpPr/>
                  <p:nvPr/>
                </p:nvSpPr>
                <p:spPr>
                  <a:xfrm>
                    <a:off x="-1178825" y="705200"/>
                    <a:ext cx="17800" cy="12350"/>
                  </a:xfrm>
                  <a:custGeom>
                    <a:avLst/>
                    <a:gdLst/>
                    <a:ahLst/>
                    <a:cxnLst/>
                    <a:rect l="l" t="t" r="r" b="b"/>
                    <a:pathLst>
                      <a:path w="712" h="494" extrusionOk="0">
                        <a:moveTo>
                          <a:pt x="303" y="1"/>
                        </a:moveTo>
                        <a:cubicBezTo>
                          <a:pt x="141" y="1"/>
                          <a:pt x="0" y="160"/>
                          <a:pt x="120" y="319"/>
                        </a:cubicBezTo>
                        <a:lnTo>
                          <a:pt x="120" y="368"/>
                        </a:lnTo>
                        <a:cubicBezTo>
                          <a:pt x="184" y="458"/>
                          <a:pt x="262" y="494"/>
                          <a:pt x="336" y="494"/>
                        </a:cubicBezTo>
                        <a:cubicBezTo>
                          <a:pt x="541" y="494"/>
                          <a:pt x="712" y="219"/>
                          <a:pt x="461" y="75"/>
                        </a:cubicBezTo>
                        <a:lnTo>
                          <a:pt x="412" y="27"/>
                        </a:lnTo>
                        <a:cubicBezTo>
                          <a:pt x="376" y="9"/>
                          <a:pt x="339" y="1"/>
                          <a:pt x="303" y="1"/>
                        </a:cubicBezTo>
                        <a:close/>
                      </a:path>
                    </a:pathLst>
                  </a:custGeom>
                  <a:solidFill>
                    <a:srgbClr val="000000">
                      <a:alpha val="32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61"/>
                  <p:cNvSpPr/>
                  <p:nvPr/>
                </p:nvSpPr>
                <p:spPr>
                  <a:xfrm>
                    <a:off x="-906475" y="777150"/>
                    <a:ext cx="14050" cy="10700"/>
                  </a:xfrm>
                  <a:custGeom>
                    <a:avLst/>
                    <a:gdLst/>
                    <a:ahLst/>
                    <a:cxnLst/>
                    <a:rect l="l" t="t" r="r" b="b"/>
                    <a:pathLst>
                      <a:path w="562" h="428" extrusionOk="0">
                        <a:moveTo>
                          <a:pt x="269" y="1"/>
                        </a:moveTo>
                        <a:cubicBezTo>
                          <a:pt x="220" y="1"/>
                          <a:pt x="171" y="25"/>
                          <a:pt x="147" y="74"/>
                        </a:cubicBezTo>
                        <a:lnTo>
                          <a:pt x="98" y="171"/>
                        </a:lnTo>
                        <a:cubicBezTo>
                          <a:pt x="1" y="342"/>
                          <a:pt x="147" y="427"/>
                          <a:pt x="287" y="427"/>
                        </a:cubicBezTo>
                        <a:cubicBezTo>
                          <a:pt x="427" y="427"/>
                          <a:pt x="561" y="342"/>
                          <a:pt x="439" y="171"/>
                        </a:cubicBezTo>
                        <a:lnTo>
                          <a:pt x="391" y="74"/>
                        </a:lnTo>
                        <a:cubicBezTo>
                          <a:pt x="366" y="25"/>
                          <a:pt x="317" y="1"/>
                          <a:pt x="269" y="1"/>
                        </a:cubicBezTo>
                        <a:close/>
                      </a:path>
                    </a:pathLst>
                  </a:custGeom>
                  <a:solidFill>
                    <a:srgbClr val="000000">
                      <a:alpha val="32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61"/>
                  <p:cNvSpPr/>
                  <p:nvPr/>
                </p:nvSpPr>
                <p:spPr>
                  <a:xfrm>
                    <a:off x="-783725" y="699650"/>
                    <a:ext cx="15000" cy="14750"/>
                  </a:xfrm>
                  <a:custGeom>
                    <a:avLst/>
                    <a:gdLst/>
                    <a:ahLst/>
                    <a:cxnLst/>
                    <a:rect l="l" t="t" r="r" b="b"/>
                    <a:pathLst>
                      <a:path w="600" h="590" extrusionOk="0">
                        <a:moveTo>
                          <a:pt x="274" y="1"/>
                        </a:moveTo>
                        <a:cubicBezTo>
                          <a:pt x="141" y="1"/>
                          <a:pt x="1" y="108"/>
                          <a:pt x="64" y="297"/>
                        </a:cubicBezTo>
                        <a:lnTo>
                          <a:pt x="112" y="444"/>
                        </a:lnTo>
                        <a:cubicBezTo>
                          <a:pt x="161" y="541"/>
                          <a:pt x="259" y="590"/>
                          <a:pt x="356" y="590"/>
                        </a:cubicBezTo>
                        <a:cubicBezTo>
                          <a:pt x="405" y="590"/>
                          <a:pt x="502" y="590"/>
                          <a:pt x="551" y="541"/>
                        </a:cubicBezTo>
                        <a:cubicBezTo>
                          <a:pt x="600" y="444"/>
                          <a:pt x="600" y="346"/>
                          <a:pt x="551" y="249"/>
                        </a:cubicBezTo>
                        <a:lnTo>
                          <a:pt x="454" y="102"/>
                        </a:lnTo>
                        <a:cubicBezTo>
                          <a:pt x="419" y="33"/>
                          <a:pt x="348" y="1"/>
                          <a:pt x="274" y="1"/>
                        </a:cubicBezTo>
                        <a:close/>
                      </a:path>
                    </a:pathLst>
                  </a:custGeom>
                  <a:solidFill>
                    <a:srgbClr val="000000">
                      <a:alpha val="32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61"/>
                  <p:cNvSpPr/>
                  <p:nvPr/>
                </p:nvSpPr>
                <p:spPr>
                  <a:xfrm>
                    <a:off x="-865025" y="664550"/>
                    <a:ext cx="18300" cy="16950"/>
                  </a:xfrm>
                  <a:custGeom>
                    <a:avLst/>
                    <a:gdLst/>
                    <a:ahLst/>
                    <a:cxnLst/>
                    <a:rect l="l" t="t" r="r" b="b"/>
                    <a:pathLst>
                      <a:path w="732" h="678" extrusionOk="0">
                        <a:moveTo>
                          <a:pt x="311" y="0"/>
                        </a:moveTo>
                        <a:cubicBezTo>
                          <a:pt x="255" y="0"/>
                          <a:pt x="195" y="27"/>
                          <a:pt x="146" y="92"/>
                        </a:cubicBezTo>
                        <a:lnTo>
                          <a:pt x="146" y="44"/>
                        </a:lnTo>
                        <a:lnTo>
                          <a:pt x="146" y="44"/>
                        </a:lnTo>
                        <a:cubicBezTo>
                          <a:pt x="0" y="287"/>
                          <a:pt x="0" y="678"/>
                          <a:pt x="341" y="678"/>
                        </a:cubicBezTo>
                        <a:cubicBezTo>
                          <a:pt x="536" y="678"/>
                          <a:pt x="732" y="385"/>
                          <a:pt x="536" y="190"/>
                        </a:cubicBezTo>
                        <a:cubicBezTo>
                          <a:pt x="524" y="178"/>
                          <a:pt x="509" y="169"/>
                          <a:pt x="492" y="163"/>
                        </a:cubicBezTo>
                        <a:lnTo>
                          <a:pt x="492" y="163"/>
                        </a:lnTo>
                        <a:cubicBezTo>
                          <a:pt x="480" y="69"/>
                          <a:pt x="400" y="0"/>
                          <a:pt x="311" y="0"/>
                        </a:cubicBezTo>
                        <a:close/>
                      </a:path>
                    </a:pathLst>
                  </a:custGeom>
                  <a:solidFill>
                    <a:srgbClr val="000000">
                      <a:alpha val="32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61"/>
                  <p:cNvSpPr/>
                  <p:nvPr/>
                </p:nvSpPr>
                <p:spPr>
                  <a:xfrm>
                    <a:off x="-1973000" y="876500"/>
                    <a:ext cx="16475" cy="11600"/>
                  </a:xfrm>
                  <a:custGeom>
                    <a:avLst/>
                    <a:gdLst/>
                    <a:ahLst/>
                    <a:cxnLst/>
                    <a:rect l="l" t="t" r="r" b="b"/>
                    <a:pathLst>
                      <a:path w="659" h="464" extrusionOk="0">
                        <a:moveTo>
                          <a:pt x="324" y="0"/>
                        </a:moveTo>
                        <a:cubicBezTo>
                          <a:pt x="159" y="0"/>
                          <a:pt x="1" y="98"/>
                          <a:pt x="147" y="293"/>
                        </a:cubicBezTo>
                        <a:lnTo>
                          <a:pt x="196" y="390"/>
                        </a:lnTo>
                        <a:cubicBezTo>
                          <a:pt x="220" y="439"/>
                          <a:pt x="269" y="464"/>
                          <a:pt x="324" y="464"/>
                        </a:cubicBezTo>
                        <a:cubicBezTo>
                          <a:pt x="379" y="464"/>
                          <a:pt x="440" y="439"/>
                          <a:pt x="488" y="390"/>
                        </a:cubicBezTo>
                        <a:lnTo>
                          <a:pt x="537" y="293"/>
                        </a:lnTo>
                        <a:cubicBezTo>
                          <a:pt x="659" y="98"/>
                          <a:pt x="488" y="0"/>
                          <a:pt x="324" y="0"/>
                        </a:cubicBezTo>
                        <a:close/>
                      </a:path>
                    </a:pathLst>
                  </a:custGeom>
                  <a:solidFill>
                    <a:srgbClr val="000000">
                      <a:alpha val="32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61"/>
                  <p:cNvSpPr/>
                  <p:nvPr/>
                </p:nvSpPr>
                <p:spPr>
                  <a:xfrm>
                    <a:off x="-2025400" y="970350"/>
                    <a:ext cx="14650" cy="16450"/>
                  </a:xfrm>
                  <a:custGeom>
                    <a:avLst/>
                    <a:gdLst/>
                    <a:ahLst/>
                    <a:cxnLst/>
                    <a:rect l="l" t="t" r="r" b="b"/>
                    <a:pathLst>
                      <a:path w="586" h="658" extrusionOk="0">
                        <a:moveTo>
                          <a:pt x="244" y="1"/>
                        </a:moveTo>
                        <a:cubicBezTo>
                          <a:pt x="147" y="1"/>
                          <a:pt x="0" y="49"/>
                          <a:pt x="49" y="196"/>
                        </a:cubicBezTo>
                        <a:cubicBezTo>
                          <a:pt x="98" y="293"/>
                          <a:pt x="98" y="391"/>
                          <a:pt x="147" y="488"/>
                        </a:cubicBezTo>
                        <a:cubicBezTo>
                          <a:pt x="147" y="583"/>
                          <a:pt x="229" y="658"/>
                          <a:pt x="314" y="658"/>
                        </a:cubicBezTo>
                        <a:cubicBezTo>
                          <a:pt x="359" y="658"/>
                          <a:pt x="405" y="637"/>
                          <a:pt x="439" y="586"/>
                        </a:cubicBezTo>
                        <a:cubicBezTo>
                          <a:pt x="585" y="342"/>
                          <a:pt x="488" y="49"/>
                          <a:pt x="244" y="1"/>
                        </a:cubicBezTo>
                        <a:close/>
                      </a:path>
                    </a:pathLst>
                  </a:custGeom>
                  <a:solidFill>
                    <a:srgbClr val="000000">
                      <a:alpha val="32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61"/>
                  <p:cNvSpPr/>
                  <p:nvPr/>
                </p:nvSpPr>
                <p:spPr>
                  <a:xfrm>
                    <a:off x="-2120250" y="942075"/>
                    <a:ext cx="17750" cy="16775"/>
                  </a:xfrm>
                  <a:custGeom>
                    <a:avLst/>
                    <a:gdLst/>
                    <a:ahLst/>
                    <a:cxnLst/>
                    <a:rect l="l" t="t" r="r" b="b"/>
                    <a:pathLst>
                      <a:path w="710" h="671" extrusionOk="0">
                        <a:moveTo>
                          <a:pt x="488" y="1"/>
                        </a:moveTo>
                        <a:cubicBezTo>
                          <a:pt x="469" y="1"/>
                          <a:pt x="450" y="4"/>
                          <a:pt x="430" y="10"/>
                        </a:cubicBezTo>
                        <a:cubicBezTo>
                          <a:pt x="284" y="108"/>
                          <a:pt x="138" y="254"/>
                          <a:pt x="40" y="449"/>
                        </a:cubicBezTo>
                        <a:cubicBezTo>
                          <a:pt x="1" y="528"/>
                          <a:pt x="89" y="671"/>
                          <a:pt x="202" y="671"/>
                        </a:cubicBezTo>
                        <a:cubicBezTo>
                          <a:pt x="228" y="671"/>
                          <a:pt x="256" y="663"/>
                          <a:pt x="284" y="644"/>
                        </a:cubicBezTo>
                        <a:cubicBezTo>
                          <a:pt x="430" y="546"/>
                          <a:pt x="528" y="400"/>
                          <a:pt x="625" y="254"/>
                        </a:cubicBezTo>
                        <a:cubicBezTo>
                          <a:pt x="710" y="127"/>
                          <a:pt x="611" y="1"/>
                          <a:pt x="488" y="1"/>
                        </a:cubicBezTo>
                        <a:close/>
                      </a:path>
                    </a:pathLst>
                  </a:custGeom>
                  <a:solidFill>
                    <a:srgbClr val="000000">
                      <a:alpha val="32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61"/>
                  <p:cNvSpPr/>
                  <p:nvPr/>
                </p:nvSpPr>
                <p:spPr>
                  <a:xfrm>
                    <a:off x="-1970975" y="810675"/>
                    <a:ext cx="18725" cy="12600"/>
                  </a:xfrm>
                  <a:custGeom>
                    <a:avLst/>
                    <a:gdLst/>
                    <a:ahLst/>
                    <a:cxnLst/>
                    <a:rect l="l" t="t" r="r" b="b"/>
                    <a:pathLst>
                      <a:path w="749" h="504" extrusionOk="0">
                        <a:moveTo>
                          <a:pt x="602" y="1"/>
                        </a:moveTo>
                        <a:cubicBezTo>
                          <a:pt x="505" y="1"/>
                          <a:pt x="359" y="1"/>
                          <a:pt x="261" y="49"/>
                        </a:cubicBezTo>
                        <a:cubicBezTo>
                          <a:pt x="0" y="180"/>
                          <a:pt x="166" y="504"/>
                          <a:pt x="412" y="504"/>
                        </a:cubicBezTo>
                        <a:cubicBezTo>
                          <a:pt x="442" y="504"/>
                          <a:pt x="473" y="499"/>
                          <a:pt x="505" y="488"/>
                        </a:cubicBezTo>
                        <a:cubicBezTo>
                          <a:pt x="602" y="391"/>
                          <a:pt x="700" y="293"/>
                          <a:pt x="700" y="196"/>
                        </a:cubicBezTo>
                        <a:cubicBezTo>
                          <a:pt x="749" y="98"/>
                          <a:pt x="700" y="49"/>
                          <a:pt x="602" y="1"/>
                        </a:cubicBezTo>
                        <a:close/>
                      </a:path>
                    </a:pathLst>
                  </a:custGeom>
                  <a:solidFill>
                    <a:srgbClr val="000000">
                      <a:alpha val="32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61"/>
                  <p:cNvSpPr/>
                  <p:nvPr/>
                </p:nvSpPr>
                <p:spPr>
                  <a:xfrm>
                    <a:off x="-1778400" y="901200"/>
                    <a:ext cx="19575" cy="16825"/>
                  </a:xfrm>
                  <a:custGeom>
                    <a:avLst/>
                    <a:gdLst/>
                    <a:ahLst/>
                    <a:cxnLst/>
                    <a:rect l="l" t="t" r="r" b="b"/>
                    <a:pathLst>
                      <a:path w="783" h="673" extrusionOk="0">
                        <a:moveTo>
                          <a:pt x="287" y="1"/>
                        </a:moveTo>
                        <a:cubicBezTo>
                          <a:pt x="180" y="1"/>
                          <a:pt x="88" y="82"/>
                          <a:pt x="56" y="182"/>
                        </a:cubicBezTo>
                        <a:lnTo>
                          <a:pt x="56" y="182"/>
                        </a:lnTo>
                        <a:cubicBezTo>
                          <a:pt x="19" y="226"/>
                          <a:pt x="1" y="293"/>
                          <a:pt x="18" y="378"/>
                        </a:cubicBezTo>
                        <a:lnTo>
                          <a:pt x="18" y="426"/>
                        </a:lnTo>
                        <a:cubicBezTo>
                          <a:pt x="18" y="524"/>
                          <a:pt x="115" y="621"/>
                          <a:pt x="261" y="670"/>
                        </a:cubicBezTo>
                        <a:cubicBezTo>
                          <a:pt x="277" y="672"/>
                          <a:pt x="292" y="673"/>
                          <a:pt x="307" y="673"/>
                        </a:cubicBezTo>
                        <a:cubicBezTo>
                          <a:pt x="662" y="673"/>
                          <a:pt x="782" y="130"/>
                          <a:pt x="408" y="36"/>
                        </a:cubicBezTo>
                        <a:cubicBezTo>
                          <a:pt x="367" y="12"/>
                          <a:pt x="326" y="1"/>
                          <a:pt x="287" y="1"/>
                        </a:cubicBezTo>
                        <a:close/>
                      </a:path>
                    </a:pathLst>
                  </a:custGeom>
                  <a:solidFill>
                    <a:srgbClr val="000000">
                      <a:alpha val="32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61"/>
                  <p:cNvSpPr/>
                  <p:nvPr/>
                </p:nvSpPr>
                <p:spPr>
                  <a:xfrm>
                    <a:off x="-1777425" y="785725"/>
                    <a:ext cx="17250" cy="12050"/>
                  </a:xfrm>
                  <a:custGeom>
                    <a:avLst/>
                    <a:gdLst/>
                    <a:ahLst/>
                    <a:cxnLst/>
                    <a:rect l="l" t="t" r="r" b="b"/>
                    <a:pathLst>
                      <a:path w="690" h="482" extrusionOk="0">
                        <a:moveTo>
                          <a:pt x="401" y="0"/>
                        </a:moveTo>
                        <a:cubicBezTo>
                          <a:pt x="189" y="0"/>
                          <a:pt x="1" y="308"/>
                          <a:pt x="271" y="462"/>
                        </a:cubicBezTo>
                        <a:cubicBezTo>
                          <a:pt x="304" y="476"/>
                          <a:pt x="337" y="482"/>
                          <a:pt x="368" y="482"/>
                        </a:cubicBezTo>
                        <a:cubicBezTo>
                          <a:pt x="562" y="482"/>
                          <a:pt x="690" y="241"/>
                          <a:pt x="564" y="72"/>
                        </a:cubicBezTo>
                        <a:cubicBezTo>
                          <a:pt x="513" y="22"/>
                          <a:pt x="456" y="0"/>
                          <a:pt x="401" y="0"/>
                        </a:cubicBezTo>
                        <a:close/>
                      </a:path>
                    </a:pathLst>
                  </a:custGeom>
                  <a:solidFill>
                    <a:srgbClr val="000000">
                      <a:alpha val="32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61"/>
                  <p:cNvSpPr/>
                  <p:nvPr/>
                </p:nvSpPr>
                <p:spPr>
                  <a:xfrm>
                    <a:off x="-1801125" y="853025"/>
                    <a:ext cx="8550" cy="15875"/>
                  </a:xfrm>
                  <a:custGeom>
                    <a:avLst/>
                    <a:gdLst/>
                    <a:ahLst/>
                    <a:cxnLst/>
                    <a:rect l="l" t="t" r="r" b="b"/>
                    <a:pathLst>
                      <a:path w="342" h="635" extrusionOk="0">
                        <a:moveTo>
                          <a:pt x="195" y="1"/>
                        </a:moveTo>
                        <a:cubicBezTo>
                          <a:pt x="134" y="1"/>
                          <a:pt x="73" y="37"/>
                          <a:pt x="49" y="111"/>
                        </a:cubicBezTo>
                        <a:cubicBezTo>
                          <a:pt x="0" y="208"/>
                          <a:pt x="0" y="354"/>
                          <a:pt x="0" y="452"/>
                        </a:cubicBezTo>
                        <a:cubicBezTo>
                          <a:pt x="0" y="574"/>
                          <a:pt x="86" y="635"/>
                          <a:pt x="171" y="635"/>
                        </a:cubicBezTo>
                        <a:cubicBezTo>
                          <a:pt x="256" y="635"/>
                          <a:pt x="342" y="574"/>
                          <a:pt x="342" y="452"/>
                        </a:cubicBezTo>
                        <a:cubicBezTo>
                          <a:pt x="342" y="354"/>
                          <a:pt x="342" y="208"/>
                          <a:pt x="342" y="111"/>
                        </a:cubicBezTo>
                        <a:cubicBezTo>
                          <a:pt x="317" y="37"/>
                          <a:pt x="256" y="1"/>
                          <a:pt x="195" y="1"/>
                        </a:cubicBezTo>
                        <a:close/>
                      </a:path>
                    </a:pathLst>
                  </a:custGeom>
                  <a:solidFill>
                    <a:srgbClr val="000000">
                      <a:alpha val="32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61"/>
                  <p:cNvSpPr/>
                  <p:nvPr/>
                </p:nvSpPr>
                <p:spPr>
                  <a:xfrm>
                    <a:off x="-1870100" y="747100"/>
                    <a:ext cx="9975" cy="28025"/>
                  </a:xfrm>
                  <a:custGeom>
                    <a:avLst/>
                    <a:gdLst/>
                    <a:ahLst/>
                    <a:cxnLst/>
                    <a:rect l="l" t="t" r="r" b="b"/>
                    <a:pathLst>
                      <a:path w="399" h="1121" extrusionOk="0">
                        <a:moveTo>
                          <a:pt x="134" y="1"/>
                        </a:moveTo>
                        <a:cubicBezTo>
                          <a:pt x="70" y="1"/>
                          <a:pt x="1" y="29"/>
                          <a:pt x="29" y="57"/>
                        </a:cubicBezTo>
                        <a:lnTo>
                          <a:pt x="29" y="106"/>
                        </a:lnTo>
                        <a:lnTo>
                          <a:pt x="127" y="1032"/>
                        </a:lnTo>
                        <a:cubicBezTo>
                          <a:pt x="127" y="1093"/>
                          <a:pt x="178" y="1120"/>
                          <a:pt x="234" y="1120"/>
                        </a:cubicBezTo>
                        <a:cubicBezTo>
                          <a:pt x="312" y="1120"/>
                          <a:pt x="399" y="1068"/>
                          <a:pt x="370" y="983"/>
                        </a:cubicBezTo>
                        <a:cubicBezTo>
                          <a:pt x="322" y="691"/>
                          <a:pt x="273" y="350"/>
                          <a:pt x="224" y="57"/>
                        </a:cubicBezTo>
                        <a:cubicBezTo>
                          <a:pt x="224" y="16"/>
                          <a:pt x="180" y="1"/>
                          <a:pt x="134" y="1"/>
                        </a:cubicBezTo>
                        <a:close/>
                      </a:path>
                    </a:pathLst>
                  </a:custGeom>
                  <a:solidFill>
                    <a:srgbClr val="000000">
                      <a:alpha val="32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61"/>
                  <p:cNvSpPr/>
                  <p:nvPr/>
                </p:nvSpPr>
                <p:spPr>
                  <a:xfrm>
                    <a:off x="-1636575" y="678550"/>
                    <a:ext cx="18300" cy="58725"/>
                  </a:xfrm>
                  <a:custGeom>
                    <a:avLst/>
                    <a:gdLst/>
                    <a:ahLst/>
                    <a:cxnLst/>
                    <a:rect l="l" t="t" r="r" b="b"/>
                    <a:pathLst>
                      <a:path w="732" h="2349" extrusionOk="0">
                        <a:moveTo>
                          <a:pt x="236" y="1"/>
                        </a:moveTo>
                        <a:cubicBezTo>
                          <a:pt x="173" y="1"/>
                          <a:pt x="85" y="46"/>
                          <a:pt x="49" y="118"/>
                        </a:cubicBezTo>
                        <a:cubicBezTo>
                          <a:pt x="0" y="459"/>
                          <a:pt x="49" y="800"/>
                          <a:pt x="195" y="1093"/>
                        </a:cubicBezTo>
                        <a:cubicBezTo>
                          <a:pt x="293" y="1531"/>
                          <a:pt x="439" y="1921"/>
                          <a:pt x="585" y="2312"/>
                        </a:cubicBezTo>
                        <a:cubicBezTo>
                          <a:pt x="585" y="2336"/>
                          <a:pt x="622" y="2348"/>
                          <a:pt x="658" y="2348"/>
                        </a:cubicBezTo>
                        <a:cubicBezTo>
                          <a:pt x="695" y="2348"/>
                          <a:pt x="732" y="2336"/>
                          <a:pt x="732" y="2312"/>
                        </a:cubicBezTo>
                        <a:cubicBezTo>
                          <a:pt x="683" y="1873"/>
                          <a:pt x="683" y="1483"/>
                          <a:pt x="634" y="1093"/>
                        </a:cubicBezTo>
                        <a:cubicBezTo>
                          <a:pt x="634" y="703"/>
                          <a:pt x="488" y="361"/>
                          <a:pt x="293" y="20"/>
                        </a:cubicBezTo>
                        <a:cubicBezTo>
                          <a:pt x="280" y="7"/>
                          <a:pt x="260" y="1"/>
                          <a:pt x="236" y="1"/>
                        </a:cubicBezTo>
                        <a:close/>
                      </a:path>
                    </a:pathLst>
                  </a:custGeom>
                  <a:solidFill>
                    <a:srgbClr val="000000">
                      <a:alpha val="32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61"/>
                  <p:cNvSpPr/>
                  <p:nvPr/>
                </p:nvSpPr>
                <p:spPr>
                  <a:xfrm>
                    <a:off x="-1574425" y="805500"/>
                    <a:ext cx="9775" cy="9775"/>
                  </a:xfrm>
                  <a:custGeom>
                    <a:avLst/>
                    <a:gdLst/>
                    <a:ahLst/>
                    <a:cxnLst/>
                    <a:rect l="l" t="t" r="r" b="b"/>
                    <a:pathLst>
                      <a:path w="391" h="391" extrusionOk="0">
                        <a:moveTo>
                          <a:pt x="196" y="0"/>
                        </a:moveTo>
                        <a:cubicBezTo>
                          <a:pt x="147" y="0"/>
                          <a:pt x="98" y="37"/>
                          <a:pt x="98" y="110"/>
                        </a:cubicBezTo>
                        <a:lnTo>
                          <a:pt x="49" y="208"/>
                        </a:lnTo>
                        <a:cubicBezTo>
                          <a:pt x="1" y="329"/>
                          <a:pt x="98" y="390"/>
                          <a:pt x="196" y="390"/>
                        </a:cubicBezTo>
                        <a:cubicBezTo>
                          <a:pt x="293" y="390"/>
                          <a:pt x="391" y="329"/>
                          <a:pt x="342" y="208"/>
                        </a:cubicBezTo>
                        <a:lnTo>
                          <a:pt x="293" y="110"/>
                        </a:lnTo>
                        <a:cubicBezTo>
                          <a:pt x="293" y="37"/>
                          <a:pt x="245" y="0"/>
                          <a:pt x="196" y="0"/>
                        </a:cubicBezTo>
                        <a:close/>
                      </a:path>
                    </a:pathLst>
                  </a:custGeom>
                  <a:solidFill>
                    <a:srgbClr val="000000">
                      <a:alpha val="32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61"/>
                  <p:cNvSpPr/>
                  <p:nvPr/>
                </p:nvSpPr>
                <p:spPr>
                  <a:xfrm>
                    <a:off x="-1594325" y="864525"/>
                    <a:ext cx="10175" cy="11850"/>
                  </a:xfrm>
                  <a:custGeom>
                    <a:avLst/>
                    <a:gdLst/>
                    <a:ahLst/>
                    <a:cxnLst/>
                    <a:rect l="l" t="t" r="r" b="b"/>
                    <a:pathLst>
                      <a:path w="407" h="474" extrusionOk="0">
                        <a:moveTo>
                          <a:pt x="295" y="0"/>
                        </a:moveTo>
                        <a:cubicBezTo>
                          <a:pt x="269" y="0"/>
                          <a:pt x="240" y="12"/>
                          <a:pt x="212" y="41"/>
                        </a:cubicBezTo>
                        <a:cubicBezTo>
                          <a:pt x="163" y="89"/>
                          <a:pt x="114" y="187"/>
                          <a:pt x="65" y="236"/>
                        </a:cubicBezTo>
                        <a:cubicBezTo>
                          <a:pt x="0" y="366"/>
                          <a:pt x="109" y="474"/>
                          <a:pt x="217" y="474"/>
                        </a:cubicBezTo>
                        <a:cubicBezTo>
                          <a:pt x="271" y="474"/>
                          <a:pt x="325" y="447"/>
                          <a:pt x="358" y="382"/>
                        </a:cubicBezTo>
                        <a:cubicBezTo>
                          <a:pt x="358" y="284"/>
                          <a:pt x="407" y="236"/>
                          <a:pt x="407" y="138"/>
                        </a:cubicBezTo>
                        <a:cubicBezTo>
                          <a:pt x="407" y="69"/>
                          <a:pt x="358" y="0"/>
                          <a:pt x="295" y="0"/>
                        </a:cubicBezTo>
                        <a:close/>
                      </a:path>
                    </a:pathLst>
                  </a:custGeom>
                  <a:solidFill>
                    <a:srgbClr val="000000">
                      <a:alpha val="32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61"/>
                  <p:cNvSpPr/>
                  <p:nvPr/>
                </p:nvSpPr>
                <p:spPr>
                  <a:xfrm>
                    <a:off x="-933300" y="813725"/>
                    <a:ext cx="7350" cy="14350"/>
                  </a:xfrm>
                  <a:custGeom>
                    <a:avLst/>
                    <a:gdLst/>
                    <a:ahLst/>
                    <a:cxnLst/>
                    <a:rect l="l" t="t" r="r" b="b"/>
                    <a:pathLst>
                      <a:path w="294" h="574" extrusionOk="0">
                        <a:moveTo>
                          <a:pt x="147" y="0"/>
                        </a:moveTo>
                        <a:cubicBezTo>
                          <a:pt x="86" y="0"/>
                          <a:pt x="25" y="25"/>
                          <a:pt x="1" y="74"/>
                        </a:cubicBezTo>
                        <a:cubicBezTo>
                          <a:pt x="1" y="220"/>
                          <a:pt x="1" y="317"/>
                          <a:pt x="1" y="464"/>
                        </a:cubicBezTo>
                        <a:cubicBezTo>
                          <a:pt x="25" y="537"/>
                          <a:pt x="98" y="573"/>
                          <a:pt x="165" y="573"/>
                        </a:cubicBezTo>
                        <a:cubicBezTo>
                          <a:pt x="232" y="573"/>
                          <a:pt x="293" y="537"/>
                          <a:pt x="293" y="464"/>
                        </a:cubicBezTo>
                        <a:cubicBezTo>
                          <a:pt x="293" y="317"/>
                          <a:pt x="293" y="220"/>
                          <a:pt x="293" y="74"/>
                        </a:cubicBezTo>
                        <a:cubicBezTo>
                          <a:pt x="269" y="25"/>
                          <a:pt x="208" y="0"/>
                          <a:pt x="147" y="0"/>
                        </a:cubicBezTo>
                        <a:close/>
                      </a:path>
                    </a:pathLst>
                  </a:custGeom>
                  <a:solidFill>
                    <a:srgbClr val="000000">
                      <a:alpha val="32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61"/>
                  <p:cNvSpPr/>
                  <p:nvPr/>
                </p:nvSpPr>
                <p:spPr>
                  <a:xfrm>
                    <a:off x="-962825" y="745250"/>
                    <a:ext cx="13125" cy="10700"/>
                  </a:xfrm>
                  <a:custGeom>
                    <a:avLst/>
                    <a:gdLst/>
                    <a:ahLst/>
                    <a:cxnLst/>
                    <a:rect l="l" t="t" r="r" b="b"/>
                    <a:pathLst>
                      <a:path w="525" h="428" extrusionOk="0">
                        <a:moveTo>
                          <a:pt x="421" y="1"/>
                        </a:moveTo>
                        <a:cubicBezTo>
                          <a:pt x="400" y="1"/>
                          <a:pt x="377" y="10"/>
                          <a:pt x="353" y="34"/>
                        </a:cubicBezTo>
                        <a:cubicBezTo>
                          <a:pt x="304" y="82"/>
                          <a:pt x="207" y="131"/>
                          <a:pt x="109" y="229"/>
                        </a:cubicBezTo>
                        <a:cubicBezTo>
                          <a:pt x="1" y="301"/>
                          <a:pt x="107" y="427"/>
                          <a:pt x="209" y="427"/>
                        </a:cubicBezTo>
                        <a:cubicBezTo>
                          <a:pt x="245" y="427"/>
                          <a:pt x="279" y="412"/>
                          <a:pt x="304" y="375"/>
                        </a:cubicBezTo>
                        <a:cubicBezTo>
                          <a:pt x="353" y="277"/>
                          <a:pt x="402" y="180"/>
                          <a:pt x="451" y="131"/>
                        </a:cubicBezTo>
                        <a:cubicBezTo>
                          <a:pt x="525" y="94"/>
                          <a:pt x="486" y="1"/>
                          <a:pt x="421" y="1"/>
                        </a:cubicBezTo>
                        <a:close/>
                      </a:path>
                    </a:pathLst>
                  </a:custGeom>
                  <a:solidFill>
                    <a:srgbClr val="000000">
                      <a:alpha val="32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61"/>
                  <p:cNvSpPr/>
                  <p:nvPr/>
                </p:nvSpPr>
                <p:spPr>
                  <a:xfrm>
                    <a:off x="-728525" y="758900"/>
                    <a:ext cx="17350" cy="21500"/>
                  </a:xfrm>
                  <a:custGeom>
                    <a:avLst/>
                    <a:gdLst/>
                    <a:ahLst/>
                    <a:cxnLst/>
                    <a:rect l="l" t="t" r="r" b="b"/>
                    <a:pathLst>
                      <a:path w="694" h="860" extrusionOk="0">
                        <a:moveTo>
                          <a:pt x="470" y="0"/>
                        </a:moveTo>
                        <a:cubicBezTo>
                          <a:pt x="426" y="0"/>
                          <a:pt x="381" y="21"/>
                          <a:pt x="342" y="73"/>
                        </a:cubicBezTo>
                        <a:cubicBezTo>
                          <a:pt x="98" y="219"/>
                          <a:pt x="1" y="511"/>
                          <a:pt x="147" y="755"/>
                        </a:cubicBezTo>
                        <a:cubicBezTo>
                          <a:pt x="192" y="823"/>
                          <a:pt x="280" y="859"/>
                          <a:pt x="360" y="859"/>
                        </a:cubicBezTo>
                        <a:cubicBezTo>
                          <a:pt x="453" y="859"/>
                          <a:pt x="537" y="811"/>
                          <a:pt x="537" y="706"/>
                        </a:cubicBezTo>
                        <a:cubicBezTo>
                          <a:pt x="537" y="560"/>
                          <a:pt x="537" y="414"/>
                          <a:pt x="586" y="268"/>
                        </a:cubicBezTo>
                        <a:cubicBezTo>
                          <a:pt x="693" y="160"/>
                          <a:pt x="590" y="0"/>
                          <a:pt x="470" y="0"/>
                        </a:cubicBezTo>
                        <a:close/>
                      </a:path>
                    </a:pathLst>
                  </a:custGeom>
                  <a:solidFill>
                    <a:srgbClr val="000000">
                      <a:alpha val="32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61"/>
                  <p:cNvSpPr/>
                  <p:nvPr/>
                </p:nvSpPr>
                <p:spPr>
                  <a:xfrm>
                    <a:off x="-698550" y="725300"/>
                    <a:ext cx="18800" cy="16275"/>
                  </a:xfrm>
                  <a:custGeom>
                    <a:avLst/>
                    <a:gdLst/>
                    <a:ahLst/>
                    <a:cxnLst/>
                    <a:rect l="l" t="t" r="r" b="b"/>
                    <a:pathLst>
                      <a:path w="752" h="651" extrusionOk="0">
                        <a:moveTo>
                          <a:pt x="361" y="0"/>
                        </a:moveTo>
                        <a:cubicBezTo>
                          <a:pt x="314" y="0"/>
                          <a:pt x="263" y="16"/>
                          <a:pt x="216" y="51"/>
                        </a:cubicBezTo>
                        <a:lnTo>
                          <a:pt x="264" y="100"/>
                        </a:lnTo>
                        <a:cubicBezTo>
                          <a:pt x="1" y="276"/>
                          <a:pt x="173" y="650"/>
                          <a:pt x="460" y="650"/>
                        </a:cubicBezTo>
                        <a:cubicBezTo>
                          <a:pt x="491" y="650"/>
                          <a:pt x="524" y="646"/>
                          <a:pt x="557" y="637"/>
                        </a:cubicBezTo>
                        <a:cubicBezTo>
                          <a:pt x="654" y="588"/>
                          <a:pt x="703" y="539"/>
                          <a:pt x="752" y="442"/>
                        </a:cubicBezTo>
                        <a:cubicBezTo>
                          <a:pt x="752" y="344"/>
                          <a:pt x="752" y="246"/>
                          <a:pt x="752" y="198"/>
                        </a:cubicBezTo>
                        <a:cubicBezTo>
                          <a:pt x="703" y="51"/>
                          <a:pt x="557" y="3"/>
                          <a:pt x="411" y="3"/>
                        </a:cubicBezTo>
                        <a:cubicBezTo>
                          <a:pt x="410" y="4"/>
                          <a:pt x="409" y="4"/>
                          <a:pt x="408" y="5"/>
                        </a:cubicBezTo>
                        <a:lnTo>
                          <a:pt x="408" y="5"/>
                        </a:lnTo>
                        <a:cubicBezTo>
                          <a:pt x="393" y="2"/>
                          <a:pt x="377" y="0"/>
                          <a:pt x="361" y="0"/>
                        </a:cubicBezTo>
                        <a:close/>
                      </a:path>
                    </a:pathLst>
                  </a:custGeom>
                  <a:solidFill>
                    <a:srgbClr val="000000">
                      <a:alpha val="32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61"/>
                  <p:cNvSpPr/>
                  <p:nvPr/>
                </p:nvSpPr>
                <p:spPr>
                  <a:xfrm>
                    <a:off x="-639550" y="818000"/>
                    <a:ext cx="24175" cy="15975"/>
                  </a:xfrm>
                  <a:custGeom>
                    <a:avLst/>
                    <a:gdLst/>
                    <a:ahLst/>
                    <a:cxnLst/>
                    <a:rect l="l" t="t" r="r" b="b"/>
                    <a:pathLst>
                      <a:path w="967" h="639" extrusionOk="0">
                        <a:moveTo>
                          <a:pt x="245" y="0"/>
                        </a:moveTo>
                        <a:cubicBezTo>
                          <a:pt x="147" y="0"/>
                          <a:pt x="1" y="146"/>
                          <a:pt x="98" y="293"/>
                        </a:cubicBezTo>
                        <a:cubicBezTo>
                          <a:pt x="245" y="439"/>
                          <a:pt x="440" y="536"/>
                          <a:pt x="635" y="634"/>
                        </a:cubicBezTo>
                        <a:cubicBezTo>
                          <a:pt x="651" y="637"/>
                          <a:pt x="666" y="639"/>
                          <a:pt x="681" y="639"/>
                        </a:cubicBezTo>
                        <a:cubicBezTo>
                          <a:pt x="890" y="639"/>
                          <a:pt x="966" y="335"/>
                          <a:pt x="830" y="244"/>
                        </a:cubicBezTo>
                        <a:cubicBezTo>
                          <a:pt x="635" y="98"/>
                          <a:pt x="440" y="0"/>
                          <a:pt x="245" y="0"/>
                        </a:cubicBezTo>
                        <a:close/>
                      </a:path>
                    </a:pathLst>
                  </a:custGeom>
                  <a:solidFill>
                    <a:srgbClr val="000000">
                      <a:alpha val="32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61"/>
                  <p:cNvSpPr/>
                  <p:nvPr/>
                </p:nvSpPr>
                <p:spPr>
                  <a:xfrm>
                    <a:off x="-2387400" y="938650"/>
                    <a:ext cx="16825" cy="14325"/>
                  </a:xfrm>
                  <a:custGeom>
                    <a:avLst/>
                    <a:gdLst/>
                    <a:ahLst/>
                    <a:cxnLst/>
                    <a:rect l="l" t="t" r="r" b="b"/>
                    <a:pathLst>
                      <a:path w="673" h="573" extrusionOk="0">
                        <a:moveTo>
                          <a:pt x="195" y="1"/>
                        </a:moveTo>
                        <a:cubicBezTo>
                          <a:pt x="98" y="1"/>
                          <a:pt x="0" y="98"/>
                          <a:pt x="0" y="196"/>
                        </a:cubicBezTo>
                        <a:cubicBezTo>
                          <a:pt x="0" y="293"/>
                          <a:pt x="49" y="440"/>
                          <a:pt x="146" y="488"/>
                        </a:cubicBezTo>
                        <a:cubicBezTo>
                          <a:pt x="206" y="548"/>
                          <a:pt x="270" y="572"/>
                          <a:pt x="331" y="572"/>
                        </a:cubicBezTo>
                        <a:cubicBezTo>
                          <a:pt x="521" y="572"/>
                          <a:pt x="672" y="332"/>
                          <a:pt x="488" y="147"/>
                        </a:cubicBezTo>
                        <a:cubicBezTo>
                          <a:pt x="439" y="50"/>
                          <a:pt x="341" y="1"/>
                          <a:pt x="195" y="1"/>
                        </a:cubicBezTo>
                        <a:close/>
                      </a:path>
                    </a:pathLst>
                  </a:custGeom>
                  <a:solidFill>
                    <a:srgbClr val="000000">
                      <a:alpha val="32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61"/>
                  <p:cNvSpPr/>
                  <p:nvPr/>
                </p:nvSpPr>
                <p:spPr>
                  <a:xfrm>
                    <a:off x="-2389850" y="875275"/>
                    <a:ext cx="16775" cy="11150"/>
                  </a:xfrm>
                  <a:custGeom>
                    <a:avLst/>
                    <a:gdLst/>
                    <a:ahLst/>
                    <a:cxnLst/>
                    <a:rect l="l" t="t" r="r" b="b"/>
                    <a:pathLst>
                      <a:path w="671" h="446" extrusionOk="0">
                        <a:moveTo>
                          <a:pt x="196" y="1"/>
                        </a:moveTo>
                        <a:cubicBezTo>
                          <a:pt x="49" y="1"/>
                          <a:pt x="1" y="98"/>
                          <a:pt x="49" y="244"/>
                        </a:cubicBezTo>
                        <a:cubicBezTo>
                          <a:pt x="98" y="342"/>
                          <a:pt x="244" y="439"/>
                          <a:pt x="342" y="439"/>
                        </a:cubicBezTo>
                        <a:cubicBezTo>
                          <a:pt x="359" y="444"/>
                          <a:pt x="376" y="446"/>
                          <a:pt x="393" y="446"/>
                        </a:cubicBezTo>
                        <a:cubicBezTo>
                          <a:pt x="561" y="446"/>
                          <a:pt x="670" y="236"/>
                          <a:pt x="537" y="147"/>
                        </a:cubicBezTo>
                        <a:cubicBezTo>
                          <a:pt x="439" y="49"/>
                          <a:pt x="293" y="1"/>
                          <a:pt x="196" y="1"/>
                        </a:cubicBezTo>
                        <a:close/>
                      </a:path>
                    </a:pathLst>
                  </a:custGeom>
                  <a:solidFill>
                    <a:srgbClr val="000000">
                      <a:alpha val="32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61"/>
                  <p:cNvSpPr/>
                  <p:nvPr/>
                </p:nvSpPr>
                <p:spPr>
                  <a:xfrm>
                    <a:off x="-2428850" y="863900"/>
                    <a:ext cx="11000" cy="9575"/>
                  </a:xfrm>
                  <a:custGeom>
                    <a:avLst/>
                    <a:gdLst/>
                    <a:ahLst/>
                    <a:cxnLst/>
                    <a:rect l="l" t="t" r="r" b="b"/>
                    <a:pathLst>
                      <a:path w="440" h="383" extrusionOk="0">
                        <a:moveTo>
                          <a:pt x="239" y="1"/>
                        </a:moveTo>
                        <a:cubicBezTo>
                          <a:pt x="120" y="1"/>
                          <a:pt x="0" y="131"/>
                          <a:pt x="98" y="261"/>
                        </a:cubicBezTo>
                        <a:lnTo>
                          <a:pt x="98" y="309"/>
                        </a:lnTo>
                        <a:cubicBezTo>
                          <a:pt x="122" y="358"/>
                          <a:pt x="183" y="382"/>
                          <a:pt x="244" y="382"/>
                        </a:cubicBezTo>
                        <a:cubicBezTo>
                          <a:pt x="305" y="382"/>
                          <a:pt x="366" y="358"/>
                          <a:pt x="390" y="309"/>
                        </a:cubicBezTo>
                        <a:cubicBezTo>
                          <a:pt x="439" y="261"/>
                          <a:pt x="439" y="163"/>
                          <a:pt x="390" y="114"/>
                        </a:cubicBezTo>
                        <a:cubicBezTo>
                          <a:pt x="358" y="33"/>
                          <a:pt x="298" y="1"/>
                          <a:pt x="239" y="1"/>
                        </a:cubicBezTo>
                        <a:close/>
                      </a:path>
                    </a:pathLst>
                  </a:custGeom>
                  <a:solidFill>
                    <a:srgbClr val="000000">
                      <a:alpha val="32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61"/>
                  <p:cNvSpPr/>
                  <p:nvPr/>
                </p:nvSpPr>
                <p:spPr>
                  <a:xfrm>
                    <a:off x="-2422750" y="1026125"/>
                    <a:ext cx="9775" cy="17075"/>
                  </a:xfrm>
                  <a:custGeom>
                    <a:avLst/>
                    <a:gdLst/>
                    <a:ahLst/>
                    <a:cxnLst/>
                    <a:rect l="l" t="t" r="r" b="b"/>
                    <a:pathLst>
                      <a:path w="391" h="683" extrusionOk="0">
                        <a:moveTo>
                          <a:pt x="171" y="0"/>
                        </a:moveTo>
                        <a:cubicBezTo>
                          <a:pt x="98" y="0"/>
                          <a:pt x="25" y="37"/>
                          <a:pt x="0" y="110"/>
                        </a:cubicBezTo>
                        <a:cubicBezTo>
                          <a:pt x="0" y="256"/>
                          <a:pt x="0" y="354"/>
                          <a:pt x="0" y="500"/>
                        </a:cubicBezTo>
                        <a:cubicBezTo>
                          <a:pt x="25" y="622"/>
                          <a:pt x="122" y="683"/>
                          <a:pt x="213" y="683"/>
                        </a:cubicBezTo>
                        <a:cubicBezTo>
                          <a:pt x="305" y="683"/>
                          <a:pt x="390" y="622"/>
                          <a:pt x="390" y="500"/>
                        </a:cubicBezTo>
                        <a:lnTo>
                          <a:pt x="341" y="500"/>
                        </a:lnTo>
                        <a:cubicBezTo>
                          <a:pt x="390" y="354"/>
                          <a:pt x="390" y="256"/>
                          <a:pt x="341" y="110"/>
                        </a:cubicBezTo>
                        <a:cubicBezTo>
                          <a:pt x="317" y="37"/>
                          <a:pt x="244" y="0"/>
                          <a:pt x="171" y="0"/>
                        </a:cubicBezTo>
                        <a:close/>
                      </a:path>
                    </a:pathLst>
                  </a:custGeom>
                  <a:solidFill>
                    <a:srgbClr val="000000">
                      <a:alpha val="32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61"/>
                  <p:cNvSpPr/>
                  <p:nvPr/>
                </p:nvSpPr>
                <p:spPr>
                  <a:xfrm>
                    <a:off x="-2444700" y="1055675"/>
                    <a:ext cx="14900" cy="46225"/>
                  </a:xfrm>
                  <a:custGeom>
                    <a:avLst/>
                    <a:gdLst/>
                    <a:ahLst/>
                    <a:cxnLst/>
                    <a:rect l="l" t="t" r="r" b="b"/>
                    <a:pathLst>
                      <a:path w="596" h="1849" extrusionOk="0">
                        <a:moveTo>
                          <a:pt x="147" y="0"/>
                        </a:moveTo>
                        <a:cubicBezTo>
                          <a:pt x="1" y="537"/>
                          <a:pt x="1" y="1171"/>
                          <a:pt x="196" y="1707"/>
                        </a:cubicBezTo>
                        <a:cubicBezTo>
                          <a:pt x="235" y="1805"/>
                          <a:pt x="314" y="1848"/>
                          <a:pt x="388" y="1848"/>
                        </a:cubicBezTo>
                        <a:cubicBezTo>
                          <a:pt x="497" y="1848"/>
                          <a:pt x="595" y="1755"/>
                          <a:pt x="537" y="1609"/>
                        </a:cubicBezTo>
                        <a:cubicBezTo>
                          <a:pt x="391" y="1073"/>
                          <a:pt x="244" y="537"/>
                          <a:pt x="196" y="0"/>
                        </a:cubicBezTo>
                        <a:close/>
                      </a:path>
                    </a:pathLst>
                  </a:custGeom>
                  <a:solidFill>
                    <a:srgbClr val="000000">
                      <a:alpha val="32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61"/>
                  <p:cNvSpPr/>
                  <p:nvPr/>
                </p:nvSpPr>
                <p:spPr>
                  <a:xfrm>
                    <a:off x="-2483700" y="997175"/>
                    <a:ext cx="7325" cy="6100"/>
                  </a:xfrm>
                  <a:custGeom>
                    <a:avLst/>
                    <a:gdLst/>
                    <a:ahLst/>
                    <a:cxnLst/>
                    <a:rect l="l" t="t" r="r" b="b"/>
                    <a:pathLst>
                      <a:path w="293" h="244" extrusionOk="0">
                        <a:moveTo>
                          <a:pt x="147" y="0"/>
                        </a:moveTo>
                        <a:cubicBezTo>
                          <a:pt x="0" y="0"/>
                          <a:pt x="0" y="244"/>
                          <a:pt x="147" y="244"/>
                        </a:cubicBezTo>
                        <a:cubicBezTo>
                          <a:pt x="293" y="195"/>
                          <a:pt x="293" y="0"/>
                          <a:pt x="147" y="0"/>
                        </a:cubicBezTo>
                        <a:close/>
                      </a:path>
                    </a:pathLst>
                  </a:custGeom>
                  <a:solidFill>
                    <a:srgbClr val="000000">
                      <a:alpha val="32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61"/>
                  <p:cNvSpPr/>
                  <p:nvPr/>
                </p:nvSpPr>
                <p:spPr>
                  <a:xfrm>
                    <a:off x="-2512950" y="911850"/>
                    <a:ext cx="8550" cy="7325"/>
                  </a:xfrm>
                  <a:custGeom>
                    <a:avLst/>
                    <a:gdLst/>
                    <a:ahLst/>
                    <a:cxnLst/>
                    <a:rect l="l" t="t" r="r" b="b"/>
                    <a:pathLst>
                      <a:path w="342" h="293" extrusionOk="0">
                        <a:moveTo>
                          <a:pt x="195" y="0"/>
                        </a:moveTo>
                        <a:cubicBezTo>
                          <a:pt x="0" y="0"/>
                          <a:pt x="0" y="293"/>
                          <a:pt x="195" y="293"/>
                        </a:cubicBezTo>
                        <a:cubicBezTo>
                          <a:pt x="342" y="293"/>
                          <a:pt x="342" y="0"/>
                          <a:pt x="195" y="0"/>
                        </a:cubicBezTo>
                        <a:close/>
                      </a:path>
                    </a:pathLst>
                  </a:custGeom>
                  <a:solidFill>
                    <a:srgbClr val="000000">
                      <a:alpha val="32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61"/>
                  <p:cNvSpPr/>
                  <p:nvPr/>
                </p:nvSpPr>
                <p:spPr>
                  <a:xfrm>
                    <a:off x="-2514175" y="875275"/>
                    <a:ext cx="6125" cy="6125"/>
                  </a:xfrm>
                  <a:custGeom>
                    <a:avLst/>
                    <a:gdLst/>
                    <a:ahLst/>
                    <a:cxnLst/>
                    <a:rect l="l" t="t" r="r" b="b"/>
                    <a:pathLst>
                      <a:path w="245" h="245" extrusionOk="0">
                        <a:moveTo>
                          <a:pt x="98" y="1"/>
                        </a:moveTo>
                        <a:cubicBezTo>
                          <a:pt x="1" y="1"/>
                          <a:pt x="1" y="244"/>
                          <a:pt x="98" y="244"/>
                        </a:cubicBezTo>
                        <a:cubicBezTo>
                          <a:pt x="244" y="244"/>
                          <a:pt x="244" y="1"/>
                          <a:pt x="98" y="1"/>
                        </a:cubicBezTo>
                        <a:close/>
                      </a:path>
                    </a:pathLst>
                  </a:custGeom>
                  <a:solidFill>
                    <a:srgbClr val="000000">
                      <a:alpha val="32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61"/>
                  <p:cNvSpPr/>
                  <p:nvPr/>
                </p:nvSpPr>
                <p:spPr>
                  <a:xfrm>
                    <a:off x="-2509900" y="853350"/>
                    <a:ext cx="6100" cy="7025"/>
                  </a:xfrm>
                  <a:custGeom>
                    <a:avLst/>
                    <a:gdLst/>
                    <a:ahLst/>
                    <a:cxnLst/>
                    <a:rect l="l" t="t" r="r" b="b"/>
                    <a:pathLst>
                      <a:path w="244" h="281" extrusionOk="0">
                        <a:moveTo>
                          <a:pt x="122" y="0"/>
                        </a:moveTo>
                        <a:cubicBezTo>
                          <a:pt x="61" y="0"/>
                          <a:pt x="0" y="49"/>
                          <a:pt x="25" y="146"/>
                        </a:cubicBezTo>
                        <a:lnTo>
                          <a:pt x="73" y="146"/>
                        </a:lnTo>
                        <a:lnTo>
                          <a:pt x="73" y="244"/>
                        </a:lnTo>
                        <a:cubicBezTo>
                          <a:pt x="73" y="268"/>
                          <a:pt x="98" y="280"/>
                          <a:pt x="128" y="280"/>
                        </a:cubicBezTo>
                        <a:cubicBezTo>
                          <a:pt x="159" y="280"/>
                          <a:pt x="195" y="268"/>
                          <a:pt x="220" y="244"/>
                        </a:cubicBezTo>
                        <a:lnTo>
                          <a:pt x="220" y="146"/>
                        </a:lnTo>
                        <a:cubicBezTo>
                          <a:pt x="244" y="49"/>
                          <a:pt x="183" y="0"/>
                          <a:pt x="122" y="0"/>
                        </a:cubicBezTo>
                        <a:close/>
                      </a:path>
                    </a:pathLst>
                  </a:custGeom>
                  <a:solidFill>
                    <a:srgbClr val="000000">
                      <a:alpha val="32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61"/>
                  <p:cNvSpPr/>
                  <p:nvPr/>
                </p:nvSpPr>
                <p:spPr>
                  <a:xfrm>
                    <a:off x="-2492225" y="890525"/>
                    <a:ext cx="7950" cy="7925"/>
                  </a:xfrm>
                  <a:custGeom>
                    <a:avLst/>
                    <a:gdLst/>
                    <a:ahLst/>
                    <a:cxnLst/>
                    <a:rect l="l" t="t" r="r" b="b"/>
                    <a:pathLst>
                      <a:path w="318" h="317" extrusionOk="0">
                        <a:moveTo>
                          <a:pt x="128" y="0"/>
                        </a:moveTo>
                        <a:cubicBezTo>
                          <a:pt x="85" y="0"/>
                          <a:pt x="49" y="24"/>
                          <a:pt x="49" y="73"/>
                        </a:cubicBezTo>
                        <a:lnTo>
                          <a:pt x="49" y="171"/>
                        </a:lnTo>
                        <a:cubicBezTo>
                          <a:pt x="0" y="268"/>
                          <a:pt x="73" y="317"/>
                          <a:pt x="153" y="317"/>
                        </a:cubicBezTo>
                        <a:cubicBezTo>
                          <a:pt x="232" y="317"/>
                          <a:pt x="317" y="268"/>
                          <a:pt x="293" y="171"/>
                        </a:cubicBezTo>
                        <a:lnTo>
                          <a:pt x="244" y="171"/>
                        </a:lnTo>
                        <a:lnTo>
                          <a:pt x="244" y="73"/>
                        </a:lnTo>
                        <a:cubicBezTo>
                          <a:pt x="220" y="24"/>
                          <a:pt x="171" y="0"/>
                          <a:pt x="128" y="0"/>
                        </a:cubicBezTo>
                        <a:close/>
                      </a:path>
                    </a:pathLst>
                  </a:custGeom>
                  <a:solidFill>
                    <a:srgbClr val="000000">
                      <a:alpha val="32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61"/>
                  <p:cNvSpPr/>
                  <p:nvPr/>
                </p:nvSpPr>
                <p:spPr>
                  <a:xfrm>
                    <a:off x="-2286250" y="841700"/>
                    <a:ext cx="25625" cy="58600"/>
                  </a:xfrm>
                  <a:custGeom>
                    <a:avLst/>
                    <a:gdLst/>
                    <a:ahLst/>
                    <a:cxnLst/>
                    <a:rect l="l" t="t" r="r" b="b"/>
                    <a:pathLst>
                      <a:path w="1025" h="2344" extrusionOk="0">
                        <a:moveTo>
                          <a:pt x="455" y="1"/>
                        </a:moveTo>
                        <a:cubicBezTo>
                          <a:pt x="351" y="1"/>
                          <a:pt x="251" y="64"/>
                          <a:pt x="196" y="173"/>
                        </a:cubicBezTo>
                        <a:cubicBezTo>
                          <a:pt x="1" y="856"/>
                          <a:pt x="488" y="1636"/>
                          <a:pt x="635" y="2270"/>
                        </a:cubicBezTo>
                        <a:cubicBezTo>
                          <a:pt x="635" y="2319"/>
                          <a:pt x="671" y="2343"/>
                          <a:pt x="708" y="2343"/>
                        </a:cubicBezTo>
                        <a:cubicBezTo>
                          <a:pt x="744" y="2343"/>
                          <a:pt x="781" y="2319"/>
                          <a:pt x="781" y="2270"/>
                        </a:cubicBezTo>
                        <a:cubicBezTo>
                          <a:pt x="781" y="1636"/>
                          <a:pt x="1025" y="710"/>
                          <a:pt x="683" y="125"/>
                        </a:cubicBezTo>
                        <a:cubicBezTo>
                          <a:pt x="619" y="39"/>
                          <a:pt x="536" y="1"/>
                          <a:pt x="455" y="1"/>
                        </a:cubicBezTo>
                        <a:close/>
                      </a:path>
                    </a:pathLst>
                  </a:custGeom>
                  <a:solidFill>
                    <a:srgbClr val="000000">
                      <a:alpha val="32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61"/>
                  <p:cNvSpPr/>
                  <p:nvPr/>
                </p:nvSpPr>
                <p:spPr>
                  <a:xfrm>
                    <a:off x="-2289900" y="1010100"/>
                    <a:ext cx="12225" cy="27000"/>
                  </a:xfrm>
                  <a:custGeom>
                    <a:avLst/>
                    <a:gdLst/>
                    <a:ahLst/>
                    <a:cxnLst/>
                    <a:rect l="l" t="t" r="r" b="b"/>
                    <a:pathLst>
                      <a:path w="489" h="1080" extrusionOk="0">
                        <a:moveTo>
                          <a:pt x="140" y="0"/>
                        </a:moveTo>
                        <a:cubicBezTo>
                          <a:pt x="79" y="0"/>
                          <a:pt x="0" y="46"/>
                          <a:pt x="0" y="117"/>
                        </a:cubicBezTo>
                        <a:cubicBezTo>
                          <a:pt x="0" y="409"/>
                          <a:pt x="49" y="751"/>
                          <a:pt x="147" y="1043"/>
                        </a:cubicBezTo>
                        <a:cubicBezTo>
                          <a:pt x="171" y="1068"/>
                          <a:pt x="196" y="1080"/>
                          <a:pt x="220" y="1080"/>
                        </a:cubicBezTo>
                        <a:cubicBezTo>
                          <a:pt x="244" y="1080"/>
                          <a:pt x="269" y="1068"/>
                          <a:pt x="293" y="1043"/>
                        </a:cubicBezTo>
                        <a:cubicBezTo>
                          <a:pt x="488" y="751"/>
                          <a:pt x="439" y="312"/>
                          <a:pt x="196" y="19"/>
                        </a:cubicBezTo>
                        <a:cubicBezTo>
                          <a:pt x="182" y="6"/>
                          <a:pt x="162" y="0"/>
                          <a:pt x="140" y="0"/>
                        </a:cubicBezTo>
                        <a:close/>
                      </a:path>
                    </a:pathLst>
                  </a:custGeom>
                  <a:solidFill>
                    <a:srgbClr val="000000">
                      <a:alpha val="32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61"/>
                  <p:cNvSpPr/>
                  <p:nvPr/>
                </p:nvSpPr>
                <p:spPr>
                  <a:xfrm>
                    <a:off x="-2297975" y="973900"/>
                    <a:ext cx="10100" cy="14125"/>
                  </a:xfrm>
                  <a:custGeom>
                    <a:avLst/>
                    <a:gdLst/>
                    <a:ahLst/>
                    <a:cxnLst/>
                    <a:rect l="l" t="t" r="r" b="b"/>
                    <a:pathLst>
                      <a:path w="404" h="565" extrusionOk="0">
                        <a:moveTo>
                          <a:pt x="128" y="0"/>
                        </a:moveTo>
                        <a:cubicBezTo>
                          <a:pt x="64" y="0"/>
                          <a:pt x="1" y="42"/>
                          <a:pt x="31" y="102"/>
                        </a:cubicBezTo>
                        <a:cubicBezTo>
                          <a:pt x="31" y="249"/>
                          <a:pt x="80" y="395"/>
                          <a:pt x="128" y="492"/>
                        </a:cubicBezTo>
                        <a:cubicBezTo>
                          <a:pt x="162" y="543"/>
                          <a:pt x="208" y="565"/>
                          <a:pt x="252" y="565"/>
                        </a:cubicBezTo>
                        <a:cubicBezTo>
                          <a:pt x="332" y="565"/>
                          <a:pt x="404" y="490"/>
                          <a:pt x="372" y="395"/>
                        </a:cubicBezTo>
                        <a:cubicBezTo>
                          <a:pt x="372" y="297"/>
                          <a:pt x="323" y="151"/>
                          <a:pt x="226" y="54"/>
                        </a:cubicBezTo>
                        <a:cubicBezTo>
                          <a:pt x="207" y="16"/>
                          <a:pt x="167" y="0"/>
                          <a:pt x="128" y="0"/>
                        </a:cubicBezTo>
                        <a:close/>
                      </a:path>
                    </a:pathLst>
                  </a:custGeom>
                  <a:solidFill>
                    <a:srgbClr val="000000">
                      <a:alpha val="32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61"/>
                  <p:cNvSpPr/>
                  <p:nvPr/>
                </p:nvSpPr>
                <p:spPr>
                  <a:xfrm>
                    <a:off x="-2331000" y="1043250"/>
                    <a:ext cx="13400" cy="10075"/>
                  </a:xfrm>
                  <a:custGeom>
                    <a:avLst/>
                    <a:gdLst/>
                    <a:ahLst/>
                    <a:cxnLst/>
                    <a:rect l="l" t="t" r="r" b="b"/>
                    <a:pathLst>
                      <a:path w="536" h="403" extrusionOk="0">
                        <a:moveTo>
                          <a:pt x="220" y="0"/>
                        </a:moveTo>
                        <a:cubicBezTo>
                          <a:pt x="98" y="0"/>
                          <a:pt x="0" y="121"/>
                          <a:pt x="84" y="205"/>
                        </a:cubicBezTo>
                        <a:cubicBezTo>
                          <a:pt x="84" y="254"/>
                          <a:pt x="133" y="302"/>
                          <a:pt x="182" y="351"/>
                        </a:cubicBezTo>
                        <a:cubicBezTo>
                          <a:pt x="218" y="388"/>
                          <a:pt x="261" y="403"/>
                          <a:pt x="302" y="403"/>
                        </a:cubicBezTo>
                        <a:cubicBezTo>
                          <a:pt x="426" y="403"/>
                          <a:pt x="535" y="266"/>
                          <a:pt x="426" y="156"/>
                        </a:cubicBezTo>
                        <a:cubicBezTo>
                          <a:pt x="377" y="107"/>
                          <a:pt x="328" y="59"/>
                          <a:pt x="279" y="10"/>
                        </a:cubicBezTo>
                        <a:cubicBezTo>
                          <a:pt x="259" y="3"/>
                          <a:pt x="239" y="0"/>
                          <a:pt x="220" y="0"/>
                        </a:cubicBezTo>
                        <a:close/>
                      </a:path>
                    </a:pathLst>
                  </a:custGeom>
                  <a:solidFill>
                    <a:srgbClr val="000000">
                      <a:alpha val="32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61"/>
                  <p:cNvSpPr/>
                  <p:nvPr/>
                </p:nvSpPr>
                <p:spPr>
                  <a:xfrm>
                    <a:off x="-2342300" y="995950"/>
                    <a:ext cx="9775" cy="7325"/>
                  </a:xfrm>
                  <a:custGeom>
                    <a:avLst/>
                    <a:gdLst/>
                    <a:ahLst/>
                    <a:cxnLst/>
                    <a:rect l="l" t="t" r="r" b="b"/>
                    <a:pathLst>
                      <a:path w="391" h="293" extrusionOk="0">
                        <a:moveTo>
                          <a:pt x="195" y="0"/>
                        </a:moveTo>
                        <a:cubicBezTo>
                          <a:pt x="0" y="0"/>
                          <a:pt x="0" y="293"/>
                          <a:pt x="195" y="293"/>
                        </a:cubicBezTo>
                        <a:cubicBezTo>
                          <a:pt x="390" y="293"/>
                          <a:pt x="390" y="0"/>
                          <a:pt x="195" y="0"/>
                        </a:cubicBezTo>
                        <a:close/>
                      </a:path>
                    </a:pathLst>
                  </a:custGeom>
                  <a:solidFill>
                    <a:srgbClr val="000000">
                      <a:alpha val="32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61"/>
                  <p:cNvSpPr/>
                  <p:nvPr/>
                </p:nvSpPr>
                <p:spPr>
                  <a:xfrm>
                    <a:off x="-2251500" y="1055075"/>
                    <a:ext cx="13425" cy="9450"/>
                  </a:xfrm>
                  <a:custGeom>
                    <a:avLst/>
                    <a:gdLst/>
                    <a:ahLst/>
                    <a:cxnLst/>
                    <a:rect l="l" t="t" r="r" b="b"/>
                    <a:pathLst>
                      <a:path w="537" h="378" extrusionOk="0">
                        <a:moveTo>
                          <a:pt x="268" y="0"/>
                        </a:moveTo>
                        <a:cubicBezTo>
                          <a:pt x="232" y="0"/>
                          <a:pt x="195" y="24"/>
                          <a:pt x="171" y="73"/>
                        </a:cubicBezTo>
                        <a:lnTo>
                          <a:pt x="122" y="122"/>
                        </a:lnTo>
                        <a:cubicBezTo>
                          <a:pt x="0" y="293"/>
                          <a:pt x="134" y="378"/>
                          <a:pt x="268" y="378"/>
                        </a:cubicBezTo>
                        <a:cubicBezTo>
                          <a:pt x="403" y="378"/>
                          <a:pt x="537" y="293"/>
                          <a:pt x="415" y="122"/>
                        </a:cubicBezTo>
                        <a:lnTo>
                          <a:pt x="366" y="73"/>
                        </a:lnTo>
                        <a:cubicBezTo>
                          <a:pt x="342" y="24"/>
                          <a:pt x="305" y="0"/>
                          <a:pt x="268" y="0"/>
                        </a:cubicBezTo>
                        <a:close/>
                      </a:path>
                    </a:pathLst>
                  </a:custGeom>
                  <a:solidFill>
                    <a:srgbClr val="000000">
                      <a:alpha val="32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61"/>
                  <p:cNvSpPr/>
                  <p:nvPr/>
                </p:nvSpPr>
                <p:spPr>
                  <a:xfrm>
                    <a:off x="-2250250" y="1015750"/>
                    <a:ext cx="18450" cy="11325"/>
                  </a:xfrm>
                  <a:custGeom>
                    <a:avLst/>
                    <a:gdLst/>
                    <a:ahLst/>
                    <a:cxnLst/>
                    <a:rect l="l" t="t" r="r" b="b"/>
                    <a:pathLst>
                      <a:path w="738" h="453" extrusionOk="0">
                        <a:moveTo>
                          <a:pt x="194" y="1"/>
                        </a:moveTo>
                        <a:cubicBezTo>
                          <a:pt x="170" y="1"/>
                          <a:pt x="145" y="13"/>
                          <a:pt x="121" y="37"/>
                        </a:cubicBezTo>
                        <a:cubicBezTo>
                          <a:pt x="1" y="278"/>
                          <a:pt x="243" y="453"/>
                          <a:pt x="442" y="453"/>
                        </a:cubicBezTo>
                        <a:cubicBezTo>
                          <a:pt x="485" y="453"/>
                          <a:pt x="525" y="445"/>
                          <a:pt x="560" y="427"/>
                        </a:cubicBezTo>
                        <a:cubicBezTo>
                          <a:pt x="737" y="383"/>
                          <a:pt x="672" y="177"/>
                          <a:pt x="549" y="177"/>
                        </a:cubicBezTo>
                        <a:cubicBezTo>
                          <a:pt x="537" y="177"/>
                          <a:pt x="524" y="179"/>
                          <a:pt x="511" y="183"/>
                        </a:cubicBezTo>
                        <a:cubicBezTo>
                          <a:pt x="413" y="183"/>
                          <a:pt x="316" y="86"/>
                          <a:pt x="267" y="37"/>
                        </a:cubicBezTo>
                        <a:cubicBezTo>
                          <a:pt x="243" y="13"/>
                          <a:pt x="218" y="1"/>
                          <a:pt x="194" y="1"/>
                        </a:cubicBezTo>
                        <a:close/>
                      </a:path>
                    </a:pathLst>
                  </a:custGeom>
                  <a:solidFill>
                    <a:srgbClr val="000000">
                      <a:alpha val="32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61"/>
                  <p:cNvSpPr/>
                  <p:nvPr/>
                </p:nvSpPr>
                <p:spPr>
                  <a:xfrm>
                    <a:off x="-1597575" y="825600"/>
                    <a:ext cx="9775" cy="15275"/>
                  </a:xfrm>
                  <a:custGeom>
                    <a:avLst/>
                    <a:gdLst/>
                    <a:ahLst/>
                    <a:cxnLst/>
                    <a:rect l="l" t="t" r="r" b="b"/>
                    <a:pathLst>
                      <a:path w="391" h="611" extrusionOk="0">
                        <a:moveTo>
                          <a:pt x="195" y="1"/>
                        </a:moveTo>
                        <a:cubicBezTo>
                          <a:pt x="159" y="1"/>
                          <a:pt x="122" y="13"/>
                          <a:pt x="98" y="37"/>
                        </a:cubicBezTo>
                        <a:cubicBezTo>
                          <a:pt x="49" y="184"/>
                          <a:pt x="0" y="281"/>
                          <a:pt x="49" y="427"/>
                        </a:cubicBezTo>
                        <a:cubicBezTo>
                          <a:pt x="49" y="549"/>
                          <a:pt x="134" y="610"/>
                          <a:pt x="220" y="610"/>
                        </a:cubicBezTo>
                        <a:cubicBezTo>
                          <a:pt x="305" y="610"/>
                          <a:pt x="390" y="549"/>
                          <a:pt x="390" y="427"/>
                        </a:cubicBezTo>
                        <a:cubicBezTo>
                          <a:pt x="390" y="281"/>
                          <a:pt x="390" y="184"/>
                          <a:pt x="293" y="37"/>
                        </a:cubicBezTo>
                        <a:cubicBezTo>
                          <a:pt x="269" y="13"/>
                          <a:pt x="232" y="1"/>
                          <a:pt x="195" y="1"/>
                        </a:cubicBezTo>
                        <a:close/>
                      </a:path>
                    </a:pathLst>
                  </a:custGeom>
                  <a:solidFill>
                    <a:srgbClr val="000000">
                      <a:alpha val="32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61"/>
                  <p:cNvSpPr/>
                  <p:nvPr/>
                </p:nvSpPr>
                <p:spPr>
                  <a:xfrm>
                    <a:off x="-1577475" y="721100"/>
                    <a:ext cx="11000" cy="11600"/>
                  </a:xfrm>
                  <a:custGeom>
                    <a:avLst/>
                    <a:gdLst/>
                    <a:ahLst/>
                    <a:cxnLst/>
                    <a:rect l="l" t="t" r="r" b="b"/>
                    <a:pathLst>
                      <a:path w="440" h="464" extrusionOk="0">
                        <a:moveTo>
                          <a:pt x="220" y="0"/>
                        </a:moveTo>
                        <a:cubicBezTo>
                          <a:pt x="184" y="0"/>
                          <a:pt x="147" y="24"/>
                          <a:pt x="123" y="73"/>
                        </a:cubicBezTo>
                        <a:cubicBezTo>
                          <a:pt x="74" y="122"/>
                          <a:pt x="25" y="219"/>
                          <a:pt x="25" y="317"/>
                        </a:cubicBezTo>
                        <a:cubicBezTo>
                          <a:pt x="1" y="414"/>
                          <a:pt x="111" y="463"/>
                          <a:pt x="220" y="463"/>
                        </a:cubicBezTo>
                        <a:cubicBezTo>
                          <a:pt x="330" y="463"/>
                          <a:pt x="440" y="414"/>
                          <a:pt x="415" y="317"/>
                        </a:cubicBezTo>
                        <a:cubicBezTo>
                          <a:pt x="367" y="219"/>
                          <a:pt x="367" y="122"/>
                          <a:pt x="318" y="73"/>
                        </a:cubicBezTo>
                        <a:cubicBezTo>
                          <a:pt x="293" y="24"/>
                          <a:pt x="257" y="0"/>
                          <a:pt x="220" y="0"/>
                        </a:cubicBezTo>
                        <a:close/>
                      </a:path>
                    </a:pathLst>
                  </a:custGeom>
                  <a:solidFill>
                    <a:srgbClr val="000000">
                      <a:alpha val="32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61"/>
                  <p:cNvSpPr/>
                  <p:nvPr/>
                </p:nvSpPr>
                <p:spPr>
                  <a:xfrm>
                    <a:off x="-1576850" y="650100"/>
                    <a:ext cx="17075" cy="31100"/>
                  </a:xfrm>
                  <a:custGeom>
                    <a:avLst/>
                    <a:gdLst/>
                    <a:ahLst/>
                    <a:cxnLst/>
                    <a:rect l="l" t="t" r="r" b="b"/>
                    <a:pathLst>
                      <a:path w="683" h="1244" extrusionOk="0">
                        <a:moveTo>
                          <a:pt x="396" y="0"/>
                        </a:moveTo>
                        <a:cubicBezTo>
                          <a:pt x="354" y="0"/>
                          <a:pt x="317" y="12"/>
                          <a:pt x="293" y="37"/>
                        </a:cubicBezTo>
                        <a:cubicBezTo>
                          <a:pt x="0" y="329"/>
                          <a:pt x="195" y="865"/>
                          <a:pt x="390" y="1158"/>
                        </a:cubicBezTo>
                        <a:cubicBezTo>
                          <a:pt x="429" y="1216"/>
                          <a:pt x="482" y="1243"/>
                          <a:pt x="533" y="1243"/>
                        </a:cubicBezTo>
                        <a:cubicBezTo>
                          <a:pt x="611" y="1243"/>
                          <a:pt x="683" y="1179"/>
                          <a:pt x="683" y="1061"/>
                        </a:cubicBezTo>
                        <a:cubicBezTo>
                          <a:pt x="683" y="865"/>
                          <a:pt x="683" y="670"/>
                          <a:pt x="634" y="475"/>
                        </a:cubicBezTo>
                        <a:cubicBezTo>
                          <a:pt x="683" y="329"/>
                          <a:pt x="634" y="183"/>
                          <a:pt x="537" y="37"/>
                        </a:cubicBezTo>
                        <a:cubicBezTo>
                          <a:pt x="488" y="12"/>
                          <a:pt x="439" y="0"/>
                          <a:pt x="396" y="0"/>
                        </a:cubicBezTo>
                        <a:close/>
                      </a:path>
                    </a:pathLst>
                  </a:custGeom>
                  <a:solidFill>
                    <a:srgbClr val="000000">
                      <a:alpha val="32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61"/>
                  <p:cNvSpPr/>
                  <p:nvPr/>
                </p:nvSpPr>
                <p:spPr>
                  <a:xfrm>
                    <a:off x="-360425" y="835050"/>
                    <a:ext cx="9775" cy="14350"/>
                  </a:xfrm>
                  <a:custGeom>
                    <a:avLst/>
                    <a:gdLst/>
                    <a:ahLst/>
                    <a:cxnLst/>
                    <a:rect l="l" t="t" r="r" b="b"/>
                    <a:pathLst>
                      <a:path w="391" h="574" extrusionOk="0">
                        <a:moveTo>
                          <a:pt x="196" y="1"/>
                        </a:moveTo>
                        <a:cubicBezTo>
                          <a:pt x="98" y="1"/>
                          <a:pt x="1" y="49"/>
                          <a:pt x="1" y="147"/>
                        </a:cubicBezTo>
                        <a:cubicBezTo>
                          <a:pt x="1" y="244"/>
                          <a:pt x="1" y="342"/>
                          <a:pt x="1" y="391"/>
                        </a:cubicBezTo>
                        <a:cubicBezTo>
                          <a:pt x="25" y="513"/>
                          <a:pt x="110" y="574"/>
                          <a:pt x="196" y="574"/>
                        </a:cubicBezTo>
                        <a:cubicBezTo>
                          <a:pt x="281" y="574"/>
                          <a:pt x="366" y="513"/>
                          <a:pt x="391" y="391"/>
                        </a:cubicBezTo>
                        <a:cubicBezTo>
                          <a:pt x="391" y="342"/>
                          <a:pt x="391" y="244"/>
                          <a:pt x="391" y="147"/>
                        </a:cubicBezTo>
                        <a:cubicBezTo>
                          <a:pt x="391" y="49"/>
                          <a:pt x="293" y="1"/>
                          <a:pt x="196" y="1"/>
                        </a:cubicBezTo>
                        <a:close/>
                      </a:path>
                    </a:pathLst>
                  </a:custGeom>
                  <a:solidFill>
                    <a:srgbClr val="000000">
                      <a:alpha val="32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61"/>
                  <p:cNvSpPr/>
                  <p:nvPr/>
                </p:nvSpPr>
                <p:spPr>
                  <a:xfrm>
                    <a:off x="-362850" y="783850"/>
                    <a:ext cx="14650" cy="11000"/>
                  </a:xfrm>
                  <a:custGeom>
                    <a:avLst/>
                    <a:gdLst/>
                    <a:ahLst/>
                    <a:cxnLst/>
                    <a:rect l="l" t="t" r="r" b="b"/>
                    <a:pathLst>
                      <a:path w="586" h="440" extrusionOk="0">
                        <a:moveTo>
                          <a:pt x="293" y="1"/>
                        </a:moveTo>
                        <a:cubicBezTo>
                          <a:pt x="0" y="1"/>
                          <a:pt x="0" y="440"/>
                          <a:pt x="293" y="440"/>
                        </a:cubicBezTo>
                        <a:cubicBezTo>
                          <a:pt x="585" y="440"/>
                          <a:pt x="585" y="1"/>
                          <a:pt x="293" y="1"/>
                        </a:cubicBezTo>
                        <a:close/>
                      </a:path>
                    </a:pathLst>
                  </a:custGeom>
                  <a:solidFill>
                    <a:srgbClr val="000000">
                      <a:alpha val="32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61"/>
                  <p:cNvSpPr/>
                  <p:nvPr/>
                </p:nvSpPr>
                <p:spPr>
                  <a:xfrm>
                    <a:off x="-306525" y="1026075"/>
                    <a:ext cx="9525" cy="7775"/>
                  </a:xfrm>
                  <a:custGeom>
                    <a:avLst/>
                    <a:gdLst/>
                    <a:ahLst/>
                    <a:cxnLst/>
                    <a:rect l="l" t="t" r="r" b="b"/>
                    <a:pathLst>
                      <a:path w="381" h="311" extrusionOk="0">
                        <a:moveTo>
                          <a:pt x="132" y="0"/>
                        </a:moveTo>
                        <a:cubicBezTo>
                          <a:pt x="0" y="0"/>
                          <a:pt x="8" y="311"/>
                          <a:pt x="156" y="311"/>
                        </a:cubicBezTo>
                        <a:cubicBezTo>
                          <a:pt x="165" y="311"/>
                          <a:pt x="175" y="309"/>
                          <a:pt x="185" y="307"/>
                        </a:cubicBezTo>
                        <a:lnTo>
                          <a:pt x="283" y="258"/>
                        </a:lnTo>
                        <a:cubicBezTo>
                          <a:pt x="380" y="209"/>
                          <a:pt x="380" y="63"/>
                          <a:pt x="283" y="63"/>
                        </a:cubicBezTo>
                        <a:lnTo>
                          <a:pt x="185" y="14"/>
                        </a:lnTo>
                        <a:cubicBezTo>
                          <a:pt x="165" y="4"/>
                          <a:pt x="148" y="0"/>
                          <a:pt x="132" y="0"/>
                        </a:cubicBezTo>
                        <a:close/>
                      </a:path>
                    </a:pathLst>
                  </a:custGeom>
                  <a:solidFill>
                    <a:srgbClr val="000000">
                      <a:alpha val="32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61"/>
                  <p:cNvSpPr/>
                  <p:nvPr/>
                </p:nvSpPr>
                <p:spPr>
                  <a:xfrm>
                    <a:off x="-300700" y="950850"/>
                    <a:ext cx="8575" cy="6125"/>
                  </a:xfrm>
                  <a:custGeom>
                    <a:avLst/>
                    <a:gdLst/>
                    <a:ahLst/>
                    <a:cxnLst/>
                    <a:rect l="l" t="t" r="r" b="b"/>
                    <a:pathLst>
                      <a:path w="343" h="245" extrusionOk="0">
                        <a:moveTo>
                          <a:pt x="147" y="0"/>
                        </a:moveTo>
                        <a:cubicBezTo>
                          <a:pt x="1" y="0"/>
                          <a:pt x="1" y="244"/>
                          <a:pt x="147" y="244"/>
                        </a:cubicBezTo>
                        <a:cubicBezTo>
                          <a:pt x="342" y="244"/>
                          <a:pt x="342" y="0"/>
                          <a:pt x="147" y="0"/>
                        </a:cubicBezTo>
                        <a:close/>
                      </a:path>
                    </a:pathLst>
                  </a:custGeom>
                  <a:solidFill>
                    <a:srgbClr val="000000">
                      <a:alpha val="32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61"/>
                  <p:cNvSpPr/>
                  <p:nvPr/>
                </p:nvSpPr>
                <p:spPr>
                  <a:xfrm>
                    <a:off x="-292150" y="916950"/>
                    <a:ext cx="10975" cy="12500"/>
                  </a:xfrm>
                  <a:custGeom>
                    <a:avLst/>
                    <a:gdLst/>
                    <a:ahLst/>
                    <a:cxnLst/>
                    <a:rect l="l" t="t" r="r" b="b"/>
                    <a:pathLst>
                      <a:path w="439" h="500" extrusionOk="0">
                        <a:moveTo>
                          <a:pt x="258" y="0"/>
                        </a:moveTo>
                        <a:cubicBezTo>
                          <a:pt x="180" y="0"/>
                          <a:pt x="98" y="53"/>
                          <a:pt x="98" y="138"/>
                        </a:cubicBezTo>
                        <a:cubicBezTo>
                          <a:pt x="98" y="235"/>
                          <a:pt x="49" y="284"/>
                          <a:pt x="49" y="333"/>
                        </a:cubicBezTo>
                        <a:cubicBezTo>
                          <a:pt x="0" y="381"/>
                          <a:pt x="49" y="479"/>
                          <a:pt x="98" y="479"/>
                        </a:cubicBezTo>
                        <a:lnTo>
                          <a:pt x="146" y="479"/>
                        </a:lnTo>
                        <a:cubicBezTo>
                          <a:pt x="175" y="493"/>
                          <a:pt x="199" y="499"/>
                          <a:pt x="221" y="499"/>
                        </a:cubicBezTo>
                        <a:cubicBezTo>
                          <a:pt x="272" y="499"/>
                          <a:pt x="307" y="465"/>
                          <a:pt x="341" y="430"/>
                        </a:cubicBezTo>
                        <a:cubicBezTo>
                          <a:pt x="439" y="333"/>
                          <a:pt x="439" y="186"/>
                          <a:pt x="390" y="89"/>
                        </a:cubicBezTo>
                        <a:cubicBezTo>
                          <a:pt x="370" y="28"/>
                          <a:pt x="315" y="0"/>
                          <a:pt x="258" y="0"/>
                        </a:cubicBezTo>
                        <a:close/>
                      </a:path>
                    </a:pathLst>
                  </a:custGeom>
                  <a:solidFill>
                    <a:srgbClr val="000000">
                      <a:alpha val="32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61"/>
                  <p:cNvSpPr/>
                  <p:nvPr/>
                </p:nvSpPr>
                <p:spPr>
                  <a:xfrm>
                    <a:off x="-333600" y="932900"/>
                    <a:ext cx="11275" cy="9100"/>
                  </a:xfrm>
                  <a:custGeom>
                    <a:avLst/>
                    <a:gdLst/>
                    <a:ahLst/>
                    <a:cxnLst/>
                    <a:rect l="l" t="t" r="r" b="b"/>
                    <a:pathLst>
                      <a:path w="451" h="364" extrusionOk="0">
                        <a:moveTo>
                          <a:pt x="260" y="0"/>
                        </a:moveTo>
                        <a:cubicBezTo>
                          <a:pt x="228" y="0"/>
                          <a:pt x="190" y="11"/>
                          <a:pt x="147" y="36"/>
                        </a:cubicBezTo>
                        <a:lnTo>
                          <a:pt x="49" y="85"/>
                        </a:lnTo>
                        <a:cubicBezTo>
                          <a:pt x="0" y="133"/>
                          <a:pt x="0" y="231"/>
                          <a:pt x="49" y="280"/>
                        </a:cubicBezTo>
                        <a:lnTo>
                          <a:pt x="147" y="328"/>
                        </a:lnTo>
                        <a:cubicBezTo>
                          <a:pt x="190" y="353"/>
                          <a:pt x="228" y="364"/>
                          <a:pt x="260" y="364"/>
                        </a:cubicBezTo>
                        <a:cubicBezTo>
                          <a:pt x="450" y="364"/>
                          <a:pt x="450" y="0"/>
                          <a:pt x="260" y="0"/>
                        </a:cubicBezTo>
                        <a:close/>
                      </a:path>
                    </a:pathLst>
                  </a:custGeom>
                  <a:solidFill>
                    <a:srgbClr val="000000">
                      <a:alpha val="32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61"/>
                  <p:cNvSpPr/>
                  <p:nvPr/>
                </p:nvSpPr>
                <p:spPr>
                  <a:xfrm>
                    <a:off x="-362850" y="974000"/>
                    <a:ext cx="8550" cy="6125"/>
                  </a:xfrm>
                  <a:custGeom>
                    <a:avLst/>
                    <a:gdLst/>
                    <a:ahLst/>
                    <a:cxnLst/>
                    <a:rect l="l" t="t" r="r" b="b"/>
                    <a:pathLst>
                      <a:path w="342" h="245" extrusionOk="0">
                        <a:moveTo>
                          <a:pt x="195" y="1"/>
                        </a:moveTo>
                        <a:cubicBezTo>
                          <a:pt x="0" y="1"/>
                          <a:pt x="0" y="245"/>
                          <a:pt x="195" y="245"/>
                        </a:cubicBezTo>
                        <a:cubicBezTo>
                          <a:pt x="342" y="245"/>
                          <a:pt x="342" y="1"/>
                          <a:pt x="195" y="1"/>
                        </a:cubicBezTo>
                        <a:close/>
                      </a:path>
                    </a:pathLst>
                  </a:custGeom>
                  <a:solidFill>
                    <a:srgbClr val="000000">
                      <a:alpha val="32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61"/>
                  <p:cNvSpPr/>
                  <p:nvPr/>
                </p:nvSpPr>
                <p:spPr>
                  <a:xfrm>
                    <a:off x="-369800" y="976650"/>
                    <a:ext cx="9875" cy="11125"/>
                  </a:xfrm>
                  <a:custGeom>
                    <a:avLst/>
                    <a:gdLst/>
                    <a:ahLst/>
                    <a:cxnLst/>
                    <a:rect l="l" t="t" r="r" b="b"/>
                    <a:pathLst>
                      <a:path w="395" h="445" extrusionOk="0">
                        <a:moveTo>
                          <a:pt x="120" y="1"/>
                        </a:moveTo>
                        <a:cubicBezTo>
                          <a:pt x="63" y="1"/>
                          <a:pt x="0" y="70"/>
                          <a:pt x="35" y="139"/>
                        </a:cubicBezTo>
                        <a:cubicBezTo>
                          <a:pt x="35" y="236"/>
                          <a:pt x="83" y="334"/>
                          <a:pt x="132" y="382"/>
                        </a:cubicBezTo>
                        <a:cubicBezTo>
                          <a:pt x="162" y="427"/>
                          <a:pt x="200" y="444"/>
                          <a:pt x="237" y="444"/>
                        </a:cubicBezTo>
                        <a:cubicBezTo>
                          <a:pt x="321" y="444"/>
                          <a:pt x="395" y="353"/>
                          <a:pt x="327" y="285"/>
                        </a:cubicBezTo>
                        <a:cubicBezTo>
                          <a:pt x="278" y="187"/>
                          <a:pt x="230" y="139"/>
                          <a:pt x="181" y="41"/>
                        </a:cubicBezTo>
                        <a:cubicBezTo>
                          <a:pt x="166" y="12"/>
                          <a:pt x="144" y="1"/>
                          <a:pt x="120" y="1"/>
                        </a:cubicBezTo>
                        <a:close/>
                      </a:path>
                    </a:pathLst>
                  </a:custGeom>
                  <a:solidFill>
                    <a:srgbClr val="000000">
                      <a:alpha val="32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61"/>
                  <p:cNvSpPr/>
                  <p:nvPr/>
                </p:nvSpPr>
                <p:spPr>
                  <a:xfrm>
                    <a:off x="-380525" y="889600"/>
                    <a:ext cx="9775" cy="11300"/>
                  </a:xfrm>
                  <a:custGeom>
                    <a:avLst/>
                    <a:gdLst/>
                    <a:ahLst/>
                    <a:cxnLst/>
                    <a:rect l="l" t="t" r="r" b="b"/>
                    <a:pathLst>
                      <a:path w="391" h="452" extrusionOk="0">
                        <a:moveTo>
                          <a:pt x="214" y="0"/>
                        </a:moveTo>
                        <a:cubicBezTo>
                          <a:pt x="159" y="0"/>
                          <a:pt x="98" y="37"/>
                          <a:pt x="73" y="110"/>
                        </a:cubicBezTo>
                        <a:cubicBezTo>
                          <a:pt x="73" y="159"/>
                          <a:pt x="25" y="208"/>
                          <a:pt x="25" y="305"/>
                        </a:cubicBezTo>
                        <a:cubicBezTo>
                          <a:pt x="0" y="403"/>
                          <a:pt x="98" y="451"/>
                          <a:pt x="195" y="451"/>
                        </a:cubicBezTo>
                        <a:cubicBezTo>
                          <a:pt x="293" y="451"/>
                          <a:pt x="390" y="403"/>
                          <a:pt x="366" y="305"/>
                        </a:cubicBezTo>
                        <a:cubicBezTo>
                          <a:pt x="366" y="208"/>
                          <a:pt x="366" y="159"/>
                          <a:pt x="317" y="110"/>
                        </a:cubicBezTo>
                        <a:cubicBezTo>
                          <a:pt x="317" y="37"/>
                          <a:pt x="268" y="0"/>
                          <a:pt x="214" y="0"/>
                        </a:cubicBezTo>
                        <a:close/>
                      </a:path>
                    </a:pathLst>
                  </a:custGeom>
                  <a:solidFill>
                    <a:srgbClr val="000000">
                      <a:alpha val="32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61"/>
                  <p:cNvSpPr/>
                  <p:nvPr/>
                </p:nvSpPr>
                <p:spPr>
                  <a:xfrm>
                    <a:off x="-2551550" y="987075"/>
                    <a:ext cx="2241575" cy="271325"/>
                  </a:xfrm>
                  <a:custGeom>
                    <a:avLst/>
                    <a:gdLst/>
                    <a:ahLst/>
                    <a:cxnLst/>
                    <a:rect l="l" t="t" r="r" b="b"/>
                    <a:pathLst>
                      <a:path w="89663" h="10853" extrusionOk="0">
                        <a:moveTo>
                          <a:pt x="53723" y="0"/>
                        </a:moveTo>
                        <a:cubicBezTo>
                          <a:pt x="50788" y="0"/>
                          <a:pt x="47850" y="184"/>
                          <a:pt x="44936" y="550"/>
                        </a:cubicBezTo>
                        <a:cubicBezTo>
                          <a:pt x="37672" y="1477"/>
                          <a:pt x="30895" y="3866"/>
                          <a:pt x="24069" y="6401"/>
                        </a:cubicBezTo>
                        <a:cubicBezTo>
                          <a:pt x="18618" y="8377"/>
                          <a:pt x="13144" y="9972"/>
                          <a:pt x="7529" y="9972"/>
                        </a:cubicBezTo>
                        <a:cubicBezTo>
                          <a:pt x="5108" y="9972"/>
                          <a:pt x="2661" y="9675"/>
                          <a:pt x="179" y="8985"/>
                        </a:cubicBezTo>
                        <a:cubicBezTo>
                          <a:pt x="168" y="8980"/>
                          <a:pt x="158" y="8977"/>
                          <a:pt x="147" y="8977"/>
                        </a:cubicBezTo>
                        <a:cubicBezTo>
                          <a:pt x="63" y="8977"/>
                          <a:pt x="0" y="9137"/>
                          <a:pt x="130" y="9180"/>
                        </a:cubicBezTo>
                        <a:cubicBezTo>
                          <a:pt x="2945" y="10369"/>
                          <a:pt x="5798" y="10853"/>
                          <a:pt x="8669" y="10853"/>
                        </a:cubicBezTo>
                        <a:cubicBezTo>
                          <a:pt x="19576" y="10853"/>
                          <a:pt x="30752" y="3876"/>
                          <a:pt x="41133" y="2062"/>
                        </a:cubicBezTo>
                        <a:cubicBezTo>
                          <a:pt x="45097" y="1421"/>
                          <a:pt x="49096" y="1092"/>
                          <a:pt x="53090" y="1092"/>
                        </a:cubicBezTo>
                        <a:cubicBezTo>
                          <a:pt x="57299" y="1092"/>
                          <a:pt x="61504" y="1457"/>
                          <a:pt x="65657" y="2208"/>
                        </a:cubicBezTo>
                        <a:cubicBezTo>
                          <a:pt x="73604" y="3573"/>
                          <a:pt x="81064" y="6450"/>
                          <a:pt x="88913" y="8156"/>
                        </a:cubicBezTo>
                        <a:cubicBezTo>
                          <a:pt x="88945" y="8162"/>
                          <a:pt x="88975" y="8165"/>
                          <a:pt x="89004" y="8165"/>
                        </a:cubicBezTo>
                        <a:cubicBezTo>
                          <a:pt x="89476" y="8165"/>
                          <a:pt x="89662" y="7459"/>
                          <a:pt x="89157" y="7230"/>
                        </a:cubicBezTo>
                        <a:cubicBezTo>
                          <a:pt x="82234" y="4402"/>
                          <a:pt x="74433" y="2598"/>
                          <a:pt x="67071" y="1282"/>
                        </a:cubicBezTo>
                        <a:cubicBezTo>
                          <a:pt x="62682" y="427"/>
                          <a:pt x="58204" y="0"/>
                          <a:pt x="537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61"/>
                  <p:cNvSpPr/>
                  <p:nvPr/>
                </p:nvSpPr>
                <p:spPr>
                  <a:xfrm>
                    <a:off x="-2667750" y="499850"/>
                    <a:ext cx="2390725" cy="730225"/>
                  </a:xfrm>
                  <a:custGeom>
                    <a:avLst/>
                    <a:gdLst/>
                    <a:ahLst/>
                    <a:cxnLst/>
                    <a:rect l="l" t="t" r="r" b="b"/>
                    <a:pathLst>
                      <a:path w="95629" h="29209" extrusionOk="0">
                        <a:moveTo>
                          <a:pt x="58623" y="1"/>
                        </a:moveTo>
                        <a:cubicBezTo>
                          <a:pt x="52723" y="1"/>
                          <a:pt x="46807" y="670"/>
                          <a:pt x="40906" y="2244"/>
                        </a:cubicBezTo>
                        <a:cubicBezTo>
                          <a:pt x="31609" y="4758"/>
                          <a:pt x="22727" y="9764"/>
                          <a:pt x="12869" y="9764"/>
                        </a:cubicBezTo>
                        <a:cubicBezTo>
                          <a:pt x="12594" y="9764"/>
                          <a:pt x="12319" y="9760"/>
                          <a:pt x="12043" y="9752"/>
                        </a:cubicBezTo>
                        <a:cubicBezTo>
                          <a:pt x="9800" y="9703"/>
                          <a:pt x="7850" y="8874"/>
                          <a:pt x="5656" y="8582"/>
                        </a:cubicBezTo>
                        <a:cubicBezTo>
                          <a:pt x="5451" y="8531"/>
                          <a:pt x="5239" y="8506"/>
                          <a:pt x="5026" y="8506"/>
                        </a:cubicBezTo>
                        <a:cubicBezTo>
                          <a:pt x="4428" y="8506"/>
                          <a:pt x="3819" y="8697"/>
                          <a:pt x="3316" y="9021"/>
                        </a:cubicBezTo>
                        <a:cubicBezTo>
                          <a:pt x="1463" y="10288"/>
                          <a:pt x="1024" y="13165"/>
                          <a:pt x="732" y="15213"/>
                        </a:cubicBezTo>
                        <a:cubicBezTo>
                          <a:pt x="195" y="19211"/>
                          <a:pt x="0" y="28523"/>
                          <a:pt x="5900" y="29205"/>
                        </a:cubicBezTo>
                        <a:cubicBezTo>
                          <a:pt x="5914" y="29208"/>
                          <a:pt x="5927" y="29209"/>
                          <a:pt x="5939" y="29209"/>
                        </a:cubicBezTo>
                        <a:cubicBezTo>
                          <a:pt x="6192" y="29209"/>
                          <a:pt x="6178" y="28764"/>
                          <a:pt x="5900" y="28718"/>
                        </a:cubicBezTo>
                        <a:cubicBezTo>
                          <a:pt x="1122" y="28133"/>
                          <a:pt x="781" y="20234"/>
                          <a:pt x="1122" y="16919"/>
                        </a:cubicBezTo>
                        <a:cubicBezTo>
                          <a:pt x="1219" y="15359"/>
                          <a:pt x="1512" y="13799"/>
                          <a:pt x="1951" y="12239"/>
                        </a:cubicBezTo>
                        <a:cubicBezTo>
                          <a:pt x="2657" y="10244"/>
                          <a:pt x="3222" y="9383"/>
                          <a:pt x="5304" y="9383"/>
                        </a:cubicBezTo>
                        <a:cubicBezTo>
                          <a:pt x="5665" y="9383"/>
                          <a:pt x="6072" y="9409"/>
                          <a:pt x="6534" y="9460"/>
                        </a:cubicBezTo>
                        <a:cubicBezTo>
                          <a:pt x="7509" y="9557"/>
                          <a:pt x="8484" y="9996"/>
                          <a:pt x="9508" y="10142"/>
                        </a:cubicBezTo>
                        <a:cubicBezTo>
                          <a:pt x="10660" y="10294"/>
                          <a:pt x="11805" y="10364"/>
                          <a:pt x="12943" y="10364"/>
                        </a:cubicBezTo>
                        <a:cubicBezTo>
                          <a:pt x="20568" y="10364"/>
                          <a:pt x="27879" y="7233"/>
                          <a:pt x="35007" y="4730"/>
                        </a:cubicBezTo>
                        <a:cubicBezTo>
                          <a:pt x="42858" y="1940"/>
                          <a:pt x="51132" y="519"/>
                          <a:pt x="59431" y="519"/>
                        </a:cubicBezTo>
                        <a:cubicBezTo>
                          <a:pt x="61285" y="519"/>
                          <a:pt x="63139" y="590"/>
                          <a:pt x="64991" y="732"/>
                        </a:cubicBezTo>
                        <a:cubicBezTo>
                          <a:pt x="75327" y="1561"/>
                          <a:pt x="85176" y="4438"/>
                          <a:pt x="95073" y="7266"/>
                        </a:cubicBezTo>
                        <a:cubicBezTo>
                          <a:pt x="95103" y="7273"/>
                          <a:pt x="95131" y="7276"/>
                          <a:pt x="95159" y="7276"/>
                        </a:cubicBezTo>
                        <a:cubicBezTo>
                          <a:pt x="95489" y="7276"/>
                          <a:pt x="95628" y="6771"/>
                          <a:pt x="95268" y="6680"/>
                        </a:cubicBezTo>
                        <a:cubicBezTo>
                          <a:pt x="83315" y="2949"/>
                          <a:pt x="71004" y="1"/>
                          <a:pt x="586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61"/>
                  <p:cNvSpPr/>
                  <p:nvPr/>
                </p:nvSpPr>
                <p:spPr>
                  <a:xfrm>
                    <a:off x="-570075" y="703325"/>
                    <a:ext cx="84750" cy="354800"/>
                  </a:xfrm>
                  <a:custGeom>
                    <a:avLst/>
                    <a:gdLst/>
                    <a:ahLst/>
                    <a:cxnLst/>
                    <a:rect l="l" t="t" r="r" b="b"/>
                    <a:pathLst>
                      <a:path w="3390" h="14192" extrusionOk="0">
                        <a:moveTo>
                          <a:pt x="2436" y="1"/>
                        </a:moveTo>
                        <a:cubicBezTo>
                          <a:pt x="2227" y="1"/>
                          <a:pt x="2024" y="102"/>
                          <a:pt x="1902" y="345"/>
                        </a:cubicBezTo>
                        <a:cubicBezTo>
                          <a:pt x="1" y="4197"/>
                          <a:pt x="293" y="9706"/>
                          <a:pt x="1512" y="13753"/>
                        </a:cubicBezTo>
                        <a:cubicBezTo>
                          <a:pt x="1627" y="14058"/>
                          <a:pt x="1875" y="14192"/>
                          <a:pt x="2127" y="14192"/>
                        </a:cubicBezTo>
                        <a:cubicBezTo>
                          <a:pt x="2519" y="14192"/>
                          <a:pt x="2918" y="13868"/>
                          <a:pt x="2829" y="13363"/>
                        </a:cubicBezTo>
                        <a:cubicBezTo>
                          <a:pt x="1756" y="9804"/>
                          <a:pt x="1415" y="4441"/>
                          <a:pt x="3121" y="1028"/>
                        </a:cubicBezTo>
                        <a:cubicBezTo>
                          <a:pt x="3390" y="491"/>
                          <a:pt x="2897" y="1"/>
                          <a:pt x="24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61"/>
                  <p:cNvSpPr/>
                  <p:nvPr/>
                </p:nvSpPr>
                <p:spPr>
                  <a:xfrm>
                    <a:off x="-2590975" y="792200"/>
                    <a:ext cx="95950" cy="376675"/>
                  </a:xfrm>
                  <a:custGeom>
                    <a:avLst/>
                    <a:gdLst/>
                    <a:ahLst/>
                    <a:cxnLst/>
                    <a:rect l="l" t="t" r="r" b="b"/>
                    <a:pathLst>
                      <a:path w="3838" h="15067" extrusionOk="0">
                        <a:moveTo>
                          <a:pt x="2292" y="1"/>
                        </a:moveTo>
                        <a:cubicBezTo>
                          <a:pt x="2276" y="1"/>
                          <a:pt x="2259" y="3"/>
                          <a:pt x="2244" y="8"/>
                        </a:cubicBezTo>
                        <a:cubicBezTo>
                          <a:pt x="147" y="1178"/>
                          <a:pt x="245" y="4689"/>
                          <a:pt x="147" y="6736"/>
                        </a:cubicBezTo>
                        <a:cubicBezTo>
                          <a:pt x="1" y="9857"/>
                          <a:pt x="635" y="12880"/>
                          <a:pt x="3121" y="14976"/>
                        </a:cubicBezTo>
                        <a:cubicBezTo>
                          <a:pt x="3195" y="15040"/>
                          <a:pt x="3274" y="15066"/>
                          <a:pt x="3349" y="15066"/>
                        </a:cubicBezTo>
                        <a:cubicBezTo>
                          <a:pt x="3619" y="15066"/>
                          <a:pt x="3838" y="14718"/>
                          <a:pt x="3609" y="14489"/>
                        </a:cubicBezTo>
                        <a:cubicBezTo>
                          <a:pt x="1464" y="12587"/>
                          <a:pt x="732" y="10052"/>
                          <a:pt x="732" y="7273"/>
                        </a:cubicBezTo>
                        <a:cubicBezTo>
                          <a:pt x="732" y="5176"/>
                          <a:pt x="879" y="1958"/>
                          <a:pt x="2439" y="301"/>
                        </a:cubicBezTo>
                        <a:cubicBezTo>
                          <a:pt x="2569" y="170"/>
                          <a:pt x="2428" y="1"/>
                          <a:pt x="22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61"/>
                  <p:cNvSpPr/>
                  <p:nvPr/>
                </p:nvSpPr>
                <p:spPr>
                  <a:xfrm>
                    <a:off x="-2533675" y="928225"/>
                    <a:ext cx="2028475" cy="266225"/>
                  </a:xfrm>
                  <a:custGeom>
                    <a:avLst/>
                    <a:gdLst/>
                    <a:ahLst/>
                    <a:cxnLst/>
                    <a:rect l="l" t="t" r="r" b="b"/>
                    <a:pathLst>
                      <a:path w="81139" h="10649" extrusionOk="0">
                        <a:moveTo>
                          <a:pt x="53217" y="1"/>
                        </a:moveTo>
                        <a:cubicBezTo>
                          <a:pt x="49309" y="1"/>
                          <a:pt x="45425" y="309"/>
                          <a:pt x="41637" y="954"/>
                        </a:cubicBezTo>
                        <a:cubicBezTo>
                          <a:pt x="30145" y="2970"/>
                          <a:pt x="19187" y="9922"/>
                          <a:pt x="7549" y="9922"/>
                        </a:cubicBezTo>
                        <a:cubicBezTo>
                          <a:pt x="5115" y="9922"/>
                          <a:pt x="2651" y="9618"/>
                          <a:pt x="147" y="8901"/>
                        </a:cubicBezTo>
                        <a:cubicBezTo>
                          <a:pt x="49" y="8901"/>
                          <a:pt x="0" y="8999"/>
                          <a:pt x="98" y="9048"/>
                        </a:cubicBezTo>
                        <a:cubicBezTo>
                          <a:pt x="2820" y="10185"/>
                          <a:pt x="5563" y="10648"/>
                          <a:pt x="8312" y="10648"/>
                        </a:cubicBezTo>
                        <a:cubicBezTo>
                          <a:pt x="18168" y="10648"/>
                          <a:pt x="28104" y="4698"/>
                          <a:pt x="37444" y="2563"/>
                        </a:cubicBezTo>
                        <a:cubicBezTo>
                          <a:pt x="42460" y="1433"/>
                          <a:pt x="47552" y="840"/>
                          <a:pt x="52665" y="840"/>
                        </a:cubicBezTo>
                        <a:cubicBezTo>
                          <a:pt x="54610" y="840"/>
                          <a:pt x="56558" y="926"/>
                          <a:pt x="58507" y="1100"/>
                        </a:cubicBezTo>
                        <a:cubicBezTo>
                          <a:pt x="66112" y="1734"/>
                          <a:pt x="73133" y="3977"/>
                          <a:pt x="80544" y="5635"/>
                        </a:cubicBezTo>
                        <a:cubicBezTo>
                          <a:pt x="80583" y="5648"/>
                          <a:pt x="80621" y="5654"/>
                          <a:pt x="80656" y="5654"/>
                        </a:cubicBezTo>
                        <a:cubicBezTo>
                          <a:pt x="81013" y="5654"/>
                          <a:pt x="81138" y="5036"/>
                          <a:pt x="80739" y="4903"/>
                        </a:cubicBezTo>
                        <a:cubicBezTo>
                          <a:pt x="72102" y="1772"/>
                          <a:pt x="62591" y="1"/>
                          <a:pt x="532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7" name="Google Shape;1247;p61"/>
                <p:cNvGrpSpPr/>
                <p:nvPr/>
              </p:nvGrpSpPr>
              <p:grpSpPr>
                <a:xfrm>
                  <a:off x="2118668" y="1513655"/>
                  <a:ext cx="426682" cy="273874"/>
                  <a:chOff x="2118668" y="1513655"/>
                  <a:chExt cx="426682" cy="273874"/>
                </a:xfrm>
              </p:grpSpPr>
              <p:sp>
                <p:nvSpPr>
                  <p:cNvPr id="1248" name="Google Shape;1248;p61"/>
                  <p:cNvSpPr/>
                  <p:nvPr/>
                </p:nvSpPr>
                <p:spPr>
                  <a:xfrm rot="165669">
                    <a:off x="2121547" y="1522887"/>
                    <a:ext cx="386415" cy="128836"/>
                  </a:xfrm>
                  <a:custGeom>
                    <a:avLst/>
                    <a:gdLst/>
                    <a:ahLst/>
                    <a:cxnLst/>
                    <a:rect l="l" t="t" r="r" b="b"/>
                    <a:pathLst>
                      <a:path w="8338" h="2780" extrusionOk="0">
                        <a:moveTo>
                          <a:pt x="8338" y="0"/>
                        </a:moveTo>
                        <a:cubicBezTo>
                          <a:pt x="5413" y="390"/>
                          <a:pt x="2585" y="1365"/>
                          <a:pt x="1" y="2779"/>
                        </a:cubicBezTo>
                        <a:lnTo>
                          <a:pt x="98" y="2730"/>
                        </a:lnTo>
                        <a:lnTo>
                          <a:pt x="3121" y="2682"/>
                        </a:lnTo>
                        <a:cubicBezTo>
                          <a:pt x="3185" y="2685"/>
                          <a:pt x="3250" y="2686"/>
                          <a:pt x="3314" y="2686"/>
                        </a:cubicBezTo>
                        <a:cubicBezTo>
                          <a:pt x="4272" y="2686"/>
                          <a:pt x="5218" y="2346"/>
                          <a:pt x="5949" y="1707"/>
                        </a:cubicBezTo>
                        <a:lnTo>
                          <a:pt x="833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61"/>
                  <p:cNvSpPr/>
                  <p:nvPr/>
                </p:nvSpPr>
                <p:spPr>
                  <a:xfrm>
                    <a:off x="2449050" y="1655663"/>
                    <a:ext cx="96300" cy="86350"/>
                  </a:xfrm>
                  <a:custGeom>
                    <a:avLst/>
                    <a:gdLst/>
                    <a:ahLst/>
                    <a:cxnLst/>
                    <a:rect l="l" t="t" r="r" b="b"/>
                    <a:pathLst>
                      <a:path w="3852" h="3454" extrusionOk="0">
                        <a:moveTo>
                          <a:pt x="1641" y="0"/>
                        </a:moveTo>
                        <a:cubicBezTo>
                          <a:pt x="1324" y="0"/>
                          <a:pt x="1001" y="103"/>
                          <a:pt x="731" y="319"/>
                        </a:cubicBezTo>
                        <a:cubicBezTo>
                          <a:pt x="0" y="953"/>
                          <a:pt x="98" y="2123"/>
                          <a:pt x="926" y="2611"/>
                        </a:cubicBezTo>
                        <a:cubicBezTo>
                          <a:pt x="1138" y="3153"/>
                          <a:pt x="1647" y="3454"/>
                          <a:pt x="2179" y="3454"/>
                        </a:cubicBezTo>
                        <a:cubicBezTo>
                          <a:pt x="2506" y="3454"/>
                          <a:pt x="2842" y="3340"/>
                          <a:pt x="3120" y="3098"/>
                        </a:cubicBezTo>
                        <a:cubicBezTo>
                          <a:pt x="3852" y="2513"/>
                          <a:pt x="3754" y="1343"/>
                          <a:pt x="2925" y="855"/>
                        </a:cubicBezTo>
                        <a:cubicBezTo>
                          <a:pt x="2710" y="302"/>
                          <a:pt x="2184" y="0"/>
                          <a:pt x="164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61"/>
                  <p:cNvSpPr/>
                  <p:nvPr/>
                </p:nvSpPr>
                <p:spPr>
                  <a:xfrm>
                    <a:off x="2296563" y="1736600"/>
                    <a:ext cx="73824" cy="50929"/>
                  </a:xfrm>
                  <a:custGeom>
                    <a:avLst/>
                    <a:gdLst/>
                    <a:ahLst/>
                    <a:cxnLst/>
                    <a:rect l="l" t="t" r="r" b="b"/>
                    <a:pathLst>
                      <a:path w="3852" h="3454" extrusionOk="0">
                        <a:moveTo>
                          <a:pt x="1641" y="0"/>
                        </a:moveTo>
                        <a:cubicBezTo>
                          <a:pt x="1324" y="0"/>
                          <a:pt x="1001" y="103"/>
                          <a:pt x="731" y="319"/>
                        </a:cubicBezTo>
                        <a:cubicBezTo>
                          <a:pt x="0" y="953"/>
                          <a:pt x="98" y="2123"/>
                          <a:pt x="926" y="2611"/>
                        </a:cubicBezTo>
                        <a:cubicBezTo>
                          <a:pt x="1138" y="3153"/>
                          <a:pt x="1647" y="3454"/>
                          <a:pt x="2179" y="3454"/>
                        </a:cubicBezTo>
                        <a:cubicBezTo>
                          <a:pt x="2506" y="3454"/>
                          <a:pt x="2842" y="3340"/>
                          <a:pt x="3120" y="3098"/>
                        </a:cubicBezTo>
                        <a:cubicBezTo>
                          <a:pt x="3852" y="2513"/>
                          <a:pt x="3754" y="1343"/>
                          <a:pt x="2925" y="855"/>
                        </a:cubicBezTo>
                        <a:cubicBezTo>
                          <a:pt x="2710" y="302"/>
                          <a:pt x="2184" y="0"/>
                          <a:pt x="164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1" name="Google Shape;1251;p61"/>
                <p:cNvSpPr/>
                <p:nvPr/>
              </p:nvSpPr>
              <p:spPr>
                <a:xfrm>
                  <a:off x="1629351" y="1515501"/>
                  <a:ext cx="1604768" cy="201655"/>
                </a:xfrm>
                <a:custGeom>
                  <a:avLst/>
                  <a:gdLst/>
                  <a:ahLst/>
                  <a:cxnLst/>
                  <a:rect l="l" t="t" r="r" b="b"/>
                  <a:pathLst>
                    <a:path w="82222" h="10332" extrusionOk="0">
                      <a:moveTo>
                        <a:pt x="53165" y="0"/>
                      </a:moveTo>
                      <a:cubicBezTo>
                        <a:pt x="49414" y="0"/>
                        <a:pt x="45672" y="289"/>
                        <a:pt x="41979" y="911"/>
                      </a:cubicBezTo>
                      <a:cubicBezTo>
                        <a:pt x="30556" y="2868"/>
                        <a:pt x="19461" y="9864"/>
                        <a:pt x="7861" y="9864"/>
                      </a:cubicBezTo>
                      <a:cubicBezTo>
                        <a:pt x="5301" y="9864"/>
                        <a:pt x="2716" y="9523"/>
                        <a:pt x="98" y="8712"/>
                      </a:cubicBezTo>
                      <a:cubicBezTo>
                        <a:pt x="49" y="8712"/>
                        <a:pt x="1" y="8809"/>
                        <a:pt x="98" y="8858"/>
                      </a:cubicBezTo>
                      <a:lnTo>
                        <a:pt x="98" y="8809"/>
                      </a:lnTo>
                      <a:cubicBezTo>
                        <a:pt x="2826" y="9890"/>
                        <a:pt x="5559" y="10332"/>
                        <a:pt x="8288" y="10332"/>
                      </a:cubicBezTo>
                      <a:cubicBezTo>
                        <a:pt x="18243" y="10332"/>
                        <a:pt x="28161" y="4457"/>
                        <a:pt x="37688" y="2276"/>
                      </a:cubicBezTo>
                      <a:cubicBezTo>
                        <a:pt x="42806" y="1103"/>
                        <a:pt x="48001" y="526"/>
                        <a:pt x="53218" y="526"/>
                      </a:cubicBezTo>
                      <a:cubicBezTo>
                        <a:pt x="55158" y="526"/>
                        <a:pt x="57100" y="606"/>
                        <a:pt x="59043" y="765"/>
                      </a:cubicBezTo>
                      <a:cubicBezTo>
                        <a:pt x="66844" y="1447"/>
                        <a:pt x="74255" y="3641"/>
                        <a:pt x="81812" y="5494"/>
                      </a:cubicBezTo>
                      <a:cubicBezTo>
                        <a:pt x="81841" y="5504"/>
                        <a:pt x="81868" y="5508"/>
                        <a:pt x="81894" y="5508"/>
                      </a:cubicBezTo>
                      <a:cubicBezTo>
                        <a:pt x="82129" y="5508"/>
                        <a:pt x="82222" y="5143"/>
                        <a:pt x="81958" y="5055"/>
                      </a:cubicBezTo>
                      <a:cubicBezTo>
                        <a:pt x="72764" y="1955"/>
                        <a:pt x="62933" y="0"/>
                        <a:pt x="531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2" name="Google Shape;1252;p61"/>
              <p:cNvGrpSpPr/>
              <p:nvPr/>
            </p:nvGrpSpPr>
            <p:grpSpPr>
              <a:xfrm>
                <a:off x="2364473" y="2205388"/>
                <a:ext cx="151319" cy="392048"/>
                <a:chOff x="-416475" y="670500"/>
                <a:chExt cx="193825" cy="502175"/>
              </a:xfrm>
            </p:grpSpPr>
            <p:sp>
              <p:nvSpPr>
                <p:cNvPr id="1253" name="Google Shape;1253;p61"/>
                <p:cNvSpPr/>
                <p:nvPr/>
              </p:nvSpPr>
              <p:spPr>
                <a:xfrm>
                  <a:off x="-416475" y="670500"/>
                  <a:ext cx="181625" cy="335225"/>
                </a:xfrm>
                <a:custGeom>
                  <a:avLst/>
                  <a:gdLst/>
                  <a:ahLst/>
                  <a:cxnLst/>
                  <a:rect l="l" t="t" r="r" b="b"/>
                  <a:pathLst>
                    <a:path w="7265" h="13409" extrusionOk="0">
                      <a:moveTo>
                        <a:pt x="3315" y="1"/>
                      </a:moveTo>
                      <a:cubicBezTo>
                        <a:pt x="2535" y="1"/>
                        <a:pt x="1999" y="732"/>
                        <a:pt x="1560" y="1415"/>
                      </a:cubicBezTo>
                      <a:cubicBezTo>
                        <a:pt x="488" y="3219"/>
                        <a:pt x="0" y="5364"/>
                        <a:pt x="98" y="7509"/>
                      </a:cubicBezTo>
                      <a:cubicBezTo>
                        <a:pt x="445" y="6389"/>
                        <a:pt x="885" y="5330"/>
                        <a:pt x="1368" y="4283"/>
                      </a:cubicBezTo>
                      <a:lnTo>
                        <a:pt x="1368" y="4283"/>
                      </a:lnTo>
                      <a:lnTo>
                        <a:pt x="926" y="5218"/>
                      </a:lnTo>
                      <a:cubicBezTo>
                        <a:pt x="1068" y="4736"/>
                        <a:pt x="1275" y="4173"/>
                        <a:pt x="1605" y="3775"/>
                      </a:cubicBezTo>
                      <a:lnTo>
                        <a:pt x="1605" y="3775"/>
                      </a:lnTo>
                      <a:cubicBezTo>
                        <a:pt x="1525" y="3945"/>
                        <a:pt x="1446" y="4114"/>
                        <a:pt x="1368" y="4283"/>
                      </a:cubicBezTo>
                      <a:lnTo>
                        <a:pt x="1368" y="4283"/>
                      </a:lnTo>
                      <a:lnTo>
                        <a:pt x="1610" y="3770"/>
                      </a:lnTo>
                      <a:lnTo>
                        <a:pt x="1610" y="3770"/>
                      </a:lnTo>
                      <a:cubicBezTo>
                        <a:pt x="1608" y="3772"/>
                        <a:pt x="1607" y="3774"/>
                        <a:pt x="1605" y="3775"/>
                      </a:cubicBezTo>
                      <a:lnTo>
                        <a:pt x="1605" y="3775"/>
                      </a:lnTo>
                      <a:cubicBezTo>
                        <a:pt x="1655" y="3671"/>
                        <a:pt x="1705" y="3567"/>
                        <a:pt x="1755" y="3462"/>
                      </a:cubicBezTo>
                      <a:lnTo>
                        <a:pt x="1755" y="3462"/>
                      </a:lnTo>
                      <a:lnTo>
                        <a:pt x="1610" y="3770"/>
                      </a:lnTo>
                      <a:lnTo>
                        <a:pt x="1610" y="3770"/>
                      </a:lnTo>
                      <a:cubicBezTo>
                        <a:pt x="1848" y="3486"/>
                        <a:pt x="2149" y="3288"/>
                        <a:pt x="2535" y="3267"/>
                      </a:cubicBezTo>
                      <a:cubicBezTo>
                        <a:pt x="3072" y="3316"/>
                        <a:pt x="3559" y="3657"/>
                        <a:pt x="3803" y="4194"/>
                      </a:cubicBezTo>
                      <a:cubicBezTo>
                        <a:pt x="3998" y="4730"/>
                        <a:pt x="4095" y="5266"/>
                        <a:pt x="4095" y="5803"/>
                      </a:cubicBezTo>
                      <a:lnTo>
                        <a:pt x="4729" y="5120"/>
                      </a:lnTo>
                      <a:cubicBezTo>
                        <a:pt x="6728" y="7265"/>
                        <a:pt x="6875" y="10483"/>
                        <a:pt x="6875" y="13408"/>
                      </a:cubicBezTo>
                      <a:cubicBezTo>
                        <a:pt x="7265" y="9557"/>
                        <a:pt x="6728" y="5656"/>
                        <a:pt x="5363" y="2000"/>
                      </a:cubicBezTo>
                      <a:cubicBezTo>
                        <a:pt x="5022" y="1073"/>
                        <a:pt x="4339" y="1"/>
                        <a:pt x="33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61"/>
                <p:cNvSpPr/>
                <p:nvPr/>
              </p:nvSpPr>
              <p:spPr>
                <a:xfrm>
                  <a:off x="-411600" y="768025"/>
                  <a:ext cx="188950" cy="404650"/>
                </a:xfrm>
                <a:custGeom>
                  <a:avLst/>
                  <a:gdLst/>
                  <a:ahLst/>
                  <a:cxnLst/>
                  <a:rect l="l" t="t" r="r" b="b"/>
                  <a:pathLst>
                    <a:path w="7558" h="16186" extrusionOk="0">
                      <a:moveTo>
                        <a:pt x="5509" y="0"/>
                      </a:moveTo>
                      <a:lnTo>
                        <a:pt x="5509" y="0"/>
                      </a:lnTo>
                      <a:cubicBezTo>
                        <a:pt x="5704" y="3267"/>
                        <a:pt x="5704" y="6582"/>
                        <a:pt x="5509" y="9897"/>
                      </a:cubicBezTo>
                      <a:cubicBezTo>
                        <a:pt x="5412" y="10824"/>
                        <a:pt x="5119" y="11994"/>
                        <a:pt x="4193" y="12140"/>
                      </a:cubicBezTo>
                      <a:cubicBezTo>
                        <a:pt x="4147" y="12144"/>
                        <a:pt x="4102" y="12146"/>
                        <a:pt x="4057" y="12146"/>
                      </a:cubicBezTo>
                      <a:cubicBezTo>
                        <a:pt x="3575" y="12146"/>
                        <a:pt x="3144" y="11912"/>
                        <a:pt x="2877" y="11555"/>
                      </a:cubicBezTo>
                      <a:cubicBezTo>
                        <a:pt x="2584" y="11116"/>
                        <a:pt x="2389" y="10629"/>
                        <a:pt x="2292" y="10141"/>
                      </a:cubicBezTo>
                      <a:cubicBezTo>
                        <a:pt x="2161" y="10567"/>
                        <a:pt x="1766" y="10817"/>
                        <a:pt x="1373" y="10817"/>
                      </a:cubicBezTo>
                      <a:cubicBezTo>
                        <a:pt x="1181" y="10817"/>
                        <a:pt x="989" y="10757"/>
                        <a:pt x="829" y="10629"/>
                      </a:cubicBezTo>
                      <a:cubicBezTo>
                        <a:pt x="585" y="10336"/>
                        <a:pt x="390" y="9946"/>
                        <a:pt x="390" y="9556"/>
                      </a:cubicBezTo>
                      <a:lnTo>
                        <a:pt x="0" y="8191"/>
                      </a:lnTo>
                      <a:lnTo>
                        <a:pt x="0" y="8191"/>
                      </a:lnTo>
                      <a:cubicBezTo>
                        <a:pt x="98" y="10531"/>
                        <a:pt x="780" y="12774"/>
                        <a:pt x="1999" y="14822"/>
                      </a:cubicBezTo>
                      <a:cubicBezTo>
                        <a:pt x="2404" y="15470"/>
                        <a:pt x="3078" y="16185"/>
                        <a:pt x="3798" y="16185"/>
                      </a:cubicBezTo>
                      <a:cubicBezTo>
                        <a:pt x="3945" y="16185"/>
                        <a:pt x="4093" y="16155"/>
                        <a:pt x="4242" y="16089"/>
                      </a:cubicBezTo>
                      <a:cubicBezTo>
                        <a:pt x="4681" y="15894"/>
                        <a:pt x="4973" y="15504"/>
                        <a:pt x="5168" y="15114"/>
                      </a:cubicBezTo>
                      <a:cubicBezTo>
                        <a:pt x="7557" y="10531"/>
                        <a:pt x="6875" y="4973"/>
                        <a:pt x="55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5" name="Google Shape;1255;p61"/>
              <p:cNvSpPr/>
              <p:nvPr/>
            </p:nvSpPr>
            <p:spPr>
              <a:xfrm>
                <a:off x="2344205" y="2199245"/>
                <a:ext cx="180830" cy="419275"/>
              </a:xfrm>
              <a:custGeom>
                <a:avLst/>
                <a:gdLst/>
                <a:ahLst/>
                <a:cxnLst/>
                <a:rect l="l" t="t" r="r" b="b"/>
                <a:pathLst>
                  <a:path w="9265" h="21482" extrusionOk="0">
                    <a:moveTo>
                      <a:pt x="4453" y="1259"/>
                    </a:moveTo>
                    <a:cubicBezTo>
                      <a:pt x="4993" y="1259"/>
                      <a:pt x="5592" y="1640"/>
                      <a:pt x="6241" y="2577"/>
                    </a:cubicBezTo>
                    <a:cubicBezTo>
                      <a:pt x="7460" y="4381"/>
                      <a:pt x="7655" y="7209"/>
                      <a:pt x="7802" y="9305"/>
                    </a:cubicBezTo>
                    <a:cubicBezTo>
                      <a:pt x="7850" y="10719"/>
                      <a:pt x="7802" y="12182"/>
                      <a:pt x="7558" y="13596"/>
                    </a:cubicBezTo>
                    <a:cubicBezTo>
                      <a:pt x="7314" y="15058"/>
                      <a:pt x="6388" y="19934"/>
                      <a:pt x="4827" y="20568"/>
                    </a:cubicBezTo>
                    <a:cubicBezTo>
                      <a:pt x="1366" y="17496"/>
                      <a:pt x="781" y="12328"/>
                      <a:pt x="1171" y="7891"/>
                    </a:cubicBezTo>
                    <a:cubicBezTo>
                      <a:pt x="1323" y="6138"/>
                      <a:pt x="2518" y="1259"/>
                      <a:pt x="4453" y="1259"/>
                    </a:cubicBezTo>
                    <a:close/>
                    <a:moveTo>
                      <a:pt x="4333" y="0"/>
                    </a:moveTo>
                    <a:cubicBezTo>
                      <a:pt x="1823" y="0"/>
                      <a:pt x="675" y="3966"/>
                      <a:pt x="342" y="6087"/>
                    </a:cubicBezTo>
                    <a:cubicBezTo>
                      <a:pt x="49" y="8086"/>
                      <a:pt x="1" y="10134"/>
                      <a:pt x="147" y="12133"/>
                    </a:cubicBezTo>
                    <a:cubicBezTo>
                      <a:pt x="244" y="14278"/>
                      <a:pt x="830" y="16326"/>
                      <a:pt x="1805" y="18227"/>
                    </a:cubicBezTo>
                    <a:cubicBezTo>
                      <a:pt x="2146" y="18910"/>
                      <a:pt x="2585" y="19495"/>
                      <a:pt x="3121" y="20031"/>
                    </a:cubicBezTo>
                    <a:cubicBezTo>
                      <a:pt x="3560" y="20470"/>
                      <a:pt x="3999" y="20860"/>
                      <a:pt x="4437" y="21250"/>
                    </a:cubicBezTo>
                    <a:cubicBezTo>
                      <a:pt x="4535" y="21348"/>
                      <a:pt x="4632" y="21396"/>
                      <a:pt x="4730" y="21445"/>
                    </a:cubicBezTo>
                    <a:cubicBezTo>
                      <a:pt x="4803" y="21470"/>
                      <a:pt x="4864" y="21482"/>
                      <a:pt x="4919" y="21482"/>
                    </a:cubicBezTo>
                    <a:cubicBezTo>
                      <a:pt x="4974" y="21482"/>
                      <a:pt x="5022" y="21470"/>
                      <a:pt x="5071" y="21445"/>
                    </a:cubicBezTo>
                    <a:cubicBezTo>
                      <a:pt x="5559" y="21299"/>
                      <a:pt x="5949" y="21055"/>
                      <a:pt x="6290" y="20714"/>
                    </a:cubicBezTo>
                    <a:cubicBezTo>
                      <a:pt x="6875" y="20080"/>
                      <a:pt x="7363" y="19349"/>
                      <a:pt x="7753" y="18569"/>
                    </a:cubicBezTo>
                    <a:cubicBezTo>
                      <a:pt x="8387" y="17301"/>
                      <a:pt x="8777" y="15936"/>
                      <a:pt x="8923" y="14522"/>
                    </a:cubicBezTo>
                    <a:cubicBezTo>
                      <a:pt x="9167" y="12913"/>
                      <a:pt x="9264" y="11353"/>
                      <a:pt x="9215" y="9744"/>
                    </a:cubicBezTo>
                    <a:cubicBezTo>
                      <a:pt x="9069" y="6916"/>
                      <a:pt x="8679" y="1846"/>
                      <a:pt x="5754" y="383"/>
                    </a:cubicBezTo>
                    <a:cubicBezTo>
                      <a:pt x="5238" y="118"/>
                      <a:pt x="4765" y="0"/>
                      <a:pt x="43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6" name="Google Shape;1256;p61"/>
            <p:cNvGrpSpPr/>
            <p:nvPr/>
          </p:nvGrpSpPr>
          <p:grpSpPr>
            <a:xfrm>
              <a:off x="3326278" y="2006097"/>
              <a:ext cx="1920307" cy="592200"/>
              <a:chOff x="604728" y="1402124"/>
              <a:chExt cx="1920307" cy="592200"/>
            </a:xfrm>
          </p:grpSpPr>
          <p:grpSp>
            <p:nvGrpSpPr>
              <p:cNvPr id="1257" name="Google Shape;1257;p61"/>
              <p:cNvGrpSpPr/>
              <p:nvPr/>
            </p:nvGrpSpPr>
            <p:grpSpPr>
              <a:xfrm>
                <a:off x="604728" y="1402124"/>
                <a:ext cx="1915545" cy="592200"/>
                <a:chOff x="604728" y="1402124"/>
                <a:chExt cx="1915545" cy="592200"/>
              </a:xfrm>
            </p:grpSpPr>
            <p:grpSp>
              <p:nvGrpSpPr>
                <p:cNvPr id="1258" name="Google Shape;1258;p61"/>
                <p:cNvGrpSpPr/>
                <p:nvPr/>
              </p:nvGrpSpPr>
              <p:grpSpPr>
                <a:xfrm>
                  <a:off x="604728" y="1402124"/>
                  <a:ext cx="1915545" cy="592200"/>
                  <a:chOff x="-2667750" y="499850"/>
                  <a:chExt cx="2453625" cy="758550"/>
                </a:xfrm>
              </p:grpSpPr>
              <p:sp>
                <p:nvSpPr>
                  <p:cNvPr id="1259" name="Google Shape;1259;p61"/>
                  <p:cNvSpPr/>
                  <p:nvPr/>
                </p:nvSpPr>
                <p:spPr>
                  <a:xfrm>
                    <a:off x="-2656775" y="511300"/>
                    <a:ext cx="2434125" cy="741550"/>
                  </a:xfrm>
                  <a:custGeom>
                    <a:avLst/>
                    <a:gdLst/>
                    <a:ahLst/>
                    <a:cxnLst/>
                    <a:rect l="l" t="t" r="r" b="b"/>
                    <a:pathLst>
                      <a:path w="97365" h="29662" extrusionOk="0">
                        <a:moveTo>
                          <a:pt x="58848" y="1"/>
                        </a:moveTo>
                        <a:cubicBezTo>
                          <a:pt x="51714" y="1"/>
                          <a:pt x="45245" y="762"/>
                          <a:pt x="45245" y="762"/>
                        </a:cubicBezTo>
                        <a:lnTo>
                          <a:pt x="34421" y="3833"/>
                        </a:lnTo>
                        <a:cubicBezTo>
                          <a:pt x="34421" y="3833"/>
                          <a:pt x="22525" y="8709"/>
                          <a:pt x="17845" y="9002"/>
                        </a:cubicBezTo>
                        <a:cubicBezTo>
                          <a:pt x="13115" y="9294"/>
                          <a:pt x="8532" y="9294"/>
                          <a:pt x="8532" y="9294"/>
                        </a:cubicBezTo>
                        <a:lnTo>
                          <a:pt x="5168" y="8416"/>
                        </a:lnTo>
                        <a:cubicBezTo>
                          <a:pt x="5168" y="8416"/>
                          <a:pt x="5124" y="8414"/>
                          <a:pt x="5044" y="8414"/>
                        </a:cubicBezTo>
                        <a:cubicBezTo>
                          <a:pt x="4552" y="8414"/>
                          <a:pt x="2727" y="8522"/>
                          <a:pt x="1804" y="10074"/>
                        </a:cubicBezTo>
                        <a:cubicBezTo>
                          <a:pt x="780" y="11927"/>
                          <a:pt x="146" y="16022"/>
                          <a:pt x="146" y="16022"/>
                        </a:cubicBezTo>
                        <a:cubicBezTo>
                          <a:pt x="146" y="16022"/>
                          <a:pt x="0" y="21483"/>
                          <a:pt x="585" y="23336"/>
                        </a:cubicBezTo>
                        <a:cubicBezTo>
                          <a:pt x="1122" y="24701"/>
                          <a:pt x="1804" y="26017"/>
                          <a:pt x="2584" y="27285"/>
                        </a:cubicBezTo>
                        <a:cubicBezTo>
                          <a:pt x="2584" y="27285"/>
                          <a:pt x="6533" y="29235"/>
                          <a:pt x="8532" y="29430"/>
                        </a:cubicBezTo>
                        <a:cubicBezTo>
                          <a:pt x="9747" y="29519"/>
                          <a:pt x="11790" y="29662"/>
                          <a:pt x="13206" y="29662"/>
                        </a:cubicBezTo>
                        <a:cubicBezTo>
                          <a:pt x="14120" y="29662"/>
                          <a:pt x="14773" y="29602"/>
                          <a:pt x="14773" y="29430"/>
                        </a:cubicBezTo>
                        <a:cubicBezTo>
                          <a:pt x="14773" y="28942"/>
                          <a:pt x="18576" y="29235"/>
                          <a:pt x="25597" y="26651"/>
                        </a:cubicBezTo>
                        <a:cubicBezTo>
                          <a:pt x="28912" y="25383"/>
                          <a:pt x="32325" y="24262"/>
                          <a:pt x="35786" y="23336"/>
                        </a:cubicBezTo>
                        <a:cubicBezTo>
                          <a:pt x="35786" y="23336"/>
                          <a:pt x="43100" y="20703"/>
                          <a:pt x="48121" y="19971"/>
                        </a:cubicBezTo>
                        <a:cubicBezTo>
                          <a:pt x="50041" y="19667"/>
                          <a:pt x="51980" y="19514"/>
                          <a:pt x="53926" y="19514"/>
                        </a:cubicBezTo>
                        <a:cubicBezTo>
                          <a:pt x="55093" y="19514"/>
                          <a:pt x="56264" y="19569"/>
                          <a:pt x="57434" y="19679"/>
                        </a:cubicBezTo>
                        <a:cubicBezTo>
                          <a:pt x="57434" y="19679"/>
                          <a:pt x="58214" y="19657"/>
                          <a:pt x="59429" y="19657"/>
                        </a:cubicBezTo>
                        <a:cubicBezTo>
                          <a:pt x="61860" y="19657"/>
                          <a:pt x="66031" y="19744"/>
                          <a:pt x="69184" y="20264"/>
                        </a:cubicBezTo>
                        <a:cubicBezTo>
                          <a:pt x="72743" y="20947"/>
                          <a:pt x="76253" y="21922"/>
                          <a:pt x="79666" y="23141"/>
                        </a:cubicBezTo>
                        <a:lnTo>
                          <a:pt x="92781" y="26358"/>
                        </a:lnTo>
                        <a:cubicBezTo>
                          <a:pt x="92781" y="26358"/>
                          <a:pt x="93244" y="26736"/>
                          <a:pt x="93817" y="26736"/>
                        </a:cubicBezTo>
                        <a:cubicBezTo>
                          <a:pt x="94390" y="26736"/>
                          <a:pt x="95073" y="26358"/>
                          <a:pt x="95511" y="24847"/>
                        </a:cubicBezTo>
                        <a:cubicBezTo>
                          <a:pt x="96438" y="21775"/>
                          <a:pt x="97218" y="17387"/>
                          <a:pt x="97218" y="17387"/>
                        </a:cubicBezTo>
                        <a:cubicBezTo>
                          <a:pt x="97218" y="17387"/>
                          <a:pt x="97364" y="12512"/>
                          <a:pt x="96584" y="10659"/>
                        </a:cubicBezTo>
                        <a:cubicBezTo>
                          <a:pt x="95853" y="8855"/>
                          <a:pt x="95073" y="7295"/>
                          <a:pt x="95073" y="7295"/>
                        </a:cubicBezTo>
                        <a:lnTo>
                          <a:pt x="92927" y="6417"/>
                        </a:lnTo>
                        <a:lnTo>
                          <a:pt x="91904" y="5491"/>
                        </a:lnTo>
                        <a:cubicBezTo>
                          <a:pt x="91904" y="5491"/>
                          <a:pt x="75424" y="1201"/>
                          <a:pt x="66112" y="323"/>
                        </a:cubicBezTo>
                        <a:cubicBezTo>
                          <a:pt x="63765" y="88"/>
                          <a:pt x="61268" y="1"/>
                          <a:pt x="588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61"/>
                  <p:cNvSpPr/>
                  <p:nvPr/>
                </p:nvSpPr>
                <p:spPr>
                  <a:xfrm>
                    <a:off x="-2404475" y="513625"/>
                    <a:ext cx="1433425" cy="601800"/>
                  </a:xfrm>
                  <a:custGeom>
                    <a:avLst/>
                    <a:gdLst/>
                    <a:ahLst/>
                    <a:cxnLst/>
                    <a:rect l="l" t="t" r="r" b="b"/>
                    <a:pathLst>
                      <a:path w="57337" h="24072" extrusionOk="0">
                        <a:moveTo>
                          <a:pt x="47812" y="0"/>
                        </a:moveTo>
                        <a:cubicBezTo>
                          <a:pt x="43583" y="0"/>
                          <a:pt x="39360" y="223"/>
                          <a:pt x="35153" y="669"/>
                        </a:cubicBezTo>
                        <a:lnTo>
                          <a:pt x="24329" y="3740"/>
                        </a:lnTo>
                        <a:cubicBezTo>
                          <a:pt x="24329" y="3740"/>
                          <a:pt x="12433" y="8616"/>
                          <a:pt x="7753" y="8909"/>
                        </a:cubicBezTo>
                        <a:cubicBezTo>
                          <a:pt x="5169" y="9055"/>
                          <a:pt x="2585" y="9055"/>
                          <a:pt x="1" y="9201"/>
                        </a:cubicBezTo>
                        <a:cubicBezTo>
                          <a:pt x="399" y="9533"/>
                          <a:pt x="1141" y="9624"/>
                          <a:pt x="1936" y="9624"/>
                        </a:cubicBezTo>
                        <a:cubicBezTo>
                          <a:pt x="2891" y="9624"/>
                          <a:pt x="3923" y="9494"/>
                          <a:pt x="4535" y="9494"/>
                        </a:cubicBezTo>
                        <a:cubicBezTo>
                          <a:pt x="4974" y="9518"/>
                          <a:pt x="5412" y="9530"/>
                          <a:pt x="5851" y="9530"/>
                        </a:cubicBezTo>
                        <a:cubicBezTo>
                          <a:pt x="6290" y="9530"/>
                          <a:pt x="6729" y="9518"/>
                          <a:pt x="7168" y="9494"/>
                        </a:cubicBezTo>
                        <a:cubicBezTo>
                          <a:pt x="7606" y="9494"/>
                          <a:pt x="8240" y="9494"/>
                          <a:pt x="8386" y="9932"/>
                        </a:cubicBezTo>
                        <a:cubicBezTo>
                          <a:pt x="8484" y="10274"/>
                          <a:pt x="8240" y="10615"/>
                          <a:pt x="7948" y="10859"/>
                        </a:cubicBezTo>
                        <a:cubicBezTo>
                          <a:pt x="6241" y="12273"/>
                          <a:pt x="3706" y="12078"/>
                          <a:pt x="1658" y="12858"/>
                        </a:cubicBezTo>
                        <a:cubicBezTo>
                          <a:pt x="2541" y="12530"/>
                          <a:pt x="3671" y="12437"/>
                          <a:pt x="4806" y="12437"/>
                        </a:cubicBezTo>
                        <a:cubicBezTo>
                          <a:pt x="5866" y="12437"/>
                          <a:pt x="6930" y="12518"/>
                          <a:pt x="7801" y="12565"/>
                        </a:cubicBezTo>
                        <a:cubicBezTo>
                          <a:pt x="9800" y="12663"/>
                          <a:pt x="11214" y="13248"/>
                          <a:pt x="13067" y="13882"/>
                        </a:cubicBezTo>
                        <a:cubicBezTo>
                          <a:pt x="17065" y="15149"/>
                          <a:pt x="20965" y="16758"/>
                          <a:pt x="24768" y="18611"/>
                        </a:cubicBezTo>
                        <a:cubicBezTo>
                          <a:pt x="25451" y="18952"/>
                          <a:pt x="26913" y="19586"/>
                          <a:pt x="26816" y="20610"/>
                        </a:cubicBezTo>
                        <a:cubicBezTo>
                          <a:pt x="26718" y="20951"/>
                          <a:pt x="26572" y="21292"/>
                          <a:pt x="26328" y="21536"/>
                        </a:cubicBezTo>
                        <a:cubicBezTo>
                          <a:pt x="25451" y="22560"/>
                          <a:pt x="24427" y="23438"/>
                          <a:pt x="23257" y="24071"/>
                        </a:cubicBezTo>
                        <a:cubicBezTo>
                          <a:pt x="24378" y="23779"/>
                          <a:pt x="25402" y="23096"/>
                          <a:pt x="26523" y="22755"/>
                        </a:cubicBezTo>
                        <a:cubicBezTo>
                          <a:pt x="30277" y="21439"/>
                          <a:pt x="34129" y="20512"/>
                          <a:pt x="38029" y="19878"/>
                        </a:cubicBezTo>
                        <a:cubicBezTo>
                          <a:pt x="39921" y="19603"/>
                          <a:pt x="41804" y="19526"/>
                          <a:pt x="43686" y="19526"/>
                        </a:cubicBezTo>
                        <a:cubicBezTo>
                          <a:pt x="46050" y="19526"/>
                          <a:pt x="48411" y="19647"/>
                          <a:pt x="50783" y="19647"/>
                        </a:cubicBezTo>
                        <a:cubicBezTo>
                          <a:pt x="51196" y="19647"/>
                          <a:pt x="51609" y="19643"/>
                          <a:pt x="52022" y="19635"/>
                        </a:cubicBezTo>
                        <a:cubicBezTo>
                          <a:pt x="52949" y="19635"/>
                          <a:pt x="53924" y="19537"/>
                          <a:pt x="54850" y="19391"/>
                        </a:cubicBezTo>
                        <a:lnTo>
                          <a:pt x="54850" y="19391"/>
                        </a:lnTo>
                        <a:cubicBezTo>
                          <a:pt x="54703" y="19397"/>
                          <a:pt x="54556" y="19400"/>
                          <a:pt x="54410" y="19400"/>
                        </a:cubicBezTo>
                        <a:cubicBezTo>
                          <a:pt x="52071" y="19400"/>
                          <a:pt x="49756" y="18671"/>
                          <a:pt x="47829" y="17294"/>
                        </a:cubicBezTo>
                        <a:cubicBezTo>
                          <a:pt x="47537" y="17099"/>
                          <a:pt x="47293" y="16856"/>
                          <a:pt x="47098" y="16563"/>
                        </a:cubicBezTo>
                        <a:cubicBezTo>
                          <a:pt x="47000" y="16271"/>
                          <a:pt x="46952" y="15929"/>
                          <a:pt x="47000" y="15637"/>
                        </a:cubicBezTo>
                        <a:cubicBezTo>
                          <a:pt x="47195" y="13443"/>
                          <a:pt x="48073" y="11346"/>
                          <a:pt x="49438" y="9640"/>
                        </a:cubicBezTo>
                        <a:cubicBezTo>
                          <a:pt x="50072" y="8909"/>
                          <a:pt x="50608" y="8128"/>
                          <a:pt x="51145" y="7300"/>
                        </a:cubicBezTo>
                        <a:cubicBezTo>
                          <a:pt x="51681" y="6422"/>
                          <a:pt x="52412" y="5691"/>
                          <a:pt x="53339" y="5154"/>
                        </a:cubicBezTo>
                        <a:cubicBezTo>
                          <a:pt x="53534" y="5057"/>
                          <a:pt x="53777" y="4959"/>
                          <a:pt x="54021" y="4764"/>
                        </a:cubicBezTo>
                        <a:cubicBezTo>
                          <a:pt x="54850" y="4374"/>
                          <a:pt x="55630" y="3838"/>
                          <a:pt x="56313" y="3204"/>
                        </a:cubicBezTo>
                        <a:lnTo>
                          <a:pt x="56313" y="3204"/>
                        </a:lnTo>
                        <a:cubicBezTo>
                          <a:pt x="56029" y="3242"/>
                          <a:pt x="55746" y="3265"/>
                          <a:pt x="55463" y="3265"/>
                        </a:cubicBezTo>
                        <a:cubicBezTo>
                          <a:pt x="55015" y="3265"/>
                          <a:pt x="54567" y="3207"/>
                          <a:pt x="54119" y="3058"/>
                        </a:cubicBezTo>
                        <a:cubicBezTo>
                          <a:pt x="53777" y="3009"/>
                          <a:pt x="53485" y="2814"/>
                          <a:pt x="53241" y="2619"/>
                        </a:cubicBezTo>
                        <a:cubicBezTo>
                          <a:pt x="53046" y="2375"/>
                          <a:pt x="52949" y="2034"/>
                          <a:pt x="53095" y="1693"/>
                        </a:cubicBezTo>
                        <a:cubicBezTo>
                          <a:pt x="53192" y="1546"/>
                          <a:pt x="53339" y="1400"/>
                          <a:pt x="53534" y="1303"/>
                        </a:cubicBezTo>
                        <a:cubicBezTo>
                          <a:pt x="54572" y="697"/>
                          <a:pt x="55726" y="360"/>
                          <a:pt x="56892" y="360"/>
                        </a:cubicBezTo>
                        <a:cubicBezTo>
                          <a:pt x="57040" y="360"/>
                          <a:pt x="57188" y="365"/>
                          <a:pt x="57336" y="376"/>
                        </a:cubicBezTo>
                        <a:cubicBezTo>
                          <a:pt x="54160" y="126"/>
                          <a:pt x="50984" y="0"/>
                          <a:pt x="478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61"/>
                  <p:cNvSpPr/>
                  <p:nvPr/>
                </p:nvSpPr>
                <p:spPr>
                  <a:xfrm>
                    <a:off x="-2584875" y="580300"/>
                    <a:ext cx="2075775" cy="605825"/>
                  </a:xfrm>
                  <a:custGeom>
                    <a:avLst/>
                    <a:gdLst/>
                    <a:ahLst/>
                    <a:cxnLst/>
                    <a:rect l="l" t="t" r="r" b="b"/>
                    <a:pathLst>
                      <a:path w="83031" h="24233" extrusionOk="0">
                        <a:moveTo>
                          <a:pt x="56215" y="1"/>
                        </a:moveTo>
                        <a:cubicBezTo>
                          <a:pt x="44222" y="1"/>
                          <a:pt x="38274" y="2000"/>
                          <a:pt x="38274" y="2000"/>
                        </a:cubicBezTo>
                        <a:cubicBezTo>
                          <a:pt x="38274" y="2000"/>
                          <a:pt x="30034" y="4876"/>
                          <a:pt x="25938" y="6242"/>
                        </a:cubicBezTo>
                        <a:cubicBezTo>
                          <a:pt x="21794" y="7607"/>
                          <a:pt x="16626" y="9167"/>
                          <a:pt x="16626" y="9167"/>
                        </a:cubicBezTo>
                        <a:cubicBezTo>
                          <a:pt x="14481" y="9557"/>
                          <a:pt x="12287" y="9801"/>
                          <a:pt x="10093" y="9898"/>
                        </a:cubicBezTo>
                        <a:cubicBezTo>
                          <a:pt x="8387" y="9898"/>
                          <a:pt x="6680" y="9752"/>
                          <a:pt x="5023" y="9459"/>
                        </a:cubicBezTo>
                        <a:lnTo>
                          <a:pt x="1853" y="8972"/>
                        </a:lnTo>
                        <a:cubicBezTo>
                          <a:pt x="976" y="9898"/>
                          <a:pt x="391" y="11068"/>
                          <a:pt x="147" y="12336"/>
                        </a:cubicBezTo>
                        <a:cubicBezTo>
                          <a:pt x="1" y="14140"/>
                          <a:pt x="342" y="19162"/>
                          <a:pt x="342" y="19162"/>
                        </a:cubicBezTo>
                        <a:lnTo>
                          <a:pt x="2146" y="22526"/>
                        </a:lnTo>
                        <a:cubicBezTo>
                          <a:pt x="2146" y="22526"/>
                          <a:pt x="4437" y="24232"/>
                          <a:pt x="9167" y="24232"/>
                        </a:cubicBezTo>
                        <a:cubicBezTo>
                          <a:pt x="11848" y="24232"/>
                          <a:pt x="14579" y="24037"/>
                          <a:pt x="17211" y="23598"/>
                        </a:cubicBezTo>
                        <a:lnTo>
                          <a:pt x="27157" y="20381"/>
                        </a:lnTo>
                        <a:lnTo>
                          <a:pt x="36908" y="16724"/>
                        </a:lnTo>
                        <a:cubicBezTo>
                          <a:pt x="36908" y="16724"/>
                          <a:pt x="45733" y="14920"/>
                          <a:pt x="51047" y="14481"/>
                        </a:cubicBezTo>
                        <a:cubicBezTo>
                          <a:pt x="52168" y="14355"/>
                          <a:pt x="53288" y="14295"/>
                          <a:pt x="54406" y="14295"/>
                        </a:cubicBezTo>
                        <a:cubicBezTo>
                          <a:pt x="56304" y="14295"/>
                          <a:pt x="58195" y="14467"/>
                          <a:pt x="60067" y="14774"/>
                        </a:cubicBezTo>
                        <a:cubicBezTo>
                          <a:pt x="60067" y="14774"/>
                          <a:pt x="66600" y="15359"/>
                          <a:pt x="71476" y="16139"/>
                        </a:cubicBezTo>
                        <a:cubicBezTo>
                          <a:pt x="75181" y="16821"/>
                          <a:pt x="78838" y="17748"/>
                          <a:pt x="82446" y="18918"/>
                        </a:cubicBezTo>
                        <a:cubicBezTo>
                          <a:pt x="82446" y="18918"/>
                          <a:pt x="81373" y="12190"/>
                          <a:pt x="81812" y="9459"/>
                        </a:cubicBezTo>
                        <a:cubicBezTo>
                          <a:pt x="82056" y="7948"/>
                          <a:pt x="82446" y="6437"/>
                          <a:pt x="83031" y="5023"/>
                        </a:cubicBezTo>
                        <a:cubicBezTo>
                          <a:pt x="83031" y="5023"/>
                          <a:pt x="68258" y="1"/>
                          <a:pt x="562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61"/>
                  <p:cNvSpPr/>
                  <p:nvPr/>
                </p:nvSpPr>
                <p:spPr>
                  <a:xfrm>
                    <a:off x="-2527575" y="624700"/>
                    <a:ext cx="1961200" cy="506650"/>
                  </a:xfrm>
                  <a:custGeom>
                    <a:avLst/>
                    <a:gdLst/>
                    <a:ahLst/>
                    <a:cxnLst/>
                    <a:rect l="l" t="t" r="r" b="b"/>
                    <a:pathLst>
                      <a:path w="78448" h="20266" extrusionOk="0">
                        <a:moveTo>
                          <a:pt x="55781" y="0"/>
                        </a:moveTo>
                        <a:cubicBezTo>
                          <a:pt x="54931" y="0"/>
                          <a:pt x="54098" y="11"/>
                          <a:pt x="53290" y="29"/>
                        </a:cubicBezTo>
                        <a:cubicBezTo>
                          <a:pt x="41588" y="321"/>
                          <a:pt x="35884" y="2077"/>
                          <a:pt x="35884" y="2077"/>
                        </a:cubicBezTo>
                        <a:cubicBezTo>
                          <a:pt x="34178" y="2613"/>
                          <a:pt x="33007" y="3247"/>
                          <a:pt x="32959" y="5294"/>
                        </a:cubicBezTo>
                        <a:cubicBezTo>
                          <a:pt x="32913" y="6247"/>
                          <a:pt x="33121" y="7241"/>
                          <a:pt x="33464" y="8160"/>
                        </a:cubicBezTo>
                        <a:lnTo>
                          <a:pt x="33464" y="8160"/>
                        </a:lnTo>
                        <a:cubicBezTo>
                          <a:pt x="32936" y="6819"/>
                          <a:pt x="32236" y="5525"/>
                          <a:pt x="31447" y="4319"/>
                        </a:cubicBezTo>
                        <a:cubicBezTo>
                          <a:pt x="31246" y="4012"/>
                          <a:pt x="30845" y="3889"/>
                          <a:pt x="30326" y="3889"/>
                        </a:cubicBezTo>
                        <a:cubicBezTo>
                          <a:pt x="28455" y="3889"/>
                          <a:pt x="25056" y="5487"/>
                          <a:pt x="23988" y="5831"/>
                        </a:cubicBezTo>
                        <a:cubicBezTo>
                          <a:pt x="20039" y="7050"/>
                          <a:pt x="15066" y="8415"/>
                          <a:pt x="15066" y="8415"/>
                        </a:cubicBezTo>
                        <a:cubicBezTo>
                          <a:pt x="12920" y="8805"/>
                          <a:pt x="10824" y="9049"/>
                          <a:pt x="8679" y="9195"/>
                        </a:cubicBezTo>
                        <a:cubicBezTo>
                          <a:pt x="7966" y="9195"/>
                          <a:pt x="6895" y="8975"/>
                          <a:pt x="5927" y="8975"/>
                        </a:cubicBezTo>
                        <a:cubicBezTo>
                          <a:pt x="4908" y="8975"/>
                          <a:pt x="4004" y="9219"/>
                          <a:pt x="3754" y="10219"/>
                        </a:cubicBezTo>
                        <a:cubicBezTo>
                          <a:pt x="3316" y="11876"/>
                          <a:pt x="3023" y="13583"/>
                          <a:pt x="2877" y="15338"/>
                        </a:cubicBezTo>
                        <a:cubicBezTo>
                          <a:pt x="2633" y="13729"/>
                          <a:pt x="2438" y="12120"/>
                          <a:pt x="2243" y="10511"/>
                        </a:cubicBezTo>
                        <a:cubicBezTo>
                          <a:pt x="2093" y="9376"/>
                          <a:pt x="1651" y="8880"/>
                          <a:pt x="1199" y="8880"/>
                        </a:cubicBezTo>
                        <a:cubicBezTo>
                          <a:pt x="622" y="8880"/>
                          <a:pt x="28" y="9687"/>
                          <a:pt x="0" y="10999"/>
                        </a:cubicBezTo>
                        <a:cubicBezTo>
                          <a:pt x="0" y="13339"/>
                          <a:pt x="0" y="15679"/>
                          <a:pt x="1073" y="17678"/>
                        </a:cubicBezTo>
                        <a:cubicBezTo>
                          <a:pt x="1317" y="18263"/>
                          <a:pt x="1755" y="18653"/>
                          <a:pt x="2340" y="18848"/>
                        </a:cubicBezTo>
                        <a:cubicBezTo>
                          <a:pt x="2384" y="18855"/>
                          <a:pt x="2428" y="18858"/>
                          <a:pt x="2472" y="18858"/>
                        </a:cubicBezTo>
                        <a:cubicBezTo>
                          <a:pt x="2956" y="18858"/>
                          <a:pt x="3401" y="18461"/>
                          <a:pt x="3389" y="18041"/>
                        </a:cubicBezTo>
                        <a:lnTo>
                          <a:pt x="3389" y="18041"/>
                        </a:lnTo>
                        <a:cubicBezTo>
                          <a:pt x="3538" y="18536"/>
                          <a:pt x="3757" y="19020"/>
                          <a:pt x="4047" y="19433"/>
                        </a:cubicBezTo>
                        <a:cubicBezTo>
                          <a:pt x="4242" y="19775"/>
                          <a:pt x="4583" y="20018"/>
                          <a:pt x="5022" y="20116"/>
                        </a:cubicBezTo>
                        <a:cubicBezTo>
                          <a:pt x="5461" y="20067"/>
                          <a:pt x="5851" y="19726"/>
                          <a:pt x="5948" y="19336"/>
                        </a:cubicBezTo>
                        <a:cubicBezTo>
                          <a:pt x="6046" y="18897"/>
                          <a:pt x="6095" y="18458"/>
                          <a:pt x="5997" y="18019"/>
                        </a:cubicBezTo>
                        <a:cubicBezTo>
                          <a:pt x="5884" y="16890"/>
                          <a:pt x="5771" y="15761"/>
                          <a:pt x="5636" y="14632"/>
                        </a:cubicBezTo>
                        <a:lnTo>
                          <a:pt x="5636" y="14632"/>
                        </a:lnTo>
                        <a:cubicBezTo>
                          <a:pt x="5874" y="16032"/>
                          <a:pt x="6360" y="17382"/>
                          <a:pt x="7070" y="18605"/>
                        </a:cubicBezTo>
                        <a:cubicBezTo>
                          <a:pt x="7496" y="19274"/>
                          <a:pt x="8776" y="20266"/>
                          <a:pt x="9690" y="20266"/>
                        </a:cubicBezTo>
                        <a:cubicBezTo>
                          <a:pt x="10241" y="20266"/>
                          <a:pt x="10659" y="19905"/>
                          <a:pt x="10678" y="18897"/>
                        </a:cubicBezTo>
                        <a:cubicBezTo>
                          <a:pt x="10794" y="19176"/>
                          <a:pt x="11077" y="19300"/>
                          <a:pt x="11384" y="19300"/>
                        </a:cubicBezTo>
                        <a:cubicBezTo>
                          <a:pt x="11719" y="19300"/>
                          <a:pt x="12083" y="19152"/>
                          <a:pt x="12287" y="18897"/>
                        </a:cubicBezTo>
                        <a:cubicBezTo>
                          <a:pt x="12579" y="18312"/>
                          <a:pt x="12677" y="17629"/>
                          <a:pt x="12530" y="16996"/>
                        </a:cubicBezTo>
                        <a:cubicBezTo>
                          <a:pt x="12420" y="15822"/>
                          <a:pt x="12310" y="14648"/>
                          <a:pt x="12200" y="13474"/>
                        </a:cubicBezTo>
                        <a:lnTo>
                          <a:pt x="12200" y="13474"/>
                        </a:lnTo>
                        <a:cubicBezTo>
                          <a:pt x="12364" y="14542"/>
                          <a:pt x="12698" y="15589"/>
                          <a:pt x="13164" y="16557"/>
                        </a:cubicBezTo>
                        <a:cubicBezTo>
                          <a:pt x="13847" y="17873"/>
                          <a:pt x="15163" y="18800"/>
                          <a:pt x="16626" y="18995"/>
                        </a:cubicBezTo>
                        <a:cubicBezTo>
                          <a:pt x="16688" y="18999"/>
                          <a:pt x="16750" y="19001"/>
                          <a:pt x="16812" y="19001"/>
                        </a:cubicBezTo>
                        <a:cubicBezTo>
                          <a:pt x="18218" y="19001"/>
                          <a:pt x="19653" y="17958"/>
                          <a:pt x="19746" y="16557"/>
                        </a:cubicBezTo>
                        <a:cubicBezTo>
                          <a:pt x="20344" y="17300"/>
                          <a:pt x="21171" y="17638"/>
                          <a:pt x="21986" y="17638"/>
                        </a:cubicBezTo>
                        <a:cubicBezTo>
                          <a:pt x="23365" y="17638"/>
                          <a:pt x="24712" y="16669"/>
                          <a:pt x="24865" y="15045"/>
                        </a:cubicBezTo>
                        <a:cubicBezTo>
                          <a:pt x="24865" y="15352"/>
                          <a:pt x="25155" y="15524"/>
                          <a:pt x="25443" y="15524"/>
                        </a:cubicBezTo>
                        <a:cubicBezTo>
                          <a:pt x="25612" y="15524"/>
                          <a:pt x="25781" y="15464"/>
                          <a:pt x="25889" y="15338"/>
                        </a:cubicBezTo>
                        <a:cubicBezTo>
                          <a:pt x="26182" y="14997"/>
                          <a:pt x="26328" y="14558"/>
                          <a:pt x="26328" y="14070"/>
                        </a:cubicBezTo>
                        <a:lnTo>
                          <a:pt x="26443" y="11389"/>
                        </a:lnTo>
                        <a:lnTo>
                          <a:pt x="26443" y="11389"/>
                        </a:lnTo>
                        <a:cubicBezTo>
                          <a:pt x="26565" y="13541"/>
                          <a:pt x="28590" y="14942"/>
                          <a:pt x="30201" y="14942"/>
                        </a:cubicBezTo>
                        <a:cubicBezTo>
                          <a:pt x="31341" y="14942"/>
                          <a:pt x="32274" y="14240"/>
                          <a:pt x="32179" y="12608"/>
                        </a:cubicBezTo>
                        <a:lnTo>
                          <a:pt x="32179" y="12608"/>
                        </a:lnTo>
                        <a:cubicBezTo>
                          <a:pt x="32342" y="13125"/>
                          <a:pt x="32871" y="13384"/>
                          <a:pt x="33425" y="13384"/>
                        </a:cubicBezTo>
                        <a:cubicBezTo>
                          <a:pt x="33862" y="13384"/>
                          <a:pt x="34315" y="13223"/>
                          <a:pt x="34616" y="12900"/>
                        </a:cubicBezTo>
                        <a:cubicBezTo>
                          <a:pt x="35239" y="12182"/>
                          <a:pt x="35485" y="11181"/>
                          <a:pt x="35355" y="10222"/>
                        </a:cubicBezTo>
                        <a:lnTo>
                          <a:pt x="35355" y="10222"/>
                        </a:lnTo>
                        <a:cubicBezTo>
                          <a:pt x="35538" y="11390"/>
                          <a:pt x="36747" y="12137"/>
                          <a:pt x="37936" y="12137"/>
                        </a:cubicBezTo>
                        <a:cubicBezTo>
                          <a:pt x="38251" y="12137"/>
                          <a:pt x="38565" y="12085"/>
                          <a:pt x="38858" y="11974"/>
                        </a:cubicBezTo>
                        <a:cubicBezTo>
                          <a:pt x="40272" y="11438"/>
                          <a:pt x="41101" y="9926"/>
                          <a:pt x="41296" y="8415"/>
                        </a:cubicBezTo>
                        <a:cubicBezTo>
                          <a:pt x="41384" y="7530"/>
                          <a:pt x="41348" y="6610"/>
                          <a:pt x="41208" y="5708"/>
                        </a:cubicBezTo>
                        <a:lnTo>
                          <a:pt x="41208" y="5708"/>
                        </a:lnTo>
                        <a:cubicBezTo>
                          <a:pt x="41475" y="6686"/>
                          <a:pt x="41805" y="7658"/>
                          <a:pt x="42173" y="8610"/>
                        </a:cubicBezTo>
                        <a:cubicBezTo>
                          <a:pt x="42770" y="9974"/>
                          <a:pt x="43926" y="11487"/>
                          <a:pt x="45250" y="11487"/>
                        </a:cubicBezTo>
                        <a:cubicBezTo>
                          <a:pt x="45440" y="11487"/>
                          <a:pt x="45634" y="11456"/>
                          <a:pt x="45830" y="11389"/>
                        </a:cubicBezTo>
                        <a:cubicBezTo>
                          <a:pt x="47023" y="10991"/>
                          <a:pt x="47455" y="9592"/>
                          <a:pt x="47635" y="8318"/>
                        </a:cubicBezTo>
                        <a:lnTo>
                          <a:pt x="47635" y="8318"/>
                        </a:lnTo>
                        <a:cubicBezTo>
                          <a:pt x="47583" y="9583"/>
                          <a:pt x="48545" y="10711"/>
                          <a:pt x="49828" y="10755"/>
                        </a:cubicBezTo>
                        <a:cubicBezTo>
                          <a:pt x="49883" y="10759"/>
                          <a:pt x="49937" y="10760"/>
                          <a:pt x="49991" y="10760"/>
                        </a:cubicBezTo>
                        <a:cubicBezTo>
                          <a:pt x="51373" y="10760"/>
                          <a:pt x="52406" y="9579"/>
                          <a:pt x="52266" y="8171"/>
                        </a:cubicBezTo>
                        <a:lnTo>
                          <a:pt x="52266" y="8171"/>
                        </a:lnTo>
                        <a:cubicBezTo>
                          <a:pt x="52948" y="9487"/>
                          <a:pt x="53972" y="10560"/>
                          <a:pt x="55240" y="11340"/>
                        </a:cubicBezTo>
                        <a:cubicBezTo>
                          <a:pt x="55816" y="11650"/>
                          <a:pt x="56706" y="11822"/>
                          <a:pt x="57649" y="11822"/>
                        </a:cubicBezTo>
                        <a:cubicBezTo>
                          <a:pt x="59736" y="11822"/>
                          <a:pt x="62082" y="10982"/>
                          <a:pt x="61859" y="8948"/>
                        </a:cubicBezTo>
                        <a:lnTo>
                          <a:pt x="61859" y="8948"/>
                        </a:lnTo>
                        <a:cubicBezTo>
                          <a:pt x="61975" y="9598"/>
                          <a:pt x="62206" y="10240"/>
                          <a:pt x="62553" y="10804"/>
                        </a:cubicBezTo>
                        <a:cubicBezTo>
                          <a:pt x="62883" y="11381"/>
                          <a:pt x="63493" y="11715"/>
                          <a:pt x="64145" y="11715"/>
                        </a:cubicBezTo>
                        <a:cubicBezTo>
                          <a:pt x="64264" y="11715"/>
                          <a:pt x="64383" y="11704"/>
                          <a:pt x="64503" y="11681"/>
                        </a:cubicBezTo>
                        <a:cubicBezTo>
                          <a:pt x="64845" y="11535"/>
                          <a:pt x="65186" y="11291"/>
                          <a:pt x="65430" y="10999"/>
                        </a:cubicBezTo>
                        <a:cubicBezTo>
                          <a:pt x="66892" y="9487"/>
                          <a:pt x="67526" y="7391"/>
                          <a:pt x="67185" y="5294"/>
                        </a:cubicBezTo>
                        <a:lnTo>
                          <a:pt x="67185" y="5294"/>
                        </a:lnTo>
                        <a:cubicBezTo>
                          <a:pt x="68696" y="6952"/>
                          <a:pt x="67429" y="9975"/>
                          <a:pt x="68891" y="11633"/>
                        </a:cubicBezTo>
                        <a:cubicBezTo>
                          <a:pt x="69427" y="12218"/>
                          <a:pt x="70208" y="12656"/>
                          <a:pt x="70988" y="12803"/>
                        </a:cubicBezTo>
                        <a:cubicBezTo>
                          <a:pt x="71299" y="12888"/>
                          <a:pt x="71627" y="12940"/>
                          <a:pt x="71953" y="12940"/>
                        </a:cubicBezTo>
                        <a:cubicBezTo>
                          <a:pt x="72187" y="12940"/>
                          <a:pt x="72421" y="12913"/>
                          <a:pt x="72645" y="12851"/>
                        </a:cubicBezTo>
                        <a:cubicBezTo>
                          <a:pt x="73230" y="12754"/>
                          <a:pt x="73669" y="12266"/>
                          <a:pt x="73718" y="11681"/>
                        </a:cubicBezTo>
                        <a:cubicBezTo>
                          <a:pt x="73815" y="12218"/>
                          <a:pt x="74010" y="12656"/>
                          <a:pt x="74303" y="13095"/>
                        </a:cubicBezTo>
                        <a:cubicBezTo>
                          <a:pt x="74491" y="13310"/>
                          <a:pt x="74752" y="13421"/>
                          <a:pt x="75014" y="13421"/>
                        </a:cubicBezTo>
                        <a:cubicBezTo>
                          <a:pt x="75229" y="13421"/>
                          <a:pt x="75444" y="13346"/>
                          <a:pt x="75619" y="13193"/>
                        </a:cubicBezTo>
                        <a:cubicBezTo>
                          <a:pt x="75766" y="13046"/>
                          <a:pt x="75863" y="12803"/>
                          <a:pt x="75912" y="12608"/>
                        </a:cubicBezTo>
                        <a:cubicBezTo>
                          <a:pt x="76107" y="11779"/>
                          <a:pt x="76204" y="10901"/>
                          <a:pt x="76156" y="10072"/>
                        </a:cubicBezTo>
                        <a:lnTo>
                          <a:pt x="76156" y="10072"/>
                        </a:lnTo>
                        <a:cubicBezTo>
                          <a:pt x="76399" y="10755"/>
                          <a:pt x="76643" y="11438"/>
                          <a:pt x="76838" y="12120"/>
                        </a:cubicBezTo>
                        <a:cubicBezTo>
                          <a:pt x="76985" y="12559"/>
                          <a:pt x="77131" y="12998"/>
                          <a:pt x="77521" y="13144"/>
                        </a:cubicBezTo>
                        <a:cubicBezTo>
                          <a:pt x="77618" y="13144"/>
                          <a:pt x="77716" y="13095"/>
                          <a:pt x="77716" y="13046"/>
                        </a:cubicBezTo>
                        <a:cubicBezTo>
                          <a:pt x="78447" y="12413"/>
                          <a:pt x="78301" y="6172"/>
                          <a:pt x="77667" y="5197"/>
                        </a:cubicBezTo>
                        <a:cubicBezTo>
                          <a:pt x="77512" y="4965"/>
                          <a:pt x="77265" y="4763"/>
                          <a:pt x="77024" y="4763"/>
                        </a:cubicBezTo>
                        <a:cubicBezTo>
                          <a:pt x="76961" y="4763"/>
                          <a:pt x="76899" y="4777"/>
                          <a:pt x="76838" y="4807"/>
                        </a:cubicBezTo>
                        <a:cubicBezTo>
                          <a:pt x="76741" y="4904"/>
                          <a:pt x="76643" y="5002"/>
                          <a:pt x="76594" y="5148"/>
                        </a:cubicBezTo>
                        <a:cubicBezTo>
                          <a:pt x="76351" y="5733"/>
                          <a:pt x="76253" y="6367"/>
                          <a:pt x="76351" y="7050"/>
                        </a:cubicBezTo>
                        <a:lnTo>
                          <a:pt x="75814" y="4758"/>
                        </a:lnTo>
                        <a:cubicBezTo>
                          <a:pt x="75717" y="4270"/>
                          <a:pt x="75522" y="3832"/>
                          <a:pt x="75229" y="3442"/>
                        </a:cubicBezTo>
                        <a:cubicBezTo>
                          <a:pt x="74937" y="3149"/>
                          <a:pt x="74596" y="2954"/>
                          <a:pt x="74205" y="2808"/>
                        </a:cubicBezTo>
                        <a:cubicBezTo>
                          <a:pt x="68817" y="541"/>
                          <a:pt x="61853" y="0"/>
                          <a:pt x="557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61"/>
                  <p:cNvSpPr/>
                  <p:nvPr/>
                </p:nvSpPr>
                <p:spPr>
                  <a:xfrm>
                    <a:off x="-433550" y="677825"/>
                    <a:ext cx="219425" cy="498950"/>
                  </a:xfrm>
                  <a:custGeom>
                    <a:avLst/>
                    <a:gdLst/>
                    <a:ahLst/>
                    <a:cxnLst/>
                    <a:rect l="l" t="t" r="r" b="b"/>
                    <a:pathLst>
                      <a:path w="8777" h="19958" extrusionOk="0">
                        <a:moveTo>
                          <a:pt x="4408" y="1"/>
                        </a:moveTo>
                        <a:cubicBezTo>
                          <a:pt x="3928" y="1"/>
                          <a:pt x="3454" y="160"/>
                          <a:pt x="3072" y="488"/>
                        </a:cubicBezTo>
                        <a:cubicBezTo>
                          <a:pt x="1122" y="1902"/>
                          <a:pt x="1219" y="4096"/>
                          <a:pt x="781" y="6192"/>
                        </a:cubicBezTo>
                        <a:cubicBezTo>
                          <a:pt x="0" y="9654"/>
                          <a:pt x="439" y="13262"/>
                          <a:pt x="1999" y="16431"/>
                        </a:cubicBezTo>
                        <a:cubicBezTo>
                          <a:pt x="2194" y="16772"/>
                          <a:pt x="2438" y="17406"/>
                          <a:pt x="2682" y="18040"/>
                        </a:cubicBezTo>
                        <a:cubicBezTo>
                          <a:pt x="3023" y="18869"/>
                          <a:pt x="3413" y="19600"/>
                          <a:pt x="3755" y="19795"/>
                        </a:cubicBezTo>
                        <a:cubicBezTo>
                          <a:pt x="3971" y="19908"/>
                          <a:pt x="4193" y="19957"/>
                          <a:pt x="4413" y="19957"/>
                        </a:cubicBezTo>
                        <a:cubicBezTo>
                          <a:pt x="5433" y="19957"/>
                          <a:pt x="6434" y="18899"/>
                          <a:pt x="6875" y="18137"/>
                        </a:cubicBezTo>
                        <a:cubicBezTo>
                          <a:pt x="7850" y="16089"/>
                          <a:pt x="8435" y="13896"/>
                          <a:pt x="8533" y="11653"/>
                        </a:cubicBezTo>
                        <a:cubicBezTo>
                          <a:pt x="8776" y="8045"/>
                          <a:pt x="8045" y="4486"/>
                          <a:pt x="6339" y="1317"/>
                        </a:cubicBezTo>
                        <a:cubicBezTo>
                          <a:pt x="6144" y="927"/>
                          <a:pt x="5851" y="537"/>
                          <a:pt x="5510" y="293"/>
                        </a:cubicBezTo>
                        <a:cubicBezTo>
                          <a:pt x="5166" y="100"/>
                          <a:pt x="4785" y="1"/>
                          <a:pt x="44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61"/>
                  <p:cNvSpPr/>
                  <p:nvPr/>
                </p:nvSpPr>
                <p:spPr>
                  <a:xfrm>
                    <a:off x="-704900" y="732875"/>
                    <a:ext cx="38575" cy="198725"/>
                  </a:xfrm>
                  <a:custGeom>
                    <a:avLst/>
                    <a:gdLst/>
                    <a:ahLst/>
                    <a:cxnLst/>
                    <a:rect l="l" t="t" r="r" b="b"/>
                    <a:pathLst>
                      <a:path w="1543" h="7949" extrusionOk="0">
                        <a:moveTo>
                          <a:pt x="310" y="1"/>
                        </a:moveTo>
                        <a:cubicBezTo>
                          <a:pt x="250" y="1"/>
                          <a:pt x="177" y="70"/>
                          <a:pt x="177" y="139"/>
                        </a:cubicBezTo>
                        <a:cubicBezTo>
                          <a:pt x="811" y="2771"/>
                          <a:pt x="421" y="5112"/>
                          <a:pt x="31" y="7744"/>
                        </a:cubicBezTo>
                        <a:cubicBezTo>
                          <a:pt x="1" y="7865"/>
                          <a:pt x="101" y="7948"/>
                          <a:pt x="193" y="7948"/>
                        </a:cubicBezTo>
                        <a:cubicBezTo>
                          <a:pt x="251" y="7948"/>
                          <a:pt x="305" y="7916"/>
                          <a:pt x="323" y="7842"/>
                        </a:cubicBezTo>
                        <a:cubicBezTo>
                          <a:pt x="1006" y="5404"/>
                          <a:pt x="1542" y="2430"/>
                          <a:pt x="372" y="41"/>
                        </a:cubicBezTo>
                        <a:cubicBezTo>
                          <a:pt x="358" y="12"/>
                          <a:pt x="335" y="1"/>
                          <a:pt x="310" y="1"/>
                        </a:cubicBezTo>
                        <a:close/>
                      </a:path>
                    </a:pathLst>
                  </a:custGeom>
                  <a:solidFill>
                    <a:srgbClr val="000000">
                      <a:alpha val="32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61"/>
                  <p:cNvSpPr/>
                  <p:nvPr/>
                </p:nvSpPr>
                <p:spPr>
                  <a:xfrm>
                    <a:off x="-860925" y="673525"/>
                    <a:ext cx="32475" cy="223400"/>
                  </a:xfrm>
                  <a:custGeom>
                    <a:avLst/>
                    <a:gdLst/>
                    <a:ahLst/>
                    <a:cxnLst/>
                    <a:rect l="l" t="t" r="r" b="b"/>
                    <a:pathLst>
                      <a:path w="1299" h="8936" extrusionOk="0">
                        <a:moveTo>
                          <a:pt x="133" y="0"/>
                        </a:moveTo>
                        <a:cubicBezTo>
                          <a:pt x="67" y="0"/>
                          <a:pt x="0" y="62"/>
                          <a:pt x="31" y="124"/>
                        </a:cubicBezTo>
                        <a:cubicBezTo>
                          <a:pt x="665" y="2951"/>
                          <a:pt x="665" y="5925"/>
                          <a:pt x="80" y="8753"/>
                        </a:cubicBezTo>
                        <a:cubicBezTo>
                          <a:pt x="50" y="8871"/>
                          <a:pt x="128" y="8936"/>
                          <a:pt x="205" y="8936"/>
                        </a:cubicBezTo>
                        <a:cubicBezTo>
                          <a:pt x="255" y="8936"/>
                          <a:pt x="305" y="8908"/>
                          <a:pt x="324" y="8851"/>
                        </a:cubicBezTo>
                        <a:cubicBezTo>
                          <a:pt x="1299" y="5974"/>
                          <a:pt x="1299" y="2903"/>
                          <a:pt x="226" y="75"/>
                        </a:cubicBezTo>
                        <a:cubicBezTo>
                          <a:pt x="208" y="21"/>
                          <a:pt x="171" y="0"/>
                          <a:pt x="133" y="0"/>
                        </a:cubicBezTo>
                        <a:close/>
                      </a:path>
                    </a:pathLst>
                  </a:custGeom>
                  <a:solidFill>
                    <a:srgbClr val="000000">
                      <a:alpha val="32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61"/>
                  <p:cNvSpPr/>
                  <p:nvPr/>
                </p:nvSpPr>
                <p:spPr>
                  <a:xfrm>
                    <a:off x="-1056000" y="587625"/>
                    <a:ext cx="42300" cy="147625"/>
                  </a:xfrm>
                  <a:custGeom>
                    <a:avLst/>
                    <a:gdLst/>
                    <a:ahLst/>
                    <a:cxnLst/>
                    <a:rect l="l" t="t" r="r" b="b"/>
                    <a:pathLst>
                      <a:path w="1692" h="5905" extrusionOk="0">
                        <a:moveTo>
                          <a:pt x="160" y="0"/>
                        </a:moveTo>
                        <a:cubicBezTo>
                          <a:pt x="77" y="0"/>
                          <a:pt x="1" y="65"/>
                          <a:pt x="33" y="195"/>
                        </a:cubicBezTo>
                        <a:cubicBezTo>
                          <a:pt x="277" y="1073"/>
                          <a:pt x="667" y="1853"/>
                          <a:pt x="862" y="2779"/>
                        </a:cubicBezTo>
                        <a:cubicBezTo>
                          <a:pt x="1057" y="3755"/>
                          <a:pt x="1155" y="4778"/>
                          <a:pt x="1204" y="5802"/>
                        </a:cubicBezTo>
                        <a:cubicBezTo>
                          <a:pt x="1204" y="5863"/>
                          <a:pt x="1278" y="5904"/>
                          <a:pt x="1346" y="5904"/>
                        </a:cubicBezTo>
                        <a:cubicBezTo>
                          <a:pt x="1389" y="5904"/>
                          <a:pt x="1429" y="5888"/>
                          <a:pt x="1447" y="5851"/>
                        </a:cubicBezTo>
                        <a:cubicBezTo>
                          <a:pt x="1691" y="4047"/>
                          <a:pt x="1301" y="1561"/>
                          <a:pt x="277" y="49"/>
                        </a:cubicBezTo>
                        <a:cubicBezTo>
                          <a:pt x="245" y="17"/>
                          <a:pt x="201" y="0"/>
                          <a:pt x="160" y="0"/>
                        </a:cubicBezTo>
                        <a:close/>
                      </a:path>
                    </a:pathLst>
                  </a:custGeom>
                  <a:solidFill>
                    <a:srgbClr val="000000">
                      <a:alpha val="32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61"/>
                  <p:cNvSpPr/>
                  <p:nvPr/>
                </p:nvSpPr>
                <p:spPr>
                  <a:xfrm>
                    <a:off x="-1342825" y="836225"/>
                    <a:ext cx="18300" cy="109175"/>
                  </a:xfrm>
                  <a:custGeom>
                    <a:avLst/>
                    <a:gdLst/>
                    <a:ahLst/>
                    <a:cxnLst/>
                    <a:rect l="l" t="t" r="r" b="b"/>
                    <a:pathLst>
                      <a:path w="732" h="4367" extrusionOk="0">
                        <a:moveTo>
                          <a:pt x="152" y="0"/>
                        </a:moveTo>
                        <a:cubicBezTo>
                          <a:pt x="82" y="0"/>
                          <a:pt x="0" y="54"/>
                          <a:pt x="0" y="149"/>
                        </a:cubicBezTo>
                        <a:cubicBezTo>
                          <a:pt x="0" y="880"/>
                          <a:pt x="195" y="1611"/>
                          <a:pt x="244" y="2343"/>
                        </a:cubicBezTo>
                        <a:cubicBezTo>
                          <a:pt x="244" y="2977"/>
                          <a:pt x="293" y="3610"/>
                          <a:pt x="341" y="4293"/>
                        </a:cubicBezTo>
                        <a:cubicBezTo>
                          <a:pt x="341" y="4342"/>
                          <a:pt x="390" y="4366"/>
                          <a:pt x="445" y="4366"/>
                        </a:cubicBezTo>
                        <a:cubicBezTo>
                          <a:pt x="500" y="4366"/>
                          <a:pt x="561" y="4342"/>
                          <a:pt x="585" y="4293"/>
                        </a:cubicBezTo>
                        <a:cubicBezTo>
                          <a:pt x="732" y="3513"/>
                          <a:pt x="732" y="2781"/>
                          <a:pt x="634" y="2001"/>
                        </a:cubicBezTo>
                        <a:cubicBezTo>
                          <a:pt x="585" y="1368"/>
                          <a:pt x="439" y="685"/>
                          <a:pt x="244" y="51"/>
                        </a:cubicBezTo>
                        <a:cubicBezTo>
                          <a:pt x="227" y="17"/>
                          <a:pt x="191" y="0"/>
                          <a:pt x="152" y="0"/>
                        </a:cubicBezTo>
                        <a:close/>
                      </a:path>
                    </a:pathLst>
                  </a:custGeom>
                  <a:solidFill>
                    <a:srgbClr val="000000">
                      <a:alpha val="32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61"/>
                  <p:cNvSpPr/>
                  <p:nvPr/>
                </p:nvSpPr>
                <p:spPr>
                  <a:xfrm>
                    <a:off x="-2471525" y="817800"/>
                    <a:ext cx="31725" cy="169400"/>
                  </a:xfrm>
                  <a:custGeom>
                    <a:avLst/>
                    <a:gdLst/>
                    <a:ahLst/>
                    <a:cxnLst/>
                    <a:rect l="l" t="t" r="r" b="b"/>
                    <a:pathLst>
                      <a:path w="1269" h="6776" extrusionOk="0">
                        <a:moveTo>
                          <a:pt x="1199" y="1"/>
                        </a:moveTo>
                        <a:cubicBezTo>
                          <a:pt x="1172" y="1"/>
                          <a:pt x="1143" y="16"/>
                          <a:pt x="1122" y="57"/>
                        </a:cubicBezTo>
                        <a:cubicBezTo>
                          <a:pt x="147" y="1715"/>
                          <a:pt x="1" y="4932"/>
                          <a:pt x="684" y="6688"/>
                        </a:cubicBezTo>
                        <a:cubicBezTo>
                          <a:pt x="684" y="6749"/>
                          <a:pt x="726" y="6776"/>
                          <a:pt x="772" y="6776"/>
                        </a:cubicBezTo>
                        <a:cubicBezTo>
                          <a:pt x="836" y="6776"/>
                          <a:pt x="907" y="6724"/>
                          <a:pt x="879" y="6639"/>
                        </a:cubicBezTo>
                        <a:cubicBezTo>
                          <a:pt x="976" y="5566"/>
                          <a:pt x="781" y="4445"/>
                          <a:pt x="830" y="3323"/>
                        </a:cubicBezTo>
                        <a:cubicBezTo>
                          <a:pt x="879" y="2251"/>
                          <a:pt x="1220" y="1178"/>
                          <a:pt x="1269" y="57"/>
                        </a:cubicBezTo>
                        <a:cubicBezTo>
                          <a:pt x="1269" y="29"/>
                          <a:pt x="1236" y="1"/>
                          <a:pt x="1199" y="1"/>
                        </a:cubicBezTo>
                        <a:close/>
                      </a:path>
                    </a:pathLst>
                  </a:custGeom>
                  <a:solidFill>
                    <a:srgbClr val="000000">
                      <a:alpha val="32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61"/>
                  <p:cNvSpPr/>
                  <p:nvPr/>
                </p:nvSpPr>
                <p:spPr>
                  <a:xfrm>
                    <a:off x="-2388625" y="965175"/>
                    <a:ext cx="63000" cy="221475"/>
                  </a:xfrm>
                  <a:custGeom>
                    <a:avLst/>
                    <a:gdLst/>
                    <a:ahLst/>
                    <a:cxnLst/>
                    <a:rect l="l" t="t" r="r" b="b"/>
                    <a:pathLst>
                      <a:path w="2520" h="8859" extrusionOk="0">
                        <a:moveTo>
                          <a:pt x="220" y="0"/>
                        </a:moveTo>
                        <a:cubicBezTo>
                          <a:pt x="159" y="0"/>
                          <a:pt x="98" y="37"/>
                          <a:pt x="98" y="110"/>
                        </a:cubicBezTo>
                        <a:lnTo>
                          <a:pt x="98" y="159"/>
                        </a:lnTo>
                        <a:cubicBezTo>
                          <a:pt x="0" y="2987"/>
                          <a:pt x="537" y="6399"/>
                          <a:pt x="2194" y="8788"/>
                        </a:cubicBezTo>
                        <a:cubicBezTo>
                          <a:pt x="2227" y="8837"/>
                          <a:pt x="2276" y="8859"/>
                          <a:pt x="2324" y="8859"/>
                        </a:cubicBezTo>
                        <a:cubicBezTo>
                          <a:pt x="2422" y="8859"/>
                          <a:pt x="2519" y="8772"/>
                          <a:pt x="2487" y="8642"/>
                        </a:cubicBezTo>
                        <a:cubicBezTo>
                          <a:pt x="1463" y="5717"/>
                          <a:pt x="537" y="3328"/>
                          <a:pt x="342" y="110"/>
                        </a:cubicBezTo>
                        <a:cubicBezTo>
                          <a:pt x="342" y="37"/>
                          <a:pt x="281" y="0"/>
                          <a:pt x="220" y="0"/>
                        </a:cubicBezTo>
                        <a:close/>
                      </a:path>
                    </a:pathLst>
                  </a:custGeom>
                  <a:solidFill>
                    <a:srgbClr val="000000">
                      <a:alpha val="32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61"/>
                  <p:cNvSpPr/>
                  <p:nvPr/>
                </p:nvSpPr>
                <p:spPr>
                  <a:xfrm>
                    <a:off x="-2235050" y="915725"/>
                    <a:ext cx="25625" cy="124225"/>
                  </a:xfrm>
                  <a:custGeom>
                    <a:avLst/>
                    <a:gdLst/>
                    <a:ahLst/>
                    <a:cxnLst/>
                    <a:rect l="l" t="t" r="r" b="b"/>
                    <a:pathLst>
                      <a:path w="1025" h="4969" extrusionOk="0">
                        <a:moveTo>
                          <a:pt x="225" y="1"/>
                        </a:moveTo>
                        <a:cubicBezTo>
                          <a:pt x="155" y="1"/>
                          <a:pt x="78" y="53"/>
                          <a:pt x="49" y="138"/>
                        </a:cubicBezTo>
                        <a:cubicBezTo>
                          <a:pt x="0" y="1747"/>
                          <a:pt x="244" y="3404"/>
                          <a:pt x="781" y="4916"/>
                        </a:cubicBezTo>
                        <a:cubicBezTo>
                          <a:pt x="799" y="4953"/>
                          <a:pt x="839" y="4969"/>
                          <a:pt x="881" y="4969"/>
                        </a:cubicBezTo>
                        <a:cubicBezTo>
                          <a:pt x="950" y="4969"/>
                          <a:pt x="1024" y="4927"/>
                          <a:pt x="1024" y="4867"/>
                        </a:cubicBezTo>
                        <a:cubicBezTo>
                          <a:pt x="878" y="4087"/>
                          <a:pt x="683" y="3258"/>
                          <a:pt x="586" y="2478"/>
                        </a:cubicBezTo>
                        <a:cubicBezTo>
                          <a:pt x="488" y="1698"/>
                          <a:pt x="488" y="869"/>
                          <a:pt x="342" y="89"/>
                        </a:cubicBezTo>
                        <a:cubicBezTo>
                          <a:pt x="321" y="28"/>
                          <a:pt x="275" y="1"/>
                          <a:pt x="225" y="1"/>
                        </a:cubicBezTo>
                        <a:close/>
                      </a:path>
                    </a:pathLst>
                  </a:custGeom>
                  <a:solidFill>
                    <a:srgbClr val="000000">
                      <a:alpha val="32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61"/>
                  <p:cNvSpPr/>
                  <p:nvPr/>
                </p:nvSpPr>
                <p:spPr>
                  <a:xfrm>
                    <a:off x="-2316725" y="895600"/>
                    <a:ext cx="19925" cy="16650"/>
                  </a:xfrm>
                  <a:custGeom>
                    <a:avLst/>
                    <a:gdLst/>
                    <a:ahLst/>
                    <a:cxnLst/>
                    <a:rect l="l" t="t" r="r" b="b"/>
                    <a:pathLst>
                      <a:path w="797" h="666" extrusionOk="0">
                        <a:moveTo>
                          <a:pt x="442" y="1"/>
                        </a:moveTo>
                        <a:cubicBezTo>
                          <a:pt x="411" y="1"/>
                          <a:pt x="378" y="6"/>
                          <a:pt x="342" y="16"/>
                        </a:cubicBezTo>
                        <a:lnTo>
                          <a:pt x="342" y="65"/>
                        </a:lnTo>
                        <a:cubicBezTo>
                          <a:pt x="245" y="65"/>
                          <a:pt x="147" y="114"/>
                          <a:pt x="98" y="163"/>
                        </a:cubicBezTo>
                        <a:cubicBezTo>
                          <a:pt x="1" y="260"/>
                          <a:pt x="1" y="406"/>
                          <a:pt x="98" y="504"/>
                        </a:cubicBezTo>
                        <a:cubicBezTo>
                          <a:pt x="147" y="553"/>
                          <a:pt x="245" y="602"/>
                          <a:pt x="342" y="650"/>
                        </a:cubicBezTo>
                        <a:cubicBezTo>
                          <a:pt x="378" y="661"/>
                          <a:pt x="411" y="666"/>
                          <a:pt x="442" y="666"/>
                        </a:cubicBezTo>
                        <a:cubicBezTo>
                          <a:pt x="796" y="666"/>
                          <a:pt x="796" y="1"/>
                          <a:pt x="442" y="1"/>
                        </a:cubicBezTo>
                        <a:close/>
                      </a:path>
                    </a:pathLst>
                  </a:custGeom>
                  <a:solidFill>
                    <a:srgbClr val="000000">
                      <a:alpha val="32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61"/>
                  <p:cNvSpPr/>
                  <p:nvPr/>
                </p:nvSpPr>
                <p:spPr>
                  <a:xfrm>
                    <a:off x="-2292350" y="1089300"/>
                    <a:ext cx="19550" cy="24050"/>
                  </a:xfrm>
                  <a:custGeom>
                    <a:avLst/>
                    <a:gdLst/>
                    <a:ahLst/>
                    <a:cxnLst/>
                    <a:rect l="l" t="t" r="r" b="b"/>
                    <a:pathLst>
                      <a:path w="782" h="962" extrusionOk="0">
                        <a:moveTo>
                          <a:pt x="475" y="0"/>
                        </a:moveTo>
                        <a:cubicBezTo>
                          <a:pt x="448" y="0"/>
                          <a:pt x="420" y="6"/>
                          <a:pt x="391" y="21"/>
                        </a:cubicBezTo>
                        <a:cubicBezTo>
                          <a:pt x="245" y="69"/>
                          <a:pt x="147" y="167"/>
                          <a:pt x="98" y="313"/>
                        </a:cubicBezTo>
                        <a:cubicBezTo>
                          <a:pt x="1" y="411"/>
                          <a:pt x="1" y="557"/>
                          <a:pt x="98" y="654"/>
                        </a:cubicBezTo>
                        <a:cubicBezTo>
                          <a:pt x="98" y="819"/>
                          <a:pt x="254" y="961"/>
                          <a:pt x="400" y="961"/>
                        </a:cubicBezTo>
                        <a:cubicBezTo>
                          <a:pt x="471" y="961"/>
                          <a:pt x="539" y="929"/>
                          <a:pt x="586" y="849"/>
                        </a:cubicBezTo>
                        <a:lnTo>
                          <a:pt x="549" y="812"/>
                        </a:lnTo>
                        <a:lnTo>
                          <a:pt x="549" y="812"/>
                        </a:lnTo>
                        <a:cubicBezTo>
                          <a:pt x="625" y="758"/>
                          <a:pt x="694" y="673"/>
                          <a:pt x="732" y="557"/>
                        </a:cubicBezTo>
                        <a:cubicBezTo>
                          <a:pt x="781" y="411"/>
                          <a:pt x="732" y="216"/>
                          <a:pt x="635" y="69"/>
                        </a:cubicBezTo>
                        <a:cubicBezTo>
                          <a:pt x="600" y="35"/>
                          <a:pt x="541" y="0"/>
                          <a:pt x="475" y="0"/>
                        </a:cubicBezTo>
                        <a:close/>
                      </a:path>
                    </a:pathLst>
                  </a:custGeom>
                  <a:solidFill>
                    <a:srgbClr val="000000">
                      <a:alpha val="32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61"/>
                  <p:cNvSpPr/>
                  <p:nvPr/>
                </p:nvSpPr>
                <p:spPr>
                  <a:xfrm>
                    <a:off x="-2191400" y="864850"/>
                    <a:ext cx="25800" cy="20675"/>
                  </a:xfrm>
                  <a:custGeom>
                    <a:avLst/>
                    <a:gdLst/>
                    <a:ahLst/>
                    <a:cxnLst/>
                    <a:rect l="l" t="t" r="r" b="b"/>
                    <a:pathLst>
                      <a:path w="1032" h="827" extrusionOk="0">
                        <a:moveTo>
                          <a:pt x="483" y="1"/>
                        </a:moveTo>
                        <a:cubicBezTo>
                          <a:pt x="441" y="1"/>
                          <a:pt x="397" y="9"/>
                          <a:pt x="351" y="28"/>
                        </a:cubicBezTo>
                        <a:cubicBezTo>
                          <a:pt x="334" y="23"/>
                          <a:pt x="317" y="21"/>
                          <a:pt x="300" y="21"/>
                        </a:cubicBezTo>
                        <a:cubicBezTo>
                          <a:pt x="203" y="21"/>
                          <a:pt x="126" y="94"/>
                          <a:pt x="114" y="181"/>
                        </a:cubicBezTo>
                        <a:lnTo>
                          <a:pt x="114" y="181"/>
                        </a:lnTo>
                        <a:cubicBezTo>
                          <a:pt x="0" y="327"/>
                          <a:pt x="7" y="561"/>
                          <a:pt x="156" y="710"/>
                        </a:cubicBezTo>
                        <a:cubicBezTo>
                          <a:pt x="227" y="782"/>
                          <a:pt x="325" y="827"/>
                          <a:pt x="429" y="827"/>
                        </a:cubicBezTo>
                        <a:cubicBezTo>
                          <a:pt x="468" y="827"/>
                          <a:pt x="507" y="821"/>
                          <a:pt x="546" y="808"/>
                        </a:cubicBezTo>
                        <a:cubicBezTo>
                          <a:pt x="1031" y="764"/>
                          <a:pt x="878" y="1"/>
                          <a:pt x="483" y="1"/>
                        </a:cubicBezTo>
                        <a:close/>
                      </a:path>
                    </a:pathLst>
                  </a:custGeom>
                  <a:solidFill>
                    <a:srgbClr val="000000">
                      <a:alpha val="32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61"/>
                  <p:cNvSpPr/>
                  <p:nvPr/>
                </p:nvSpPr>
                <p:spPr>
                  <a:xfrm>
                    <a:off x="-2085925" y="1044675"/>
                    <a:ext cx="19100" cy="17275"/>
                  </a:xfrm>
                  <a:custGeom>
                    <a:avLst/>
                    <a:gdLst/>
                    <a:ahLst/>
                    <a:cxnLst/>
                    <a:rect l="l" t="t" r="r" b="b"/>
                    <a:pathLst>
                      <a:path w="764" h="691" extrusionOk="0">
                        <a:moveTo>
                          <a:pt x="485" y="0"/>
                        </a:moveTo>
                        <a:cubicBezTo>
                          <a:pt x="378" y="0"/>
                          <a:pt x="272" y="62"/>
                          <a:pt x="227" y="197"/>
                        </a:cubicBezTo>
                        <a:cubicBezTo>
                          <a:pt x="227" y="245"/>
                          <a:pt x="179" y="294"/>
                          <a:pt x="179" y="294"/>
                        </a:cubicBezTo>
                        <a:cubicBezTo>
                          <a:pt x="1" y="472"/>
                          <a:pt x="147" y="690"/>
                          <a:pt x="323" y="690"/>
                        </a:cubicBezTo>
                        <a:cubicBezTo>
                          <a:pt x="339" y="690"/>
                          <a:pt x="357" y="688"/>
                          <a:pt x="374" y="684"/>
                        </a:cubicBezTo>
                        <a:cubicBezTo>
                          <a:pt x="617" y="635"/>
                          <a:pt x="764" y="489"/>
                          <a:pt x="764" y="245"/>
                        </a:cubicBezTo>
                        <a:cubicBezTo>
                          <a:pt x="737" y="87"/>
                          <a:pt x="611" y="0"/>
                          <a:pt x="485" y="0"/>
                        </a:cubicBezTo>
                        <a:close/>
                      </a:path>
                    </a:pathLst>
                  </a:custGeom>
                  <a:solidFill>
                    <a:srgbClr val="000000">
                      <a:alpha val="32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61"/>
                  <p:cNvSpPr/>
                  <p:nvPr/>
                </p:nvSpPr>
                <p:spPr>
                  <a:xfrm>
                    <a:off x="-2093075" y="784275"/>
                    <a:ext cx="36000" cy="94275"/>
                  </a:xfrm>
                  <a:custGeom>
                    <a:avLst/>
                    <a:gdLst/>
                    <a:ahLst/>
                    <a:cxnLst/>
                    <a:rect l="l" t="t" r="r" b="b"/>
                    <a:pathLst>
                      <a:path w="1440" h="3771" extrusionOk="0">
                        <a:moveTo>
                          <a:pt x="544" y="0"/>
                        </a:moveTo>
                        <a:cubicBezTo>
                          <a:pt x="282" y="0"/>
                          <a:pt x="0" y="226"/>
                          <a:pt x="172" y="569"/>
                        </a:cubicBezTo>
                        <a:cubicBezTo>
                          <a:pt x="611" y="1593"/>
                          <a:pt x="1001" y="2666"/>
                          <a:pt x="1342" y="3738"/>
                        </a:cubicBezTo>
                        <a:cubicBezTo>
                          <a:pt x="1342" y="3758"/>
                          <a:pt x="1359" y="3770"/>
                          <a:pt x="1379" y="3770"/>
                        </a:cubicBezTo>
                        <a:cubicBezTo>
                          <a:pt x="1406" y="3770"/>
                          <a:pt x="1440" y="3746"/>
                          <a:pt x="1440" y="3689"/>
                        </a:cubicBezTo>
                        <a:cubicBezTo>
                          <a:pt x="1196" y="2617"/>
                          <a:pt x="1001" y="1495"/>
                          <a:pt x="903" y="374"/>
                        </a:cubicBezTo>
                        <a:cubicBezTo>
                          <a:pt x="903" y="112"/>
                          <a:pt x="729" y="0"/>
                          <a:pt x="544" y="0"/>
                        </a:cubicBezTo>
                        <a:close/>
                      </a:path>
                    </a:pathLst>
                  </a:custGeom>
                  <a:solidFill>
                    <a:srgbClr val="000000">
                      <a:alpha val="32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61"/>
                  <p:cNvSpPr/>
                  <p:nvPr/>
                </p:nvSpPr>
                <p:spPr>
                  <a:xfrm>
                    <a:off x="-1877925" y="766500"/>
                    <a:ext cx="54500" cy="260975"/>
                  </a:xfrm>
                  <a:custGeom>
                    <a:avLst/>
                    <a:gdLst/>
                    <a:ahLst/>
                    <a:cxnLst/>
                    <a:rect l="l" t="t" r="r" b="b"/>
                    <a:pathLst>
                      <a:path w="2180" h="10439" extrusionOk="0">
                        <a:moveTo>
                          <a:pt x="532" y="1"/>
                        </a:moveTo>
                        <a:cubicBezTo>
                          <a:pt x="469" y="1"/>
                          <a:pt x="410" y="32"/>
                          <a:pt x="391" y="110"/>
                        </a:cubicBezTo>
                        <a:cubicBezTo>
                          <a:pt x="1" y="3620"/>
                          <a:pt x="586" y="7179"/>
                          <a:pt x="2000" y="10397"/>
                        </a:cubicBezTo>
                        <a:cubicBezTo>
                          <a:pt x="2015" y="10428"/>
                          <a:pt x="2039" y="10439"/>
                          <a:pt x="2064" y="10439"/>
                        </a:cubicBezTo>
                        <a:cubicBezTo>
                          <a:pt x="2120" y="10439"/>
                          <a:pt x="2180" y="10382"/>
                          <a:pt x="2146" y="10349"/>
                        </a:cubicBezTo>
                        <a:cubicBezTo>
                          <a:pt x="1805" y="8642"/>
                          <a:pt x="1366" y="7033"/>
                          <a:pt x="1122" y="5327"/>
                        </a:cubicBezTo>
                        <a:cubicBezTo>
                          <a:pt x="878" y="3620"/>
                          <a:pt x="927" y="1914"/>
                          <a:pt x="732" y="159"/>
                        </a:cubicBezTo>
                        <a:cubicBezTo>
                          <a:pt x="732" y="71"/>
                          <a:pt x="627" y="1"/>
                          <a:pt x="532" y="1"/>
                        </a:cubicBezTo>
                        <a:close/>
                      </a:path>
                    </a:pathLst>
                  </a:custGeom>
                  <a:solidFill>
                    <a:srgbClr val="000000">
                      <a:alpha val="32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61"/>
                  <p:cNvSpPr/>
                  <p:nvPr/>
                </p:nvSpPr>
                <p:spPr>
                  <a:xfrm>
                    <a:off x="-1733100" y="653500"/>
                    <a:ext cx="50225" cy="238250"/>
                  </a:xfrm>
                  <a:custGeom>
                    <a:avLst/>
                    <a:gdLst/>
                    <a:ahLst/>
                    <a:cxnLst/>
                    <a:rect l="l" t="t" r="r" b="b"/>
                    <a:pathLst>
                      <a:path w="2009" h="9530" extrusionOk="0">
                        <a:moveTo>
                          <a:pt x="496" y="1"/>
                        </a:moveTo>
                        <a:cubicBezTo>
                          <a:pt x="252" y="1"/>
                          <a:pt x="0" y="216"/>
                          <a:pt x="58" y="534"/>
                        </a:cubicBezTo>
                        <a:cubicBezTo>
                          <a:pt x="253" y="2046"/>
                          <a:pt x="595" y="3509"/>
                          <a:pt x="887" y="5020"/>
                        </a:cubicBezTo>
                        <a:cubicBezTo>
                          <a:pt x="1082" y="6483"/>
                          <a:pt x="1423" y="7994"/>
                          <a:pt x="1814" y="9457"/>
                        </a:cubicBezTo>
                        <a:cubicBezTo>
                          <a:pt x="1814" y="9505"/>
                          <a:pt x="1850" y="9530"/>
                          <a:pt x="1893" y="9530"/>
                        </a:cubicBezTo>
                        <a:cubicBezTo>
                          <a:pt x="1935" y="9530"/>
                          <a:pt x="1984" y="9505"/>
                          <a:pt x="2009" y="9457"/>
                        </a:cubicBezTo>
                        <a:lnTo>
                          <a:pt x="2009" y="9408"/>
                        </a:lnTo>
                        <a:cubicBezTo>
                          <a:pt x="1911" y="7799"/>
                          <a:pt x="1716" y="6190"/>
                          <a:pt x="1423" y="4581"/>
                        </a:cubicBezTo>
                        <a:cubicBezTo>
                          <a:pt x="1277" y="3167"/>
                          <a:pt x="1082" y="1753"/>
                          <a:pt x="887" y="339"/>
                        </a:cubicBezTo>
                        <a:cubicBezTo>
                          <a:pt x="828" y="102"/>
                          <a:pt x="664" y="1"/>
                          <a:pt x="496" y="1"/>
                        </a:cubicBezTo>
                        <a:close/>
                      </a:path>
                    </a:pathLst>
                  </a:custGeom>
                  <a:solidFill>
                    <a:srgbClr val="000000">
                      <a:alpha val="32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61"/>
                  <p:cNvSpPr/>
                  <p:nvPr/>
                </p:nvSpPr>
                <p:spPr>
                  <a:xfrm>
                    <a:off x="-1517875" y="671500"/>
                    <a:ext cx="39775" cy="183375"/>
                  </a:xfrm>
                  <a:custGeom>
                    <a:avLst/>
                    <a:gdLst/>
                    <a:ahLst/>
                    <a:cxnLst/>
                    <a:rect l="l" t="t" r="r" b="b"/>
                    <a:pathLst>
                      <a:path w="1591" h="7335" extrusionOk="0">
                        <a:moveTo>
                          <a:pt x="193" y="1"/>
                        </a:moveTo>
                        <a:cubicBezTo>
                          <a:pt x="100" y="1"/>
                          <a:pt x="0" y="84"/>
                          <a:pt x="30" y="205"/>
                        </a:cubicBezTo>
                        <a:cubicBezTo>
                          <a:pt x="323" y="1521"/>
                          <a:pt x="615" y="2789"/>
                          <a:pt x="810" y="4105"/>
                        </a:cubicBezTo>
                        <a:cubicBezTo>
                          <a:pt x="908" y="5178"/>
                          <a:pt x="908" y="6201"/>
                          <a:pt x="1054" y="7225"/>
                        </a:cubicBezTo>
                        <a:cubicBezTo>
                          <a:pt x="1078" y="7298"/>
                          <a:pt x="1139" y="7335"/>
                          <a:pt x="1200" y="7335"/>
                        </a:cubicBezTo>
                        <a:cubicBezTo>
                          <a:pt x="1261" y="7335"/>
                          <a:pt x="1322" y="7298"/>
                          <a:pt x="1347" y="7225"/>
                        </a:cubicBezTo>
                        <a:cubicBezTo>
                          <a:pt x="1590" y="4788"/>
                          <a:pt x="1249" y="2350"/>
                          <a:pt x="323" y="107"/>
                        </a:cubicBezTo>
                        <a:cubicBezTo>
                          <a:pt x="304" y="33"/>
                          <a:pt x="250" y="1"/>
                          <a:pt x="193" y="1"/>
                        </a:cubicBezTo>
                        <a:close/>
                      </a:path>
                    </a:pathLst>
                  </a:custGeom>
                  <a:solidFill>
                    <a:srgbClr val="000000">
                      <a:alpha val="32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61"/>
                  <p:cNvSpPr/>
                  <p:nvPr/>
                </p:nvSpPr>
                <p:spPr>
                  <a:xfrm>
                    <a:off x="-1247325" y="627250"/>
                    <a:ext cx="55650" cy="265900"/>
                  </a:xfrm>
                  <a:custGeom>
                    <a:avLst/>
                    <a:gdLst/>
                    <a:ahLst/>
                    <a:cxnLst/>
                    <a:rect l="l" t="t" r="r" b="b"/>
                    <a:pathLst>
                      <a:path w="2226" h="10636" extrusionOk="0">
                        <a:moveTo>
                          <a:pt x="174" y="1"/>
                        </a:moveTo>
                        <a:cubicBezTo>
                          <a:pt x="92" y="1"/>
                          <a:pt x="0" y="75"/>
                          <a:pt x="32" y="171"/>
                        </a:cubicBezTo>
                        <a:lnTo>
                          <a:pt x="32" y="122"/>
                        </a:lnTo>
                        <a:cubicBezTo>
                          <a:pt x="1007" y="3632"/>
                          <a:pt x="958" y="6948"/>
                          <a:pt x="1299" y="10507"/>
                        </a:cubicBezTo>
                        <a:cubicBezTo>
                          <a:pt x="1299" y="10585"/>
                          <a:pt x="1369" y="10635"/>
                          <a:pt x="1442" y="10635"/>
                        </a:cubicBezTo>
                        <a:cubicBezTo>
                          <a:pt x="1505" y="10635"/>
                          <a:pt x="1569" y="10597"/>
                          <a:pt x="1592" y="10507"/>
                        </a:cubicBezTo>
                        <a:cubicBezTo>
                          <a:pt x="2226" y="7191"/>
                          <a:pt x="1348" y="3242"/>
                          <a:pt x="276" y="73"/>
                        </a:cubicBezTo>
                        <a:cubicBezTo>
                          <a:pt x="259" y="22"/>
                          <a:pt x="218" y="1"/>
                          <a:pt x="174" y="1"/>
                        </a:cubicBezTo>
                        <a:close/>
                      </a:path>
                    </a:pathLst>
                  </a:custGeom>
                  <a:solidFill>
                    <a:srgbClr val="000000">
                      <a:alpha val="32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61"/>
                  <p:cNvSpPr/>
                  <p:nvPr/>
                </p:nvSpPr>
                <p:spPr>
                  <a:xfrm>
                    <a:off x="-1345275" y="803975"/>
                    <a:ext cx="6125" cy="10700"/>
                  </a:xfrm>
                  <a:custGeom>
                    <a:avLst/>
                    <a:gdLst/>
                    <a:ahLst/>
                    <a:cxnLst/>
                    <a:rect l="l" t="t" r="r" b="b"/>
                    <a:pathLst>
                      <a:path w="245" h="428" extrusionOk="0">
                        <a:moveTo>
                          <a:pt x="104" y="0"/>
                        </a:moveTo>
                        <a:cubicBezTo>
                          <a:pt x="74" y="0"/>
                          <a:pt x="49" y="25"/>
                          <a:pt x="49" y="74"/>
                        </a:cubicBezTo>
                        <a:cubicBezTo>
                          <a:pt x="1" y="122"/>
                          <a:pt x="1" y="220"/>
                          <a:pt x="1" y="317"/>
                        </a:cubicBezTo>
                        <a:cubicBezTo>
                          <a:pt x="1" y="390"/>
                          <a:pt x="62" y="427"/>
                          <a:pt x="123" y="427"/>
                        </a:cubicBezTo>
                        <a:cubicBezTo>
                          <a:pt x="184" y="427"/>
                          <a:pt x="244" y="390"/>
                          <a:pt x="244" y="317"/>
                        </a:cubicBezTo>
                        <a:cubicBezTo>
                          <a:pt x="244" y="220"/>
                          <a:pt x="196" y="122"/>
                          <a:pt x="196" y="74"/>
                        </a:cubicBezTo>
                        <a:cubicBezTo>
                          <a:pt x="171" y="25"/>
                          <a:pt x="135" y="0"/>
                          <a:pt x="104" y="0"/>
                        </a:cubicBezTo>
                        <a:close/>
                      </a:path>
                    </a:pathLst>
                  </a:custGeom>
                  <a:solidFill>
                    <a:srgbClr val="000000">
                      <a:alpha val="32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61"/>
                  <p:cNvSpPr/>
                  <p:nvPr/>
                </p:nvSpPr>
                <p:spPr>
                  <a:xfrm>
                    <a:off x="-1368250" y="700100"/>
                    <a:ext cx="18525" cy="13550"/>
                  </a:xfrm>
                  <a:custGeom>
                    <a:avLst/>
                    <a:gdLst/>
                    <a:ahLst/>
                    <a:cxnLst/>
                    <a:rect l="l" t="t" r="r" b="b"/>
                    <a:pathLst>
                      <a:path w="741" h="542" extrusionOk="0">
                        <a:moveTo>
                          <a:pt x="378" y="0"/>
                        </a:moveTo>
                        <a:cubicBezTo>
                          <a:pt x="333" y="0"/>
                          <a:pt x="286" y="11"/>
                          <a:pt x="237" y="36"/>
                        </a:cubicBezTo>
                        <a:cubicBezTo>
                          <a:pt x="1" y="193"/>
                          <a:pt x="178" y="541"/>
                          <a:pt x="409" y="541"/>
                        </a:cubicBezTo>
                        <a:cubicBezTo>
                          <a:pt x="464" y="541"/>
                          <a:pt x="522" y="521"/>
                          <a:pt x="578" y="474"/>
                        </a:cubicBezTo>
                        <a:cubicBezTo>
                          <a:pt x="741" y="271"/>
                          <a:pt x="599" y="0"/>
                          <a:pt x="378" y="0"/>
                        </a:cubicBezTo>
                        <a:close/>
                      </a:path>
                    </a:pathLst>
                  </a:custGeom>
                  <a:solidFill>
                    <a:srgbClr val="000000">
                      <a:alpha val="32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61"/>
                  <p:cNvSpPr/>
                  <p:nvPr/>
                </p:nvSpPr>
                <p:spPr>
                  <a:xfrm>
                    <a:off x="-1303825" y="688400"/>
                    <a:ext cx="13525" cy="11375"/>
                  </a:xfrm>
                  <a:custGeom>
                    <a:avLst/>
                    <a:gdLst/>
                    <a:ahLst/>
                    <a:cxnLst/>
                    <a:rect l="l" t="t" r="r" b="b"/>
                    <a:pathLst>
                      <a:path w="541" h="455" extrusionOk="0">
                        <a:moveTo>
                          <a:pt x="242" y="1"/>
                        </a:moveTo>
                        <a:cubicBezTo>
                          <a:pt x="194" y="1"/>
                          <a:pt x="143" y="19"/>
                          <a:pt x="98" y="65"/>
                        </a:cubicBezTo>
                        <a:cubicBezTo>
                          <a:pt x="0" y="114"/>
                          <a:pt x="0" y="260"/>
                          <a:pt x="0" y="357"/>
                        </a:cubicBezTo>
                        <a:cubicBezTo>
                          <a:pt x="0" y="406"/>
                          <a:pt x="49" y="455"/>
                          <a:pt x="98" y="455"/>
                        </a:cubicBezTo>
                        <a:cubicBezTo>
                          <a:pt x="195" y="455"/>
                          <a:pt x="342" y="455"/>
                          <a:pt x="390" y="357"/>
                        </a:cubicBezTo>
                        <a:cubicBezTo>
                          <a:pt x="540" y="208"/>
                          <a:pt x="403" y="1"/>
                          <a:pt x="242" y="1"/>
                        </a:cubicBezTo>
                        <a:close/>
                      </a:path>
                    </a:pathLst>
                  </a:custGeom>
                  <a:solidFill>
                    <a:srgbClr val="000000">
                      <a:alpha val="32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61"/>
                  <p:cNvSpPr/>
                  <p:nvPr/>
                </p:nvSpPr>
                <p:spPr>
                  <a:xfrm>
                    <a:off x="-1275800" y="772775"/>
                    <a:ext cx="10650" cy="7550"/>
                  </a:xfrm>
                  <a:custGeom>
                    <a:avLst/>
                    <a:gdLst/>
                    <a:ahLst/>
                    <a:cxnLst/>
                    <a:rect l="l" t="t" r="r" b="b"/>
                    <a:pathLst>
                      <a:path w="426" h="302" extrusionOk="0">
                        <a:moveTo>
                          <a:pt x="236" y="1"/>
                        </a:moveTo>
                        <a:cubicBezTo>
                          <a:pt x="224" y="1"/>
                          <a:pt x="210" y="2"/>
                          <a:pt x="196" y="5"/>
                        </a:cubicBezTo>
                        <a:lnTo>
                          <a:pt x="196" y="54"/>
                        </a:lnTo>
                        <a:lnTo>
                          <a:pt x="98" y="54"/>
                        </a:lnTo>
                        <a:cubicBezTo>
                          <a:pt x="1" y="103"/>
                          <a:pt x="1" y="200"/>
                          <a:pt x="98" y="249"/>
                        </a:cubicBezTo>
                        <a:lnTo>
                          <a:pt x="196" y="298"/>
                        </a:lnTo>
                        <a:cubicBezTo>
                          <a:pt x="210" y="301"/>
                          <a:pt x="224" y="302"/>
                          <a:pt x="236" y="302"/>
                        </a:cubicBezTo>
                        <a:cubicBezTo>
                          <a:pt x="426" y="302"/>
                          <a:pt x="426" y="1"/>
                          <a:pt x="236" y="1"/>
                        </a:cubicBezTo>
                        <a:close/>
                      </a:path>
                    </a:pathLst>
                  </a:custGeom>
                  <a:solidFill>
                    <a:srgbClr val="000000">
                      <a:alpha val="32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61"/>
                  <p:cNvSpPr/>
                  <p:nvPr/>
                </p:nvSpPr>
                <p:spPr>
                  <a:xfrm>
                    <a:off x="-1405000" y="631400"/>
                    <a:ext cx="13425" cy="29850"/>
                  </a:xfrm>
                  <a:custGeom>
                    <a:avLst/>
                    <a:gdLst/>
                    <a:ahLst/>
                    <a:cxnLst/>
                    <a:rect l="l" t="t" r="r" b="b"/>
                    <a:pathLst>
                      <a:path w="537" h="1194" extrusionOk="0">
                        <a:moveTo>
                          <a:pt x="157" y="0"/>
                        </a:moveTo>
                        <a:cubicBezTo>
                          <a:pt x="98" y="0"/>
                          <a:pt x="31" y="42"/>
                          <a:pt x="1" y="102"/>
                        </a:cubicBezTo>
                        <a:lnTo>
                          <a:pt x="49" y="102"/>
                        </a:lnTo>
                        <a:lnTo>
                          <a:pt x="49" y="638"/>
                        </a:lnTo>
                        <a:cubicBezTo>
                          <a:pt x="49" y="785"/>
                          <a:pt x="49" y="931"/>
                          <a:pt x="49" y="1077"/>
                        </a:cubicBezTo>
                        <a:cubicBezTo>
                          <a:pt x="76" y="1158"/>
                          <a:pt x="147" y="1194"/>
                          <a:pt x="214" y="1194"/>
                        </a:cubicBezTo>
                        <a:cubicBezTo>
                          <a:pt x="269" y="1194"/>
                          <a:pt x="320" y="1170"/>
                          <a:pt x="342" y="1126"/>
                        </a:cubicBezTo>
                        <a:cubicBezTo>
                          <a:pt x="537" y="785"/>
                          <a:pt x="488" y="346"/>
                          <a:pt x="244" y="53"/>
                        </a:cubicBezTo>
                        <a:cubicBezTo>
                          <a:pt x="226" y="16"/>
                          <a:pt x="193" y="0"/>
                          <a:pt x="157" y="0"/>
                        </a:cubicBezTo>
                        <a:close/>
                      </a:path>
                    </a:pathLst>
                  </a:custGeom>
                  <a:solidFill>
                    <a:srgbClr val="000000">
                      <a:alpha val="32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61"/>
                  <p:cNvSpPr/>
                  <p:nvPr/>
                </p:nvSpPr>
                <p:spPr>
                  <a:xfrm>
                    <a:off x="-1334300" y="653450"/>
                    <a:ext cx="8550" cy="10675"/>
                  </a:xfrm>
                  <a:custGeom>
                    <a:avLst/>
                    <a:gdLst/>
                    <a:ahLst/>
                    <a:cxnLst/>
                    <a:rect l="l" t="t" r="r" b="b"/>
                    <a:pathLst>
                      <a:path w="342" h="427" extrusionOk="0">
                        <a:moveTo>
                          <a:pt x="147" y="0"/>
                        </a:moveTo>
                        <a:cubicBezTo>
                          <a:pt x="74" y="0"/>
                          <a:pt x="0" y="49"/>
                          <a:pt x="0" y="146"/>
                        </a:cubicBezTo>
                        <a:lnTo>
                          <a:pt x="0" y="244"/>
                        </a:lnTo>
                        <a:cubicBezTo>
                          <a:pt x="0" y="366"/>
                          <a:pt x="86" y="427"/>
                          <a:pt x="171" y="427"/>
                        </a:cubicBezTo>
                        <a:cubicBezTo>
                          <a:pt x="256" y="427"/>
                          <a:pt x="342" y="366"/>
                          <a:pt x="342" y="244"/>
                        </a:cubicBezTo>
                        <a:lnTo>
                          <a:pt x="293" y="244"/>
                        </a:lnTo>
                        <a:lnTo>
                          <a:pt x="293" y="146"/>
                        </a:lnTo>
                        <a:cubicBezTo>
                          <a:pt x="293" y="49"/>
                          <a:pt x="220" y="0"/>
                          <a:pt x="147" y="0"/>
                        </a:cubicBezTo>
                        <a:close/>
                      </a:path>
                    </a:pathLst>
                  </a:custGeom>
                  <a:solidFill>
                    <a:srgbClr val="000000">
                      <a:alpha val="32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61"/>
                  <p:cNvSpPr/>
                  <p:nvPr/>
                </p:nvSpPr>
                <p:spPr>
                  <a:xfrm>
                    <a:off x="-1417175" y="750825"/>
                    <a:ext cx="12175" cy="7475"/>
                  </a:xfrm>
                  <a:custGeom>
                    <a:avLst/>
                    <a:gdLst/>
                    <a:ahLst/>
                    <a:cxnLst/>
                    <a:rect l="l" t="t" r="r" b="b"/>
                    <a:pathLst>
                      <a:path w="487" h="299" extrusionOk="0">
                        <a:moveTo>
                          <a:pt x="329" y="1"/>
                        </a:moveTo>
                        <a:cubicBezTo>
                          <a:pt x="318" y="1"/>
                          <a:pt x="306" y="2"/>
                          <a:pt x="293" y="6"/>
                        </a:cubicBezTo>
                        <a:lnTo>
                          <a:pt x="195" y="6"/>
                        </a:lnTo>
                        <a:cubicBezTo>
                          <a:pt x="0" y="54"/>
                          <a:pt x="0" y="298"/>
                          <a:pt x="195" y="298"/>
                        </a:cubicBezTo>
                        <a:lnTo>
                          <a:pt x="293" y="298"/>
                        </a:lnTo>
                        <a:cubicBezTo>
                          <a:pt x="475" y="298"/>
                          <a:pt x="487" y="1"/>
                          <a:pt x="329" y="1"/>
                        </a:cubicBezTo>
                        <a:close/>
                      </a:path>
                    </a:pathLst>
                  </a:custGeom>
                  <a:solidFill>
                    <a:srgbClr val="000000">
                      <a:alpha val="32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61"/>
                  <p:cNvSpPr/>
                  <p:nvPr/>
                </p:nvSpPr>
                <p:spPr>
                  <a:xfrm>
                    <a:off x="-1394950" y="802925"/>
                    <a:ext cx="13150" cy="13925"/>
                  </a:xfrm>
                  <a:custGeom>
                    <a:avLst/>
                    <a:gdLst/>
                    <a:ahLst/>
                    <a:cxnLst/>
                    <a:rect l="l" t="t" r="r" b="b"/>
                    <a:pathLst>
                      <a:path w="526" h="557" extrusionOk="0">
                        <a:moveTo>
                          <a:pt x="329" y="1"/>
                        </a:moveTo>
                        <a:cubicBezTo>
                          <a:pt x="103" y="1"/>
                          <a:pt x="0" y="291"/>
                          <a:pt x="86" y="506"/>
                        </a:cubicBezTo>
                        <a:cubicBezTo>
                          <a:pt x="104" y="540"/>
                          <a:pt x="145" y="556"/>
                          <a:pt x="190" y="556"/>
                        </a:cubicBezTo>
                        <a:cubicBezTo>
                          <a:pt x="271" y="556"/>
                          <a:pt x="361" y="503"/>
                          <a:pt x="330" y="408"/>
                        </a:cubicBezTo>
                        <a:cubicBezTo>
                          <a:pt x="330" y="311"/>
                          <a:pt x="428" y="213"/>
                          <a:pt x="476" y="164"/>
                        </a:cubicBezTo>
                        <a:cubicBezTo>
                          <a:pt x="525" y="116"/>
                          <a:pt x="525" y="18"/>
                          <a:pt x="428" y="18"/>
                        </a:cubicBezTo>
                        <a:cubicBezTo>
                          <a:pt x="392" y="6"/>
                          <a:pt x="359" y="1"/>
                          <a:pt x="329" y="1"/>
                        </a:cubicBezTo>
                        <a:close/>
                      </a:path>
                    </a:pathLst>
                  </a:custGeom>
                  <a:solidFill>
                    <a:srgbClr val="000000">
                      <a:alpha val="32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61"/>
                  <p:cNvSpPr/>
                  <p:nvPr/>
                </p:nvSpPr>
                <p:spPr>
                  <a:xfrm>
                    <a:off x="-1105150" y="658075"/>
                    <a:ext cx="22550" cy="16100"/>
                  </a:xfrm>
                  <a:custGeom>
                    <a:avLst/>
                    <a:gdLst/>
                    <a:ahLst/>
                    <a:cxnLst/>
                    <a:rect l="l" t="t" r="r" b="b"/>
                    <a:pathLst>
                      <a:path w="902" h="644" extrusionOk="0">
                        <a:moveTo>
                          <a:pt x="507" y="0"/>
                        </a:moveTo>
                        <a:cubicBezTo>
                          <a:pt x="456" y="0"/>
                          <a:pt x="399" y="18"/>
                          <a:pt x="342" y="59"/>
                        </a:cubicBezTo>
                        <a:cubicBezTo>
                          <a:pt x="244" y="108"/>
                          <a:pt x="147" y="205"/>
                          <a:pt x="49" y="303"/>
                        </a:cubicBezTo>
                        <a:cubicBezTo>
                          <a:pt x="0" y="449"/>
                          <a:pt x="98" y="595"/>
                          <a:pt x="244" y="644"/>
                        </a:cubicBezTo>
                        <a:cubicBezTo>
                          <a:pt x="342" y="644"/>
                          <a:pt x="439" y="595"/>
                          <a:pt x="537" y="546"/>
                        </a:cubicBezTo>
                        <a:cubicBezTo>
                          <a:pt x="901" y="425"/>
                          <a:pt x="761" y="0"/>
                          <a:pt x="507" y="0"/>
                        </a:cubicBezTo>
                        <a:close/>
                      </a:path>
                    </a:pathLst>
                  </a:custGeom>
                  <a:solidFill>
                    <a:srgbClr val="000000">
                      <a:alpha val="32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61"/>
                  <p:cNvSpPr/>
                  <p:nvPr/>
                </p:nvSpPr>
                <p:spPr>
                  <a:xfrm>
                    <a:off x="-1081375" y="765875"/>
                    <a:ext cx="14650" cy="6725"/>
                  </a:xfrm>
                  <a:custGeom>
                    <a:avLst/>
                    <a:gdLst/>
                    <a:ahLst/>
                    <a:cxnLst/>
                    <a:rect l="l" t="t" r="r" b="b"/>
                    <a:pathLst>
                      <a:path w="586" h="269" extrusionOk="0">
                        <a:moveTo>
                          <a:pt x="317" y="1"/>
                        </a:moveTo>
                        <a:cubicBezTo>
                          <a:pt x="280" y="1"/>
                          <a:pt x="244" y="13"/>
                          <a:pt x="220" y="37"/>
                        </a:cubicBezTo>
                        <a:lnTo>
                          <a:pt x="122" y="86"/>
                        </a:lnTo>
                        <a:cubicBezTo>
                          <a:pt x="0" y="208"/>
                          <a:pt x="146" y="269"/>
                          <a:pt x="293" y="269"/>
                        </a:cubicBezTo>
                        <a:cubicBezTo>
                          <a:pt x="439" y="269"/>
                          <a:pt x="585" y="208"/>
                          <a:pt x="463" y="86"/>
                        </a:cubicBezTo>
                        <a:lnTo>
                          <a:pt x="415" y="37"/>
                        </a:lnTo>
                        <a:cubicBezTo>
                          <a:pt x="390" y="13"/>
                          <a:pt x="354" y="1"/>
                          <a:pt x="317" y="1"/>
                        </a:cubicBezTo>
                        <a:close/>
                      </a:path>
                    </a:pathLst>
                  </a:custGeom>
                  <a:solidFill>
                    <a:srgbClr val="000000">
                      <a:alpha val="32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61"/>
                  <p:cNvSpPr/>
                  <p:nvPr/>
                </p:nvSpPr>
                <p:spPr>
                  <a:xfrm>
                    <a:off x="-963600" y="682450"/>
                    <a:ext cx="13275" cy="12700"/>
                  </a:xfrm>
                  <a:custGeom>
                    <a:avLst/>
                    <a:gdLst/>
                    <a:ahLst/>
                    <a:cxnLst/>
                    <a:rect l="l" t="t" r="r" b="b"/>
                    <a:pathLst>
                      <a:path w="531" h="508" extrusionOk="0">
                        <a:moveTo>
                          <a:pt x="311" y="1"/>
                        </a:moveTo>
                        <a:cubicBezTo>
                          <a:pt x="288" y="1"/>
                          <a:pt x="264" y="4"/>
                          <a:pt x="238" y="10"/>
                        </a:cubicBezTo>
                        <a:lnTo>
                          <a:pt x="189" y="10"/>
                        </a:lnTo>
                        <a:cubicBezTo>
                          <a:pt x="92" y="10"/>
                          <a:pt x="43" y="108"/>
                          <a:pt x="43" y="205"/>
                        </a:cubicBezTo>
                        <a:lnTo>
                          <a:pt x="43" y="254"/>
                        </a:lnTo>
                        <a:cubicBezTo>
                          <a:pt x="1" y="381"/>
                          <a:pt x="105" y="507"/>
                          <a:pt x="228" y="507"/>
                        </a:cubicBezTo>
                        <a:cubicBezTo>
                          <a:pt x="247" y="507"/>
                          <a:pt x="267" y="504"/>
                          <a:pt x="287" y="498"/>
                        </a:cubicBezTo>
                        <a:lnTo>
                          <a:pt x="335" y="498"/>
                        </a:lnTo>
                        <a:cubicBezTo>
                          <a:pt x="433" y="498"/>
                          <a:pt x="482" y="400"/>
                          <a:pt x="530" y="352"/>
                        </a:cubicBezTo>
                        <a:lnTo>
                          <a:pt x="530" y="254"/>
                        </a:lnTo>
                        <a:cubicBezTo>
                          <a:pt x="530" y="127"/>
                          <a:pt x="457" y="1"/>
                          <a:pt x="311" y="1"/>
                        </a:cubicBezTo>
                        <a:close/>
                      </a:path>
                    </a:pathLst>
                  </a:custGeom>
                  <a:solidFill>
                    <a:srgbClr val="000000">
                      <a:alpha val="32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61"/>
                  <p:cNvSpPr/>
                  <p:nvPr/>
                </p:nvSpPr>
                <p:spPr>
                  <a:xfrm>
                    <a:off x="-1016175" y="855125"/>
                    <a:ext cx="15650" cy="14050"/>
                  </a:xfrm>
                  <a:custGeom>
                    <a:avLst/>
                    <a:gdLst/>
                    <a:ahLst/>
                    <a:cxnLst/>
                    <a:rect l="l" t="t" r="r" b="b"/>
                    <a:pathLst>
                      <a:path w="626" h="562" extrusionOk="0">
                        <a:moveTo>
                          <a:pt x="232" y="1"/>
                        </a:moveTo>
                        <a:cubicBezTo>
                          <a:pt x="188" y="1"/>
                          <a:pt x="142" y="9"/>
                          <a:pt x="98" y="27"/>
                        </a:cubicBezTo>
                        <a:cubicBezTo>
                          <a:pt x="1" y="75"/>
                          <a:pt x="1" y="222"/>
                          <a:pt x="98" y="319"/>
                        </a:cubicBezTo>
                        <a:cubicBezTo>
                          <a:pt x="147" y="319"/>
                          <a:pt x="196" y="368"/>
                          <a:pt x="244" y="417"/>
                        </a:cubicBezTo>
                        <a:cubicBezTo>
                          <a:pt x="244" y="519"/>
                          <a:pt x="305" y="561"/>
                          <a:pt x="374" y="561"/>
                        </a:cubicBezTo>
                        <a:cubicBezTo>
                          <a:pt x="471" y="561"/>
                          <a:pt x="586" y="481"/>
                          <a:pt x="586" y="368"/>
                        </a:cubicBezTo>
                        <a:cubicBezTo>
                          <a:pt x="626" y="168"/>
                          <a:pt x="436" y="1"/>
                          <a:pt x="232" y="1"/>
                        </a:cubicBezTo>
                        <a:close/>
                      </a:path>
                    </a:pathLst>
                  </a:custGeom>
                  <a:solidFill>
                    <a:srgbClr val="000000">
                      <a:alpha val="32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61"/>
                  <p:cNvSpPr/>
                  <p:nvPr/>
                </p:nvSpPr>
                <p:spPr>
                  <a:xfrm>
                    <a:off x="-1119300" y="878025"/>
                    <a:ext cx="9300" cy="13625"/>
                  </a:xfrm>
                  <a:custGeom>
                    <a:avLst/>
                    <a:gdLst/>
                    <a:ahLst/>
                    <a:cxnLst/>
                    <a:rect l="l" t="t" r="r" b="b"/>
                    <a:pathLst>
                      <a:path w="372" h="545" extrusionOk="0">
                        <a:moveTo>
                          <a:pt x="187" y="1"/>
                        </a:moveTo>
                        <a:cubicBezTo>
                          <a:pt x="96" y="1"/>
                          <a:pt x="1" y="65"/>
                          <a:pt x="30" y="183"/>
                        </a:cubicBezTo>
                        <a:cubicBezTo>
                          <a:pt x="79" y="281"/>
                          <a:pt x="128" y="427"/>
                          <a:pt x="225" y="524"/>
                        </a:cubicBezTo>
                        <a:cubicBezTo>
                          <a:pt x="239" y="539"/>
                          <a:pt x="258" y="545"/>
                          <a:pt x="277" y="545"/>
                        </a:cubicBezTo>
                        <a:cubicBezTo>
                          <a:pt x="323" y="545"/>
                          <a:pt x="371" y="510"/>
                          <a:pt x="371" y="476"/>
                        </a:cubicBezTo>
                        <a:cubicBezTo>
                          <a:pt x="371" y="378"/>
                          <a:pt x="371" y="232"/>
                          <a:pt x="323" y="86"/>
                        </a:cubicBezTo>
                        <a:cubicBezTo>
                          <a:pt x="303" y="28"/>
                          <a:pt x="246" y="1"/>
                          <a:pt x="187" y="1"/>
                        </a:cubicBezTo>
                        <a:close/>
                      </a:path>
                    </a:pathLst>
                  </a:custGeom>
                  <a:solidFill>
                    <a:srgbClr val="000000">
                      <a:alpha val="32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61"/>
                  <p:cNvSpPr/>
                  <p:nvPr/>
                </p:nvSpPr>
                <p:spPr>
                  <a:xfrm>
                    <a:off x="-1178825" y="705200"/>
                    <a:ext cx="17800" cy="12350"/>
                  </a:xfrm>
                  <a:custGeom>
                    <a:avLst/>
                    <a:gdLst/>
                    <a:ahLst/>
                    <a:cxnLst/>
                    <a:rect l="l" t="t" r="r" b="b"/>
                    <a:pathLst>
                      <a:path w="712" h="494" extrusionOk="0">
                        <a:moveTo>
                          <a:pt x="303" y="1"/>
                        </a:moveTo>
                        <a:cubicBezTo>
                          <a:pt x="141" y="1"/>
                          <a:pt x="0" y="160"/>
                          <a:pt x="120" y="319"/>
                        </a:cubicBezTo>
                        <a:lnTo>
                          <a:pt x="120" y="368"/>
                        </a:lnTo>
                        <a:cubicBezTo>
                          <a:pt x="184" y="458"/>
                          <a:pt x="262" y="494"/>
                          <a:pt x="336" y="494"/>
                        </a:cubicBezTo>
                        <a:cubicBezTo>
                          <a:pt x="541" y="494"/>
                          <a:pt x="712" y="219"/>
                          <a:pt x="461" y="75"/>
                        </a:cubicBezTo>
                        <a:lnTo>
                          <a:pt x="412" y="27"/>
                        </a:lnTo>
                        <a:cubicBezTo>
                          <a:pt x="376" y="9"/>
                          <a:pt x="339" y="1"/>
                          <a:pt x="303" y="1"/>
                        </a:cubicBezTo>
                        <a:close/>
                      </a:path>
                    </a:pathLst>
                  </a:custGeom>
                  <a:solidFill>
                    <a:srgbClr val="000000">
                      <a:alpha val="32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61"/>
                  <p:cNvSpPr/>
                  <p:nvPr/>
                </p:nvSpPr>
                <p:spPr>
                  <a:xfrm>
                    <a:off x="-906475" y="777150"/>
                    <a:ext cx="14050" cy="10700"/>
                  </a:xfrm>
                  <a:custGeom>
                    <a:avLst/>
                    <a:gdLst/>
                    <a:ahLst/>
                    <a:cxnLst/>
                    <a:rect l="l" t="t" r="r" b="b"/>
                    <a:pathLst>
                      <a:path w="562" h="428" extrusionOk="0">
                        <a:moveTo>
                          <a:pt x="269" y="1"/>
                        </a:moveTo>
                        <a:cubicBezTo>
                          <a:pt x="220" y="1"/>
                          <a:pt x="171" y="25"/>
                          <a:pt x="147" y="74"/>
                        </a:cubicBezTo>
                        <a:lnTo>
                          <a:pt x="98" y="171"/>
                        </a:lnTo>
                        <a:cubicBezTo>
                          <a:pt x="1" y="342"/>
                          <a:pt x="147" y="427"/>
                          <a:pt x="287" y="427"/>
                        </a:cubicBezTo>
                        <a:cubicBezTo>
                          <a:pt x="427" y="427"/>
                          <a:pt x="561" y="342"/>
                          <a:pt x="439" y="171"/>
                        </a:cubicBezTo>
                        <a:lnTo>
                          <a:pt x="391" y="74"/>
                        </a:lnTo>
                        <a:cubicBezTo>
                          <a:pt x="366" y="25"/>
                          <a:pt x="317" y="1"/>
                          <a:pt x="269" y="1"/>
                        </a:cubicBezTo>
                        <a:close/>
                      </a:path>
                    </a:pathLst>
                  </a:custGeom>
                  <a:solidFill>
                    <a:srgbClr val="000000">
                      <a:alpha val="32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61"/>
                  <p:cNvSpPr/>
                  <p:nvPr/>
                </p:nvSpPr>
                <p:spPr>
                  <a:xfrm>
                    <a:off x="-783725" y="699650"/>
                    <a:ext cx="15000" cy="14750"/>
                  </a:xfrm>
                  <a:custGeom>
                    <a:avLst/>
                    <a:gdLst/>
                    <a:ahLst/>
                    <a:cxnLst/>
                    <a:rect l="l" t="t" r="r" b="b"/>
                    <a:pathLst>
                      <a:path w="600" h="590" extrusionOk="0">
                        <a:moveTo>
                          <a:pt x="274" y="1"/>
                        </a:moveTo>
                        <a:cubicBezTo>
                          <a:pt x="141" y="1"/>
                          <a:pt x="1" y="108"/>
                          <a:pt x="64" y="297"/>
                        </a:cubicBezTo>
                        <a:lnTo>
                          <a:pt x="112" y="444"/>
                        </a:lnTo>
                        <a:cubicBezTo>
                          <a:pt x="161" y="541"/>
                          <a:pt x="259" y="590"/>
                          <a:pt x="356" y="590"/>
                        </a:cubicBezTo>
                        <a:cubicBezTo>
                          <a:pt x="405" y="590"/>
                          <a:pt x="502" y="590"/>
                          <a:pt x="551" y="541"/>
                        </a:cubicBezTo>
                        <a:cubicBezTo>
                          <a:pt x="600" y="444"/>
                          <a:pt x="600" y="346"/>
                          <a:pt x="551" y="249"/>
                        </a:cubicBezTo>
                        <a:lnTo>
                          <a:pt x="454" y="102"/>
                        </a:lnTo>
                        <a:cubicBezTo>
                          <a:pt x="419" y="33"/>
                          <a:pt x="348" y="1"/>
                          <a:pt x="274" y="1"/>
                        </a:cubicBezTo>
                        <a:close/>
                      </a:path>
                    </a:pathLst>
                  </a:custGeom>
                  <a:solidFill>
                    <a:srgbClr val="000000">
                      <a:alpha val="32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61"/>
                  <p:cNvSpPr/>
                  <p:nvPr/>
                </p:nvSpPr>
                <p:spPr>
                  <a:xfrm>
                    <a:off x="-865025" y="664550"/>
                    <a:ext cx="18300" cy="16950"/>
                  </a:xfrm>
                  <a:custGeom>
                    <a:avLst/>
                    <a:gdLst/>
                    <a:ahLst/>
                    <a:cxnLst/>
                    <a:rect l="l" t="t" r="r" b="b"/>
                    <a:pathLst>
                      <a:path w="732" h="678" extrusionOk="0">
                        <a:moveTo>
                          <a:pt x="311" y="0"/>
                        </a:moveTo>
                        <a:cubicBezTo>
                          <a:pt x="255" y="0"/>
                          <a:pt x="195" y="27"/>
                          <a:pt x="146" y="92"/>
                        </a:cubicBezTo>
                        <a:lnTo>
                          <a:pt x="146" y="44"/>
                        </a:lnTo>
                        <a:lnTo>
                          <a:pt x="146" y="44"/>
                        </a:lnTo>
                        <a:cubicBezTo>
                          <a:pt x="0" y="287"/>
                          <a:pt x="0" y="678"/>
                          <a:pt x="341" y="678"/>
                        </a:cubicBezTo>
                        <a:cubicBezTo>
                          <a:pt x="536" y="678"/>
                          <a:pt x="732" y="385"/>
                          <a:pt x="536" y="190"/>
                        </a:cubicBezTo>
                        <a:cubicBezTo>
                          <a:pt x="524" y="178"/>
                          <a:pt x="509" y="169"/>
                          <a:pt x="492" y="163"/>
                        </a:cubicBezTo>
                        <a:lnTo>
                          <a:pt x="492" y="163"/>
                        </a:lnTo>
                        <a:cubicBezTo>
                          <a:pt x="480" y="69"/>
                          <a:pt x="400" y="0"/>
                          <a:pt x="311" y="0"/>
                        </a:cubicBezTo>
                        <a:close/>
                      </a:path>
                    </a:pathLst>
                  </a:custGeom>
                  <a:solidFill>
                    <a:srgbClr val="000000">
                      <a:alpha val="32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61"/>
                  <p:cNvSpPr/>
                  <p:nvPr/>
                </p:nvSpPr>
                <p:spPr>
                  <a:xfrm>
                    <a:off x="-1973000" y="876500"/>
                    <a:ext cx="16475" cy="11600"/>
                  </a:xfrm>
                  <a:custGeom>
                    <a:avLst/>
                    <a:gdLst/>
                    <a:ahLst/>
                    <a:cxnLst/>
                    <a:rect l="l" t="t" r="r" b="b"/>
                    <a:pathLst>
                      <a:path w="659" h="464" extrusionOk="0">
                        <a:moveTo>
                          <a:pt x="324" y="0"/>
                        </a:moveTo>
                        <a:cubicBezTo>
                          <a:pt x="159" y="0"/>
                          <a:pt x="1" y="98"/>
                          <a:pt x="147" y="293"/>
                        </a:cubicBezTo>
                        <a:lnTo>
                          <a:pt x="196" y="390"/>
                        </a:lnTo>
                        <a:cubicBezTo>
                          <a:pt x="220" y="439"/>
                          <a:pt x="269" y="464"/>
                          <a:pt x="324" y="464"/>
                        </a:cubicBezTo>
                        <a:cubicBezTo>
                          <a:pt x="379" y="464"/>
                          <a:pt x="440" y="439"/>
                          <a:pt x="488" y="390"/>
                        </a:cubicBezTo>
                        <a:lnTo>
                          <a:pt x="537" y="293"/>
                        </a:lnTo>
                        <a:cubicBezTo>
                          <a:pt x="659" y="98"/>
                          <a:pt x="488" y="0"/>
                          <a:pt x="324" y="0"/>
                        </a:cubicBezTo>
                        <a:close/>
                      </a:path>
                    </a:pathLst>
                  </a:custGeom>
                  <a:solidFill>
                    <a:srgbClr val="000000">
                      <a:alpha val="32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61"/>
                  <p:cNvSpPr/>
                  <p:nvPr/>
                </p:nvSpPr>
                <p:spPr>
                  <a:xfrm>
                    <a:off x="-2025400" y="970350"/>
                    <a:ext cx="14650" cy="16450"/>
                  </a:xfrm>
                  <a:custGeom>
                    <a:avLst/>
                    <a:gdLst/>
                    <a:ahLst/>
                    <a:cxnLst/>
                    <a:rect l="l" t="t" r="r" b="b"/>
                    <a:pathLst>
                      <a:path w="586" h="658" extrusionOk="0">
                        <a:moveTo>
                          <a:pt x="244" y="1"/>
                        </a:moveTo>
                        <a:cubicBezTo>
                          <a:pt x="147" y="1"/>
                          <a:pt x="0" y="49"/>
                          <a:pt x="49" y="196"/>
                        </a:cubicBezTo>
                        <a:cubicBezTo>
                          <a:pt x="98" y="293"/>
                          <a:pt x="98" y="391"/>
                          <a:pt x="147" y="488"/>
                        </a:cubicBezTo>
                        <a:cubicBezTo>
                          <a:pt x="147" y="583"/>
                          <a:pt x="229" y="658"/>
                          <a:pt x="314" y="658"/>
                        </a:cubicBezTo>
                        <a:cubicBezTo>
                          <a:pt x="359" y="658"/>
                          <a:pt x="405" y="637"/>
                          <a:pt x="439" y="586"/>
                        </a:cubicBezTo>
                        <a:cubicBezTo>
                          <a:pt x="585" y="342"/>
                          <a:pt x="488" y="49"/>
                          <a:pt x="244" y="1"/>
                        </a:cubicBezTo>
                        <a:close/>
                      </a:path>
                    </a:pathLst>
                  </a:custGeom>
                  <a:solidFill>
                    <a:srgbClr val="000000">
                      <a:alpha val="32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61"/>
                  <p:cNvSpPr/>
                  <p:nvPr/>
                </p:nvSpPr>
                <p:spPr>
                  <a:xfrm>
                    <a:off x="-2120250" y="942075"/>
                    <a:ext cx="17750" cy="16775"/>
                  </a:xfrm>
                  <a:custGeom>
                    <a:avLst/>
                    <a:gdLst/>
                    <a:ahLst/>
                    <a:cxnLst/>
                    <a:rect l="l" t="t" r="r" b="b"/>
                    <a:pathLst>
                      <a:path w="710" h="671" extrusionOk="0">
                        <a:moveTo>
                          <a:pt x="488" y="1"/>
                        </a:moveTo>
                        <a:cubicBezTo>
                          <a:pt x="469" y="1"/>
                          <a:pt x="450" y="4"/>
                          <a:pt x="430" y="10"/>
                        </a:cubicBezTo>
                        <a:cubicBezTo>
                          <a:pt x="284" y="108"/>
                          <a:pt x="138" y="254"/>
                          <a:pt x="40" y="449"/>
                        </a:cubicBezTo>
                        <a:cubicBezTo>
                          <a:pt x="1" y="528"/>
                          <a:pt x="89" y="671"/>
                          <a:pt x="202" y="671"/>
                        </a:cubicBezTo>
                        <a:cubicBezTo>
                          <a:pt x="228" y="671"/>
                          <a:pt x="256" y="663"/>
                          <a:pt x="284" y="644"/>
                        </a:cubicBezTo>
                        <a:cubicBezTo>
                          <a:pt x="430" y="546"/>
                          <a:pt x="528" y="400"/>
                          <a:pt x="625" y="254"/>
                        </a:cubicBezTo>
                        <a:cubicBezTo>
                          <a:pt x="710" y="127"/>
                          <a:pt x="611" y="1"/>
                          <a:pt x="488" y="1"/>
                        </a:cubicBezTo>
                        <a:close/>
                      </a:path>
                    </a:pathLst>
                  </a:custGeom>
                  <a:solidFill>
                    <a:srgbClr val="000000">
                      <a:alpha val="32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61"/>
                  <p:cNvSpPr/>
                  <p:nvPr/>
                </p:nvSpPr>
                <p:spPr>
                  <a:xfrm>
                    <a:off x="-1970975" y="810675"/>
                    <a:ext cx="18725" cy="12600"/>
                  </a:xfrm>
                  <a:custGeom>
                    <a:avLst/>
                    <a:gdLst/>
                    <a:ahLst/>
                    <a:cxnLst/>
                    <a:rect l="l" t="t" r="r" b="b"/>
                    <a:pathLst>
                      <a:path w="749" h="504" extrusionOk="0">
                        <a:moveTo>
                          <a:pt x="602" y="1"/>
                        </a:moveTo>
                        <a:cubicBezTo>
                          <a:pt x="505" y="1"/>
                          <a:pt x="359" y="1"/>
                          <a:pt x="261" y="49"/>
                        </a:cubicBezTo>
                        <a:cubicBezTo>
                          <a:pt x="0" y="180"/>
                          <a:pt x="166" y="504"/>
                          <a:pt x="412" y="504"/>
                        </a:cubicBezTo>
                        <a:cubicBezTo>
                          <a:pt x="442" y="504"/>
                          <a:pt x="473" y="499"/>
                          <a:pt x="505" y="488"/>
                        </a:cubicBezTo>
                        <a:cubicBezTo>
                          <a:pt x="602" y="391"/>
                          <a:pt x="700" y="293"/>
                          <a:pt x="700" y="196"/>
                        </a:cubicBezTo>
                        <a:cubicBezTo>
                          <a:pt x="749" y="98"/>
                          <a:pt x="700" y="49"/>
                          <a:pt x="602" y="1"/>
                        </a:cubicBezTo>
                        <a:close/>
                      </a:path>
                    </a:pathLst>
                  </a:custGeom>
                  <a:solidFill>
                    <a:srgbClr val="000000">
                      <a:alpha val="32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61"/>
                  <p:cNvSpPr/>
                  <p:nvPr/>
                </p:nvSpPr>
                <p:spPr>
                  <a:xfrm>
                    <a:off x="-1778400" y="901200"/>
                    <a:ext cx="19575" cy="16825"/>
                  </a:xfrm>
                  <a:custGeom>
                    <a:avLst/>
                    <a:gdLst/>
                    <a:ahLst/>
                    <a:cxnLst/>
                    <a:rect l="l" t="t" r="r" b="b"/>
                    <a:pathLst>
                      <a:path w="783" h="673" extrusionOk="0">
                        <a:moveTo>
                          <a:pt x="287" y="1"/>
                        </a:moveTo>
                        <a:cubicBezTo>
                          <a:pt x="180" y="1"/>
                          <a:pt x="88" y="82"/>
                          <a:pt x="56" y="182"/>
                        </a:cubicBezTo>
                        <a:lnTo>
                          <a:pt x="56" y="182"/>
                        </a:lnTo>
                        <a:cubicBezTo>
                          <a:pt x="19" y="226"/>
                          <a:pt x="1" y="293"/>
                          <a:pt x="18" y="378"/>
                        </a:cubicBezTo>
                        <a:lnTo>
                          <a:pt x="18" y="426"/>
                        </a:lnTo>
                        <a:cubicBezTo>
                          <a:pt x="18" y="524"/>
                          <a:pt x="115" y="621"/>
                          <a:pt x="261" y="670"/>
                        </a:cubicBezTo>
                        <a:cubicBezTo>
                          <a:pt x="277" y="672"/>
                          <a:pt x="292" y="673"/>
                          <a:pt x="307" y="673"/>
                        </a:cubicBezTo>
                        <a:cubicBezTo>
                          <a:pt x="662" y="673"/>
                          <a:pt x="782" y="130"/>
                          <a:pt x="408" y="36"/>
                        </a:cubicBezTo>
                        <a:cubicBezTo>
                          <a:pt x="367" y="12"/>
                          <a:pt x="326" y="1"/>
                          <a:pt x="287" y="1"/>
                        </a:cubicBezTo>
                        <a:close/>
                      </a:path>
                    </a:pathLst>
                  </a:custGeom>
                  <a:solidFill>
                    <a:srgbClr val="000000">
                      <a:alpha val="32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61"/>
                  <p:cNvSpPr/>
                  <p:nvPr/>
                </p:nvSpPr>
                <p:spPr>
                  <a:xfrm>
                    <a:off x="-1777425" y="785725"/>
                    <a:ext cx="17250" cy="12050"/>
                  </a:xfrm>
                  <a:custGeom>
                    <a:avLst/>
                    <a:gdLst/>
                    <a:ahLst/>
                    <a:cxnLst/>
                    <a:rect l="l" t="t" r="r" b="b"/>
                    <a:pathLst>
                      <a:path w="690" h="482" extrusionOk="0">
                        <a:moveTo>
                          <a:pt x="401" y="0"/>
                        </a:moveTo>
                        <a:cubicBezTo>
                          <a:pt x="189" y="0"/>
                          <a:pt x="1" y="308"/>
                          <a:pt x="271" y="462"/>
                        </a:cubicBezTo>
                        <a:cubicBezTo>
                          <a:pt x="304" y="476"/>
                          <a:pt x="337" y="482"/>
                          <a:pt x="368" y="482"/>
                        </a:cubicBezTo>
                        <a:cubicBezTo>
                          <a:pt x="562" y="482"/>
                          <a:pt x="690" y="241"/>
                          <a:pt x="564" y="72"/>
                        </a:cubicBezTo>
                        <a:cubicBezTo>
                          <a:pt x="513" y="22"/>
                          <a:pt x="456" y="0"/>
                          <a:pt x="401" y="0"/>
                        </a:cubicBezTo>
                        <a:close/>
                      </a:path>
                    </a:pathLst>
                  </a:custGeom>
                  <a:solidFill>
                    <a:srgbClr val="000000">
                      <a:alpha val="32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61"/>
                  <p:cNvSpPr/>
                  <p:nvPr/>
                </p:nvSpPr>
                <p:spPr>
                  <a:xfrm>
                    <a:off x="-1801125" y="853025"/>
                    <a:ext cx="8550" cy="15875"/>
                  </a:xfrm>
                  <a:custGeom>
                    <a:avLst/>
                    <a:gdLst/>
                    <a:ahLst/>
                    <a:cxnLst/>
                    <a:rect l="l" t="t" r="r" b="b"/>
                    <a:pathLst>
                      <a:path w="342" h="635" extrusionOk="0">
                        <a:moveTo>
                          <a:pt x="195" y="1"/>
                        </a:moveTo>
                        <a:cubicBezTo>
                          <a:pt x="134" y="1"/>
                          <a:pt x="73" y="37"/>
                          <a:pt x="49" y="111"/>
                        </a:cubicBezTo>
                        <a:cubicBezTo>
                          <a:pt x="0" y="208"/>
                          <a:pt x="0" y="354"/>
                          <a:pt x="0" y="452"/>
                        </a:cubicBezTo>
                        <a:cubicBezTo>
                          <a:pt x="0" y="574"/>
                          <a:pt x="86" y="635"/>
                          <a:pt x="171" y="635"/>
                        </a:cubicBezTo>
                        <a:cubicBezTo>
                          <a:pt x="256" y="635"/>
                          <a:pt x="342" y="574"/>
                          <a:pt x="342" y="452"/>
                        </a:cubicBezTo>
                        <a:cubicBezTo>
                          <a:pt x="342" y="354"/>
                          <a:pt x="342" y="208"/>
                          <a:pt x="342" y="111"/>
                        </a:cubicBezTo>
                        <a:cubicBezTo>
                          <a:pt x="317" y="37"/>
                          <a:pt x="256" y="1"/>
                          <a:pt x="195" y="1"/>
                        </a:cubicBezTo>
                        <a:close/>
                      </a:path>
                    </a:pathLst>
                  </a:custGeom>
                  <a:solidFill>
                    <a:srgbClr val="000000">
                      <a:alpha val="32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61"/>
                  <p:cNvSpPr/>
                  <p:nvPr/>
                </p:nvSpPr>
                <p:spPr>
                  <a:xfrm>
                    <a:off x="-1870100" y="747100"/>
                    <a:ext cx="9975" cy="28025"/>
                  </a:xfrm>
                  <a:custGeom>
                    <a:avLst/>
                    <a:gdLst/>
                    <a:ahLst/>
                    <a:cxnLst/>
                    <a:rect l="l" t="t" r="r" b="b"/>
                    <a:pathLst>
                      <a:path w="399" h="1121" extrusionOk="0">
                        <a:moveTo>
                          <a:pt x="134" y="1"/>
                        </a:moveTo>
                        <a:cubicBezTo>
                          <a:pt x="70" y="1"/>
                          <a:pt x="1" y="29"/>
                          <a:pt x="29" y="57"/>
                        </a:cubicBezTo>
                        <a:lnTo>
                          <a:pt x="29" y="106"/>
                        </a:lnTo>
                        <a:lnTo>
                          <a:pt x="127" y="1032"/>
                        </a:lnTo>
                        <a:cubicBezTo>
                          <a:pt x="127" y="1093"/>
                          <a:pt x="178" y="1120"/>
                          <a:pt x="234" y="1120"/>
                        </a:cubicBezTo>
                        <a:cubicBezTo>
                          <a:pt x="312" y="1120"/>
                          <a:pt x="399" y="1068"/>
                          <a:pt x="370" y="983"/>
                        </a:cubicBezTo>
                        <a:cubicBezTo>
                          <a:pt x="322" y="691"/>
                          <a:pt x="273" y="350"/>
                          <a:pt x="224" y="57"/>
                        </a:cubicBezTo>
                        <a:cubicBezTo>
                          <a:pt x="224" y="16"/>
                          <a:pt x="180" y="1"/>
                          <a:pt x="134" y="1"/>
                        </a:cubicBezTo>
                        <a:close/>
                      </a:path>
                    </a:pathLst>
                  </a:custGeom>
                  <a:solidFill>
                    <a:srgbClr val="000000">
                      <a:alpha val="32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61"/>
                  <p:cNvSpPr/>
                  <p:nvPr/>
                </p:nvSpPr>
                <p:spPr>
                  <a:xfrm>
                    <a:off x="-1636575" y="678550"/>
                    <a:ext cx="18300" cy="58725"/>
                  </a:xfrm>
                  <a:custGeom>
                    <a:avLst/>
                    <a:gdLst/>
                    <a:ahLst/>
                    <a:cxnLst/>
                    <a:rect l="l" t="t" r="r" b="b"/>
                    <a:pathLst>
                      <a:path w="732" h="2349" extrusionOk="0">
                        <a:moveTo>
                          <a:pt x="236" y="1"/>
                        </a:moveTo>
                        <a:cubicBezTo>
                          <a:pt x="173" y="1"/>
                          <a:pt x="85" y="46"/>
                          <a:pt x="49" y="118"/>
                        </a:cubicBezTo>
                        <a:cubicBezTo>
                          <a:pt x="0" y="459"/>
                          <a:pt x="49" y="800"/>
                          <a:pt x="195" y="1093"/>
                        </a:cubicBezTo>
                        <a:cubicBezTo>
                          <a:pt x="293" y="1531"/>
                          <a:pt x="439" y="1921"/>
                          <a:pt x="585" y="2312"/>
                        </a:cubicBezTo>
                        <a:cubicBezTo>
                          <a:pt x="585" y="2336"/>
                          <a:pt x="622" y="2348"/>
                          <a:pt x="658" y="2348"/>
                        </a:cubicBezTo>
                        <a:cubicBezTo>
                          <a:pt x="695" y="2348"/>
                          <a:pt x="732" y="2336"/>
                          <a:pt x="732" y="2312"/>
                        </a:cubicBezTo>
                        <a:cubicBezTo>
                          <a:pt x="683" y="1873"/>
                          <a:pt x="683" y="1483"/>
                          <a:pt x="634" y="1093"/>
                        </a:cubicBezTo>
                        <a:cubicBezTo>
                          <a:pt x="634" y="703"/>
                          <a:pt x="488" y="361"/>
                          <a:pt x="293" y="20"/>
                        </a:cubicBezTo>
                        <a:cubicBezTo>
                          <a:pt x="280" y="7"/>
                          <a:pt x="260" y="1"/>
                          <a:pt x="236" y="1"/>
                        </a:cubicBezTo>
                        <a:close/>
                      </a:path>
                    </a:pathLst>
                  </a:custGeom>
                  <a:solidFill>
                    <a:srgbClr val="000000">
                      <a:alpha val="32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61"/>
                  <p:cNvSpPr/>
                  <p:nvPr/>
                </p:nvSpPr>
                <p:spPr>
                  <a:xfrm>
                    <a:off x="-1574425" y="805500"/>
                    <a:ext cx="9775" cy="9775"/>
                  </a:xfrm>
                  <a:custGeom>
                    <a:avLst/>
                    <a:gdLst/>
                    <a:ahLst/>
                    <a:cxnLst/>
                    <a:rect l="l" t="t" r="r" b="b"/>
                    <a:pathLst>
                      <a:path w="391" h="391" extrusionOk="0">
                        <a:moveTo>
                          <a:pt x="196" y="0"/>
                        </a:moveTo>
                        <a:cubicBezTo>
                          <a:pt x="147" y="0"/>
                          <a:pt x="98" y="37"/>
                          <a:pt x="98" y="110"/>
                        </a:cubicBezTo>
                        <a:lnTo>
                          <a:pt x="49" y="208"/>
                        </a:lnTo>
                        <a:cubicBezTo>
                          <a:pt x="1" y="329"/>
                          <a:pt x="98" y="390"/>
                          <a:pt x="196" y="390"/>
                        </a:cubicBezTo>
                        <a:cubicBezTo>
                          <a:pt x="293" y="390"/>
                          <a:pt x="391" y="329"/>
                          <a:pt x="342" y="208"/>
                        </a:cubicBezTo>
                        <a:lnTo>
                          <a:pt x="293" y="110"/>
                        </a:lnTo>
                        <a:cubicBezTo>
                          <a:pt x="293" y="37"/>
                          <a:pt x="245" y="0"/>
                          <a:pt x="196" y="0"/>
                        </a:cubicBezTo>
                        <a:close/>
                      </a:path>
                    </a:pathLst>
                  </a:custGeom>
                  <a:solidFill>
                    <a:srgbClr val="000000">
                      <a:alpha val="32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61"/>
                  <p:cNvSpPr/>
                  <p:nvPr/>
                </p:nvSpPr>
                <p:spPr>
                  <a:xfrm>
                    <a:off x="-1594325" y="864525"/>
                    <a:ext cx="10175" cy="11850"/>
                  </a:xfrm>
                  <a:custGeom>
                    <a:avLst/>
                    <a:gdLst/>
                    <a:ahLst/>
                    <a:cxnLst/>
                    <a:rect l="l" t="t" r="r" b="b"/>
                    <a:pathLst>
                      <a:path w="407" h="474" extrusionOk="0">
                        <a:moveTo>
                          <a:pt x="295" y="0"/>
                        </a:moveTo>
                        <a:cubicBezTo>
                          <a:pt x="269" y="0"/>
                          <a:pt x="240" y="12"/>
                          <a:pt x="212" y="41"/>
                        </a:cubicBezTo>
                        <a:cubicBezTo>
                          <a:pt x="163" y="89"/>
                          <a:pt x="114" y="187"/>
                          <a:pt x="65" y="236"/>
                        </a:cubicBezTo>
                        <a:cubicBezTo>
                          <a:pt x="0" y="366"/>
                          <a:pt x="109" y="474"/>
                          <a:pt x="217" y="474"/>
                        </a:cubicBezTo>
                        <a:cubicBezTo>
                          <a:pt x="271" y="474"/>
                          <a:pt x="325" y="447"/>
                          <a:pt x="358" y="382"/>
                        </a:cubicBezTo>
                        <a:cubicBezTo>
                          <a:pt x="358" y="284"/>
                          <a:pt x="407" y="236"/>
                          <a:pt x="407" y="138"/>
                        </a:cubicBezTo>
                        <a:cubicBezTo>
                          <a:pt x="407" y="69"/>
                          <a:pt x="358" y="0"/>
                          <a:pt x="295" y="0"/>
                        </a:cubicBezTo>
                        <a:close/>
                      </a:path>
                    </a:pathLst>
                  </a:custGeom>
                  <a:solidFill>
                    <a:srgbClr val="000000">
                      <a:alpha val="32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61"/>
                  <p:cNvSpPr/>
                  <p:nvPr/>
                </p:nvSpPr>
                <p:spPr>
                  <a:xfrm>
                    <a:off x="-933300" y="813725"/>
                    <a:ext cx="7350" cy="14350"/>
                  </a:xfrm>
                  <a:custGeom>
                    <a:avLst/>
                    <a:gdLst/>
                    <a:ahLst/>
                    <a:cxnLst/>
                    <a:rect l="l" t="t" r="r" b="b"/>
                    <a:pathLst>
                      <a:path w="294" h="574" extrusionOk="0">
                        <a:moveTo>
                          <a:pt x="147" y="0"/>
                        </a:moveTo>
                        <a:cubicBezTo>
                          <a:pt x="86" y="0"/>
                          <a:pt x="25" y="25"/>
                          <a:pt x="1" y="74"/>
                        </a:cubicBezTo>
                        <a:cubicBezTo>
                          <a:pt x="1" y="220"/>
                          <a:pt x="1" y="317"/>
                          <a:pt x="1" y="464"/>
                        </a:cubicBezTo>
                        <a:cubicBezTo>
                          <a:pt x="25" y="537"/>
                          <a:pt x="98" y="573"/>
                          <a:pt x="165" y="573"/>
                        </a:cubicBezTo>
                        <a:cubicBezTo>
                          <a:pt x="232" y="573"/>
                          <a:pt x="293" y="537"/>
                          <a:pt x="293" y="464"/>
                        </a:cubicBezTo>
                        <a:cubicBezTo>
                          <a:pt x="293" y="317"/>
                          <a:pt x="293" y="220"/>
                          <a:pt x="293" y="74"/>
                        </a:cubicBezTo>
                        <a:cubicBezTo>
                          <a:pt x="269" y="25"/>
                          <a:pt x="208" y="0"/>
                          <a:pt x="147" y="0"/>
                        </a:cubicBezTo>
                        <a:close/>
                      </a:path>
                    </a:pathLst>
                  </a:custGeom>
                  <a:solidFill>
                    <a:srgbClr val="000000">
                      <a:alpha val="32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61"/>
                  <p:cNvSpPr/>
                  <p:nvPr/>
                </p:nvSpPr>
                <p:spPr>
                  <a:xfrm>
                    <a:off x="-962825" y="745250"/>
                    <a:ext cx="13125" cy="10700"/>
                  </a:xfrm>
                  <a:custGeom>
                    <a:avLst/>
                    <a:gdLst/>
                    <a:ahLst/>
                    <a:cxnLst/>
                    <a:rect l="l" t="t" r="r" b="b"/>
                    <a:pathLst>
                      <a:path w="525" h="428" extrusionOk="0">
                        <a:moveTo>
                          <a:pt x="421" y="1"/>
                        </a:moveTo>
                        <a:cubicBezTo>
                          <a:pt x="400" y="1"/>
                          <a:pt x="377" y="10"/>
                          <a:pt x="353" y="34"/>
                        </a:cubicBezTo>
                        <a:cubicBezTo>
                          <a:pt x="304" y="82"/>
                          <a:pt x="207" y="131"/>
                          <a:pt x="109" y="229"/>
                        </a:cubicBezTo>
                        <a:cubicBezTo>
                          <a:pt x="1" y="301"/>
                          <a:pt x="107" y="427"/>
                          <a:pt x="209" y="427"/>
                        </a:cubicBezTo>
                        <a:cubicBezTo>
                          <a:pt x="245" y="427"/>
                          <a:pt x="279" y="412"/>
                          <a:pt x="304" y="375"/>
                        </a:cubicBezTo>
                        <a:cubicBezTo>
                          <a:pt x="353" y="277"/>
                          <a:pt x="402" y="180"/>
                          <a:pt x="451" y="131"/>
                        </a:cubicBezTo>
                        <a:cubicBezTo>
                          <a:pt x="525" y="94"/>
                          <a:pt x="486" y="1"/>
                          <a:pt x="421" y="1"/>
                        </a:cubicBezTo>
                        <a:close/>
                      </a:path>
                    </a:pathLst>
                  </a:custGeom>
                  <a:solidFill>
                    <a:srgbClr val="000000">
                      <a:alpha val="32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61"/>
                  <p:cNvSpPr/>
                  <p:nvPr/>
                </p:nvSpPr>
                <p:spPr>
                  <a:xfrm>
                    <a:off x="-728525" y="758900"/>
                    <a:ext cx="17350" cy="21500"/>
                  </a:xfrm>
                  <a:custGeom>
                    <a:avLst/>
                    <a:gdLst/>
                    <a:ahLst/>
                    <a:cxnLst/>
                    <a:rect l="l" t="t" r="r" b="b"/>
                    <a:pathLst>
                      <a:path w="694" h="860" extrusionOk="0">
                        <a:moveTo>
                          <a:pt x="470" y="0"/>
                        </a:moveTo>
                        <a:cubicBezTo>
                          <a:pt x="426" y="0"/>
                          <a:pt x="381" y="21"/>
                          <a:pt x="342" y="73"/>
                        </a:cubicBezTo>
                        <a:cubicBezTo>
                          <a:pt x="98" y="219"/>
                          <a:pt x="1" y="511"/>
                          <a:pt x="147" y="755"/>
                        </a:cubicBezTo>
                        <a:cubicBezTo>
                          <a:pt x="192" y="823"/>
                          <a:pt x="280" y="859"/>
                          <a:pt x="360" y="859"/>
                        </a:cubicBezTo>
                        <a:cubicBezTo>
                          <a:pt x="453" y="859"/>
                          <a:pt x="537" y="811"/>
                          <a:pt x="537" y="706"/>
                        </a:cubicBezTo>
                        <a:cubicBezTo>
                          <a:pt x="537" y="560"/>
                          <a:pt x="537" y="414"/>
                          <a:pt x="586" y="268"/>
                        </a:cubicBezTo>
                        <a:cubicBezTo>
                          <a:pt x="693" y="160"/>
                          <a:pt x="590" y="0"/>
                          <a:pt x="470" y="0"/>
                        </a:cubicBezTo>
                        <a:close/>
                      </a:path>
                    </a:pathLst>
                  </a:custGeom>
                  <a:solidFill>
                    <a:srgbClr val="000000">
                      <a:alpha val="32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61"/>
                  <p:cNvSpPr/>
                  <p:nvPr/>
                </p:nvSpPr>
                <p:spPr>
                  <a:xfrm>
                    <a:off x="-698550" y="725300"/>
                    <a:ext cx="18800" cy="16275"/>
                  </a:xfrm>
                  <a:custGeom>
                    <a:avLst/>
                    <a:gdLst/>
                    <a:ahLst/>
                    <a:cxnLst/>
                    <a:rect l="l" t="t" r="r" b="b"/>
                    <a:pathLst>
                      <a:path w="752" h="651" extrusionOk="0">
                        <a:moveTo>
                          <a:pt x="361" y="0"/>
                        </a:moveTo>
                        <a:cubicBezTo>
                          <a:pt x="314" y="0"/>
                          <a:pt x="263" y="16"/>
                          <a:pt x="216" y="51"/>
                        </a:cubicBezTo>
                        <a:lnTo>
                          <a:pt x="264" y="100"/>
                        </a:lnTo>
                        <a:cubicBezTo>
                          <a:pt x="1" y="276"/>
                          <a:pt x="173" y="650"/>
                          <a:pt x="460" y="650"/>
                        </a:cubicBezTo>
                        <a:cubicBezTo>
                          <a:pt x="491" y="650"/>
                          <a:pt x="524" y="646"/>
                          <a:pt x="557" y="637"/>
                        </a:cubicBezTo>
                        <a:cubicBezTo>
                          <a:pt x="654" y="588"/>
                          <a:pt x="703" y="539"/>
                          <a:pt x="752" y="442"/>
                        </a:cubicBezTo>
                        <a:cubicBezTo>
                          <a:pt x="752" y="344"/>
                          <a:pt x="752" y="246"/>
                          <a:pt x="752" y="198"/>
                        </a:cubicBezTo>
                        <a:cubicBezTo>
                          <a:pt x="703" y="51"/>
                          <a:pt x="557" y="3"/>
                          <a:pt x="411" y="3"/>
                        </a:cubicBezTo>
                        <a:cubicBezTo>
                          <a:pt x="410" y="4"/>
                          <a:pt x="409" y="4"/>
                          <a:pt x="408" y="5"/>
                        </a:cubicBezTo>
                        <a:lnTo>
                          <a:pt x="408" y="5"/>
                        </a:lnTo>
                        <a:cubicBezTo>
                          <a:pt x="393" y="2"/>
                          <a:pt x="377" y="0"/>
                          <a:pt x="361" y="0"/>
                        </a:cubicBezTo>
                        <a:close/>
                      </a:path>
                    </a:pathLst>
                  </a:custGeom>
                  <a:solidFill>
                    <a:srgbClr val="000000">
                      <a:alpha val="32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61"/>
                  <p:cNvSpPr/>
                  <p:nvPr/>
                </p:nvSpPr>
                <p:spPr>
                  <a:xfrm>
                    <a:off x="-639550" y="818000"/>
                    <a:ext cx="24175" cy="15975"/>
                  </a:xfrm>
                  <a:custGeom>
                    <a:avLst/>
                    <a:gdLst/>
                    <a:ahLst/>
                    <a:cxnLst/>
                    <a:rect l="l" t="t" r="r" b="b"/>
                    <a:pathLst>
                      <a:path w="967" h="639" extrusionOk="0">
                        <a:moveTo>
                          <a:pt x="245" y="0"/>
                        </a:moveTo>
                        <a:cubicBezTo>
                          <a:pt x="147" y="0"/>
                          <a:pt x="1" y="146"/>
                          <a:pt x="98" y="293"/>
                        </a:cubicBezTo>
                        <a:cubicBezTo>
                          <a:pt x="245" y="439"/>
                          <a:pt x="440" y="536"/>
                          <a:pt x="635" y="634"/>
                        </a:cubicBezTo>
                        <a:cubicBezTo>
                          <a:pt x="651" y="637"/>
                          <a:pt x="666" y="639"/>
                          <a:pt x="681" y="639"/>
                        </a:cubicBezTo>
                        <a:cubicBezTo>
                          <a:pt x="890" y="639"/>
                          <a:pt x="966" y="335"/>
                          <a:pt x="830" y="244"/>
                        </a:cubicBezTo>
                        <a:cubicBezTo>
                          <a:pt x="635" y="98"/>
                          <a:pt x="440" y="0"/>
                          <a:pt x="245" y="0"/>
                        </a:cubicBezTo>
                        <a:close/>
                      </a:path>
                    </a:pathLst>
                  </a:custGeom>
                  <a:solidFill>
                    <a:srgbClr val="000000">
                      <a:alpha val="32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61"/>
                  <p:cNvSpPr/>
                  <p:nvPr/>
                </p:nvSpPr>
                <p:spPr>
                  <a:xfrm>
                    <a:off x="-2387400" y="938650"/>
                    <a:ext cx="16825" cy="14325"/>
                  </a:xfrm>
                  <a:custGeom>
                    <a:avLst/>
                    <a:gdLst/>
                    <a:ahLst/>
                    <a:cxnLst/>
                    <a:rect l="l" t="t" r="r" b="b"/>
                    <a:pathLst>
                      <a:path w="673" h="573" extrusionOk="0">
                        <a:moveTo>
                          <a:pt x="195" y="1"/>
                        </a:moveTo>
                        <a:cubicBezTo>
                          <a:pt x="98" y="1"/>
                          <a:pt x="0" y="98"/>
                          <a:pt x="0" y="196"/>
                        </a:cubicBezTo>
                        <a:cubicBezTo>
                          <a:pt x="0" y="293"/>
                          <a:pt x="49" y="440"/>
                          <a:pt x="146" y="488"/>
                        </a:cubicBezTo>
                        <a:cubicBezTo>
                          <a:pt x="206" y="548"/>
                          <a:pt x="270" y="572"/>
                          <a:pt x="331" y="572"/>
                        </a:cubicBezTo>
                        <a:cubicBezTo>
                          <a:pt x="521" y="572"/>
                          <a:pt x="672" y="332"/>
                          <a:pt x="488" y="147"/>
                        </a:cubicBezTo>
                        <a:cubicBezTo>
                          <a:pt x="439" y="50"/>
                          <a:pt x="341" y="1"/>
                          <a:pt x="195" y="1"/>
                        </a:cubicBezTo>
                        <a:close/>
                      </a:path>
                    </a:pathLst>
                  </a:custGeom>
                  <a:solidFill>
                    <a:srgbClr val="000000">
                      <a:alpha val="32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61"/>
                  <p:cNvSpPr/>
                  <p:nvPr/>
                </p:nvSpPr>
                <p:spPr>
                  <a:xfrm>
                    <a:off x="-2389850" y="875275"/>
                    <a:ext cx="16775" cy="11150"/>
                  </a:xfrm>
                  <a:custGeom>
                    <a:avLst/>
                    <a:gdLst/>
                    <a:ahLst/>
                    <a:cxnLst/>
                    <a:rect l="l" t="t" r="r" b="b"/>
                    <a:pathLst>
                      <a:path w="671" h="446" extrusionOk="0">
                        <a:moveTo>
                          <a:pt x="196" y="1"/>
                        </a:moveTo>
                        <a:cubicBezTo>
                          <a:pt x="49" y="1"/>
                          <a:pt x="1" y="98"/>
                          <a:pt x="49" y="244"/>
                        </a:cubicBezTo>
                        <a:cubicBezTo>
                          <a:pt x="98" y="342"/>
                          <a:pt x="244" y="439"/>
                          <a:pt x="342" y="439"/>
                        </a:cubicBezTo>
                        <a:cubicBezTo>
                          <a:pt x="359" y="444"/>
                          <a:pt x="376" y="446"/>
                          <a:pt x="393" y="446"/>
                        </a:cubicBezTo>
                        <a:cubicBezTo>
                          <a:pt x="561" y="446"/>
                          <a:pt x="670" y="236"/>
                          <a:pt x="537" y="147"/>
                        </a:cubicBezTo>
                        <a:cubicBezTo>
                          <a:pt x="439" y="49"/>
                          <a:pt x="293" y="1"/>
                          <a:pt x="196" y="1"/>
                        </a:cubicBezTo>
                        <a:close/>
                      </a:path>
                    </a:pathLst>
                  </a:custGeom>
                  <a:solidFill>
                    <a:srgbClr val="000000">
                      <a:alpha val="32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61"/>
                  <p:cNvSpPr/>
                  <p:nvPr/>
                </p:nvSpPr>
                <p:spPr>
                  <a:xfrm>
                    <a:off x="-2428850" y="863900"/>
                    <a:ext cx="11000" cy="9575"/>
                  </a:xfrm>
                  <a:custGeom>
                    <a:avLst/>
                    <a:gdLst/>
                    <a:ahLst/>
                    <a:cxnLst/>
                    <a:rect l="l" t="t" r="r" b="b"/>
                    <a:pathLst>
                      <a:path w="440" h="383" extrusionOk="0">
                        <a:moveTo>
                          <a:pt x="239" y="1"/>
                        </a:moveTo>
                        <a:cubicBezTo>
                          <a:pt x="120" y="1"/>
                          <a:pt x="0" y="131"/>
                          <a:pt x="98" y="261"/>
                        </a:cubicBezTo>
                        <a:lnTo>
                          <a:pt x="98" y="309"/>
                        </a:lnTo>
                        <a:cubicBezTo>
                          <a:pt x="122" y="358"/>
                          <a:pt x="183" y="382"/>
                          <a:pt x="244" y="382"/>
                        </a:cubicBezTo>
                        <a:cubicBezTo>
                          <a:pt x="305" y="382"/>
                          <a:pt x="366" y="358"/>
                          <a:pt x="390" y="309"/>
                        </a:cubicBezTo>
                        <a:cubicBezTo>
                          <a:pt x="439" y="261"/>
                          <a:pt x="439" y="163"/>
                          <a:pt x="390" y="114"/>
                        </a:cubicBezTo>
                        <a:cubicBezTo>
                          <a:pt x="358" y="33"/>
                          <a:pt x="298" y="1"/>
                          <a:pt x="239" y="1"/>
                        </a:cubicBezTo>
                        <a:close/>
                      </a:path>
                    </a:pathLst>
                  </a:custGeom>
                  <a:solidFill>
                    <a:srgbClr val="000000">
                      <a:alpha val="32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61"/>
                  <p:cNvSpPr/>
                  <p:nvPr/>
                </p:nvSpPr>
                <p:spPr>
                  <a:xfrm>
                    <a:off x="-2422750" y="1026125"/>
                    <a:ext cx="9775" cy="17075"/>
                  </a:xfrm>
                  <a:custGeom>
                    <a:avLst/>
                    <a:gdLst/>
                    <a:ahLst/>
                    <a:cxnLst/>
                    <a:rect l="l" t="t" r="r" b="b"/>
                    <a:pathLst>
                      <a:path w="391" h="683" extrusionOk="0">
                        <a:moveTo>
                          <a:pt x="171" y="0"/>
                        </a:moveTo>
                        <a:cubicBezTo>
                          <a:pt x="98" y="0"/>
                          <a:pt x="25" y="37"/>
                          <a:pt x="0" y="110"/>
                        </a:cubicBezTo>
                        <a:cubicBezTo>
                          <a:pt x="0" y="256"/>
                          <a:pt x="0" y="354"/>
                          <a:pt x="0" y="500"/>
                        </a:cubicBezTo>
                        <a:cubicBezTo>
                          <a:pt x="25" y="622"/>
                          <a:pt x="122" y="683"/>
                          <a:pt x="213" y="683"/>
                        </a:cubicBezTo>
                        <a:cubicBezTo>
                          <a:pt x="305" y="683"/>
                          <a:pt x="390" y="622"/>
                          <a:pt x="390" y="500"/>
                        </a:cubicBezTo>
                        <a:lnTo>
                          <a:pt x="341" y="500"/>
                        </a:lnTo>
                        <a:cubicBezTo>
                          <a:pt x="390" y="354"/>
                          <a:pt x="390" y="256"/>
                          <a:pt x="341" y="110"/>
                        </a:cubicBezTo>
                        <a:cubicBezTo>
                          <a:pt x="317" y="37"/>
                          <a:pt x="244" y="0"/>
                          <a:pt x="171" y="0"/>
                        </a:cubicBezTo>
                        <a:close/>
                      </a:path>
                    </a:pathLst>
                  </a:custGeom>
                  <a:solidFill>
                    <a:srgbClr val="000000">
                      <a:alpha val="32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61"/>
                  <p:cNvSpPr/>
                  <p:nvPr/>
                </p:nvSpPr>
                <p:spPr>
                  <a:xfrm>
                    <a:off x="-2444700" y="1055675"/>
                    <a:ext cx="14900" cy="46225"/>
                  </a:xfrm>
                  <a:custGeom>
                    <a:avLst/>
                    <a:gdLst/>
                    <a:ahLst/>
                    <a:cxnLst/>
                    <a:rect l="l" t="t" r="r" b="b"/>
                    <a:pathLst>
                      <a:path w="596" h="1849" extrusionOk="0">
                        <a:moveTo>
                          <a:pt x="147" y="0"/>
                        </a:moveTo>
                        <a:cubicBezTo>
                          <a:pt x="1" y="537"/>
                          <a:pt x="1" y="1171"/>
                          <a:pt x="196" y="1707"/>
                        </a:cubicBezTo>
                        <a:cubicBezTo>
                          <a:pt x="235" y="1805"/>
                          <a:pt x="314" y="1848"/>
                          <a:pt x="388" y="1848"/>
                        </a:cubicBezTo>
                        <a:cubicBezTo>
                          <a:pt x="497" y="1848"/>
                          <a:pt x="595" y="1755"/>
                          <a:pt x="537" y="1609"/>
                        </a:cubicBezTo>
                        <a:cubicBezTo>
                          <a:pt x="391" y="1073"/>
                          <a:pt x="244" y="537"/>
                          <a:pt x="196" y="0"/>
                        </a:cubicBezTo>
                        <a:close/>
                      </a:path>
                    </a:pathLst>
                  </a:custGeom>
                  <a:solidFill>
                    <a:srgbClr val="000000">
                      <a:alpha val="32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61"/>
                  <p:cNvSpPr/>
                  <p:nvPr/>
                </p:nvSpPr>
                <p:spPr>
                  <a:xfrm>
                    <a:off x="-2483700" y="997175"/>
                    <a:ext cx="7325" cy="6100"/>
                  </a:xfrm>
                  <a:custGeom>
                    <a:avLst/>
                    <a:gdLst/>
                    <a:ahLst/>
                    <a:cxnLst/>
                    <a:rect l="l" t="t" r="r" b="b"/>
                    <a:pathLst>
                      <a:path w="293" h="244" extrusionOk="0">
                        <a:moveTo>
                          <a:pt x="147" y="0"/>
                        </a:moveTo>
                        <a:cubicBezTo>
                          <a:pt x="0" y="0"/>
                          <a:pt x="0" y="244"/>
                          <a:pt x="147" y="244"/>
                        </a:cubicBezTo>
                        <a:cubicBezTo>
                          <a:pt x="293" y="195"/>
                          <a:pt x="293" y="0"/>
                          <a:pt x="147" y="0"/>
                        </a:cubicBezTo>
                        <a:close/>
                      </a:path>
                    </a:pathLst>
                  </a:custGeom>
                  <a:solidFill>
                    <a:srgbClr val="000000">
                      <a:alpha val="32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61"/>
                  <p:cNvSpPr/>
                  <p:nvPr/>
                </p:nvSpPr>
                <p:spPr>
                  <a:xfrm>
                    <a:off x="-2512950" y="911850"/>
                    <a:ext cx="8550" cy="7325"/>
                  </a:xfrm>
                  <a:custGeom>
                    <a:avLst/>
                    <a:gdLst/>
                    <a:ahLst/>
                    <a:cxnLst/>
                    <a:rect l="l" t="t" r="r" b="b"/>
                    <a:pathLst>
                      <a:path w="342" h="293" extrusionOk="0">
                        <a:moveTo>
                          <a:pt x="195" y="0"/>
                        </a:moveTo>
                        <a:cubicBezTo>
                          <a:pt x="0" y="0"/>
                          <a:pt x="0" y="293"/>
                          <a:pt x="195" y="293"/>
                        </a:cubicBezTo>
                        <a:cubicBezTo>
                          <a:pt x="342" y="293"/>
                          <a:pt x="342" y="0"/>
                          <a:pt x="195" y="0"/>
                        </a:cubicBezTo>
                        <a:close/>
                      </a:path>
                    </a:pathLst>
                  </a:custGeom>
                  <a:solidFill>
                    <a:srgbClr val="000000">
                      <a:alpha val="32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61"/>
                  <p:cNvSpPr/>
                  <p:nvPr/>
                </p:nvSpPr>
                <p:spPr>
                  <a:xfrm>
                    <a:off x="-2514175" y="875275"/>
                    <a:ext cx="6125" cy="6125"/>
                  </a:xfrm>
                  <a:custGeom>
                    <a:avLst/>
                    <a:gdLst/>
                    <a:ahLst/>
                    <a:cxnLst/>
                    <a:rect l="l" t="t" r="r" b="b"/>
                    <a:pathLst>
                      <a:path w="245" h="245" extrusionOk="0">
                        <a:moveTo>
                          <a:pt x="98" y="1"/>
                        </a:moveTo>
                        <a:cubicBezTo>
                          <a:pt x="1" y="1"/>
                          <a:pt x="1" y="244"/>
                          <a:pt x="98" y="244"/>
                        </a:cubicBezTo>
                        <a:cubicBezTo>
                          <a:pt x="244" y="244"/>
                          <a:pt x="244" y="1"/>
                          <a:pt x="98" y="1"/>
                        </a:cubicBezTo>
                        <a:close/>
                      </a:path>
                    </a:pathLst>
                  </a:custGeom>
                  <a:solidFill>
                    <a:srgbClr val="000000">
                      <a:alpha val="32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61"/>
                  <p:cNvSpPr/>
                  <p:nvPr/>
                </p:nvSpPr>
                <p:spPr>
                  <a:xfrm>
                    <a:off x="-2509900" y="853350"/>
                    <a:ext cx="6100" cy="7025"/>
                  </a:xfrm>
                  <a:custGeom>
                    <a:avLst/>
                    <a:gdLst/>
                    <a:ahLst/>
                    <a:cxnLst/>
                    <a:rect l="l" t="t" r="r" b="b"/>
                    <a:pathLst>
                      <a:path w="244" h="281" extrusionOk="0">
                        <a:moveTo>
                          <a:pt x="122" y="0"/>
                        </a:moveTo>
                        <a:cubicBezTo>
                          <a:pt x="61" y="0"/>
                          <a:pt x="0" y="49"/>
                          <a:pt x="25" y="146"/>
                        </a:cubicBezTo>
                        <a:lnTo>
                          <a:pt x="73" y="146"/>
                        </a:lnTo>
                        <a:lnTo>
                          <a:pt x="73" y="244"/>
                        </a:lnTo>
                        <a:cubicBezTo>
                          <a:pt x="73" y="268"/>
                          <a:pt x="98" y="280"/>
                          <a:pt x="128" y="280"/>
                        </a:cubicBezTo>
                        <a:cubicBezTo>
                          <a:pt x="159" y="280"/>
                          <a:pt x="195" y="268"/>
                          <a:pt x="220" y="244"/>
                        </a:cubicBezTo>
                        <a:lnTo>
                          <a:pt x="220" y="146"/>
                        </a:lnTo>
                        <a:cubicBezTo>
                          <a:pt x="244" y="49"/>
                          <a:pt x="183" y="0"/>
                          <a:pt x="122" y="0"/>
                        </a:cubicBezTo>
                        <a:close/>
                      </a:path>
                    </a:pathLst>
                  </a:custGeom>
                  <a:solidFill>
                    <a:srgbClr val="000000">
                      <a:alpha val="32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61"/>
                  <p:cNvSpPr/>
                  <p:nvPr/>
                </p:nvSpPr>
                <p:spPr>
                  <a:xfrm>
                    <a:off x="-2492225" y="890525"/>
                    <a:ext cx="7950" cy="7925"/>
                  </a:xfrm>
                  <a:custGeom>
                    <a:avLst/>
                    <a:gdLst/>
                    <a:ahLst/>
                    <a:cxnLst/>
                    <a:rect l="l" t="t" r="r" b="b"/>
                    <a:pathLst>
                      <a:path w="318" h="317" extrusionOk="0">
                        <a:moveTo>
                          <a:pt x="128" y="0"/>
                        </a:moveTo>
                        <a:cubicBezTo>
                          <a:pt x="85" y="0"/>
                          <a:pt x="49" y="24"/>
                          <a:pt x="49" y="73"/>
                        </a:cubicBezTo>
                        <a:lnTo>
                          <a:pt x="49" y="171"/>
                        </a:lnTo>
                        <a:cubicBezTo>
                          <a:pt x="0" y="268"/>
                          <a:pt x="73" y="317"/>
                          <a:pt x="153" y="317"/>
                        </a:cubicBezTo>
                        <a:cubicBezTo>
                          <a:pt x="232" y="317"/>
                          <a:pt x="317" y="268"/>
                          <a:pt x="293" y="171"/>
                        </a:cubicBezTo>
                        <a:lnTo>
                          <a:pt x="244" y="171"/>
                        </a:lnTo>
                        <a:lnTo>
                          <a:pt x="244" y="73"/>
                        </a:lnTo>
                        <a:cubicBezTo>
                          <a:pt x="220" y="24"/>
                          <a:pt x="171" y="0"/>
                          <a:pt x="128" y="0"/>
                        </a:cubicBezTo>
                        <a:close/>
                      </a:path>
                    </a:pathLst>
                  </a:custGeom>
                  <a:solidFill>
                    <a:srgbClr val="000000">
                      <a:alpha val="32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61"/>
                  <p:cNvSpPr/>
                  <p:nvPr/>
                </p:nvSpPr>
                <p:spPr>
                  <a:xfrm>
                    <a:off x="-2286250" y="841700"/>
                    <a:ext cx="25625" cy="58600"/>
                  </a:xfrm>
                  <a:custGeom>
                    <a:avLst/>
                    <a:gdLst/>
                    <a:ahLst/>
                    <a:cxnLst/>
                    <a:rect l="l" t="t" r="r" b="b"/>
                    <a:pathLst>
                      <a:path w="1025" h="2344" extrusionOk="0">
                        <a:moveTo>
                          <a:pt x="455" y="1"/>
                        </a:moveTo>
                        <a:cubicBezTo>
                          <a:pt x="351" y="1"/>
                          <a:pt x="251" y="64"/>
                          <a:pt x="196" y="173"/>
                        </a:cubicBezTo>
                        <a:cubicBezTo>
                          <a:pt x="1" y="856"/>
                          <a:pt x="488" y="1636"/>
                          <a:pt x="635" y="2270"/>
                        </a:cubicBezTo>
                        <a:cubicBezTo>
                          <a:pt x="635" y="2319"/>
                          <a:pt x="671" y="2343"/>
                          <a:pt x="708" y="2343"/>
                        </a:cubicBezTo>
                        <a:cubicBezTo>
                          <a:pt x="744" y="2343"/>
                          <a:pt x="781" y="2319"/>
                          <a:pt x="781" y="2270"/>
                        </a:cubicBezTo>
                        <a:cubicBezTo>
                          <a:pt x="781" y="1636"/>
                          <a:pt x="1025" y="710"/>
                          <a:pt x="683" y="125"/>
                        </a:cubicBezTo>
                        <a:cubicBezTo>
                          <a:pt x="619" y="39"/>
                          <a:pt x="536" y="1"/>
                          <a:pt x="455" y="1"/>
                        </a:cubicBezTo>
                        <a:close/>
                      </a:path>
                    </a:pathLst>
                  </a:custGeom>
                  <a:solidFill>
                    <a:srgbClr val="000000">
                      <a:alpha val="32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61"/>
                  <p:cNvSpPr/>
                  <p:nvPr/>
                </p:nvSpPr>
                <p:spPr>
                  <a:xfrm>
                    <a:off x="-2289900" y="1010100"/>
                    <a:ext cx="12225" cy="27000"/>
                  </a:xfrm>
                  <a:custGeom>
                    <a:avLst/>
                    <a:gdLst/>
                    <a:ahLst/>
                    <a:cxnLst/>
                    <a:rect l="l" t="t" r="r" b="b"/>
                    <a:pathLst>
                      <a:path w="489" h="1080" extrusionOk="0">
                        <a:moveTo>
                          <a:pt x="140" y="0"/>
                        </a:moveTo>
                        <a:cubicBezTo>
                          <a:pt x="79" y="0"/>
                          <a:pt x="0" y="46"/>
                          <a:pt x="0" y="117"/>
                        </a:cubicBezTo>
                        <a:cubicBezTo>
                          <a:pt x="0" y="409"/>
                          <a:pt x="49" y="751"/>
                          <a:pt x="147" y="1043"/>
                        </a:cubicBezTo>
                        <a:cubicBezTo>
                          <a:pt x="171" y="1068"/>
                          <a:pt x="196" y="1080"/>
                          <a:pt x="220" y="1080"/>
                        </a:cubicBezTo>
                        <a:cubicBezTo>
                          <a:pt x="244" y="1080"/>
                          <a:pt x="269" y="1068"/>
                          <a:pt x="293" y="1043"/>
                        </a:cubicBezTo>
                        <a:cubicBezTo>
                          <a:pt x="488" y="751"/>
                          <a:pt x="439" y="312"/>
                          <a:pt x="196" y="19"/>
                        </a:cubicBezTo>
                        <a:cubicBezTo>
                          <a:pt x="182" y="6"/>
                          <a:pt x="162" y="0"/>
                          <a:pt x="140" y="0"/>
                        </a:cubicBezTo>
                        <a:close/>
                      </a:path>
                    </a:pathLst>
                  </a:custGeom>
                  <a:solidFill>
                    <a:srgbClr val="000000">
                      <a:alpha val="32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61"/>
                  <p:cNvSpPr/>
                  <p:nvPr/>
                </p:nvSpPr>
                <p:spPr>
                  <a:xfrm>
                    <a:off x="-2297975" y="973900"/>
                    <a:ext cx="10100" cy="14125"/>
                  </a:xfrm>
                  <a:custGeom>
                    <a:avLst/>
                    <a:gdLst/>
                    <a:ahLst/>
                    <a:cxnLst/>
                    <a:rect l="l" t="t" r="r" b="b"/>
                    <a:pathLst>
                      <a:path w="404" h="565" extrusionOk="0">
                        <a:moveTo>
                          <a:pt x="128" y="0"/>
                        </a:moveTo>
                        <a:cubicBezTo>
                          <a:pt x="64" y="0"/>
                          <a:pt x="1" y="42"/>
                          <a:pt x="31" y="102"/>
                        </a:cubicBezTo>
                        <a:cubicBezTo>
                          <a:pt x="31" y="249"/>
                          <a:pt x="80" y="395"/>
                          <a:pt x="128" y="492"/>
                        </a:cubicBezTo>
                        <a:cubicBezTo>
                          <a:pt x="162" y="543"/>
                          <a:pt x="208" y="565"/>
                          <a:pt x="252" y="565"/>
                        </a:cubicBezTo>
                        <a:cubicBezTo>
                          <a:pt x="332" y="565"/>
                          <a:pt x="404" y="490"/>
                          <a:pt x="372" y="395"/>
                        </a:cubicBezTo>
                        <a:cubicBezTo>
                          <a:pt x="372" y="297"/>
                          <a:pt x="323" y="151"/>
                          <a:pt x="226" y="54"/>
                        </a:cubicBezTo>
                        <a:cubicBezTo>
                          <a:pt x="207" y="16"/>
                          <a:pt x="167" y="0"/>
                          <a:pt x="128" y="0"/>
                        </a:cubicBezTo>
                        <a:close/>
                      </a:path>
                    </a:pathLst>
                  </a:custGeom>
                  <a:solidFill>
                    <a:srgbClr val="000000">
                      <a:alpha val="32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61"/>
                  <p:cNvSpPr/>
                  <p:nvPr/>
                </p:nvSpPr>
                <p:spPr>
                  <a:xfrm>
                    <a:off x="-2331000" y="1043250"/>
                    <a:ext cx="13400" cy="10075"/>
                  </a:xfrm>
                  <a:custGeom>
                    <a:avLst/>
                    <a:gdLst/>
                    <a:ahLst/>
                    <a:cxnLst/>
                    <a:rect l="l" t="t" r="r" b="b"/>
                    <a:pathLst>
                      <a:path w="536" h="403" extrusionOk="0">
                        <a:moveTo>
                          <a:pt x="220" y="0"/>
                        </a:moveTo>
                        <a:cubicBezTo>
                          <a:pt x="98" y="0"/>
                          <a:pt x="0" y="121"/>
                          <a:pt x="84" y="205"/>
                        </a:cubicBezTo>
                        <a:cubicBezTo>
                          <a:pt x="84" y="254"/>
                          <a:pt x="133" y="302"/>
                          <a:pt x="182" y="351"/>
                        </a:cubicBezTo>
                        <a:cubicBezTo>
                          <a:pt x="218" y="388"/>
                          <a:pt x="261" y="403"/>
                          <a:pt x="302" y="403"/>
                        </a:cubicBezTo>
                        <a:cubicBezTo>
                          <a:pt x="426" y="403"/>
                          <a:pt x="535" y="266"/>
                          <a:pt x="426" y="156"/>
                        </a:cubicBezTo>
                        <a:cubicBezTo>
                          <a:pt x="377" y="107"/>
                          <a:pt x="328" y="59"/>
                          <a:pt x="279" y="10"/>
                        </a:cubicBezTo>
                        <a:cubicBezTo>
                          <a:pt x="259" y="3"/>
                          <a:pt x="239" y="0"/>
                          <a:pt x="220" y="0"/>
                        </a:cubicBezTo>
                        <a:close/>
                      </a:path>
                    </a:pathLst>
                  </a:custGeom>
                  <a:solidFill>
                    <a:srgbClr val="000000">
                      <a:alpha val="32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61"/>
                  <p:cNvSpPr/>
                  <p:nvPr/>
                </p:nvSpPr>
                <p:spPr>
                  <a:xfrm>
                    <a:off x="-2342300" y="995950"/>
                    <a:ext cx="9775" cy="7325"/>
                  </a:xfrm>
                  <a:custGeom>
                    <a:avLst/>
                    <a:gdLst/>
                    <a:ahLst/>
                    <a:cxnLst/>
                    <a:rect l="l" t="t" r="r" b="b"/>
                    <a:pathLst>
                      <a:path w="391" h="293" extrusionOk="0">
                        <a:moveTo>
                          <a:pt x="195" y="0"/>
                        </a:moveTo>
                        <a:cubicBezTo>
                          <a:pt x="0" y="0"/>
                          <a:pt x="0" y="293"/>
                          <a:pt x="195" y="293"/>
                        </a:cubicBezTo>
                        <a:cubicBezTo>
                          <a:pt x="390" y="293"/>
                          <a:pt x="390" y="0"/>
                          <a:pt x="195" y="0"/>
                        </a:cubicBezTo>
                        <a:close/>
                      </a:path>
                    </a:pathLst>
                  </a:custGeom>
                  <a:solidFill>
                    <a:srgbClr val="000000">
                      <a:alpha val="32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61"/>
                  <p:cNvSpPr/>
                  <p:nvPr/>
                </p:nvSpPr>
                <p:spPr>
                  <a:xfrm>
                    <a:off x="-2251500" y="1055075"/>
                    <a:ext cx="13425" cy="9450"/>
                  </a:xfrm>
                  <a:custGeom>
                    <a:avLst/>
                    <a:gdLst/>
                    <a:ahLst/>
                    <a:cxnLst/>
                    <a:rect l="l" t="t" r="r" b="b"/>
                    <a:pathLst>
                      <a:path w="537" h="378" extrusionOk="0">
                        <a:moveTo>
                          <a:pt x="268" y="0"/>
                        </a:moveTo>
                        <a:cubicBezTo>
                          <a:pt x="232" y="0"/>
                          <a:pt x="195" y="24"/>
                          <a:pt x="171" y="73"/>
                        </a:cubicBezTo>
                        <a:lnTo>
                          <a:pt x="122" y="122"/>
                        </a:lnTo>
                        <a:cubicBezTo>
                          <a:pt x="0" y="293"/>
                          <a:pt x="134" y="378"/>
                          <a:pt x="268" y="378"/>
                        </a:cubicBezTo>
                        <a:cubicBezTo>
                          <a:pt x="403" y="378"/>
                          <a:pt x="537" y="293"/>
                          <a:pt x="415" y="122"/>
                        </a:cubicBezTo>
                        <a:lnTo>
                          <a:pt x="366" y="73"/>
                        </a:lnTo>
                        <a:cubicBezTo>
                          <a:pt x="342" y="24"/>
                          <a:pt x="305" y="0"/>
                          <a:pt x="268" y="0"/>
                        </a:cubicBezTo>
                        <a:close/>
                      </a:path>
                    </a:pathLst>
                  </a:custGeom>
                  <a:solidFill>
                    <a:srgbClr val="000000">
                      <a:alpha val="32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61"/>
                  <p:cNvSpPr/>
                  <p:nvPr/>
                </p:nvSpPr>
                <p:spPr>
                  <a:xfrm>
                    <a:off x="-2250250" y="1015750"/>
                    <a:ext cx="18450" cy="11325"/>
                  </a:xfrm>
                  <a:custGeom>
                    <a:avLst/>
                    <a:gdLst/>
                    <a:ahLst/>
                    <a:cxnLst/>
                    <a:rect l="l" t="t" r="r" b="b"/>
                    <a:pathLst>
                      <a:path w="738" h="453" extrusionOk="0">
                        <a:moveTo>
                          <a:pt x="194" y="1"/>
                        </a:moveTo>
                        <a:cubicBezTo>
                          <a:pt x="170" y="1"/>
                          <a:pt x="145" y="13"/>
                          <a:pt x="121" y="37"/>
                        </a:cubicBezTo>
                        <a:cubicBezTo>
                          <a:pt x="1" y="278"/>
                          <a:pt x="243" y="453"/>
                          <a:pt x="442" y="453"/>
                        </a:cubicBezTo>
                        <a:cubicBezTo>
                          <a:pt x="485" y="453"/>
                          <a:pt x="525" y="445"/>
                          <a:pt x="560" y="427"/>
                        </a:cubicBezTo>
                        <a:cubicBezTo>
                          <a:pt x="737" y="383"/>
                          <a:pt x="672" y="177"/>
                          <a:pt x="549" y="177"/>
                        </a:cubicBezTo>
                        <a:cubicBezTo>
                          <a:pt x="537" y="177"/>
                          <a:pt x="524" y="179"/>
                          <a:pt x="511" y="183"/>
                        </a:cubicBezTo>
                        <a:cubicBezTo>
                          <a:pt x="413" y="183"/>
                          <a:pt x="316" y="86"/>
                          <a:pt x="267" y="37"/>
                        </a:cubicBezTo>
                        <a:cubicBezTo>
                          <a:pt x="243" y="13"/>
                          <a:pt x="218" y="1"/>
                          <a:pt x="194" y="1"/>
                        </a:cubicBezTo>
                        <a:close/>
                      </a:path>
                    </a:pathLst>
                  </a:custGeom>
                  <a:solidFill>
                    <a:srgbClr val="000000">
                      <a:alpha val="32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61"/>
                  <p:cNvSpPr/>
                  <p:nvPr/>
                </p:nvSpPr>
                <p:spPr>
                  <a:xfrm>
                    <a:off x="-1597575" y="825600"/>
                    <a:ext cx="9775" cy="15275"/>
                  </a:xfrm>
                  <a:custGeom>
                    <a:avLst/>
                    <a:gdLst/>
                    <a:ahLst/>
                    <a:cxnLst/>
                    <a:rect l="l" t="t" r="r" b="b"/>
                    <a:pathLst>
                      <a:path w="391" h="611" extrusionOk="0">
                        <a:moveTo>
                          <a:pt x="195" y="1"/>
                        </a:moveTo>
                        <a:cubicBezTo>
                          <a:pt x="159" y="1"/>
                          <a:pt x="122" y="13"/>
                          <a:pt x="98" y="37"/>
                        </a:cubicBezTo>
                        <a:cubicBezTo>
                          <a:pt x="49" y="184"/>
                          <a:pt x="0" y="281"/>
                          <a:pt x="49" y="427"/>
                        </a:cubicBezTo>
                        <a:cubicBezTo>
                          <a:pt x="49" y="549"/>
                          <a:pt x="134" y="610"/>
                          <a:pt x="220" y="610"/>
                        </a:cubicBezTo>
                        <a:cubicBezTo>
                          <a:pt x="305" y="610"/>
                          <a:pt x="390" y="549"/>
                          <a:pt x="390" y="427"/>
                        </a:cubicBezTo>
                        <a:cubicBezTo>
                          <a:pt x="390" y="281"/>
                          <a:pt x="390" y="184"/>
                          <a:pt x="293" y="37"/>
                        </a:cubicBezTo>
                        <a:cubicBezTo>
                          <a:pt x="269" y="13"/>
                          <a:pt x="232" y="1"/>
                          <a:pt x="195" y="1"/>
                        </a:cubicBezTo>
                        <a:close/>
                      </a:path>
                    </a:pathLst>
                  </a:custGeom>
                  <a:solidFill>
                    <a:srgbClr val="000000">
                      <a:alpha val="32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61"/>
                  <p:cNvSpPr/>
                  <p:nvPr/>
                </p:nvSpPr>
                <p:spPr>
                  <a:xfrm>
                    <a:off x="-1577475" y="721100"/>
                    <a:ext cx="11000" cy="11600"/>
                  </a:xfrm>
                  <a:custGeom>
                    <a:avLst/>
                    <a:gdLst/>
                    <a:ahLst/>
                    <a:cxnLst/>
                    <a:rect l="l" t="t" r="r" b="b"/>
                    <a:pathLst>
                      <a:path w="440" h="464" extrusionOk="0">
                        <a:moveTo>
                          <a:pt x="220" y="0"/>
                        </a:moveTo>
                        <a:cubicBezTo>
                          <a:pt x="184" y="0"/>
                          <a:pt x="147" y="24"/>
                          <a:pt x="123" y="73"/>
                        </a:cubicBezTo>
                        <a:cubicBezTo>
                          <a:pt x="74" y="122"/>
                          <a:pt x="25" y="219"/>
                          <a:pt x="25" y="317"/>
                        </a:cubicBezTo>
                        <a:cubicBezTo>
                          <a:pt x="1" y="414"/>
                          <a:pt x="111" y="463"/>
                          <a:pt x="220" y="463"/>
                        </a:cubicBezTo>
                        <a:cubicBezTo>
                          <a:pt x="330" y="463"/>
                          <a:pt x="440" y="414"/>
                          <a:pt x="415" y="317"/>
                        </a:cubicBezTo>
                        <a:cubicBezTo>
                          <a:pt x="367" y="219"/>
                          <a:pt x="367" y="122"/>
                          <a:pt x="318" y="73"/>
                        </a:cubicBezTo>
                        <a:cubicBezTo>
                          <a:pt x="293" y="24"/>
                          <a:pt x="257" y="0"/>
                          <a:pt x="220" y="0"/>
                        </a:cubicBezTo>
                        <a:close/>
                      </a:path>
                    </a:pathLst>
                  </a:custGeom>
                  <a:solidFill>
                    <a:srgbClr val="000000">
                      <a:alpha val="32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61"/>
                  <p:cNvSpPr/>
                  <p:nvPr/>
                </p:nvSpPr>
                <p:spPr>
                  <a:xfrm>
                    <a:off x="-1576850" y="650100"/>
                    <a:ext cx="17075" cy="31100"/>
                  </a:xfrm>
                  <a:custGeom>
                    <a:avLst/>
                    <a:gdLst/>
                    <a:ahLst/>
                    <a:cxnLst/>
                    <a:rect l="l" t="t" r="r" b="b"/>
                    <a:pathLst>
                      <a:path w="683" h="1244" extrusionOk="0">
                        <a:moveTo>
                          <a:pt x="396" y="0"/>
                        </a:moveTo>
                        <a:cubicBezTo>
                          <a:pt x="354" y="0"/>
                          <a:pt x="317" y="12"/>
                          <a:pt x="293" y="37"/>
                        </a:cubicBezTo>
                        <a:cubicBezTo>
                          <a:pt x="0" y="329"/>
                          <a:pt x="195" y="865"/>
                          <a:pt x="390" y="1158"/>
                        </a:cubicBezTo>
                        <a:cubicBezTo>
                          <a:pt x="429" y="1216"/>
                          <a:pt x="482" y="1243"/>
                          <a:pt x="533" y="1243"/>
                        </a:cubicBezTo>
                        <a:cubicBezTo>
                          <a:pt x="611" y="1243"/>
                          <a:pt x="683" y="1179"/>
                          <a:pt x="683" y="1061"/>
                        </a:cubicBezTo>
                        <a:cubicBezTo>
                          <a:pt x="683" y="865"/>
                          <a:pt x="683" y="670"/>
                          <a:pt x="634" y="475"/>
                        </a:cubicBezTo>
                        <a:cubicBezTo>
                          <a:pt x="683" y="329"/>
                          <a:pt x="634" y="183"/>
                          <a:pt x="537" y="37"/>
                        </a:cubicBezTo>
                        <a:cubicBezTo>
                          <a:pt x="488" y="12"/>
                          <a:pt x="439" y="0"/>
                          <a:pt x="396" y="0"/>
                        </a:cubicBezTo>
                        <a:close/>
                      </a:path>
                    </a:pathLst>
                  </a:custGeom>
                  <a:solidFill>
                    <a:srgbClr val="000000">
                      <a:alpha val="32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61"/>
                  <p:cNvSpPr/>
                  <p:nvPr/>
                </p:nvSpPr>
                <p:spPr>
                  <a:xfrm>
                    <a:off x="-360425" y="835050"/>
                    <a:ext cx="9775" cy="14350"/>
                  </a:xfrm>
                  <a:custGeom>
                    <a:avLst/>
                    <a:gdLst/>
                    <a:ahLst/>
                    <a:cxnLst/>
                    <a:rect l="l" t="t" r="r" b="b"/>
                    <a:pathLst>
                      <a:path w="391" h="574" extrusionOk="0">
                        <a:moveTo>
                          <a:pt x="196" y="1"/>
                        </a:moveTo>
                        <a:cubicBezTo>
                          <a:pt x="98" y="1"/>
                          <a:pt x="1" y="49"/>
                          <a:pt x="1" y="147"/>
                        </a:cubicBezTo>
                        <a:cubicBezTo>
                          <a:pt x="1" y="244"/>
                          <a:pt x="1" y="342"/>
                          <a:pt x="1" y="391"/>
                        </a:cubicBezTo>
                        <a:cubicBezTo>
                          <a:pt x="25" y="513"/>
                          <a:pt x="110" y="574"/>
                          <a:pt x="196" y="574"/>
                        </a:cubicBezTo>
                        <a:cubicBezTo>
                          <a:pt x="281" y="574"/>
                          <a:pt x="366" y="513"/>
                          <a:pt x="391" y="391"/>
                        </a:cubicBezTo>
                        <a:cubicBezTo>
                          <a:pt x="391" y="342"/>
                          <a:pt x="391" y="244"/>
                          <a:pt x="391" y="147"/>
                        </a:cubicBezTo>
                        <a:cubicBezTo>
                          <a:pt x="391" y="49"/>
                          <a:pt x="293" y="1"/>
                          <a:pt x="196" y="1"/>
                        </a:cubicBezTo>
                        <a:close/>
                      </a:path>
                    </a:pathLst>
                  </a:custGeom>
                  <a:solidFill>
                    <a:srgbClr val="000000">
                      <a:alpha val="32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61"/>
                  <p:cNvSpPr/>
                  <p:nvPr/>
                </p:nvSpPr>
                <p:spPr>
                  <a:xfrm>
                    <a:off x="-362850" y="783850"/>
                    <a:ext cx="14650" cy="11000"/>
                  </a:xfrm>
                  <a:custGeom>
                    <a:avLst/>
                    <a:gdLst/>
                    <a:ahLst/>
                    <a:cxnLst/>
                    <a:rect l="l" t="t" r="r" b="b"/>
                    <a:pathLst>
                      <a:path w="586" h="440" extrusionOk="0">
                        <a:moveTo>
                          <a:pt x="293" y="1"/>
                        </a:moveTo>
                        <a:cubicBezTo>
                          <a:pt x="0" y="1"/>
                          <a:pt x="0" y="440"/>
                          <a:pt x="293" y="440"/>
                        </a:cubicBezTo>
                        <a:cubicBezTo>
                          <a:pt x="585" y="440"/>
                          <a:pt x="585" y="1"/>
                          <a:pt x="293" y="1"/>
                        </a:cubicBezTo>
                        <a:close/>
                      </a:path>
                    </a:pathLst>
                  </a:custGeom>
                  <a:solidFill>
                    <a:srgbClr val="000000">
                      <a:alpha val="32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61"/>
                  <p:cNvSpPr/>
                  <p:nvPr/>
                </p:nvSpPr>
                <p:spPr>
                  <a:xfrm>
                    <a:off x="-306525" y="1026075"/>
                    <a:ext cx="9525" cy="7775"/>
                  </a:xfrm>
                  <a:custGeom>
                    <a:avLst/>
                    <a:gdLst/>
                    <a:ahLst/>
                    <a:cxnLst/>
                    <a:rect l="l" t="t" r="r" b="b"/>
                    <a:pathLst>
                      <a:path w="381" h="311" extrusionOk="0">
                        <a:moveTo>
                          <a:pt x="132" y="0"/>
                        </a:moveTo>
                        <a:cubicBezTo>
                          <a:pt x="0" y="0"/>
                          <a:pt x="8" y="311"/>
                          <a:pt x="156" y="311"/>
                        </a:cubicBezTo>
                        <a:cubicBezTo>
                          <a:pt x="165" y="311"/>
                          <a:pt x="175" y="309"/>
                          <a:pt x="185" y="307"/>
                        </a:cubicBezTo>
                        <a:lnTo>
                          <a:pt x="283" y="258"/>
                        </a:lnTo>
                        <a:cubicBezTo>
                          <a:pt x="380" y="209"/>
                          <a:pt x="380" y="63"/>
                          <a:pt x="283" y="63"/>
                        </a:cubicBezTo>
                        <a:lnTo>
                          <a:pt x="185" y="14"/>
                        </a:lnTo>
                        <a:cubicBezTo>
                          <a:pt x="165" y="4"/>
                          <a:pt x="148" y="0"/>
                          <a:pt x="132" y="0"/>
                        </a:cubicBezTo>
                        <a:close/>
                      </a:path>
                    </a:pathLst>
                  </a:custGeom>
                  <a:solidFill>
                    <a:srgbClr val="000000">
                      <a:alpha val="32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61"/>
                  <p:cNvSpPr/>
                  <p:nvPr/>
                </p:nvSpPr>
                <p:spPr>
                  <a:xfrm>
                    <a:off x="-300700" y="950850"/>
                    <a:ext cx="8575" cy="6125"/>
                  </a:xfrm>
                  <a:custGeom>
                    <a:avLst/>
                    <a:gdLst/>
                    <a:ahLst/>
                    <a:cxnLst/>
                    <a:rect l="l" t="t" r="r" b="b"/>
                    <a:pathLst>
                      <a:path w="343" h="245" extrusionOk="0">
                        <a:moveTo>
                          <a:pt x="147" y="0"/>
                        </a:moveTo>
                        <a:cubicBezTo>
                          <a:pt x="1" y="0"/>
                          <a:pt x="1" y="244"/>
                          <a:pt x="147" y="244"/>
                        </a:cubicBezTo>
                        <a:cubicBezTo>
                          <a:pt x="342" y="244"/>
                          <a:pt x="342" y="0"/>
                          <a:pt x="147" y="0"/>
                        </a:cubicBezTo>
                        <a:close/>
                      </a:path>
                    </a:pathLst>
                  </a:custGeom>
                  <a:solidFill>
                    <a:srgbClr val="000000">
                      <a:alpha val="32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61"/>
                  <p:cNvSpPr/>
                  <p:nvPr/>
                </p:nvSpPr>
                <p:spPr>
                  <a:xfrm>
                    <a:off x="-292150" y="916950"/>
                    <a:ext cx="10975" cy="12500"/>
                  </a:xfrm>
                  <a:custGeom>
                    <a:avLst/>
                    <a:gdLst/>
                    <a:ahLst/>
                    <a:cxnLst/>
                    <a:rect l="l" t="t" r="r" b="b"/>
                    <a:pathLst>
                      <a:path w="439" h="500" extrusionOk="0">
                        <a:moveTo>
                          <a:pt x="258" y="0"/>
                        </a:moveTo>
                        <a:cubicBezTo>
                          <a:pt x="180" y="0"/>
                          <a:pt x="98" y="53"/>
                          <a:pt x="98" y="138"/>
                        </a:cubicBezTo>
                        <a:cubicBezTo>
                          <a:pt x="98" y="235"/>
                          <a:pt x="49" y="284"/>
                          <a:pt x="49" y="333"/>
                        </a:cubicBezTo>
                        <a:cubicBezTo>
                          <a:pt x="0" y="381"/>
                          <a:pt x="49" y="479"/>
                          <a:pt x="98" y="479"/>
                        </a:cubicBezTo>
                        <a:lnTo>
                          <a:pt x="146" y="479"/>
                        </a:lnTo>
                        <a:cubicBezTo>
                          <a:pt x="175" y="493"/>
                          <a:pt x="199" y="499"/>
                          <a:pt x="221" y="499"/>
                        </a:cubicBezTo>
                        <a:cubicBezTo>
                          <a:pt x="272" y="499"/>
                          <a:pt x="307" y="465"/>
                          <a:pt x="341" y="430"/>
                        </a:cubicBezTo>
                        <a:cubicBezTo>
                          <a:pt x="439" y="333"/>
                          <a:pt x="439" y="186"/>
                          <a:pt x="390" y="89"/>
                        </a:cubicBezTo>
                        <a:cubicBezTo>
                          <a:pt x="370" y="28"/>
                          <a:pt x="315" y="0"/>
                          <a:pt x="258" y="0"/>
                        </a:cubicBezTo>
                        <a:close/>
                      </a:path>
                    </a:pathLst>
                  </a:custGeom>
                  <a:solidFill>
                    <a:srgbClr val="000000">
                      <a:alpha val="32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61"/>
                  <p:cNvSpPr/>
                  <p:nvPr/>
                </p:nvSpPr>
                <p:spPr>
                  <a:xfrm>
                    <a:off x="-333600" y="932900"/>
                    <a:ext cx="11275" cy="9100"/>
                  </a:xfrm>
                  <a:custGeom>
                    <a:avLst/>
                    <a:gdLst/>
                    <a:ahLst/>
                    <a:cxnLst/>
                    <a:rect l="l" t="t" r="r" b="b"/>
                    <a:pathLst>
                      <a:path w="451" h="364" extrusionOk="0">
                        <a:moveTo>
                          <a:pt x="260" y="0"/>
                        </a:moveTo>
                        <a:cubicBezTo>
                          <a:pt x="228" y="0"/>
                          <a:pt x="190" y="11"/>
                          <a:pt x="147" y="36"/>
                        </a:cubicBezTo>
                        <a:lnTo>
                          <a:pt x="49" y="85"/>
                        </a:lnTo>
                        <a:cubicBezTo>
                          <a:pt x="0" y="133"/>
                          <a:pt x="0" y="231"/>
                          <a:pt x="49" y="280"/>
                        </a:cubicBezTo>
                        <a:lnTo>
                          <a:pt x="147" y="328"/>
                        </a:lnTo>
                        <a:cubicBezTo>
                          <a:pt x="190" y="353"/>
                          <a:pt x="228" y="364"/>
                          <a:pt x="260" y="364"/>
                        </a:cubicBezTo>
                        <a:cubicBezTo>
                          <a:pt x="450" y="364"/>
                          <a:pt x="450" y="0"/>
                          <a:pt x="260" y="0"/>
                        </a:cubicBezTo>
                        <a:close/>
                      </a:path>
                    </a:pathLst>
                  </a:custGeom>
                  <a:solidFill>
                    <a:srgbClr val="000000">
                      <a:alpha val="32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61"/>
                  <p:cNvSpPr/>
                  <p:nvPr/>
                </p:nvSpPr>
                <p:spPr>
                  <a:xfrm>
                    <a:off x="-362850" y="974000"/>
                    <a:ext cx="8550" cy="6125"/>
                  </a:xfrm>
                  <a:custGeom>
                    <a:avLst/>
                    <a:gdLst/>
                    <a:ahLst/>
                    <a:cxnLst/>
                    <a:rect l="l" t="t" r="r" b="b"/>
                    <a:pathLst>
                      <a:path w="342" h="245" extrusionOk="0">
                        <a:moveTo>
                          <a:pt x="195" y="1"/>
                        </a:moveTo>
                        <a:cubicBezTo>
                          <a:pt x="0" y="1"/>
                          <a:pt x="0" y="245"/>
                          <a:pt x="195" y="245"/>
                        </a:cubicBezTo>
                        <a:cubicBezTo>
                          <a:pt x="342" y="245"/>
                          <a:pt x="342" y="1"/>
                          <a:pt x="195" y="1"/>
                        </a:cubicBezTo>
                        <a:close/>
                      </a:path>
                    </a:pathLst>
                  </a:custGeom>
                  <a:solidFill>
                    <a:srgbClr val="000000">
                      <a:alpha val="32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61"/>
                  <p:cNvSpPr/>
                  <p:nvPr/>
                </p:nvSpPr>
                <p:spPr>
                  <a:xfrm>
                    <a:off x="-369800" y="976650"/>
                    <a:ext cx="9875" cy="11125"/>
                  </a:xfrm>
                  <a:custGeom>
                    <a:avLst/>
                    <a:gdLst/>
                    <a:ahLst/>
                    <a:cxnLst/>
                    <a:rect l="l" t="t" r="r" b="b"/>
                    <a:pathLst>
                      <a:path w="395" h="445" extrusionOk="0">
                        <a:moveTo>
                          <a:pt x="120" y="1"/>
                        </a:moveTo>
                        <a:cubicBezTo>
                          <a:pt x="63" y="1"/>
                          <a:pt x="0" y="70"/>
                          <a:pt x="35" y="139"/>
                        </a:cubicBezTo>
                        <a:cubicBezTo>
                          <a:pt x="35" y="236"/>
                          <a:pt x="83" y="334"/>
                          <a:pt x="132" y="382"/>
                        </a:cubicBezTo>
                        <a:cubicBezTo>
                          <a:pt x="162" y="427"/>
                          <a:pt x="200" y="444"/>
                          <a:pt x="237" y="444"/>
                        </a:cubicBezTo>
                        <a:cubicBezTo>
                          <a:pt x="321" y="444"/>
                          <a:pt x="395" y="353"/>
                          <a:pt x="327" y="285"/>
                        </a:cubicBezTo>
                        <a:cubicBezTo>
                          <a:pt x="278" y="187"/>
                          <a:pt x="230" y="139"/>
                          <a:pt x="181" y="41"/>
                        </a:cubicBezTo>
                        <a:cubicBezTo>
                          <a:pt x="166" y="12"/>
                          <a:pt x="144" y="1"/>
                          <a:pt x="120" y="1"/>
                        </a:cubicBezTo>
                        <a:close/>
                      </a:path>
                    </a:pathLst>
                  </a:custGeom>
                  <a:solidFill>
                    <a:srgbClr val="000000">
                      <a:alpha val="32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61"/>
                  <p:cNvSpPr/>
                  <p:nvPr/>
                </p:nvSpPr>
                <p:spPr>
                  <a:xfrm>
                    <a:off x="-380525" y="889600"/>
                    <a:ext cx="9775" cy="11300"/>
                  </a:xfrm>
                  <a:custGeom>
                    <a:avLst/>
                    <a:gdLst/>
                    <a:ahLst/>
                    <a:cxnLst/>
                    <a:rect l="l" t="t" r="r" b="b"/>
                    <a:pathLst>
                      <a:path w="391" h="452" extrusionOk="0">
                        <a:moveTo>
                          <a:pt x="214" y="0"/>
                        </a:moveTo>
                        <a:cubicBezTo>
                          <a:pt x="159" y="0"/>
                          <a:pt x="98" y="37"/>
                          <a:pt x="73" y="110"/>
                        </a:cubicBezTo>
                        <a:cubicBezTo>
                          <a:pt x="73" y="159"/>
                          <a:pt x="25" y="208"/>
                          <a:pt x="25" y="305"/>
                        </a:cubicBezTo>
                        <a:cubicBezTo>
                          <a:pt x="0" y="403"/>
                          <a:pt x="98" y="451"/>
                          <a:pt x="195" y="451"/>
                        </a:cubicBezTo>
                        <a:cubicBezTo>
                          <a:pt x="293" y="451"/>
                          <a:pt x="390" y="403"/>
                          <a:pt x="366" y="305"/>
                        </a:cubicBezTo>
                        <a:cubicBezTo>
                          <a:pt x="366" y="208"/>
                          <a:pt x="366" y="159"/>
                          <a:pt x="317" y="110"/>
                        </a:cubicBezTo>
                        <a:cubicBezTo>
                          <a:pt x="317" y="37"/>
                          <a:pt x="268" y="0"/>
                          <a:pt x="214" y="0"/>
                        </a:cubicBezTo>
                        <a:close/>
                      </a:path>
                    </a:pathLst>
                  </a:custGeom>
                  <a:solidFill>
                    <a:srgbClr val="000000">
                      <a:alpha val="32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61"/>
                  <p:cNvSpPr/>
                  <p:nvPr/>
                </p:nvSpPr>
                <p:spPr>
                  <a:xfrm>
                    <a:off x="-2551550" y="987075"/>
                    <a:ext cx="2241575" cy="271325"/>
                  </a:xfrm>
                  <a:custGeom>
                    <a:avLst/>
                    <a:gdLst/>
                    <a:ahLst/>
                    <a:cxnLst/>
                    <a:rect l="l" t="t" r="r" b="b"/>
                    <a:pathLst>
                      <a:path w="89663" h="10853" extrusionOk="0">
                        <a:moveTo>
                          <a:pt x="53723" y="0"/>
                        </a:moveTo>
                        <a:cubicBezTo>
                          <a:pt x="50788" y="0"/>
                          <a:pt x="47850" y="184"/>
                          <a:pt x="44936" y="550"/>
                        </a:cubicBezTo>
                        <a:cubicBezTo>
                          <a:pt x="37672" y="1477"/>
                          <a:pt x="30895" y="3866"/>
                          <a:pt x="24069" y="6401"/>
                        </a:cubicBezTo>
                        <a:cubicBezTo>
                          <a:pt x="18618" y="8377"/>
                          <a:pt x="13144" y="9972"/>
                          <a:pt x="7529" y="9972"/>
                        </a:cubicBezTo>
                        <a:cubicBezTo>
                          <a:pt x="5108" y="9972"/>
                          <a:pt x="2661" y="9675"/>
                          <a:pt x="179" y="8985"/>
                        </a:cubicBezTo>
                        <a:cubicBezTo>
                          <a:pt x="168" y="8980"/>
                          <a:pt x="158" y="8977"/>
                          <a:pt x="147" y="8977"/>
                        </a:cubicBezTo>
                        <a:cubicBezTo>
                          <a:pt x="63" y="8977"/>
                          <a:pt x="0" y="9137"/>
                          <a:pt x="130" y="9180"/>
                        </a:cubicBezTo>
                        <a:cubicBezTo>
                          <a:pt x="2945" y="10369"/>
                          <a:pt x="5798" y="10853"/>
                          <a:pt x="8669" y="10853"/>
                        </a:cubicBezTo>
                        <a:cubicBezTo>
                          <a:pt x="19576" y="10853"/>
                          <a:pt x="30752" y="3876"/>
                          <a:pt x="41133" y="2062"/>
                        </a:cubicBezTo>
                        <a:cubicBezTo>
                          <a:pt x="45097" y="1421"/>
                          <a:pt x="49096" y="1092"/>
                          <a:pt x="53090" y="1092"/>
                        </a:cubicBezTo>
                        <a:cubicBezTo>
                          <a:pt x="57299" y="1092"/>
                          <a:pt x="61504" y="1457"/>
                          <a:pt x="65657" y="2208"/>
                        </a:cubicBezTo>
                        <a:cubicBezTo>
                          <a:pt x="73604" y="3573"/>
                          <a:pt x="81064" y="6450"/>
                          <a:pt x="88913" y="8156"/>
                        </a:cubicBezTo>
                        <a:cubicBezTo>
                          <a:pt x="88945" y="8162"/>
                          <a:pt x="88975" y="8165"/>
                          <a:pt x="89004" y="8165"/>
                        </a:cubicBezTo>
                        <a:cubicBezTo>
                          <a:pt x="89476" y="8165"/>
                          <a:pt x="89662" y="7459"/>
                          <a:pt x="89157" y="7230"/>
                        </a:cubicBezTo>
                        <a:cubicBezTo>
                          <a:pt x="82234" y="4402"/>
                          <a:pt x="74433" y="2598"/>
                          <a:pt x="67071" y="1282"/>
                        </a:cubicBezTo>
                        <a:cubicBezTo>
                          <a:pt x="62682" y="427"/>
                          <a:pt x="58204" y="0"/>
                          <a:pt x="537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61"/>
                  <p:cNvSpPr/>
                  <p:nvPr/>
                </p:nvSpPr>
                <p:spPr>
                  <a:xfrm>
                    <a:off x="-2667750" y="499850"/>
                    <a:ext cx="2390725" cy="730225"/>
                  </a:xfrm>
                  <a:custGeom>
                    <a:avLst/>
                    <a:gdLst/>
                    <a:ahLst/>
                    <a:cxnLst/>
                    <a:rect l="l" t="t" r="r" b="b"/>
                    <a:pathLst>
                      <a:path w="95629" h="29209" extrusionOk="0">
                        <a:moveTo>
                          <a:pt x="58623" y="1"/>
                        </a:moveTo>
                        <a:cubicBezTo>
                          <a:pt x="52723" y="1"/>
                          <a:pt x="46807" y="670"/>
                          <a:pt x="40906" y="2244"/>
                        </a:cubicBezTo>
                        <a:cubicBezTo>
                          <a:pt x="31609" y="4758"/>
                          <a:pt x="22727" y="9764"/>
                          <a:pt x="12869" y="9764"/>
                        </a:cubicBezTo>
                        <a:cubicBezTo>
                          <a:pt x="12594" y="9764"/>
                          <a:pt x="12319" y="9760"/>
                          <a:pt x="12043" y="9752"/>
                        </a:cubicBezTo>
                        <a:cubicBezTo>
                          <a:pt x="9800" y="9703"/>
                          <a:pt x="7850" y="8874"/>
                          <a:pt x="5656" y="8582"/>
                        </a:cubicBezTo>
                        <a:cubicBezTo>
                          <a:pt x="5451" y="8531"/>
                          <a:pt x="5239" y="8506"/>
                          <a:pt x="5026" y="8506"/>
                        </a:cubicBezTo>
                        <a:cubicBezTo>
                          <a:pt x="4428" y="8506"/>
                          <a:pt x="3819" y="8697"/>
                          <a:pt x="3316" y="9021"/>
                        </a:cubicBezTo>
                        <a:cubicBezTo>
                          <a:pt x="1463" y="10288"/>
                          <a:pt x="1024" y="13165"/>
                          <a:pt x="732" y="15213"/>
                        </a:cubicBezTo>
                        <a:cubicBezTo>
                          <a:pt x="195" y="19211"/>
                          <a:pt x="0" y="28523"/>
                          <a:pt x="5900" y="29205"/>
                        </a:cubicBezTo>
                        <a:cubicBezTo>
                          <a:pt x="5914" y="29208"/>
                          <a:pt x="5927" y="29209"/>
                          <a:pt x="5939" y="29209"/>
                        </a:cubicBezTo>
                        <a:cubicBezTo>
                          <a:pt x="6192" y="29209"/>
                          <a:pt x="6178" y="28764"/>
                          <a:pt x="5900" y="28718"/>
                        </a:cubicBezTo>
                        <a:cubicBezTo>
                          <a:pt x="1122" y="28133"/>
                          <a:pt x="781" y="20234"/>
                          <a:pt x="1122" y="16919"/>
                        </a:cubicBezTo>
                        <a:cubicBezTo>
                          <a:pt x="1219" y="15359"/>
                          <a:pt x="1512" y="13799"/>
                          <a:pt x="1951" y="12239"/>
                        </a:cubicBezTo>
                        <a:cubicBezTo>
                          <a:pt x="2657" y="10244"/>
                          <a:pt x="3222" y="9383"/>
                          <a:pt x="5304" y="9383"/>
                        </a:cubicBezTo>
                        <a:cubicBezTo>
                          <a:pt x="5665" y="9383"/>
                          <a:pt x="6072" y="9409"/>
                          <a:pt x="6534" y="9460"/>
                        </a:cubicBezTo>
                        <a:cubicBezTo>
                          <a:pt x="7509" y="9557"/>
                          <a:pt x="8484" y="9996"/>
                          <a:pt x="9508" y="10142"/>
                        </a:cubicBezTo>
                        <a:cubicBezTo>
                          <a:pt x="10660" y="10294"/>
                          <a:pt x="11805" y="10364"/>
                          <a:pt x="12943" y="10364"/>
                        </a:cubicBezTo>
                        <a:cubicBezTo>
                          <a:pt x="20568" y="10364"/>
                          <a:pt x="27879" y="7233"/>
                          <a:pt x="35007" y="4730"/>
                        </a:cubicBezTo>
                        <a:cubicBezTo>
                          <a:pt x="42858" y="1940"/>
                          <a:pt x="51132" y="519"/>
                          <a:pt x="59431" y="519"/>
                        </a:cubicBezTo>
                        <a:cubicBezTo>
                          <a:pt x="61285" y="519"/>
                          <a:pt x="63139" y="590"/>
                          <a:pt x="64991" y="732"/>
                        </a:cubicBezTo>
                        <a:cubicBezTo>
                          <a:pt x="75327" y="1561"/>
                          <a:pt x="85176" y="4438"/>
                          <a:pt x="95073" y="7266"/>
                        </a:cubicBezTo>
                        <a:cubicBezTo>
                          <a:pt x="95103" y="7273"/>
                          <a:pt x="95131" y="7276"/>
                          <a:pt x="95159" y="7276"/>
                        </a:cubicBezTo>
                        <a:cubicBezTo>
                          <a:pt x="95489" y="7276"/>
                          <a:pt x="95628" y="6771"/>
                          <a:pt x="95268" y="6680"/>
                        </a:cubicBezTo>
                        <a:cubicBezTo>
                          <a:pt x="83315" y="2949"/>
                          <a:pt x="71004" y="1"/>
                          <a:pt x="586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61"/>
                  <p:cNvSpPr/>
                  <p:nvPr/>
                </p:nvSpPr>
                <p:spPr>
                  <a:xfrm>
                    <a:off x="-570075" y="703325"/>
                    <a:ext cx="84750" cy="354800"/>
                  </a:xfrm>
                  <a:custGeom>
                    <a:avLst/>
                    <a:gdLst/>
                    <a:ahLst/>
                    <a:cxnLst/>
                    <a:rect l="l" t="t" r="r" b="b"/>
                    <a:pathLst>
                      <a:path w="3390" h="14192" extrusionOk="0">
                        <a:moveTo>
                          <a:pt x="2436" y="1"/>
                        </a:moveTo>
                        <a:cubicBezTo>
                          <a:pt x="2227" y="1"/>
                          <a:pt x="2024" y="102"/>
                          <a:pt x="1902" y="345"/>
                        </a:cubicBezTo>
                        <a:cubicBezTo>
                          <a:pt x="1" y="4197"/>
                          <a:pt x="293" y="9706"/>
                          <a:pt x="1512" y="13753"/>
                        </a:cubicBezTo>
                        <a:cubicBezTo>
                          <a:pt x="1627" y="14058"/>
                          <a:pt x="1875" y="14192"/>
                          <a:pt x="2127" y="14192"/>
                        </a:cubicBezTo>
                        <a:cubicBezTo>
                          <a:pt x="2519" y="14192"/>
                          <a:pt x="2918" y="13868"/>
                          <a:pt x="2829" y="13363"/>
                        </a:cubicBezTo>
                        <a:cubicBezTo>
                          <a:pt x="1756" y="9804"/>
                          <a:pt x="1415" y="4441"/>
                          <a:pt x="3121" y="1028"/>
                        </a:cubicBezTo>
                        <a:cubicBezTo>
                          <a:pt x="3390" y="491"/>
                          <a:pt x="2897" y="1"/>
                          <a:pt x="24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61"/>
                  <p:cNvSpPr/>
                  <p:nvPr/>
                </p:nvSpPr>
                <p:spPr>
                  <a:xfrm>
                    <a:off x="-2590975" y="792200"/>
                    <a:ext cx="95950" cy="376675"/>
                  </a:xfrm>
                  <a:custGeom>
                    <a:avLst/>
                    <a:gdLst/>
                    <a:ahLst/>
                    <a:cxnLst/>
                    <a:rect l="l" t="t" r="r" b="b"/>
                    <a:pathLst>
                      <a:path w="3838" h="15067" extrusionOk="0">
                        <a:moveTo>
                          <a:pt x="2292" y="1"/>
                        </a:moveTo>
                        <a:cubicBezTo>
                          <a:pt x="2276" y="1"/>
                          <a:pt x="2259" y="3"/>
                          <a:pt x="2244" y="8"/>
                        </a:cubicBezTo>
                        <a:cubicBezTo>
                          <a:pt x="147" y="1178"/>
                          <a:pt x="245" y="4689"/>
                          <a:pt x="147" y="6736"/>
                        </a:cubicBezTo>
                        <a:cubicBezTo>
                          <a:pt x="1" y="9857"/>
                          <a:pt x="635" y="12880"/>
                          <a:pt x="3121" y="14976"/>
                        </a:cubicBezTo>
                        <a:cubicBezTo>
                          <a:pt x="3195" y="15040"/>
                          <a:pt x="3274" y="15066"/>
                          <a:pt x="3349" y="15066"/>
                        </a:cubicBezTo>
                        <a:cubicBezTo>
                          <a:pt x="3619" y="15066"/>
                          <a:pt x="3838" y="14718"/>
                          <a:pt x="3609" y="14489"/>
                        </a:cubicBezTo>
                        <a:cubicBezTo>
                          <a:pt x="1464" y="12587"/>
                          <a:pt x="732" y="10052"/>
                          <a:pt x="732" y="7273"/>
                        </a:cubicBezTo>
                        <a:cubicBezTo>
                          <a:pt x="732" y="5176"/>
                          <a:pt x="879" y="1958"/>
                          <a:pt x="2439" y="301"/>
                        </a:cubicBezTo>
                        <a:cubicBezTo>
                          <a:pt x="2569" y="170"/>
                          <a:pt x="2428" y="1"/>
                          <a:pt x="22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61"/>
                  <p:cNvSpPr/>
                  <p:nvPr/>
                </p:nvSpPr>
                <p:spPr>
                  <a:xfrm>
                    <a:off x="-2549525" y="572175"/>
                    <a:ext cx="2055550" cy="258300"/>
                  </a:xfrm>
                  <a:custGeom>
                    <a:avLst/>
                    <a:gdLst/>
                    <a:ahLst/>
                    <a:cxnLst/>
                    <a:rect l="l" t="t" r="r" b="b"/>
                    <a:pathLst>
                      <a:path w="82222" h="10332" extrusionOk="0">
                        <a:moveTo>
                          <a:pt x="53165" y="0"/>
                        </a:moveTo>
                        <a:cubicBezTo>
                          <a:pt x="49414" y="0"/>
                          <a:pt x="45672" y="289"/>
                          <a:pt x="41979" y="911"/>
                        </a:cubicBezTo>
                        <a:cubicBezTo>
                          <a:pt x="30556" y="2868"/>
                          <a:pt x="19461" y="9864"/>
                          <a:pt x="7861" y="9864"/>
                        </a:cubicBezTo>
                        <a:cubicBezTo>
                          <a:pt x="5301" y="9864"/>
                          <a:pt x="2716" y="9523"/>
                          <a:pt x="98" y="8712"/>
                        </a:cubicBezTo>
                        <a:cubicBezTo>
                          <a:pt x="49" y="8712"/>
                          <a:pt x="1" y="8809"/>
                          <a:pt x="98" y="8858"/>
                        </a:cubicBezTo>
                        <a:lnTo>
                          <a:pt x="98" y="8809"/>
                        </a:lnTo>
                        <a:cubicBezTo>
                          <a:pt x="2826" y="9890"/>
                          <a:pt x="5559" y="10332"/>
                          <a:pt x="8288" y="10332"/>
                        </a:cubicBezTo>
                        <a:cubicBezTo>
                          <a:pt x="18243" y="10332"/>
                          <a:pt x="28161" y="4457"/>
                          <a:pt x="37688" y="2276"/>
                        </a:cubicBezTo>
                        <a:cubicBezTo>
                          <a:pt x="42806" y="1103"/>
                          <a:pt x="48001" y="526"/>
                          <a:pt x="53218" y="526"/>
                        </a:cubicBezTo>
                        <a:cubicBezTo>
                          <a:pt x="55158" y="526"/>
                          <a:pt x="57100" y="606"/>
                          <a:pt x="59043" y="765"/>
                        </a:cubicBezTo>
                        <a:cubicBezTo>
                          <a:pt x="66844" y="1447"/>
                          <a:pt x="74255" y="3641"/>
                          <a:pt x="81812" y="5494"/>
                        </a:cubicBezTo>
                        <a:cubicBezTo>
                          <a:pt x="81841" y="5504"/>
                          <a:pt x="81868" y="5508"/>
                          <a:pt x="81894" y="5508"/>
                        </a:cubicBezTo>
                        <a:cubicBezTo>
                          <a:pt x="82129" y="5508"/>
                          <a:pt x="82222" y="5143"/>
                          <a:pt x="81958" y="5055"/>
                        </a:cubicBezTo>
                        <a:cubicBezTo>
                          <a:pt x="72764" y="1955"/>
                          <a:pt x="62933" y="0"/>
                          <a:pt x="531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61"/>
                  <p:cNvSpPr/>
                  <p:nvPr/>
                </p:nvSpPr>
                <p:spPr>
                  <a:xfrm>
                    <a:off x="-2533675" y="928225"/>
                    <a:ext cx="2028475" cy="266225"/>
                  </a:xfrm>
                  <a:custGeom>
                    <a:avLst/>
                    <a:gdLst/>
                    <a:ahLst/>
                    <a:cxnLst/>
                    <a:rect l="l" t="t" r="r" b="b"/>
                    <a:pathLst>
                      <a:path w="81139" h="10649" extrusionOk="0">
                        <a:moveTo>
                          <a:pt x="53217" y="1"/>
                        </a:moveTo>
                        <a:cubicBezTo>
                          <a:pt x="49309" y="1"/>
                          <a:pt x="45425" y="309"/>
                          <a:pt x="41637" y="954"/>
                        </a:cubicBezTo>
                        <a:cubicBezTo>
                          <a:pt x="30145" y="2970"/>
                          <a:pt x="19187" y="9922"/>
                          <a:pt x="7549" y="9922"/>
                        </a:cubicBezTo>
                        <a:cubicBezTo>
                          <a:pt x="5115" y="9922"/>
                          <a:pt x="2651" y="9618"/>
                          <a:pt x="147" y="8901"/>
                        </a:cubicBezTo>
                        <a:cubicBezTo>
                          <a:pt x="49" y="8901"/>
                          <a:pt x="0" y="8999"/>
                          <a:pt x="98" y="9048"/>
                        </a:cubicBezTo>
                        <a:cubicBezTo>
                          <a:pt x="2820" y="10185"/>
                          <a:pt x="5563" y="10648"/>
                          <a:pt x="8312" y="10648"/>
                        </a:cubicBezTo>
                        <a:cubicBezTo>
                          <a:pt x="18168" y="10648"/>
                          <a:pt x="28104" y="4698"/>
                          <a:pt x="37444" y="2563"/>
                        </a:cubicBezTo>
                        <a:cubicBezTo>
                          <a:pt x="42460" y="1433"/>
                          <a:pt x="47552" y="840"/>
                          <a:pt x="52665" y="840"/>
                        </a:cubicBezTo>
                        <a:cubicBezTo>
                          <a:pt x="54610" y="840"/>
                          <a:pt x="56558" y="926"/>
                          <a:pt x="58507" y="1100"/>
                        </a:cubicBezTo>
                        <a:cubicBezTo>
                          <a:pt x="66112" y="1734"/>
                          <a:pt x="73133" y="3977"/>
                          <a:pt x="80544" y="5635"/>
                        </a:cubicBezTo>
                        <a:cubicBezTo>
                          <a:pt x="80583" y="5648"/>
                          <a:pt x="80621" y="5654"/>
                          <a:pt x="80656" y="5654"/>
                        </a:cubicBezTo>
                        <a:cubicBezTo>
                          <a:pt x="81013" y="5654"/>
                          <a:pt x="81138" y="5036"/>
                          <a:pt x="80739" y="4903"/>
                        </a:cubicBezTo>
                        <a:cubicBezTo>
                          <a:pt x="72102" y="1772"/>
                          <a:pt x="62591" y="1"/>
                          <a:pt x="532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8" name="Google Shape;1348;p61"/>
                <p:cNvGrpSpPr/>
                <p:nvPr/>
              </p:nvGrpSpPr>
              <p:grpSpPr>
                <a:xfrm>
                  <a:off x="2364367" y="1539363"/>
                  <a:ext cx="151319" cy="392048"/>
                  <a:chOff x="-422871" y="670500"/>
                  <a:chExt cx="193825" cy="502175"/>
                </a:xfrm>
              </p:grpSpPr>
              <p:sp>
                <p:nvSpPr>
                  <p:cNvPr id="1349" name="Google Shape;1349;p61"/>
                  <p:cNvSpPr/>
                  <p:nvPr/>
                </p:nvSpPr>
                <p:spPr>
                  <a:xfrm>
                    <a:off x="-422871" y="670500"/>
                    <a:ext cx="181625" cy="335225"/>
                  </a:xfrm>
                  <a:custGeom>
                    <a:avLst/>
                    <a:gdLst/>
                    <a:ahLst/>
                    <a:cxnLst/>
                    <a:rect l="l" t="t" r="r" b="b"/>
                    <a:pathLst>
                      <a:path w="7265" h="13409" extrusionOk="0">
                        <a:moveTo>
                          <a:pt x="3315" y="1"/>
                        </a:moveTo>
                        <a:cubicBezTo>
                          <a:pt x="2535" y="1"/>
                          <a:pt x="1999" y="732"/>
                          <a:pt x="1560" y="1415"/>
                        </a:cubicBezTo>
                        <a:cubicBezTo>
                          <a:pt x="488" y="3219"/>
                          <a:pt x="0" y="5364"/>
                          <a:pt x="98" y="7509"/>
                        </a:cubicBezTo>
                        <a:cubicBezTo>
                          <a:pt x="445" y="6389"/>
                          <a:pt x="885" y="5330"/>
                          <a:pt x="1368" y="4283"/>
                        </a:cubicBezTo>
                        <a:lnTo>
                          <a:pt x="1368" y="4283"/>
                        </a:lnTo>
                        <a:lnTo>
                          <a:pt x="926" y="5218"/>
                        </a:lnTo>
                        <a:cubicBezTo>
                          <a:pt x="1068" y="4736"/>
                          <a:pt x="1275" y="4173"/>
                          <a:pt x="1605" y="3775"/>
                        </a:cubicBezTo>
                        <a:lnTo>
                          <a:pt x="1605" y="3775"/>
                        </a:lnTo>
                        <a:cubicBezTo>
                          <a:pt x="1525" y="3945"/>
                          <a:pt x="1446" y="4114"/>
                          <a:pt x="1368" y="4283"/>
                        </a:cubicBezTo>
                        <a:lnTo>
                          <a:pt x="1368" y="4283"/>
                        </a:lnTo>
                        <a:lnTo>
                          <a:pt x="1610" y="3770"/>
                        </a:lnTo>
                        <a:lnTo>
                          <a:pt x="1610" y="3770"/>
                        </a:lnTo>
                        <a:cubicBezTo>
                          <a:pt x="1608" y="3772"/>
                          <a:pt x="1607" y="3774"/>
                          <a:pt x="1605" y="3775"/>
                        </a:cubicBezTo>
                        <a:lnTo>
                          <a:pt x="1605" y="3775"/>
                        </a:lnTo>
                        <a:cubicBezTo>
                          <a:pt x="1655" y="3671"/>
                          <a:pt x="1705" y="3567"/>
                          <a:pt x="1755" y="3462"/>
                        </a:cubicBezTo>
                        <a:lnTo>
                          <a:pt x="1755" y="3462"/>
                        </a:lnTo>
                        <a:lnTo>
                          <a:pt x="1610" y="3770"/>
                        </a:lnTo>
                        <a:lnTo>
                          <a:pt x="1610" y="3770"/>
                        </a:lnTo>
                        <a:cubicBezTo>
                          <a:pt x="1848" y="3486"/>
                          <a:pt x="2149" y="3288"/>
                          <a:pt x="2535" y="3267"/>
                        </a:cubicBezTo>
                        <a:cubicBezTo>
                          <a:pt x="3072" y="3316"/>
                          <a:pt x="3559" y="3657"/>
                          <a:pt x="3803" y="4194"/>
                        </a:cubicBezTo>
                        <a:cubicBezTo>
                          <a:pt x="3998" y="4730"/>
                          <a:pt x="4095" y="5266"/>
                          <a:pt x="4095" y="5803"/>
                        </a:cubicBezTo>
                        <a:lnTo>
                          <a:pt x="4729" y="5120"/>
                        </a:lnTo>
                        <a:cubicBezTo>
                          <a:pt x="6728" y="7265"/>
                          <a:pt x="6875" y="10483"/>
                          <a:pt x="6875" y="13408"/>
                        </a:cubicBezTo>
                        <a:cubicBezTo>
                          <a:pt x="7265" y="9557"/>
                          <a:pt x="6728" y="5656"/>
                          <a:pt x="5363" y="2000"/>
                        </a:cubicBezTo>
                        <a:cubicBezTo>
                          <a:pt x="5022" y="1073"/>
                          <a:pt x="4339" y="1"/>
                          <a:pt x="33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61"/>
                  <p:cNvSpPr/>
                  <p:nvPr/>
                </p:nvSpPr>
                <p:spPr>
                  <a:xfrm>
                    <a:off x="-417996" y="768025"/>
                    <a:ext cx="188950" cy="404650"/>
                  </a:xfrm>
                  <a:custGeom>
                    <a:avLst/>
                    <a:gdLst/>
                    <a:ahLst/>
                    <a:cxnLst/>
                    <a:rect l="l" t="t" r="r" b="b"/>
                    <a:pathLst>
                      <a:path w="7558" h="16186" extrusionOk="0">
                        <a:moveTo>
                          <a:pt x="5509" y="0"/>
                        </a:moveTo>
                        <a:lnTo>
                          <a:pt x="5509" y="0"/>
                        </a:lnTo>
                        <a:cubicBezTo>
                          <a:pt x="5704" y="3267"/>
                          <a:pt x="5704" y="6582"/>
                          <a:pt x="5509" y="9897"/>
                        </a:cubicBezTo>
                        <a:cubicBezTo>
                          <a:pt x="5412" y="10824"/>
                          <a:pt x="5119" y="11994"/>
                          <a:pt x="4193" y="12140"/>
                        </a:cubicBezTo>
                        <a:cubicBezTo>
                          <a:pt x="4147" y="12144"/>
                          <a:pt x="4102" y="12146"/>
                          <a:pt x="4057" y="12146"/>
                        </a:cubicBezTo>
                        <a:cubicBezTo>
                          <a:pt x="3575" y="12146"/>
                          <a:pt x="3144" y="11912"/>
                          <a:pt x="2877" y="11555"/>
                        </a:cubicBezTo>
                        <a:cubicBezTo>
                          <a:pt x="2584" y="11116"/>
                          <a:pt x="2389" y="10629"/>
                          <a:pt x="2292" y="10141"/>
                        </a:cubicBezTo>
                        <a:cubicBezTo>
                          <a:pt x="2161" y="10567"/>
                          <a:pt x="1766" y="10817"/>
                          <a:pt x="1373" y="10817"/>
                        </a:cubicBezTo>
                        <a:cubicBezTo>
                          <a:pt x="1181" y="10817"/>
                          <a:pt x="989" y="10757"/>
                          <a:pt x="829" y="10629"/>
                        </a:cubicBezTo>
                        <a:cubicBezTo>
                          <a:pt x="585" y="10336"/>
                          <a:pt x="390" y="9946"/>
                          <a:pt x="390" y="9556"/>
                        </a:cubicBezTo>
                        <a:lnTo>
                          <a:pt x="0" y="8191"/>
                        </a:lnTo>
                        <a:lnTo>
                          <a:pt x="0" y="8191"/>
                        </a:lnTo>
                        <a:cubicBezTo>
                          <a:pt x="98" y="10531"/>
                          <a:pt x="780" y="12774"/>
                          <a:pt x="1999" y="14822"/>
                        </a:cubicBezTo>
                        <a:cubicBezTo>
                          <a:pt x="2404" y="15470"/>
                          <a:pt x="3078" y="16185"/>
                          <a:pt x="3798" y="16185"/>
                        </a:cubicBezTo>
                        <a:cubicBezTo>
                          <a:pt x="3945" y="16185"/>
                          <a:pt x="4093" y="16155"/>
                          <a:pt x="4242" y="16089"/>
                        </a:cubicBezTo>
                        <a:cubicBezTo>
                          <a:pt x="4681" y="15894"/>
                          <a:pt x="4973" y="15504"/>
                          <a:pt x="5168" y="15114"/>
                        </a:cubicBezTo>
                        <a:cubicBezTo>
                          <a:pt x="7557" y="10531"/>
                          <a:pt x="6875" y="4973"/>
                          <a:pt x="55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351" name="Google Shape;1351;p61"/>
              <p:cNvSpPr/>
              <p:nvPr/>
            </p:nvSpPr>
            <p:spPr>
              <a:xfrm>
                <a:off x="2344205" y="1523133"/>
                <a:ext cx="180830" cy="419275"/>
              </a:xfrm>
              <a:custGeom>
                <a:avLst/>
                <a:gdLst/>
                <a:ahLst/>
                <a:cxnLst/>
                <a:rect l="l" t="t" r="r" b="b"/>
                <a:pathLst>
                  <a:path w="9265" h="21482" extrusionOk="0">
                    <a:moveTo>
                      <a:pt x="4453" y="1259"/>
                    </a:moveTo>
                    <a:cubicBezTo>
                      <a:pt x="4993" y="1259"/>
                      <a:pt x="5592" y="1640"/>
                      <a:pt x="6241" y="2577"/>
                    </a:cubicBezTo>
                    <a:cubicBezTo>
                      <a:pt x="7460" y="4381"/>
                      <a:pt x="7655" y="7209"/>
                      <a:pt x="7802" y="9305"/>
                    </a:cubicBezTo>
                    <a:cubicBezTo>
                      <a:pt x="7850" y="10719"/>
                      <a:pt x="7802" y="12182"/>
                      <a:pt x="7558" y="13596"/>
                    </a:cubicBezTo>
                    <a:cubicBezTo>
                      <a:pt x="7314" y="15058"/>
                      <a:pt x="6388" y="19934"/>
                      <a:pt x="4827" y="20568"/>
                    </a:cubicBezTo>
                    <a:cubicBezTo>
                      <a:pt x="1366" y="17496"/>
                      <a:pt x="781" y="12328"/>
                      <a:pt x="1171" y="7891"/>
                    </a:cubicBezTo>
                    <a:cubicBezTo>
                      <a:pt x="1323" y="6138"/>
                      <a:pt x="2518" y="1259"/>
                      <a:pt x="4453" y="1259"/>
                    </a:cubicBezTo>
                    <a:close/>
                    <a:moveTo>
                      <a:pt x="4333" y="0"/>
                    </a:moveTo>
                    <a:cubicBezTo>
                      <a:pt x="1823" y="0"/>
                      <a:pt x="675" y="3966"/>
                      <a:pt x="342" y="6087"/>
                    </a:cubicBezTo>
                    <a:cubicBezTo>
                      <a:pt x="49" y="8086"/>
                      <a:pt x="1" y="10134"/>
                      <a:pt x="147" y="12133"/>
                    </a:cubicBezTo>
                    <a:cubicBezTo>
                      <a:pt x="244" y="14278"/>
                      <a:pt x="830" y="16326"/>
                      <a:pt x="1805" y="18227"/>
                    </a:cubicBezTo>
                    <a:cubicBezTo>
                      <a:pt x="2146" y="18910"/>
                      <a:pt x="2585" y="19495"/>
                      <a:pt x="3121" y="20031"/>
                    </a:cubicBezTo>
                    <a:cubicBezTo>
                      <a:pt x="3560" y="20470"/>
                      <a:pt x="3999" y="20860"/>
                      <a:pt x="4437" y="21250"/>
                    </a:cubicBezTo>
                    <a:cubicBezTo>
                      <a:pt x="4535" y="21348"/>
                      <a:pt x="4632" y="21396"/>
                      <a:pt x="4730" y="21445"/>
                    </a:cubicBezTo>
                    <a:cubicBezTo>
                      <a:pt x="4803" y="21470"/>
                      <a:pt x="4864" y="21482"/>
                      <a:pt x="4919" y="21482"/>
                    </a:cubicBezTo>
                    <a:cubicBezTo>
                      <a:pt x="4974" y="21482"/>
                      <a:pt x="5022" y="21470"/>
                      <a:pt x="5071" y="21445"/>
                    </a:cubicBezTo>
                    <a:cubicBezTo>
                      <a:pt x="5559" y="21299"/>
                      <a:pt x="5949" y="21055"/>
                      <a:pt x="6290" y="20714"/>
                    </a:cubicBezTo>
                    <a:cubicBezTo>
                      <a:pt x="6875" y="20080"/>
                      <a:pt x="7363" y="19349"/>
                      <a:pt x="7753" y="18569"/>
                    </a:cubicBezTo>
                    <a:cubicBezTo>
                      <a:pt x="8387" y="17301"/>
                      <a:pt x="8777" y="15936"/>
                      <a:pt x="8923" y="14522"/>
                    </a:cubicBezTo>
                    <a:cubicBezTo>
                      <a:pt x="9167" y="12913"/>
                      <a:pt x="9264" y="11353"/>
                      <a:pt x="9215" y="9744"/>
                    </a:cubicBezTo>
                    <a:cubicBezTo>
                      <a:pt x="9069" y="6916"/>
                      <a:pt x="8679" y="1846"/>
                      <a:pt x="5754" y="383"/>
                    </a:cubicBezTo>
                    <a:cubicBezTo>
                      <a:pt x="5238" y="118"/>
                      <a:pt x="4765" y="0"/>
                      <a:pt x="43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2" name="Google Shape;1352;p61"/>
            <p:cNvGrpSpPr/>
            <p:nvPr/>
          </p:nvGrpSpPr>
          <p:grpSpPr>
            <a:xfrm>
              <a:off x="3326278" y="3133989"/>
              <a:ext cx="1920307" cy="592200"/>
              <a:chOff x="496428" y="3493362"/>
              <a:chExt cx="1920307" cy="592200"/>
            </a:xfrm>
          </p:grpSpPr>
          <p:grpSp>
            <p:nvGrpSpPr>
              <p:cNvPr id="1353" name="Google Shape;1353;p61"/>
              <p:cNvGrpSpPr/>
              <p:nvPr/>
            </p:nvGrpSpPr>
            <p:grpSpPr>
              <a:xfrm>
                <a:off x="496428" y="3493362"/>
                <a:ext cx="1915545" cy="592200"/>
                <a:chOff x="1476478" y="3735199"/>
                <a:chExt cx="1915545" cy="592200"/>
              </a:xfrm>
            </p:grpSpPr>
            <p:grpSp>
              <p:nvGrpSpPr>
                <p:cNvPr id="1354" name="Google Shape;1354;p61"/>
                <p:cNvGrpSpPr/>
                <p:nvPr/>
              </p:nvGrpSpPr>
              <p:grpSpPr>
                <a:xfrm>
                  <a:off x="1476478" y="3735199"/>
                  <a:ext cx="1915545" cy="592200"/>
                  <a:chOff x="1537053" y="1459037"/>
                  <a:chExt cx="1915545" cy="592200"/>
                </a:xfrm>
              </p:grpSpPr>
              <p:grpSp>
                <p:nvGrpSpPr>
                  <p:cNvPr id="1355" name="Google Shape;1355;p61"/>
                  <p:cNvGrpSpPr/>
                  <p:nvPr/>
                </p:nvGrpSpPr>
                <p:grpSpPr>
                  <a:xfrm>
                    <a:off x="1537053" y="1459037"/>
                    <a:ext cx="1915545" cy="592200"/>
                    <a:chOff x="-2667750" y="499850"/>
                    <a:chExt cx="2453625" cy="758550"/>
                  </a:xfrm>
                </p:grpSpPr>
                <p:sp>
                  <p:nvSpPr>
                    <p:cNvPr id="1356" name="Google Shape;1356;p61"/>
                    <p:cNvSpPr/>
                    <p:nvPr/>
                  </p:nvSpPr>
                  <p:spPr>
                    <a:xfrm>
                      <a:off x="-2656775" y="511300"/>
                      <a:ext cx="2434125" cy="741550"/>
                    </a:xfrm>
                    <a:custGeom>
                      <a:avLst/>
                      <a:gdLst/>
                      <a:ahLst/>
                      <a:cxnLst/>
                      <a:rect l="l" t="t" r="r" b="b"/>
                      <a:pathLst>
                        <a:path w="97365" h="29662" extrusionOk="0">
                          <a:moveTo>
                            <a:pt x="58848" y="1"/>
                          </a:moveTo>
                          <a:cubicBezTo>
                            <a:pt x="51714" y="1"/>
                            <a:pt x="45245" y="762"/>
                            <a:pt x="45245" y="762"/>
                          </a:cubicBezTo>
                          <a:lnTo>
                            <a:pt x="34421" y="3833"/>
                          </a:lnTo>
                          <a:cubicBezTo>
                            <a:pt x="34421" y="3833"/>
                            <a:pt x="22525" y="8709"/>
                            <a:pt x="17845" y="9002"/>
                          </a:cubicBezTo>
                          <a:cubicBezTo>
                            <a:pt x="13115" y="9294"/>
                            <a:pt x="8532" y="9294"/>
                            <a:pt x="8532" y="9294"/>
                          </a:cubicBezTo>
                          <a:lnTo>
                            <a:pt x="5168" y="8416"/>
                          </a:lnTo>
                          <a:cubicBezTo>
                            <a:pt x="5168" y="8416"/>
                            <a:pt x="5124" y="8414"/>
                            <a:pt x="5044" y="8414"/>
                          </a:cubicBezTo>
                          <a:cubicBezTo>
                            <a:pt x="4552" y="8414"/>
                            <a:pt x="2727" y="8522"/>
                            <a:pt x="1804" y="10074"/>
                          </a:cubicBezTo>
                          <a:cubicBezTo>
                            <a:pt x="780" y="11927"/>
                            <a:pt x="146" y="16022"/>
                            <a:pt x="146" y="16022"/>
                          </a:cubicBezTo>
                          <a:cubicBezTo>
                            <a:pt x="146" y="16022"/>
                            <a:pt x="0" y="21483"/>
                            <a:pt x="585" y="23336"/>
                          </a:cubicBezTo>
                          <a:cubicBezTo>
                            <a:pt x="1122" y="24701"/>
                            <a:pt x="1804" y="26017"/>
                            <a:pt x="2584" y="27285"/>
                          </a:cubicBezTo>
                          <a:cubicBezTo>
                            <a:pt x="2584" y="27285"/>
                            <a:pt x="6533" y="29235"/>
                            <a:pt x="8532" y="29430"/>
                          </a:cubicBezTo>
                          <a:cubicBezTo>
                            <a:pt x="9747" y="29519"/>
                            <a:pt x="11790" y="29662"/>
                            <a:pt x="13206" y="29662"/>
                          </a:cubicBezTo>
                          <a:cubicBezTo>
                            <a:pt x="14120" y="29662"/>
                            <a:pt x="14773" y="29602"/>
                            <a:pt x="14773" y="29430"/>
                          </a:cubicBezTo>
                          <a:cubicBezTo>
                            <a:pt x="14773" y="28942"/>
                            <a:pt x="18576" y="29235"/>
                            <a:pt x="25597" y="26651"/>
                          </a:cubicBezTo>
                          <a:cubicBezTo>
                            <a:pt x="28912" y="25383"/>
                            <a:pt x="32325" y="24262"/>
                            <a:pt x="35786" y="23336"/>
                          </a:cubicBezTo>
                          <a:cubicBezTo>
                            <a:pt x="35786" y="23336"/>
                            <a:pt x="43100" y="20703"/>
                            <a:pt x="48121" y="19971"/>
                          </a:cubicBezTo>
                          <a:cubicBezTo>
                            <a:pt x="50041" y="19667"/>
                            <a:pt x="51980" y="19514"/>
                            <a:pt x="53926" y="19514"/>
                          </a:cubicBezTo>
                          <a:cubicBezTo>
                            <a:pt x="55093" y="19514"/>
                            <a:pt x="56264" y="19569"/>
                            <a:pt x="57434" y="19679"/>
                          </a:cubicBezTo>
                          <a:cubicBezTo>
                            <a:pt x="57434" y="19679"/>
                            <a:pt x="58214" y="19657"/>
                            <a:pt x="59429" y="19657"/>
                          </a:cubicBezTo>
                          <a:cubicBezTo>
                            <a:pt x="61860" y="19657"/>
                            <a:pt x="66031" y="19744"/>
                            <a:pt x="69184" y="20264"/>
                          </a:cubicBezTo>
                          <a:cubicBezTo>
                            <a:pt x="72743" y="20947"/>
                            <a:pt x="76253" y="21922"/>
                            <a:pt x="79666" y="23141"/>
                          </a:cubicBezTo>
                          <a:lnTo>
                            <a:pt x="92781" y="26358"/>
                          </a:lnTo>
                          <a:cubicBezTo>
                            <a:pt x="92781" y="26358"/>
                            <a:pt x="93244" y="26736"/>
                            <a:pt x="93817" y="26736"/>
                          </a:cubicBezTo>
                          <a:cubicBezTo>
                            <a:pt x="94390" y="26736"/>
                            <a:pt x="95073" y="26358"/>
                            <a:pt x="95511" y="24847"/>
                          </a:cubicBezTo>
                          <a:cubicBezTo>
                            <a:pt x="96438" y="21775"/>
                            <a:pt x="97218" y="17387"/>
                            <a:pt x="97218" y="17387"/>
                          </a:cubicBezTo>
                          <a:cubicBezTo>
                            <a:pt x="97218" y="17387"/>
                            <a:pt x="97364" y="12512"/>
                            <a:pt x="96584" y="10659"/>
                          </a:cubicBezTo>
                          <a:cubicBezTo>
                            <a:pt x="95853" y="8855"/>
                            <a:pt x="95073" y="7295"/>
                            <a:pt x="95073" y="7295"/>
                          </a:cubicBezTo>
                          <a:lnTo>
                            <a:pt x="92927" y="6417"/>
                          </a:lnTo>
                          <a:lnTo>
                            <a:pt x="91904" y="5491"/>
                          </a:lnTo>
                          <a:cubicBezTo>
                            <a:pt x="91904" y="5491"/>
                            <a:pt x="75424" y="1201"/>
                            <a:pt x="66112" y="323"/>
                          </a:cubicBezTo>
                          <a:cubicBezTo>
                            <a:pt x="63765" y="88"/>
                            <a:pt x="61268" y="1"/>
                            <a:pt x="588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61"/>
                    <p:cNvSpPr/>
                    <p:nvPr/>
                  </p:nvSpPr>
                  <p:spPr>
                    <a:xfrm>
                      <a:off x="-2404475" y="513625"/>
                      <a:ext cx="1433425" cy="601800"/>
                    </a:xfrm>
                    <a:custGeom>
                      <a:avLst/>
                      <a:gdLst/>
                      <a:ahLst/>
                      <a:cxnLst/>
                      <a:rect l="l" t="t" r="r" b="b"/>
                      <a:pathLst>
                        <a:path w="57337" h="24072" extrusionOk="0">
                          <a:moveTo>
                            <a:pt x="47812" y="0"/>
                          </a:moveTo>
                          <a:cubicBezTo>
                            <a:pt x="43583" y="0"/>
                            <a:pt x="39360" y="223"/>
                            <a:pt x="35153" y="669"/>
                          </a:cubicBezTo>
                          <a:lnTo>
                            <a:pt x="24329" y="3740"/>
                          </a:lnTo>
                          <a:cubicBezTo>
                            <a:pt x="24329" y="3740"/>
                            <a:pt x="12433" y="8616"/>
                            <a:pt x="7753" y="8909"/>
                          </a:cubicBezTo>
                          <a:cubicBezTo>
                            <a:pt x="5169" y="9055"/>
                            <a:pt x="2585" y="9055"/>
                            <a:pt x="1" y="9201"/>
                          </a:cubicBezTo>
                          <a:cubicBezTo>
                            <a:pt x="399" y="9533"/>
                            <a:pt x="1141" y="9624"/>
                            <a:pt x="1936" y="9624"/>
                          </a:cubicBezTo>
                          <a:cubicBezTo>
                            <a:pt x="2891" y="9624"/>
                            <a:pt x="3923" y="9494"/>
                            <a:pt x="4535" y="9494"/>
                          </a:cubicBezTo>
                          <a:cubicBezTo>
                            <a:pt x="4974" y="9518"/>
                            <a:pt x="5412" y="9530"/>
                            <a:pt x="5851" y="9530"/>
                          </a:cubicBezTo>
                          <a:cubicBezTo>
                            <a:pt x="6290" y="9530"/>
                            <a:pt x="6729" y="9518"/>
                            <a:pt x="7168" y="9494"/>
                          </a:cubicBezTo>
                          <a:cubicBezTo>
                            <a:pt x="7606" y="9494"/>
                            <a:pt x="8240" y="9494"/>
                            <a:pt x="8386" y="9932"/>
                          </a:cubicBezTo>
                          <a:cubicBezTo>
                            <a:pt x="8484" y="10274"/>
                            <a:pt x="8240" y="10615"/>
                            <a:pt x="7948" y="10859"/>
                          </a:cubicBezTo>
                          <a:cubicBezTo>
                            <a:pt x="6241" y="12273"/>
                            <a:pt x="3706" y="12078"/>
                            <a:pt x="1658" y="12858"/>
                          </a:cubicBezTo>
                          <a:cubicBezTo>
                            <a:pt x="2541" y="12530"/>
                            <a:pt x="3671" y="12437"/>
                            <a:pt x="4806" y="12437"/>
                          </a:cubicBezTo>
                          <a:cubicBezTo>
                            <a:pt x="5866" y="12437"/>
                            <a:pt x="6930" y="12518"/>
                            <a:pt x="7801" y="12565"/>
                          </a:cubicBezTo>
                          <a:cubicBezTo>
                            <a:pt x="9800" y="12663"/>
                            <a:pt x="11214" y="13248"/>
                            <a:pt x="13067" y="13882"/>
                          </a:cubicBezTo>
                          <a:cubicBezTo>
                            <a:pt x="17065" y="15149"/>
                            <a:pt x="20965" y="16758"/>
                            <a:pt x="24768" y="18611"/>
                          </a:cubicBezTo>
                          <a:cubicBezTo>
                            <a:pt x="25451" y="18952"/>
                            <a:pt x="26913" y="19586"/>
                            <a:pt x="26816" y="20610"/>
                          </a:cubicBezTo>
                          <a:cubicBezTo>
                            <a:pt x="26718" y="20951"/>
                            <a:pt x="26572" y="21292"/>
                            <a:pt x="26328" y="21536"/>
                          </a:cubicBezTo>
                          <a:cubicBezTo>
                            <a:pt x="25451" y="22560"/>
                            <a:pt x="24427" y="23438"/>
                            <a:pt x="23257" y="24071"/>
                          </a:cubicBezTo>
                          <a:cubicBezTo>
                            <a:pt x="24378" y="23779"/>
                            <a:pt x="25402" y="23096"/>
                            <a:pt x="26523" y="22755"/>
                          </a:cubicBezTo>
                          <a:cubicBezTo>
                            <a:pt x="30277" y="21439"/>
                            <a:pt x="34129" y="20512"/>
                            <a:pt x="38029" y="19878"/>
                          </a:cubicBezTo>
                          <a:cubicBezTo>
                            <a:pt x="39921" y="19603"/>
                            <a:pt x="41804" y="19526"/>
                            <a:pt x="43686" y="19526"/>
                          </a:cubicBezTo>
                          <a:cubicBezTo>
                            <a:pt x="46050" y="19526"/>
                            <a:pt x="48411" y="19647"/>
                            <a:pt x="50783" y="19647"/>
                          </a:cubicBezTo>
                          <a:cubicBezTo>
                            <a:pt x="51196" y="19647"/>
                            <a:pt x="51609" y="19643"/>
                            <a:pt x="52022" y="19635"/>
                          </a:cubicBezTo>
                          <a:cubicBezTo>
                            <a:pt x="52949" y="19635"/>
                            <a:pt x="53924" y="19537"/>
                            <a:pt x="54850" y="19391"/>
                          </a:cubicBezTo>
                          <a:lnTo>
                            <a:pt x="54850" y="19391"/>
                          </a:lnTo>
                          <a:cubicBezTo>
                            <a:pt x="54703" y="19397"/>
                            <a:pt x="54556" y="19400"/>
                            <a:pt x="54410" y="19400"/>
                          </a:cubicBezTo>
                          <a:cubicBezTo>
                            <a:pt x="52071" y="19400"/>
                            <a:pt x="49756" y="18671"/>
                            <a:pt x="47829" y="17294"/>
                          </a:cubicBezTo>
                          <a:cubicBezTo>
                            <a:pt x="47537" y="17099"/>
                            <a:pt x="47293" y="16856"/>
                            <a:pt x="47098" y="16563"/>
                          </a:cubicBezTo>
                          <a:cubicBezTo>
                            <a:pt x="47000" y="16271"/>
                            <a:pt x="46952" y="15929"/>
                            <a:pt x="47000" y="15637"/>
                          </a:cubicBezTo>
                          <a:cubicBezTo>
                            <a:pt x="47195" y="13443"/>
                            <a:pt x="48073" y="11346"/>
                            <a:pt x="49438" y="9640"/>
                          </a:cubicBezTo>
                          <a:cubicBezTo>
                            <a:pt x="50072" y="8909"/>
                            <a:pt x="50608" y="8128"/>
                            <a:pt x="51145" y="7300"/>
                          </a:cubicBezTo>
                          <a:cubicBezTo>
                            <a:pt x="51681" y="6422"/>
                            <a:pt x="52412" y="5691"/>
                            <a:pt x="53339" y="5154"/>
                          </a:cubicBezTo>
                          <a:cubicBezTo>
                            <a:pt x="53534" y="5057"/>
                            <a:pt x="53777" y="4959"/>
                            <a:pt x="54021" y="4764"/>
                          </a:cubicBezTo>
                          <a:cubicBezTo>
                            <a:pt x="54850" y="4374"/>
                            <a:pt x="55630" y="3838"/>
                            <a:pt x="56313" y="3204"/>
                          </a:cubicBezTo>
                          <a:lnTo>
                            <a:pt x="56313" y="3204"/>
                          </a:lnTo>
                          <a:cubicBezTo>
                            <a:pt x="56029" y="3242"/>
                            <a:pt x="55746" y="3265"/>
                            <a:pt x="55463" y="3265"/>
                          </a:cubicBezTo>
                          <a:cubicBezTo>
                            <a:pt x="55015" y="3265"/>
                            <a:pt x="54567" y="3207"/>
                            <a:pt x="54119" y="3058"/>
                          </a:cubicBezTo>
                          <a:cubicBezTo>
                            <a:pt x="53777" y="3009"/>
                            <a:pt x="53485" y="2814"/>
                            <a:pt x="53241" y="2619"/>
                          </a:cubicBezTo>
                          <a:cubicBezTo>
                            <a:pt x="53046" y="2375"/>
                            <a:pt x="52949" y="2034"/>
                            <a:pt x="53095" y="1693"/>
                          </a:cubicBezTo>
                          <a:cubicBezTo>
                            <a:pt x="53192" y="1546"/>
                            <a:pt x="53339" y="1400"/>
                            <a:pt x="53534" y="1303"/>
                          </a:cubicBezTo>
                          <a:cubicBezTo>
                            <a:pt x="54572" y="697"/>
                            <a:pt x="55726" y="360"/>
                            <a:pt x="56892" y="360"/>
                          </a:cubicBezTo>
                          <a:cubicBezTo>
                            <a:pt x="57040" y="360"/>
                            <a:pt x="57188" y="365"/>
                            <a:pt x="57336" y="376"/>
                          </a:cubicBezTo>
                          <a:cubicBezTo>
                            <a:pt x="54160" y="126"/>
                            <a:pt x="50984" y="0"/>
                            <a:pt x="478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61"/>
                    <p:cNvSpPr/>
                    <p:nvPr/>
                  </p:nvSpPr>
                  <p:spPr>
                    <a:xfrm>
                      <a:off x="-2584875" y="580300"/>
                      <a:ext cx="2075775" cy="605825"/>
                    </a:xfrm>
                    <a:custGeom>
                      <a:avLst/>
                      <a:gdLst/>
                      <a:ahLst/>
                      <a:cxnLst/>
                      <a:rect l="l" t="t" r="r" b="b"/>
                      <a:pathLst>
                        <a:path w="83031" h="24233" extrusionOk="0">
                          <a:moveTo>
                            <a:pt x="56215" y="1"/>
                          </a:moveTo>
                          <a:cubicBezTo>
                            <a:pt x="44222" y="1"/>
                            <a:pt x="38274" y="2000"/>
                            <a:pt x="38274" y="2000"/>
                          </a:cubicBezTo>
                          <a:cubicBezTo>
                            <a:pt x="38274" y="2000"/>
                            <a:pt x="30034" y="4876"/>
                            <a:pt x="25938" y="6242"/>
                          </a:cubicBezTo>
                          <a:cubicBezTo>
                            <a:pt x="21794" y="7607"/>
                            <a:pt x="16626" y="9167"/>
                            <a:pt x="16626" y="9167"/>
                          </a:cubicBezTo>
                          <a:cubicBezTo>
                            <a:pt x="14481" y="9557"/>
                            <a:pt x="12287" y="9801"/>
                            <a:pt x="10093" y="9898"/>
                          </a:cubicBezTo>
                          <a:cubicBezTo>
                            <a:pt x="8387" y="9898"/>
                            <a:pt x="6680" y="9752"/>
                            <a:pt x="5023" y="9459"/>
                          </a:cubicBezTo>
                          <a:lnTo>
                            <a:pt x="1853" y="8972"/>
                          </a:lnTo>
                          <a:cubicBezTo>
                            <a:pt x="976" y="9898"/>
                            <a:pt x="391" y="11068"/>
                            <a:pt x="147" y="12336"/>
                          </a:cubicBezTo>
                          <a:cubicBezTo>
                            <a:pt x="1" y="14140"/>
                            <a:pt x="342" y="19162"/>
                            <a:pt x="342" y="19162"/>
                          </a:cubicBezTo>
                          <a:lnTo>
                            <a:pt x="2146" y="22526"/>
                          </a:lnTo>
                          <a:cubicBezTo>
                            <a:pt x="2146" y="22526"/>
                            <a:pt x="4437" y="24232"/>
                            <a:pt x="9167" y="24232"/>
                          </a:cubicBezTo>
                          <a:cubicBezTo>
                            <a:pt x="11848" y="24232"/>
                            <a:pt x="14579" y="24037"/>
                            <a:pt x="17211" y="23598"/>
                          </a:cubicBezTo>
                          <a:lnTo>
                            <a:pt x="27157" y="20381"/>
                          </a:lnTo>
                          <a:lnTo>
                            <a:pt x="36908" y="16724"/>
                          </a:lnTo>
                          <a:cubicBezTo>
                            <a:pt x="36908" y="16724"/>
                            <a:pt x="45733" y="14920"/>
                            <a:pt x="51047" y="14481"/>
                          </a:cubicBezTo>
                          <a:cubicBezTo>
                            <a:pt x="52168" y="14355"/>
                            <a:pt x="53288" y="14295"/>
                            <a:pt x="54406" y="14295"/>
                          </a:cubicBezTo>
                          <a:cubicBezTo>
                            <a:pt x="56304" y="14295"/>
                            <a:pt x="58195" y="14467"/>
                            <a:pt x="60067" y="14774"/>
                          </a:cubicBezTo>
                          <a:cubicBezTo>
                            <a:pt x="60067" y="14774"/>
                            <a:pt x="66600" y="15359"/>
                            <a:pt x="71476" y="16139"/>
                          </a:cubicBezTo>
                          <a:cubicBezTo>
                            <a:pt x="75181" y="16821"/>
                            <a:pt x="78838" y="17748"/>
                            <a:pt x="82446" y="18918"/>
                          </a:cubicBezTo>
                          <a:cubicBezTo>
                            <a:pt x="82446" y="18918"/>
                            <a:pt x="81373" y="12190"/>
                            <a:pt x="81812" y="9459"/>
                          </a:cubicBezTo>
                          <a:cubicBezTo>
                            <a:pt x="82056" y="7948"/>
                            <a:pt x="82446" y="6437"/>
                            <a:pt x="83031" y="5023"/>
                          </a:cubicBezTo>
                          <a:cubicBezTo>
                            <a:pt x="83031" y="5023"/>
                            <a:pt x="68258" y="1"/>
                            <a:pt x="562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61"/>
                    <p:cNvSpPr/>
                    <p:nvPr/>
                  </p:nvSpPr>
                  <p:spPr>
                    <a:xfrm>
                      <a:off x="-2527575" y="624700"/>
                      <a:ext cx="1961200" cy="506650"/>
                    </a:xfrm>
                    <a:custGeom>
                      <a:avLst/>
                      <a:gdLst/>
                      <a:ahLst/>
                      <a:cxnLst/>
                      <a:rect l="l" t="t" r="r" b="b"/>
                      <a:pathLst>
                        <a:path w="78448" h="20266" extrusionOk="0">
                          <a:moveTo>
                            <a:pt x="55781" y="0"/>
                          </a:moveTo>
                          <a:cubicBezTo>
                            <a:pt x="54931" y="0"/>
                            <a:pt x="54098" y="11"/>
                            <a:pt x="53290" y="29"/>
                          </a:cubicBezTo>
                          <a:cubicBezTo>
                            <a:pt x="41588" y="321"/>
                            <a:pt x="35884" y="2077"/>
                            <a:pt x="35884" y="2077"/>
                          </a:cubicBezTo>
                          <a:cubicBezTo>
                            <a:pt x="34178" y="2613"/>
                            <a:pt x="33007" y="3247"/>
                            <a:pt x="32959" y="5294"/>
                          </a:cubicBezTo>
                          <a:cubicBezTo>
                            <a:pt x="32913" y="6247"/>
                            <a:pt x="33121" y="7241"/>
                            <a:pt x="33464" y="8160"/>
                          </a:cubicBezTo>
                          <a:lnTo>
                            <a:pt x="33464" y="8160"/>
                          </a:lnTo>
                          <a:cubicBezTo>
                            <a:pt x="32936" y="6819"/>
                            <a:pt x="32236" y="5525"/>
                            <a:pt x="31447" y="4319"/>
                          </a:cubicBezTo>
                          <a:cubicBezTo>
                            <a:pt x="31246" y="4012"/>
                            <a:pt x="30845" y="3889"/>
                            <a:pt x="30326" y="3889"/>
                          </a:cubicBezTo>
                          <a:cubicBezTo>
                            <a:pt x="28455" y="3889"/>
                            <a:pt x="25056" y="5487"/>
                            <a:pt x="23988" y="5831"/>
                          </a:cubicBezTo>
                          <a:cubicBezTo>
                            <a:pt x="20039" y="7050"/>
                            <a:pt x="15066" y="8415"/>
                            <a:pt x="15066" y="8415"/>
                          </a:cubicBezTo>
                          <a:cubicBezTo>
                            <a:pt x="12920" y="8805"/>
                            <a:pt x="10824" y="9049"/>
                            <a:pt x="8679" y="9195"/>
                          </a:cubicBezTo>
                          <a:cubicBezTo>
                            <a:pt x="7966" y="9195"/>
                            <a:pt x="6895" y="8975"/>
                            <a:pt x="5927" y="8975"/>
                          </a:cubicBezTo>
                          <a:cubicBezTo>
                            <a:pt x="4908" y="8975"/>
                            <a:pt x="4004" y="9219"/>
                            <a:pt x="3754" y="10219"/>
                          </a:cubicBezTo>
                          <a:cubicBezTo>
                            <a:pt x="3316" y="11876"/>
                            <a:pt x="3023" y="13583"/>
                            <a:pt x="2877" y="15338"/>
                          </a:cubicBezTo>
                          <a:cubicBezTo>
                            <a:pt x="2633" y="13729"/>
                            <a:pt x="2438" y="12120"/>
                            <a:pt x="2243" y="10511"/>
                          </a:cubicBezTo>
                          <a:cubicBezTo>
                            <a:pt x="2093" y="9376"/>
                            <a:pt x="1651" y="8880"/>
                            <a:pt x="1199" y="8880"/>
                          </a:cubicBezTo>
                          <a:cubicBezTo>
                            <a:pt x="622" y="8880"/>
                            <a:pt x="28" y="9687"/>
                            <a:pt x="0" y="10999"/>
                          </a:cubicBezTo>
                          <a:cubicBezTo>
                            <a:pt x="0" y="13339"/>
                            <a:pt x="0" y="15679"/>
                            <a:pt x="1073" y="17678"/>
                          </a:cubicBezTo>
                          <a:cubicBezTo>
                            <a:pt x="1317" y="18263"/>
                            <a:pt x="1755" y="18653"/>
                            <a:pt x="2340" y="18848"/>
                          </a:cubicBezTo>
                          <a:cubicBezTo>
                            <a:pt x="2384" y="18855"/>
                            <a:pt x="2428" y="18858"/>
                            <a:pt x="2472" y="18858"/>
                          </a:cubicBezTo>
                          <a:cubicBezTo>
                            <a:pt x="2956" y="18858"/>
                            <a:pt x="3401" y="18461"/>
                            <a:pt x="3389" y="18041"/>
                          </a:cubicBezTo>
                          <a:lnTo>
                            <a:pt x="3389" y="18041"/>
                          </a:lnTo>
                          <a:cubicBezTo>
                            <a:pt x="3538" y="18536"/>
                            <a:pt x="3757" y="19020"/>
                            <a:pt x="4047" y="19433"/>
                          </a:cubicBezTo>
                          <a:cubicBezTo>
                            <a:pt x="4242" y="19775"/>
                            <a:pt x="4583" y="20018"/>
                            <a:pt x="5022" y="20116"/>
                          </a:cubicBezTo>
                          <a:cubicBezTo>
                            <a:pt x="5461" y="20067"/>
                            <a:pt x="5851" y="19726"/>
                            <a:pt x="5948" y="19336"/>
                          </a:cubicBezTo>
                          <a:cubicBezTo>
                            <a:pt x="6046" y="18897"/>
                            <a:pt x="6095" y="18458"/>
                            <a:pt x="5997" y="18019"/>
                          </a:cubicBezTo>
                          <a:cubicBezTo>
                            <a:pt x="5884" y="16890"/>
                            <a:pt x="5771" y="15761"/>
                            <a:pt x="5636" y="14632"/>
                          </a:cubicBezTo>
                          <a:lnTo>
                            <a:pt x="5636" y="14632"/>
                          </a:lnTo>
                          <a:cubicBezTo>
                            <a:pt x="5874" y="16032"/>
                            <a:pt x="6360" y="17382"/>
                            <a:pt x="7070" y="18605"/>
                          </a:cubicBezTo>
                          <a:cubicBezTo>
                            <a:pt x="7496" y="19274"/>
                            <a:pt x="8776" y="20266"/>
                            <a:pt x="9690" y="20266"/>
                          </a:cubicBezTo>
                          <a:cubicBezTo>
                            <a:pt x="10241" y="20266"/>
                            <a:pt x="10659" y="19905"/>
                            <a:pt x="10678" y="18897"/>
                          </a:cubicBezTo>
                          <a:cubicBezTo>
                            <a:pt x="10794" y="19176"/>
                            <a:pt x="11077" y="19300"/>
                            <a:pt x="11384" y="19300"/>
                          </a:cubicBezTo>
                          <a:cubicBezTo>
                            <a:pt x="11719" y="19300"/>
                            <a:pt x="12083" y="19152"/>
                            <a:pt x="12287" y="18897"/>
                          </a:cubicBezTo>
                          <a:cubicBezTo>
                            <a:pt x="12579" y="18312"/>
                            <a:pt x="12677" y="17629"/>
                            <a:pt x="12530" y="16996"/>
                          </a:cubicBezTo>
                          <a:cubicBezTo>
                            <a:pt x="12420" y="15822"/>
                            <a:pt x="12310" y="14648"/>
                            <a:pt x="12200" y="13474"/>
                          </a:cubicBezTo>
                          <a:lnTo>
                            <a:pt x="12200" y="13474"/>
                          </a:lnTo>
                          <a:cubicBezTo>
                            <a:pt x="12364" y="14542"/>
                            <a:pt x="12698" y="15589"/>
                            <a:pt x="13164" y="16557"/>
                          </a:cubicBezTo>
                          <a:cubicBezTo>
                            <a:pt x="13847" y="17873"/>
                            <a:pt x="15163" y="18800"/>
                            <a:pt x="16626" y="18995"/>
                          </a:cubicBezTo>
                          <a:cubicBezTo>
                            <a:pt x="16688" y="18999"/>
                            <a:pt x="16750" y="19001"/>
                            <a:pt x="16812" y="19001"/>
                          </a:cubicBezTo>
                          <a:cubicBezTo>
                            <a:pt x="18218" y="19001"/>
                            <a:pt x="19653" y="17958"/>
                            <a:pt x="19746" y="16557"/>
                          </a:cubicBezTo>
                          <a:cubicBezTo>
                            <a:pt x="20344" y="17300"/>
                            <a:pt x="21171" y="17638"/>
                            <a:pt x="21986" y="17638"/>
                          </a:cubicBezTo>
                          <a:cubicBezTo>
                            <a:pt x="23365" y="17638"/>
                            <a:pt x="24712" y="16669"/>
                            <a:pt x="24865" y="15045"/>
                          </a:cubicBezTo>
                          <a:cubicBezTo>
                            <a:pt x="24865" y="15352"/>
                            <a:pt x="25155" y="15524"/>
                            <a:pt x="25443" y="15524"/>
                          </a:cubicBezTo>
                          <a:cubicBezTo>
                            <a:pt x="25612" y="15524"/>
                            <a:pt x="25781" y="15464"/>
                            <a:pt x="25889" y="15338"/>
                          </a:cubicBezTo>
                          <a:cubicBezTo>
                            <a:pt x="26182" y="14997"/>
                            <a:pt x="26328" y="14558"/>
                            <a:pt x="26328" y="14070"/>
                          </a:cubicBezTo>
                          <a:lnTo>
                            <a:pt x="26443" y="11389"/>
                          </a:lnTo>
                          <a:lnTo>
                            <a:pt x="26443" y="11389"/>
                          </a:lnTo>
                          <a:cubicBezTo>
                            <a:pt x="26565" y="13541"/>
                            <a:pt x="28590" y="14942"/>
                            <a:pt x="30201" y="14942"/>
                          </a:cubicBezTo>
                          <a:cubicBezTo>
                            <a:pt x="31341" y="14942"/>
                            <a:pt x="32274" y="14240"/>
                            <a:pt x="32179" y="12608"/>
                          </a:cubicBezTo>
                          <a:lnTo>
                            <a:pt x="32179" y="12608"/>
                          </a:lnTo>
                          <a:cubicBezTo>
                            <a:pt x="32342" y="13125"/>
                            <a:pt x="32871" y="13384"/>
                            <a:pt x="33425" y="13384"/>
                          </a:cubicBezTo>
                          <a:cubicBezTo>
                            <a:pt x="33862" y="13384"/>
                            <a:pt x="34315" y="13223"/>
                            <a:pt x="34616" y="12900"/>
                          </a:cubicBezTo>
                          <a:cubicBezTo>
                            <a:pt x="35239" y="12182"/>
                            <a:pt x="35485" y="11181"/>
                            <a:pt x="35355" y="10222"/>
                          </a:cubicBezTo>
                          <a:lnTo>
                            <a:pt x="35355" y="10222"/>
                          </a:lnTo>
                          <a:cubicBezTo>
                            <a:pt x="35538" y="11390"/>
                            <a:pt x="36747" y="12137"/>
                            <a:pt x="37936" y="12137"/>
                          </a:cubicBezTo>
                          <a:cubicBezTo>
                            <a:pt x="38251" y="12137"/>
                            <a:pt x="38565" y="12085"/>
                            <a:pt x="38858" y="11974"/>
                          </a:cubicBezTo>
                          <a:cubicBezTo>
                            <a:pt x="40272" y="11438"/>
                            <a:pt x="41101" y="9926"/>
                            <a:pt x="41296" y="8415"/>
                          </a:cubicBezTo>
                          <a:cubicBezTo>
                            <a:pt x="41384" y="7530"/>
                            <a:pt x="41348" y="6610"/>
                            <a:pt x="41208" y="5708"/>
                          </a:cubicBezTo>
                          <a:lnTo>
                            <a:pt x="41208" y="5708"/>
                          </a:lnTo>
                          <a:cubicBezTo>
                            <a:pt x="41475" y="6686"/>
                            <a:pt x="41805" y="7658"/>
                            <a:pt x="42173" y="8610"/>
                          </a:cubicBezTo>
                          <a:cubicBezTo>
                            <a:pt x="42770" y="9974"/>
                            <a:pt x="43926" y="11487"/>
                            <a:pt x="45250" y="11487"/>
                          </a:cubicBezTo>
                          <a:cubicBezTo>
                            <a:pt x="45440" y="11487"/>
                            <a:pt x="45634" y="11456"/>
                            <a:pt x="45830" y="11389"/>
                          </a:cubicBezTo>
                          <a:cubicBezTo>
                            <a:pt x="47023" y="10991"/>
                            <a:pt x="47455" y="9592"/>
                            <a:pt x="47635" y="8318"/>
                          </a:cubicBezTo>
                          <a:lnTo>
                            <a:pt x="47635" y="8318"/>
                          </a:lnTo>
                          <a:cubicBezTo>
                            <a:pt x="47583" y="9583"/>
                            <a:pt x="48545" y="10711"/>
                            <a:pt x="49828" y="10755"/>
                          </a:cubicBezTo>
                          <a:cubicBezTo>
                            <a:pt x="49883" y="10759"/>
                            <a:pt x="49937" y="10760"/>
                            <a:pt x="49991" y="10760"/>
                          </a:cubicBezTo>
                          <a:cubicBezTo>
                            <a:pt x="51373" y="10760"/>
                            <a:pt x="52406" y="9579"/>
                            <a:pt x="52266" y="8171"/>
                          </a:cubicBezTo>
                          <a:lnTo>
                            <a:pt x="52266" y="8171"/>
                          </a:lnTo>
                          <a:cubicBezTo>
                            <a:pt x="52948" y="9487"/>
                            <a:pt x="53972" y="10560"/>
                            <a:pt x="55240" y="11340"/>
                          </a:cubicBezTo>
                          <a:cubicBezTo>
                            <a:pt x="55816" y="11650"/>
                            <a:pt x="56706" y="11822"/>
                            <a:pt x="57649" y="11822"/>
                          </a:cubicBezTo>
                          <a:cubicBezTo>
                            <a:pt x="59736" y="11822"/>
                            <a:pt x="62082" y="10982"/>
                            <a:pt x="61859" y="8948"/>
                          </a:cubicBezTo>
                          <a:lnTo>
                            <a:pt x="61859" y="8948"/>
                          </a:lnTo>
                          <a:cubicBezTo>
                            <a:pt x="61975" y="9598"/>
                            <a:pt x="62206" y="10240"/>
                            <a:pt x="62553" y="10804"/>
                          </a:cubicBezTo>
                          <a:cubicBezTo>
                            <a:pt x="62883" y="11381"/>
                            <a:pt x="63493" y="11715"/>
                            <a:pt x="64145" y="11715"/>
                          </a:cubicBezTo>
                          <a:cubicBezTo>
                            <a:pt x="64264" y="11715"/>
                            <a:pt x="64383" y="11704"/>
                            <a:pt x="64503" y="11681"/>
                          </a:cubicBezTo>
                          <a:cubicBezTo>
                            <a:pt x="64845" y="11535"/>
                            <a:pt x="65186" y="11291"/>
                            <a:pt x="65430" y="10999"/>
                          </a:cubicBezTo>
                          <a:cubicBezTo>
                            <a:pt x="66892" y="9487"/>
                            <a:pt x="67526" y="7391"/>
                            <a:pt x="67185" y="5294"/>
                          </a:cubicBezTo>
                          <a:lnTo>
                            <a:pt x="67185" y="5294"/>
                          </a:lnTo>
                          <a:cubicBezTo>
                            <a:pt x="68696" y="6952"/>
                            <a:pt x="67429" y="9975"/>
                            <a:pt x="68891" y="11633"/>
                          </a:cubicBezTo>
                          <a:cubicBezTo>
                            <a:pt x="69427" y="12218"/>
                            <a:pt x="70208" y="12656"/>
                            <a:pt x="70988" y="12803"/>
                          </a:cubicBezTo>
                          <a:cubicBezTo>
                            <a:pt x="71299" y="12888"/>
                            <a:pt x="71627" y="12940"/>
                            <a:pt x="71953" y="12940"/>
                          </a:cubicBezTo>
                          <a:cubicBezTo>
                            <a:pt x="72187" y="12940"/>
                            <a:pt x="72421" y="12913"/>
                            <a:pt x="72645" y="12851"/>
                          </a:cubicBezTo>
                          <a:cubicBezTo>
                            <a:pt x="73230" y="12754"/>
                            <a:pt x="73669" y="12266"/>
                            <a:pt x="73718" y="11681"/>
                          </a:cubicBezTo>
                          <a:cubicBezTo>
                            <a:pt x="73815" y="12218"/>
                            <a:pt x="74010" y="12656"/>
                            <a:pt x="74303" y="13095"/>
                          </a:cubicBezTo>
                          <a:cubicBezTo>
                            <a:pt x="74491" y="13310"/>
                            <a:pt x="74752" y="13421"/>
                            <a:pt x="75014" y="13421"/>
                          </a:cubicBezTo>
                          <a:cubicBezTo>
                            <a:pt x="75229" y="13421"/>
                            <a:pt x="75444" y="13346"/>
                            <a:pt x="75619" y="13193"/>
                          </a:cubicBezTo>
                          <a:cubicBezTo>
                            <a:pt x="75766" y="13046"/>
                            <a:pt x="75863" y="12803"/>
                            <a:pt x="75912" y="12608"/>
                          </a:cubicBezTo>
                          <a:cubicBezTo>
                            <a:pt x="76107" y="11779"/>
                            <a:pt x="76204" y="10901"/>
                            <a:pt x="76156" y="10072"/>
                          </a:cubicBezTo>
                          <a:lnTo>
                            <a:pt x="76156" y="10072"/>
                          </a:lnTo>
                          <a:cubicBezTo>
                            <a:pt x="76399" y="10755"/>
                            <a:pt x="76643" y="11438"/>
                            <a:pt x="76838" y="12120"/>
                          </a:cubicBezTo>
                          <a:cubicBezTo>
                            <a:pt x="76985" y="12559"/>
                            <a:pt x="77131" y="12998"/>
                            <a:pt x="77521" y="13144"/>
                          </a:cubicBezTo>
                          <a:cubicBezTo>
                            <a:pt x="77618" y="13144"/>
                            <a:pt x="77716" y="13095"/>
                            <a:pt x="77716" y="13046"/>
                          </a:cubicBezTo>
                          <a:cubicBezTo>
                            <a:pt x="78447" y="12413"/>
                            <a:pt x="78301" y="6172"/>
                            <a:pt x="77667" y="5197"/>
                          </a:cubicBezTo>
                          <a:cubicBezTo>
                            <a:pt x="77512" y="4965"/>
                            <a:pt x="77265" y="4763"/>
                            <a:pt x="77024" y="4763"/>
                          </a:cubicBezTo>
                          <a:cubicBezTo>
                            <a:pt x="76961" y="4763"/>
                            <a:pt x="76899" y="4777"/>
                            <a:pt x="76838" y="4807"/>
                          </a:cubicBezTo>
                          <a:cubicBezTo>
                            <a:pt x="76741" y="4904"/>
                            <a:pt x="76643" y="5002"/>
                            <a:pt x="76594" y="5148"/>
                          </a:cubicBezTo>
                          <a:cubicBezTo>
                            <a:pt x="76351" y="5733"/>
                            <a:pt x="76253" y="6367"/>
                            <a:pt x="76351" y="7050"/>
                          </a:cubicBezTo>
                          <a:lnTo>
                            <a:pt x="75814" y="4758"/>
                          </a:lnTo>
                          <a:cubicBezTo>
                            <a:pt x="75717" y="4270"/>
                            <a:pt x="75522" y="3832"/>
                            <a:pt x="75229" y="3442"/>
                          </a:cubicBezTo>
                          <a:cubicBezTo>
                            <a:pt x="74937" y="3149"/>
                            <a:pt x="74596" y="2954"/>
                            <a:pt x="74205" y="2808"/>
                          </a:cubicBezTo>
                          <a:cubicBezTo>
                            <a:pt x="68817" y="541"/>
                            <a:pt x="61853" y="0"/>
                            <a:pt x="557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61"/>
                    <p:cNvSpPr/>
                    <p:nvPr/>
                  </p:nvSpPr>
                  <p:spPr>
                    <a:xfrm>
                      <a:off x="-433550" y="677825"/>
                      <a:ext cx="219425" cy="498950"/>
                    </a:xfrm>
                    <a:custGeom>
                      <a:avLst/>
                      <a:gdLst/>
                      <a:ahLst/>
                      <a:cxnLst/>
                      <a:rect l="l" t="t" r="r" b="b"/>
                      <a:pathLst>
                        <a:path w="8777" h="19958" extrusionOk="0">
                          <a:moveTo>
                            <a:pt x="4408" y="1"/>
                          </a:moveTo>
                          <a:cubicBezTo>
                            <a:pt x="3928" y="1"/>
                            <a:pt x="3454" y="160"/>
                            <a:pt x="3072" y="488"/>
                          </a:cubicBezTo>
                          <a:cubicBezTo>
                            <a:pt x="1122" y="1902"/>
                            <a:pt x="1219" y="4096"/>
                            <a:pt x="781" y="6192"/>
                          </a:cubicBezTo>
                          <a:cubicBezTo>
                            <a:pt x="0" y="9654"/>
                            <a:pt x="439" y="13262"/>
                            <a:pt x="1999" y="16431"/>
                          </a:cubicBezTo>
                          <a:cubicBezTo>
                            <a:pt x="2194" y="16772"/>
                            <a:pt x="2438" y="17406"/>
                            <a:pt x="2682" y="18040"/>
                          </a:cubicBezTo>
                          <a:cubicBezTo>
                            <a:pt x="3023" y="18869"/>
                            <a:pt x="3413" y="19600"/>
                            <a:pt x="3755" y="19795"/>
                          </a:cubicBezTo>
                          <a:cubicBezTo>
                            <a:pt x="3971" y="19908"/>
                            <a:pt x="4193" y="19957"/>
                            <a:pt x="4413" y="19957"/>
                          </a:cubicBezTo>
                          <a:cubicBezTo>
                            <a:pt x="5433" y="19957"/>
                            <a:pt x="6434" y="18899"/>
                            <a:pt x="6875" y="18137"/>
                          </a:cubicBezTo>
                          <a:cubicBezTo>
                            <a:pt x="7850" y="16089"/>
                            <a:pt x="8435" y="13896"/>
                            <a:pt x="8533" y="11653"/>
                          </a:cubicBezTo>
                          <a:cubicBezTo>
                            <a:pt x="8776" y="8045"/>
                            <a:pt x="8045" y="4486"/>
                            <a:pt x="6339" y="1317"/>
                          </a:cubicBezTo>
                          <a:cubicBezTo>
                            <a:pt x="6144" y="927"/>
                            <a:pt x="5851" y="537"/>
                            <a:pt x="5510" y="293"/>
                          </a:cubicBezTo>
                          <a:cubicBezTo>
                            <a:pt x="5166" y="100"/>
                            <a:pt x="4785" y="1"/>
                            <a:pt x="44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61"/>
                    <p:cNvSpPr/>
                    <p:nvPr/>
                  </p:nvSpPr>
                  <p:spPr>
                    <a:xfrm>
                      <a:off x="-704900" y="732875"/>
                      <a:ext cx="38575" cy="198725"/>
                    </a:xfrm>
                    <a:custGeom>
                      <a:avLst/>
                      <a:gdLst/>
                      <a:ahLst/>
                      <a:cxnLst/>
                      <a:rect l="l" t="t" r="r" b="b"/>
                      <a:pathLst>
                        <a:path w="1543" h="7949" extrusionOk="0">
                          <a:moveTo>
                            <a:pt x="310" y="1"/>
                          </a:moveTo>
                          <a:cubicBezTo>
                            <a:pt x="250" y="1"/>
                            <a:pt x="177" y="70"/>
                            <a:pt x="177" y="139"/>
                          </a:cubicBezTo>
                          <a:cubicBezTo>
                            <a:pt x="811" y="2771"/>
                            <a:pt x="421" y="5112"/>
                            <a:pt x="31" y="7744"/>
                          </a:cubicBezTo>
                          <a:cubicBezTo>
                            <a:pt x="1" y="7865"/>
                            <a:pt x="101" y="7948"/>
                            <a:pt x="193" y="7948"/>
                          </a:cubicBezTo>
                          <a:cubicBezTo>
                            <a:pt x="251" y="7948"/>
                            <a:pt x="305" y="7916"/>
                            <a:pt x="323" y="7842"/>
                          </a:cubicBezTo>
                          <a:cubicBezTo>
                            <a:pt x="1006" y="5404"/>
                            <a:pt x="1542" y="2430"/>
                            <a:pt x="372" y="41"/>
                          </a:cubicBezTo>
                          <a:cubicBezTo>
                            <a:pt x="358" y="12"/>
                            <a:pt x="335" y="1"/>
                            <a:pt x="310" y="1"/>
                          </a:cubicBezTo>
                          <a:close/>
                        </a:path>
                      </a:pathLst>
                    </a:custGeom>
                    <a:solidFill>
                      <a:srgbClr val="000000">
                        <a:alpha val="32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61"/>
                    <p:cNvSpPr/>
                    <p:nvPr/>
                  </p:nvSpPr>
                  <p:spPr>
                    <a:xfrm>
                      <a:off x="-860925" y="673525"/>
                      <a:ext cx="32475" cy="223400"/>
                    </a:xfrm>
                    <a:custGeom>
                      <a:avLst/>
                      <a:gdLst/>
                      <a:ahLst/>
                      <a:cxnLst/>
                      <a:rect l="l" t="t" r="r" b="b"/>
                      <a:pathLst>
                        <a:path w="1299" h="8936" extrusionOk="0">
                          <a:moveTo>
                            <a:pt x="133" y="0"/>
                          </a:moveTo>
                          <a:cubicBezTo>
                            <a:pt x="67" y="0"/>
                            <a:pt x="0" y="62"/>
                            <a:pt x="31" y="124"/>
                          </a:cubicBezTo>
                          <a:cubicBezTo>
                            <a:pt x="665" y="2951"/>
                            <a:pt x="665" y="5925"/>
                            <a:pt x="80" y="8753"/>
                          </a:cubicBezTo>
                          <a:cubicBezTo>
                            <a:pt x="50" y="8871"/>
                            <a:pt x="128" y="8936"/>
                            <a:pt x="205" y="8936"/>
                          </a:cubicBezTo>
                          <a:cubicBezTo>
                            <a:pt x="255" y="8936"/>
                            <a:pt x="305" y="8908"/>
                            <a:pt x="324" y="8851"/>
                          </a:cubicBezTo>
                          <a:cubicBezTo>
                            <a:pt x="1299" y="5974"/>
                            <a:pt x="1299" y="2903"/>
                            <a:pt x="226" y="75"/>
                          </a:cubicBezTo>
                          <a:cubicBezTo>
                            <a:pt x="208" y="21"/>
                            <a:pt x="171" y="0"/>
                            <a:pt x="133" y="0"/>
                          </a:cubicBezTo>
                          <a:close/>
                        </a:path>
                      </a:pathLst>
                    </a:custGeom>
                    <a:solidFill>
                      <a:srgbClr val="000000">
                        <a:alpha val="32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61"/>
                    <p:cNvSpPr/>
                    <p:nvPr/>
                  </p:nvSpPr>
                  <p:spPr>
                    <a:xfrm>
                      <a:off x="-1056000" y="587625"/>
                      <a:ext cx="42300" cy="147625"/>
                    </a:xfrm>
                    <a:custGeom>
                      <a:avLst/>
                      <a:gdLst/>
                      <a:ahLst/>
                      <a:cxnLst/>
                      <a:rect l="l" t="t" r="r" b="b"/>
                      <a:pathLst>
                        <a:path w="1692" h="5905" extrusionOk="0">
                          <a:moveTo>
                            <a:pt x="160" y="0"/>
                          </a:moveTo>
                          <a:cubicBezTo>
                            <a:pt x="77" y="0"/>
                            <a:pt x="1" y="65"/>
                            <a:pt x="33" y="195"/>
                          </a:cubicBezTo>
                          <a:cubicBezTo>
                            <a:pt x="277" y="1073"/>
                            <a:pt x="667" y="1853"/>
                            <a:pt x="862" y="2779"/>
                          </a:cubicBezTo>
                          <a:cubicBezTo>
                            <a:pt x="1057" y="3755"/>
                            <a:pt x="1155" y="4778"/>
                            <a:pt x="1204" y="5802"/>
                          </a:cubicBezTo>
                          <a:cubicBezTo>
                            <a:pt x="1204" y="5863"/>
                            <a:pt x="1278" y="5904"/>
                            <a:pt x="1346" y="5904"/>
                          </a:cubicBezTo>
                          <a:cubicBezTo>
                            <a:pt x="1389" y="5904"/>
                            <a:pt x="1429" y="5888"/>
                            <a:pt x="1447" y="5851"/>
                          </a:cubicBezTo>
                          <a:cubicBezTo>
                            <a:pt x="1691" y="4047"/>
                            <a:pt x="1301" y="1561"/>
                            <a:pt x="277" y="49"/>
                          </a:cubicBezTo>
                          <a:cubicBezTo>
                            <a:pt x="245" y="17"/>
                            <a:pt x="201" y="0"/>
                            <a:pt x="160" y="0"/>
                          </a:cubicBezTo>
                          <a:close/>
                        </a:path>
                      </a:pathLst>
                    </a:custGeom>
                    <a:solidFill>
                      <a:srgbClr val="000000">
                        <a:alpha val="32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61"/>
                    <p:cNvSpPr/>
                    <p:nvPr/>
                  </p:nvSpPr>
                  <p:spPr>
                    <a:xfrm>
                      <a:off x="-1342825" y="836225"/>
                      <a:ext cx="18300" cy="109175"/>
                    </a:xfrm>
                    <a:custGeom>
                      <a:avLst/>
                      <a:gdLst/>
                      <a:ahLst/>
                      <a:cxnLst/>
                      <a:rect l="l" t="t" r="r" b="b"/>
                      <a:pathLst>
                        <a:path w="732" h="4367" extrusionOk="0">
                          <a:moveTo>
                            <a:pt x="152" y="0"/>
                          </a:moveTo>
                          <a:cubicBezTo>
                            <a:pt x="82" y="0"/>
                            <a:pt x="0" y="54"/>
                            <a:pt x="0" y="149"/>
                          </a:cubicBezTo>
                          <a:cubicBezTo>
                            <a:pt x="0" y="880"/>
                            <a:pt x="195" y="1611"/>
                            <a:pt x="244" y="2343"/>
                          </a:cubicBezTo>
                          <a:cubicBezTo>
                            <a:pt x="244" y="2977"/>
                            <a:pt x="293" y="3610"/>
                            <a:pt x="341" y="4293"/>
                          </a:cubicBezTo>
                          <a:cubicBezTo>
                            <a:pt x="341" y="4342"/>
                            <a:pt x="390" y="4366"/>
                            <a:pt x="445" y="4366"/>
                          </a:cubicBezTo>
                          <a:cubicBezTo>
                            <a:pt x="500" y="4366"/>
                            <a:pt x="561" y="4342"/>
                            <a:pt x="585" y="4293"/>
                          </a:cubicBezTo>
                          <a:cubicBezTo>
                            <a:pt x="732" y="3513"/>
                            <a:pt x="732" y="2781"/>
                            <a:pt x="634" y="2001"/>
                          </a:cubicBezTo>
                          <a:cubicBezTo>
                            <a:pt x="585" y="1368"/>
                            <a:pt x="439" y="685"/>
                            <a:pt x="244" y="51"/>
                          </a:cubicBezTo>
                          <a:cubicBezTo>
                            <a:pt x="227" y="17"/>
                            <a:pt x="191" y="0"/>
                            <a:pt x="152" y="0"/>
                          </a:cubicBezTo>
                          <a:close/>
                        </a:path>
                      </a:pathLst>
                    </a:custGeom>
                    <a:solidFill>
                      <a:srgbClr val="000000">
                        <a:alpha val="32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61"/>
                    <p:cNvSpPr/>
                    <p:nvPr/>
                  </p:nvSpPr>
                  <p:spPr>
                    <a:xfrm>
                      <a:off x="-2471525" y="817800"/>
                      <a:ext cx="31725" cy="169400"/>
                    </a:xfrm>
                    <a:custGeom>
                      <a:avLst/>
                      <a:gdLst/>
                      <a:ahLst/>
                      <a:cxnLst/>
                      <a:rect l="l" t="t" r="r" b="b"/>
                      <a:pathLst>
                        <a:path w="1269" h="6776" extrusionOk="0">
                          <a:moveTo>
                            <a:pt x="1199" y="1"/>
                          </a:moveTo>
                          <a:cubicBezTo>
                            <a:pt x="1172" y="1"/>
                            <a:pt x="1143" y="16"/>
                            <a:pt x="1122" y="57"/>
                          </a:cubicBezTo>
                          <a:cubicBezTo>
                            <a:pt x="147" y="1715"/>
                            <a:pt x="1" y="4932"/>
                            <a:pt x="684" y="6688"/>
                          </a:cubicBezTo>
                          <a:cubicBezTo>
                            <a:pt x="684" y="6749"/>
                            <a:pt x="726" y="6776"/>
                            <a:pt x="772" y="6776"/>
                          </a:cubicBezTo>
                          <a:cubicBezTo>
                            <a:pt x="836" y="6776"/>
                            <a:pt x="907" y="6724"/>
                            <a:pt x="879" y="6639"/>
                          </a:cubicBezTo>
                          <a:cubicBezTo>
                            <a:pt x="976" y="5566"/>
                            <a:pt x="781" y="4445"/>
                            <a:pt x="830" y="3323"/>
                          </a:cubicBezTo>
                          <a:cubicBezTo>
                            <a:pt x="879" y="2251"/>
                            <a:pt x="1220" y="1178"/>
                            <a:pt x="1269" y="57"/>
                          </a:cubicBezTo>
                          <a:cubicBezTo>
                            <a:pt x="1269" y="29"/>
                            <a:pt x="1236" y="1"/>
                            <a:pt x="1199" y="1"/>
                          </a:cubicBezTo>
                          <a:close/>
                        </a:path>
                      </a:pathLst>
                    </a:custGeom>
                    <a:solidFill>
                      <a:srgbClr val="000000">
                        <a:alpha val="32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61"/>
                    <p:cNvSpPr/>
                    <p:nvPr/>
                  </p:nvSpPr>
                  <p:spPr>
                    <a:xfrm>
                      <a:off x="-2388625" y="965175"/>
                      <a:ext cx="63000" cy="221475"/>
                    </a:xfrm>
                    <a:custGeom>
                      <a:avLst/>
                      <a:gdLst/>
                      <a:ahLst/>
                      <a:cxnLst/>
                      <a:rect l="l" t="t" r="r" b="b"/>
                      <a:pathLst>
                        <a:path w="2520" h="8859" extrusionOk="0">
                          <a:moveTo>
                            <a:pt x="220" y="0"/>
                          </a:moveTo>
                          <a:cubicBezTo>
                            <a:pt x="159" y="0"/>
                            <a:pt x="98" y="37"/>
                            <a:pt x="98" y="110"/>
                          </a:cubicBezTo>
                          <a:lnTo>
                            <a:pt x="98" y="159"/>
                          </a:lnTo>
                          <a:cubicBezTo>
                            <a:pt x="0" y="2987"/>
                            <a:pt x="537" y="6399"/>
                            <a:pt x="2194" y="8788"/>
                          </a:cubicBezTo>
                          <a:cubicBezTo>
                            <a:pt x="2227" y="8837"/>
                            <a:pt x="2276" y="8859"/>
                            <a:pt x="2324" y="8859"/>
                          </a:cubicBezTo>
                          <a:cubicBezTo>
                            <a:pt x="2422" y="8859"/>
                            <a:pt x="2519" y="8772"/>
                            <a:pt x="2487" y="8642"/>
                          </a:cubicBezTo>
                          <a:cubicBezTo>
                            <a:pt x="1463" y="5717"/>
                            <a:pt x="537" y="3328"/>
                            <a:pt x="342" y="110"/>
                          </a:cubicBezTo>
                          <a:cubicBezTo>
                            <a:pt x="342" y="37"/>
                            <a:pt x="281" y="0"/>
                            <a:pt x="220" y="0"/>
                          </a:cubicBezTo>
                          <a:close/>
                        </a:path>
                      </a:pathLst>
                    </a:custGeom>
                    <a:solidFill>
                      <a:srgbClr val="000000">
                        <a:alpha val="32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61"/>
                    <p:cNvSpPr/>
                    <p:nvPr/>
                  </p:nvSpPr>
                  <p:spPr>
                    <a:xfrm>
                      <a:off x="-2235050" y="915725"/>
                      <a:ext cx="25625" cy="124225"/>
                    </a:xfrm>
                    <a:custGeom>
                      <a:avLst/>
                      <a:gdLst/>
                      <a:ahLst/>
                      <a:cxnLst/>
                      <a:rect l="l" t="t" r="r" b="b"/>
                      <a:pathLst>
                        <a:path w="1025" h="4969" extrusionOk="0">
                          <a:moveTo>
                            <a:pt x="225" y="1"/>
                          </a:moveTo>
                          <a:cubicBezTo>
                            <a:pt x="155" y="1"/>
                            <a:pt x="78" y="53"/>
                            <a:pt x="49" y="138"/>
                          </a:cubicBezTo>
                          <a:cubicBezTo>
                            <a:pt x="0" y="1747"/>
                            <a:pt x="244" y="3404"/>
                            <a:pt x="781" y="4916"/>
                          </a:cubicBezTo>
                          <a:cubicBezTo>
                            <a:pt x="799" y="4953"/>
                            <a:pt x="839" y="4969"/>
                            <a:pt x="881" y="4969"/>
                          </a:cubicBezTo>
                          <a:cubicBezTo>
                            <a:pt x="950" y="4969"/>
                            <a:pt x="1024" y="4927"/>
                            <a:pt x="1024" y="4867"/>
                          </a:cubicBezTo>
                          <a:cubicBezTo>
                            <a:pt x="878" y="4087"/>
                            <a:pt x="683" y="3258"/>
                            <a:pt x="586" y="2478"/>
                          </a:cubicBezTo>
                          <a:cubicBezTo>
                            <a:pt x="488" y="1698"/>
                            <a:pt x="488" y="869"/>
                            <a:pt x="342" y="89"/>
                          </a:cubicBezTo>
                          <a:cubicBezTo>
                            <a:pt x="321" y="28"/>
                            <a:pt x="275" y="1"/>
                            <a:pt x="225" y="1"/>
                          </a:cubicBezTo>
                          <a:close/>
                        </a:path>
                      </a:pathLst>
                    </a:custGeom>
                    <a:solidFill>
                      <a:srgbClr val="000000">
                        <a:alpha val="32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61"/>
                    <p:cNvSpPr/>
                    <p:nvPr/>
                  </p:nvSpPr>
                  <p:spPr>
                    <a:xfrm>
                      <a:off x="-2316725" y="895600"/>
                      <a:ext cx="19925" cy="16650"/>
                    </a:xfrm>
                    <a:custGeom>
                      <a:avLst/>
                      <a:gdLst/>
                      <a:ahLst/>
                      <a:cxnLst/>
                      <a:rect l="l" t="t" r="r" b="b"/>
                      <a:pathLst>
                        <a:path w="797" h="666" extrusionOk="0">
                          <a:moveTo>
                            <a:pt x="442" y="1"/>
                          </a:moveTo>
                          <a:cubicBezTo>
                            <a:pt x="411" y="1"/>
                            <a:pt x="378" y="6"/>
                            <a:pt x="342" y="16"/>
                          </a:cubicBezTo>
                          <a:lnTo>
                            <a:pt x="342" y="65"/>
                          </a:lnTo>
                          <a:cubicBezTo>
                            <a:pt x="245" y="65"/>
                            <a:pt x="147" y="114"/>
                            <a:pt x="98" y="163"/>
                          </a:cubicBezTo>
                          <a:cubicBezTo>
                            <a:pt x="1" y="260"/>
                            <a:pt x="1" y="406"/>
                            <a:pt x="98" y="504"/>
                          </a:cubicBezTo>
                          <a:cubicBezTo>
                            <a:pt x="147" y="553"/>
                            <a:pt x="245" y="602"/>
                            <a:pt x="342" y="650"/>
                          </a:cubicBezTo>
                          <a:cubicBezTo>
                            <a:pt x="378" y="661"/>
                            <a:pt x="411" y="666"/>
                            <a:pt x="442" y="666"/>
                          </a:cubicBezTo>
                          <a:cubicBezTo>
                            <a:pt x="796" y="666"/>
                            <a:pt x="796" y="1"/>
                            <a:pt x="442" y="1"/>
                          </a:cubicBezTo>
                          <a:close/>
                        </a:path>
                      </a:pathLst>
                    </a:custGeom>
                    <a:solidFill>
                      <a:srgbClr val="000000">
                        <a:alpha val="32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61"/>
                    <p:cNvSpPr/>
                    <p:nvPr/>
                  </p:nvSpPr>
                  <p:spPr>
                    <a:xfrm>
                      <a:off x="-2292350" y="1089300"/>
                      <a:ext cx="19550" cy="24050"/>
                    </a:xfrm>
                    <a:custGeom>
                      <a:avLst/>
                      <a:gdLst/>
                      <a:ahLst/>
                      <a:cxnLst/>
                      <a:rect l="l" t="t" r="r" b="b"/>
                      <a:pathLst>
                        <a:path w="782" h="962" extrusionOk="0">
                          <a:moveTo>
                            <a:pt x="475" y="0"/>
                          </a:moveTo>
                          <a:cubicBezTo>
                            <a:pt x="448" y="0"/>
                            <a:pt x="420" y="6"/>
                            <a:pt x="391" y="21"/>
                          </a:cubicBezTo>
                          <a:cubicBezTo>
                            <a:pt x="245" y="69"/>
                            <a:pt x="147" y="167"/>
                            <a:pt x="98" y="313"/>
                          </a:cubicBezTo>
                          <a:cubicBezTo>
                            <a:pt x="1" y="411"/>
                            <a:pt x="1" y="557"/>
                            <a:pt x="98" y="654"/>
                          </a:cubicBezTo>
                          <a:cubicBezTo>
                            <a:pt x="98" y="819"/>
                            <a:pt x="254" y="961"/>
                            <a:pt x="400" y="961"/>
                          </a:cubicBezTo>
                          <a:cubicBezTo>
                            <a:pt x="471" y="961"/>
                            <a:pt x="539" y="929"/>
                            <a:pt x="586" y="849"/>
                          </a:cubicBezTo>
                          <a:lnTo>
                            <a:pt x="549" y="812"/>
                          </a:lnTo>
                          <a:lnTo>
                            <a:pt x="549" y="812"/>
                          </a:lnTo>
                          <a:cubicBezTo>
                            <a:pt x="625" y="758"/>
                            <a:pt x="694" y="673"/>
                            <a:pt x="732" y="557"/>
                          </a:cubicBezTo>
                          <a:cubicBezTo>
                            <a:pt x="781" y="411"/>
                            <a:pt x="732" y="216"/>
                            <a:pt x="635" y="69"/>
                          </a:cubicBezTo>
                          <a:cubicBezTo>
                            <a:pt x="600" y="35"/>
                            <a:pt x="541" y="0"/>
                            <a:pt x="475" y="0"/>
                          </a:cubicBezTo>
                          <a:close/>
                        </a:path>
                      </a:pathLst>
                    </a:custGeom>
                    <a:solidFill>
                      <a:srgbClr val="000000">
                        <a:alpha val="32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61"/>
                    <p:cNvSpPr/>
                    <p:nvPr/>
                  </p:nvSpPr>
                  <p:spPr>
                    <a:xfrm>
                      <a:off x="-2191400" y="864850"/>
                      <a:ext cx="25800" cy="20675"/>
                    </a:xfrm>
                    <a:custGeom>
                      <a:avLst/>
                      <a:gdLst/>
                      <a:ahLst/>
                      <a:cxnLst/>
                      <a:rect l="l" t="t" r="r" b="b"/>
                      <a:pathLst>
                        <a:path w="1032" h="827" extrusionOk="0">
                          <a:moveTo>
                            <a:pt x="483" y="1"/>
                          </a:moveTo>
                          <a:cubicBezTo>
                            <a:pt x="441" y="1"/>
                            <a:pt x="397" y="9"/>
                            <a:pt x="351" y="28"/>
                          </a:cubicBezTo>
                          <a:cubicBezTo>
                            <a:pt x="334" y="23"/>
                            <a:pt x="317" y="21"/>
                            <a:pt x="300" y="21"/>
                          </a:cubicBezTo>
                          <a:cubicBezTo>
                            <a:pt x="203" y="21"/>
                            <a:pt x="126" y="94"/>
                            <a:pt x="114" y="181"/>
                          </a:cubicBezTo>
                          <a:lnTo>
                            <a:pt x="114" y="181"/>
                          </a:lnTo>
                          <a:cubicBezTo>
                            <a:pt x="0" y="327"/>
                            <a:pt x="7" y="561"/>
                            <a:pt x="156" y="710"/>
                          </a:cubicBezTo>
                          <a:cubicBezTo>
                            <a:pt x="227" y="782"/>
                            <a:pt x="325" y="827"/>
                            <a:pt x="429" y="827"/>
                          </a:cubicBezTo>
                          <a:cubicBezTo>
                            <a:pt x="468" y="827"/>
                            <a:pt x="507" y="821"/>
                            <a:pt x="546" y="808"/>
                          </a:cubicBezTo>
                          <a:cubicBezTo>
                            <a:pt x="1031" y="764"/>
                            <a:pt x="878" y="1"/>
                            <a:pt x="483" y="1"/>
                          </a:cubicBezTo>
                          <a:close/>
                        </a:path>
                      </a:pathLst>
                    </a:custGeom>
                    <a:solidFill>
                      <a:srgbClr val="000000">
                        <a:alpha val="32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61"/>
                    <p:cNvSpPr/>
                    <p:nvPr/>
                  </p:nvSpPr>
                  <p:spPr>
                    <a:xfrm>
                      <a:off x="-2085925" y="1044675"/>
                      <a:ext cx="19100" cy="17275"/>
                    </a:xfrm>
                    <a:custGeom>
                      <a:avLst/>
                      <a:gdLst/>
                      <a:ahLst/>
                      <a:cxnLst/>
                      <a:rect l="l" t="t" r="r" b="b"/>
                      <a:pathLst>
                        <a:path w="764" h="691" extrusionOk="0">
                          <a:moveTo>
                            <a:pt x="485" y="0"/>
                          </a:moveTo>
                          <a:cubicBezTo>
                            <a:pt x="378" y="0"/>
                            <a:pt x="272" y="62"/>
                            <a:pt x="227" y="197"/>
                          </a:cubicBezTo>
                          <a:cubicBezTo>
                            <a:pt x="227" y="245"/>
                            <a:pt x="179" y="294"/>
                            <a:pt x="179" y="294"/>
                          </a:cubicBezTo>
                          <a:cubicBezTo>
                            <a:pt x="1" y="472"/>
                            <a:pt x="147" y="690"/>
                            <a:pt x="323" y="690"/>
                          </a:cubicBezTo>
                          <a:cubicBezTo>
                            <a:pt x="339" y="690"/>
                            <a:pt x="357" y="688"/>
                            <a:pt x="374" y="684"/>
                          </a:cubicBezTo>
                          <a:cubicBezTo>
                            <a:pt x="617" y="635"/>
                            <a:pt x="764" y="489"/>
                            <a:pt x="764" y="245"/>
                          </a:cubicBezTo>
                          <a:cubicBezTo>
                            <a:pt x="737" y="87"/>
                            <a:pt x="611" y="0"/>
                            <a:pt x="485" y="0"/>
                          </a:cubicBezTo>
                          <a:close/>
                        </a:path>
                      </a:pathLst>
                    </a:custGeom>
                    <a:solidFill>
                      <a:srgbClr val="000000">
                        <a:alpha val="32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61"/>
                    <p:cNvSpPr/>
                    <p:nvPr/>
                  </p:nvSpPr>
                  <p:spPr>
                    <a:xfrm>
                      <a:off x="-2093075" y="784275"/>
                      <a:ext cx="36000" cy="94275"/>
                    </a:xfrm>
                    <a:custGeom>
                      <a:avLst/>
                      <a:gdLst/>
                      <a:ahLst/>
                      <a:cxnLst/>
                      <a:rect l="l" t="t" r="r" b="b"/>
                      <a:pathLst>
                        <a:path w="1440" h="3771" extrusionOk="0">
                          <a:moveTo>
                            <a:pt x="544" y="0"/>
                          </a:moveTo>
                          <a:cubicBezTo>
                            <a:pt x="282" y="0"/>
                            <a:pt x="0" y="226"/>
                            <a:pt x="172" y="569"/>
                          </a:cubicBezTo>
                          <a:cubicBezTo>
                            <a:pt x="611" y="1593"/>
                            <a:pt x="1001" y="2666"/>
                            <a:pt x="1342" y="3738"/>
                          </a:cubicBezTo>
                          <a:cubicBezTo>
                            <a:pt x="1342" y="3758"/>
                            <a:pt x="1359" y="3770"/>
                            <a:pt x="1379" y="3770"/>
                          </a:cubicBezTo>
                          <a:cubicBezTo>
                            <a:pt x="1406" y="3770"/>
                            <a:pt x="1440" y="3746"/>
                            <a:pt x="1440" y="3689"/>
                          </a:cubicBezTo>
                          <a:cubicBezTo>
                            <a:pt x="1196" y="2617"/>
                            <a:pt x="1001" y="1495"/>
                            <a:pt x="903" y="374"/>
                          </a:cubicBezTo>
                          <a:cubicBezTo>
                            <a:pt x="903" y="112"/>
                            <a:pt x="729" y="0"/>
                            <a:pt x="544" y="0"/>
                          </a:cubicBezTo>
                          <a:close/>
                        </a:path>
                      </a:pathLst>
                    </a:custGeom>
                    <a:solidFill>
                      <a:srgbClr val="000000">
                        <a:alpha val="32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61"/>
                    <p:cNvSpPr/>
                    <p:nvPr/>
                  </p:nvSpPr>
                  <p:spPr>
                    <a:xfrm>
                      <a:off x="-1877925" y="766500"/>
                      <a:ext cx="54500" cy="260975"/>
                    </a:xfrm>
                    <a:custGeom>
                      <a:avLst/>
                      <a:gdLst/>
                      <a:ahLst/>
                      <a:cxnLst/>
                      <a:rect l="l" t="t" r="r" b="b"/>
                      <a:pathLst>
                        <a:path w="2180" h="10439" extrusionOk="0">
                          <a:moveTo>
                            <a:pt x="532" y="1"/>
                          </a:moveTo>
                          <a:cubicBezTo>
                            <a:pt x="469" y="1"/>
                            <a:pt x="410" y="32"/>
                            <a:pt x="391" y="110"/>
                          </a:cubicBezTo>
                          <a:cubicBezTo>
                            <a:pt x="1" y="3620"/>
                            <a:pt x="586" y="7179"/>
                            <a:pt x="2000" y="10397"/>
                          </a:cubicBezTo>
                          <a:cubicBezTo>
                            <a:pt x="2015" y="10428"/>
                            <a:pt x="2039" y="10439"/>
                            <a:pt x="2064" y="10439"/>
                          </a:cubicBezTo>
                          <a:cubicBezTo>
                            <a:pt x="2120" y="10439"/>
                            <a:pt x="2180" y="10382"/>
                            <a:pt x="2146" y="10349"/>
                          </a:cubicBezTo>
                          <a:cubicBezTo>
                            <a:pt x="1805" y="8642"/>
                            <a:pt x="1366" y="7033"/>
                            <a:pt x="1122" y="5327"/>
                          </a:cubicBezTo>
                          <a:cubicBezTo>
                            <a:pt x="878" y="3620"/>
                            <a:pt x="927" y="1914"/>
                            <a:pt x="732" y="159"/>
                          </a:cubicBezTo>
                          <a:cubicBezTo>
                            <a:pt x="732" y="71"/>
                            <a:pt x="627" y="1"/>
                            <a:pt x="532" y="1"/>
                          </a:cubicBezTo>
                          <a:close/>
                        </a:path>
                      </a:pathLst>
                    </a:custGeom>
                    <a:solidFill>
                      <a:srgbClr val="000000">
                        <a:alpha val="32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61"/>
                    <p:cNvSpPr/>
                    <p:nvPr/>
                  </p:nvSpPr>
                  <p:spPr>
                    <a:xfrm>
                      <a:off x="-1733100" y="653500"/>
                      <a:ext cx="50225" cy="238250"/>
                    </a:xfrm>
                    <a:custGeom>
                      <a:avLst/>
                      <a:gdLst/>
                      <a:ahLst/>
                      <a:cxnLst/>
                      <a:rect l="l" t="t" r="r" b="b"/>
                      <a:pathLst>
                        <a:path w="2009" h="9530" extrusionOk="0">
                          <a:moveTo>
                            <a:pt x="496" y="1"/>
                          </a:moveTo>
                          <a:cubicBezTo>
                            <a:pt x="252" y="1"/>
                            <a:pt x="0" y="216"/>
                            <a:pt x="58" y="534"/>
                          </a:cubicBezTo>
                          <a:cubicBezTo>
                            <a:pt x="253" y="2046"/>
                            <a:pt x="595" y="3509"/>
                            <a:pt x="887" y="5020"/>
                          </a:cubicBezTo>
                          <a:cubicBezTo>
                            <a:pt x="1082" y="6483"/>
                            <a:pt x="1423" y="7994"/>
                            <a:pt x="1814" y="9457"/>
                          </a:cubicBezTo>
                          <a:cubicBezTo>
                            <a:pt x="1814" y="9505"/>
                            <a:pt x="1850" y="9530"/>
                            <a:pt x="1893" y="9530"/>
                          </a:cubicBezTo>
                          <a:cubicBezTo>
                            <a:pt x="1935" y="9530"/>
                            <a:pt x="1984" y="9505"/>
                            <a:pt x="2009" y="9457"/>
                          </a:cubicBezTo>
                          <a:lnTo>
                            <a:pt x="2009" y="9408"/>
                          </a:lnTo>
                          <a:cubicBezTo>
                            <a:pt x="1911" y="7799"/>
                            <a:pt x="1716" y="6190"/>
                            <a:pt x="1423" y="4581"/>
                          </a:cubicBezTo>
                          <a:cubicBezTo>
                            <a:pt x="1277" y="3167"/>
                            <a:pt x="1082" y="1753"/>
                            <a:pt x="887" y="339"/>
                          </a:cubicBezTo>
                          <a:cubicBezTo>
                            <a:pt x="828" y="102"/>
                            <a:pt x="664" y="1"/>
                            <a:pt x="496" y="1"/>
                          </a:cubicBezTo>
                          <a:close/>
                        </a:path>
                      </a:pathLst>
                    </a:custGeom>
                    <a:solidFill>
                      <a:srgbClr val="000000">
                        <a:alpha val="32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61"/>
                    <p:cNvSpPr/>
                    <p:nvPr/>
                  </p:nvSpPr>
                  <p:spPr>
                    <a:xfrm>
                      <a:off x="-1517875" y="671500"/>
                      <a:ext cx="39775" cy="183375"/>
                    </a:xfrm>
                    <a:custGeom>
                      <a:avLst/>
                      <a:gdLst/>
                      <a:ahLst/>
                      <a:cxnLst/>
                      <a:rect l="l" t="t" r="r" b="b"/>
                      <a:pathLst>
                        <a:path w="1591" h="7335" extrusionOk="0">
                          <a:moveTo>
                            <a:pt x="193" y="1"/>
                          </a:moveTo>
                          <a:cubicBezTo>
                            <a:pt x="100" y="1"/>
                            <a:pt x="0" y="84"/>
                            <a:pt x="30" y="205"/>
                          </a:cubicBezTo>
                          <a:cubicBezTo>
                            <a:pt x="323" y="1521"/>
                            <a:pt x="615" y="2789"/>
                            <a:pt x="810" y="4105"/>
                          </a:cubicBezTo>
                          <a:cubicBezTo>
                            <a:pt x="908" y="5178"/>
                            <a:pt x="908" y="6201"/>
                            <a:pt x="1054" y="7225"/>
                          </a:cubicBezTo>
                          <a:cubicBezTo>
                            <a:pt x="1078" y="7298"/>
                            <a:pt x="1139" y="7335"/>
                            <a:pt x="1200" y="7335"/>
                          </a:cubicBezTo>
                          <a:cubicBezTo>
                            <a:pt x="1261" y="7335"/>
                            <a:pt x="1322" y="7298"/>
                            <a:pt x="1347" y="7225"/>
                          </a:cubicBezTo>
                          <a:cubicBezTo>
                            <a:pt x="1590" y="4788"/>
                            <a:pt x="1249" y="2350"/>
                            <a:pt x="323" y="107"/>
                          </a:cubicBezTo>
                          <a:cubicBezTo>
                            <a:pt x="304" y="33"/>
                            <a:pt x="250" y="1"/>
                            <a:pt x="193" y="1"/>
                          </a:cubicBezTo>
                          <a:close/>
                        </a:path>
                      </a:pathLst>
                    </a:custGeom>
                    <a:solidFill>
                      <a:srgbClr val="000000">
                        <a:alpha val="32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61"/>
                    <p:cNvSpPr/>
                    <p:nvPr/>
                  </p:nvSpPr>
                  <p:spPr>
                    <a:xfrm>
                      <a:off x="-1247325" y="627250"/>
                      <a:ext cx="55650" cy="265900"/>
                    </a:xfrm>
                    <a:custGeom>
                      <a:avLst/>
                      <a:gdLst/>
                      <a:ahLst/>
                      <a:cxnLst/>
                      <a:rect l="l" t="t" r="r" b="b"/>
                      <a:pathLst>
                        <a:path w="2226" h="10636" extrusionOk="0">
                          <a:moveTo>
                            <a:pt x="174" y="1"/>
                          </a:moveTo>
                          <a:cubicBezTo>
                            <a:pt x="92" y="1"/>
                            <a:pt x="0" y="75"/>
                            <a:pt x="32" y="171"/>
                          </a:cubicBezTo>
                          <a:lnTo>
                            <a:pt x="32" y="122"/>
                          </a:lnTo>
                          <a:cubicBezTo>
                            <a:pt x="1007" y="3632"/>
                            <a:pt x="958" y="6948"/>
                            <a:pt x="1299" y="10507"/>
                          </a:cubicBezTo>
                          <a:cubicBezTo>
                            <a:pt x="1299" y="10585"/>
                            <a:pt x="1369" y="10635"/>
                            <a:pt x="1442" y="10635"/>
                          </a:cubicBezTo>
                          <a:cubicBezTo>
                            <a:pt x="1505" y="10635"/>
                            <a:pt x="1569" y="10597"/>
                            <a:pt x="1592" y="10507"/>
                          </a:cubicBezTo>
                          <a:cubicBezTo>
                            <a:pt x="2226" y="7191"/>
                            <a:pt x="1348" y="3242"/>
                            <a:pt x="276" y="73"/>
                          </a:cubicBezTo>
                          <a:cubicBezTo>
                            <a:pt x="259" y="22"/>
                            <a:pt x="218" y="1"/>
                            <a:pt x="174" y="1"/>
                          </a:cubicBezTo>
                          <a:close/>
                        </a:path>
                      </a:pathLst>
                    </a:custGeom>
                    <a:solidFill>
                      <a:srgbClr val="000000">
                        <a:alpha val="32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61"/>
                    <p:cNvSpPr/>
                    <p:nvPr/>
                  </p:nvSpPr>
                  <p:spPr>
                    <a:xfrm>
                      <a:off x="-1345275" y="803975"/>
                      <a:ext cx="6125" cy="10700"/>
                    </a:xfrm>
                    <a:custGeom>
                      <a:avLst/>
                      <a:gdLst/>
                      <a:ahLst/>
                      <a:cxnLst/>
                      <a:rect l="l" t="t" r="r" b="b"/>
                      <a:pathLst>
                        <a:path w="245" h="428" extrusionOk="0">
                          <a:moveTo>
                            <a:pt x="104" y="0"/>
                          </a:moveTo>
                          <a:cubicBezTo>
                            <a:pt x="74" y="0"/>
                            <a:pt x="49" y="25"/>
                            <a:pt x="49" y="74"/>
                          </a:cubicBezTo>
                          <a:cubicBezTo>
                            <a:pt x="1" y="122"/>
                            <a:pt x="1" y="220"/>
                            <a:pt x="1" y="317"/>
                          </a:cubicBezTo>
                          <a:cubicBezTo>
                            <a:pt x="1" y="390"/>
                            <a:pt x="62" y="427"/>
                            <a:pt x="123" y="427"/>
                          </a:cubicBezTo>
                          <a:cubicBezTo>
                            <a:pt x="184" y="427"/>
                            <a:pt x="244" y="390"/>
                            <a:pt x="244" y="317"/>
                          </a:cubicBezTo>
                          <a:cubicBezTo>
                            <a:pt x="244" y="220"/>
                            <a:pt x="196" y="122"/>
                            <a:pt x="196" y="74"/>
                          </a:cubicBezTo>
                          <a:cubicBezTo>
                            <a:pt x="171" y="25"/>
                            <a:pt x="135" y="0"/>
                            <a:pt x="104" y="0"/>
                          </a:cubicBezTo>
                          <a:close/>
                        </a:path>
                      </a:pathLst>
                    </a:custGeom>
                    <a:solidFill>
                      <a:srgbClr val="000000">
                        <a:alpha val="32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61"/>
                    <p:cNvSpPr/>
                    <p:nvPr/>
                  </p:nvSpPr>
                  <p:spPr>
                    <a:xfrm>
                      <a:off x="-1368250" y="700100"/>
                      <a:ext cx="18525" cy="13550"/>
                    </a:xfrm>
                    <a:custGeom>
                      <a:avLst/>
                      <a:gdLst/>
                      <a:ahLst/>
                      <a:cxnLst/>
                      <a:rect l="l" t="t" r="r" b="b"/>
                      <a:pathLst>
                        <a:path w="741" h="542" extrusionOk="0">
                          <a:moveTo>
                            <a:pt x="378" y="0"/>
                          </a:moveTo>
                          <a:cubicBezTo>
                            <a:pt x="333" y="0"/>
                            <a:pt x="286" y="11"/>
                            <a:pt x="237" y="36"/>
                          </a:cubicBezTo>
                          <a:cubicBezTo>
                            <a:pt x="1" y="193"/>
                            <a:pt x="178" y="541"/>
                            <a:pt x="409" y="541"/>
                          </a:cubicBezTo>
                          <a:cubicBezTo>
                            <a:pt x="464" y="541"/>
                            <a:pt x="522" y="521"/>
                            <a:pt x="578" y="474"/>
                          </a:cubicBezTo>
                          <a:cubicBezTo>
                            <a:pt x="741" y="271"/>
                            <a:pt x="599" y="0"/>
                            <a:pt x="378" y="0"/>
                          </a:cubicBezTo>
                          <a:close/>
                        </a:path>
                      </a:pathLst>
                    </a:custGeom>
                    <a:solidFill>
                      <a:srgbClr val="000000">
                        <a:alpha val="32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61"/>
                    <p:cNvSpPr/>
                    <p:nvPr/>
                  </p:nvSpPr>
                  <p:spPr>
                    <a:xfrm>
                      <a:off x="-1303825" y="688400"/>
                      <a:ext cx="13525" cy="11375"/>
                    </a:xfrm>
                    <a:custGeom>
                      <a:avLst/>
                      <a:gdLst/>
                      <a:ahLst/>
                      <a:cxnLst/>
                      <a:rect l="l" t="t" r="r" b="b"/>
                      <a:pathLst>
                        <a:path w="541" h="455" extrusionOk="0">
                          <a:moveTo>
                            <a:pt x="242" y="1"/>
                          </a:moveTo>
                          <a:cubicBezTo>
                            <a:pt x="194" y="1"/>
                            <a:pt x="143" y="19"/>
                            <a:pt x="98" y="65"/>
                          </a:cubicBezTo>
                          <a:cubicBezTo>
                            <a:pt x="0" y="114"/>
                            <a:pt x="0" y="260"/>
                            <a:pt x="0" y="357"/>
                          </a:cubicBezTo>
                          <a:cubicBezTo>
                            <a:pt x="0" y="406"/>
                            <a:pt x="49" y="455"/>
                            <a:pt x="98" y="455"/>
                          </a:cubicBezTo>
                          <a:cubicBezTo>
                            <a:pt x="195" y="455"/>
                            <a:pt x="342" y="455"/>
                            <a:pt x="390" y="357"/>
                          </a:cubicBezTo>
                          <a:cubicBezTo>
                            <a:pt x="540" y="208"/>
                            <a:pt x="403" y="1"/>
                            <a:pt x="242" y="1"/>
                          </a:cubicBezTo>
                          <a:close/>
                        </a:path>
                      </a:pathLst>
                    </a:custGeom>
                    <a:solidFill>
                      <a:srgbClr val="000000">
                        <a:alpha val="32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61"/>
                    <p:cNvSpPr/>
                    <p:nvPr/>
                  </p:nvSpPr>
                  <p:spPr>
                    <a:xfrm>
                      <a:off x="-1275800" y="772775"/>
                      <a:ext cx="10650" cy="7550"/>
                    </a:xfrm>
                    <a:custGeom>
                      <a:avLst/>
                      <a:gdLst/>
                      <a:ahLst/>
                      <a:cxnLst/>
                      <a:rect l="l" t="t" r="r" b="b"/>
                      <a:pathLst>
                        <a:path w="426" h="302" extrusionOk="0">
                          <a:moveTo>
                            <a:pt x="236" y="1"/>
                          </a:moveTo>
                          <a:cubicBezTo>
                            <a:pt x="224" y="1"/>
                            <a:pt x="210" y="2"/>
                            <a:pt x="196" y="5"/>
                          </a:cubicBezTo>
                          <a:lnTo>
                            <a:pt x="196" y="54"/>
                          </a:lnTo>
                          <a:lnTo>
                            <a:pt x="98" y="54"/>
                          </a:lnTo>
                          <a:cubicBezTo>
                            <a:pt x="1" y="103"/>
                            <a:pt x="1" y="200"/>
                            <a:pt x="98" y="249"/>
                          </a:cubicBezTo>
                          <a:lnTo>
                            <a:pt x="196" y="298"/>
                          </a:lnTo>
                          <a:cubicBezTo>
                            <a:pt x="210" y="301"/>
                            <a:pt x="224" y="302"/>
                            <a:pt x="236" y="302"/>
                          </a:cubicBezTo>
                          <a:cubicBezTo>
                            <a:pt x="426" y="302"/>
                            <a:pt x="426" y="1"/>
                            <a:pt x="236" y="1"/>
                          </a:cubicBezTo>
                          <a:close/>
                        </a:path>
                      </a:pathLst>
                    </a:custGeom>
                    <a:solidFill>
                      <a:srgbClr val="000000">
                        <a:alpha val="32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61"/>
                    <p:cNvSpPr/>
                    <p:nvPr/>
                  </p:nvSpPr>
                  <p:spPr>
                    <a:xfrm>
                      <a:off x="-1405000" y="631400"/>
                      <a:ext cx="13425" cy="29850"/>
                    </a:xfrm>
                    <a:custGeom>
                      <a:avLst/>
                      <a:gdLst/>
                      <a:ahLst/>
                      <a:cxnLst/>
                      <a:rect l="l" t="t" r="r" b="b"/>
                      <a:pathLst>
                        <a:path w="537" h="1194" extrusionOk="0">
                          <a:moveTo>
                            <a:pt x="157" y="0"/>
                          </a:moveTo>
                          <a:cubicBezTo>
                            <a:pt x="98" y="0"/>
                            <a:pt x="31" y="42"/>
                            <a:pt x="1" y="102"/>
                          </a:cubicBezTo>
                          <a:lnTo>
                            <a:pt x="49" y="102"/>
                          </a:lnTo>
                          <a:lnTo>
                            <a:pt x="49" y="638"/>
                          </a:lnTo>
                          <a:cubicBezTo>
                            <a:pt x="49" y="785"/>
                            <a:pt x="49" y="931"/>
                            <a:pt x="49" y="1077"/>
                          </a:cubicBezTo>
                          <a:cubicBezTo>
                            <a:pt x="76" y="1158"/>
                            <a:pt x="147" y="1194"/>
                            <a:pt x="214" y="1194"/>
                          </a:cubicBezTo>
                          <a:cubicBezTo>
                            <a:pt x="269" y="1194"/>
                            <a:pt x="320" y="1170"/>
                            <a:pt x="342" y="1126"/>
                          </a:cubicBezTo>
                          <a:cubicBezTo>
                            <a:pt x="537" y="785"/>
                            <a:pt x="488" y="346"/>
                            <a:pt x="244" y="53"/>
                          </a:cubicBezTo>
                          <a:cubicBezTo>
                            <a:pt x="226" y="16"/>
                            <a:pt x="193" y="0"/>
                            <a:pt x="157" y="0"/>
                          </a:cubicBezTo>
                          <a:close/>
                        </a:path>
                      </a:pathLst>
                    </a:custGeom>
                    <a:solidFill>
                      <a:srgbClr val="000000">
                        <a:alpha val="32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61"/>
                    <p:cNvSpPr/>
                    <p:nvPr/>
                  </p:nvSpPr>
                  <p:spPr>
                    <a:xfrm>
                      <a:off x="-1334300" y="653450"/>
                      <a:ext cx="8550" cy="10675"/>
                    </a:xfrm>
                    <a:custGeom>
                      <a:avLst/>
                      <a:gdLst/>
                      <a:ahLst/>
                      <a:cxnLst/>
                      <a:rect l="l" t="t" r="r" b="b"/>
                      <a:pathLst>
                        <a:path w="342" h="427" extrusionOk="0">
                          <a:moveTo>
                            <a:pt x="147" y="0"/>
                          </a:moveTo>
                          <a:cubicBezTo>
                            <a:pt x="74" y="0"/>
                            <a:pt x="0" y="49"/>
                            <a:pt x="0" y="146"/>
                          </a:cubicBezTo>
                          <a:lnTo>
                            <a:pt x="0" y="244"/>
                          </a:lnTo>
                          <a:cubicBezTo>
                            <a:pt x="0" y="366"/>
                            <a:pt x="86" y="427"/>
                            <a:pt x="171" y="427"/>
                          </a:cubicBezTo>
                          <a:cubicBezTo>
                            <a:pt x="256" y="427"/>
                            <a:pt x="342" y="366"/>
                            <a:pt x="342" y="244"/>
                          </a:cubicBezTo>
                          <a:lnTo>
                            <a:pt x="293" y="244"/>
                          </a:lnTo>
                          <a:lnTo>
                            <a:pt x="293" y="146"/>
                          </a:lnTo>
                          <a:cubicBezTo>
                            <a:pt x="293" y="49"/>
                            <a:pt x="220" y="0"/>
                            <a:pt x="147" y="0"/>
                          </a:cubicBezTo>
                          <a:close/>
                        </a:path>
                      </a:pathLst>
                    </a:custGeom>
                    <a:solidFill>
                      <a:srgbClr val="000000">
                        <a:alpha val="32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61"/>
                    <p:cNvSpPr/>
                    <p:nvPr/>
                  </p:nvSpPr>
                  <p:spPr>
                    <a:xfrm>
                      <a:off x="-1417175" y="750825"/>
                      <a:ext cx="12175" cy="7475"/>
                    </a:xfrm>
                    <a:custGeom>
                      <a:avLst/>
                      <a:gdLst/>
                      <a:ahLst/>
                      <a:cxnLst/>
                      <a:rect l="l" t="t" r="r" b="b"/>
                      <a:pathLst>
                        <a:path w="487" h="299" extrusionOk="0">
                          <a:moveTo>
                            <a:pt x="329" y="1"/>
                          </a:moveTo>
                          <a:cubicBezTo>
                            <a:pt x="318" y="1"/>
                            <a:pt x="306" y="2"/>
                            <a:pt x="293" y="6"/>
                          </a:cubicBezTo>
                          <a:lnTo>
                            <a:pt x="195" y="6"/>
                          </a:lnTo>
                          <a:cubicBezTo>
                            <a:pt x="0" y="54"/>
                            <a:pt x="0" y="298"/>
                            <a:pt x="195" y="298"/>
                          </a:cubicBezTo>
                          <a:lnTo>
                            <a:pt x="293" y="298"/>
                          </a:lnTo>
                          <a:cubicBezTo>
                            <a:pt x="475" y="298"/>
                            <a:pt x="487" y="1"/>
                            <a:pt x="329" y="1"/>
                          </a:cubicBezTo>
                          <a:close/>
                        </a:path>
                      </a:pathLst>
                    </a:custGeom>
                    <a:solidFill>
                      <a:srgbClr val="000000">
                        <a:alpha val="32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61"/>
                    <p:cNvSpPr/>
                    <p:nvPr/>
                  </p:nvSpPr>
                  <p:spPr>
                    <a:xfrm>
                      <a:off x="-1394950" y="802925"/>
                      <a:ext cx="13150" cy="13925"/>
                    </a:xfrm>
                    <a:custGeom>
                      <a:avLst/>
                      <a:gdLst/>
                      <a:ahLst/>
                      <a:cxnLst/>
                      <a:rect l="l" t="t" r="r" b="b"/>
                      <a:pathLst>
                        <a:path w="526" h="557" extrusionOk="0">
                          <a:moveTo>
                            <a:pt x="329" y="1"/>
                          </a:moveTo>
                          <a:cubicBezTo>
                            <a:pt x="103" y="1"/>
                            <a:pt x="0" y="291"/>
                            <a:pt x="86" y="506"/>
                          </a:cubicBezTo>
                          <a:cubicBezTo>
                            <a:pt x="104" y="540"/>
                            <a:pt x="145" y="556"/>
                            <a:pt x="190" y="556"/>
                          </a:cubicBezTo>
                          <a:cubicBezTo>
                            <a:pt x="271" y="556"/>
                            <a:pt x="361" y="503"/>
                            <a:pt x="330" y="408"/>
                          </a:cubicBezTo>
                          <a:cubicBezTo>
                            <a:pt x="330" y="311"/>
                            <a:pt x="428" y="213"/>
                            <a:pt x="476" y="164"/>
                          </a:cubicBezTo>
                          <a:cubicBezTo>
                            <a:pt x="525" y="116"/>
                            <a:pt x="525" y="18"/>
                            <a:pt x="428" y="18"/>
                          </a:cubicBezTo>
                          <a:cubicBezTo>
                            <a:pt x="392" y="6"/>
                            <a:pt x="359" y="1"/>
                            <a:pt x="329" y="1"/>
                          </a:cubicBezTo>
                          <a:close/>
                        </a:path>
                      </a:pathLst>
                    </a:custGeom>
                    <a:solidFill>
                      <a:srgbClr val="000000">
                        <a:alpha val="32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61"/>
                    <p:cNvSpPr/>
                    <p:nvPr/>
                  </p:nvSpPr>
                  <p:spPr>
                    <a:xfrm>
                      <a:off x="-1105150" y="658075"/>
                      <a:ext cx="22550" cy="16100"/>
                    </a:xfrm>
                    <a:custGeom>
                      <a:avLst/>
                      <a:gdLst/>
                      <a:ahLst/>
                      <a:cxnLst/>
                      <a:rect l="l" t="t" r="r" b="b"/>
                      <a:pathLst>
                        <a:path w="902" h="644" extrusionOk="0">
                          <a:moveTo>
                            <a:pt x="507" y="0"/>
                          </a:moveTo>
                          <a:cubicBezTo>
                            <a:pt x="456" y="0"/>
                            <a:pt x="399" y="18"/>
                            <a:pt x="342" y="59"/>
                          </a:cubicBezTo>
                          <a:cubicBezTo>
                            <a:pt x="244" y="108"/>
                            <a:pt x="147" y="205"/>
                            <a:pt x="49" y="303"/>
                          </a:cubicBezTo>
                          <a:cubicBezTo>
                            <a:pt x="0" y="449"/>
                            <a:pt x="98" y="595"/>
                            <a:pt x="244" y="644"/>
                          </a:cubicBezTo>
                          <a:cubicBezTo>
                            <a:pt x="342" y="644"/>
                            <a:pt x="439" y="595"/>
                            <a:pt x="537" y="546"/>
                          </a:cubicBezTo>
                          <a:cubicBezTo>
                            <a:pt x="901" y="425"/>
                            <a:pt x="761" y="0"/>
                            <a:pt x="507" y="0"/>
                          </a:cubicBezTo>
                          <a:close/>
                        </a:path>
                      </a:pathLst>
                    </a:custGeom>
                    <a:solidFill>
                      <a:srgbClr val="000000">
                        <a:alpha val="32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61"/>
                    <p:cNvSpPr/>
                    <p:nvPr/>
                  </p:nvSpPr>
                  <p:spPr>
                    <a:xfrm>
                      <a:off x="-1081375" y="765875"/>
                      <a:ext cx="14650" cy="6725"/>
                    </a:xfrm>
                    <a:custGeom>
                      <a:avLst/>
                      <a:gdLst/>
                      <a:ahLst/>
                      <a:cxnLst/>
                      <a:rect l="l" t="t" r="r" b="b"/>
                      <a:pathLst>
                        <a:path w="586" h="269" extrusionOk="0">
                          <a:moveTo>
                            <a:pt x="317" y="1"/>
                          </a:moveTo>
                          <a:cubicBezTo>
                            <a:pt x="280" y="1"/>
                            <a:pt x="244" y="13"/>
                            <a:pt x="220" y="37"/>
                          </a:cubicBezTo>
                          <a:lnTo>
                            <a:pt x="122" y="86"/>
                          </a:lnTo>
                          <a:cubicBezTo>
                            <a:pt x="0" y="208"/>
                            <a:pt x="146" y="269"/>
                            <a:pt x="293" y="269"/>
                          </a:cubicBezTo>
                          <a:cubicBezTo>
                            <a:pt x="439" y="269"/>
                            <a:pt x="585" y="208"/>
                            <a:pt x="463" y="86"/>
                          </a:cubicBezTo>
                          <a:lnTo>
                            <a:pt x="415" y="37"/>
                          </a:lnTo>
                          <a:cubicBezTo>
                            <a:pt x="390" y="13"/>
                            <a:pt x="354" y="1"/>
                            <a:pt x="317" y="1"/>
                          </a:cubicBezTo>
                          <a:close/>
                        </a:path>
                      </a:pathLst>
                    </a:custGeom>
                    <a:solidFill>
                      <a:srgbClr val="000000">
                        <a:alpha val="32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61"/>
                    <p:cNvSpPr/>
                    <p:nvPr/>
                  </p:nvSpPr>
                  <p:spPr>
                    <a:xfrm>
                      <a:off x="-963600" y="682450"/>
                      <a:ext cx="13275" cy="12700"/>
                    </a:xfrm>
                    <a:custGeom>
                      <a:avLst/>
                      <a:gdLst/>
                      <a:ahLst/>
                      <a:cxnLst/>
                      <a:rect l="l" t="t" r="r" b="b"/>
                      <a:pathLst>
                        <a:path w="531" h="508" extrusionOk="0">
                          <a:moveTo>
                            <a:pt x="311" y="1"/>
                          </a:moveTo>
                          <a:cubicBezTo>
                            <a:pt x="288" y="1"/>
                            <a:pt x="264" y="4"/>
                            <a:pt x="238" y="10"/>
                          </a:cubicBezTo>
                          <a:lnTo>
                            <a:pt x="189" y="10"/>
                          </a:lnTo>
                          <a:cubicBezTo>
                            <a:pt x="92" y="10"/>
                            <a:pt x="43" y="108"/>
                            <a:pt x="43" y="205"/>
                          </a:cubicBezTo>
                          <a:lnTo>
                            <a:pt x="43" y="254"/>
                          </a:lnTo>
                          <a:cubicBezTo>
                            <a:pt x="1" y="381"/>
                            <a:pt x="105" y="507"/>
                            <a:pt x="228" y="507"/>
                          </a:cubicBezTo>
                          <a:cubicBezTo>
                            <a:pt x="247" y="507"/>
                            <a:pt x="267" y="504"/>
                            <a:pt x="287" y="498"/>
                          </a:cubicBezTo>
                          <a:lnTo>
                            <a:pt x="335" y="498"/>
                          </a:lnTo>
                          <a:cubicBezTo>
                            <a:pt x="433" y="498"/>
                            <a:pt x="482" y="400"/>
                            <a:pt x="530" y="352"/>
                          </a:cubicBezTo>
                          <a:lnTo>
                            <a:pt x="530" y="254"/>
                          </a:lnTo>
                          <a:cubicBezTo>
                            <a:pt x="530" y="127"/>
                            <a:pt x="457" y="1"/>
                            <a:pt x="311" y="1"/>
                          </a:cubicBezTo>
                          <a:close/>
                        </a:path>
                      </a:pathLst>
                    </a:custGeom>
                    <a:solidFill>
                      <a:srgbClr val="000000">
                        <a:alpha val="32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61"/>
                    <p:cNvSpPr/>
                    <p:nvPr/>
                  </p:nvSpPr>
                  <p:spPr>
                    <a:xfrm>
                      <a:off x="-1016175" y="855125"/>
                      <a:ext cx="15650" cy="14050"/>
                    </a:xfrm>
                    <a:custGeom>
                      <a:avLst/>
                      <a:gdLst/>
                      <a:ahLst/>
                      <a:cxnLst/>
                      <a:rect l="l" t="t" r="r" b="b"/>
                      <a:pathLst>
                        <a:path w="626" h="562" extrusionOk="0">
                          <a:moveTo>
                            <a:pt x="232" y="1"/>
                          </a:moveTo>
                          <a:cubicBezTo>
                            <a:pt x="188" y="1"/>
                            <a:pt x="142" y="9"/>
                            <a:pt x="98" y="27"/>
                          </a:cubicBezTo>
                          <a:cubicBezTo>
                            <a:pt x="1" y="75"/>
                            <a:pt x="1" y="222"/>
                            <a:pt x="98" y="319"/>
                          </a:cubicBezTo>
                          <a:cubicBezTo>
                            <a:pt x="147" y="319"/>
                            <a:pt x="196" y="368"/>
                            <a:pt x="244" y="417"/>
                          </a:cubicBezTo>
                          <a:cubicBezTo>
                            <a:pt x="244" y="519"/>
                            <a:pt x="305" y="561"/>
                            <a:pt x="374" y="561"/>
                          </a:cubicBezTo>
                          <a:cubicBezTo>
                            <a:pt x="471" y="561"/>
                            <a:pt x="586" y="481"/>
                            <a:pt x="586" y="368"/>
                          </a:cubicBezTo>
                          <a:cubicBezTo>
                            <a:pt x="626" y="168"/>
                            <a:pt x="436" y="1"/>
                            <a:pt x="232" y="1"/>
                          </a:cubicBezTo>
                          <a:close/>
                        </a:path>
                      </a:pathLst>
                    </a:custGeom>
                    <a:solidFill>
                      <a:srgbClr val="000000">
                        <a:alpha val="32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61"/>
                    <p:cNvSpPr/>
                    <p:nvPr/>
                  </p:nvSpPr>
                  <p:spPr>
                    <a:xfrm>
                      <a:off x="-1119300" y="878025"/>
                      <a:ext cx="9300" cy="13625"/>
                    </a:xfrm>
                    <a:custGeom>
                      <a:avLst/>
                      <a:gdLst/>
                      <a:ahLst/>
                      <a:cxnLst/>
                      <a:rect l="l" t="t" r="r" b="b"/>
                      <a:pathLst>
                        <a:path w="372" h="545" extrusionOk="0">
                          <a:moveTo>
                            <a:pt x="187" y="1"/>
                          </a:moveTo>
                          <a:cubicBezTo>
                            <a:pt x="96" y="1"/>
                            <a:pt x="1" y="65"/>
                            <a:pt x="30" y="183"/>
                          </a:cubicBezTo>
                          <a:cubicBezTo>
                            <a:pt x="79" y="281"/>
                            <a:pt x="128" y="427"/>
                            <a:pt x="225" y="524"/>
                          </a:cubicBezTo>
                          <a:cubicBezTo>
                            <a:pt x="239" y="539"/>
                            <a:pt x="258" y="545"/>
                            <a:pt x="277" y="545"/>
                          </a:cubicBezTo>
                          <a:cubicBezTo>
                            <a:pt x="323" y="545"/>
                            <a:pt x="371" y="510"/>
                            <a:pt x="371" y="476"/>
                          </a:cubicBezTo>
                          <a:cubicBezTo>
                            <a:pt x="371" y="378"/>
                            <a:pt x="371" y="232"/>
                            <a:pt x="323" y="86"/>
                          </a:cubicBezTo>
                          <a:cubicBezTo>
                            <a:pt x="303" y="28"/>
                            <a:pt x="246" y="1"/>
                            <a:pt x="187" y="1"/>
                          </a:cubicBezTo>
                          <a:close/>
                        </a:path>
                      </a:pathLst>
                    </a:custGeom>
                    <a:solidFill>
                      <a:srgbClr val="000000">
                        <a:alpha val="32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61"/>
                    <p:cNvSpPr/>
                    <p:nvPr/>
                  </p:nvSpPr>
                  <p:spPr>
                    <a:xfrm>
                      <a:off x="-1178825" y="705200"/>
                      <a:ext cx="17800" cy="12350"/>
                    </a:xfrm>
                    <a:custGeom>
                      <a:avLst/>
                      <a:gdLst/>
                      <a:ahLst/>
                      <a:cxnLst/>
                      <a:rect l="l" t="t" r="r" b="b"/>
                      <a:pathLst>
                        <a:path w="712" h="494" extrusionOk="0">
                          <a:moveTo>
                            <a:pt x="303" y="1"/>
                          </a:moveTo>
                          <a:cubicBezTo>
                            <a:pt x="141" y="1"/>
                            <a:pt x="0" y="160"/>
                            <a:pt x="120" y="319"/>
                          </a:cubicBezTo>
                          <a:lnTo>
                            <a:pt x="120" y="368"/>
                          </a:lnTo>
                          <a:cubicBezTo>
                            <a:pt x="184" y="458"/>
                            <a:pt x="262" y="494"/>
                            <a:pt x="336" y="494"/>
                          </a:cubicBezTo>
                          <a:cubicBezTo>
                            <a:pt x="541" y="494"/>
                            <a:pt x="712" y="219"/>
                            <a:pt x="461" y="75"/>
                          </a:cubicBezTo>
                          <a:lnTo>
                            <a:pt x="412" y="27"/>
                          </a:lnTo>
                          <a:cubicBezTo>
                            <a:pt x="376" y="9"/>
                            <a:pt x="339" y="1"/>
                            <a:pt x="303" y="1"/>
                          </a:cubicBezTo>
                          <a:close/>
                        </a:path>
                      </a:pathLst>
                    </a:custGeom>
                    <a:solidFill>
                      <a:srgbClr val="000000">
                        <a:alpha val="32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61"/>
                    <p:cNvSpPr/>
                    <p:nvPr/>
                  </p:nvSpPr>
                  <p:spPr>
                    <a:xfrm>
                      <a:off x="-906475" y="777150"/>
                      <a:ext cx="14050" cy="10700"/>
                    </a:xfrm>
                    <a:custGeom>
                      <a:avLst/>
                      <a:gdLst/>
                      <a:ahLst/>
                      <a:cxnLst/>
                      <a:rect l="l" t="t" r="r" b="b"/>
                      <a:pathLst>
                        <a:path w="562" h="428" extrusionOk="0">
                          <a:moveTo>
                            <a:pt x="269" y="1"/>
                          </a:moveTo>
                          <a:cubicBezTo>
                            <a:pt x="220" y="1"/>
                            <a:pt x="171" y="25"/>
                            <a:pt x="147" y="74"/>
                          </a:cubicBezTo>
                          <a:lnTo>
                            <a:pt x="98" y="171"/>
                          </a:lnTo>
                          <a:cubicBezTo>
                            <a:pt x="1" y="342"/>
                            <a:pt x="147" y="427"/>
                            <a:pt x="287" y="427"/>
                          </a:cubicBezTo>
                          <a:cubicBezTo>
                            <a:pt x="427" y="427"/>
                            <a:pt x="561" y="342"/>
                            <a:pt x="439" y="171"/>
                          </a:cubicBezTo>
                          <a:lnTo>
                            <a:pt x="391" y="74"/>
                          </a:lnTo>
                          <a:cubicBezTo>
                            <a:pt x="366" y="25"/>
                            <a:pt x="317" y="1"/>
                            <a:pt x="269" y="1"/>
                          </a:cubicBezTo>
                          <a:close/>
                        </a:path>
                      </a:pathLst>
                    </a:custGeom>
                    <a:solidFill>
                      <a:srgbClr val="000000">
                        <a:alpha val="32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61"/>
                    <p:cNvSpPr/>
                    <p:nvPr/>
                  </p:nvSpPr>
                  <p:spPr>
                    <a:xfrm>
                      <a:off x="-783725" y="699650"/>
                      <a:ext cx="15000" cy="14750"/>
                    </a:xfrm>
                    <a:custGeom>
                      <a:avLst/>
                      <a:gdLst/>
                      <a:ahLst/>
                      <a:cxnLst/>
                      <a:rect l="l" t="t" r="r" b="b"/>
                      <a:pathLst>
                        <a:path w="600" h="590" extrusionOk="0">
                          <a:moveTo>
                            <a:pt x="274" y="1"/>
                          </a:moveTo>
                          <a:cubicBezTo>
                            <a:pt x="141" y="1"/>
                            <a:pt x="1" y="108"/>
                            <a:pt x="64" y="297"/>
                          </a:cubicBezTo>
                          <a:lnTo>
                            <a:pt x="112" y="444"/>
                          </a:lnTo>
                          <a:cubicBezTo>
                            <a:pt x="161" y="541"/>
                            <a:pt x="259" y="590"/>
                            <a:pt x="356" y="590"/>
                          </a:cubicBezTo>
                          <a:cubicBezTo>
                            <a:pt x="405" y="590"/>
                            <a:pt x="502" y="590"/>
                            <a:pt x="551" y="541"/>
                          </a:cubicBezTo>
                          <a:cubicBezTo>
                            <a:pt x="600" y="444"/>
                            <a:pt x="600" y="346"/>
                            <a:pt x="551" y="249"/>
                          </a:cubicBezTo>
                          <a:lnTo>
                            <a:pt x="454" y="102"/>
                          </a:lnTo>
                          <a:cubicBezTo>
                            <a:pt x="419" y="33"/>
                            <a:pt x="348" y="1"/>
                            <a:pt x="274" y="1"/>
                          </a:cubicBezTo>
                          <a:close/>
                        </a:path>
                      </a:pathLst>
                    </a:custGeom>
                    <a:solidFill>
                      <a:srgbClr val="000000">
                        <a:alpha val="32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61"/>
                    <p:cNvSpPr/>
                    <p:nvPr/>
                  </p:nvSpPr>
                  <p:spPr>
                    <a:xfrm>
                      <a:off x="-865025" y="664550"/>
                      <a:ext cx="18300" cy="16950"/>
                    </a:xfrm>
                    <a:custGeom>
                      <a:avLst/>
                      <a:gdLst/>
                      <a:ahLst/>
                      <a:cxnLst/>
                      <a:rect l="l" t="t" r="r" b="b"/>
                      <a:pathLst>
                        <a:path w="732" h="678" extrusionOk="0">
                          <a:moveTo>
                            <a:pt x="311" y="0"/>
                          </a:moveTo>
                          <a:cubicBezTo>
                            <a:pt x="255" y="0"/>
                            <a:pt x="195" y="27"/>
                            <a:pt x="146" y="92"/>
                          </a:cubicBezTo>
                          <a:lnTo>
                            <a:pt x="146" y="44"/>
                          </a:lnTo>
                          <a:lnTo>
                            <a:pt x="146" y="44"/>
                          </a:lnTo>
                          <a:cubicBezTo>
                            <a:pt x="0" y="287"/>
                            <a:pt x="0" y="678"/>
                            <a:pt x="341" y="678"/>
                          </a:cubicBezTo>
                          <a:cubicBezTo>
                            <a:pt x="536" y="678"/>
                            <a:pt x="732" y="385"/>
                            <a:pt x="536" y="190"/>
                          </a:cubicBezTo>
                          <a:cubicBezTo>
                            <a:pt x="524" y="178"/>
                            <a:pt x="509" y="169"/>
                            <a:pt x="492" y="163"/>
                          </a:cubicBezTo>
                          <a:lnTo>
                            <a:pt x="492" y="163"/>
                          </a:lnTo>
                          <a:cubicBezTo>
                            <a:pt x="480" y="69"/>
                            <a:pt x="400" y="0"/>
                            <a:pt x="311" y="0"/>
                          </a:cubicBezTo>
                          <a:close/>
                        </a:path>
                      </a:pathLst>
                    </a:custGeom>
                    <a:solidFill>
                      <a:srgbClr val="000000">
                        <a:alpha val="32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61"/>
                    <p:cNvSpPr/>
                    <p:nvPr/>
                  </p:nvSpPr>
                  <p:spPr>
                    <a:xfrm>
                      <a:off x="-1973000" y="876500"/>
                      <a:ext cx="16475" cy="11600"/>
                    </a:xfrm>
                    <a:custGeom>
                      <a:avLst/>
                      <a:gdLst/>
                      <a:ahLst/>
                      <a:cxnLst/>
                      <a:rect l="l" t="t" r="r" b="b"/>
                      <a:pathLst>
                        <a:path w="659" h="464" extrusionOk="0">
                          <a:moveTo>
                            <a:pt x="324" y="0"/>
                          </a:moveTo>
                          <a:cubicBezTo>
                            <a:pt x="159" y="0"/>
                            <a:pt x="1" y="98"/>
                            <a:pt x="147" y="293"/>
                          </a:cubicBezTo>
                          <a:lnTo>
                            <a:pt x="196" y="390"/>
                          </a:lnTo>
                          <a:cubicBezTo>
                            <a:pt x="220" y="439"/>
                            <a:pt x="269" y="464"/>
                            <a:pt x="324" y="464"/>
                          </a:cubicBezTo>
                          <a:cubicBezTo>
                            <a:pt x="379" y="464"/>
                            <a:pt x="440" y="439"/>
                            <a:pt x="488" y="390"/>
                          </a:cubicBezTo>
                          <a:lnTo>
                            <a:pt x="537" y="293"/>
                          </a:lnTo>
                          <a:cubicBezTo>
                            <a:pt x="659" y="98"/>
                            <a:pt x="488" y="0"/>
                            <a:pt x="324" y="0"/>
                          </a:cubicBezTo>
                          <a:close/>
                        </a:path>
                      </a:pathLst>
                    </a:custGeom>
                    <a:solidFill>
                      <a:srgbClr val="000000">
                        <a:alpha val="32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61"/>
                    <p:cNvSpPr/>
                    <p:nvPr/>
                  </p:nvSpPr>
                  <p:spPr>
                    <a:xfrm>
                      <a:off x="-2025400" y="970350"/>
                      <a:ext cx="14650" cy="16450"/>
                    </a:xfrm>
                    <a:custGeom>
                      <a:avLst/>
                      <a:gdLst/>
                      <a:ahLst/>
                      <a:cxnLst/>
                      <a:rect l="l" t="t" r="r" b="b"/>
                      <a:pathLst>
                        <a:path w="586" h="658" extrusionOk="0">
                          <a:moveTo>
                            <a:pt x="244" y="1"/>
                          </a:moveTo>
                          <a:cubicBezTo>
                            <a:pt x="147" y="1"/>
                            <a:pt x="0" y="49"/>
                            <a:pt x="49" y="196"/>
                          </a:cubicBezTo>
                          <a:cubicBezTo>
                            <a:pt x="98" y="293"/>
                            <a:pt x="98" y="391"/>
                            <a:pt x="147" y="488"/>
                          </a:cubicBezTo>
                          <a:cubicBezTo>
                            <a:pt x="147" y="583"/>
                            <a:pt x="229" y="658"/>
                            <a:pt x="314" y="658"/>
                          </a:cubicBezTo>
                          <a:cubicBezTo>
                            <a:pt x="359" y="658"/>
                            <a:pt x="405" y="637"/>
                            <a:pt x="439" y="586"/>
                          </a:cubicBezTo>
                          <a:cubicBezTo>
                            <a:pt x="585" y="342"/>
                            <a:pt x="488" y="49"/>
                            <a:pt x="244" y="1"/>
                          </a:cubicBezTo>
                          <a:close/>
                        </a:path>
                      </a:pathLst>
                    </a:custGeom>
                    <a:solidFill>
                      <a:srgbClr val="000000">
                        <a:alpha val="32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61"/>
                    <p:cNvSpPr/>
                    <p:nvPr/>
                  </p:nvSpPr>
                  <p:spPr>
                    <a:xfrm>
                      <a:off x="-2120250" y="942075"/>
                      <a:ext cx="17750" cy="16775"/>
                    </a:xfrm>
                    <a:custGeom>
                      <a:avLst/>
                      <a:gdLst/>
                      <a:ahLst/>
                      <a:cxnLst/>
                      <a:rect l="l" t="t" r="r" b="b"/>
                      <a:pathLst>
                        <a:path w="710" h="671" extrusionOk="0">
                          <a:moveTo>
                            <a:pt x="488" y="1"/>
                          </a:moveTo>
                          <a:cubicBezTo>
                            <a:pt x="469" y="1"/>
                            <a:pt x="450" y="4"/>
                            <a:pt x="430" y="10"/>
                          </a:cubicBezTo>
                          <a:cubicBezTo>
                            <a:pt x="284" y="108"/>
                            <a:pt x="138" y="254"/>
                            <a:pt x="40" y="449"/>
                          </a:cubicBezTo>
                          <a:cubicBezTo>
                            <a:pt x="1" y="528"/>
                            <a:pt x="89" y="671"/>
                            <a:pt x="202" y="671"/>
                          </a:cubicBezTo>
                          <a:cubicBezTo>
                            <a:pt x="228" y="671"/>
                            <a:pt x="256" y="663"/>
                            <a:pt x="284" y="644"/>
                          </a:cubicBezTo>
                          <a:cubicBezTo>
                            <a:pt x="430" y="546"/>
                            <a:pt x="528" y="400"/>
                            <a:pt x="625" y="254"/>
                          </a:cubicBezTo>
                          <a:cubicBezTo>
                            <a:pt x="710" y="127"/>
                            <a:pt x="611" y="1"/>
                            <a:pt x="488" y="1"/>
                          </a:cubicBezTo>
                          <a:close/>
                        </a:path>
                      </a:pathLst>
                    </a:custGeom>
                    <a:solidFill>
                      <a:srgbClr val="000000">
                        <a:alpha val="32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61"/>
                    <p:cNvSpPr/>
                    <p:nvPr/>
                  </p:nvSpPr>
                  <p:spPr>
                    <a:xfrm>
                      <a:off x="-1970975" y="810675"/>
                      <a:ext cx="18725" cy="12600"/>
                    </a:xfrm>
                    <a:custGeom>
                      <a:avLst/>
                      <a:gdLst/>
                      <a:ahLst/>
                      <a:cxnLst/>
                      <a:rect l="l" t="t" r="r" b="b"/>
                      <a:pathLst>
                        <a:path w="749" h="504" extrusionOk="0">
                          <a:moveTo>
                            <a:pt x="602" y="1"/>
                          </a:moveTo>
                          <a:cubicBezTo>
                            <a:pt x="505" y="1"/>
                            <a:pt x="359" y="1"/>
                            <a:pt x="261" y="49"/>
                          </a:cubicBezTo>
                          <a:cubicBezTo>
                            <a:pt x="0" y="180"/>
                            <a:pt x="166" y="504"/>
                            <a:pt x="412" y="504"/>
                          </a:cubicBezTo>
                          <a:cubicBezTo>
                            <a:pt x="442" y="504"/>
                            <a:pt x="473" y="499"/>
                            <a:pt x="505" y="488"/>
                          </a:cubicBezTo>
                          <a:cubicBezTo>
                            <a:pt x="602" y="391"/>
                            <a:pt x="700" y="293"/>
                            <a:pt x="700" y="196"/>
                          </a:cubicBezTo>
                          <a:cubicBezTo>
                            <a:pt x="749" y="98"/>
                            <a:pt x="700" y="49"/>
                            <a:pt x="602" y="1"/>
                          </a:cubicBezTo>
                          <a:close/>
                        </a:path>
                      </a:pathLst>
                    </a:custGeom>
                    <a:solidFill>
                      <a:srgbClr val="000000">
                        <a:alpha val="32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61"/>
                    <p:cNvSpPr/>
                    <p:nvPr/>
                  </p:nvSpPr>
                  <p:spPr>
                    <a:xfrm>
                      <a:off x="-1778400" y="901200"/>
                      <a:ext cx="19575" cy="16825"/>
                    </a:xfrm>
                    <a:custGeom>
                      <a:avLst/>
                      <a:gdLst/>
                      <a:ahLst/>
                      <a:cxnLst/>
                      <a:rect l="l" t="t" r="r" b="b"/>
                      <a:pathLst>
                        <a:path w="783" h="673" extrusionOk="0">
                          <a:moveTo>
                            <a:pt x="287" y="1"/>
                          </a:moveTo>
                          <a:cubicBezTo>
                            <a:pt x="180" y="1"/>
                            <a:pt x="88" y="82"/>
                            <a:pt x="56" y="182"/>
                          </a:cubicBezTo>
                          <a:lnTo>
                            <a:pt x="56" y="182"/>
                          </a:lnTo>
                          <a:cubicBezTo>
                            <a:pt x="19" y="226"/>
                            <a:pt x="1" y="293"/>
                            <a:pt x="18" y="378"/>
                          </a:cubicBezTo>
                          <a:lnTo>
                            <a:pt x="18" y="426"/>
                          </a:lnTo>
                          <a:cubicBezTo>
                            <a:pt x="18" y="524"/>
                            <a:pt x="115" y="621"/>
                            <a:pt x="261" y="670"/>
                          </a:cubicBezTo>
                          <a:cubicBezTo>
                            <a:pt x="277" y="672"/>
                            <a:pt x="292" y="673"/>
                            <a:pt x="307" y="673"/>
                          </a:cubicBezTo>
                          <a:cubicBezTo>
                            <a:pt x="662" y="673"/>
                            <a:pt x="782" y="130"/>
                            <a:pt x="408" y="36"/>
                          </a:cubicBezTo>
                          <a:cubicBezTo>
                            <a:pt x="367" y="12"/>
                            <a:pt x="326" y="1"/>
                            <a:pt x="287" y="1"/>
                          </a:cubicBezTo>
                          <a:close/>
                        </a:path>
                      </a:pathLst>
                    </a:custGeom>
                    <a:solidFill>
                      <a:srgbClr val="000000">
                        <a:alpha val="32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61"/>
                    <p:cNvSpPr/>
                    <p:nvPr/>
                  </p:nvSpPr>
                  <p:spPr>
                    <a:xfrm>
                      <a:off x="-1777425" y="785725"/>
                      <a:ext cx="17250" cy="12050"/>
                    </a:xfrm>
                    <a:custGeom>
                      <a:avLst/>
                      <a:gdLst/>
                      <a:ahLst/>
                      <a:cxnLst/>
                      <a:rect l="l" t="t" r="r" b="b"/>
                      <a:pathLst>
                        <a:path w="690" h="482" extrusionOk="0">
                          <a:moveTo>
                            <a:pt x="401" y="0"/>
                          </a:moveTo>
                          <a:cubicBezTo>
                            <a:pt x="189" y="0"/>
                            <a:pt x="1" y="308"/>
                            <a:pt x="271" y="462"/>
                          </a:cubicBezTo>
                          <a:cubicBezTo>
                            <a:pt x="304" y="476"/>
                            <a:pt x="337" y="482"/>
                            <a:pt x="368" y="482"/>
                          </a:cubicBezTo>
                          <a:cubicBezTo>
                            <a:pt x="562" y="482"/>
                            <a:pt x="690" y="241"/>
                            <a:pt x="564" y="72"/>
                          </a:cubicBezTo>
                          <a:cubicBezTo>
                            <a:pt x="513" y="22"/>
                            <a:pt x="456" y="0"/>
                            <a:pt x="401" y="0"/>
                          </a:cubicBezTo>
                          <a:close/>
                        </a:path>
                      </a:pathLst>
                    </a:custGeom>
                    <a:solidFill>
                      <a:srgbClr val="000000">
                        <a:alpha val="32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61"/>
                    <p:cNvSpPr/>
                    <p:nvPr/>
                  </p:nvSpPr>
                  <p:spPr>
                    <a:xfrm>
                      <a:off x="-1801125" y="853025"/>
                      <a:ext cx="8550" cy="15875"/>
                    </a:xfrm>
                    <a:custGeom>
                      <a:avLst/>
                      <a:gdLst/>
                      <a:ahLst/>
                      <a:cxnLst/>
                      <a:rect l="l" t="t" r="r" b="b"/>
                      <a:pathLst>
                        <a:path w="342" h="635" extrusionOk="0">
                          <a:moveTo>
                            <a:pt x="195" y="1"/>
                          </a:moveTo>
                          <a:cubicBezTo>
                            <a:pt x="134" y="1"/>
                            <a:pt x="73" y="37"/>
                            <a:pt x="49" y="111"/>
                          </a:cubicBezTo>
                          <a:cubicBezTo>
                            <a:pt x="0" y="208"/>
                            <a:pt x="0" y="354"/>
                            <a:pt x="0" y="452"/>
                          </a:cubicBezTo>
                          <a:cubicBezTo>
                            <a:pt x="0" y="574"/>
                            <a:pt x="86" y="635"/>
                            <a:pt x="171" y="635"/>
                          </a:cubicBezTo>
                          <a:cubicBezTo>
                            <a:pt x="256" y="635"/>
                            <a:pt x="342" y="574"/>
                            <a:pt x="342" y="452"/>
                          </a:cubicBezTo>
                          <a:cubicBezTo>
                            <a:pt x="342" y="354"/>
                            <a:pt x="342" y="208"/>
                            <a:pt x="342" y="111"/>
                          </a:cubicBezTo>
                          <a:cubicBezTo>
                            <a:pt x="317" y="37"/>
                            <a:pt x="256" y="1"/>
                            <a:pt x="195" y="1"/>
                          </a:cubicBezTo>
                          <a:close/>
                        </a:path>
                      </a:pathLst>
                    </a:custGeom>
                    <a:solidFill>
                      <a:srgbClr val="000000">
                        <a:alpha val="32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61"/>
                    <p:cNvSpPr/>
                    <p:nvPr/>
                  </p:nvSpPr>
                  <p:spPr>
                    <a:xfrm>
                      <a:off x="-1870100" y="747100"/>
                      <a:ext cx="9975" cy="28025"/>
                    </a:xfrm>
                    <a:custGeom>
                      <a:avLst/>
                      <a:gdLst/>
                      <a:ahLst/>
                      <a:cxnLst/>
                      <a:rect l="l" t="t" r="r" b="b"/>
                      <a:pathLst>
                        <a:path w="399" h="1121" extrusionOk="0">
                          <a:moveTo>
                            <a:pt x="134" y="1"/>
                          </a:moveTo>
                          <a:cubicBezTo>
                            <a:pt x="70" y="1"/>
                            <a:pt x="1" y="29"/>
                            <a:pt x="29" y="57"/>
                          </a:cubicBezTo>
                          <a:lnTo>
                            <a:pt x="29" y="106"/>
                          </a:lnTo>
                          <a:lnTo>
                            <a:pt x="127" y="1032"/>
                          </a:lnTo>
                          <a:cubicBezTo>
                            <a:pt x="127" y="1093"/>
                            <a:pt x="178" y="1120"/>
                            <a:pt x="234" y="1120"/>
                          </a:cubicBezTo>
                          <a:cubicBezTo>
                            <a:pt x="312" y="1120"/>
                            <a:pt x="399" y="1068"/>
                            <a:pt x="370" y="983"/>
                          </a:cubicBezTo>
                          <a:cubicBezTo>
                            <a:pt x="322" y="691"/>
                            <a:pt x="273" y="350"/>
                            <a:pt x="224" y="57"/>
                          </a:cubicBezTo>
                          <a:cubicBezTo>
                            <a:pt x="224" y="16"/>
                            <a:pt x="180" y="1"/>
                            <a:pt x="134" y="1"/>
                          </a:cubicBezTo>
                          <a:close/>
                        </a:path>
                      </a:pathLst>
                    </a:custGeom>
                    <a:solidFill>
                      <a:srgbClr val="000000">
                        <a:alpha val="32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61"/>
                    <p:cNvSpPr/>
                    <p:nvPr/>
                  </p:nvSpPr>
                  <p:spPr>
                    <a:xfrm>
                      <a:off x="-1636575" y="678550"/>
                      <a:ext cx="18300" cy="58725"/>
                    </a:xfrm>
                    <a:custGeom>
                      <a:avLst/>
                      <a:gdLst/>
                      <a:ahLst/>
                      <a:cxnLst/>
                      <a:rect l="l" t="t" r="r" b="b"/>
                      <a:pathLst>
                        <a:path w="732" h="2349" extrusionOk="0">
                          <a:moveTo>
                            <a:pt x="236" y="1"/>
                          </a:moveTo>
                          <a:cubicBezTo>
                            <a:pt x="173" y="1"/>
                            <a:pt x="85" y="46"/>
                            <a:pt x="49" y="118"/>
                          </a:cubicBezTo>
                          <a:cubicBezTo>
                            <a:pt x="0" y="459"/>
                            <a:pt x="49" y="800"/>
                            <a:pt x="195" y="1093"/>
                          </a:cubicBezTo>
                          <a:cubicBezTo>
                            <a:pt x="293" y="1531"/>
                            <a:pt x="439" y="1921"/>
                            <a:pt x="585" y="2312"/>
                          </a:cubicBezTo>
                          <a:cubicBezTo>
                            <a:pt x="585" y="2336"/>
                            <a:pt x="622" y="2348"/>
                            <a:pt x="658" y="2348"/>
                          </a:cubicBezTo>
                          <a:cubicBezTo>
                            <a:pt x="695" y="2348"/>
                            <a:pt x="732" y="2336"/>
                            <a:pt x="732" y="2312"/>
                          </a:cubicBezTo>
                          <a:cubicBezTo>
                            <a:pt x="683" y="1873"/>
                            <a:pt x="683" y="1483"/>
                            <a:pt x="634" y="1093"/>
                          </a:cubicBezTo>
                          <a:cubicBezTo>
                            <a:pt x="634" y="703"/>
                            <a:pt x="488" y="361"/>
                            <a:pt x="293" y="20"/>
                          </a:cubicBezTo>
                          <a:cubicBezTo>
                            <a:pt x="280" y="7"/>
                            <a:pt x="260" y="1"/>
                            <a:pt x="236" y="1"/>
                          </a:cubicBezTo>
                          <a:close/>
                        </a:path>
                      </a:pathLst>
                    </a:custGeom>
                    <a:solidFill>
                      <a:srgbClr val="000000">
                        <a:alpha val="32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61"/>
                    <p:cNvSpPr/>
                    <p:nvPr/>
                  </p:nvSpPr>
                  <p:spPr>
                    <a:xfrm>
                      <a:off x="-1574425" y="805500"/>
                      <a:ext cx="9775" cy="9775"/>
                    </a:xfrm>
                    <a:custGeom>
                      <a:avLst/>
                      <a:gdLst/>
                      <a:ahLst/>
                      <a:cxnLst/>
                      <a:rect l="l" t="t" r="r" b="b"/>
                      <a:pathLst>
                        <a:path w="391" h="391" extrusionOk="0">
                          <a:moveTo>
                            <a:pt x="196" y="0"/>
                          </a:moveTo>
                          <a:cubicBezTo>
                            <a:pt x="147" y="0"/>
                            <a:pt x="98" y="37"/>
                            <a:pt x="98" y="110"/>
                          </a:cubicBezTo>
                          <a:lnTo>
                            <a:pt x="49" y="208"/>
                          </a:lnTo>
                          <a:cubicBezTo>
                            <a:pt x="1" y="329"/>
                            <a:pt x="98" y="390"/>
                            <a:pt x="196" y="390"/>
                          </a:cubicBezTo>
                          <a:cubicBezTo>
                            <a:pt x="293" y="390"/>
                            <a:pt x="391" y="329"/>
                            <a:pt x="342" y="208"/>
                          </a:cubicBezTo>
                          <a:lnTo>
                            <a:pt x="293" y="110"/>
                          </a:lnTo>
                          <a:cubicBezTo>
                            <a:pt x="293" y="37"/>
                            <a:pt x="245" y="0"/>
                            <a:pt x="196" y="0"/>
                          </a:cubicBezTo>
                          <a:close/>
                        </a:path>
                      </a:pathLst>
                    </a:custGeom>
                    <a:solidFill>
                      <a:srgbClr val="000000">
                        <a:alpha val="32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61"/>
                    <p:cNvSpPr/>
                    <p:nvPr/>
                  </p:nvSpPr>
                  <p:spPr>
                    <a:xfrm>
                      <a:off x="-1594325" y="864525"/>
                      <a:ext cx="10175" cy="11850"/>
                    </a:xfrm>
                    <a:custGeom>
                      <a:avLst/>
                      <a:gdLst/>
                      <a:ahLst/>
                      <a:cxnLst/>
                      <a:rect l="l" t="t" r="r" b="b"/>
                      <a:pathLst>
                        <a:path w="407" h="474" extrusionOk="0">
                          <a:moveTo>
                            <a:pt x="295" y="0"/>
                          </a:moveTo>
                          <a:cubicBezTo>
                            <a:pt x="269" y="0"/>
                            <a:pt x="240" y="12"/>
                            <a:pt x="212" y="41"/>
                          </a:cubicBezTo>
                          <a:cubicBezTo>
                            <a:pt x="163" y="89"/>
                            <a:pt x="114" y="187"/>
                            <a:pt x="65" y="236"/>
                          </a:cubicBezTo>
                          <a:cubicBezTo>
                            <a:pt x="0" y="366"/>
                            <a:pt x="109" y="474"/>
                            <a:pt x="217" y="474"/>
                          </a:cubicBezTo>
                          <a:cubicBezTo>
                            <a:pt x="271" y="474"/>
                            <a:pt x="325" y="447"/>
                            <a:pt x="358" y="382"/>
                          </a:cubicBezTo>
                          <a:cubicBezTo>
                            <a:pt x="358" y="284"/>
                            <a:pt x="407" y="236"/>
                            <a:pt x="407" y="138"/>
                          </a:cubicBezTo>
                          <a:cubicBezTo>
                            <a:pt x="407" y="69"/>
                            <a:pt x="358" y="0"/>
                            <a:pt x="295" y="0"/>
                          </a:cubicBezTo>
                          <a:close/>
                        </a:path>
                      </a:pathLst>
                    </a:custGeom>
                    <a:solidFill>
                      <a:srgbClr val="000000">
                        <a:alpha val="32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61"/>
                    <p:cNvSpPr/>
                    <p:nvPr/>
                  </p:nvSpPr>
                  <p:spPr>
                    <a:xfrm>
                      <a:off x="-933300" y="813725"/>
                      <a:ext cx="7350" cy="14350"/>
                    </a:xfrm>
                    <a:custGeom>
                      <a:avLst/>
                      <a:gdLst/>
                      <a:ahLst/>
                      <a:cxnLst/>
                      <a:rect l="l" t="t" r="r" b="b"/>
                      <a:pathLst>
                        <a:path w="294" h="574" extrusionOk="0">
                          <a:moveTo>
                            <a:pt x="147" y="0"/>
                          </a:moveTo>
                          <a:cubicBezTo>
                            <a:pt x="86" y="0"/>
                            <a:pt x="25" y="25"/>
                            <a:pt x="1" y="74"/>
                          </a:cubicBezTo>
                          <a:cubicBezTo>
                            <a:pt x="1" y="220"/>
                            <a:pt x="1" y="317"/>
                            <a:pt x="1" y="464"/>
                          </a:cubicBezTo>
                          <a:cubicBezTo>
                            <a:pt x="25" y="537"/>
                            <a:pt x="98" y="573"/>
                            <a:pt x="165" y="573"/>
                          </a:cubicBezTo>
                          <a:cubicBezTo>
                            <a:pt x="232" y="573"/>
                            <a:pt x="293" y="537"/>
                            <a:pt x="293" y="464"/>
                          </a:cubicBezTo>
                          <a:cubicBezTo>
                            <a:pt x="293" y="317"/>
                            <a:pt x="293" y="220"/>
                            <a:pt x="293" y="74"/>
                          </a:cubicBezTo>
                          <a:cubicBezTo>
                            <a:pt x="269" y="25"/>
                            <a:pt x="208" y="0"/>
                            <a:pt x="147" y="0"/>
                          </a:cubicBezTo>
                          <a:close/>
                        </a:path>
                      </a:pathLst>
                    </a:custGeom>
                    <a:solidFill>
                      <a:srgbClr val="000000">
                        <a:alpha val="32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61"/>
                    <p:cNvSpPr/>
                    <p:nvPr/>
                  </p:nvSpPr>
                  <p:spPr>
                    <a:xfrm>
                      <a:off x="-962825" y="745250"/>
                      <a:ext cx="13125" cy="10700"/>
                    </a:xfrm>
                    <a:custGeom>
                      <a:avLst/>
                      <a:gdLst/>
                      <a:ahLst/>
                      <a:cxnLst/>
                      <a:rect l="l" t="t" r="r" b="b"/>
                      <a:pathLst>
                        <a:path w="525" h="428" extrusionOk="0">
                          <a:moveTo>
                            <a:pt x="421" y="1"/>
                          </a:moveTo>
                          <a:cubicBezTo>
                            <a:pt x="400" y="1"/>
                            <a:pt x="377" y="10"/>
                            <a:pt x="353" y="34"/>
                          </a:cubicBezTo>
                          <a:cubicBezTo>
                            <a:pt x="304" y="82"/>
                            <a:pt x="207" y="131"/>
                            <a:pt x="109" y="229"/>
                          </a:cubicBezTo>
                          <a:cubicBezTo>
                            <a:pt x="1" y="301"/>
                            <a:pt x="107" y="427"/>
                            <a:pt x="209" y="427"/>
                          </a:cubicBezTo>
                          <a:cubicBezTo>
                            <a:pt x="245" y="427"/>
                            <a:pt x="279" y="412"/>
                            <a:pt x="304" y="375"/>
                          </a:cubicBezTo>
                          <a:cubicBezTo>
                            <a:pt x="353" y="277"/>
                            <a:pt x="402" y="180"/>
                            <a:pt x="451" y="131"/>
                          </a:cubicBezTo>
                          <a:cubicBezTo>
                            <a:pt x="525" y="94"/>
                            <a:pt x="486" y="1"/>
                            <a:pt x="421" y="1"/>
                          </a:cubicBezTo>
                          <a:close/>
                        </a:path>
                      </a:pathLst>
                    </a:custGeom>
                    <a:solidFill>
                      <a:srgbClr val="000000">
                        <a:alpha val="32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61"/>
                    <p:cNvSpPr/>
                    <p:nvPr/>
                  </p:nvSpPr>
                  <p:spPr>
                    <a:xfrm>
                      <a:off x="-728525" y="758900"/>
                      <a:ext cx="17350" cy="21500"/>
                    </a:xfrm>
                    <a:custGeom>
                      <a:avLst/>
                      <a:gdLst/>
                      <a:ahLst/>
                      <a:cxnLst/>
                      <a:rect l="l" t="t" r="r" b="b"/>
                      <a:pathLst>
                        <a:path w="694" h="860" extrusionOk="0">
                          <a:moveTo>
                            <a:pt x="470" y="0"/>
                          </a:moveTo>
                          <a:cubicBezTo>
                            <a:pt x="426" y="0"/>
                            <a:pt x="381" y="21"/>
                            <a:pt x="342" y="73"/>
                          </a:cubicBezTo>
                          <a:cubicBezTo>
                            <a:pt x="98" y="219"/>
                            <a:pt x="1" y="511"/>
                            <a:pt x="147" y="755"/>
                          </a:cubicBezTo>
                          <a:cubicBezTo>
                            <a:pt x="192" y="823"/>
                            <a:pt x="280" y="859"/>
                            <a:pt x="360" y="859"/>
                          </a:cubicBezTo>
                          <a:cubicBezTo>
                            <a:pt x="453" y="859"/>
                            <a:pt x="537" y="811"/>
                            <a:pt x="537" y="706"/>
                          </a:cubicBezTo>
                          <a:cubicBezTo>
                            <a:pt x="537" y="560"/>
                            <a:pt x="537" y="414"/>
                            <a:pt x="586" y="268"/>
                          </a:cubicBezTo>
                          <a:cubicBezTo>
                            <a:pt x="693" y="160"/>
                            <a:pt x="590" y="0"/>
                            <a:pt x="470" y="0"/>
                          </a:cubicBezTo>
                          <a:close/>
                        </a:path>
                      </a:pathLst>
                    </a:custGeom>
                    <a:solidFill>
                      <a:srgbClr val="000000">
                        <a:alpha val="32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61"/>
                    <p:cNvSpPr/>
                    <p:nvPr/>
                  </p:nvSpPr>
                  <p:spPr>
                    <a:xfrm>
                      <a:off x="-698550" y="725300"/>
                      <a:ext cx="18800" cy="16275"/>
                    </a:xfrm>
                    <a:custGeom>
                      <a:avLst/>
                      <a:gdLst/>
                      <a:ahLst/>
                      <a:cxnLst/>
                      <a:rect l="l" t="t" r="r" b="b"/>
                      <a:pathLst>
                        <a:path w="752" h="651" extrusionOk="0">
                          <a:moveTo>
                            <a:pt x="361" y="0"/>
                          </a:moveTo>
                          <a:cubicBezTo>
                            <a:pt x="314" y="0"/>
                            <a:pt x="263" y="16"/>
                            <a:pt x="216" y="51"/>
                          </a:cubicBezTo>
                          <a:lnTo>
                            <a:pt x="264" y="100"/>
                          </a:lnTo>
                          <a:cubicBezTo>
                            <a:pt x="1" y="276"/>
                            <a:pt x="173" y="650"/>
                            <a:pt x="460" y="650"/>
                          </a:cubicBezTo>
                          <a:cubicBezTo>
                            <a:pt x="491" y="650"/>
                            <a:pt x="524" y="646"/>
                            <a:pt x="557" y="637"/>
                          </a:cubicBezTo>
                          <a:cubicBezTo>
                            <a:pt x="654" y="588"/>
                            <a:pt x="703" y="539"/>
                            <a:pt x="752" y="442"/>
                          </a:cubicBezTo>
                          <a:cubicBezTo>
                            <a:pt x="752" y="344"/>
                            <a:pt x="752" y="246"/>
                            <a:pt x="752" y="198"/>
                          </a:cubicBezTo>
                          <a:cubicBezTo>
                            <a:pt x="703" y="51"/>
                            <a:pt x="557" y="3"/>
                            <a:pt x="411" y="3"/>
                          </a:cubicBezTo>
                          <a:cubicBezTo>
                            <a:pt x="410" y="4"/>
                            <a:pt x="409" y="4"/>
                            <a:pt x="408" y="5"/>
                          </a:cubicBezTo>
                          <a:lnTo>
                            <a:pt x="408" y="5"/>
                          </a:lnTo>
                          <a:cubicBezTo>
                            <a:pt x="393" y="2"/>
                            <a:pt x="377" y="0"/>
                            <a:pt x="361" y="0"/>
                          </a:cubicBezTo>
                          <a:close/>
                        </a:path>
                      </a:pathLst>
                    </a:custGeom>
                    <a:solidFill>
                      <a:srgbClr val="000000">
                        <a:alpha val="32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61"/>
                    <p:cNvSpPr/>
                    <p:nvPr/>
                  </p:nvSpPr>
                  <p:spPr>
                    <a:xfrm>
                      <a:off x="-639550" y="818000"/>
                      <a:ext cx="24175" cy="15975"/>
                    </a:xfrm>
                    <a:custGeom>
                      <a:avLst/>
                      <a:gdLst/>
                      <a:ahLst/>
                      <a:cxnLst/>
                      <a:rect l="l" t="t" r="r" b="b"/>
                      <a:pathLst>
                        <a:path w="967" h="639" extrusionOk="0">
                          <a:moveTo>
                            <a:pt x="245" y="0"/>
                          </a:moveTo>
                          <a:cubicBezTo>
                            <a:pt x="147" y="0"/>
                            <a:pt x="1" y="146"/>
                            <a:pt x="98" y="293"/>
                          </a:cubicBezTo>
                          <a:cubicBezTo>
                            <a:pt x="245" y="439"/>
                            <a:pt x="440" y="536"/>
                            <a:pt x="635" y="634"/>
                          </a:cubicBezTo>
                          <a:cubicBezTo>
                            <a:pt x="651" y="637"/>
                            <a:pt x="666" y="639"/>
                            <a:pt x="681" y="639"/>
                          </a:cubicBezTo>
                          <a:cubicBezTo>
                            <a:pt x="890" y="639"/>
                            <a:pt x="966" y="335"/>
                            <a:pt x="830" y="244"/>
                          </a:cubicBezTo>
                          <a:cubicBezTo>
                            <a:pt x="635" y="98"/>
                            <a:pt x="440" y="0"/>
                            <a:pt x="245" y="0"/>
                          </a:cubicBezTo>
                          <a:close/>
                        </a:path>
                      </a:pathLst>
                    </a:custGeom>
                    <a:solidFill>
                      <a:srgbClr val="000000">
                        <a:alpha val="32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61"/>
                    <p:cNvSpPr/>
                    <p:nvPr/>
                  </p:nvSpPr>
                  <p:spPr>
                    <a:xfrm>
                      <a:off x="-2387400" y="938650"/>
                      <a:ext cx="16825" cy="14325"/>
                    </a:xfrm>
                    <a:custGeom>
                      <a:avLst/>
                      <a:gdLst/>
                      <a:ahLst/>
                      <a:cxnLst/>
                      <a:rect l="l" t="t" r="r" b="b"/>
                      <a:pathLst>
                        <a:path w="673" h="573" extrusionOk="0">
                          <a:moveTo>
                            <a:pt x="195" y="1"/>
                          </a:moveTo>
                          <a:cubicBezTo>
                            <a:pt x="98" y="1"/>
                            <a:pt x="0" y="98"/>
                            <a:pt x="0" y="196"/>
                          </a:cubicBezTo>
                          <a:cubicBezTo>
                            <a:pt x="0" y="293"/>
                            <a:pt x="49" y="440"/>
                            <a:pt x="146" y="488"/>
                          </a:cubicBezTo>
                          <a:cubicBezTo>
                            <a:pt x="206" y="548"/>
                            <a:pt x="270" y="572"/>
                            <a:pt x="331" y="572"/>
                          </a:cubicBezTo>
                          <a:cubicBezTo>
                            <a:pt x="521" y="572"/>
                            <a:pt x="672" y="332"/>
                            <a:pt x="488" y="147"/>
                          </a:cubicBezTo>
                          <a:cubicBezTo>
                            <a:pt x="439" y="50"/>
                            <a:pt x="341" y="1"/>
                            <a:pt x="195" y="1"/>
                          </a:cubicBezTo>
                          <a:close/>
                        </a:path>
                      </a:pathLst>
                    </a:custGeom>
                    <a:solidFill>
                      <a:srgbClr val="000000">
                        <a:alpha val="32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61"/>
                    <p:cNvSpPr/>
                    <p:nvPr/>
                  </p:nvSpPr>
                  <p:spPr>
                    <a:xfrm>
                      <a:off x="-2389850" y="875275"/>
                      <a:ext cx="16775" cy="11150"/>
                    </a:xfrm>
                    <a:custGeom>
                      <a:avLst/>
                      <a:gdLst/>
                      <a:ahLst/>
                      <a:cxnLst/>
                      <a:rect l="l" t="t" r="r" b="b"/>
                      <a:pathLst>
                        <a:path w="671" h="446" extrusionOk="0">
                          <a:moveTo>
                            <a:pt x="196" y="1"/>
                          </a:moveTo>
                          <a:cubicBezTo>
                            <a:pt x="49" y="1"/>
                            <a:pt x="1" y="98"/>
                            <a:pt x="49" y="244"/>
                          </a:cubicBezTo>
                          <a:cubicBezTo>
                            <a:pt x="98" y="342"/>
                            <a:pt x="244" y="439"/>
                            <a:pt x="342" y="439"/>
                          </a:cubicBezTo>
                          <a:cubicBezTo>
                            <a:pt x="359" y="444"/>
                            <a:pt x="376" y="446"/>
                            <a:pt x="393" y="446"/>
                          </a:cubicBezTo>
                          <a:cubicBezTo>
                            <a:pt x="561" y="446"/>
                            <a:pt x="670" y="236"/>
                            <a:pt x="537" y="147"/>
                          </a:cubicBezTo>
                          <a:cubicBezTo>
                            <a:pt x="439" y="49"/>
                            <a:pt x="293" y="1"/>
                            <a:pt x="196" y="1"/>
                          </a:cubicBezTo>
                          <a:close/>
                        </a:path>
                      </a:pathLst>
                    </a:custGeom>
                    <a:solidFill>
                      <a:srgbClr val="000000">
                        <a:alpha val="32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61"/>
                    <p:cNvSpPr/>
                    <p:nvPr/>
                  </p:nvSpPr>
                  <p:spPr>
                    <a:xfrm>
                      <a:off x="-2428850" y="863900"/>
                      <a:ext cx="11000" cy="9575"/>
                    </a:xfrm>
                    <a:custGeom>
                      <a:avLst/>
                      <a:gdLst/>
                      <a:ahLst/>
                      <a:cxnLst/>
                      <a:rect l="l" t="t" r="r" b="b"/>
                      <a:pathLst>
                        <a:path w="440" h="383" extrusionOk="0">
                          <a:moveTo>
                            <a:pt x="239" y="1"/>
                          </a:moveTo>
                          <a:cubicBezTo>
                            <a:pt x="120" y="1"/>
                            <a:pt x="0" y="131"/>
                            <a:pt x="98" y="261"/>
                          </a:cubicBezTo>
                          <a:lnTo>
                            <a:pt x="98" y="309"/>
                          </a:lnTo>
                          <a:cubicBezTo>
                            <a:pt x="122" y="358"/>
                            <a:pt x="183" y="382"/>
                            <a:pt x="244" y="382"/>
                          </a:cubicBezTo>
                          <a:cubicBezTo>
                            <a:pt x="305" y="382"/>
                            <a:pt x="366" y="358"/>
                            <a:pt x="390" y="309"/>
                          </a:cubicBezTo>
                          <a:cubicBezTo>
                            <a:pt x="439" y="261"/>
                            <a:pt x="439" y="163"/>
                            <a:pt x="390" y="114"/>
                          </a:cubicBezTo>
                          <a:cubicBezTo>
                            <a:pt x="358" y="33"/>
                            <a:pt x="298" y="1"/>
                            <a:pt x="239" y="1"/>
                          </a:cubicBezTo>
                          <a:close/>
                        </a:path>
                      </a:pathLst>
                    </a:custGeom>
                    <a:solidFill>
                      <a:srgbClr val="000000">
                        <a:alpha val="32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61"/>
                    <p:cNvSpPr/>
                    <p:nvPr/>
                  </p:nvSpPr>
                  <p:spPr>
                    <a:xfrm>
                      <a:off x="-2422750" y="1026125"/>
                      <a:ext cx="9775" cy="17075"/>
                    </a:xfrm>
                    <a:custGeom>
                      <a:avLst/>
                      <a:gdLst/>
                      <a:ahLst/>
                      <a:cxnLst/>
                      <a:rect l="l" t="t" r="r" b="b"/>
                      <a:pathLst>
                        <a:path w="391" h="683" extrusionOk="0">
                          <a:moveTo>
                            <a:pt x="171" y="0"/>
                          </a:moveTo>
                          <a:cubicBezTo>
                            <a:pt x="98" y="0"/>
                            <a:pt x="25" y="37"/>
                            <a:pt x="0" y="110"/>
                          </a:cubicBezTo>
                          <a:cubicBezTo>
                            <a:pt x="0" y="256"/>
                            <a:pt x="0" y="354"/>
                            <a:pt x="0" y="500"/>
                          </a:cubicBezTo>
                          <a:cubicBezTo>
                            <a:pt x="25" y="622"/>
                            <a:pt x="122" y="683"/>
                            <a:pt x="213" y="683"/>
                          </a:cubicBezTo>
                          <a:cubicBezTo>
                            <a:pt x="305" y="683"/>
                            <a:pt x="390" y="622"/>
                            <a:pt x="390" y="500"/>
                          </a:cubicBezTo>
                          <a:lnTo>
                            <a:pt x="341" y="500"/>
                          </a:lnTo>
                          <a:cubicBezTo>
                            <a:pt x="390" y="354"/>
                            <a:pt x="390" y="256"/>
                            <a:pt x="341" y="110"/>
                          </a:cubicBezTo>
                          <a:cubicBezTo>
                            <a:pt x="317" y="37"/>
                            <a:pt x="244" y="0"/>
                            <a:pt x="171" y="0"/>
                          </a:cubicBezTo>
                          <a:close/>
                        </a:path>
                      </a:pathLst>
                    </a:custGeom>
                    <a:solidFill>
                      <a:srgbClr val="000000">
                        <a:alpha val="32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61"/>
                    <p:cNvSpPr/>
                    <p:nvPr/>
                  </p:nvSpPr>
                  <p:spPr>
                    <a:xfrm>
                      <a:off x="-2444700" y="1055675"/>
                      <a:ext cx="14900" cy="46225"/>
                    </a:xfrm>
                    <a:custGeom>
                      <a:avLst/>
                      <a:gdLst/>
                      <a:ahLst/>
                      <a:cxnLst/>
                      <a:rect l="l" t="t" r="r" b="b"/>
                      <a:pathLst>
                        <a:path w="596" h="1849" extrusionOk="0">
                          <a:moveTo>
                            <a:pt x="147" y="0"/>
                          </a:moveTo>
                          <a:cubicBezTo>
                            <a:pt x="1" y="537"/>
                            <a:pt x="1" y="1171"/>
                            <a:pt x="196" y="1707"/>
                          </a:cubicBezTo>
                          <a:cubicBezTo>
                            <a:pt x="235" y="1805"/>
                            <a:pt x="314" y="1848"/>
                            <a:pt x="388" y="1848"/>
                          </a:cubicBezTo>
                          <a:cubicBezTo>
                            <a:pt x="497" y="1848"/>
                            <a:pt x="595" y="1755"/>
                            <a:pt x="537" y="1609"/>
                          </a:cubicBezTo>
                          <a:cubicBezTo>
                            <a:pt x="391" y="1073"/>
                            <a:pt x="244" y="537"/>
                            <a:pt x="196" y="0"/>
                          </a:cubicBezTo>
                          <a:close/>
                        </a:path>
                      </a:pathLst>
                    </a:custGeom>
                    <a:solidFill>
                      <a:srgbClr val="000000">
                        <a:alpha val="32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61"/>
                    <p:cNvSpPr/>
                    <p:nvPr/>
                  </p:nvSpPr>
                  <p:spPr>
                    <a:xfrm>
                      <a:off x="-2483700" y="997175"/>
                      <a:ext cx="7325" cy="6100"/>
                    </a:xfrm>
                    <a:custGeom>
                      <a:avLst/>
                      <a:gdLst/>
                      <a:ahLst/>
                      <a:cxnLst/>
                      <a:rect l="l" t="t" r="r" b="b"/>
                      <a:pathLst>
                        <a:path w="293" h="244" extrusionOk="0">
                          <a:moveTo>
                            <a:pt x="147" y="0"/>
                          </a:moveTo>
                          <a:cubicBezTo>
                            <a:pt x="0" y="0"/>
                            <a:pt x="0" y="244"/>
                            <a:pt x="147" y="244"/>
                          </a:cubicBezTo>
                          <a:cubicBezTo>
                            <a:pt x="293" y="195"/>
                            <a:pt x="293" y="0"/>
                            <a:pt x="147" y="0"/>
                          </a:cubicBezTo>
                          <a:close/>
                        </a:path>
                      </a:pathLst>
                    </a:custGeom>
                    <a:solidFill>
                      <a:srgbClr val="000000">
                        <a:alpha val="32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61"/>
                    <p:cNvSpPr/>
                    <p:nvPr/>
                  </p:nvSpPr>
                  <p:spPr>
                    <a:xfrm>
                      <a:off x="-2512950" y="911850"/>
                      <a:ext cx="8550" cy="7325"/>
                    </a:xfrm>
                    <a:custGeom>
                      <a:avLst/>
                      <a:gdLst/>
                      <a:ahLst/>
                      <a:cxnLst/>
                      <a:rect l="l" t="t" r="r" b="b"/>
                      <a:pathLst>
                        <a:path w="342" h="293" extrusionOk="0">
                          <a:moveTo>
                            <a:pt x="195" y="0"/>
                          </a:moveTo>
                          <a:cubicBezTo>
                            <a:pt x="0" y="0"/>
                            <a:pt x="0" y="293"/>
                            <a:pt x="195" y="293"/>
                          </a:cubicBezTo>
                          <a:cubicBezTo>
                            <a:pt x="342" y="293"/>
                            <a:pt x="342" y="0"/>
                            <a:pt x="195" y="0"/>
                          </a:cubicBezTo>
                          <a:close/>
                        </a:path>
                      </a:pathLst>
                    </a:custGeom>
                    <a:solidFill>
                      <a:srgbClr val="000000">
                        <a:alpha val="32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61"/>
                    <p:cNvSpPr/>
                    <p:nvPr/>
                  </p:nvSpPr>
                  <p:spPr>
                    <a:xfrm>
                      <a:off x="-2514175" y="875275"/>
                      <a:ext cx="6125" cy="6125"/>
                    </a:xfrm>
                    <a:custGeom>
                      <a:avLst/>
                      <a:gdLst/>
                      <a:ahLst/>
                      <a:cxnLst/>
                      <a:rect l="l" t="t" r="r" b="b"/>
                      <a:pathLst>
                        <a:path w="245" h="245" extrusionOk="0">
                          <a:moveTo>
                            <a:pt x="98" y="1"/>
                          </a:moveTo>
                          <a:cubicBezTo>
                            <a:pt x="1" y="1"/>
                            <a:pt x="1" y="244"/>
                            <a:pt x="98" y="244"/>
                          </a:cubicBezTo>
                          <a:cubicBezTo>
                            <a:pt x="244" y="244"/>
                            <a:pt x="244" y="1"/>
                            <a:pt x="98" y="1"/>
                          </a:cubicBezTo>
                          <a:close/>
                        </a:path>
                      </a:pathLst>
                    </a:custGeom>
                    <a:solidFill>
                      <a:srgbClr val="000000">
                        <a:alpha val="32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61"/>
                    <p:cNvSpPr/>
                    <p:nvPr/>
                  </p:nvSpPr>
                  <p:spPr>
                    <a:xfrm>
                      <a:off x="-2509900" y="853350"/>
                      <a:ext cx="6100" cy="7025"/>
                    </a:xfrm>
                    <a:custGeom>
                      <a:avLst/>
                      <a:gdLst/>
                      <a:ahLst/>
                      <a:cxnLst/>
                      <a:rect l="l" t="t" r="r" b="b"/>
                      <a:pathLst>
                        <a:path w="244" h="281" extrusionOk="0">
                          <a:moveTo>
                            <a:pt x="122" y="0"/>
                          </a:moveTo>
                          <a:cubicBezTo>
                            <a:pt x="61" y="0"/>
                            <a:pt x="0" y="49"/>
                            <a:pt x="25" y="146"/>
                          </a:cubicBezTo>
                          <a:lnTo>
                            <a:pt x="73" y="146"/>
                          </a:lnTo>
                          <a:lnTo>
                            <a:pt x="73" y="244"/>
                          </a:lnTo>
                          <a:cubicBezTo>
                            <a:pt x="73" y="268"/>
                            <a:pt x="98" y="280"/>
                            <a:pt x="128" y="280"/>
                          </a:cubicBezTo>
                          <a:cubicBezTo>
                            <a:pt x="159" y="280"/>
                            <a:pt x="195" y="268"/>
                            <a:pt x="220" y="244"/>
                          </a:cubicBezTo>
                          <a:lnTo>
                            <a:pt x="220" y="146"/>
                          </a:lnTo>
                          <a:cubicBezTo>
                            <a:pt x="244" y="49"/>
                            <a:pt x="183" y="0"/>
                            <a:pt x="122" y="0"/>
                          </a:cubicBezTo>
                          <a:close/>
                        </a:path>
                      </a:pathLst>
                    </a:custGeom>
                    <a:solidFill>
                      <a:srgbClr val="000000">
                        <a:alpha val="32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61"/>
                    <p:cNvSpPr/>
                    <p:nvPr/>
                  </p:nvSpPr>
                  <p:spPr>
                    <a:xfrm>
                      <a:off x="-2492225" y="890525"/>
                      <a:ext cx="7950" cy="7925"/>
                    </a:xfrm>
                    <a:custGeom>
                      <a:avLst/>
                      <a:gdLst/>
                      <a:ahLst/>
                      <a:cxnLst/>
                      <a:rect l="l" t="t" r="r" b="b"/>
                      <a:pathLst>
                        <a:path w="318" h="317" extrusionOk="0">
                          <a:moveTo>
                            <a:pt x="128" y="0"/>
                          </a:moveTo>
                          <a:cubicBezTo>
                            <a:pt x="85" y="0"/>
                            <a:pt x="49" y="24"/>
                            <a:pt x="49" y="73"/>
                          </a:cubicBezTo>
                          <a:lnTo>
                            <a:pt x="49" y="171"/>
                          </a:lnTo>
                          <a:cubicBezTo>
                            <a:pt x="0" y="268"/>
                            <a:pt x="73" y="317"/>
                            <a:pt x="153" y="317"/>
                          </a:cubicBezTo>
                          <a:cubicBezTo>
                            <a:pt x="232" y="317"/>
                            <a:pt x="317" y="268"/>
                            <a:pt x="293" y="171"/>
                          </a:cubicBezTo>
                          <a:lnTo>
                            <a:pt x="244" y="171"/>
                          </a:lnTo>
                          <a:lnTo>
                            <a:pt x="244" y="73"/>
                          </a:lnTo>
                          <a:cubicBezTo>
                            <a:pt x="220" y="24"/>
                            <a:pt x="171" y="0"/>
                            <a:pt x="128" y="0"/>
                          </a:cubicBezTo>
                          <a:close/>
                        </a:path>
                      </a:pathLst>
                    </a:custGeom>
                    <a:solidFill>
                      <a:srgbClr val="000000">
                        <a:alpha val="32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61"/>
                    <p:cNvSpPr/>
                    <p:nvPr/>
                  </p:nvSpPr>
                  <p:spPr>
                    <a:xfrm>
                      <a:off x="-2286250" y="841700"/>
                      <a:ext cx="25625" cy="58600"/>
                    </a:xfrm>
                    <a:custGeom>
                      <a:avLst/>
                      <a:gdLst/>
                      <a:ahLst/>
                      <a:cxnLst/>
                      <a:rect l="l" t="t" r="r" b="b"/>
                      <a:pathLst>
                        <a:path w="1025" h="2344" extrusionOk="0">
                          <a:moveTo>
                            <a:pt x="455" y="1"/>
                          </a:moveTo>
                          <a:cubicBezTo>
                            <a:pt x="351" y="1"/>
                            <a:pt x="251" y="64"/>
                            <a:pt x="196" y="173"/>
                          </a:cubicBezTo>
                          <a:cubicBezTo>
                            <a:pt x="1" y="856"/>
                            <a:pt x="488" y="1636"/>
                            <a:pt x="635" y="2270"/>
                          </a:cubicBezTo>
                          <a:cubicBezTo>
                            <a:pt x="635" y="2319"/>
                            <a:pt x="671" y="2343"/>
                            <a:pt x="708" y="2343"/>
                          </a:cubicBezTo>
                          <a:cubicBezTo>
                            <a:pt x="744" y="2343"/>
                            <a:pt x="781" y="2319"/>
                            <a:pt x="781" y="2270"/>
                          </a:cubicBezTo>
                          <a:cubicBezTo>
                            <a:pt x="781" y="1636"/>
                            <a:pt x="1025" y="710"/>
                            <a:pt x="683" y="125"/>
                          </a:cubicBezTo>
                          <a:cubicBezTo>
                            <a:pt x="619" y="39"/>
                            <a:pt x="536" y="1"/>
                            <a:pt x="455" y="1"/>
                          </a:cubicBezTo>
                          <a:close/>
                        </a:path>
                      </a:pathLst>
                    </a:custGeom>
                    <a:solidFill>
                      <a:srgbClr val="000000">
                        <a:alpha val="32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61"/>
                    <p:cNvSpPr/>
                    <p:nvPr/>
                  </p:nvSpPr>
                  <p:spPr>
                    <a:xfrm>
                      <a:off x="-2289900" y="1010100"/>
                      <a:ext cx="12225" cy="27000"/>
                    </a:xfrm>
                    <a:custGeom>
                      <a:avLst/>
                      <a:gdLst/>
                      <a:ahLst/>
                      <a:cxnLst/>
                      <a:rect l="l" t="t" r="r" b="b"/>
                      <a:pathLst>
                        <a:path w="489" h="1080" extrusionOk="0">
                          <a:moveTo>
                            <a:pt x="140" y="0"/>
                          </a:moveTo>
                          <a:cubicBezTo>
                            <a:pt x="79" y="0"/>
                            <a:pt x="0" y="46"/>
                            <a:pt x="0" y="117"/>
                          </a:cubicBezTo>
                          <a:cubicBezTo>
                            <a:pt x="0" y="409"/>
                            <a:pt x="49" y="751"/>
                            <a:pt x="147" y="1043"/>
                          </a:cubicBezTo>
                          <a:cubicBezTo>
                            <a:pt x="171" y="1068"/>
                            <a:pt x="196" y="1080"/>
                            <a:pt x="220" y="1080"/>
                          </a:cubicBezTo>
                          <a:cubicBezTo>
                            <a:pt x="244" y="1080"/>
                            <a:pt x="269" y="1068"/>
                            <a:pt x="293" y="1043"/>
                          </a:cubicBezTo>
                          <a:cubicBezTo>
                            <a:pt x="488" y="751"/>
                            <a:pt x="439" y="312"/>
                            <a:pt x="196" y="19"/>
                          </a:cubicBezTo>
                          <a:cubicBezTo>
                            <a:pt x="182" y="6"/>
                            <a:pt x="162" y="0"/>
                            <a:pt x="140" y="0"/>
                          </a:cubicBezTo>
                          <a:close/>
                        </a:path>
                      </a:pathLst>
                    </a:custGeom>
                    <a:solidFill>
                      <a:srgbClr val="000000">
                        <a:alpha val="32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61"/>
                    <p:cNvSpPr/>
                    <p:nvPr/>
                  </p:nvSpPr>
                  <p:spPr>
                    <a:xfrm>
                      <a:off x="-2297975" y="973900"/>
                      <a:ext cx="10100" cy="14125"/>
                    </a:xfrm>
                    <a:custGeom>
                      <a:avLst/>
                      <a:gdLst/>
                      <a:ahLst/>
                      <a:cxnLst/>
                      <a:rect l="l" t="t" r="r" b="b"/>
                      <a:pathLst>
                        <a:path w="404" h="565" extrusionOk="0">
                          <a:moveTo>
                            <a:pt x="128" y="0"/>
                          </a:moveTo>
                          <a:cubicBezTo>
                            <a:pt x="64" y="0"/>
                            <a:pt x="1" y="42"/>
                            <a:pt x="31" y="102"/>
                          </a:cubicBezTo>
                          <a:cubicBezTo>
                            <a:pt x="31" y="249"/>
                            <a:pt x="80" y="395"/>
                            <a:pt x="128" y="492"/>
                          </a:cubicBezTo>
                          <a:cubicBezTo>
                            <a:pt x="162" y="543"/>
                            <a:pt x="208" y="565"/>
                            <a:pt x="252" y="565"/>
                          </a:cubicBezTo>
                          <a:cubicBezTo>
                            <a:pt x="332" y="565"/>
                            <a:pt x="404" y="490"/>
                            <a:pt x="372" y="395"/>
                          </a:cubicBezTo>
                          <a:cubicBezTo>
                            <a:pt x="372" y="297"/>
                            <a:pt x="323" y="151"/>
                            <a:pt x="226" y="54"/>
                          </a:cubicBezTo>
                          <a:cubicBezTo>
                            <a:pt x="207" y="16"/>
                            <a:pt x="167" y="0"/>
                            <a:pt x="128" y="0"/>
                          </a:cubicBezTo>
                          <a:close/>
                        </a:path>
                      </a:pathLst>
                    </a:custGeom>
                    <a:solidFill>
                      <a:srgbClr val="000000">
                        <a:alpha val="32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61"/>
                    <p:cNvSpPr/>
                    <p:nvPr/>
                  </p:nvSpPr>
                  <p:spPr>
                    <a:xfrm>
                      <a:off x="-2331000" y="1043250"/>
                      <a:ext cx="13400" cy="10075"/>
                    </a:xfrm>
                    <a:custGeom>
                      <a:avLst/>
                      <a:gdLst/>
                      <a:ahLst/>
                      <a:cxnLst/>
                      <a:rect l="l" t="t" r="r" b="b"/>
                      <a:pathLst>
                        <a:path w="536" h="403" extrusionOk="0">
                          <a:moveTo>
                            <a:pt x="220" y="0"/>
                          </a:moveTo>
                          <a:cubicBezTo>
                            <a:pt x="98" y="0"/>
                            <a:pt x="0" y="121"/>
                            <a:pt x="84" y="205"/>
                          </a:cubicBezTo>
                          <a:cubicBezTo>
                            <a:pt x="84" y="254"/>
                            <a:pt x="133" y="302"/>
                            <a:pt x="182" y="351"/>
                          </a:cubicBezTo>
                          <a:cubicBezTo>
                            <a:pt x="218" y="388"/>
                            <a:pt x="261" y="403"/>
                            <a:pt x="302" y="403"/>
                          </a:cubicBezTo>
                          <a:cubicBezTo>
                            <a:pt x="426" y="403"/>
                            <a:pt x="535" y="266"/>
                            <a:pt x="426" y="156"/>
                          </a:cubicBezTo>
                          <a:cubicBezTo>
                            <a:pt x="377" y="107"/>
                            <a:pt x="328" y="59"/>
                            <a:pt x="279" y="10"/>
                          </a:cubicBezTo>
                          <a:cubicBezTo>
                            <a:pt x="259" y="3"/>
                            <a:pt x="239" y="0"/>
                            <a:pt x="220" y="0"/>
                          </a:cubicBezTo>
                          <a:close/>
                        </a:path>
                      </a:pathLst>
                    </a:custGeom>
                    <a:solidFill>
                      <a:srgbClr val="000000">
                        <a:alpha val="32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61"/>
                    <p:cNvSpPr/>
                    <p:nvPr/>
                  </p:nvSpPr>
                  <p:spPr>
                    <a:xfrm>
                      <a:off x="-2342300" y="995950"/>
                      <a:ext cx="9775" cy="7325"/>
                    </a:xfrm>
                    <a:custGeom>
                      <a:avLst/>
                      <a:gdLst/>
                      <a:ahLst/>
                      <a:cxnLst/>
                      <a:rect l="l" t="t" r="r" b="b"/>
                      <a:pathLst>
                        <a:path w="391" h="293" extrusionOk="0">
                          <a:moveTo>
                            <a:pt x="195" y="0"/>
                          </a:moveTo>
                          <a:cubicBezTo>
                            <a:pt x="0" y="0"/>
                            <a:pt x="0" y="293"/>
                            <a:pt x="195" y="293"/>
                          </a:cubicBezTo>
                          <a:cubicBezTo>
                            <a:pt x="390" y="293"/>
                            <a:pt x="390" y="0"/>
                            <a:pt x="195" y="0"/>
                          </a:cubicBezTo>
                          <a:close/>
                        </a:path>
                      </a:pathLst>
                    </a:custGeom>
                    <a:solidFill>
                      <a:srgbClr val="000000">
                        <a:alpha val="32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61"/>
                    <p:cNvSpPr/>
                    <p:nvPr/>
                  </p:nvSpPr>
                  <p:spPr>
                    <a:xfrm>
                      <a:off x="-2251500" y="1055075"/>
                      <a:ext cx="13425" cy="9450"/>
                    </a:xfrm>
                    <a:custGeom>
                      <a:avLst/>
                      <a:gdLst/>
                      <a:ahLst/>
                      <a:cxnLst/>
                      <a:rect l="l" t="t" r="r" b="b"/>
                      <a:pathLst>
                        <a:path w="537" h="378" extrusionOk="0">
                          <a:moveTo>
                            <a:pt x="268" y="0"/>
                          </a:moveTo>
                          <a:cubicBezTo>
                            <a:pt x="232" y="0"/>
                            <a:pt x="195" y="24"/>
                            <a:pt x="171" y="73"/>
                          </a:cubicBezTo>
                          <a:lnTo>
                            <a:pt x="122" y="122"/>
                          </a:lnTo>
                          <a:cubicBezTo>
                            <a:pt x="0" y="293"/>
                            <a:pt x="134" y="378"/>
                            <a:pt x="268" y="378"/>
                          </a:cubicBezTo>
                          <a:cubicBezTo>
                            <a:pt x="403" y="378"/>
                            <a:pt x="537" y="293"/>
                            <a:pt x="415" y="122"/>
                          </a:cubicBezTo>
                          <a:lnTo>
                            <a:pt x="366" y="73"/>
                          </a:lnTo>
                          <a:cubicBezTo>
                            <a:pt x="342" y="24"/>
                            <a:pt x="305" y="0"/>
                            <a:pt x="268" y="0"/>
                          </a:cubicBezTo>
                          <a:close/>
                        </a:path>
                      </a:pathLst>
                    </a:custGeom>
                    <a:solidFill>
                      <a:srgbClr val="000000">
                        <a:alpha val="32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61"/>
                    <p:cNvSpPr/>
                    <p:nvPr/>
                  </p:nvSpPr>
                  <p:spPr>
                    <a:xfrm>
                      <a:off x="-2250250" y="1015750"/>
                      <a:ext cx="18450" cy="11325"/>
                    </a:xfrm>
                    <a:custGeom>
                      <a:avLst/>
                      <a:gdLst/>
                      <a:ahLst/>
                      <a:cxnLst/>
                      <a:rect l="l" t="t" r="r" b="b"/>
                      <a:pathLst>
                        <a:path w="738" h="453" extrusionOk="0">
                          <a:moveTo>
                            <a:pt x="194" y="1"/>
                          </a:moveTo>
                          <a:cubicBezTo>
                            <a:pt x="170" y="1"/>
                            <a:pt x="145" y="13"/>
                            <a:pt x="121" y="37"/>
                          </a:cubicBezTo>
                          <a:cubicBezTo>
                            <a:pt x="1" y="278"/>
                            <a:pt x="243" y="453"/>
                            <a:pt x="442" y="453"/>
                          </a:cubicBezTo>
                          <a:cubicBezTo>
                            <a:pt x="485" y="453"/>
                            <a:pt x="525" y="445"/>
                            <a:pt x="560" y="427"/>
                          </a:cubicBezTo>
                          <a:cubicBezTo>
                            <a:pt x="737" y="383"/>
                            <a:pt x="672" y="177"/>
                            <a:pt x="549" y="177"/>
                          </a:cubicBezTo>
                          <a:cubicBezTo>
                            <a:pt x="537" y="177"/>
                            <a:pt x="524" y="179"/>
                            <a:pt x="511" y="183"/>
                          </a:cubicBezTo>
                          <a:cubicBezTo>
                            <a:pt x="413" y="183"/>
                            <a:pt x="316" y="86"/>
                            <a:pt x="267" y="37"/>
                          </a:cubicBezTo>
                          <a:cubicBezTo>
                            <a:pt x="243" y="13"/>
                            <a:pt x="218" y="1"/>
                            <a:pt x="194" y="1"/>
                          </a:cubicBezTo>
                          <a:close/>
                        </a:path>
                      </a:pathLst>
                    </a:custGeom>
                    <a:solidFill>
                      <a:srgbClr val="000000">
                        <a:alpha val="32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61"/>
                    <p:cNvSpPr/>
                    <p:nvPr/>
                  </p:nvSpPr>
                  <p:spPr>
                    <a:xfrm>
                      <a:off x="-1597575" y="825600"/>
                      <a:ext cx="9775" cy="15275"/>
                    </a:xfrm>
                    <a:custGeom>
                      <a:avLst/>
                      <a:gdLst/>
                      <a:ahLst/>
                      <a:cxnLst/>
                      <a:rect l="l" t="t" r="r" b="b"/>
                      <a:pathLst>
                        <a:path w="391" h="611" extrusionOk="0">
                          <a:moveTo>
                            <a:pt x="195" y="1"/>
                          </a:moveTo>
                          <a:cubicBezTo>
                            <a:pt x="159" y="1"/>
                            <a:pt x="122" y="13"/>
                            <a:pt x="98" y="37"/>
                          </a:cubicBezTo>
                          <a:cubicBezTo>
                            <a:pt x="49" y="184"/>
                            <a:pt x="0" y="281"/>
                            <a:pt x="49" y="427"/>
                          </a:cubicBezTo>
                          <a:cubicBezTo>
                            <a:pt x="49" y="549"/>
                            <a:pt x="134" y="610"/>
                            <a:pt x="220" y="610"/>
                          </a:cubicBezTo>
                          <a:cubicBezTo>
                            <a:pt x="305" y="610"/>
                            <a:pt x="390" y="549"/>
                            <a:pt x="390" y="427"/>
                          </a:cubicBezTo>
                          <a:cubicBezTo>
                            <a:pt x="390" y="281"/>
                            <a:pt x="390" y="184"/>
                            <a:pt x="293" y="37"/>
                          </a:cubicBezTo>
                          <a:cubicBezTo>
                            <a:pt x="269" y="13"/>
                            <a:pt x="232" y="1"/>
                            <a:pt x="195" y="1"/>
                          </a:cubicBezTo>
                          <a:close/>
                        </a:path>
                      </a:pathLst>
                    </a:custGeom>
                    <a:solidFill>
                      <a:srgbClr val="000000">
                        <a:alpha val="32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61"/>
                    <p:cNvSpPr/>
                    <p:nvPr/>
                  </p:nvSpPr>
                  <p:spPr>
                    <a:xfrm>
                      <a:off x="-1577475" y="721100"/>
                      <a:ext cx="11000" cy="11600"/>
                    </a:xfrm>
                    <a:custGeom>
                      <a:avLst/>
                      <a:gdLst/>
                      <a:ahLst/>
                      <a:cxnLst/>
                      <a:rect l="l" t="t" r="r" b="b"/>
                      <a:pathLst>
                        <a:path w="440" h="464" extrusionOk="0">
                          <a:moveTo>
                            <a:pt x="220" y="0"/>
                          </a:moveTo>
                          <a:cubicBezTo>
                            <a:pt x="184" y="0"/>
                            <a:pt x="147" y="24"/>
                            <a:pt x="123" y="73"/>
                          </a:cubicBezTo>
                          <a:cubicBezTo>
                            <a:pt x="74" y="122"/>
                            <a:pt x="25" y="219"/>
                            <a:pt x="25" y="317"/>
                          </a:cubicBezTo>
                          <a:cubicBezTo>
                            <a:pt x="1" y="414"/>
                            <a:pt x="111" y="463"/>
                            <a:pt x="220" y="463"/>
                          </a:cubicBezTo>
                          <a:cubicBezTo>
                            <a:pt x="330" y="463"/>
                            <a:pt x="440" y="414"/>
                            <a:pt x="415" y="317"/>
                          </a:cubicBezTo>
                          <a:cubicBezTo>
                            <a:pt x="367" y="219"/>
                            <a:pt x="367" y="122"/>
                            <a:pt x="318" y="73"/>
                          </a:cubicBezTo>
                          <a:cubicBezTo>
                            <a:pt x="293" y="24"/>
                            <a:pt x="257" y="0"/>
                            <a:pt x="220" y="0"/>
                          </a:cubicBezTo>
                          <a:close/>
                        </a:path>
                      </a:pathLst>
                    </a:custGeom>
                    <a:solidFill>
                      <a:srgbClr val="000000">
                        <a:alpha val="32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61"/>
                    <p:cNvSpPr/>
                    <p:nvPr/>
                  </p:nvSpPr>
                  <p:spPr>
                    <a:xfrm>
                      <a:off x="-1576850" y="650100"/>
                      <a:ext cx="17075" cy="31100"/>
                    </a:xfrm>
                    <a:custGeom>
                      <a:avLst/>
                      <a:gdLst/>
                      <a:ahLst/>
                      <a:cxnLst/>
                      <a:rect l="l" t="t" r="r" b="b"/>
                      <a:pathLst>
                        <a:path w="683" h="1244" extrusionOk="0">
                          <a:moveTo>
                            <a:pt x="396" y="0"/>
                          </a:moveTo>
                          <a:cubicBezTo>
                            <a:pt x="354" y="0"/>
                            <a:pt x="317" y="12"/>
                            <a:pt x="293" y="37"/>
                          </a:cubicBezTo>
                          <a:cubicBezTo>
                            <a:pt x="0" y="329"/>
                            <a:pt x="195" y="865"/>
                            <a:pt x="390" y="1158"/>
                          </a:cubicBezTo>
                          <a:cubicBezTo>
                            <a:pt x="429" y="1216"/>
                            <a:pt x="482" y="1243"/>
                            <a:pt x="533" y="1243"/>
                          </a:cubicBezTo>
                          <a:cubicBezTo>
                            <a:pt x="611" y="1243"/>
                            <a:pt x="683" y="1179"/>
                            <a:pt x="683" y="1061"/>
                          </a:cubicBezTo>
                          <a:cubicBezTo>
                            <a:pt x="683" y="865"/>
                            <a:pt x="683" y="670"/>
                            <a:pt x="634" y="475"/>
                          </a:cubicBezTo>
                          <a:cubicBezTo>
                            <a:pt x="683" y="329"/>
                            <a:pt x="634" y="183"/>
                            <a:pt x="537" y="37"/>
                          </a:cubicBezTo>
                          <a:cubicBezTo>
                            <a:pt x="488" y="12"/>
                            <a:pt x="439" y="0"/>
                            <a:pt x="396" y="0"/>
                          </a:cubicBezTo>
                          <a:close/>
                        </a:path>
                      </a:pathLst>
                    </a:custGeom>
                    <a:solidFill>
                      <a:srgbClr val="000000">
                        <a:alpha val="32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61"/>
                    <p:cNvSpPr/>
                    <p:nvPr/>
                  </p:nvSpPr>
                  <p:spPr>
                    <a:xfrm>
                      <a:off x="-360425" y="835050"/>
                      <a:ext cx="9775" cy="14350"/>
                    </a:xfrm>
                    <a:custGeom>
                      <a:avLst/>
                      <a:gdLst/>
                      <a:ahLst/>
                      <a:cxnLst/>
                      <a:rect l="l" t="t" r="r" b="b"/>
                      <a:pathLst>
                        <a:path w="391" h="574" extrusionOk="0">
                          <a:moveTo>
                            <a:pt x="196" y="1"/>
                          </a:moveTo>
                          <a:cubicBezTo>
                            <a:pt x="98" y="1"/>
                            <a:pt x="1" y="49"/>
                            <a:pt x="1" y="147"/>
                          </a:cubicBezTo>
                          <a:cubicBezTo>
                            <a:pt x="1" y="244"/>
                            <a:pt x="1" y="342"/>
                            <a:pt x="1" y="391"/>
                          </a:cubicBezTo>
                          <a:cubicBezTo>
                            <a:pt x="25" y="513"/>
                            <a:pt x="110" y="574"/>
                            <a:pt x="196" y="574"/>
                          </a:cubicBezTo>
                          <a:cubicBezTo>
                            <a:pt x="281" y="574"/>
                            <a:pt x="366" y="513"/>
                            <a:pt x="391" y="391"/>
                          </a:cubicBezTo>
                          <a:cubicBezTo>
                            <a:pt x="391" y="342"/>
                            <a:pt x="391" y="244"/>
                            <a:pt x="391" y="147"/>
                          </a:cubicBezTo>
                          <a:cubicBezTo>
                            <a:pt x="391" y="49"/>
                            <a:pt x="293" y="1"/>
                            <a:pt x="196" y="1"/>
                          </a:cubicBezTo>
                          <a:close/>
                        </a:path>
                      </a:pathLst>
                    </a:custGeom>
                    <a:solidFill>
                      <a:srgbClr val="000000">
                        <a:alpha val="32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61"/>
                    <p:cNvSpPr/>
                    <p:nvPr/>
                  </p:nvSpPr>
                  <p:spPr>
                    <a:xfrm>
                      <a:off x="-362850" y="783850"/>
                      <a:ext cx="14650" cy="11000"/>
                    </a:xfrm>
                    <a:custGeom>
                      <a:avLst/>
                      <a:gdLst/>
                      <a:ahLst/>
                      <a:cxnLst/>
                      <a:rect l="l" t="t" r="r" b="b"/>
                      <a:pathLst>
                        <a:path w="586" h="440" extrusionOk="0">
                          <a:moveTo>
                            <a:pt x="293" y="1"/>
                          </a:moveTo>
                          <a:cubicBezTo>
                            <a:pt x="0" y="1"/>
                            <a:pt x="0" y="440"/>
                            <a:pt x="293" y="440"/>
                          </a:cubicBezTo>
                          <a:cubicBezTo>
                            <a:pt x="585" y="440"/>
                            <a:pt x="585" y="1"/>
                            <a:pt x="293" y="1"/>
                          </a:cubicBezTo>
                          <a:close/>
                        </a:path>
                      </a:pathLst>
                    </a:custGeom>
                    <a:solidFill>
                      <a:srgbClr val="000000">
                        <a:alpha val="32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61"/>
                    <p:cNvSpPr/>
                    <p:nvPr/>
                  </p:nvSpPr>
                  <p:spPr>
                    <a:xfrm>
                      <a:off x="-306525" y="1026075"/>
                      <a:ext cx="9525" cy="7775"/>
                    </a:xfrm>
                    <a:custGeom>
                      <a:avLst/>
                      <a:gdLst/>
                      <a:ahLst/>
                      <a:cxnLst/>
                      <a:rect l="l" t="t" r="r" b="b"/>
                      <a:pathLst>
                        <a:path w="381" h="311" extrusionOk="0">
                          <a:moveTo>
                            <a:pt x="132" y="0"/>
                          </a:moveTo>
                          <a:cubicBezTo>
                            <a:pt x="0" y="0"/>
                            <a:pt x="8" y="311"/>
                            <a:pt x="156" y="311"/>
                          </a:cubicBezTo>
                          <a:cubicBezTo>
                            <a:pt x="165" y="311"/>
                            <a:pt x="175" y="309"/>
                            <a:pt x="185" y="307"/>
                          </a:cubicBezTo>
                          <a:lnTo>
                            <a:pt x="283" y="258"/>
                          </a:lnTo>
                          <a:cubicBezTo>
                            <a:pt x="380" y="209"/>
                            <a:pt x="380" y="63"/>
                            <a:pt x="283" y="63"/>
                          </a:cubicBezTo>
                          <a:lnTo>
                            <a:pt x="185" y="14"/>
                          </a:lnTo>
                          <a:cubicBezTo>
                            <a:pt x="165" y="4"/>
                            <a:pt x="148" y="0"/>
                            <a:pt x="132" y="0"/>
                          </a:cubicBezTo>
                          <a:close/>
                        </a:path>
                      </a:pathLst>
                    </a:custGeom>
                    <a:solidFill>
                      <a:srgbClr val="000000">
                        <a:alpha val="32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61"/>
                    <p:cNvSpPr/>
                    <p:nvPr/>
                  </p:nvSpPr>
                  <p:spPr>
                    <a:xfrm>
                      <a:off x="-300700" y="950850"/>
                      <a:ext cx="8575" cy="6125"/>
                    </a:xfrm>
                    <a:custGeom>
                      <a:avLst/>
                      <a:gdLst/>
                      <a:ahLst/>
                      <a:cxnLst/>
                      <a:rect l="l" t="t" r="r" b="b"/>
                      <a:pathLst>
                        <a:path w="343" h="245" extrusionOk="0">
                          <a:moveTo>
                            <a:pt x="147" y="0"/>
                          </a:moveTo>
                          <a:cubicBezTo>
                            <a:pt x="1" y="0"/>
                            <a:pt x="1" y="244"/>
                            <a:pt x="147" y="244"/>
                          </a:cubicBezTo>
                          <a:cubicBezTo>
                            <a:pt x="342" y="244"/>
                            <a:pt x="342" y="0"/>
                            <a:pt x="147" y="0"/>
                          </a:cubicBezTo>
                          <a:close/>
                        </a:path>
                      </a:pathLst>
                    </a:custGeom>
                    <a:solidFill>
                      <a:srgbClr val="000000">
                        <a:alpha val="32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61"/>
                    <p:cNvSpPr/>
                    <p:nvPr/>
                  </p:nvSpPr>
                  <p:spPr>
                    <a:xfrm>
                      <a:off x="-292150" y="916950"/>
                      <a:ext cx="10975" cy="12500"/>
                    </a:xfrm>
                    <a:custGeom>
                      <a:avLst/>
                      <a:gdLst/>
                      <a:ahLst/>
                      <a:cxnLst/>
                      <a:rect l="l" t="t" r="r" b="b"/>
                      <a:pathLst>
                        <a:path w="439" h="500" extrusionOk="0">
                          <a:moveTo>
                            <a:pt x="258" y="0"/>
                          </a:moveTo>
                          <a:cubicBezTo>
                            <a:pt x="180" y="0"/>
                            <a:pt x="98" y="53"/>
                            <a:pt x="98" y="138"/>
                          </a:cubicBezTo>
                          <a:cubicBezTo>
                            <a:pt x="98" y="235"/>
                            <a:pt x="49" y="284"/>
                            <a:pt x="49" y="333"/>
                          </a:cubicBezTo>
                          <a:cubicBezTo>
                            <a:pt x="0" y="381"/>
                            <a:pt x="49" y="479"/>
                            <a:pt x="98" y="479"/>
                          </a:cubicBezTo>
                          <a:lnTo>
                            <a:pt x="146" y="479"/>
                          </a:lnTo>
                          <a:cubicBezTo>
                            <a:pt x="175" y="493"/>
                            <a:pt x="199" y="499"/>
                            <a:pt x="221" y="499"/>
                          </a:cubicBezTo>
                          <a:cubicBezTo>
                            <a:pt x="272" y="499"/>
                            <a:pt x="307" y="465"/>
                            <a:pt x="341" y="430"/>
                          </a:cubicBezTo>
                          <a:cubicBezTo>
                            <a:pt x="439" y="333"/>
                            <a:pt x="439" y="186"/>
                            <a:pt x="390" y="89"/>
                          </a:cubicBezTo>
                          <a:cubicBezTo>
                            <a:pt x="370" y="28"/>
                            <a:pt x="315" y="0"/>
                            <a:pt x="258" y="0"/>
                          </a:cubicBezTo>
                          <a:close/>
                        </a:path>
                      </a:pathLst>
                    </a:custGeom>
                    <a:solidFill>
                      <a:srgbClr val="000000">
                        <a:alpha val="32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61"/>
                    <p:cNvSpPr/>
                    <p:nvPr/>
                  </p:nvSpPr>
                  <p:spPr>
                    <a:xfrm>
                      <a:off x="-333600" y="932900"/>
                      <a:ext cx="11275" cy="9100"/>
                    </a:xfrm>
                    <a:custGeom>
                      <a:avLst/>
                      <a:gdLst/>
                      <a:ahLst/>
                      <a:cxnLst/>
                      <a:rect l="l" t="t" r="r" b="b"/>
                      <a:pathLst>
                        <a:path w="451" h="364" extrusionOk="0">
                          <a:moveTo>
                            <a:pt x="260" y="0"/>
                          </a:moveTo>
                          <a:cubicBezTo>
                            <a:pt x="228" y="0"/>
                            <a:pt x="190" y="11"/>
                            <a:pt x="147" y="36"/>
                          </a:cubicBezTo>
                          <a:lnTo>
                            <a:pt x="49" y="85"/>
                          </a:lnTo>
                          <a:cubicBezTo>
                            <a:pt x="0" y="133"/>
                            <a:pt x="0" y="231"/>
                            <a:pt x="49" y="280"/>
                          </a:cubicBezTo>
                          <a:lnTo>
                            <a:pt x="147" y="328"/>
                          </a:lnTo>
                          <a:cubicBezTo>
                            <a:pt x="190" y="353"/>
                            <a:pt x="228" y="364"/>
                            <a:pt x="260" y="364"/>
                          </a:cubicBezTo>
                          <a:cubicBezTo>
                            <a:pt x="450" y="364"/>
                            <a:pt x="450" y="0"/>
                            <a:pt x="260" y="0"/>
                          </a:cubicBezTo>
                          <a:close/>
                        </a:path>
                      </a:pathLst>
                    </a:custGeom>
                    <a:solidFill>
                      <a:srgbClr val="000000">
                        <a:alpha val="32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61"/>
                    <p:cNvSpPr/>
                    <p:nvPr/>
                  </p:nvSpPr>
                  <p:spPr>
                    <a:xfrm>
                      <a:off x="-362850" y="974000"/>
                      <a:ext cx="8550" cy="6125"/>
                    </a:xfrm>
                    <a:custGeom>
                      <a:avLst/>
                      <a:gdLst/>
                      <a:ahLst/>
                      <a:cxnLst/>
                      <a:rect l="l" t="t" r="r" b="b"/>
                      <a:pathLst>
                        <a:path w="342" h="245" extrusionOk="0">
                          <a:moveTo>
                            <a:pt x="195" y="1"/>
                          </a:moveTo>
                          <a:cubicBezTo>
                            <a:pt x="0" y="1"/>
                            <a:pt x="0" y="245"/>
                            <a:pt x="195" y="245"/>
                          </a:cubicBezTo>
                          <a:cubicBezTo>
                            <a:pt x="342" y="245"/>
                            <a:pt x="342" y="1"/>
                            <a:pt x="195" y="1"/>
                          </a:cubicBezTo>
                          <a:close/>
                        </a:path>
                      </a:pathLst>
                    </a:custGeom>
                    <a:solidFill>
                      <a:srgbClr val="000000">
                        <a:alpha val="32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61"/>
                    <p:cNvSpPr/>
                    <p:nvPr/>
                  </p:nvSpPr>
                  <p:spPr>
                    <a:xfrm>
                      <a:off x="-369800" y="976650"/>
                      <a:ext cx="9875" cy="11125"/>
                    </a:xfrm>
                    <a:custGeom>
                      <a:avLst/>
                      <a:gdLst/>
                      <a:ahLst/>
                      <a:cxnLst/>
                      <a:rect l="l" t="t" r="r" b="b"/>
                      <a:pathLst>
                        <a:path w="395" h="445" extrusionOk="0">
                          <a:moveTo>
                            <a:pt x="120" y="1"/>
                          </a:moveTo>
                          <a:cubicBezTo>
                            <a:pt x="63" y="1"/>
                            <a:pt x="0" y="70"/>
                            <a:pt x="35" y="139"/>
                          </a:cubicBezTo>
                          <a:cubicBezTo>
                            <a:pt x="35" y="236"/>
                            <a:pt x="83" y="334"/>
                            <a:pt x="132" y="382"/>
                          </a:cubicBezTo>
                          <a:cubicBezTo>
                            <a:pt x="162" y="427"/>
                            <a:pt x="200" y="444"/>
                            <a:pt x="237" y="444"/>
                          </a:cubicBezTo>
                          <a:cubicBezTo>
                            <a:pt x="321" y="444"/>
                            <a:pt x="395" y="353"/>
                            <a:pt x="327" y="285"/>
                          </a:cubicBezTo>
                          <a:cubicBezTo>
                            <a:pt x="278" y="187"/>
                            <a:pt x="230" y="139"/>
                            <a:pt x="181" y="41"/>
                          </a:cubicBezTo>
                          <a:cubicBezTo>
                            <a:pt x="166" y="12"/>
                            <a:pt x="144" y="1"/>
                            <a:pt x="120" y="1"/>
                          </a:cubicBezTo>
                          <a:close/>
                        </a:path>
                      </a:pathLst>
                    </a:custGeom>
                    <a:solidFill>
                      <a:srgbClr val="000000">
                        <a:alpha val="32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61"/>
                    <p:cNvSpPr/>
                    <p:nvPr/>
                  </p:nvSpPr>
                  <p:spPr>
                    <a:xfrm>
                      <a:off x="-380525" y="889600"/>
                      <a:ext cx="9775" cy="11300"/>
                    </a:xfrm>
                    <a:custGeom>
                      <a:avLst/>
                      <a:gdLst/>
                      <a:ahLst/>
                      <a:cxnLst/>
                      <a:rect l="l" t="t" r="r" b="b"/>
                      <a:pathLst>
                        <a:path w="391" h="452" extrusionOk="0">
                          <a:moveTo>
                            <a:pt x="214" y="0"/>
                          </a:moveTo>
                          <a:cubicBezTo>
                            <a:pt x="159" y="0"/>
                            <a:pt x="98" y="37"/>
                            <a:pt x="73" y="110"/>
                          </a:cubicBezTo>
                          <a:cubicBezTo>
                            <a:pt x="73" y="159"/>
                            <a:pt x="25" y="208"/>
                            <a:pt x="25" y="305"/>
                          </a:cubicBezTo>
                          <a:cubicBezTo>
                            <a:pt x="0" y="403"/>
                            <a:pt x="98" y="451"/>
                            <a:pt x="195" y="451"/>
                          </a:cubicBezTo>
                          <a:cubicBezTo>
                            <a:pt x="293" y="451"/>
                            <a:pt x="390" y="403"/>
                            <a:pt x="366" y="305"/>
                          </a:cubicBezTo>
                          <a:cubicBezTo>
                            <a:pt x="366" y="208"/>
                            <a:pt x="366" y="159"/>
                            <a:pt x="317" y="110"/>
                          </a:cubicBezTo>
                          <a:cubicBezTo>
                            <a:pt x="317" y="37"/>
                            <a:pt x="268" y="0"/>
                            <a:pt x="214" y="0"/>
                          </a:cubicBezTo>
                          <a:close/>
                        </a:path>
                      </a:pathLst>
                    </a:custGeom>
                    <a:solidFill>
                      <a:srgbClr val="000000">
                        <a:alpha val="32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61"/>
                    <p:cNvSpPr/>
                    <p:nvPr/>
                  </p:nvSpPr>
                  <p:spPr>
                    <a:xfrm>
                      <a:off x="-2551550" y="987075"/>
                      <a:ext cx="2241575" cy="271325"/>
                    </a:xfrm>
                    <a:custGeom>
                      <a:avLst/>
                      <a:gdLst/>
                      <a:ahLst/>
                      <a:cxnLst/>
                      <a:rect l="l" t="t" r="r" b="b"/>
                      <a:pathLst>
                        <a:path w="89663" h="10853" extrusionOk="0">
                          <a:moveTo>
                            <a:pt x="53723" y="0"/>
                          </a:moveTo>
                          <a:cubicBezTo>
                            <a:pt x="50788" y="0"/>
                            <a:pt x="47850" y="184"/>
                            <a:pt x="44936" y="550"/>
                          </a:cubicBezTo>
                          <a:cubicBezTo>
                            <a:pt x="37672" y="1477"/>
                            <a:pt x="30895" y="3866"/>
                            <a:pt x="24069" y="6401"/>
                          </a:cubicBezTo>
                          <a:cubicBezTo>
                            <a:pt x="18618" y="8377"/>
                            <a:pt x="13144" y="9972"/>
                            <a:pt x="7529" y="9972"/>
                          </a:cubicBezTo>
                          <a:cubicBezTo>
                            <a:pt x="5108" y="9972"/>
                            <a:pt x="2661" y="9675"/>
                            <a:pt x="179" y="8985"/>
                          </a:cubicBezTo>
                          <a:cubicBezTo>
                            <a:pt x="168" y="8980"/>
                            <a:pt x="158" y="8977"/>
                            <a:pt x="147" y="8977"/>
                          </a:cubicBezTo>
                          <a:cubicBezTo>
                            <a:pt x="63" y="8977"/>
                            <a:pt x="0" y="9137"/>
                            <a:pt x="130" y="9180"/>
                          </a:cubicBezTo>
                          <a:cubicBezTo>
                            <a:pt x="2945" y="10369"/>
                            <a:pt x="5798" y="10853"/>
                            <a:pt x="8669" y="10853"/>
                          </a:cubicBezTo>
                          <a:cubicBezTo>
                            <a:pt x="19576" y="10853"/>
                            <a:pt x="30752" y="3876"/>
                            <a:pt x="41133" y="2062"/>
                          </a:cubicBezTo>
                          <a:cubicBezTo>
                            <a:pt x="45097" y="1421"/>
                            <a:pt x="49096" y="1092"/>
                            <a:pt x="53090" y="1092"/>
                          </a:cubicBezTo>
                          <a:cubicBezTo>
                            <a:pt x="57299" y="1092"/>
                            <a:pt x="61504" y="1457"/>
                            <a:pt x="65657" y="2208"/>
                          </a:cubicBezTo>
                          <a:cubicBezTo>
                            <a:pt x="73604" y="3573"/>
                            <a:pt x="81064" y="6450"/>
                            <a:pt x="88913" y="8156"/>
                          </a:cubicBezTo>
                          <a:cubicBezTo>
                            <a:pt x="88945" y="8162"/>
                            <a:pt x="88975" y="8165"/>
                            <a:pt x="89004" y="8165"/>
                          </a:cubicBezTo>
                          <a:cubicBezTo>
                            <a:pt x="89476" y="8165"/>
                            <a:pt x="89662" y="7459"/>
                            <a:pt x="89157" y="7230"/>
                          </a:cubicBezTo>
                          <a:cubicBezTo>
                            <a:pt x="82234" y="4402"/>
                            <a:pt x="74433" y="2598"/>
                            <a:pt x="67071" y="1282"/>
                          </a:cubicBezTo>
                          <a:cubicBezTo>
                            <a:pt x="62682" y="427"/>
                            <a:pt x="58204" y="0"/>
                            <a:pt x="537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61"/>
                    <p:cNvSpPr/>
                    <p:nvPr/>
                  </p:nvSpPr>
                  <p:spPr>
                    <a:xfrm>
                      <a:off x="-2667750" y="499850"/>
                      <a:ext cx="2390725" cy="730225"/>
                    </a:xfrm>
                    <a:custGeom>
                      <a:avLst/>
                      <a:gdLst/>
                      <a:ahLst/>
                      <a:cxnLst/>
                      <a:rect l="l" t="t" r="r" b="b"/>
                      <a:pathLst>
                        <a:path w="95629" h="29209" extrusionOk="0">
                          <a:moveTo>
                            <a:pt x="58623" y="1"/>
                          </a:moveTo>
                          <a:cubicBezTo>
                            <a:pt x="52723" y="1"/>
                            <a:pt x="46807" y="670"/>
                            <a:pt x="40906" y="2244"/>
                          </a:cubicBezTo>
                          <a:cubicBezTo>
                            <a:pt x="31609" y="4758"/>
                            <a:pt x="22727" y="9764"/>
                            <a:pt x="12869" y="9764"/>
                          </a:cubicBezTo>
                          <a:cubicBezTo>
                            <a:pt x="12594" y="9764"/>
                            <a:pt x="12319" y="9760"/>
                            <a:pt x="12043" y="9752"/>
                          </a:cubicBezTo>
                          <a:cubicBezTo>
                            <a:pt x="9800" y="9703"/>
                            <a:pt x="7850" y="8874"/>
                            <a:pt x="5656" y="8582"/>
                          </a:cubicBezTo>
                          <a:cubicBezTo>
                            <a:pt x="5451" y="8531"/>
                            <a:pt x="5239" y="8506"/>
                            <a:pt x="5026" y="8506"/>
                          </a:cubicBezTo>
                          <a:cubicBezTo>
                            <a:pt x="4428" y="8506"/>
                            <a:pt x="3819" y="8697"/>
                            <a:pt x="3316" y="9021"/>
                          </a:cubicBezTo>
                          <a:cubicBezTo>
                            <a:pt x="1463" y="10288"/>
                            <a:pt x="1024" y="13165"/>
                            <a:pt x="732" y="15213"/>
                          </a:cubicBezTo>
                          <a:cubicBezTo>
                            <a:pt x="195" y="19211"/>
                            <a:pt x="0" y="28523"/>
                            <a:pt x="5900" y="29205"/>
                          </a:cubicBezTo>
                          <a:cubicBezTo>
                            <a:pt x="5914" y="29208"/>
                            <a:pt x="5927" y="29209"/>
                            <a:pt x="5939" y="29209"/>
                          </a:cubicBezTo>
                          <a:cubicBezTo>
                            <a:pt x="6192" y="29209"/>
                            <a:pt x="6178" y="28764"/>
                            <a:pt x="5900" y="28718"/>
                          </a:cubicBezTo>
                          <a:cubicBezTo>
                            <a:pt x="1122" y="28133"/>
                            <a:pt x="781" y="20234"/>
                            <a:pt x="1122" y="16919"/>
                          </a:cubicBezTo>
                          <a:cubicBezTo>
                            <a:pt x="1219" y="15359"/>
                            <a:pt x="1512" y="13799"/>
                            <a:pt x="1951" y="12239"/>
                          </a:cubicBezTo>
                          <a:cubicBezTo>
                            <a:pt x="2657" y="10244"/>
                            <a:pt x="3222" y="9383"/>
                            <a:pt x="5304" y="9383"/>
                          </a:cubicBezTo>
                          <a:cubicBezTo>
                            <a:pt x="5665" y="9383"/>
                            <a:pt x="6072" y="9409"/>
                            <a:pt x="6534" y="9460"/>
                          </a:cubicBezTo>
                          <a:cubicBezTo>
                            <a:pt x="7509" y="9557"/>
                            <a:pt x="8484" y="9996"/>
                            <a:pt x="9508" y="10142"/>
                          </a:cubicBezTo>
                          <a:cubicBezTo>
                            <a:pt x="10660" y="10294"/>
                            <a:pt x="11805" y="10364"/>
                            <a:pt x="12943" y="10364"/>
                          </a:cubicBezTo>
                          <a:cubicBezTo>
                            <a:pt x="20568" y="10364"/>
                            <a:pt x="27879" y="7233"/>
                            <a:pt x="35007" y="4730"/>
                          </a:cubicBezTo>
                          <a:cubicBezTo>
                            <a:pt x="42858" y="1940"/>
                            <a:pt x="51132" y="519"/>
                            <a:pt x="59431" y="519"/>
                          </a:cubicBezTo>
                          <a:cubicBezTo>
                            <a:pt x="61285" y="519"/>
                            <a:pt x="63139" y="590"/>
                            <a:pt x="64991" y="732"/>
                          </a:cubicBezTo>
                          <a:cubicBezTo>
                            <a:pt x="75327" y="1561"/>
                            <a:pt x="85176" y="4438"/>
                            <a:pt x="95073" y="7266"/>
                          </a:cubicBezTo>
                          <a:cubicBezTo>
                            <a:pt x="95103" y="7273"/>
                            <a:pt x="95131" y="7276"/>
                            <a:pt x="95159" y="7276"/>
                          </a:cubicBezTo>
                          <a:cubicBezTo>
                            <a:pt x="95489" y="7276"/>
                            <a:pt x="95628" y="6771"/>
                            <a:pt x="95268" y="6680"/>
                          </a:cubicBezTo>
                          <a:cubicBezTo>
                            <a:pt x="83315" y="2949"/>
                            <a:pt x="71004" y="1"/>
                            <a:pt x="586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61"/>
                    <p:cNvSpPr/>
                    <p:nvPr/>
                  </p:nvSpPr>
                  <p:spPr>
                    <a:xfrm>
                      <a:off x="-570075" y="703325"/>
                      <a:ext cx="84750" cy="354800"/>
                    </a:xfrm>
                    <a:custGeom>
                      <a:avLst/>
                      <a:gdLst/>
                      <a:ahLst/>
                      <a:cxnLst/>
                      <a:rect l="l" t="t" r="r" b="b"/>
                      <a:pathLst>
                        <a:path w="3390" h="14192" extrusionOk="0">
                          <a:moveTo>
                            <a:pt x="2436" y="1"/>
                          </a:moveTo>
                          <a:cubicBezTo>
                            <a:pt x="2227" y="1"/>
                            <a:pt x="2024" y="102"/>
                            <a:pt x="1902" y="345"/>
                          </a:cubicBezTo>
                          <a:cubicBezTo>
                            <a:pt x="1" y="4197"/>
                            <a:pt x="293" y="9706"/>
                            <a:pt x="1512" y="13753"/>
                          </a:cubicBezTo>
                          <a:cubicBezTo>
                            <a:pt x="1627" y="14058"/>
                            <a:pt x="1875" y="14192"/>
                            <a:pt x="2127" y="14192"/>
                          </a:cubicBezTo>
                          <a:cubicBezTo>
                            <a:pt x="2519" y="14192"/>
                            <a:pt x="2918" y="13868"/>
                            <a:pt x="2829" y="13363"/>
                          </a:cubicBezTo>
                          <a:cubicBezTo>
                            <a:pt x="1756" y="9804"/>
                            <a:pt x="1415" y="4441"/>
                            <a:pt x="3121" y="1028"/>
                          </a:cubicBezTo>
                          <a:cubicBezTo>
                            <a:pt x="3390" y="491"/>
                            <a:pt x="2897" y="1"/>
                            <a:pt x="24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61"/>
                    <p:cNvSpPr/>
                    <p:nvPr/>
                  </p:nvSpPr>
                  <p:spPr>
                    <a:xfrm>
                      <a:off x="-2590975" y="792200"/>
                      <a:ext cx="95950" cy="376675"/>
                    </a:xfrm>
                    <a:custGeom>
                      <a:avLst/>
                      <a:gdLst/>
                      <a:ahLst/>
                      <a:cxnLst/>
                      <a:rect l="l" t="t" r="r" b="b"/>
                      <a:pathLst>
                        <a:path w="3838" h="15067" extrusionOk="0">
                          <a:moveTo>
                            <a:pt x="2292" y="1"/>
                          </a:moveTo>
                          <a:cubicBezTo>
                            <a:pt x="2276" y="1"/>
                            <a:pt x="2259" y="3"/>
                            <a:pt x="2244" y="8"/>
                          </a:cubicBezTo>
                          <a:cubicBezTo>
                            <a:pt x="147" y="1178"/>
                            <a:pt x="245" y="4689"/>
                            <a:pt x="147" y="6736"/>
                          </a:cubicBezTo>
                          <a:cubicBezTo>
                            <a:pt x="1" y="9857"/>
                            <a:pt x="635" y="12880"/>
                            <a:pt x="3121" y="14976"/>
                          </a:cubicBezTo>
                          <a:cubicBezTo>
                            <a:pt x="3195" y="15040"/>
                            <a:pt x="3274" y="15066"/>
                            <a:pt x="3349" y="15066"/>
                          </a:cubicBezTo>
                          <a:cubicBezTo>
                            <a:pt x="3619" y="15066"/>
                            <a:pt x="3838" y="14718"/>
                            <a:pt x="3609" y="14489"/>
                          </a:cubicBezTo>
                          <a:cubicBezTo>
                            <a:pt x="1464" y="12587"/>
                            <a:pt x="732" y="10052"/>
                            <a:pt x="732" y="7273"/>
                          </a:cubicBezTo>
                          <a:cubicBezTo>
                            <a:pt x="732" y="5176"/>
                            <a:pt x="879" y="1958"/>
                            <a:pt x="2439" y="301"/>
                          </a:cubicBezTo>
                          <a:cubicBezTo>
                            <a:pt x="2569" y="170"/>
                            <a:pt x="2428" y="1"/>
                            <a:pt x="22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3" name="Google Shape;1443;p61"/>
                  <p:cNvGrpSpPr/>
                  <p:nvPr/>
                </p:nvGrpSpPr>
                <p:grpSpPr>
                  <a:xfrm>
                    <a:off x="2176250" y="1639388"/>
                    <a:ext cx="575688" cy="151604"/>
                    <a:chOff x="2176250" y="1639388"/>
                    <a:chExt cx="575688" cy="151604"/>
                  </a:xfrm>
                </p:grpSpPr>
                <p:sp>
                  <p:nvSpPr>
                    <p:cNvPr id="1444" name="Google Shape;1444;p61"/>
                    <p:cNvSpPr/>
                    <p:nvPr/>
                  </p:nvSpPr>
                  <p:spPr>
                    <a:xfrm>
                      <a:off x="2655638" y="1639388"/>
                      <a:ext cx="96300" cy="86350"/>
                    </a:xfrm>
                    <a:custGeom>
                      <a:avLst/>
                      <a:gdLst/>
                      <a:ahLst/>
                      <a:cxnLst/>
                      <a:rect l="l" t="t" r="r" b="b"/>
                      <a:pathLst>
                        <a:path w="3852" h="3454" extrusionOk="0">
                          <a:moveTo>
                            <a:pt x="1641" y="0"/>
                          </a:moveTo>
                          <a:cubicBezTo>
                            <a:pt x="1324" y="0"/>
                            <a:pt x="1001" y="103"/>
                            <a:pt x="731" y="319"/>
                          </a:cubicBezTo>
                          <a:cubicBezTo>
                            <a:pt x="0" y="953"/>
                            <a:pt x="98" y="2123"/>
                            <a:pt x="926" y="2611"/>
                          </a:cubicBezTo>
                          <a:cubicBezTo>
                            <a:pt x="1138" y="3153"/>
                            <a:pt x="1647" y="3454"/>
                            <a:pt x="2179" y="3454"/>
                          </a:cubicBezTo>
                          <a:cubicBezTo>
                            <a:pt x="2506" y="3454"/>
                            <a:pt x="2842" y="3340"/>
                            <a:pt x="3120" y="3098"/>
                          </a:cubicBezTo>
                          <a:cubicBezTo>
                            <a:pt x="3852" y="2513"/>
                            <a:pt x="3754" y="1343"/>
                            <a:pt x="2925" y="855"/>
                          </a:cubicBezTo>
                          <a:cubicBezTo>
                            <a:pt x="2710" y="302"/>
                            <a:pt x="2184" y="0"/>
                            <a:pt x="164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45" name="Google Shape;1445;p61"/>
                    <p:cNvSpPr/>
                    <p:nvPr/>
                  </p:nvSpPr>
                  <p:spPr>
                    <a:xfrm>
                      <a:off x="2176250" y="1740062"/>
                      <a:ext cx="73824" cy="50929"/>
                    </a:xfrm>
                    <a:custGeom>
                      <a:avLst/>
                      <a:gdLst/>
                      <a:ahLst/>
                      <a:cxnLst/>
                      <a:rect l="l" t="t" r="r" b="b"/>
                      <a:pathLst>
                        <a:path w="3852" h="3454" extrusionOk="0">
                          <a:moveTo>
                            <a:pt x="1641" y="0"/>
                          </a:moveTo>
                          <a:cubicBezTo>
                            <a:pt x="1324" y="0"/>
                            <a:pt x="1001" y="103"/>
                            <a:pt x="731" y="319"/>
                          </a:cubicBezTo>
                          <a:cubicBezTo>
                            <a:pt x="0" y="953"/>
                            <a:pt x="98" y="2123"/>
                            <a:pt x="926" y="2611"/>
                          </a:cubicBezTo>
                          <a:cubicBezTo>
                            <a:pt x="1138" y="3153"/>
                            <a:pt x="1647" y="3454"/>
                            <a:pt x="2179" y="3454"/>
                          </a:cubicBezTo>
                          <a:cubicBezTo>
                            <a:pt x="2506" y="3454"/>
                            <a:pt x="2842" y="3340"/>
                            <a:pt x="3120" y="3098"/>
                          </a:cubicBezTo>
                          <a:cubicBezTo>
                            <a:pt x="3852" y="2513"/>
                            <a:pt x="3754" y="1343"/>
                            <a:pt x="2925" y="855"/>
                          </a:cubicBezTo>
                          <a:cubicBezTo>
                            <a:pt x="2710" y="302"/>
                            <a:pt x="2184" y="0"/>
                            <a:pt x="164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grpSp>
            </p:grpSp>
            <p:sp>
              <p:nvSpPr>
                <p:cNvPr id="1446" name="Google Shape;1446;p61"/>
                <p:cNvSpPr/>
                <p:nvPr/>
              </p:nvSpPr>
              <p:spPr>
                <a:xfrm>
                  <a:off x="1954377" y="3767400"/>
                  <a:ext cx="783825" cy="226600"/>
                </a:xfrm>
                <a:custGeom>
                  <a:avLst/>
                  <a:gdLst/>
                  <a:ahLst/>
                  <a:cxnLst/>
                  <a:rect l="l" t="t" r="r" b="b"/>
                  <a:pathLst>
                    <a:path w="31353" h="9064" extrusionOk="0">
                      <a:moveTo>
                        <a:pt x="891" y="6500"/>
                      </a:moveTo>
                      <a:cubicBezTo>
                        <a:pt x="1915" y="6783"/>
                        <a:pt x="6168" y="6283"/>
                        <a:pt x="8831" y="6699"/>
                      </a:cubicBezTo>
                      <a:cubicBezTo>
                        <a:pt x="11494" y="7115"/>
                        <a:pt x="14516" y="9495"/>
                        <a:pt x="16871" y="8996"/>
                      </a:cubicBezTo>
                      <a:cubicBezTo>
                        <a:pt x="19226" y="8497"/>
                        <a:pt x="20549" y="4968"/>
                        <a:pt x="22963" y="3703"/>
                      </a:cubicBezTo>
                      <a:cubicBezTo>
                        <a:pt x="25377" y="2438"/>
                        <a:pt x="31328" y="1997"/>
                        <a:pt x="31353" y="1406"/>
                      </a:cubicBezTo>
                      <a:cubicBezTo>
                        <a:pt x="31378" y="815"/>
                        <a:pt x="27890" y="-441"/>
                        <a:pt x="23113" y="158"/>
                      </a:cubicBezTo>
                      <a:cubicBezTo>
                        <a:pt x="18336" y="757"/>
                        <a:pt x="6393" y="3944"/>
                        <a:pt x="2689" y="5001"/>
                      </a:cubicBezTo>
                      <a:cubicBezTo>
                        <a:pt x="-1015" y="6058"/>
                        <a:pt x="-133" y="6217"/>
                        <a:pt x="891" y="6500"/>
                      </a:cubicBezTo>
                      <a:close/>
                    </a:path>
                  </a:pathLst>
                </a:custGeom>
                <a:solidFill>
                  <a:schemeClr val="accent1"/>
                </a:solidFill>
                <a:ln>
                  <a:noFill/>
                </a:ln>
              </p:spPr>
            </p:sp>
            <p:sp>
              <p:nvSpPr>
                <p:cNvPr id="1447" name="Google Shape;1447;p61"/>
                <p:cNvSpPr/>
                <p:nvPr/>
              </p:nvSpPr>
              <p:spPr>
                <a:xfrm>
                  <a:off x="1568776" y="3791664"/>
                  <a:ext cx="1604768" cy="201655"/>
                </a:xfrm>
                <a:custGeom>
                  <a:avLst/>
                  <a:gdLst/>
                  <a:ahLst/>
                  <a:cxnLst/>
                  <a:rect l="l" t="t" r="r" b="b"/>
                  <a:pathLst>
                    <a:path w="82222" h="10332" extrusionOk="0">
                      <a:moveTo>
                        <a:pt x="53165" y="0"/>
                      </a:moveTo>
                      <a:cubicBezTo>
                        <a:pt x="49414" y="0"/>
                        <a:pt x="45672" y="289"/>
                        <a:pt x="41979" y="911"/>
                      </a:cubicBezTo>
                      <a:cubicBezTo>
                        <a:pt x="30556" y="2868"/>
                        <a:pt x="19461" y="9864"/>
                        <a:pt x="7861" y="9864"/>
                      </a:cubicBezTo>
                      <a:cubicBezTo>
                        <a:pt x="5301" y="9864"/>
                        <a:pt x="2716" y="9523"/>
                        <a:pt x="98" y="8712"/>
                      </a:cubicBezTo>
                      <a:cubicBezTo>
                        <a:pt x="49" y="8712"/>
                        <a:pt x="1" y="8809"/>
                        <a:pt x="98" y="8858"/>
                      </a:cubicBezTo>
                      <a:lnTo>
                        <a:pt x="98" y="8809"/>
                      </a:lnTo>
                      <a:cubicBezTo>
                        <a:pt x="2826" y="9890"/>
                        <a:pt x="5559" y="10332"/>
                        <a:pt x="8288" y="10332"/>
                      </a:cubicBezTo>
                      <a:cubicBezTo>
                        <a:pt x="18243" y="10332"/>
                        <a:pt x="28161" y="4457"/>
                        <a:pt x="37688" y="2276"/>
                      </a:cubicBezTo>
                      <a:cubicBezTo>
                        <a:pt x="42806" y="1103"/>
                        <a:pt x="48001" y="526"/>
                        <a:pt x="53218" y="526"/>
                      </a:cubicBezTo>
                      <a:cubicBezTo>
                        <a:pt x="55158" y="526"/>
                        <a:pt x="57100" y="606"/>
                        <a:pt x="59043" y="765"/>
                      </a:cubicBezTo>
                      <a:cubicBezTo>
                        <a:pt x="66844" y="1447"/>
                        <a:pt x="74255" y="3641"/>
                        <a:pt x="81812" y="5494"/>
                      </a:cubicBezTo>
                      <a:cubicBezTo>
                        <a:pt x="81841" y="5504"/>
                        <a:pt x="81868" y="5508"/>
                        <a:pt x="81894" y="5508"/>
                      </a:cubicBezTo>
                      <a:cubicBezTo>
                        <a:pt x="82129" y="5508"/>
                        <a:pt x="82222" y="5143"/>
                        <a:pt x="81958" y="5055"/>
                      </a:cubicBezTo>
                      <a:cubicBezTo>
                        <a:pt x="72764" y="1955"/>
                        <a:pt x="62933" y="0"/>
                        <a:pt x="531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61"/>
                <p:cNvSpPr/>
                <p:nvPr/>
              </p:nvSpPr>
              <p:spPr>
                <a:xfrm>
                  <a:off x="2207623" y="4031900"/>
                  <a:ext cx="424440" cy="128075"/>
                </a:xfrm>
                <a:custGeom>
                  <a:avLst/>
                  <a:gdLst/>
                  <a:ahLst/>
                  <a:cxnLst/>
                  <a:rect l="l" t="t" r="r" b="b"/>
                  <a:pathLst>
                    <a:path w="17924" h="5123" extrusionOk="0">
                      <a:moveTo>
                        <a:pt x="184" y="5108"/>
                      </a:moveTo>
                      <a:cubicBezTo>
                        <a:pt x="-815" y="4983"/>
                        <a:pt x="2539" y="2861"/>
                        <a:pt x="3979" y="2012"/>
                      </a:cubicBezTo>
                      <a:cubicBezTo>
                        <a:pt x="5419" y="1163"/>
                        <a:pt x="6501" y="-94"/>
                        <a:pt x="8823" y="14"/>
                      </a:cubicBezTo>
                      <a:cubicBezTo>
                        <a:pt x="11145" y="122"/>
                        <a:pt x="17721" y="2203"/>
                        <a:pt x="17912" y="2661"/>
                      </a:cubicBezTo>
                      <a:cubicBezTo>
                        <a:pt x="18104" y="3119"/>
                        <a:pt x="12927" y="2353"/>
                        <a:pt x="9972" y="2761"/>
                      </a:cubicBezTo>
                      <a:cubicBezTo>
                        <a:pt x="7017" y="3169"/>
                        <a:pt x="1183" y="5233"/>
                        <a:pt x="184" y="5108"/>
                      </a:cubicBezTo>
                      <a:close/>
                    </a:path>
                  </a:pathLst>
                </a:custGeom>
                <a:solidFill>
                  <a:schemeClr val="accent1"/>
                </a:solidFill>
                <a:ln>
                  <a:noFill/>
                </a:ln>
              </p:spPr>
            </p:sp>
            <p:sp>
              <p:nvSpPr>
                <p:cNvPr id="1449" name="Google Shape;1449;p61"/>
                <p:cNvSpPr/>
                <p:nvPr/>
              </p:nvSpPr>
              <p:spPr>
                <a:xfrm>
                  <a:off x="1581150" y="4069632"/>
                  <a:ext cx="1583630" cy="207842"/>
                </a:xfrm>
                <a:custGeom>
                  <a:avLst/>
                  <a:gdLst/>
                  <a:ahLst/>
                  <a:cxnLst/>
                  <a:rect l="l" t="t" r="r" b="b"/>
                  <a:pathLst>
                    <a:path w="81139" h="10649" extrusionOk="0">
                      <a:moveTo>
                        <a:pt x="53217" y="1"/>
                      </a:moveTo>
                      <a:cubicBezTo>
                        <a:pt x="49309" y="1"/>
                        <a:pt x="45425" y="309"/>
                        <a:pt x="41637" y="954"/>
                      </a:cubicBezTo>
                      <a:cubicBezTo>
                        <a:pt x="30145" y="2970"/>
                        <a:pt x="19187" y="9922"/>
                        <a:pt x="7549" y="9922"/>
                      </a:cubicBezTo>
                      <a:cubicBezTo>
                        <a:pt x="5115" y="9922"/>
                        <a:pt x="2651" y="9618"/>
                        <a:pt x="147" y="8901"/>
                      </a:cubicBezTo>
                      <a:cubicBezTo>
                        <a:pt x="49" y="8901"/>
                        <a:pt x="0" y="8999"/>
                        <a:pt x="98" y="9048"/>
                      </a:cubicBezTo>
                      <a:cubicBezTo>
                        <a:pt x="2820" y="10185"/>
                        <a:pt x="5563" y="10648"/>
                        <a:pt x="8312" y="10648"/>
                      </a:cubicBezTo>
                      <a:cubicBezTo>
                        <a:pt x="18168" y="10648"/>
                        <a:pt x="28104" y="4698"/>
                        <a:pt x="37444" y="2563"/>
                      </a:cubicBezTo>
                      <a:cubicBezTo>
                        <a:pt x="42460" y="1433"/>
                        <a:pt x="47552" y="840"/>
                        <a:pt x="52665" y="840"/>
                      </a:cubicBezTo>
                      <a:cubicBezTo>
                        <a:pt x="54610" y="840"/>
                        <a:pt x="56558" y="926"/>
                        <a:pt x="58507" y="1100"/>
                      </a:cubicBezTo>
                      <a:cubicBezTo>
                        <a:pt x="66112" y="1734"/>
                        <a:pt x="73133" y="3977"/>
                        <a:pt x="80544" y="5635"/>
                      </a:cubicBezTo>
                      <a:cubicBezTo>
                        <a:pt x="80583" y="5648"/>
                        <a:pt x="80621" y="5654"/>
                        <a:pt x="80656" y="5654"/>
                      </a:cubicBezTo>
                      <a:cubicBezTo>
                        <a:pt x="81013" y="5654"/>
                        <a:pt x="81138" y="5036"/>
                        <a:pt x="80739" y="4903"/>
                      </a:cubicBezTo>
                      <a:cubicBezTo>
                        <a:pt x="72102" y="1772"/>
                        <a:pt x="62591" y="1"/>
                        <a:pt x="532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61"/>
                <p:cNvSpPr/>
                <p:nvPr/>
              </p:nvSpPr>
              <p:spPr>
                <a:xfrm>
                  <a:off x="1914938" y="4005600"/>
                  <a:ext cx="96300" cy="86350"/>
                </a:xfrm>
                <a:custGeom>
                  <a:avLst/>
                  <a:gdLst/>
                  <a:ahLst/>
                  <a:cxnLst/>
                  <a:rect l="l" t="t" r="r" b="b"/>
                  <a:pathLst>
                    <a:path w="3852" h="3454" extrusionOk="0">
                      <a:moveTo>
                        <a:pt x="1641" y="0"/>
                      </a:moveTo>
                      <a:cubicBezTo>
                        <a:pt x="1324" y="0"/>
                        <a:pt x="1001" y="103"/>
                        <a:pt x="731" y="319"/>
                      </a:cubicBezTo>
                      <a:cubicBezTo>
                        <a:pt x="0" y="953"/>
                        <a:pt x="98" y="2123"/>
                        <a:pt x="926" y="2611"/>
                      </a:cubicBezTo>
                      <a:cubicBezTo>
                        <a:pt x="1138" y="3153"/>
                        <a:pt x="1647" y="3454"/>
                        <a:pt x="2179" y="3454"/>
                      </a:cubicBezTo>
                      <a:cubicBezTo>
                        <a:pt x="2506" y="3454"/>
                        <a:pt x="2842" y="3340"/>
                        <a:pt x="3120" y="3098"/>
                      </a:cubicBezTo>
                      <a:cubicBezTo>
                        <a:pt x="3852" y="2513"/>
                        <a:pt x="3754" y="1343"/>
                        <a:pt x="2925" y="855"/>
                      </a:cubicBezTo>
                      <a:cubicBezTo>
                        <a:pt x="2710" y="302"/>
                        <a:pt x="2184" y="0"/>
                        <a:pt x="164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61"/>
                <p:cNvSpPr/>
                <p:nvPr/>
              </p:nvSpPr>
              <p:spPr>
                <a:xfrm>
                  <a:off x="1818675" y="4148087"/>
                  <a:ext cx="73824" cy="50929"/>
                </a:xfrm>
                <a:custGeom>
                  <a:avLst/>
                  <a:gdLst/>
                  <a:ahLst/>
                  <a:cxnLst/>
                  <a:rect l="l" t="t" r="r" b="b"/>
                  <a:pathLst>
                    <a:path w="3852" h="3454" extrusionOk="0">
                      <a:moveTo>
                        <a:pt x="1641" y="0"/>
                      </a:moveTo>
                      <a:cubicBezTo>
                        <a:pt x="1324" y="0"/>
                        <a:pt x="1001" y="103"/>
                        <a:pt x="731" y="319"/>
                      </a:cubicBezTo>
                      <a:cubicBezTo>
                        <a:pt x="0" y="953"/>
                        <a:pt x="98" y="2123"/>
                        <a:pt x="926" y="2611"/>
                      </a:cubicBezTo>
                      <a:cubicBezTo>
                        <a:pt x="1138" y="3153"/>
                        <a:pt x="1647" y="3454"/>
                        <a:pt x="2179" y="3454"/>
                      </a:cubicBezTo>
                      <a:cubicBezTo>
                        <a:pt x="2506" y="3454"/>
                        <a:pt x="2842" y="3340"/>
                        <a:pt x="3120" y="3098"/>
                      </a:cubicBezTo>
                      <a:cubicBezTo>
                        <a:pt x="3852" y="2513"/>
                        <a:pt x="3754" y="1343"/>
                        <a:pt x="2925" y="855"/>
                      </a:cubicBezTo>
                      <a:cubicBezTo>
                        <a:pt x="2710" y="302"/>
                        <a:pt x="2184" y="0"/>
                        <a:pt x="164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61"/>
                <p:cNvSpPr/>
                <p:nvPr/>
              </p:nvSpPr>
              <p:spPr>
                <a:xfrm>
                  <a:off x="2898813" y="3906975"/>
                  <a:ext cx="96300" cy="86350"/>
                </a:xfrm>
                <a:custGeom>
                  <a:avLst/>
                  <a:gdLst/>
                  <a:ahLst/>
                  <a:cxnLst/>
                  <a:rect l="l" t="t" r="r" b="b"/>
                  <a:pathLst>
                    <a:path w="3852" h="3454" extrusionOk="0">
                      <a:moveTo>
                        <a:pt x="1641" y="0"/>
                      </a:moveTo>
                      <a:cubicBezTo>
                        <a:pt x="1324" y="0"/>
                        <a:pt x="1001" y="103"/>
                        <a:pt x="731" y="319"/>
                      </a:cubicBezTo>
                      <a:cubicBezTo>
                        <a:pt x="0" y="953"/>
                        <a:pt x="98" y="2123"/>
                        <a:pt x="926" y="2611"/>
                      </a:cubicBezTo>
                      <a:cubicBezTo>
                        <a:pt x="1138" y="3153"/>
                        <a:pt x="1647" y="3454"/>
                        <a:pt x="2179" y="3454"/>
                      </a:cubicBezTo>
                      <a:cubicBezTo>
                        <a:pt x="2506" y="3454"/>
                        <a:pt x="2842" y="3340"/>
                        <a:pt x="3120" y="3098"/>
                      </a:cubicBezTo>
                      <a:cubicBezTo>
                        <a:pt x="3852" y="2513"/>
                        <a:pt x="3754" y="1343"/>
                        <a:pt x="2925" y="855"/>
                      </a:cubicBezTo>
                      <a:cubicBezTo>
                        <a:pt x="2710" y="302"/>
                        <a:pt x="2184" y="0"/>
                        <a:pt x="164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61"/>
                <p:cNvSpPr/>
                <p:nvPr/>
              </p:nvSpPr>
              <p:spPr>
                <a:xfrm>
                  <a:off x="2770075" y="3980962"/>
                  <a:ext cx="73824" cy="50929"/>
                </a:xfrm>
                <a:custGeom>
                  <a:avLst/>
                  <a:gdLst/>
                  <a:ahLst/>
                  <a:cxnLst/>
                  <a:rect l="l" t="t" r="r" b="b"/>
                  <a:pathLst>
                    <a:path w="3852" h="3454" extrusionOk="0">
                      <a:moveTo>
                        <a:pt x="1641" y="0"/>
                      </a:moveTo>
                      <a:cubicBezTo>
                        <a:pt x="1324" y="0"/>
                        <a:pt x="1001" y="103"/>
                        <a:pt x="731" y="319"/>
                      </a:cubicBezTo>
                      <a:cubicBezTo>
                        <a:pt x="0" y="953"/>
                        <a:pt x="98" y="2123"/>
                        <a:pt x="926" y="2611"/>
                      </a:cubicBezTo>
                      <a:cubicBezTo>
                        <a:pt x="1138" y="3153"/>
                        <a:pt x="1647" y="3454"/>
                        <a:pt x="2179" y="3454"/>
                      </a:cubicBezTo>
                      <a:cubicBezTo>
                        <a:pt x="2506" y="3454"/>
                        <a:pt x="2842" y="3340"/>
                        <a:pt x="3120" y="3098"/>
                      </a:cubicBezTo>
                      <a:cubicBezTo>
                        <a:pt x="3852" y="2513"/>
                        <a:pt x="3754" y="1343"/>
                        <a:pt x="2925" y="855"/>
                      </a:cubicBezTo>
                      <a:cubicBezTo>
                        <a:pt x="2710" y="302"/>
                        <a:pt x="2184" y="0"/>
                        <a:pt x="164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4" name="Google Shape;1454;p61"/>
              <p:cNvGrpSpPr/>
              <p:nvPr/>
            </p:nvGrpSpPr>
            <p:grpSpPr>
              <a:xfrm>
                <a:off x="2254685" y="3620513"/>
                <a:ext cx="151319" cy="392048"/>
                <a:chOff x="-416475" y="670500"/>
                <a:chExt cx="193825" cy="502175"/>
              </a:xfrm>
            </p:grpSpPr>
            <p:sp>
              <p:nvSpPr>
                <p:cNvPr id="1455" name="Google Shape;1455;p61"/>
                <p:cNvSpPr/>
                <p:nvPr/>
              </p:nvSpPr>
              <p:spPr>
                <a:xfrm>
                  <a:off x="-416475" y="670500"/>
                  <a:ext cx="181625" cy="335225"/>
                </a:xfrm>
                <a:custGeom>
                  <a:avLst/>
                  <a:gdLst/>
                  <a:ahLst/>
                  <a:cxnLst/>
                  <a:rect l="l" t="t" r="r" b="b"/>
                  <a:pathLst>
                    <a:path w="7265" h="13409" extrusionOk="0">
                      <a:moveTo>
                        <a:pt x="3315" y="1"/>
                      </a:moveTo>
                      <a:cubicBezTo>
                        <a:pt x="2535" y="1"/>
                        <a:pt x="1999" y="732"/>
                        <a:pt x="1560" y="1415"/>
                      </a:cubicBezTo>
                      <a:cubicBezTo>
                        <a:pt x="488" y="3219"/>
                        <a:pt x="0" y="5364"/>
                        <a:pt x="98" y="7509"/>
                      </a:cubicBezTo>
                      <a:cubicBezTo>
                        <a:pt x="445" y="6389"/>
                        <a:pt x="885" y="5330"/>
                        <a:pt x="1368" y="4283"/>
                      </a:cubicBezTo>
                      <a:lnTo>
                        <a:pt x="1368" y="4283"/>
                      </a:lnTo>
                      <a:lnTo>
                        <a:pt x="926" y="5218"/>
                      </a:lnTo>
                      <a:cubicBezTo>
                        <a:pt x="1068" y="4736"/>
                        <a:pt x="1275" y="4173"/>
                        <a:pt x="1605" y="3775"/>
                      </a:cubicBezTo>
                      <a:lnTo>
                        <a:pt x="1605" y="3775"/>
                      </a:lnTo>
                      <a:cubicBezTo>
                        <a:pt x="1525" y="3945"/>
                        <a:pt x="1446" y="4114"/>
                        <a:pt x="1368" y="4283"/>
                      </a:cubicBezTo>
                      <a:lnTo>
                        <a:pt x="1368" y="4283"/>
                      </a:lnTo>
                      <a:lnTo>
                        <a:pt x="1610" y="3770"/>
                      </a:lnTo>
                      <a:lnTo>
                        <a:pt x="1610" y="3770"/>
                      </a:lnTo>
                      <a:cubicBezTo>
                        <a:pt x="1608" y="3772"/>
                        <a:pt x="1607" y="3774"/>
                        <a:pt x="1605" y="3775"/>
                      </a:cubicBezTo>
                      <a:lnTo>
                        <a:pt x="1605" y="3775"/>
                      </a:lnTo>
                      <a:cubicBezTo>
                        <a:pt x="1655" y="3671"/>
                        <a:pt x="1705" y="3567"/>
                        <a:pt x="1755" y="3462"/>
                      </a:cubicBezTo>
                      <a:lnTo>
                        <a:pt x="1755" y="3462"/>
                      </a:lnTo>
                      <a:lnTo>
                        <a:pt x="1610" y="3770"/>
                      </a:lnTo>
                      <a:lnTo>
                        <a:pt x="1610" y="3770"/>
                      </a:lnTo>
                      <a:cubicBezTo>
                        <a:pt x="1848" y="3486"/>
                        <a:pt x="2149" y="3288"/>
                        <a:pt x="2535" y="3267"/>
                      </a:cubicBezTo>
                      <a:cubicBezTo>
                        <a:pt x="3072" y="3316"/>
                        <a:pt x="3559" y="3657"/>
                        <a:pt x="3803" y="4194"/>
                      </a:cubicBezTo>
                      <a:cubicBezTo>
                        <a:pt x="3998" y="4730"/>
                        <a:pt x="4095" y="5266"/>
                        <a:pt x="4095" y="5803"/>
                      </a:cubicBezTo>
                      <a:lnTo>
                        <a:pt x="4729" y="5120"/>
                      </a:lnTo>
                      <a:cubicBezTo>
                        <a:pt x="6728" y="7265"/>
                        <a:pt x="6875" y="10483"/>
                        <a:pt x="6875" y="13408"/>
                      </a:cubicBezTo>
                      <a:cubicBezTo>
                        <a:pt x="7265" y="9557"/>
                        <a:pt x="6728" y="5656"/>
                        <a:pt x="5363" y="2000"/>
                      </a:cubicBezTo>
                      <a:cubicBezTo>
                        <a:pt x="5022" y="1073"/>
                        <a:pt x="4339" y="1"/>
                        <a:pt x="33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61"/>
                <p:cNvSpPr/>
                <p:nvPr/>
              </p:nvSpPr>
              <p:spPr>
                <a:xfrm>
                  <a:off x="-411600" y="768025"/>
                  <a:ext cx="188950" cy="404650"/>
                </a:xfrm>
                <a:custGeom>
                  <a:avLst/>
                  <a:gdLst/>
                  <a:ahLst/>
                  <a:cxnLst/>
                  <a:rect l="l" t="t" r="r" b="b"/>
                  <a:pathLst>
                    <a:path w="7558" h="16186" extrusionOk="0">
                      <a:moveTo>
                        <a:pt x="5509" y="0"/>
                      </a:moveTo>
                      <a:lnTo>
                        <a:pt x="5509" y="0"/>
                      </a:lnTo>
                      <a:cubicBezTo>
                        <a:pt x="5704" y="3267"/>
                        <a:pt x="5704" y="6582"/>
                        <a:pt x="5509" y="9897"/>
                      </a:cubicBezTo>
                      <a:cubicBezTo>
                        <a:pt x="5412" y="10824"/>
                        <a:pt x="5119" y="11994"/>
                        <a:pt x="4193" y="12140"/>
                      </a:cubicBezTo>
                      <a:cubicBezTo>
                        <a:pt x="4147" y="12144"/>
                        <a:pt x="4102" y="12146"/>
                        <a:pt x="4057" y="12146"/>
                      </a:cubicBezTo>
                      <a:cubicBezTo>
                        <a:pt x="3575" y="12146"/>
                        <a:pt x="3144" y="11912"/>
                        <a:pt x="2877" y="11555"/>
                      </a:cubicBezTo>
                      <a:cubicBezTo>
                        <a:pt x="2584" y="11116"/>
                        <a:pt x="2389" y="10629"/>
                        <a:pt x="2292" y="10141"/>
                      </a:cubicBezTo>
                      <a:cubicBezTo>
                        <a:pt x="2161" y="10567"/>
                        <a:pt x="1766" y="10817"/>
                        <a:pt x="1373" y="10817"/>
                      </a:cubicBezTo>
                      <a:cubicBezTo>
                        <a:pt x="1181" y="10817"/>
                        <a:pt x="989" y="10757"/>
                        <a:pt x="829" y="10629"/>
                      </a:cubicBezTo>
                      <a:cubicBezTo>
                        <a:pt x="585" y="10336"/>
                        <a:pt x="390" y="9946"/>
                        <a:pt x="390" y="9556"/>
                      </a:cubicBezTo>
                      <a:lnTo>
                        <a:pt x="0" y="8191"/>
                      </a:lnTo>
                      <a:lnTo>
                        <a:pt x="0" y="8191"/>
                      </a:lnTo>
                      <a:cubicBezTo>
                        <a:pt x="98" y="10531"/>
                        <a:pt x="780" y="12774"/>
                        <a:pt x="1999" y="14822"/>
                      </a:cubicBezTo>
                      <a:cubicBezTo>
                        <a:pt x="2404" y="15470"/>
                        <a:pt x="3078" y="16185"/>
                        <a:pt x="3798" y="16185"/>
                      </a:cubicBezTo>
                      <a:cubicBezTo>
                        <a:pt x="3945" y="16185"/>
                        <a:pt x="4093" y="16155"/>
                        <a:pt x="4242" y="16089"/>
                      </a:cubicBezTo>
                      <a:cubicBezTo>
                        <a:pt x="4681" y="15894"/>
                        <a:pt x="4973" y="15504"/>
                        <a:pt x="5168" y="15114"/>
                      </a:cubicBezTo>
                      <a:cubicBezTo>
                        <a:pt x="7557" y="10531"/>
                        <a:pt x="6875" y="4973"/>
                        <a:pt x="55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57" name="Google Shape;1457;p61"/>
              <p:cNvSpPr/>
              <p:nvPr/>
            </p:nvSpPr>
            <p:spPr>
              <a:xfrm>
                <a:off x="2235905" y="3614370"/>
                <a:ext cx="180830" cy="419275"/>
              </a:xfrm>
              <a:custGeom>
                <a:avLst/>
                <a:gdLst/>
                <a:ahLst/>
                <a:cxnLst/>
                <a:rect l="l" t="t" r="r" b="b"/>
                <a:pathLst>
                  <a:path w="9265" h="21482" extrusionOk="0">
                    <a:moveTo>
                      <a:pt x="4453" y="1259"/>
                    </a:moveTo>
                    <a:cubicBezTo>
                      <a:pt x="4993" y="1259"/>
                      <a:pt x="5592" y="1640"/>
                      <a:pt x="6241" y="2577"/>
                    </a:cubicBezTo>
                    <a:cubicBezTo>
                      <a:pt x="7460" y="4381"/>
                      <a:pt x="7655" y="7209"/>
                      <a:pt x="7802" y="9305"/>
                    </a:cubicBezTo>
                    <a:cubicBezTo>
                      <a:pt x="7850" y="10719"/>
                      <a:pt x="7802" y="12182"/>
                      <a:pt x="7558" y="13596"/>
                    </a:cubicBezTo>
                    <a:cubicBezTo>
                      <a:pt x="7314" y="15058"/>
                      <a:pt x="6388" y="19934"/>
                      <a:pt x="4827" y="20568"/>
                    </a:cubicBezTo>
                    <a:cubicBezTo>
                      <a:pt x="1366" y="17496"/>
                      <a:pt x="781" y="12328"/>
                      <a:pt x="1171" y="7891"/>
                    </a:cubicBezTo>
                    <a:cubicBezTo>
                      <a:pt x="1323" y="6138"/>
                      <a:pt x="2518" y="1259"/>
                      <a:pt x="4453" y="1259"/>
                    </a:cubicBezTo>
                    <a:close/>
                    <a:moveTo>
                      <a:pt x="4333" y="0"/>
                    </a:moveTo>
                    <a:cubicBezTo>
                      <a:pt x="1823" y="0"/>
                      <a:pt x="675" y="3966"/>
                      <a:pt x="342" y="6087"/>
                    </a:cubicBezTo>
                    <a:cubicBezTo>
                      <a:pt x="49" y="8086"/>
                      <a:pt x="1" y="10134"/>
                      <a:pt x="147" y="12133"/>
                    </a:cubicBezTo>
                    <a:cubicBezTo>
                      <a:pt x="244" y="14278"/>
                      <a:pt x="830" y="16326"/>
                      <a:pt x="1805" y="18227"/>
                    </a:cubicBezTo>
                    <a:cubicBezTo>
                      <a:pt x="2146" y="18910"/>
                      <a:pt x="2585" y="19495"/>
                      <a:pt x="3121" y="20031"/>
                    </a:cubicBezTo>
                    <a:cubicBezTo>
                      <a:pt x="3560" y="20470"/>
                      <a:pt x="3999" y="20860"/>
                      <a:pt x="4437" y="21250"/>
                    </a:cubicBezTo>
                    <a:cubicBezTo>
                      <a:pt x="4535" y="21348"/>
                      <a:pt x="4632" y="21396"/>
                      <a:pt x="4730" y="21445"/>
                    </a:cubicBezTo>
                    <a:cubicBezTo>
                      <a:pt x="4803" y="21470"/>
                      <a:pt x="4864" y="21482"/>
                      <a:pt x="4919" y="21482"/>
                    </a:cubicBezTo>
                    <a:cubicBezTo>
                      <a:pt x="4974" y="21482"/>
                      <a:pt x="5022" y="21470"/>
                      <a:pt x="5071" y="21445"/>
                    </a:cubicBezTo>
                    <a:cubicBezTo>
                      <a:pt x="5559" y="21299"/>
                      <a:pt x="5949" y="21055"/>
                      <a:pt x="6290" y="20714"/>
                    </a:cubicBezTo>
                    <a:cubicBezTo>
                      <a:pt x="6875" y="20080"/>
                      <a:pt x="7363" y="19349"/>
                      <a:pt x="7753" y="18569"/>
                    </a:cubicBezTo>
                    <a:cubicBezTo>
                      <a:pt x="8387" y="17301"/>
                      <a:pt x="8777" y="15936"/>
                      <a:pt x="8923" y="14522"/>
                    </a:cubicBezTo>
                    <a:cubicBezTo>
                      <a:pt x="9167" y="12913"/>
                      <a:pt x="9264" y="11353"/>
                      <a:pt x="9215" y="9744"/>
                    </a:cubicBezTo>
                    <a:cubicBezTo>
                      <a:pt x="9069" y="6916"/>
                      <a:pt x="8679" y="1846"/>
                      <a:pt x="5754" y="383"/>
                    </a:cubicBezTo>
                    <a:cubicBezTo>
                      <a:pt x="5238" y="118"/>
                      <a:pt x="4765" y="0"/>
                      <a:pt x="43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458" name="Google Shape;1458;p61"/>
          <p:cNvGrpSpPr/>
          <p:nvPr/>
        </p:nvGrpSpPr>
        <p:grpSpPr>
          <a:xfrm>
            <a:off x="6280265" y="2006118"/>
            <a:ext cx="2143735" cy="1720106"/>
            <a:chOff x="5652775" y="964825"/>
            <a:chExt cx="674300" cy="541050"/>
          </a:xfrm>
        </p:grpSpPr>
        <p:sp>
          <p:nvSpPr>
            <p:cNvPr id="1459" name="Google Shape;1459;p61"/>
            <p:cNvSpPr/>
            <p:nvPr/>
          </p:nvSpPr>
          <p:spPr>
            <a:xfrm>
              <a:off x="5889400" y="1201175"/>
              <a:ext cx="190975" cy="59325"/>
            </a:xfrm>
            <a:custGeom>
              <a:avLst/>
              <a:gdLst/>
              <a:ahLst/>
              <a:cxnLst/>
              <a:rect l="l" t="t" r="r" b="b"/>
              <a:pathLst>
                <a:path w="7639" h="2373" fill="none" extrusionOk="0">
                  <a:moveTo>
                    <a:pt x="7638" y="356"/>
                  </a:moveTo>
                  <a:cubicBezTo>
                    <a:pt x="4934" y="1"/>
                    <a:pt x="2183" y="736"/>
                    <a:pt x="0" y="2373"/>
                  </a:cubicBezTo>
                </a:path>
              </a:pathLst>
            </a:custGeom>
            <a:noFill/>
            <a:ln w="28575" cap="flat" cmpd="sng">
              <a:solidFill>
                <a:schemeClr val="dk1"/>
              </a:solidFill>
              <a:prstDash val="solid"/>
              <a:miter lim="2372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61"/>
            <p:cNvSpPr/>
            <p:nvPr/>
          </p:nvSpPr>
          <p:spPr>
            <a:xfrm>
              <a:off x="5880500" y="1188125"/>
              <a:ext cx="65850" cy="38575"/>
            </a:xfrm>
            <a:custGeom>
              <a:avLst/>
              <a:gdLst/>
              <a:ahLst/>
              <a:cxnLst/>
              <a:rect l="l" t="t" r="r" b="b"/>
              <a:pathLst>
                <a:path w="2634" h="1543" fill="none" extrusionOk="0">
                  <a:moveTo>
                    <a:pt x="2634" y="1543"/>
                  </a:moveTo>
                  <a:lnTo>
                    <a:pt x="1" y="1"/>
                  </a:lnTo>
                </a:path>
              </a:pathLst>
            </a:custGeom>
            <a:noFill/>
            <a:ln w="28575" cap="flat" cmpd="sng">
              <a:solidFill>
                <a:schemeClr val="dk1"/>
              </a:solidFill>
              <a:prstDash val="solid"/>
              <a:miter lim="2372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61"/>
            <p:cNvSpPr/>
            <p:nvPr/>
          </p:nvSpPr>
          <p:spPr>
            <a:xfrm>
              <a:off x="5652775" y="964825"/>
              <a:ext cx="339250" cy="541050"/>
            </a:xfrm>
            <a:custGeom>
              <a:avLst/>
              <a:gdLst/>
              <a:ahLst/>
              <a:cxnLst/>
              <a:rect l="l" t="t" r="r" b="b"/>
              <a:pathLst>
                <a:path w="13570" h="21642" extrusionOk="0">
                  <a:moveTo>
                    <a:pt x="8121" y="0"/>
                  </a:moveTo>
                  <a:cubicBezTo>
                    <a:pt x="7255" y="0"/>
                    <a:pt x="6387" y="241"/>
                    <a:pt x="5623" y="725"/>
                  </a:cubicBezTo>
                  <a:cubicBezTo>
                    <a:pt x="5551" y="797"/>
                    <a:pt x="5457" y="844"/>
                    <a:pt x="5362" y="915"/>
                  </a:cubicBezTo>
                  <a:cubicBezTo>
                    <a:pt x="4460" y="1532"/>
                    <a:pt x="3630" y="2267"/>
                    <a:pt x="2942" y="3145"/>
                  </a:cubicBezTo>
                  <a:cubicBezTo>
                    <a:pt x="1329" y="5090"/>
                    <a:pt x="380" y="7510"/>
                    <a:pt x="214" y="10048"/>
                  </a:cubicBezTo>
                  <a:cubicBezTo>
                    <a:pt x="1" y="13985"/>
                    <a:pt x="1" y="18492"/>
                    <a:pt x="3322" y="20864"/>
                  </a:cubicBezTo>
                  <a:cubicBezTo>
                    <a:pt x="4082" y="21409"/>
                    <a:pt x="4873" y="21641"/>
                    <a:pt x="5641" y="21641"/>
                  </a:cubicBezTo>
                  <a:cubicBezTo>
                    <a:pt x="7748" y="21641"/>
                    <a:pt x="9682" y="19897"/>
                    <a:pt x="10343" y="18089"/>
                  </a:cubicBezTo>
                  <a:cubicBezTo>
                    <a:pt x="10485" y="17710"/>
                    <a:pt x="10557" y="17306"/>
                    <a:pt x="10580" y="16879"/>
                  </a:cubicBezTo>
                  <a:cubicBezTo>
                    <a:pt x="10628" y="14128"/>
                    <a:pt x="10723" y="14365"/>
                    <a:pt x="10485" y="12704"/>
                  </a:cubicBezTo>
                  <a:cubicBezTo>
                    <a:pt x="10319" y="11732"/>
                    <a:pt x="10319" y="10759"/>
                    <a:pt x="10438" y="9787"/>
                  </a:cubicBezTo>
                  <a:cubicBezTo>
                    <a:pt x="10509" y="9384"/>
                    <a:pt x="10580" y="8980"/>
                    <a:pt x="10699" y="8601"/>
                  </a:cubicBezTo>
                  <a:cubicBezTo>
                    <a:pt x="11078" y="7344"/>
                    <a:pt x="13569" y="3690"/>
                    <a:pt x="11055" y="1034"/>
                  </a:cubicBezTo>
                  <a:cubicBezTo>
                    <a:pt x="10200" y="347"/>
                    <a:pt x="9162" y="0"/>
                    <a:pt x="8121" y="0"/>
                  </a:cubicBezTo>
                  <a:close/>
                </a:path>
              </a:pathLst>
            </a:cu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61"/>
            <p:cNvSpPr/>
            <p:nvPr/>
          </p:nvSpPr>
          <p:spPr>
            <a:xfrm>
              <a:off x="5652775" y="1042850"/>
              <a:ext cx="258600" cy="462425"/>
            </a:xfrm>
            <a:custGeom>
              <a:avLst/>
              <a:gdLst/>
              <a:ahLst/>
              <a:cxnLst/>
              <a:rect l="l" t="t" r="r" b="b"/>
              <a:pathLst>
                <a:path w="10344" h="18497" extrusionOk="0">
                  <a:moveTo>
                    <a:pt x="2942" y="0"/>
                  </a:moveTo>
                  <a:lnTo>
                    <a:pt x="2942" y="0"/>
                  </a:lnTo>
                  <a:cubicBezTo>
                    <a:pt x="1329" y="1969"/>
                    <a:pt x="380" y="4389"/>
                    <a:pt x="214" y="6903"/>
                  </a:cubicBezTo>
                  <a:cubicBezTo>
                    <a:pt x="1" y="10841"/>
                    <a:pt x="1" y="15348"/>
                    <a:pt x="3322" y="17720"/>
                  </a:cubicBezTo>
                  <a:cubicBezTo>
                    <a:pt x="4083" y="18265"/>
                    <a:pt x="4875" y="18497"/>
                    <a:pt x="5643" y="18497"/>
                  </a:cubicBezTo>
                  <a:cubicBezTo>
                    <a:pt x="7749" y="18497"/>
                    <a:pt x="9683" y="16758"/>
                    <a:pt x="10343" y="14968"/>
                  </a:cubicBezTo>
                  <a:lnTo>
                    <a:pt x="10343" y="14968"/>
                  </a:lnTo>
                  <a:lnTo>
                    <a:pt x="10058" y="15158"/>
                  </a:lnTo>
                  <a:cubicBezTo>
                    <a:pt x="9121" y="15777"/>
                    <a:pt x="8011" y="16185"/>
                    <a:pt x="6907" y="16185"/>
                  </a:cubicBezTo>
                  <a:cubicBezTo>
                    <a:pt x="6532" y="16185"/>
                    <a:pt x="6156" y="16138"/>
                    <a:pt x="5789" y="16035"/>
                  </a:cubicBezTo>
                  <a:cubicBezTo>
                    <a:pt x="4508" y="15680"/>
                    <a:pt x="3464" y="14660"/>
                    <a:pt x="2800" y="13474"/>
                  </a:cubicBezTo>
                  <a:cubicBezTo>
                    <a:pt x="2159" y="12240"/>
                    <a:pt x="1780" y="10912"/>
                    <a:pt x="1661" y="9536"/>
                  </a:cubicBezTo>
                  <a:cubicBezTo>
                    <a:pt x="1305" y="6286"/>
                    <a:pt x="1732" y="3013"/>
                    <a:pt x="2942" y="0"/>
                  </a:cubicBezTo>
                  <a:close/>
                </a:path>
              </a:pathLst>
            </a:cu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61"/>
            <p:cNvSpPr/>
            <p:nvPr/>
          </p:nvSpPr>
          <p:spPr>
            <a:xfrm>
              <a:off x="5787400" y="964825"/>
              <a:ext cx="204625" cy="244675"/>
            </a:xfrm>
            <a:custGeom>
              <a:avLst/>
              <a:gdLst/>
              <a:ahLst/>
              <a:cxnLst/>
              <a:rect l="l" t="t" r="r" b="b"/>
              <a:pathLst>
                <a:path w="8185" h="9787" extrusionOk="0">
                  <a:moveTo>
                    <a:pt x="2757" y="0"/>
                  </a:moveTo>
                  <a:cubicBezTo>
                    <a:pt x="1894" y="0"/>
                    <a:pt x="1026" y="241"/>
                    <a:pt x="261" y="725"/>
                  </a:cubicBezTo>
                  <a:cubicBezTo>
                    <a:pt x="166" y="797"/>
                    <a:pt x="72" y="844"/>
                    <a:pt x="0" y="915"/>
                  </a:cubicBezTo>
                  <a:cubicBezTo>
                    <a:pt x="293" y="849"/>
                    <a:pt x="593" y="817"/>
                    <a:pt x="894" y="817"/>
                  </a:cubicBezTo>
                  <a:cubicBezTo>
                    <a:pt x="1351" y="817"/>
                    <a:pt x="1811" y="891"/>
                    <a:pt x="2254" y="1034"/>
                  </a:cubicBezTo>
                  <a:cubicBezTo>
                    <a:pt x="3962" y="1674"/>
                    <a:pt x="5172" y="3192"/>
                    <a:pt x="5409" y="4995"/>
                  </a:cubicBezTo>
                  <a:cubicBezTo>
                    <a:pt x="5575" y="6252"/>
                    <a:pt x="5266" y="7533"/>
                    <a:pt x="5124" y="8790"/>
                  </a:cubicBezTo>
                  <a:cubicBezTo>
                    <a:pt x="5077" y="9123"/>
                    <a:pt x="5053" y="9455"/>
                    <a:pt x="5053" y="9787"/>
                  </a:cubicBezTo>
                  <a:cubicBezTo>
                    <a:pt x="5100" y="9384"/>
                    <a:pt x="5195" y="8980"/>
                    <a:pt x="5314" y="8601"/>
                  </a:cubicBezTo>
                  <a:cubicBezTo>
                    <a:pt x="5693" y="7344"/>
                    <a:pt x="8184" y="3667"/>
                    <a:pt x="5670" y="1034"/>
                  </a:cubicBezTo>
                  <a:cubicBezTo>
                    <a:pt x="4828" y="347"/>
                    <a:pt x="3796" y="0"/>
                    <a:pt x="2757" y="0"/>
                  </a:cubicBez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61"/>
            <p:cNvSpPr/>
            <p:nvPr/>
          </p:nvSpPr>
          <p:spPr>
            <a:xfrm>
              <a:off x="5987250" y="964825"/>
              <a:ext cx="339825" cy="541050"/>
            </a:xfrm>
            <a:custGeom>
              <a:avLst/>
              <a:gdLst/>
              <a:ahLst/>
              <a:cxnLst/>
              <a:rect l="l" t="t" r="r" b="b"/>
              <a:pathLst>
                <a:path w="13593" h="21642" extrusionOk="0">
                  <a:moveTo>
                    <a:pt x="5451" y="0"/>
                  </a:moveTo>
                  <a:cubicBezTo>
                    <a:pt x="4413" y="0"/>
                    <a:pt x="3380" y="347"/>
                    <a:pt x="2538" y="1034"/>
                  </a:cubicBezTo>
                  <a:cubicBezTo>
                    <a:pt x="0" y="3690"/>
                    <a:pt x="2491" y="7344"/>
                    <a:pt x="2871" y="8601"/>
                  </a:cubicBezTo>
                  <a:cubicBezTo>
                    <a:pt x="2989" y="8980"/>
                    <a:pt x="3084" y="9384"/>
                    <a:pt x="3131" y="9787"/>
                  </a:cubicBezTo>
                  <a:cubicBezTo>
                    <a:pt x="3250" y="10759"/>
                    <a:pt x="3250" y="11732"/>
                    <a:pt x="3084" y="12704"/>
                  </a:cubicBezTo>
                  <a:cubicBezTo>
                    <a:pt x="2847" y="14365"/>
                    <a:pt x="2942" y="14128"/>
                    <a:pt x="2989" y="16879"/>
                  </a:cubicBezTo>
                  <a:cubicBezTo>
                    <a:pt x="3013" y="17306"/>
                    <a:pt x="3084" y="17710"/>
                    <a:pt x="3226" y="18089"/>
                  </a:cubicBezTo>
                  <a:cubicBezTo>
                    <a:pt x="3887" y="19897"/>
                    <a:pt x="5821" y="21641"/>
                    <a:pt x="7928" y="21641"/>
                  </a:cubicBezTo>
                  <a:cubicBezTo>
                    <a:pt x="8696" y="21641"/>
                    <a:pt x="9487" y="21409"/>
                    <a:pt x="10248" y="20864"/>
                  </a:cubicBezTo>
                  <a:cubicBezTo>
                    <a:pt x="13592" y="18492"/>
                    <a:pt x="13592" y="13985"/>
                    <a:pt x="13355" y="10048"/>
                  </a:cubicBezTo>
                  <a:cubicBezTo>
                    <a:pt x="13189" y="7510"/>
                    <a:pt x="12240" y="5090"/>
                    <a:pt x="10651" y="3145"/>
                  </a:cubicBezTo>
                  <a:cubicBezTo>
                    <a:pt x="9939" y="2267"/>
                    <a:pt x="9133" y="1532"/>
                    <a:pt x="8208" y="915"/>
                  </a:cubicBezTo>
                  <a:cubicBezTo>
                    <a:pt x="8113" y="844"/>
                    <a:pt x="8042" y="797"/>
                    <a:pt x="7947" y="725"/>
                  </a:cubicBezTo>
                  <a:cubicBezTo>
                    <a:pt x="7182" y="241"/>
                    <a:pt x="6314" y="0"/>
                    <a:pt x="5451" y="0"/>
                  </a:cubicBezTo>
                  <a:close/>
                </a:path>
              </a:pathLst>
            </a:cu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61"/>
            <p:cNvSpPr/>
            <p:nvPr/>
          </p:nvSpPr>
          <p:spPr>
            <a:xfrm>
              <a:off x="6067900" y="1042850"/>
              <a:ext cx="259175" cy="462425"/>
            </a:xfrm>
            <a:custGeom>
              <a:avLst/>
              <a:gdLst/>
              <a:ahLst/>
              <a:cxnLst/>
              <a:rect l="l" t="t" r="r" b="b"/>
              <a:pathLst>
                <a:path w="10367" h="18497" extrusionOk="0">
                  <a:moveTo>
                    <a:pt x="7425" y="0"/>
                  </a:moveTo>
                  <a:lnTo>
                    <a:pt x="7425" y="0"/>
                  </a:lnTo>
                  <a:cubicBezTo>
                    <a:pt x="8611" y="3013"/>
                    <a:pt x="9038" y="6286"/>
                    <a:pt x="8682" y="9536"/>
                  </a:cubicBezTo>
                  <a:cubicBezTo>
                    <a:pt x="8564" y="10912"/>
                    <a:pt x="8184" y="12240"/>
                    <a:pt x="7544" y="13474"/>
                  </a:cubicBezTo>
                  <a:cubicBezTo>
                    <a:pt x="6879" y="14660"/>
                    <a:pt x="5836" y="15680"/>
                    <a:pt x="4555" y="16035"/>
                  </a:cubicBezTo>
                  <a:cubicBezTo>
                    <a:pt x="4187" y="16138"/>
                    <a:pt x="3812" y="16185"/>
                    <a:pt x="3436" y="16185"/>
                  </a:cubicBezTo>
                  <a:cubicBezTo>
                    <a:pt x="2332" y="16185"/>
                    <a:pt x="1223" y="15777"/>
                    <a:pt x="285" y="15158"/>
                  </a:cubicBezTo>
                  <a:lnTo>
                    <a:pt x="0" y="14968"/>
                  </a:lnTo>
                  <a:lnTo>
                    <a:pt x="0" y="14968"/>
                  </a:lnTo>
                  <a:cubicBezTo>
                    <a:pt x="661" y="16758"/>
                    <a:pt x="2594" y="18497"/>
                    <a:pt x="4700" y="18497"/>
                  </a:cubicBezTo>
                  <a:cubicBezTo>
                    <a:pt x="5469" y="18497"/>
                    <a:pt x="6261" y="18265"/>
                    <a:pt x="7022" y="17720"/>
                  </a:cubicBezTo>
                  <a:cubicBezTo>
                    <a:pt x="10366" y="15348"/>
                    <a:pt x="10366" y="10841"/>
                    <a:pt x="10129" y="6903"/>
                  </a:cubicBezTo>
                  <a:cubicBezTo>
                    <a:pt x="9963" y="4389"/>
                    <a:pt x="9014" y="1969"/>
                    <a:pt x="7425" y="0"/>
                  </a:cubicBezTo>
                  <a:close/>
                </a:path>
              </a:pathLst>
            </a:cu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61"/>
            <p:cNvSpPr/>
            <p:nvPr/>
          </p:nvSpPr>
          <p:spPr>
            <a:xfrm>
              <a:off x="5987250" y="964825"/>
              <a:ext cx="204600" cy="244675"/>
            </a:xfrm>
            <a:custGeom>
              <a:avLst/>
              <a:gdLst/>
              <a:ahLst/>
              <a:cxnLst/>
              <a:rect l="l" t="t" r="r" b="b"/>
              <a:pathLst>
                <a:path w="8184" h="9787" extrusionOk="0">
                  <a:moveTo>
                    <a:pt x="5435" y="0"/>
                  </a:moveTo>
                  <a:cubicBezTo>
                    <a:pt x="4401" y="0"/>
                    <a:pt x="3369" y="347"/>
                    <a:pt x="2515" y="1034"/>
                  </a:cubicBezTo>
                  <a:cubicBezTo>
                    <a:pt x="0" y="3667"/>
                    <a:pt x="2491" y="7344"/>
                    <a:pt x="2871" y="8601"/>
                  </a:cubicBezTo>
                  <a:cubicBezTo>
                    <a:pt x="2989" y="8980"/>
                    <a:pt x="3084" y="9384"/>
                    <a:pt x="3131" y="9787"/>
                  </a:cubicBezTo>
                  <a:cubicBezTo>
                    <a:pt x="3131" y="9455"/>
                    <a:pt x="3108" y="9123"/>
                    <a:pt x="3060" y="8790"/>
                  </a:cubicBezTo>
                  <a:cubicBezTo>
                    <a:pt x="2918" y="7533"/>
                    <a:pt x="2610" y="6252"/>
                    <a:pt x="2776" y="4995"/>
                  </a:cubicBezTo>
                  <a:cubicBezTo>
                    <a:pt x="3013" y="3192"/>
                    <a:pt x="4223" y="1674"/>
                    <a:pt x="5931" y="1034"/>
                  </a:cubicBezTo>
                  <a:cubicBezTo>
                    <a:pt x="6373" y="891"/>
                    <a:pt x="6834" y="817"/>
                    <a:pt x="7290" y="817"/>
                  </a:cubicBezTo>
                  <a:cubicBezTo>
                    <a:pt x="7592" y="817"/>
                    <a:pt x="7892" y="849"/>
                    <a:pt x="8184" y="915"/>
                  </a:cubicBezTo>
                  <a:cubicBezTo>
                    <a:pt x="8113" y="844"/>
                    <a:pt x="8018" y="797"/>
                    <a:pt x="7923" y="725"/>
                  </a:cubicBezTo>
                  <a:cubicBezTo>
                    <a:pt x="7158" y="241"/>
                    <a:pt x="6296" y="0"/>
                    <a:pt x="5435" y="0"/>
                  </a:cubicBez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470"/>
        <p:cNvGrpSpPr/>
        <p:nvPr/>
      </p:nvGrpSpPr>
      <p:grpSpPr>
        <a:xfrm>
          <a:off x="0" y="0"/>
          <a:ext cx="0" cy="0"/>
          <a:chOff x="0" y="0"/>
          <a:chExt cx="0" cy="0"/>
        </a:xfrm>
      </p:grpSpPr>
      <p:sp>
        <p:nvSpPr>
          <p:cNvPr id="1471" name="Google Shape;1471;p62"/>
          <p:cNvSpPr txBox="1">
            <a:spLocks noGrp="1"/>
          </p:cNvSpPr>
          <p:nvPr>
            <p:ph type="body" idx="2"/>
          </p:nvPr>
        </p:nvSpPr>
        <p:spPr>
          <a:xfrm>
            <a:off x="720000" y="1132900"/>
            <a:ext cx="3675600" cy="332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Did you like the resources? Get them for free at our other websites</a:t>
            </a:r>
            <a:endParaRPr/>
          </a:p>
          <a:p>
            <a:pPr marL="0" lvl="0" indent="0" algn="l" rtl="0">
              <a:spcBef>
                <a:spcPts val="1000"/>
              </a:spcBef>
              <a:spcAft>
                <a:spcPts val="0"/>
              </a:spcAft>
              <a:buNone/>
            </a:pPr>
            <a:r>
              <a:rPr lang="en" sz="2200" b="1">
                <a:latin typeface="Convergence"/>
                <a:ea typeface="Convergence"/>
                <a:cs typeface="Convergence"/>
                <a:sym typeface="Convergence"/>
              </a:rPr>
              <a:t>VECTORS</a:t>
            </a:r>
            <a:endParaRPr sz="2200" b="1">
              <a:latin typeface="Convergence"/>
              <a:ea typeface="Convergence"/>
              <a:cs typeface="Convergence"/>
              <a:sym typeface="Convergence"/>
            </a:endParaRPr>
          </a:p>
          <a:p>
            <a:pPr marL="457200" lvl="0" indent="-323850" algn="l" rtl="0">
              <a:spcBef>
                <a:spcPts val="1000"/>
              </a:spcBef>
              <a:spcAft>
                <a:spcPts val="0"/>
              </a:spcAft>
              <a:buSzPts val="1500"/>
              <a:buChar char="●"/>
            </a:pPr>
            <a:r>
              <a:rPr lang="en">
                <a:solidFill>
                  <a:schemeClr val="hlink"/>
                </a:solidFill>
                <a:uFill>
                  <a:noFill/>
                </a:uFill>
                <a:hlinkClick r:id="rId3"/>
              </a:rPr>
              <a:t>Covid-19 test landing page</a:t>
            </a:r>
            <a:endParaRPr/>
          </a:p>
          <a:p>
            <a:pPr marL="457200" lvl="0" indent="-323850" algn="l" rtl="0">
              <a:spcBef>
                <a:spcPts val="0"/>
              </a:spcBef>
              <a:spcAft>
                <a:spcPts val="0"/>
              </a:spcAft>
              <a:buSzPts val="1500"/>
              <a:buChar char="●"/>
            </a:pPr>
            <a:r>
              <a:rPr lang="en">
                <a:solidFill>
                  <a:schemeClr val="hlink"/>
                </a:solidFill>
                <a:uFill>
                  <a:noFill/>
                </a:uFill>
                <a:hlinkClick r:id="rId4"/>
              </a:rPr>
              <a:t>Type of coronavirus test</a:t>
            </a:r>
            <a:endParaRPr/>
          </a:p>
          <a:p>
            <a:pPr marL="457200" lvl="0" indent="-323850" algn="l" rtl="0">
              <a:spcBef>
                <a:spcPts val="0"/>
              </a:spcBef>
              <a:spcAft>
                <a:spcPts val="0"/>
              </a:spcAft>
              <a:buSzPts val="1500"/>
              <a:buChar char="●"/>
            </a:pPr>
            <a:r>
              <a:rPr lang="en">
                <a:solidFill>
                  <a:schemeClr val="hlink"/>
                </a:solidFill>
                <a:uFill>
                  <a:noFill/>
                </a:uFill>
                <a:hlinkClick r:id="rId5"/>
              </a:rPr>
              <a:t>Abstract geometric shapes </a:t>
            </a:r>
            <a:endParaRPr/>
          </a:p>
          <a:p>
            <a:pPr marL="457200" lvl="0" indent="-323850" algn="l" rtl="0">
              <a:spcBef>
                <a:spcPts val="0"/>
              </a:spcBef>
              <a:spcAft>
                <a:spcPts val="0"/>
              </a:spcAft>
              <a:buSzPts val="1500"/>
              <a:buChar char="●"/>
            </a:pPr>
            <a:r>
              <a:rPr lang="en">
                <a:solidFill>
                  <a:schemeClr val="hlink"/>
                </a:solidFill>
                <a:uFill>
                  <a:noFill/>
                </a:uFill>
                <a:hlinkClick r:id="rId6"/>
              </a:rPr>
              <a:t>Circulatory system infographic</a:t>
            </a:r>
            <a:endParaRPr/>
          </a:p>
          <a:p>
            <a:pPr marL="457200" lvl="0" indent="-323850" algn="l" rtl="0">
              <a:spcBef>
                <a:spcPts val="0"/>
              </a:spcBef>
              <a:spcAft>
                <a:spcPts val="0"/>
              </a:spcAft>
              <a:buSzPts val="1500"/>
              <a:buChar char="●"/>
            </a:pPr>
            <a:r>
              <a:rPr lang="en">
                <a:solidFill>
                  <a:schemeClr val="hlink"/>
                </a:solidFill>
                <a:uFill>
                  <a:noFill/>
                </a:uFill>
                <a:hlinkClick r:id="rId7"/>
              </a:rPr>
              <a:t>Atherosclerosis health graphic</a:t>
            </a:r>
            <a:endParaRPr/>
          </a:p>
          <a:p>
            <a:pPr marL="457200" lvl="0" indent="-323850" algn="l" rtl="0">
              <a:spcBef>
                <a:spcPts val="0"/>
              </a:spcBef>
              <a:spcAft>
                <a:spcPts val="0"/>
              </a:spcAft>
              <a:buSzPts val="1500"/>
              <a:buChar char="●"/>
            </a:pPr>
            <a:r>
              <a:rPr lang="en">
                <a:solidFill>
                  <a:schemeClr val="hlink"/>
                </a:solidFill>
                <a:uFill>
                  <a:noFill/>
                </a:uFill>
                <a:hlinkClick r:id="rId8"/>
              </a:rPr>
              <a:t>Gradient blood infographic</a:t>
            </a:r>
            <a:endParaRPr/>
          </a:p>
        </p:txBody>
      </p:sp>
      <p:sp>
        <p:nvSpPr>
          <p:cNvPr id="1472" name="Google Shape;1472;p62"/>
          <p:cNvSpPr txBox="1">
            <a:spLocks noGrp="1"/>
          </p:cNvSpPr>
          <p:nvPr>
            <p:ph type="body" idx="1"/>
          </p:nvPr>
        </p:nvSpPr>
        <p:spPr>
          <a:xfrm>
            <a:off x="4748375" y="1713525"/>
            <a:ext cx="3675600" cy="274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200" b="1">
                <a:latin typeface="Convergence"/>
                <a:ea typeface="Convergence"/>
                <a:cs typeface="Convergence"/>
                <a:sym typeface="Convergence"/>
              </a:rPr>
              <a:t>PHOTOS</a:t>
            </a:r>
            <a:endParaRPr sz="2200" b="1">
              <a:latin typeface="Convergence"/>
              <a:ea typeface="Convergence"/>
              <a:cs typeface="Convergence"/>
              <a:sym typeface="Convergence"/>
            </a:endParaRPr>
          </a:p>
          <a:p>
            <a:pPr marL="457200" lvl="0" indent="-323850" algn="l" rtl="0">
              <a:spcBef>
                <a:spcPts val="1000"/>
              </a:spcBef>
              <a:spcAft>
                <a:spcPts val="0"/>
              </a:spcAft>
              <a:buSzPts val="1500"/>
              <a:buChar char="●"/>
            </a:pPr>
            <a:r>
              <a:rPr lang="en">
                <a:solidFill>
                  <a:schemeClr val="hlink"/>
                </a:solidFill>
                <a:uFill>
                  <a:noFill/>
                </a:uFill>
                <a:hlinkClick r:id="rId9"/>
              </a:rPr>
              <a:t>Africa humanitarian aid doctor getting ready for work</a:t>
            </a:r>
            <a:endParaRPr/>
          </a:p>
          <a:p>
            <a:pPr marL="457200" lvl="0" indent="-323850" algn="l" rtl="0">
              <a:spcBef>
                <a:spcPts val="0"/>
              </a:spcBef>
              <a:spcAft>
                <a:spcPts val="0"/>
              </a:spcAft>
              <a:buSzPts val="1500"/>
              <a:buChar char="●"/>
            </a:pPr>
            <a:r>
              <a:rPr lang="en">
                <a:solidFill>
                  <a:schemeClr val="hlink"/>
                </a:solidFill>
                <a:uFill>
                  <a:noFill/>
                </a:uFill>
                <a:hlinkClick r:id="rId10"/>
              </a:rPr>
              <a:t>Stethoscope and realistic heart</a:t>
            </a:r>
            <a:endParaRPr/>
          </a:p>
          <a:p>
            <a:pPr marL="457200" lvl="0" indent="-323850" algn="l" rtl="0">
              <a:spcBef>
                <a:spcPts val="0"/>
              </a:spcBef>
              <a:spcAft>
                <a:spcPts val="0"/>
              </a:spcAft>
              <a:buSzPts val="1500"/>
              <a:buChar char="●"/>
            </a:pPr>
            <a:r>
              <a:rPr lang="en">
                <a:solidFill>
                  <a:schemeClr val="hlink"/>
                </a:solidFill>
                <a:uFill>
                  <a:noFill/>
                </a:uFill>
                <a:hlinkClick r:id="rId11"/>
              </a:rPr>
              <a:t>Surgeon with a heart</a:t>
            </a:r>
            <a:endParaRPr/>
          </a:p>
          <a:p>
            <a:pPr marL="457200" lvl="0" indent="-323850" algn="l" rtl="0">
              <a:spcBef>
                <a:spcPts val="0"/>
              </a:spcBef>
              <a:spcAft>
                <a:spcPts val="0"/>
              </a:spcAft>
              <a:buSzPts val="1500"/>
              <a:buChar char="●"/>
            </a:pPr>
            <a:r>
              <a:rPr lang="en">
                <a:solidFill>
                  <a:schemeClr val="hlink"/>
                </a:solidFill>
                <a:uFill>
                  <a:noFill/>
                </a:uFill>
                <a:hlinkClick r:id="rId12"/>
              </a:rPr>
              <a:t>Africa humanitarian aid doctors</a:t>
            </a:r>
            <a:endParaRPr/>
          </a:p>
        </p:txBody>
      </p:sp>
      <p:sp>
        <p:nvSpPr>
          <p:cNvPr id="1473" name="Google Shape;1473;p62"/>
          <p:cNvSpPr txBox="1">
            <a:spLocks noGrp="1"/>
          </p:cNvSpPr>
          <p:nvPr>
            <p:ph type="title"/>
          </p:nvPr>
        </p:nvSpPr>
        <p:spPr>
          <a:xfrm>
            <a:off x="720000" y="387600"/>
            <a:ext cx="7704000" cy="592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RESOURCES</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477"/>
        <p:cNvGrpSpPr/>
        <p:nvPr/>
      </p:nvGrpSpPr>
      <p:grpSpPr>
        <a:xfrm>
          <a:off x="0" y="0"/>
          <a:ext cx="0" cy="0"/>
          <a:chOff x="0" y="0"/>
          <a:chExt cx="0" cy="0"/>
        </a:xfrm>
      </p:grpSpPr>
      <p:sp>
        <p:nvSpPr>
          <p:cNvPr id="1478" name="Google Shape;1478;p63"/>
          <p:cNvSpPr txBox="1"/>
          <p:nvPr/>
        </p:nvSpPr>
        <p:spPr>
          <a:xfrm>
            <a:off x="1048350" y="4314290"/>
            <a:ext cx="7047300" cy="44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000">
                <a:solidFill>
                  <a:srgbClr val="FFFFFF"/>
                </a:solidFill>
              </a:rPr>
              <a:t>For more information about editing slides, please read our FAQs or visit Slidesgo School:</a:t>
            </a:r>
            <a:endParaRPr sz="1000">
              <a:solidFill>
                <a:srgbClr val="FFFFFF"/>
              </a:solidFill>
            </a:endParaRPr>
          </a:p>
          <a:p>
            <a:pPr marL="0" lvl="0" indent="0" algn="ctr" rtl="0">
              <a:lnSpc>
                <a:spcPct val="115000"/>
              </a:lnSpc>
              <a:spcBef>
                <a:spcPts val="0"/>
              </a:spcBef>
              <a:spcAft>
                <a:spcPts val="0"/>
              </a:spcAft>
              <a:buNone/>
            </a:pPr>
            <a:r>
              <a:rPr lang="en" sz="1000" u="sng">
                <a:solidFill>
                  <a:srgbClr val="869FB2"/>
                </a:solidFill>
                <a:hlinkClick r:id="rId3">
                  <a:extLst>
                    <a:ext uri="{A12FA001-AC4F-418D-AE19-62706E023703}">
                      <ahyp:hlinkClr xmlns:ahyp="http://schemas.microsoft.com/office/drawing/2018/hyperlinkcolor"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4">
                  <a:extLst>
                    <a:ext uri="{A12FA001-AC4F-418D-AE19-62706E023703}">
                      <ahyp:hlinkClr xmlns:ahyp="http://schemas.microsoft.com/office/drawing/2018/hyperlinkcolor" val="tx"/>
                    </a:ext>
                  </a:extLst>
                </a:hlinkClick>
              </a:rPr>
              <a:t>https://slidesgo.com/slidesgo-school</a:t>
            </a:r>
            <a:endParaRPr sz="1000" u="sng">
              <a:solidFill>
                <a:srgbClr val="869FB2"/>
              </a:solidFill>
            </a:endParaRPr>
          </a:p>
        </p:txBody>
      </p:sp>
      <p:sp>
        <p:nvSpPr>
          <p:cNvPr id="1479" name="Google Shape;1479;p63"/>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Instructions for use</a:t>
            </a:r>
            <a:endParaRPr/>
          </a:p>
        </p:txBody>
      </p:sp>
      <p:sp>
        <p:nvSpPr>
          <p:cNvPr id="1480" name="Google Shape;1480;p63"/>
          <p:cNvSpPr txBox="1"/>
          <p:nvPr/>
        </p:nvSpPr>
        <p:spPr>
          <a:xfrm>
            <a:off x="1048350" y="902900"/>
            <a:ext cx="7047300" cy="2686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400"/>
              </a:spcBef>
              <a:spcAft>
                <a:spcPts val="0"/>
              </a:spcAft>
              <a:buClr>
                <a:srgbClr val="000000"/>
              </a:buClr>
              <a:buSzPts val="1100"/>
              <a:buFont typeface="Arial"/>
              <a:buNone/>
            </a:pPr>
            <a:r>
              <a:rPr lang="en" sz="1100">
                <a:solidFill>
                  <a:srgbClr val="FFFFFF"/>
                </a:solidFill>
              </a:rPr>
              <a:t>If you have a free account, in order to use this template, you must credit </a:t>
            </a:r>
            <a:r>
              <a:rPr lang="en" sz="1100" b="1" u="sng">
                <a:solidFill>
                  <a:srgbClr val="869FB2"/>
                </a:solidFill>
                <a:hlinkClick r:id="rId5">
                  <a:extLst>
                    <a:ext uri="{A12FA001-AC4F-418D-AE19-62706E023703}">
                      <ahyp:hlinkClr xmlns:ahyp="http://schemas.microsoft.com/office/drawing/2018/hyperlinkcolor" val="tx"/>
                    </a:ext>
                  </a:extLst>
                </a:hlinkClick>
              </a:rPr>
              <a:t>Slidesgo</a:t>
            </a:r>
            <a:r>
              <a:rPr lang="en" sz="1100">
                <a:solidFill>
                  <a:srgbClr val="435D74"/>
                </a:solidFill>
              </a:rPr>
              <a:t> </a:t>
            </a:r>
            <a:r>
              <a:rPr lang="en" sz="1100">
                <a:solidFill>
                  <a:srgbClr val="FFFFFF"/>
                </a:solidFill>
              </a:rPr>
              <a:t>by keeping the </a:t>
            </a:r>
            <a:r>
              <a:rPr lang="en" sz="1100" b="1" u="sng">
                <a:solidFill>
                  <a:schemeClr val="hlink"/>
                </a:solidFill>
                <a:hlinkClick r:id="rId6" action="ppaction://hlinksldjump"/>
              </a:rPr>
              <a:t>Thanks</a:t>
            </a:r>
            <a:r>
              <a:rPr lang="en" sz="1100">
                <a:solidFill>
                  <a:srgbClr val="869FB2"/>
                </a:solidFill>
              </a:rPr>
              <a:t> </a:t>
            </a:r>
            <a:r>
              <a:rPr lang="en" sz="1100">
                <a:solidFill>
                  <a:srgbClr val="FFFFFF"/>
                </a:solidFill>
              </a:rPr>
              <a:t>slide. Please refer to the next slide to read the instructions for premium users.</a:t>
            </a:r>
            <a:endParaRPr sz="1100">
              <a:solidFill>
                <a:srgbClr val="FFFFFF"/>
              </a:solidFill>
            </a:endParaRPr>
          </a:p>
          <a:p>
            <a:pPr marL="0" lvl="0" indent="0" algn="l" rtl="0">
              <a:lnSpc>
                <a:spcPct val="115000"/>
              </a:lnSpc>
              <a:spcBef>
                <a:spcPts val="1400"/>
              </a:spcBef>
              <a:spcAft>
                <a:spcPts val="0"/>
              </a:spcAft>
              <a:buClr>
                <a:srgbClr val="000000"/>
              </a:buClr>
              <a:buSzPts val="1100"/>
              <a:buFont typeface="Arial"/>
              <a:buNone/>
            </a:pPr>
            <a:r>
              <a:rPr lang="en" sz="1000" b="1">
                <a:solidFill>
                  <a:srgbClr val="869FB2"/>
                </a:solidFill>
              </a:rPr>
              <a:t>As a Free user, you are allowed to:</a:t>
            </a:r>
            <a:endParaRPr sz="1000" b="1">
              <a:solidFill>
                <a:srgbClr val="869FB2"/>
              </a:solidFill>
            </a:endParaRPr>
          </a:p>
          <a:p>
            <a:pPr marL="0" lvl="0" indent="0" algn="l" rtl="0">
              <a:lnSpc>
                <a:spcPct val="115000"/>
              </a:lnSpc>
              <a:spcBef>
                <a:spcPts val="400"/>
              </a:spcBef>
              <a:spcAft>
                <a:spcPts val="0"/>
              </a:spcAft>
              <a:buClr>
                <a:srgbClr val="000000"/>
              </a:buClr>
              <a:buSzPts val="1100"/>
              <a:buFont typeface="Arial"/>
              <a:buNone/>
            </a:pPr>
            <a:r>
              <a:rPr lang="en" sz="1000">
                <a:solidFill>
                  <a:srgbClr val="FFFFFF"/>
                </a:solidFill>
              </a:rPr>
              <a:t>- Modify this template.</a:t>
            </a:r>
            <a:endParaRPr sz="1000">
              <a:solidFill>
                <a:srgbClr val="FFFFFF"/>
              </a:solidFill>
            </a:endParaRPr>
          </a:p>
          <a:p>
            <a:pPr marL="0" lvl="0" indent="0" algn="l" rtl="0">
              <a:lnSpc>
                <a:spcPct val="115000"/>
              </a:lnSpc>
              <a:spcBef>
                <a:spcPts val="0"/>
              </a:spcBef>
              <a:spcAft>
                <a:spcPts val="0"/>
              </a:spcAft>
              <a:buClr>
                <a:srgbClr val="000000"/>
              </a:buClr>
              <a:buSzPts val="1100"/>
              <a:buFont typeface="Arial"/>
              <a:buNone/>
            </a:pPr>
            <a:r>
              <a:rPr lang="en" sz="1000">
                <a:solidFill>
                  <a:srgbClr val="FFFFFF"/>
                </a:solidFill>
              </a:rPr>
              <a:t>- Use it for both personal and commercial projects.</a:t>
            </a:r>
            <a:endParaRPr sz="1000">
              <a:solidFill>
                <a:srgbClr val="FFFFFF"/>
              </a:solidFill>
            </a:endParaRPr>
          </a:p>
          <a:p>
            <a:pPr marL="0" lvl="0" indent="0" algn="l" rtl="0">
              <a:lnSpc>
                <a:spcPct val="115000"/>
              </a:lnSpc>
              <a:spcBef>
                <a:spcPts val="1400"/>
              </a:spcBef>
              <a:spcAft>
                <a:spcPts val="0"/>
              </a:spcAft>
              <a:buClr>
                <a:srgbClr val="000000"/>
              </a:buClr>
              <a:buSzPts val="1100"/>
              <a:buFont typeface="Arial"/>
              <a:buNone/>
            </a:pPr>
            <a:r>
              <a:rPr lang="en" sz="1000" b="1">
                <a:solidFill>
                  <a:srgbClr val="869FB2"/>
                </a:solidFill>
              </a:rPr>
              <a:t>You are not allowed to:</a:t>
            </a:r>
            <a:endParaRPr sz="1000" b="1">
              <a:solidFill>
                <a:srgbClr val="869FB2"/>
              </a:solidFill>
            </a:endParaRPr>
          </a:p>
          <a:p>
            <a:pPr marL="0" lvl="0" indent="0" algn="l" rtl="0">
              <a:lnSpc>
                <a:spcPct val="115000"/>
              </a:lnSpc>
              <a:spcBef>
                <a:spcPts val="400"/>
              </a:spcBef>
              <a:spcAft>
                <a:spcPts val="0"/>
              </a:spcAft>
              <a:buClr>
                <a:srgbClr val="000000"/>
              </a:buClr>
              <a:buSzPts val="1100"/>
              <a:buFont typeface="Arial"/>
              <a:buNone/>
            </a:pPr>
            <a:r>
              <a:rPr lang="en" sz="1000">
                <a:solidFill>
                  <a:srgbClr val="FFFFFF"/>
                </a:solidFill>
              </a:rPr>
              <a:t>- Sublicense, sell or rent any of Slidesgo Content (or a modified version of Slidesgo Content).</a:t>
            </a:r>
            <a:endParaRPr sz="1000">
              <a:solidFill>
                <a:srgbClr val="FFFFFF"/>
              </a:solidFill>
            </a:endParaRPr>
          </a:p>
          <a:p>
            <a:pPr marL="0" lvl="0" indent="0" algn="l" rtl="0">
              <a:lnSpc>
                <a:spcPct val="115000"/>
              </a:lnSpc>
              <a:spcBef>
                <a:spcPts val="0"/>
              </a:spcBef>
              <a:spcAft>
                <a:spcPts val="0"/>
              </a:spcAft>
              <a:buClr>
                <a:srgbClr val="000000"/>
              </a:buClr>
              <a:buSzPts val="1100"/>
              <a:buFont typeface="Arial"/>
              <a:buNone/>
            </a:pPr>
            <a:r>
              <a:rPr lang="en" sz="1000">
                <a:solidFill>
                  <a:srgbClr val="FFFFFF"/>
                </a:solidFill>
              </a:rPr>
              <a:t>- Distribute Slidesgo Content unless it has been expressly authorized by Slidesgo.</a:t>
            </a:r>
            <a:endParaRPr sz="1000">
              <a:solidFill>
                <a:srgbClr val="FFFFFF"/>
              </a:solidFill>
            </a:endParaRPr>
          </a:p>
          <a:p>
            <a:pPr marL="0" lvl="0" indent="0" algn="l" rtl="0">
              <a:lnSpc>
                <a:spcPct val="115000"/>
              </a:lnSpc>
              <a:spcBef>
                <a:spcPts val="0"/>
              </a:spcBef>
              <a:spcAft>
                <a:spcPts val="0"/>
              </a:spcAft>
              <a:buClr>
                <a:srgbClr val="000000"/>
              </a:buClr>
              <a:buSzPts val="1100"/>
              <a:buFont typeface="Arial"/>
              <a:buNone/>
            </a:pPr>
            <a:r>
              <a:rPr lang="en" sz="1000">
                <a:solidFill>
                  <a:srgbClr val="FFFFFF"/>
                </a:solidFill>
              </a:rPr>
              <a:t>- Include Slidesgo Content in an online or offline database or file.</a:t>
            </a:r>
            <a:endParaRPr sz="1000">
              <a:solidFill>
                <a:srgbClr val="FFFFFF"/>
              </a:solidFill>
            </a:endParaRPr>
          </a:p>
          <a:p>
            <a:pPr marL="0" lvl="0" indent="0" algn="l" rtl="0">
              <a:lnSpc>
                <a:spcPct val="115000"/>
              </a:lnSpc>
              <a:spcBef>
                <a:spcPts val="0"/>
              </a:spcBef>
              <a:spcAft>
                <a:spcPts val="0"/>
              </a:spcAft>
              <a:buClr>
                <a:srgbClr val="000000"/>
              </a:buClr>
              <a:buSzPts val="1100"/>
              <a:buFont typeface="Arial"/>
              <a:buNone/>
            </a:pPr>
            <a:r>
              <a:rPr lang="en" sz="1000">
                <a:solidFill>
                  <a:srgbClr val="FFFFFF"/>
                </a:solidFill>
              </a:rPr>
              <a:t>- Offer Slidesgo templates (or modified versions of Slidesgo templates) for download.</a:t>
            </a:r>
            <a:endParaRPr sz="1000">
              <a:solidFill>
                <a:srgbClr val="FFFFFF"/>
              </a:solidFill>
            </a:endParaRPr>
          </a:p>
          <a:p>
            <a:pPr marL="0" lvl="0" indent="0" algn="l" rtl="0">
              <a:lnSpc>
                <a:spcPct val="115000"/>
              </a:lnSpc>
              <a:spcBef>
                <a:spcPts val="0"/>
              </a:spcBef>
              <a:spcAft>
                <a:spcPts val="0"/>
              </a:spcAft>
              <a:buClr>
                <a:srgbClr val="000000"/>
              </a:buClr>
              <a:buSzPts val="1100"/>
              <a:buFont typeface="Arial"/>
              <a:buNone/>
            </a:pPr>
            <a:r>
              <a:rPr lang="en" sz="1000">
                <a:solidFill>
                  <a:srgbClr val="FFFFFF"/>
                </a:solidFill>
              </a:rPr>
              <a:t>- Acquire the copyright of Slidesgo Content.</a:t>
            </a:r>
            <a:endParaRPr sz="1000">
              <a:solidFill>
                <a:srgbClr val="FFFFFF"/>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92"/>
        <p:cNvGrpSpPr/>
        <p:nvPr/>
      </p:nvGrpSpPr>
      <p:grpSpPr>
        <a:xfrm>
          <a:off x="0" y="0"/>
          <a:ext cx="0" cy="0"/>
          <a:chOff x="0" y="0"/>
          <a:chExt cx="0" cy="0"/>
        </a:xfrm>
      </p:grpSpPr>
      <p:sp>
        <p:nvSpPr>
          <p:cNvPr id="494" name="Google Shape;494;p38"/>
          <p:cNvSpPr txBox="1">
            <a:spLocks noGrp="1"/>
          </p:cNvSpPr>
          <p:nvPr>
            <p:ph type="title"/>
          </p:nvPr>
        </p:nvSpPr>
        <p:spPr>
          <a:xfrm>
            <a:off x="1721853" y="594052"/>
            <a:ext cx="5912323" cy="798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it-IT" dirty="0"/>
              <a:t>IL NOSTRO OBBIETIVO</a:t>
            </a:r>
            <a:endParaRPr dirty="0"/>
          </a:p>
        </p:txBody>
      </p:sp>
      <p:pic>
        <p:nvPicPr>
          <p:cNvPr id="3" name="Immagine 2">
            <a:extLst>
              <a:ext uri="{FF2B5EF4-FFF2-40B4-BE49-F238E27FC236}">
                <a16:creationId xmlns:a16="http://schemas.microsoft.com/office/drawing/2014/main" id="{7129B993-EDCB-420C-9A64-5F7EFD6C8E81}"/>
              </a:ext>
            </a:extLst>
          </p:cNvPr>
          <p:cNvPicPr>
            <a:picLocks noChangeAspect="1"/>
          </p:cNvPicPr>
          <p:nvPr/>
        </p:nvPicPr>
        <p:blipFill>
          <a:blip r:embed="rId3"/>
          <a:stretch>
            <a:fillRect/>
          </a:stretch>
        </p:blipFill>
        <p:spPr>
          <a:xfrm>
            <a:off x="825200" y="75019"/>
            <a:ext cx="6993896" cy="5272725"/>
          </a:xfrm>
          <a:prstGeom prst="rect">
            <a:avLst/>
          </a:prstGeom>
        </p:spPr>
      </p:pic>
      <p:sp>
        <p:nvSpPr>
          <p:cNvPr id="493" name="Google Shape;493;p38"/>
          <p:cNvSpPr txBox="1">
            <a:spLocks noGrp="1"/>
          </p:cNvSpPr>
          <p:nvPr>
            <p:ph type="subTitle" idx="1"/>
          </p:nvPr>
        </p:nvSpPr>
        <p:spPr>
          <a:xfrm>
            <a:off x="1324904" y="3594600"/>
            <a:ext cx="7230452" cy="1548900"/>
          </a:xfrm>
          <a:prstGeom prst="rect">
            <a:avLst/>
          </a:prstGeom>
        </p:spPr>
        <p:txBody>
          <a:bodyPr spcFirstLastPara="1" wrap="square" lIns="91425" tIns="91425" rIns="91425" bIns="91425" anchor="ctr" anchorCtr="0">
            <a:noAutofit/>
          </a:bodyPr>
          <a:lstStyle/>
          <a:p>
            <a:pPr marL="0" indent="0" algn="l"/>
            <a:r>
              <a:rPr lang="it-IT" b="1" dirty="0"/>
              <a:t>Utilizzare il multi-sensore MITCH per rilevare le frequenze del battito cardiaco, e rappresentare graficamente i risultati.</a:t>
            </a:r>
          </a:p>
          <a:p>
            <a:pPr marL="0" lvl="0" indent="0" algn="l"/>
            <a:endParaRPr lang="it-IT" b="1" dirty="0">
              <a:solidFill>
                <a:schemeClr val="tx1"/>
              </a:solidFill>
              <a:latin typeface="Convergence" panose="020B0604020202020204" charset="0"/>
            </a:endParaRPr>
          </a:p>
        </p:txBody>
      </p:sp>
    </p:spTree>
    <p:extLst>
      <p:ext uri="{BB962C8B-B14F-4D97-AF65-F5344CB8AC3E}">
        <p14:creationId xmlns:p14="http://schemas.microsoft.com/office/powerpoint/2010/main" val="81221819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484"/>
        <p:cNvGrpSpPr/>
        <p:nvPr/>
      </p:nvGrpSpPr>
      <p:grpSpPr>
        <a:xfrm>
          <a:off x="0" y="0"/>
          <a:ext cx="0" cy="0"/>
          <a:chOff x="0" y="0"/>
          <a:chExt cx="0" cy="0"/>
        </a:xfrm>
      </p:grpSpPr>
      <p:sp>
        <p:nvSpPr>
          <p:cNvPr id="1485" name="Google Shape;1485;p64"/>
          <p:cNvSpPr txBox="1"/>
          <p:nvPr/>
        </p:nvSpPr>
        <p:spPr>
          <a:xfrm>
            <a:off x="1048350" y="902900"/>
            <a:ext cx="7047300" cy="3929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400"/>
              </a:spcBef>
              <a:spcAft>
                <a:spcPts val="0"/>
              </a:spcAft>
              <a:buClr>
                <a:schemeClr val="dk1"/>
              </a:buClr>
              <a:buSzPts val="1100"/>
              <a:buFont typeface="Arial"/>
              <a:buNone/>
            </a:pPr>
            <a:r>
              <a:rPr lang="en" sz="1100">
                <a:solidFill>
                  <a:schemeClr val="lt1"/>
                </a:solidFill>
              </a:rPr>
              <a:t>As a Premium user, you can use this template without attributing </a:t>
            </a:r>
            <a:r>
              <a:rPr lang="en" sz="1100" b="1" u="sng">
                <a:solidFill>
                  <a:schemeClr val="hlink"/>
                </a:solidFill>
                <a:hlinkClick r:id="rId3"/>
              </a:rPr>
              <a:t>Slidesgo</a:t>
            </a:r>
            <a:r>
              <a:rPr lang="en" sz="1100">
                <a:solidFill>
                  <a:schemeClr val="lt1"/>
                </a:solidFill>
              </a:rPr>
              <a:t> or keeping the "Thanks" slide.</a:t>
            </a:r>
            <a:endParaRPr sz="1100">
              <a:solidFill>
                <a:srgbClr val="FFFFFF"/>
              </a:solidFill>
            </a:endParaRPr>
          </a:p>
          <a:p>
            <a:pPr marL="0" lvl="0" indent="0" algn="l" rtl="0">
              <a:lnSpc>
                <a:spcPct val="115000"/>
              </a:lnSpc>
              <a:spcBef>
                <a:spcPts val="1400"/>
              </a:spcBef>
              <a:spcAft>
                <a:spcPts val="0"/>
              </a:spcAft>
              <a:buNone/>
            </a:pPr>
            <a:r>
              <a:rPr lang="en" sz="1000" b="1">
                <a:solidFill>
                  <a:srgbClr val="869FB2"/>
                </a:solidFill>
              </a:rPr>
              <a:t>You are allowed to:</a:t>
            </a:r>
            <a:endParaRPr sz="1000" b="1">
              <a:solidFill>
                <a:srgbClr val="869FB2"/>
              </a:solidFill>
            </a:endParaRPr>
          </a:p>
          <a:p>
            <a:pPr marL="457200" lvl="0" indent="-292100" algn="l" rtl="0">
              <a:lnSpc>
                <a:spcPct val="115000"/>
              </a:lnSpc>
              <a:spcBef>
                <a:spcPts val="400"/>
              </a:spcBef>
              <a:spcAft>
                <a:spcPts val="0"/>
              </a:spcAft>
              <a:buClr>
                <a:srgbClr val="FFFFFF"/>
              </a:buClr>
              <a:buSzPts val="1000"/>
              <a:buFont typeface="Arial"/>
              <a:buChar char="●"/>
            </a:pPr>
            <a:r>
              <a:rPr lang="en" sz="1000">
                <a:solidFill>
                  <a:srgbClr val="FFFFFF"/>
                </a:solidFill>
              </a:rPr>
              <a:t>Modify this template.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Use it for both personal and commercial purposes.</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Hide or delete the “Thanks” slide and the mention to Slidesgo in the credits.</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Share this template in an editable format with people who are not part of your team.</a:t>
            </a:r>
            <a:endParaRPr sz="1000">
              <a:solidFill>
                <a:srgbClr val="FFFFFF"/>
              </a:solidFill>
            </a:endParaRPr>
          </a:p>
          <a:p>
            <a:pPr marL="0" lvl="0" indent="0" algn="l" rtl="0">
              <a:lnSpc>
                <a:spcPct val="115000"/>
              </a:lnSpc>
              <a:spcBef>
                <a:spcPts val="1400"/>
              </a:spcBef>
              <a:spcAft>
                <a:spcPts val="0"/>
              </a:spcAft>
              <a:buNone/>
            </a:pPr>
            <a:r>
              <a:rPr lang="en" sz="1000" b="1">
                <a:solidFill>
                  <a:srgbClr val="869FB2"/>
                </a:solidFill>
              </a:rPr>
              <a:t>You are not allowed to:</a:t>
            </a:r>
            <a:endParaRPr sz="1000" b="1">
              <a:solidFill>
                <a:srgbClr val="869FB2"/>
              </a:solidFill>
            </a:endParaRPr>
          </a:p>
          <a:p>
            <a:pPr marL="457200" lvl="0" indent="-292100" algn="l" rtl="0">
              <a:lnSpc>
                <a:spcPct val="115000"/>
              </a:lnSpc>
              <a:spcBef>
                <a:spcPts val="400"/>
              </a:spcBef>
              <a:spcAft>
                <a:spcPts val="0"/>
              </a:spcAft>
              <a:buClr>
                <a:srgbClr val="FFFFFF"/>
              </a:buClr>
              <a:buSzPts val="1000"/>
              <a:buFont typeface="Arial"/>
              <a:buChar char="●"/>
            </a:pPr>
            <a:r>
              <a:rPr lang="en" sz="1000">
                <a:solidFill>
                  <a:srgbClr val="FFFFFF"/>
                </a:solidFill>
              </a:rPr>
              <a:t>Sublicense, sell or rent this Slidesgo Template (or a modified version of this Slidesgo Template).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Use any of the elements that are part of this Slidesgo Template in an isolated and separated way from this Template.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Register any of the elements that are part of this template as a trademark or logo, or register it as a work in an intellectual property registry or similar.</a:t>
            </a:r>
            <a:endParaRPr sz="1000">
              <a:solidFill>
                <a:srgbClr val="FFFFFF"/>
              </a:solidFill>
            </a:endParaRPr>
          </a:p>
          <a:p>
            <a:pPr marL="0" lvl="0" indent="0" algn="l" rtl="0">
              <a:lnSpc>
                <a:spcPct val="115000"/>
              </a:lnSpc>
              <a:spcBef>
                <a:spcPts val="0"/>
              </a:spcBef>
              <a:spcAft>
                <a:spcPts val="0"/>
              </a:spcAft>
              <a:buNone/>
            </a:pPr>
            <a:endParaRPr sz="1000">
              <a:solidFill>
                <a:srgbClr val="FFFFFF"/>
              </a:solidFill>
            </a:endParaRPr>
          </a:p>
          <a:p>
            <a:pPr marL="0" lvl="0" indent="0" algn="l" rtl="0">
              <a:lnSpc>
                <a:spcPct val="115000"/>
              </a:lnSpc>
              <a:spcBef>
                <a:spcPts val="0"/>
              </a:spcBef>
              <a:spcAft>
                <a:spcPts val="0"/>
              </a:spcAft>
              <a:buNone/>
            </a:pPr>
            <a:endParaRPr sz="1000">
              <a:solidFill>
                <a:srgbClr val="FFFFFF"/>
              </a:solidFill>
            </a:endParaRPr>
          </a:p>
        </p:txBody>
      </p:sp>
      <p:sp>
        <p:nvSpPr>
          <p:cNvPr id="1486" name="Google Shape;1486;p64"/>
          <p:cNvSpPr txBox="1"/>
          <p:nvPr/>
        </p:nvSpPr>
        <p:spPr>
          <a:xfrm>
            <a:off x="1048350" y="4314290"/>
            <a:ext cx="7047300" cy="44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000">
                <a:solidFill>
                  <a:srgbClr val="FFFFFF"/>
                </a:solidFill>
              </a:rPr>
              <a:t>For more information about editing slides, please</a:t>
            </a:r>
            <a:r>
              <a:rPr lang="en" sz="1100">
                <a:solidFill>
                  <a:srgbClr val="FFFFFF"/>
                </a:solidFill>
              </a:rPr>
              <a:t> </a:t>
            </a:r>
            <a:r>
              <a:rPr lang="en" sz="1000">
                <a:solidFill>
                  <a:srgbClr val="FFFFFF"/>
                </a:solidFill>
              </a:rPr>
              <a:t>read</a:t>
            </a:r>
            <a:r>
              <a:rPr lang="en" sz="900">
                <a:solidFill>
                  <a:srgbClr val="FFFFFF"/>
                </a:solidFill>
              </a:rPr>
              <a:t> </a:t>
            </a:r>
            <a:r>
              <a:rPr lang="en" sz="1000">
                <a:solidFill>
                  <a:srgbClr val="FFFFFF"/>
                </a:solidFill>
              </a:rPr>
              <a:t>our FAQs or visit Slidesgo School:</a:t>
            </a:r>
            <a:endParaRPr sz="1000">
              <a:solidFill>
                <a:srgbClr val="FFFFFF"/>
              </a:solidFill>
            </a:endParaRPr>
          </a:p>
          <a:p>
            <a:pPr marL="0" lvl="0" indent="0" algn="ctr" rtl="0">
              <a:lnSpc>
                <a:spcPct val="115000"/>
              </a:lnSpc>
              <a:spcBef>
                <a:spcPts val="0"/>
              </a:spcBef>
              <a:spcAft>
                <a:spcPts val="0"/>
              </a:spcAft>
              <a:buNone/>
            </a:pPr>
            <a:r>
              <a:rPr lang="en" sz="1000" u="sng">
                <a:solidFill>
                  <a:srgbClr val="869FB2"/>
                </a:solidFill>
                <a:hlinkClick r:id="rId4">
                  <a:extLst>
                    <a:ext uri="{A12FA001-AC4F-418D-AE19-62706E023703}">
                      <ahyp:hlinkClr xmlns:ahyp="http://schemas.microsoft.com/office/drawing/2018/hyperlinkcolor"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5">
                  <a:extLst>
                    <a:ext uri="{A12FA001-AC4F-418D-AE19-62706E023703}">
                      <ahyp:hlinkClr xmlns:ahyp="http://schemas.microsoft.com/office/drawing/2018/hyperlinkcolor" val="tx"/>
                    </a:ext>
                  </a:extLst>
                </a:hlinkClick>
              </a:rPr>
              <a:t>https://slidesgo.com/slidesgo-school</a:t>
            </a:r>
            <a:endParaRPr sz="1000" u="sng">
              <a:solidFill>
                <a:srgbClr val="869FB2"/>
              </a:solidFill>
            </a:endParaRPr>
          </a:p>
        </p:txBody>
      </p:sp>
      <p:sp>
        <p:nvSpPr>
          <p:cNvPr id="1487" name="Google Shape;1487;p64"/>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Instructions for use (premium users)</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491"/>
        <p:cNvGrpSpPr/>
        <p:nvPr/>
      </p:nvGrpSpPr>
      <p:grpSpPr>
        <a:xfrm>
          <a:off x="0" y="0"/>
          <a:ext cx="0" cy="0"/>
          <a:chOff x="0" y="0"/>
          <a:chExt cx="0" cy="0"/>
        </a:xfrm>
      </p:grpSpPr>
      <p:sp>
        <p:nvSpPr>
          <p:cNvPr id="1492" name="Google Shape;1492;p65"/>
          <p:cNvSpPr txBox="1"/>
          <p:nvPr/>
        </p:nvSpPr>
        <p:spPr>
          <a:xfrm>
            <a:off x="1068100" y="1087849"/>
            <a:ext cx="7047300" cy="44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100">
                <a:solidFill>
                  <a:srgbClr val="FFFFFF"/>
                </a:solidFill>
              </a:rPr>
              <a:t>This presentation has been made using the following fonts:</a:t>
            </a:r>
            <a:endParaRPr sz="1100">
              <a:solidFill>
                <a:srgbClr val="FFFFFF"/>
              </a:solidFill>
            </a:endParaRPr>
          </a:p>
          <a:p>
            <a:pPr marL="0" lvl="0" indent="0" algn="l" rtl="0">
              <a:lnSpc>
                <a:spcPct val="115000"/>
              </a:lnSpc>
              <a:spcBef>
                <a:spcPts val="0"/>
              </a:spcBef>
              <a:spcAft>
                <a:spcPts val="0"/>
              </a:spcAft>
              <a:buNone/>
            </a:pPr>
            <a:endParaRPr sz="1300">
              <a:solidFill>
                <a:srgbClr val="435D74"/>
              </a:solidFill>
            </a:endParaRPr>
          </a:p>
        </p:txBody>
      </p:sp>
      <p:sp>
        <p:nvSpPr>
          <p:cNvPr id="1493" name="Google Shape;1493;p65"/>
          <p:cNvSpPr txBox="1"/>
          <p:nvPr/>
        </p:nvSpPr>
        <p:spPr>
          <a:xfrm>
            <a:off x="1068100" y="1610422"/>
            <a:ext cx="7047300" cy="12549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100" b="1">
                <a:solidFill>
                  <a:schemeClr val="lt1"/>
                </a:solidFill>
              </a:rPr>
              <a:t>Convergence</a:t>
            </a:r>
            <a:endParaRPr sz="1100" b="1">
              <a:solidFill>
                <a:schemeClr val="lt1"/>
              </a:solidFill>
            </a:endParaRPr>
          </a:p>
          <a:p>
            <a:pPr marL="0" lvl="0" indent="0" algn="ctr" rtl="0">
              <a:lnSpc>
                <a:spcPct val="115000"/>
              </a:lnSpc>
              <a:spcBef>
                <a:spcPts val="0"/>
              </a:spcBef>
              <a:spcAft>
                <a:spcPts val="0"/>
              </a:spcAft>
              <a:buNone/>
            </a:pPr>
            <a:r>
              <a:rPr lang="en" sz="1100">
                <a:solidFill>
                  <a:schemeClr val="lt1"/>
                </a:solidFill>
              </a:rPr>
              <a:t>(</a:t>
            </a:r>
            <a:r>
              <a:rPr lang="en" sz="1100">
                <a:solidFill>
                  <a:schemeClr val="lt1"/>
                </a:solidFill>
                <a:uFill>
                  <a:noFill/>
                </a:uFill>
                <a:hlinkClick r:id="rId3">
                  <a:extLst>
                    <a:ext uri="{A12FA001-AC4F-418D-AE19-62706E023703}">
                      <ahyp:hlinkClr xmlns:ahyp="http://schemas.microsoft.com/office/drawing/2018/hyperlinkcolor" val="tx"/>
                    </a:ext>
                  </a:extLst>
                </a:hlinkClick>
              </a:rPr>
              <a:t>https://fonts.google.com/specimen/Convergence</a:t>
            </a:r>
            <a:r>
              <a:rPr lang="en" sz="1100">
                <a:solidFill>
                  <a:schemeClr val="lt1"/>
                </a:solidFill>
              </a:rPr>
              <a:t>)</a:t>
            </a:r>
            <a:endParaRPr sz="1100">
              <a:solidFill>
                <a:schemeClr val="lt1"/>
              </a:solidFill>
            </a:endParaRPr>
          </a:p>
          <a:p>
            <a:pPr marL="0" lvl="0" indent="0" algn="ctr" rtl="0">
              <a:lnSpc>
                <a:spcPct val="115000"/>
              </a:lnSpc>
              <a:spcBef>
                <a:spcPts val="0"/>
              </a:spcBef>
              <a:spcAft>
                <a:spcPts val="0"/>
              </a:spcAft>
              <a:buNone/>
            </a:pPr>
            <a:endParaRPr sz="800">
              <a:solidFill>
                <a:schemeClr val="lt1"/>
              </a:solidFill>
            </a:endParaRPr>
          </a:p>
          <a:p>
            <a:pPr marL="0" lvl="0" indent="0" algn="ctr" rtl="0">
              <a:lnSpc>
                <a:spcPct val="115000"/>
              </a:lnSpc>
              <a:spcBef>
                <a:spcPts val="0"/>
              </a:spcBef>
              <a:spcAft>
                <a:spcPts val="0"/>
              </a:spcAft>
              <a:buNone/>
            </a:pPr>
            <a:r>
              <a:rPr lang="en" sz="1100" b="1">
                <a:solidFill>
                  <a:schemeClr val="lt1"/>
                </a:solidFill>
              </a:rPr>
              <a:t>Lato</a:t>
            </a:r>
            <a:endParaRPr sz="1100" b="1">
              <a:solidFill>
                <a:schemeClr val="lt1"/>
              </a:solidFill>
            </a:endParaRPr>
          </a:p>
          <a:p>
            <a:pPr marL="0" lvl="0" indent="0" algn="ctr" rtl="0">
              <a:lnSpc>
                <a:spcPct val="115000"/>
              </a:lnSpc>
              <a:spcBef>
                <a:spcPts val="0"/>
              </a:spcBef>
              <a:spcAft>
                <a:spcPts val="0"/>
              </a:spcAft>
              <a:buNone/>
            </a:pPr>
            <a:r>
              <a:rPr lang="en" sz="1100">
                <a:solidFill>
                  <a:schemeClr val="lt1"/>
                </a:solidFill>
              </a:rPr>
              <a:t>(</a:t>
            </a:r>
            <a:r>
              <a:rPr lang="en" sz="1100">
                <a:solidFill>
                  <a:schemeClr val="lt1"/>
                </a:solidFill>
                <a:uFill>
                  <a:noFill/>
                </a:uFill>
                <a:hlinkClick r:id="rId4">
                  <a:extLst>
                    <a:ext uri="{A12FA001-AC4F-418D-AE19-62706E023703}">
                      <ahyp:hlinkClr xmlns:ahyp="http://schemas.microsoft.com/office/drawing/2018/hyperlinkcolor" val="tx"/>
                    </a:ext>
                  </a:extLst>
                </a:hlinkClick>
              </a:rPr>
              <a:t>https://fonts.google.com/specimen/Lato</a:t>
            </a:r>
            <a:r>
              <a:rPr lang="en" sz="1100">
                <a:solidFill>
                  <a:schemeClr val="lt1"/>
                </a:solidFill>
              </a:rPr>
              <a:t>)</a:t>
            </a:r>
            <a:endParaRPr sz="1100">
              <a:solidFill>
                <a:schemeClr val="lt1"/>
              </a:solidFill>
            </a:endParaRPr>
          </a:p>
        </p:txBody>
      </p:sp>
      <p:sp>
        <p:nvSpPr>
          <p:cNvPr id="1494" name="Google Shape;1494;p65"/>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Fonts &amp; colors used</a:t>
            </a:r>
            <a:endParaRPr/>
          </a:p>
        </p:txBody>
      </p:sp>
      <p:sp>
        <p:nvSpPr>
          <p:cNvPr id="1495" name="Google Shape;1495;p65"/>
          <p:cNvSpPr/>
          <p:nvPr/>
        </p:nvSpPr>
        <p:spPr>
          <a:xfrm>
            <a:off x="2052650" y="2988225"/>
            <a:ext cx="791400" cy="754200"/>
          </a:xfrm>
          <a:prstGeom prst="roundRect">
            <a:avLst>
              <a:gd name="adj" fmla="val 16667"/>
            </a:avLst>
          </a:prstGeom>
          <a:solidFill>
            <a:srgbClr val="180000"/>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65"/>
          <p:cNvSpPr/>
          <p:nvPr/>
        </p:nvSpPr>
        <p:spPr>
          <a:xfrm>
            <a:off x="3114470" y="2988225"/>
            <a:ext cx="791400" cy="754200"/>
          </a:xfrm>
          <a:prstGeom prst="roundRect">
            <a:avLst>
              <a:gd name="adj" fmla="val 16667"/>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65"/>
          <p:cNvSpPr/>
          <p:nvPr/>
        </p:nvSpPr>
        <p:spPr>
          <a:xfrm>
            <a:off x="4176289" y="2988225"/>
            <a:ext cx="791400" cy="754200"/>
          </a:xfrm>
          <a:prstGeom prst="roundRect">
            <a:avLst>
              <a:gd name="adj" fmla="val 16667"/>
            </a:avLst>
          </a:prstGeom>
          <a:solidFill>
            <a:srgbClr val="690100"/>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65"/>
          <p:cNvSpPr txBox="1"/>
          <p:nvPr/>
        </p:nvSpPr>
        <p:spPr>
          <a:xfrm>
            <a:off x="2052650" y="31452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#180000ff</a:t>
            </a:r>
            <a:endParaRPr sz="1000">
              <a:solidFill>
                <a:srgbClr val="FFFFFF"/>
              </a:solidFill>
            </a:endParaRPr>
          </a:p>
        </p:txBody>
      </p:sp>
      <p:sp>
        <p:nvSpPr>
          <p:cNvPr id="1499" name="Google Shape;1499;p65"/>
          <p:cNvSpPr txBox="1"/>
          <p:nvPr/>
        </p:nvSpPr>
        <p:spPr>
          <a:xfrm>
            <a:off x="3114475" y="31452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#ffffffff</a:t>
            </a:r>
            <a:endParaRPr sz="1000"/>
          </a:p>
        </p:txBody>
      </p:sp>
      <p:sp>
        <p:nvSpPr>
          <p:cNvPr id="1500" name="Google Shape;1500;p65"/>
          <p:cNvSpPr txBox="1"/>
          <p:nvPr/>
        </p:nvSpPr>
        <p:spPr>
          <a:xfrm>
            <a:off x="4176300" y="31452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#690100ff</a:t>
            </a:r>
            <a:endParaRPr sz="1000">
              <a:solidFill>
                <a:srgbClr val="FFFFFF"/>
              </a:solidFill>
            </a:endParaRPr>
          </a:p>
        </p:txBody>
      </p:sp>
      <p:sp>
        <p:nvSpPr>
          <p:cNvPr id="1501" name="Google Shape;1501;p65"/>
          <p:cNvSpPr/>
          <p:nvPr/>
        </p:nvSpPr>
        <p:spPr>
          <a:xfrm>
            <a:off x="5238125" y="2988225"/>
            <a:ext cx="791400" cy="754200"/>
          </a:xfrm>
          <a:prstGeom prst="roundRect">
            <a:avLst>
              <a:gd name="adj" fmla="val 16667"/>
            </a:avLst>
          </a:prstGeom>
          <a:solidFill>
            <a:srgbClr val="AD010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65"/>
          <p:cNvSpPr txBox="1"/>
          <p:nvPr/>
        </p:nvSpPr>
        <p:spPr>
          <a:xfrm>
            <a:off x="5238125" y="31452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#ad0101ff</a:t>
            </a:r>
            <a:endParaRPr sz="1000">
              <a:solidFill>
                <a:srgbClr val="FFFFFF"/>
              </a:solidFill>
            </a:endParaRPr>
          </a:p>
        </p:txBody>
      </p:sp>
      <p:sp>
        <p:nvSpPr>
          <p:cNvPr id="1503" name="Google Shape;1503;p65"/>
          <p:cNvSpPr/>
          <p:nvPr/>
        </p:nvSpPr>
        <p:spPr>
          <a:xfrm>
            <a:off x="2052650" y="3919325"/>
            <a:ext cx="791400" cy="754200"/>
          </a:xfrm>
          <a:prstGeom prst="roundRect">
            <a:avLst>
              <a:gd name="adj" fmla="val 16667"/>
            </a:avLst>
          </a:prstGeom>
          <a:solidFill>
            <a:srgbClr val="FF7352"/>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65"/>
          <p:cNvSpPr/>
          <p:nvPr/>
        </p:nvSpPr>
        <p:spPr>
          <a:xfrm>
            <a:off x="3114470" y="3919325"/>
            <a:ext cx="791400" cy="754200"/>
          </a:xfrm>
          <a:prstGeom prst="roundRect">
            <a:avLst>
              <a:gd name="adj" fmla="val 16667"/>
            </a:avLst>
          </a:prstGeom>
          <a:solidFill>
            <a:srgbClr val="7CBEEA"/>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65"/>
          <p:cNvSpPr/>
          <p:nvPr/>
        </p:nvSpPr>
        <p:spPr>
          <a:xfrm>
            <a:off x="4176289" y="3919325"/>
            <a:ext cx="791400" cy="754200"/>
          </a:xfrm>
          <a:prstGeom prst="roundRect">
            <a:avLst>
              <a:gd name="adj" fmla="val 16667"/>
            </a:avLst>
          </a:prstGeom>
          <a:solidFill>
            <a:srgbClr val="B1E0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65"/>
          <p:cNvSpPr txBox="1"/>
          <p:nvPr/>
        </p:nvSpPr>
        <p:spPr>
          <a:xfrm>
            <a:off x="2052650" y="40763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#ff7352ff</a:t>
            </a:r>
            <a:endParaRPr sz="1000">
              <a:solidFill>
                <a:srgbClr val="FFFFFF"/>
              </a:solidFill>
            </a:endParaRPr>
          </a:p>
        </p:txBody>
      </p:sp>
      <p:sp>
        <p:nvSpPr>
          <p:cNvPr id="1507" name="Google Shape;1507;p65"/>
          <p:cNvSpPr txBox="1"/>
          <p:nvPr/>
        </p:nvSpPr>
        <p:spPr>
          <a:xfrm>
            <a:off x="3114475" y="40763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#7cbeeaff</a:t>
            </a:r>
            <a:endParaRPr sz="1000">
              <a:solidFill>
                <a:srgbClr val="FFFFFF"/>
              </a:solidFill>
            </a:endParaRPr>
          </a:p>
        </p:txBody>
      </p:sp>
      <p:sp>
        <p:nvSpPr>
          <p:cNvPr id="1508" name="Google Shape;1508;p65"/>
          <p:cNvSpPr txBox="1"/>
          <p:nvPr/>
        </p:nvSpPr>
        <p:spPr>
          <a:xfrm>
            <a:off x="4176300" y="40763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#b1e0ffff</a:t>
            </a:r>
            <a:endParaRPr sz="1000"/>
          </a:p>
        </p:txBody>
      </p:sp>
      <p:sp>
        <p:nvSpPr>
          <p:cNvPr id="1509" name="Google Shape;1509;p65"/>
          <p:cNvSpPr/>
          <p:nvPr/>
        </p:nvSpPr>
        <p:spPr>
          <a:xfrm>
            <a:off x="5238125" y="3919325"/>
            <a:ext cx="791400" cy="754200"/>
          </a:xfrm>
          <a:prstGeom prst="roundRect">
            <a:avLst>
              <a:gd name="adj" fmla="val 16667"/>
            </a:avLst>
          </a:prstGeom>
          <a:solidFill>
            <a:srgbClr val="0085DE"/>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65"/>
          <p:cNvSpPr txBox="1"/>
          <p:nvPr/>
        </p:nvSpPr>
        <p:spPr>
          <a:xfrm>
            <a:off x="5238125" y="40763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#0085deff</a:t>
            </a:r>
            <a:endParaRPr sz="1000">
              <a:solidFill>
                <a:srgbClr val="FFFFFF"/>
              </a:solidFill>
            </a:endParaRPr>
          </a:p>
        </p:txBody>
      </p:sp>
      <p:sp>
        <p:nvSpPr>
          <p:cNvPr id="1511" name="Google Shape;1511;p65"/>
          <p:cNvSpPr/>
          <p:nvPr/>
        </p:nvSpPr>
        <p:spPr>
          <a:xfrm>
            <a:off x="6299950" y="2988225"/>
            <a:ext cx="791400" cy="754200"/>
          </a:xfrm>
          <a:prstGeom prst="roundRect">
            <a:avLst>
              <a:gd name="adj" fmla="val 16667"/>
            </a:avLst>
          </a:prstGeom>
          <a:solidFill>
            <a:srgbClr val="CA422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65"/>
          <p:cNvSpPr txBox="1"/>
          <p:nvPr/>
        </p:nvSpPr>
        <p:spPr>
          <a:xfrm>
            <a:off x="6299950" y="31452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#ca4229ff</a:t>
            </a:r>
            <a:endParaRPr sz="1000">
              <a:solidFill>
                <a:srgbClr val="FFFFFF"/>
              </a:solidFill>
            </a:endParaRPr>
          </a:p>
        </p:txBody>
      </p:sp>
      <p:sp>
        <p:nvSpPr>
          <p:cNvPr id="1513" name="Google Shape;1513;p65"/>
          <p:cNvSpPr/>
          <p:nvPr/>
        </p:nvSpPr>
        <p:spPr>
          <a:xfrm>
            <a:off x="6299950" y="3919325"/>
            <a:ext cx="791400" cy="754200"/>
          </a:xfrm>
          <a:prstGeom prst="roundRect">
            <a:avLst>
              <a:gd name="adj" fmla="val 16667"/>
            </a:avLst>
          </a:prstGeom>
          <a:solidFill>
            <a:srgbClr val="004FA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65"/>
          <p:cNvSpPr txBox="1"/>
          <p:nvPr/>
        </p:nvSpPr>
        <p:spPr>
          <a:xfrm>
            <a:off x="6299950" y="40763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#004fabff</a:t>
            </a:r>
            <a:endParaRPr sz="1000">
              <a:solidFill>
                <a:srgbClr val="FFFFFF"/>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518"/>
        <p:cNvGrpSpPr/>
        <p:nvPr/>
      </p:nvGrpSpPr>
      <p:grpSpPr>
        <a:xfrm>
          <a:off x="0" y="0"/>
          <a:ext cx="0" cy="0"/>
          <a:chOff x="0" y="0"/>
          <a:chExt cx="0" cy="0"/>
        </a:xfrm>
      </p:grpSpPr>
      <p:sp>
        <p:nvSpPr>
          <p:cNvPr id="1519" name="Google Shape;1519;p66"/>
          <p:cNvSpPr txBox="1"/>
          <p:nvPr/>
        </p:nvSpPr>
        <p:spPr>
          <a:xfrm>
            <a:off x="1252425" y="1086401"/>
            <a:ext cx="6630900" cy="852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100">
                <a:solidFill>
                  <a:srgbClr val="FFFFFF"/>
                </a:solidFill>
              </a:rPr>
              <a:t>Create your Story with our illustrated concepts. Choose the style you like the most, edit its colors, pick the background and layers you want to show and bring them to life with the animator panel! It will boost your presentation. Check out</a:t>
            </a:r>
            <a:r>
              <a:rPr lang="en" sz="1100">
                <a:solidFill>
                  <a:srgbClr val="869FB2"/>
                </a:solidFill>
              </a:rPr>
              <a:t> </a:t>
            </a:r>
            <a:r>
              <a:rPr lang="en" sz="1100">
                <a:solidFill>
                  <a:srgbClr val="869FB2"/>
                </a:solidFill>
                <a:uFill>
                  <a:noFill/>
                </a:uFill>
                <a:hlinkClick r:id="rId3">
                  <a:extLst>
                    <a:ext uri="{A12FA001-AC4F-418D-AE19-62706E023703}">
                      <ahyp:hlinkClr xmlns:ahyp="http://schemas.microsoft.com/office/drawing/2018/hyperlinkcolor" val="tx"/>
                    </a:ext>
                  </a:extLst>
                </a:hlinkClick>
              </a:rPr>
              <a:t>How it works.</a:t>
            </a:r>
            <a:endParaRPr sz="1100">
              <a:solidFill>
                <a:srgbClr val="869FB2"/>
              </a:solidFill>
            </a:endParaRPr>
          </a:p>
        </p:txBody>
      </p:sp>
      <p:pic>
        <p:nvPicPr>
          <p:cNvPr id="1520" name="Google Shape;1520;p66"/>
          <p:cNvPicPr preferRelativeResize="0"/>
          <p:nvPr/>
        </p:nvPicPr>
        <p:blipFill rotWithShape="1">
          <a:blip r:embed="rId4">
            <a:alphaModFix/>
          </a:blip>
          <a:srcRect t="16540" b="16547"/>
          <a:stretch/>
        </p:blipFill>
        <p:spPr>
          <a:xfrm>
            <a:off x="510820" y="2688639"/>
            <a:ext cx="1606719" cy="1075073"/>
          </a:xfrm>
          <a:prstGeom prst="rect">
            <a:avLst/>
          </a:prstGeom>
          <a:noFill/>
          <a:ln>
            <a:noFill/>
          </a:ln>
        </p:spPr>
      </p:pic>
      <p:sp>
        <p:nvSpPr>
          <p:cNvPr id="1521" name="Google Shape;1521;p66">
            <a:hlinkClick r:id="rId5"/>
          </p:cNvPr>
          <p:cNvSpPr txBox="1"/>
          <p:nvPr/>
        </p:nvSpPr>
        <p:spPr>
          <a:xfrm>
            <a:off x="678041"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5">
                  <a:extLst>
                    <a:ext uri="{A12FA001-AC4F-418D-AE19-62706E023703}">
                      <ahyp:hlinkClr xmlns:ahyp="http://schemas.microsoft.com/office/drawing/2018/hyperlinkcolor" val="tx"/>
                    </a:ext>
                  </a:extLst>
                </a:hlinkClick>
              </a:rPr>
              <a:t>Pana</a:t>
            </a:r>
            <a:endParaRPr>
              <a:solidFill>
                <a:srgbClr val="869FB2"/>
              </a:solidFill>
            </a:endParaRPr>
          </a:p>
        </p:txBody>
      </p:sp>
      <p:sp>
        <p:nvSpPr>
          <p:cNvPr id="1522" name="Google Shape;1522;p66">
            <a:hlinkClick r:id="rId6"/>
          </p:cNvPr>
          <p:cNvSpPr txBox="1"/>
          <p:nvPr/>
        </p:nvSpPr>
        <p:spPr>
          <a:xfrm>
            <a:off x="2289219"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6">
                  <a:extLst>
                    <a:ext uri="{A12FA001-AC4F-418D-AE19-62706E023703}">
                      <ahyp:hlinkClr xmlns:ahyp="http://schemas.microsoft.com/office/drawing/2018/hyperlinkcolor" val="tx"/>
                    </a:ext>
                  </a:extLst>
                </a:hlinkClick>
              </a:rPr>
              <a:t>Amico</a:t>
            </a:r>
            <a:endParaRPr>
              <a:solidFill>
                <a:srgbClr val="869FB2"/>
              </a:solidFill>
            </a:endParaRPr>
          </a:p>
        </p:txBody>
      </p:sp>
      <p:sp>
        <p:nvSpPr>
          <p:cNvPr id="1523" name="Google Shape;1523;p66">
            <a:hlinkClick r:id="rId7"/>
          </p:cNvPr>
          <p:cNvSpPr txBox="1"/>
          <p:nvPr/>
        </p:nvSpPr>
        <p:spPr>
          <a:xfrm>
            <a:off x="3900404"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7">
                  <a:extLst>
                    <a:ext uri="{A12FA001-AC4F-418D-AE19-62706E023703}">
                      <ahyp:hlinkClr xmlns:ahyp="http://schemas.microsoft.com/office/drawing/2018/hyperlinkcolor" val="tx"/>
                    </a:ext>
                  </a:extLst>
                </a:hlinkClick>
              </a:rPr>
              <a:t>Bro</a:t>
            </a:r>
            <a:endParaRPr>
              <a:solidFill>
                <a:srgbClr val="869FB2"/>
              </a:solidFill>
            </a:endParaRPr>
          </a:p>
        </p:txBody>
      </p:sp>
      <p:sp>
        <p:nvSpPr>
          <p:cNvPr id="1524" name="Google Shape;1524;p66">
            <a:hlinkClick r:id="rId8"/>
          </p:cNvPr>
          <p:cNvSpPr txBox="1"/>
          <p:nvPr/>
        </p:nvSpPr>
        <p:spPr>
          <a:xfrm>
            <a:off x="5511563"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8">
                  <a:extLst>
                    <a:ext uri="{A12FA001-AC4F-418D-AE19-62706E023703}">
                      <ahyp:hlinkClr xmlns:ahyp="http://schemas.microsoft.com/office/drawing/2018/hyperlinkcolor" val="tx"/>
                    </a:ext>
                  </a:extLst>
                </a:hlinkClick>
              </a:rPr>
              <a:t>Rafiki</a:t>
            </a:r>
            <a:endParaRPr>
              <a:solidFill>
                <a:srgbClr val="869FB2"/>
              </a:solidFill>
            </a:endParaRPr>
          </a:p>
        </p:txBody>
      </p:sp>
      <p:pic>
        <p:nvPicPr>
          <p:cNvPr id="1525" name="Google Shape;1525;p66"/>
          <p:cNvPicPr preferRelativeResize="0"/>
          <p:nvPr/>
        </p:nvPicPr>
        <p:blipFill rotWithShape="1">
          <a:blip r:embed="rId9">
            <a:alphaModFix/>
          </a:blip>
          <a:srcRect/>
          <a:stretch/>
        </p:blipFill>
        <p:spPr>
          <a:xfrm>
            <a:off x="2255077" y="2410850"/>
            <a:ext cx="1340595" cy="1340603"/>
          </a:xfrm>
          <a:prstGeom prst="rect">
            <a:avLst/>
          </a:prstGeom>
          <a:noFill/>
          <a:ln>
            <a:noFill/>
          </a:ln>
        </p:spPr>
      </p:pic>
      <p:pic>
        <p:nvPicPr>
          <p:cNvPr id="1526" name="Google Shape;1526;p66"/>
          <p:cNvPicPr preferRelativeResize="0"/>
          <p:nvPr/>
        </p:nvPicPr>
        <p:blipFill rotWithShape="1">
          <a:blip r:embed="rId10">
            <a:alphaModFix/>
          </a:blip>
          <a:srcRect l="4194" t="11228" r="4213" b="8854"/>
          <a:stretch/>
        </p:blipFill>
        <p:spPr>
          <a:xfrm>
            <a:off x="3774275" y="2532512"/>
            <a:ext cx="1448304" cy="1263588"/>
          </a:xfrm>
          <a:prstGeom prst="rect">
            <a:avLst/>
          </a:prstGeom>
          <a:noFill/>
          <a:ln>
            <a:noFill/>
          </a:ln>
        </p:spPr>
      </p:pic>
      <p:pic>
        <p:nvPicPr>
          <p:cNvPr id="1527" name="Google Shape;1527;p66"/>
          <p:cNvPicPr preferRelativeResize="0"/>
          <p:nvPr/>
        </p:nvPicPr>
        <p:blipFill rotWithShape="1">
          <a:blip r:embed="rId11">
            <a:alphaModFix/>
          </a:blip>
          <a:srcRect t="6567" b="11945"/>
          <a:stretch/>
        </p:blipFill>
        <p:spPr>
          <a:xfrm>
            <a:off x="5347337" y="2581527"/>
            <a:ext cx="1448284" cy="1180164"/>
          </a:xfrm>
          <a:prstGeom prst="rect">
            <a:avLst/>
          </a:prstGeom>
          <a:noFill/>
          <a:ln>
            <a:noFill/>
          </a:ln>
        </p:spPr>
      </p:pic>
      <p:pic>
        <p:nvPicPr>
          <p:cNvPr id="1528" name="Google Shape;1528;p66"/>
          <p:cNvPicPr preferRelativeResize="0"/>
          <p:nvPr/>
        </p:nvPicPr>
        <p:blipFill rotWithShape="1">
          <a:blip r:embed="rId12">
            <a:alphaModFix/>
          </a:blip>
          <a:srcRect t="11708" b="17967"/>
          <a:stretch/>
        </p:blipFill>
        <p:spPr>
          <a:xfrm>
            <a:off x="6836257" y="2523903"/>
            <a:ext cx="1796923" cy="1263600"/>
          </a:xfrm>
          <a:prstGeom prst="rect">
            <a:avLst/>
          </a:prstGeom>
          <a:noFill/>
          <a:ln>
            <a:noFill/>
          </a:ln>
        </p:spPr>
      </p:pic>
      <p:sp>
        <p:nvSpPr>
          <p:cNvPr id="1529" name="Google Shape;1529;p66">
            <a:hlinkClick r:id="rId13"/>
          </p:cNvPr>
          <p:cNvSpPr txBox="1"/>
          <p:nvPr/>
        </p:nvSpPr>
        <p:spPr>
          <a:xfrm>
            <a:off x="7122738"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13">
                  <a:extLst>
                    <a:ext uri="{A12FA001-AC4F-418D-AE19-62706E023703}">
                      <ahyp:hlinkClr xmlns:ahyp="http://schemas.microsoft.com/office/drawing/2018/hyperlinkcolor" val="tx"/>
                    </a:ext>
                  </a:extLst>
                </a:hlinkClick>
              </a:rPr>
              <a:t>Cuate</a:t>
            </a:r>
            <a:endParaRPr>
              <a:solidFill>
                <a:srgbClr val="869FB2"/>
              </a:solidFill>
            </a:endParaRPr>
          </a:p>
        </p:txBody>
      </p:sp>
      <p:sp>
        <p:nvSpPr>
          <p:cNvPr id="1530" name="Google Shape;1530;p66"/>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Storyset</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534"/>
        <p:cNvGrpSpPr/>
        <p:nvPr/>
      </p:nvGrpSpPr>
      <p:grpSpPr>
        <a:xfrm>
          <a:off x="0" y="0"/>
          <a:ext cx="0" cy="0"/>
          <a:chOff x="0" y="0"/>
          <a:chExt cx="0" cy="0"/>
        </a:xfrm>
      </p:grpSpPr>
      <p:grpSp>
        <p:nvGrpSpPr>
          <p:cNvPr id="1535" name="Google Shape;1535;p67"/>
          <p:cNvGrpSpPr/>
          <p:nvPr/>
        </p:nvGrpSpPr>
        <p:grpSpPr>
          <a:xfrm>
            <a:off x="5082708" y="3095784"/>
            <a:ext cx="442841" cy="514271"/>
            <a:chOff x="4727025" y="1332775"/>
            <a:chExt cx="59900" cy="69625"/>
          </a:xfrm>
        </p:grpSpPr>
        <p:sp>
          <p:nvSpPr>
            <p:cNvPr id="1536" name="Google Shape;1536;p67"/>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67"/>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8" name="Google Shape;1538;p67"/>
          <p:cNvGrpSpPr/>
          <p:nvPr/>
        </p:nvGrpSpPr>
        <p:grpSpPr>
          <a:xfrm>
            <a:off x="5758025" y="2343272"/>
            <a:ext cx="500909" cy="500899"/>
            <a:chOff x="4820425" y="1329900"/>
            <a:chExt cx="70175" cy="70350"/>
          </a:xfrm>
        </p:grpSpPr>
        <p:sp>
          <p:nvSpPr>
            <p:cNvPr id="1539" name="Google Shape;1539;p67"/>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67"/>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67"/>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67"/>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3" name="Google Shape;1543;p67"/>
          <p:cNvGrpSpPr/>
          <p:nvPr/>
        </p:nvGrpSpPr>
        <p:grpSpPr>
          <a:xfrm>
            <a:off x="6410648" y="2355062"/>
            <a:ext cx="538135" cy="493119"/>
            <a:chOff x="4903200" y="1331525"/>
            <a:chExt cx="73575" cy="67425"/>
          </a:xfrm>
        </p:grpSpPr>
        <p:sp>
          <p:nvSpPr>
            <p:cNvPr id="1544" name="Google Shape;1544;p67"/>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1545" name="Google Shape;1545;p67"/>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6" name="Google Shape;1546;p67"/>
          <p:cNvGrpSpPr/>
          <p:nvPr/>
        </p:nvGrpSpPr>
        <p:grpSpPr>
          <a:xfrm>
            <a:off x="5670599" y="3097040"/>
            <a:ext cx="544563" cy="511895"/>
            <a:chOff x="4815575" y="1416800"/>
            <a:chExt cx="73750" cy="71400"/>
          </a:xfrm>
        </p:grpSpPr>
        <p:sp>
          <p:nvSpPr>
            <p:cNvPr id="1547" name="Google Shape;1547;p67"/>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67"/>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67"/>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50" name="Google Shape;1550;p67"/>
          <p:cNvGrpSpPr/>
          <p:nvPr/>
        </p:nvGrpSpPr>
        <p:grpSpPr>
          <a:xfrm>
            <a:off x="6367224" y="3096746"/>
            <a:ext cx="602914" cy="512477"/>
            <a:chOff x="4902475" y="1418875"/>
            <a:chExt cx="74500" cy="63775"/>
          </a:xfrm>
        </p:grpSpPr>
        <p:sp>
          <p:nvSpPr>
            <p:cNvPr id="1551" name="Google Shape;1551;p67"/>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67"/>
            <p:cNvSpPr/>
            <p:nvPr/>
          </p:nvSpPr>
          <p:spPr>
            <a:xfrm>
              <a:off x="4916811"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53" name="Google Shape;1553;p67"/>
          <p:cNvGrpSpPr/>
          <p:nvPr/>
        </p:nvGrpSpPr>
        <p:grpSpPr>
          <a:xfrm>
            <a:off x="5783096" y="3835985"/>
            <a:ext cx="515391" cy="525699"/>
            <a:chOff x="4818100" y="1507675"/>
            <a:chExt cx="71225" cy="71625"/>
          </a:xfrm>
        </p:grpSpPr>
        <p:sp>
          <p:nvSpPr>
            <p:cNvPr id="1554" name="Google Shape;1554;p67"/>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67"/>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67"/>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67"/>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58" name="Google Shape;1558;p67"/>
          <p:cNvGrpSpPr/>
          <p:nvPr/>
        </p:nvGrpSpPr>
        <p:grpSpPr>
          <a:xfrm>
            <a:off x="5121199" y="3857517"/>
            <a:ext cx="522956" cy="489869"/>
            <a:chOff x="4721450" y="1509475"/>
            <a:chExt cx="79350" cy="74325"/>
          </a:xfrm>
        </p:grpSpPr>
        <p:sp>
          <p:nvSpPr>
            <p:cNvPr id="1559" name="Google Shape;1559;p67"/>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67"/>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67"/>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67"/>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3" name="Google Shape;1563;p67"/>
          <p:cNvGrpSpPr/>
          <p:nvPr/>
        </p:nvGrpSpPr>
        <p:grpSpPr>
          <a:xfrm>
            <a:off x="6444441" y="3837269"/>
            <a:ext cx="525704" cy="535436"/>
            <a:chOff x="4906800" y="1507500"/>
            <a:chExt cx="70350" cy="71075"/>
          </a:xfrm>
        </p:grpSpPr>
        <p:sp>
          <p:nvSpPr>
            <p:cNvPr id="1564" name="Google Shape;1564;p67"/>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67"/>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67"/>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67"/>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67"/>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9" name="Google Shape;1569;p67"/>
          <p:cNvGrpSpPr/>
          <p:nvPr/>
        </p:nvGrpSpPr>
        <p:grpSpPr>
          <a:xfrm>
            <a:off x="4477263" y="2343250"/>
            <a:ext cx="508054" cy="508095"/>
            <a:chOff x="3736598" y="2170606"/>
            <a:chExt cx="404889" cy="404889"/>
          </a:xfrm>
        </p:grpSpPr>
        <p:sp>
          <p:nvSpPr>
            <p:cNvPr id="1570" name="Google Shape;1570;p67"/>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67"/>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67"/>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67"/>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4" name="Google Shape;1574;p67"/>
          <p:cNvGrpSpPr/>
          <p:nvPr/>
        </p:nvGrpSpPr>
        <p:grpSpPr>
          <a:xfrm>
            <a:off x="3765303" y="2343345"/>
            <a:ext cx="575790" cy="507904"/>
            <a:chOff x="3161917" y="2170682"/>
            <a:chExt cx="458870" cy="404737"/>
          </a:xfrm>
        </p:grpSpPr>
        <p:sp>
          <p:nvSpPr>
            <p:cNvPr id="1575" name="Google Shape;1575;p67"/>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1576" name="Google Shape;1576;p67"/>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67"/>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8" name="Google Shape;1578;p67"/>
          <p:cNvGrpSpPr/>
          <p:nvPr/>
        </p:nvGrpSpPr>
        <p:grpSpPr>
          <a:xfrm>
            <a:off x="3792833" y="3103717"/>
            <a:ext cx="520730" cy="498567"/>
            <a:chOff x="3179914" y="2889488"/>
            <a:chExt cx="422876" cy="404911"/>
          </a:xfrm>
        </p:grpSpPr>
        <p:sp>
          <p:nvSpPr>
            <p:cNvPr id="1579" name="Google Shape;1579;p67"/>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67"/>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67"/>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67"/>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67"/>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67"/>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85" name="Google Shape;1585;p67"/>
          <p:cNvGrpSpPr/>
          <p:nvPr/>
        </p:nvGrpSpPr>
        <p:grpSpPr>
          <a:xfrm>
            <a:off x="4421513" y="3103677"/>
            <a:ext cx="516145" cy="498648"/>
            <a:chOff x="3729467" y="2889422"/>
            <a:chExt cx="419153" cy="404977"/>
          </a:xfrm>
        </p:grpSpPr>
        <p:sp>
          <p:nvSpPr>
            <p:cNvPr id="1586" name="Google Shape;1586;p67"/>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67"/>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67"/>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67"/>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67"/>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67"/>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67"/>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93" name="Google Shape;1593;p67"/>
          <p:cNvSpPr/>
          <p:nvPr/>
        </p:nvSpPr>
        <p:spPr>
          <a:xfrm>
            <a:off x="7439738" y="2350672"/>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67"/>
          <p:cNvSpPr/>
          <p:nvPr/>
        </p:nvSpPr>
        <p:spPr>
          <a:xfrm>
            <a:off x="7139193" y="2333075"/>
            <a:ext cx="171771" cy="12919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67"/>
          <p:cNvSpPr/>
          <p:nvPr/>
        </p:nvSpPr>
        <p:spPr>
          <a:xfrm>
            <a:off x="7761482" y="233952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67"/>
          <p:cNvSpPr/>
          <p:nvPr/>
        </p:nvSpPr>
        <p:spPr>
          <a:xfrm>
            <a:off x="8056187" y="2333075"/>
            <a:ext cx="163855" cy="129198"/>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97" name="Google Shape;1597;p67"/>
          <p:cNvGrpSpPr/>
          <p:nvPr/>
        </p:nvGrpSpPr>
        <p:grpSpPr>
          <a:xfrm>
            <a:off x="7141841" y="2550562"/>
            <a:ext cx="166473" cy="141497"/>
            <a:chOff x="4660325" y="1866850"/>
            <a:chExt cx="68350" cy="58100"/>
          </a:xfrm>
        </p:grpSpPr>
        <p:sp>
          <p:nvSpPr>
            <p:cNvPr id="1598" name="Google Shape;1598;p67"/>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67"/>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0" name="Google Shape;1600;p67"/>
          <p:cNvGrpSpPr/>
          <p:nvPr/>
        </p:nvGrpSpPr>
        <p:grpSpPr>
          <a:xfrm>
            <a:off x="7451186" y="2576286"/>
            <a:ext cx="162515" cy="90049"/>
            <a:chOff x="4791775" y="1877500"/>
            <a:chExt cx="66725" cy="36975"/>
          </a:xfrm>
        </p:grpSpPr>
        <p:sp>
          <p:nvSpPr>
            <p:cNvPr id="1601" name="Google Shape;1601;p67"/>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67"/>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3" name="Google Shape;1603;p67"/>
          <p:cNvGrpSpPr/>
          <p:nvPr/>
        </p:nvGrpSpPr>
        <p:grpSpPr>
          <a:xfrm>
            <a:off x="7772899" y="2576286"/>
            <a:ext cx="144979" cy="90049"/>
            <a:chOff x="4923925" y="1877500"/>
            <a:chExt cx="59525" cy="36975"/>
          </a:xfrm>
        </p:grpSpPr>
        <p:sp>
          <p:nvSpPr>
            <p:cNvPr id="1604" name="Google Shape;1604;p67"/>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67"/>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6" name="Google Shape;1606;p67"/>
          <p:cNvGrpSpPr/>
          <p:nvPr/>
        </p:nvGrpSpPr>
        <p:grpSpPr>
          <a:xfrm>
            <a:off x="8067390" y="2558477"/>
            <a:ext cx="141447" cy="125667"/>
            <a:chOff x="5058450" y="1870100"/>
            <a:chExt cx="58075" cy="51600"/>
          </a:xfrm>
        </p:grpSpPr>
        <p:sp>
          <p:nvSpPr>
            <p:cNvPr id="1607" name="Google Shape;1607;p67"/>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67"/>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9" name="Google Shape;1609;p67"/>
          <p:cNvGrpSpPr/>
          <p:nvPr/>
        </p:nvGrpSpPr>
        <p:grpSpPr>
          <a:xfrm>
            <a:off x="7481905" y="2980885"/>
            <a:ext cx="101077" cy="107645"/>
            <a:chOff x="4811425" y="2065025"/>
            <a:chExt cx="41500" cy="44200"/>
          </a:xfrm>
        </p:grpSpPr>
        <p:sp>
          <p:nvSpPr>
            <p:cNvPr id="1610" name="Google Shape;1610;p67"/>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67"/>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2" name="Google Shape;1612;p67"/>
          <p:cNvGrpSpPr/>
          <p:nvPr/>
        </p:nvGrpSpPr>
        <p:grpSpPr>
          <a:xfrm>
            <a:off x="7774342" y="2981098"/>
            <a:ext cx="120867" cy="107218"/>
            <a:chOff x="4929875" y="2065025"/>
            <a:chExt cx="49625" cy="44025"/>
          </a:xfrm>
        </p:grpSpPr>
        <p:sp>
          <p:nvSpPr>
            <p:cNvPr id="1613" name="Google Shape;1613;p67"/>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67"/>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5" name="Google Shape;1615;p67"/>
          <p:cNvGrpSpPr/>
          <p:nvPr/>
        </p:nvGrpSpPr>
        <p:grpSpPr>
          <a:xfrm>
            <a:off x="8103011" y="2984112"/>
            <a:ext cx="70206" cy="101191"/>
            <a:chOff x="5083925" y="2066350"/>
            <a:chExt cx="28825" cy="41550"/>
          </a:xfrm>
        </p:grpSpPr>
        <p:sp>
          <p:nvSpPr>
            <p:cNvPr id="1616" name="Google Shape;1616;p67"/>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67"/>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8" name="Google Shape;1618;p67"/>
          <p:cNvGrpSpPr/>
          <p:nvPr/>
        </p:nvGrpSpPr>
        <p:grpSpPr>
          <a:xfrm>
            <a:off x="7134565" y="2999759"/>
            <a:ext cx="181026" cy="69896"/>
            <a:chOff x="4659775" y="2072775"/>
            <a:chExt cx="74325" cy="28700"/>
          </a:xfrm>
        </p:grpSpPr>
        <p:sp>
          <p:nvSpPr>
            <p:cNvPr id="1619" name="Google Shape;1619;p67"/>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67"/>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67"/>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2" name="Google Shape;1622;p67"/>
          <p:cNvGrpSpPr/>
          <p:nvPr/>
        </p:nvGrpSpPr>
        <p:grpSpPr>
          <a:xfrm>
            <a:off x="8054421" y="2790324"/>
            <a:ext cx="167387" cy="89197"/>
            <a:chOff x="4662475" y="1976500"/>
            <a:chExt cx="68725" cy="36625"/>
          </a:xfrm>
        </p:grpSpPr>
        <p:sp>
          <p:nvSpPr>
            <p:cNvPr id="1623" name="Google Shape;1623;p67"/>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67"/>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67"/>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6" name="Google Shape;1626;p67"/>
          <p:cNvGrpSpPr/>
          <p:nvPr/>
        </p:nvGrpSpPr>
        <p:grpSpPr>
          <a:xfrm>
            <a:off x="7751326" y="2793764"/>
            <a:ext cx="166899" cy="82317"/>
            <a:chOff x="4920150" y="1977875"/>
            <a:chExt cx="68525" cy="33800"/>
          </a:xfrm>
        </p:grpSpPr>
        <p:sp>
          <p:nvSpPr>
            <p:cNvPr id="1627" name="Google Shape;1627;p67"/>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67"/>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67"/>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0" name="Google Shape;1630;p67"/>
          <p:cNvGrpSpPr/>
          <p:nvPr/>
        </p:nvGrpSpPr>
        <p:grpSpPr>
          <a:xfrm>
            <a:off x="7162483" y="3197682"/>
            <a:ext cx="125190" cy="127859"/>
            <a:chOff x="4676550" y="2160575"/>
            <a:chExt cx="51400" cy="52500"/>
          </a:xfrm>
        </p:grpSpPr>
        <p:sp>
          <p:nvSpPr>
            <p:cNvPr id="1631" name="Google Shape;1631;p67"/>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67"/>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67"/>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4" name="Google Shape;1634;p67"/>
          <p:cNvGrpSpPr/>
          <p:nvPr/>
        </p:nvGrpSpPr>
        <p:grpSpPr>
          <a:xfrm>
            <a:off x="7459741" y="3204714"/>
            <a:ext cx="145405" cy="113794"/>
            <a:chOff x="4768325" y="2163475"/>
            <a:chExt cx="59700" cy="46725"/>
          </a:xfrm>
        </p:grpSpPr>
        <p:sp>
          <p:nvSpPr>
            <p:cNvPr id="1635" name="Google Shape;1635;p67"/>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67"/>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37" name="Google Shape;1637;p67"/>
          <p:cNvSpPr/>
          <p:nvPr/>
        </p:nvSpPr>
        <p:spPr>
          <a:xfrm>
            <a:off x="7791696" y="3196221"/>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67"/>
          <p:cNvSpPr/>
          <p:nvPr/>
        </p:nvSpPr>
        <p:spPr>
          <a:xfrm>
            <a:off x="8064072" y="4203306"/>
            <a:ext cx="148084" cy="162989"/>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67"/>
          <p:cNvSpPr/>
          <p:nvPr/>
        </p:nvSpPr>
        <p:spPr>
          <a:xfrm>
            <a:off x="7165528" y="3431527"/>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67"/>
          <p:cNvSpPr/>
          <p:nvPr/>
        </p:nvSpPr>
        <p:spPr>
          <a:xfrm>
            <a:off x="7133499" y="4219136"/>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67"/>
          <p:cNvSpPr/>
          <p:nvPr/>
        </p:nvSpPr>
        <p:spPr>
          <a:xfrm>
            <a:off x="7150823" y="3700780"/>
            <a:ext cx="148511" cy="11251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67"/>
          <p:cNvSpPr/>
          <p:nvPr/>
        </p:nvSpPr>
        <p:spPr>
          <a:xfrm>
            <a:off x="7784572" y="3682697"/>
            <a:ext cx="100408" cy="14868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43" name="Google Shape;1643;p67"/>
          <p:cNvGrpSpPr/>
          <p:nvPr/>
        </p:nvGrpSpPr>
        <p:grpSpPr>
          <a:xfrm>
            <a:off x="7476059" y="3459808"/>
            <a:ext cx="112768" cy="106853"/>
            <a:chOff x="4768575" y="2253950"/>
            <a:chExt cx="46300" cy="43875"/>
          </a:xfrm>
        </p:grpSpPr>
        <p:sp>
          <p:nvSpPr>
            <p:cNvPr id="1644" name="Google Shape;1644;p67"/>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67"/>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6" name="Google Shape;1646;p67"/>
          <p:cNvGrpSpPr/>
          <p:nvPr/>
        </p:nvGrpSpPr>
        <p:grpSpPr>
          <a:xfrm>
            <a:off x="7775682" y="3948834"/>
            <a:ext cx="118187" cy="146246"/>
            <a:chOff x="4960900" y="2433225"/>
            <a:chExt cx="48525" cy="60050"/>
          </a:xfrm>
        </p:grpSpPr>
        <p:sp>
          <p:nvSpPr>
            <p:cNvPr id="1647" name="Google Shape;1647;p67"/>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67"/>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9" name="Google Shape;1649;p67"/>
          <p:cNvGrpSpPr/>
          <p:nvPr/>
        </p:nvGrpSpPr>
        <p:grpSpPr>
          <a:xfrm>
            <a:off x="7464247" y="4212895"/>
            <a:ext cx="136394" cy="143810"/>
            <a:chOff x="4854075" y="2527625"/>
            <a:chExt cx="56000" cy="59050"/>
          </a:xfrm>
        </p:grpSpPr>
        <p:sp>
          <p:nvSpPr>
            <p:cNvPr id="1650" name="Google Shape;1650;p67"/>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67"/>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52" name="Google Shape;1652;p67"/>
          <p:cNvSpPr/>
          <p:nvPr/>
        </p:nvSpPr>
        <p:spPr>
          <a:xfrm>
            <a:off x="7479500" y="3955623"/>
            <a:ext cx="105888" cy="132668"/>
          </a:xfrm>
          <a:custGeom>
            <a:avLst/>
            <a:gdLst/>
            <a:ahLst/>
            <a:cxnLst/>
            <a:rect l="l" t="t" r="r" b="b"/>
            <a:pathLst>
              <a:path w="1739" h="2179" extrusionOk="0">
                <a:moveTo>
                  <a:pt x="1" y="1"/>
                </a:moveTo>
                <a:lnTo>
                  <a:pt x="1" y="2179"/>
                </a:lnTo>
                <a:lnTo>
                  <a:pt x="758" y="2179"/>
                </a:lnTo>
                <a:lnTo>
                  <a:pt x="1739" y="1090"/>
                </a:lnTo>
                <a:lnTo>
                  <a:pt x="75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67"/>
          <p:cNvSpPr/>
          <p:nvPr/>
        </p:nvSpPr>
        <p:spPr>
          <a:xfrm>
            <a:off x="8058166" y="3195277"/>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67"/>
          <p:cNvSpPr/>
          <p:nvPr/>
        </p:nvSpPr>
        <p:spPr>
          <a:xfrm>
            <a:off x="7157429" y="3955623"/>
            <a:ext cx="135298" cy="132668"/>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55" name="Google Shape;1655;p67"/>
          <p:cNvGrpSpPr/>
          <p:nvPr/>
        </p:nvGrpSpPr>
        <p:grpSpPr>
          <a:xfrm>
            <a:off x="8088458" y="3676639"/>
            <a:ext cx="99312" cy="160797"/>
            <a:chOff x="5059700" y="2334775"/>
            <a:chExt cx="40775" cy="66025"/>
          </a:xfrm>
        </p:grpSpPr>
        <p:sp>
          <p:nvSpPr>
            <p:cNvPr id="1656" name="Google Shape;1656;p67"/>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67"/>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67"/>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67"/>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67"/>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67"/>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67"/>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67"/>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67"/>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65" name="Google Shape;1665;p67"/>
          <p:cNvGrpSpPr/>
          <p:nvPr/>
        </p:nvGrpSpPr>
        <p:grpSpPr>
          <a:xfrm>
            <a:off x="8045622" y="3941771"/>
            <a:ext cx="184984" cy="160371"/>
            <a:chOff x="5037700" y="2430325"/>
            <a:chExt cx="75950" cy="65850"/>
          </a:xfrm>
        </p:grpSpPr>
        <p:sp>
          <p:nvSpPr>
            <p:cNvPr id="1666" name="Google Shape;1666;p67"/>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67"/>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68" name="Google Shape;1668;p67"/>
          <p:cNvGrpSpPr/>
          <p:nvPr/>
        </p:nvGrpSpPr>
        <p:grpSpPr>
          <a:xfrm>
            <a:off x="7465128" y="3708223"/>
            <a:ext cx="173014" cy="97629"/>
            <a:chOff x="4756975" y="2341800"/>
            <a:chExt cx="91975" cy="51925"/>
          </a:xfrm>
        </p:grpSpPr>
        <p:sp>
          <p:nvSpPr>
            <p:cNvPr id="1669" name="Google Shape;1669;p67"/>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67"/>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67"/>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67"/>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67"/>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67"/>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67"/>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67"/>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67"/>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67"/>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67"/>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67"/>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67"/>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67"/>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67"/>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67"/>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67"/>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67"/>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67"/>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67"/>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89" name="Google Shape;1689;p67"/>
          <p:cNvGrpSpPr/>
          <p:nvPr/>
        </p:nvGrpSpPr>
        <p:grpSpPr>
          <a:xfrm>
            <a:off x="7732065" y="4196920"/>
            <a:ext cx="212497" cy="175761"/>
            <a:chOff x="4943575" y="2516350"/>
            <a:chExt cx="98675" cy="81700"/>
          </a:xfrm>
        </p:grpSpPr>
        <p:sp>
          <p:nvSpPr>
            <p:cNvPr id="1690" name="Google Shape;1690;p67"/>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67"/>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67"/>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67"/>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67"/>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67"/>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67"/>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67"/>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67"/>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67"/>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67"/>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67"/>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67"/>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67"/>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67"/>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67"/>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67"/>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67"/>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67"/>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67"/>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67"/>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67"/>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67"/>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67"/>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67"/>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67"/>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67"/>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67"/>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67"/>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67"/>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67"/>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67"/>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67"/>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67"/>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67"/>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67"/>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67"/>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67"/>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67"/>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67"/>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67"/>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67"/>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67"/>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67"/>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67"/>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67"/>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67"/>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67"/>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67"/>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67"/>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67"/>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67"/>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67"/>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67"/>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67"/>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67"/>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67"/>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67"/>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67"/>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67"/>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67"/>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67"/>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67"/>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67"/>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67"/>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67"/>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67"/>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67"/>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67"/>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67"/>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67"/>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67"/>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67"/>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67"/>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67"/>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67"/>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67"/>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67"/>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68" name="Google Shape;1768;p67"/>
          <p:cNvGrpSpPr/>
          <p:nvPr/>
        </p:nvGrpSpPr>
        <p:grpSpPr>
          <a:xfrm>
            <a:off x="1990126" y="3423163"/>
            <a:ext cx="965351" cy="134611"/>
            <a:chOff x="4411970" y="2962952"/>
            <a:chExt cx="706544" cy="104212"/>
          </a:xfrm>
        </p:grpSpPr>
        <p:sp>
          <p:nvSpPr>
            <p:cNvPr id="1769" name="Google Shape;1769;p67"/>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67"/>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67"/>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67"/>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solidFill>
              <a:srgbClr val="E0E7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3" name="Google Shape;1773;p67"/>
          <p:cNvGrpSpPr/>
          <p:nvPr/>
        </p:nvGrpSpPr>
        <p:grpSpPr>
          <a:xfrm>
            <a:off x="1990126" y="3012077"/>
            <a:ext cx="960158" cy="289172"/>
            <a:chOff x="4411970" y="2726085"/>
            <a:chExt cx="643107" cy="193659"/>
          </a:xfrm>
        </p:grpSpPr>
        <p:sp>
          <p:nvSpPr>
            <p:cNvPr id="1774" name="Google Shape;1774;p67"/>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67"/>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67"/>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7" name="Google Shape;1777;p67"/>
          <p:cNvGrpSpPr/>
          <p:nvPr/>
        </p:nvGrpSpPr>
        <p:grpSpPr>
          <a:xfrm>
            <a:off x="993018" y="3278187"/>
            <a:ext cx="833173" cy="259209"/>
            <a:chOff x="4411970" y="4340222"/>
            <a:chExt cx="779467" cy="242683"/>
          </a:xfrm>
        </p:grpSpPr>
        <p:sp>
          <p:nvSpPr>
            <p:cNvPr id="1778" name="Google Shape;1778;p67"/>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67"/>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67"/>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81" name="Google Shape;1781;p67"/>
          <p:cNvGrpSpPr/>
          <p:nvPr/>
        </p:nvGrpSpPr>
        <p:grpSpPr>
          <a:xfrm>
            <a:off x="1990126" y="2673933"/>
            <a:ext cx="965160" cy="216230"/>
            <a:chOff x="4411970" y="2468674"/>
            <a:chExt cx="747317" cy="167425"/>
          </a:xfrm>
        </p:grpSpPr>
        <p:sp>
          <p:nvSpPr>
            <p:cNvPr id="1782" name="Google Shape;1782;p67"/>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67"/>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84" name="Google Shape;1784;p67"/>
          <p:cNvGrpSpPr/>
          <p:nvPr/>
        </p:nvGrpSpPr>
        <p:grpSpPr>
          <a:xfrm>
            <a:off x="988873" y="2578650"/>
            <a:ext cx="810451" cy="319148"/>
            <a:chOff x="4411970" y="3686602"/>
            <a:chExt cx="797845" cy="314215"/>
          </a:xfrm>
        </p:grpSpPr>
        <p:sp>
          <p:nvSpPr>
            <p:cNvPr id="1785" name="Google Shape;1785;p67"/>
            <p:cNvSpPr/>
            <p:nvPr/>
          </p:nvSpPr>
          <p:spPr>
            <a:xfrm>
              <a:off x="4411970" y="3780383"/>
              <a:ext cx="797845" cy="220435"/>
            </a:xfrm>
            <a:custGeom>
              <a:avLst/>
              <a:gdLst/>
              <a:ahLst/>
              <a:cxnLst/>
              <a:rect l="l" t="t" r="r" b="b"/>
              <a:pathLst>
                <a:path w="17670" h="4882" extrusionOk="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67"/>
            <p:cNvSpPr/>
            <p:nvPr/>
          </p:nvSpPr>
          <p:spPr>
            <a:xfrm>
              <a:off x="4411970" y="3940447"/>
              <a:ext cx="60414" cy="60369"/>
            </a:xfrm>
            <a:custGeom>
              <a:avLst/>
              <a:gdLst/>
              <a:ahLst/>
              <a:cxnLst/>
              <a:rect l="l" t="t" r="r" b="b"/>
              <a:pathLst>
                <a:path w="1338" h="1337" extrusionOk="0">
                  <a:moveTo>
                    <a:pt x="1" y="1"/>
                  </a:moveTo>
                  <a:lnTo>
                    <a:pt x="1" y="1336"/>
                  </a:lnTo>
                  <a:lnTo>
                    <a:pt x="1338" y="1336"/>
                  </a:lnTo>
                  <a:lnTo>
                    <a:pt x="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67"/>
            <p:cNvSpPr/>
            <p:nvPr/>
          </p:nvSpPr>
          <p:spPr>
            <a:xfrm>
              <a:off x="4411970" y="3686602"/>
              <a:ext cx="228743" cy="228743"/>
            </a:xfrm>
            <a:custGeom>
              <a:avLst/>
              <a:gdLst/>
              <a:ahLst/>
              <a:cxnLst/>
              <a:rect l="l" t="t" r="r" b="b"/>
              <a:pathLst>
                <a:path w="5066" h="5066" extrusionOk="0">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67"/>
            <p:cNvSpPr/>
            <p:nvPr/>
          </p:nvSpPr>
          <p:spPr>
            <a:xfrm>
              <a:off x="4442628" y="3717261"/>
              <a:ext cx="167425" cy="167425"/>
            </a:xfrm>
            <a:custGeom>
              <a:avLst/>
              <a:gdLst/>
              <a:ahLst/>
              <a:cxnLst/>
              <a:rect l="l" t="t" r="r" b="b"/>
              <a:pathLst>
                <a:path w="3708" h="3708" extrusionOk="0">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67"/>
            <p:cNvSpPr/>
            <p:nvPr/>
          </p:nvSpPr>
          <p:spPr>
            <a:xfrm>
              <a:off x="4455090" y="3729723"/>
              <a:ext cx="142546" cy="142546"/>
            </a:xfrm>
            <a:custGeom>
              <a:avLst/>
              <a:gdLst/>
              <a:ahLst/>
              <a:cxnLst/>
              <a:rect l="l" t="t" r="r" b="b"/>
              <a:pathLst>
                <a:path w="3157" h="3157" extrusionOk="0">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90" name="Google Shape;1790;p67"/>
          <p:cNvSpPr/>
          <p:nvPr/>
        </p:nvSpPr>
        <p:spPr>
          <a:xfrm>
            <a:off x="981722" y="2987237"/>
            <a:ext cx="822545" cy="19583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91" name="Google Shape;1791;p67"/>
          <p:cNvGrpSpPr/>
          <p:nvPr/>
        </p:nvGrpSpPr>
        <p:grpSpPr>
          <a:xfrm>
            <a:off x="988970" y="2333174"/>
            <a:ext cx="1970333" cy="208784"/>
            <a:chOff x="6336019" y="3733725"/>
            <a:chExt cx="2566206" cy="351310"/>
          </a:xfrm>
        </p:grpSpPr>
        <p:sp>
          <p:nvSpPr>
            <p:cNvPr id="1792" name="Google Shape;1792;p67"/>
            <p:cNvSpPr/>
            <p:nvPr/>
          </p:nvSpPr>
          <p:spPr>
            <a:xfrm>
              <a:off x="6336019" y="3733735"/>
              <a:ext cx="1881300" cy="351300"/>
            </a:xfrm>
            <a:prstGeom prst="homePlate">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67"/>
            <p:cNvSpPr/>
            <p:nvPr/>
          </p:nvSpPr>
          <p:spPr>
            <a:xfrm>
              <a:off x="80985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67"/>
            <p:cNvSpPr/>
            <p:nvPr/>
          </p:nvSpPr>
          <p:spPr>
            <a:xfrm>
              <a:off x="83271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67"/>
            <p:cNvSpPr/>
            <p:nvPr/>
          </p:nvSpPr>
          <p:spPr>
            <a:xfrm>
              <a:off x="85557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96" name="Google Shape;1796;p67"/>
          <p:cNvGrpSpPr/>
          <p:nvPr/>
        </p:nvGrpSpPr>
        <p:grpSpPr>
          <a:xfrm>
            <a:off x="1990126" y="3940729"/>
            <a:ext cx="946551" cy="153200"/>
            <a:chOff x="4404545" y="3301592"/>
            <a:chExt cx="782403" cy="129272"/>
          </a:xfrm>
        </p:grpSpPr>
        <p:sp>
          <p:nvSpPr>
            <p:cNvPr id="1797" name="Google Shape;1797;p67"/>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67"/>
            <p:cNvSpPr/>
            <p:nvPr/>
          </p:nvSpPr>
          <p:spPr>
            <a:xfrm>
              <a:off x="4416034" y="3308320"/>
              <a:ext cx="120286" cy="11572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99" name="Google Shape;1799;p67"/>
          <p:cNvGrpSpPr/>
          <p:nvPr/>
        </p:nvGrpSpPr>
        <p:grpSpPr>
          <a:xfrm>
            <a:off x="1990126" y="3679688"/>
            <a:ext cx="962257" cy="139127"/>
            <a:chOff x="4411970" y="3131459"/>
            <a:chExt cx="710520" cy="117397"/>
          </a:xfrm>
        </p:grpSpPr>
        <p:sp>
          <p:nvSpPr>
            <p:cNvPr id="1800" name="Google Shape;1800;p67"/>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67"/>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02" name="Google Shape;1802;p67" descr="Timeline background shape"/>
          <p:cNvSpPr/>
          <p:nvPr/>
        </p:nvSpPr>
        <p:spPr>
          <a:xfrm>
            <a:off x="1990126" y="4215843"/>
            <a:ext cx="960300" cy="153000"/>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03" name="Google Shape;1803;p67"/>
          <p:cNvGrpSpPr/>
          <p:nvPr/>
        </p:nvGrpSpPr>
        <p:grpSpPr>
          <a:xfrm>
            <a:off x="990271" y="3614482"/>
            <a:ext cx="823838" cy="458988"/>
            <a:chOff x="4411970" y="1801825"/>
            <a:chExt cx="734586" cy="409262"/>
          </a:xfrm>
        </p:grpSpPr>
        <p:sp>
          <p:nvSpPr>
            <p:cNvPr id="1804" name="Google Shape;1804;p67"/>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67"/>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06" name="Google Shape;1806;p67"/>
          <p:cNvGrpSpPr/>
          <p:nvPr/>
        </p:nvGrpSpPr>
        <p:grpSpPr>
          <a:xfrm>
            <a:off x="990271" y="4162908"/>
            <a:ext cx="856348" cy="212039"/>
            <a:chOff x="4411970" y="2233974"/>
            <a:chExt cx="763574" cy="189068"/>
          </a:xfrm>
        </p:grpSpPr>
        <p:sp>
          <p:nvSpPr>
            <p:cNvPr id="1807" name="Google Shape;1807;p67"/>
            <p:cNvSpPr/>
            <p:nvPr/>
          </p:nvSpPr>
          <p:spPr>
            <a:xfrm>
              <a:off x="4411970" y="2278599"/>
              <a:ext cx="763574" cy="144443"/>
            </a:xfrm>
            <a:custGeom>
              <a:avLst/>
              <a:gdLst/>
              <a:ahLst/>
              <a:cxnLst/>
              <a:rect l="l" t="t" r="r" b="b"/>
              <a:pathLst>
                <a:path w="16911" h="3199" extrusionOk="0">
                  <a:moveTo>
                    <a:pt x="1" y="1"/>
                  </a:moveTo>
                  <a:lnTo>
                    <a:pt x="1" y="3198"/>
                  </a:lnTo>
                  <a:lnTo>
                    <a:pt x="16911" y="3198"/>
                  </a:lnTo>
                  <a:lnTo>
                    <a:pt x="1691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67"/>
            <p:cNvSpPr/>
            <p:nvPr/>
          </p:nvSpPr>
          <p:spPr>
            <a:xfrm>
              <a:off x="4411970" y="2233974"/>
              <a:ext cx="262291" cy="144443"/>
            </a:xfrm>
            <a:custGeom>
              <a:avLst/>
              <a:gdLst/>
              <a:ahLst/>
              <a:cxnLst/>
              <a:rect l="l" t="t" r="r" b="b"/>
              <a:pathLst>
                <a:path w="5809" h="3199" extrusionOk="0">
                  <a:moveTo>
                    <a:pt x="1" y="1"/>
                  </a:moveTo>
                  <a:lnTo>
                    <a:pt x="1" y="3198"/>
                  </a:lnTo>
                  <a:lnTo>
                    <a:pt x="5809" y="3198"/>
                  </a:lnTo>
                  <a:lnTo>
                    <a:pt x="419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09" name="Google Shape;1809;p67"/>
          <p:cNvGrpSpPr/>
          <p:nvPr/>
        </p:nvGrpSpPr>
        <p:grpSpPr>
          <a:xfrm>
            <a:off x="3100467" y="2338244"/>
            <a:ext cx="511602" cy="511602"/>
            <a:chOff x="5681300" y="2527788"/>
            <a:chExt cx="805800" cy="805800"/>
          </a:xfrm>
        </p:grpSpPr>
        <p:sp>
          <p:nvSpPr>
            <p:cNvPr id="1810" name="Google Shape;1810;p67"/>
            <p:cNvSpPr/>
            <p:nvPr/>
          </p:nvSpPr>
          <p:spPr>
            <a:xfrm>
              <a:off x="5681300" y="2527788"/>
              <a:ext cx="805800" cy="8058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67"/>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12" name="Google Shape;1812;p67"/>
          <p:cNvGrpSpPr/>
          <p:nvPr/>
        </p:nvGrpSpPr>
        <p:grpSpPr>
          <a:xfrm>
            <a:off x="3097662" y="3104827"/>
            <a:ext cx="513021" cy="512935"/>
            <a:chOff x="4049800" y="640400"/>
            <a:chExt cx="858900" cy="858900"/>
          </a:xfrm>
        </p:grpSpPr>
        <p:sp>
          <p:nvSpPr>
            <p:cNvPr id="1813" name="Google Shape;1813;p67"/>
            <p:cNvSpPr/>
            <p:nvPr/>
          </p:nvSpPr>
          <p:spPr>
            <a:xfrm>
              <a:off x="4049800" y="640400"/>
              <a:ext cx="858900" cy="858900"/>
            </a:xfrm>
            <a:prstGeom prst="donut">
              <a:avLst>
                <a:gd name="adj" fmla="val 25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67"/>
            <p:cNvSpPr/>
            <p:nvPr/>
          </p:nvSpPr>
          <p:spPr>
            <a:xfrm>
              <a:off x="4049800" y="640400"/>
              <a:ext cx="858900" cy="858900"/>
            </a:xfrm>
            <a:prstGeom prst="blockArc">
              <a:avLst>
                <a:gd name="adj1" fmla="val 7914150"/>
                <a:gd name="adj2" fmla="val 0"/>
                <a:gd name="adj3" fmla="val 25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15" name="Google Shape;1815;p67"/>
          <p:cNvGrpSpPr/>
          <p:nvPr/>
        </p:nvGrpSpPr>
        <p:grpSpPr>
          <a:xfrm>
            <a:off x="3014861" y="3756719"/>
            <a:ext cx="686489" cy="686585"/>
            <a:chOff x="5080188" y="927900"/>
            <a:chExt cx="961200" cy="961200"/>
          </a:xfrm>
        </p:grpSpPr>
        <p:sp>
          <p:nvSpPr>
            <p:cNvPr id="1816" name="Google Shape;1816;p67"/>
            <p:cNvSpPr/>
            <p:nvPr/>
          </p:nvSpPr>
          <p:spPr>
            <a:xfrm>
              <a:off x="5201900" y="1050116"/>
              <a:ext cx="716700" cy="716700"/>
            </a:xfrm>
            <a:prstGeom prst="donut">
              <a:avLst>
                <a:gd name="adj" fmla="val 4716"/>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67"/>
            <p:cNvSpPr/>
            <p:nvPr/>
          </p:nvSpPr>
          <p:spPr>
            <a:xfrm>
              <a:off x="5269594" y="1117818"/>
              <a:ext cx="581100" cy="581100"/>
            </a:xfrm>
            <a:prstGeom prst="donut">
              <a:avLst>
                <a:gd name="adj" fmla="val 5814"/>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67"/>
            <p:cNvSpPr/>
            <p:nvPr/>
          </p:nvSpPr>
          <p:spPr>
            <a:xfrm>
              <a:off x="5339279" y="1187526"/>
              <a:ext cx="441900" cy="441600"/>
            </a:xfrm>
            <a:prstGeom prst="donut">
              <a:avLst>
                <a:gd name="adj" fmla="val 7648"/>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67"/>
            <p:cNvSpPr/>
            <p:nvPr/>
          </p:nvSpPr>
          <p:spPr>
            <a:xfrm>
              <a:off x="5414892" y="1263155"/>
              <a:ext cx="290700" cy="290700"/>
            </a:xfrm>
            <a:prstGeom prst="donut">
              <a:avLst>
                <a:gd name="adj" fmla="val 10182"/>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67"/>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67"/>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67"/>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67"/>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24" name="Google Shape;1824;p67"/>
          <p:cNvGrpSpPr/>
          <p:nvPr/>
        </p:nvGrpSpPr>
        <p:grpSpPr>
          <a:xfrm>
            <a:off x="3798012" y="3849448"/>
            <a:ext cx="510373" cy="510937"/>
            <a:chOff x="7508249" y="1522825"/>
            <a:chExt cx="1326332" cy="1322987"/>
          </a:xfrm>
        </p:grpSpPr>
        <p:sp>
          <p:nvSpPr>
            <p:cNvPr id="1825" name="Google Shape;1825;p67"/>
            <p:cNvSpPr/>
            <p:nvPr/>
          </p:nvSpPr>
          <p:spPr>
            <a:xfrm>
              <a:off x="8036275" y="1522825"/>
              <a:ext cx="568251" cy="419545"/>
            </a:xfrm>
            <a:custGeom>
              <a:avLst/>
              <a:gdLst/>
              <a:ahLst/>
              <a:cxnLst/>
              <a:rect l="l" t="t" r="r" b="b"/>
              <a:pathLst>
                <a:path w="77683" h="57354" extrusionOk="0">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67"/>
            <p:cNvSpPr/>
            <p:nvPr/>
          </p:nvSpPr>
          <p:spPr>
            <a:xfrm>
              <a:off x="8358375" y="1649762"/>
              <a:ext cx="456039" cy="463215"/>
            </a:xfrm>
            <a:custGeom>
              <a:avLst/>
              <a:gdLst/>
              <a:ahLst/>
              <a:cxnLst/>
              <a:rect l="l" t="t" r="r" b="b"/>
              <a:pathLst>
                <a:path w="62343" h="63324" extrusionOk="0">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67"/>
            <p:cNvSpPr/>
            <p:nvPr/>
          </p:nvSpPr>
          <p:spPr>
            <a:xfrm>
              <a:off x="8465584" y="1980292"/>
              <a:ext cx="368998" cy="464042"/>
            </a:xfrm>
            <a:custGeom>
              <a:avLst/>
              <a:gdLst/>
              <a:ahLst/>
              <a:cxnLst/>
              <a:rect l="l" t="t" r="r" b="b"/>
              <a:pathLst>
                <a:path w="50444" h="63437" extrusionOk="0">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67"/>
            <p:cNvSpPr/>
            <p:nvPr/>
          </p:nvSpPr>
          <p:spPr>
            <a:xfrm>
              <a:off x="8334786" y="2284073"/>
              <a:ext cx="463522" cy="468043"/>
            </a:xfrm>
            <a:custGeom>
              <a:avLst/>
              <a:gdLst/>
              <a:ahLst/>
              <a:cxnLst/>
              <a:rect l="l" t="t" r="r" b="b"/>
              <a:pathLst>
                <a:path w="63366" h="63984" extrusionOk="0">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67"/>
            <p:cNvSpPr/>
            <p:nvPr/>
          </p:nvSpPr>
          <p:spPr>
            <a:xfrm>
              <a:off x="8110685" y="2444876"/>
              <a:ext cx="447276" cy="400935"/>
            </a:xfrm>
            <a:custGeom>
              <a:avLst/>
              <a:gdLst/>
              <a:ahLst/>
              <a:cxnLst/>
              <a:rect l="l" t="t" r="r" b="b"/>
              <a:pathLst>
                <a:path w="61145" h="54810" extrusionOk="0">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67"/>
            <p:cNvSpPr/>
            <p:nvPr/>
          </p:nvSpPr>
          <p:spPr>
            <a:xfrm>
              <a:off x="7734911" y="2426963"/>
              <a:ext cx="434445" cy="418813"/>
            </a:xfrm>
            <a:custGeom>
              <a:avLst/>
              <a:gdLst/>
              <a:ahLst/>
              <a:cxnLst/>
              <a:rect l="l" t="t" r="r" b="b"/>
              <a:pathLst>
                <a:path w="59391" h="57254" extrusionOk="0">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67"/>
            <p:cNvSpPr/>
            <p:nvPr/>
          </p:nvSpPr>
          <p:spPr>
            <a:xfrm>
              <a:off x="7525051" y="2256329"/>
              <a:ext cx="455242" cy="463215"/>
            </a:xfrm>
            <a:custGeom>
              <a:avLst/>
              <a:gdLst/>
              <a:ahLst/>
              <a:cxnLst/>
              <a:rect l="l" t="t" r="r" b="b"/>
              <a:pathLst>
                <a:path w="62234" h="63324" extrusionOk="0">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67"/>
            <p:cNvSpPr/>
            <p:nvPr/>
          </p:nvSpPr>
          <p:spPr>
            <a:xfrm>
              <a:off x="7508249" y="1924972"/>
              <a:ext cx="365633" cy="464042"/>
            </a:xfrm>
            <a:custGeom>
              <a:avLst/>
              <a:gdLst/>
              <a:ahLst/>
              <a:cxnLst/>
              <a:rect l="l" t="t" r="r" b="b"/>
              <a:pathLst>
                <a:path w="49984" h="63437" extrusionOk="0">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67"/>
            <p:cNvSpPr/>
            <p:nvPr/>
          </p:nvSpPr>
          <p:spPr>
            <a:xfrm>
              <a:off x="7540418" y="1617212"/>
              <a:ext cx="464261" cy="468058"/>
            </a:xfrm>
            <a:custGeom>
              <a:avLst/>
              <a:gdLst/>
              <a:ahLst/>
              <a:cxnLst/>
              <a:rect l="l" t="t" r="r" b="b"/>
              <a:pathLst>
                <a:path w="63467" h="63986" extrusionOk="0">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67"/>
            <p:cNvSpPr/>
            <p:nvPr/>
          </p:nvSpPr>
          <p:spPr>
            <a:xfrm>
              <a:off x="7780728" y="1524076"/>
              <a:ext cx="374828" cy="400379"/>
            </a:xfrm>
            <a:custGeom>
              <a:avLst/>
              <a:gdLst/>
              <a:ahLst/>
              <a:cxnLst/>
              <a:rect l="l" t="t" r="r" b="b"/>
              <a:pathLst>
                <a:path w="51241" h="54734" extrusionOk="0">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35" name="Google Shape;1835;p67"/>
          <p:cNvGrpSpPr/>
          <p:nvPr/>
        </p:nvGrpSpPr>
        <p:grpSpPr>
          <a:xfrm>
            <a:off x="4489605" y="3850853"/>
            <a:ext cx="492652" cy="503348"/>
            <a:chOff x="6039282" y="1042577"/>
            <a:chExt cx="734315" cy="731929"/>
          </a:xfrm>
        </p:grpSpPr>
        <p:sp>
          <p:nvSpPr>
            <p:cNvPr id="1836" name="Google Shape;1836;p67"/>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67"/>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67"/>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67"/>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67"/>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67"/>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67"/>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67"/>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67"/>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67"/>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67"/>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67"/>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67"/>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67"/>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67"/>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67"/>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67"/>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67"/>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67"/>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67"/>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67"/>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57" name="Google Shape;1857;p67"/>
          <p:cNvGrpSpPr/>
          <p:nvPr/>
        </p:nvGrpSpPr>
        <p:grpSpPr>
          <a:xfrm>
            <a:off x="5130019" y="2346894"/>
            <a:ext cx="483304" cy="504902"/>
            <a:chOff x="1825800" y="1651625"/>
            <a:chExt cx="568125" cy="591775"/>
          </a:xfrm>
        </p:grpSpPr>
        <p:sp>
          <p:nvSpPr>
            <p:cNvPr id="1858" name="Google Shape;1858;p67"/>
            <p:cNvSpPr/>
            <p:nvPr/>
          </p:nvSpPr>
          <p:spPr>
            <a:xfrm>
              <a:off x="1898925" y="1777225"/>
              <a:ext cx="370875" cy="370500"/>
            </a:xfrm>
            <a:custGeom>
              <a:avLst/>
              <a:gdLst/>
              <a:ahLst/>
              <a:cxnLst/>
              <a:rect l="l" t="t" r="r" b="b"/>
              <a:pathLst>
                <a:path w="14835" h="14820" extrusionOk="0">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67"/>
            <p:cNvSpPr/>
            <p:nvPr/>
          </p:nvSpPr>
          <p:spPr>
            <a:xfrm>
              <a:off x="2121325"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67"/>
            <p:cNvSpPr/>
            <p:nvPr/>
          </p:nvSpPr>
          <p:spPr>
            <a:xfrm>
              <a:off x="1825800" y="198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67"/>
            <p:cNvSpPr/>
            <p:nvPr/>
          </p:nvSpPr>
          <p:spPr>
            <a:xfrm>
              <a:off x="2121325" y="198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67"/>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67"/>
            <p:cNvSpPr/>
            <p:nvPr/>
          </p:nvSpPr>
          <p:spPr>
            <a:xfrm>
              <a:off x="1956875" y="1835225"/>
              <a:ext cx="254975" cy="254475"/>
            </a:xfrm>
            <a:custGeom>
              <a:avLst/>
              <a:gdLst/>
              <a:ahLst/>
              <a:cxnLst/>
              <a:rect l="l" t="t" r="r" b="b"/>
              <a:pathLst>
                <a:path w="10199" h="10179" extrusionOk="0">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64" name="Google Shape;1864;p67"/>
          <p:cNvSpPr/>
          <p:nvPr/>
        </p:nvSpPr>
        <p:spPr>
          <a:xfrm>
            <a:off x="7747607" y="3426066"/>
            <a:ext cx="174337" cy="174337"/>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67"/>
          <p:cNvSpPr/>
          <p:nvPr/>
        </p:nvSpPr>
        <p:spPr>
          <a:xfrm>
            <a:off x="8063864" y="3454885"/>
            <a:ext cx="148500" cy="11670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67"/>
          <p:cNvSpPr/>
          <p:nvPr/>
        </p:nvSpPr>
        <p:spPr>
          <a:xfrm>
            <a:off x="7165978" y="27758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67"/>
          <p:cNvSpPr/>
          <p:nvPr/>
        </p:nvSpPr>
        <p:spPr>
          <a:xfrm flipH="1">
            <a:off x="7473344" y="27758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67"/>
          <p:cNvSpPr txBox="1"/>
          <p:nvPr/>
        </p:nvSpPr>
        <p:spPr>
          <a:xfrm>
            <a:off x="1068100" y="1221875"/>
            <a:ext cx="7047300" cy="4824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100">
                <a:solidFill>
                  <a:srgbClr val="FFFFFF"/>
                </a:solidFill>
              </a:rPr>
              <a:t>You can easily</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resources without losing quality. To</a:t>
            </a:r>
            <a:r>
              <a:rPr lang="en" sz="1100">
                <a:solidFill>
                  <a:srgbClr val="435D74"/>
                </a:solidFill>
              </a:rPr>
              <a:t> </a:t>
            </a:r>
            <a:r>
              <a:rPr lang="en" sz="1100">
                <a:solidFill>
                  <a:srgbClr val="869FB2"/>
                </a:solidFill>
              </a:rPr>
              <a:t>change the color</a:t>
            </a:r>
            <a:r>
              <a:rPr lang="en" sz="1100">
                <a:solidFill>
                  <a:srgbClr val="FFFFFF"/>
                </a:solidFill>
              </a:rPr>
              <a:t>, just ungroup the resource and click on the object you want to change. Then, click on the paint bucket and select the color you want. Group the resource again when you’re done. You can also look for more </a:t>
            </a:r>
            <a:r>
              <a:rPr lang="en" sz="1100">
                <a:solidFill>
                  <a:srgbClr val="869FB2"/>
                </a:solidFill>
                <a:uFill>
                  <a:noFill/>
                </a:uFill>
                <a:hlinkClick r:id="rId3">
                  <a:extLst>
                    <a:ext uri="{A12FA001-AC4F-418D-AE19-62706E023703}">
                      <ahyp:hlinkClr xmlns:ahyp="http://schemas.microsoft.com/office/drawing/2018/hyperlinkcolor" val="tx"/>
                    </a:ext>
                  </a:extLst>
                </a:hlinkClick>
              </a:rPr>
              <a:t>infographics</a:t>
            </a:r>
            <a:r>
              <a:rPr lang="en" sz="1100">
                <a:solidFill>
                  <a:srgbClr val="FFFFFF"/>
                </a:solidFill>
              </a:rPr>
              <a:t> on Slidesgo.</a:t>
            </a:r>
            <a:endParaRPr sz="1100">
              <a:solidFill>
                <a:srgbClr val="FFFFFF"/>
              </a:solidFill>
            </a:endParaRPr>
          </a:p>
        </p:txBody>
      </p:sp>
      <p:sp>
        <p:nvSpPr>
          <p:cNvPr id="1869" name="Google Shape;1869;p67"/>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rPr>
              <a:t>Use our editable graphic resources...</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873"/>
        <p:cNvGrpSpPr/>
        <p:nvPr/>
      </p:nvGrpSpPr>
      <p:grpSpPr>
        <a:xfrm>
          <a:off x="0" y="0"/>
          <a:ext cx="0" cy="0"/>
          <a:chOff x="0" y="0"/>
          <a:chExt cx="0" cy="0"/>
        </a:xfrm>
      </p:grpSpPr>
      <p:grpSp>
        <p:nvGrpSpPr>
          <p:cNvPr id="1874" name="Google Shape;1874;p68"/>
          <p:cNvGrpSpPr/>
          <p:nvPr/>
        </p:nvGrpSpPr>
        <p:grpSpPr>
          <a:xfrm>
            <a:off x="722058" y="957091"/>
            <a:ext cx="2492868" cy="1379876"/>
            <a:chOff x="2654821" y="2311071"/>
            <a:chExt cx="2279715" cy="1262120"/>
          </a:xfrm>
        </p:grpSpPr>
        <p:grpSp>
          <p:nvGrpSpPr>
            <p:cNvPr id="1875" name="Google Shape;1875;p68"/>
            <p:cNvGrpSpPr/>
            <p:nvPr/>
          </p:nvGrpSpPr>
          <p:grpSpPr>
            <a:xfrm>
              <a:off x="4034269" y="2840745"/>
              <a:ext cx="40212" cy="36437"/>
              <a:chOff x="4293400" y="2574725"/>
              <a:chExt cx="84425" cy="80100"/>
            </a:xfrm>
          </p:grpSpPr>
          <p:sp>
            <p:nvSpPr>
              <p:cNvPr id="1876" name="Google Shape;1876;p68"/>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1877" name="Google Shape;1877;p68"/>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78" name="Google Shape;1878;p68"/>
            <p:cNvGrpSpPr/>
            <p:nvPr/>
          </p:nvGrpSpPr>
          <p:grpSpPr>
            <a:xfrm>
              <a:off x="3894606" y="2334874"/>
              <a:ext cx="913198" cy="518984"/>
              <a:chOff x="4000175" y="1462675"/>
              <a:chExt cx="1917275" cy="1140875"/>
            </a:xfrm>
          </p:grpSpPr>
          <p:sp>
            <p:nvSpPr>
              <p:cNvPr id="1879" name="Google Shape;1879;p68"/>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1880" name="Google Shape;1880;p68"/>
              <p:cNvGrpSpPr/>
              <p:nvPr/>
            </p:nvGrpSpPr>
            <p:grpSpPr>
              <a:xfrm>
                <a:off x="4000175" y="1462675"/>
                <a:ext cx="1917275" cy="1140875"/>
                <a:chOff x="4000175" y="1462675"/>
                <a:chExt cx="1917275" cy="1140875"/>
              </a:xfrm>
            </p:grpSpPr>
            <p:sp>
              <p:nvSpPr>
                <p:cNvPr id="1881" name="Google Shape;1881;p68"/>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1882" name="Google Shape;1882;p68"/>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68"/>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68"/>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68"/>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886" name="Google Shape;1886;p68"/>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887" name="Google Shape;1887;p68"/>
            <p:cNvGrpSpPr/>
            <p:nvPr/>
          </p:nvGrpSpPr>
          <p:grpSpPr>
            <a:xfrm>
              <a:off x="3875768" y="2846704"/>
              <a:ext cx="44796" cy="47366"/>
              <a:chOff x="3960625" y="2587825"/>
              <a:chExt cx="94050" cy="104125"/>
            </a:xfrm>
          </p:grpSpPr>
          <p:sp>
            <p:nvSpPr>
              <p:cNvPr id="1888" name="Google Shape;1888;p68"/>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1889" name="Google Shape;1889;p68"/>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0" name="Google Shape;1890;p68"/>
            <p:cNvGrpSpPr/>
            <p:nvPr/>
          </p:nvGrpSpPr>
          <p:grpSpPr>
            <a:xfrm>
              <a:off x="3782759" y="2807162"/>
              <a:ext cx="82686" cy="85487"/>
              <a:chOff x="3765350" y="2500900"/>
              <a:chExt cx="173600" cy="187925"/>
            </a:xfrm>
          </p:grpSpPr>
          <p:sp>
            <p:nvSpPr>
              <p:cNvPr id="1891" name="Google Shape;1891;p68"/>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1892" name="Google Shape;1892;p68"/>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68"/>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68"/>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68"/>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68"/>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7" name="Google Shape;1897;p68"/>
            <p:cNvGrpSpPr/>
            <p:nvPr/>
          </p:nvGrpSpPr>
          <p:grpSpPr>
            <a:xfrm>
              <a:off x="3775674" y="2798496"/>
              <a:ext cx="40545" cy="23564"/>
              <a:chOff x="3750475" y="2481850"/>
              <a:chExt cx="85125" cy="51800"/>
            </a:xfrm>
          </p:grpSpPr>
          <p:sp>
            <p:nvSpPr>
              <p:cNvPr id="1898" name="Google Shape;1898;p68"/>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68"/>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1900" name="Google Shape;1900;p68"/>
            <p:cNvGrpSpPr/>
            <p:nvPr/>
          </p:nvGrpSpPr>
          <p:grpSpPr>
            <a:xfrm>
              <a:off x="3716946" y="2776024"/>
              <a:ext cx="81971" cy="76912"/>
              <a:chOff x="3627175" y="2432450"/>
              <a:chExt cx="172100" cy="169075"/>
            </a:xfrm>
          </p:grpSpPr>
          <p:sp>
            <p:nvSpPr>
              <p:cNvPr id="1901" name="Google Shape;1901;p68"/>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68"/>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1903" name="Google Shape;1903;p68"/>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1904" name="Google Shape;1904;p68"/>
            <p:cNvGrpSpPr/>
            <p:nvPr/>
          </p:nvGrpSpPr>
          <p:grpSpPr>
            <a:xfrm>
              <a:off x="3685682" y="2845624"/>
              <a:ext cx="29311" cy="45055"/>
              <a:chOff x="3561536" y="2585450"/>
              <a:chExt cx="61539" cy="99045"/>
            </a:xfrm>
          </p:grpSpPr>
          <p:sp>
            <p:nvSpPr>
              <p:cNvPr id="1905" name="Google Shape;1905;p68"/>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68"/>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1907" name="Google Shape;1907;p68"/>
            <p:cNvGrpSpPr/>
            <p:nvPr/>
          </p:nvGrpSpPr>
          <p:grpSpPr>
            <a:xfrm>
              <a:off x="3849905" y="2572252"/>
              <a:ext cx="74339" cy="119559"/>
              <a:chOff x="3906325" y="1984500"/>
              <a:chExt cx="156075" cy="262825"/>
            </a:xfrm>
          </p:grpSpPr>
          <p:sp>
            <p:nvSpPr>
              <p:cNvPr id="1908" name="Google Shape;1908;p68"/>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1909" name="Google Shape;1909;p68"/>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10" name="Google Shape;1910;p68"/>
            <p:cNvGrpSpPr/>
            <p:nvPr/>
          </p:nvGrpSpPr>
          <p:grpSpPr>
            <a:xfrm>
              <a:off x="2654821" y="2414345"/>
              <a:ext cx="667570" cy="558731"/>
              <a:chOff x="1397225" y="1637375"/>
              <a:chExt cx="1401575" cy="1228250"/>
            </a:xfrm>
          </p:grpSpPr>
          <p:sp>
            <p:nvSpPr>
              <p:cNvPr id="1911" name="Google Shape;1911;p68"/>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1912" name="Google Shape;1912;p68"/>
              <p:cNvGrpSpPr/>
              <p:nvPr/>
            </p:nvGrpSpPr>
            <p:grpSpPr>
              <a:xfrm>
                <a:off x="1397225" y="1637375"/>
                <a:ext cx="1398775" cy="1228250"/>
                <a:chOff x="1397225" y="1637375"/>
                <a:chExt cx="1398775" cy="1228250"/>
              </a:xfrm>
            </p:grpSpPr>
            <p:sp>
              <p:nvSpPr>
                <p:cNvPr id="1913" name="Google Shape;1913;p68"/>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68"/>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915" name="Google Shape;1915;p68"/>
            <p:cNvGrpSpPr/>
            <p:nvPr/>
          </p:nvGrpSpPr>
          <p:grpSpPr>
            <a:xfrm>
              <a:off x="3230417" y="3103734"/>
              <a:ext cx="282982" cy="280332"/>
              <a:chOff x="2605700" y="3152850"/>
              <a:chExt cx="594125" cy="616250"/>
            </a:xfrm>
          </p:grpSpPr>
          <p:sp>
            <p:nvSpPr>
              <p:cNvPr id="1916" name="Google Shape;1916;p68"/>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1917" name="Google Shape;1917;p68"/>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1918" name="Google Shape;1918;p68"/>
            <p:cNvGrpSpPr/>
            <p:nvPr/>
          </p:nvGrpSpPr>
          <p:grpSpPr>
            <a:xfrm>
              <a:off x="3265985" y="3226989"/>
              <a:ext cx="87151" cy="346202"/>
              <a:chOff x="2680375" y="3423800"/>
              <a:chExt cx="182975" cy="761050"/>
            </a:xfrm>
          </p:grpSpPr>
          <p:sp>
            <p:nvSpPr>
              <p:cNvPr id="1919" name="Google Shape;1919;p68"/>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1920" name="Google Shape;1920;p68"/>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21" name="Google Shape;1921;p68"/>
            <p:cNvGrpSpPr/>
            <p:nvPr/>
          </p:nvGrpSpPr>
          <p:grpSpPr>
            <a:xfrm>
              <a:off x="3855466" y="3289811"/>
              <a:ext cx="112514" cy="94210"/>
              <a:chOff x="3918000" y="3561900"/>
              <a:chExt cx="236225" cy="207100"/>
            </a:xfrm>
          </p:grpSpPr>
          <p:sp>
            <p:nvSpPr>
              <p:cNvPr id="1922" name="Google Shape;1922;p68"/>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1923" name="Google Shape;1923;p68"/>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24" name="Google Shape;1924;p68"/>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68"/>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68"/>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1927" name="Google Shape;1927;p68"/>
            <p:cNvGrpSpPr/>
            <p:nvPr/>
          </p:nvGrpSpPr>
          <p:grpSpPr>
            <a:xfrm>
              <a:off x="2905224" y="2311071"/>
              <a:ext cx="596721" cy="528992"/>
              <a:chOff x="1922950" y="1410350"/>
              <a:chExt cx="1252825" cy="1162875"/>
            </a:xfrm>
          </p:grpSpPr>
          <p:sp>
            <p:nvSpPr>
              <p:cNvPr id="1928" name="Google Shape;1928;p68"/>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68"/>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68"/>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68"/>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68"/>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68"/>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68"/>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68"/>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68"/>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68"/>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68"/>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68"/>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68"/>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68"/>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68"/>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68"/>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1944" name="Google Shape;1944;p68"/>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68"/>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68"/>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68"/>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68"/>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68"/>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68"/>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68"/>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68"/>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68"/>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68"/>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68"/>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68"/>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68"/>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68"/>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68"/>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68"/>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68"/>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68"/>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68"/>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964" name="Google Shape;1964;p68"/>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965" name="Google Shape;1965;p68"/>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66" name="Google Shape;1966;p68"/>
            <p:cNvGrpSpPr/>
            <p:nvPr/>
          </p:nvGrpSpPr>
          <p:grpSpPr>
            <a:xfrm>
              <a:off x="3280929" y="3294542"/>
              <a:ext cx="109894" cy="272224"/>
              <a:chOff x="2711750" y="3572300"/>
              <a:chExt cx="230725" cy="598425"/>
            </a:xfrm>
          </p:grpSpPr>
          <p:sp>
            <p:nvSpPr>
              <p:cNvPr id="1967" name="Google Shape;1967;p68"/>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68"/>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69" name="Google Shape;1969;p68"/>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70" name="Google Shape;1970;p68"/>
            <p:cNvGrpSpPr/>
            <p:nvPr/>
          </p:nvGrpSpPr>
          <p:grpSpPr>
            <a:xfrm>
              <a:off x="3790439" y="2408636"/>
              <a:ext cx="73017" cy="75684"/>
              <a:chOff x="3781475" y="1624825"/>
              <a:chExt cx="153300" cy="166375"/>
            </a:xfrm>
          </p:grpSpPr>
          <p:sp>
            <p:nvSpPr>
              <p:cNvPr id="1971" name="Google Shape;1971;p68"/>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68"/>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68"/>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68"/>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75" name="Google Shape;1975;p68"/>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68"/>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68"/>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68"/>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68"/>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68"/>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68"/>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82" name="Google Shape;1982;p68"/>
            <p:cNvGrpSpPr/>
            <p:nvPr/>
          </p:nvGrpSpPr>
          <p:grpSpPr>
            <a:xfrm>
              <a:off x="4403342" y="3107749"/>
              <a:ext cx="316680" cy="101374"/>
              <a:chOff x="5068275" y="3161675"/>
              <a:chExt cx="664875" cy="222850"/>
            </a:xfrm>
          </p:grpSpPr>
          <p:sp>
            <p:nvSpPr>
              <p:cNvPr id="1983" name="Google Shape;1983;p68"/>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68"/>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68"/>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68"/>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87" name="Google Shape;1987;p68"/>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68"/>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68"/>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68"/>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68"/>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68"/>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68"/>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68"/>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68"/>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68"/>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68"/>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68"/>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68"/>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68"/>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68"/>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68"/>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68"/>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68"/>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68"/>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68"/>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68"/>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68"/>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68"/>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68"/>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68"/>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68"/>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68"/>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68"/>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68"/>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16" name="Google Shape;2016;p68"/>
            <p:cNvGrpSpPr/>
            <p:nvPr/>
          </p:nvGrpSpPr>
          <p:grpSpPr>
            <a:xfrm>
              <a:off x="3697513" y="2707266"/>
              <a:ext cx="59549" cy="79733"/>
              <a:chOff x="3586375" y="2281300"/>
              <a:chExt cx="125025" cy="175275"/>
            </a:xfrm>
          </p:grpSpPr>
          <p:sp>
            <p:nvSpPr>
              <p:cNvPr id="2017" name="Google Shape;2017;p68"/>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68"/>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19" name="Google Shape;2019;p68"/>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20" name="Google Shape;2020;p68"/>
            <p:cNvGrpSpPr/>
            <p:nvPr/>
          </p:nvGrpSpPr>
          <p:grpSpPr>
            <a:xfrm>
              <a:off x="4513224" y="3221724"/>
              <a:ext cx="274563" cy="280321"/>
              <a:chOff x="5298975" y="3412225"/>
              <a:chExt cx="576450" cy="616225"/>
            </a:xfrm>
          </p:grpSpPr>
          <p:sp>
            <p:nvSpPr>
              <p:cNvPr id="2021" name="Google Shape;2021;p68"/>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022" name="Google Shape;2022;p68"/>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23" name="Google Shape;2023;p68"/>
            <p:cNvGrpSpPr/>
            <p:nvPr/>
          </p:nvGrpSpPr>
          <p:grpSpPr>
            <a:xfrm>
              <a:off x="4824403" y="3421846"/>
              <a:ext cx="110132" cy="130647"/>
              <a:chOff x="5952300" y="3852150"/>
              <a:chExt cx="231225" cy="287200"/>
            </a:xfrm>
          </p:grpSpPr>
          <p:sp>
            <p:nvSpPr>
              <p:cNvPr id="2024" name="Google Shape;2024;p68"/>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68"/>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26" name="Google Shape;2026;p68"/>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68"/>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68"/>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68"/>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68"/>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68"/>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68"/>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68"/>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34" name="Google Shape;2034;p68"/>
            <p:cNvGrpSpPr/>
            <p:nvPr/>
          </p:nvGrpSpPr>
          <p:grpSpPr>
            <a:xfrm>
              <a:off x="4295710" y="3079670"/>
              <a:ext cx="14968" cy="27135"/>
              <a:chOff x="4842300" y="3099950"/>
              <a:chExt cx="31425" cy="59650"/>
            </a:xfrm>
          </p:grpSpPr>
          <p:sp>
            <p:nvSpPr>
              <p:cNvPr id="2035" name="Google Shape;2035;p68"/>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68"/>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68"/>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68"/>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39" name="Google Shape;2039;p68"/>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68"/>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68"/>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68"/>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68"/>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68"/>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68"/>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68"/>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47" name="Google Shape;2047;p68"/>
            <p:cNvGrpSpPr/>
            <p:nvPr/>
          </p:nvGrpSpPr>
          <p:grpSpPr>
            <a:xfrm>
              <a:off x="3831056" y="2816010"/>
              <a:ext cx="37378" cy="27612"/>
              <a:chOff x="3866750" y="2520350"/>
              <a:chExt cx="78475" cy="60700"/>
            </a:xfrm>
          </p:grpSpPr>
          <p:sp>
            <p:nvSpPr>
              <p:cNvPr id="2048" name="Google Shape;2048;p68"/>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68"/>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68"/>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68"/>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52" name="Google Shape;2052;p68"/>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68"/>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68"/>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68"/>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68"/>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68"/>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68"/>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68"/>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68"/>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68"/>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68"/>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68"/>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68"/>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68"/>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68"/>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68"/>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68"/>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069" name="Google Shape;2069;p68"/>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68"/>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68"/>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68"/>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68"/>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68"/>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68"/>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68"/>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68"/>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68"/>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68"/>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68"/>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081" name="Google Shape;2081;p68"/>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68"/>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68"/>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68"/>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68"/>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68"/>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68"/>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68"/>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68"/>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68"/>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68"/>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68"/>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68"/>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94" name="Google Shape;2094;p68"/>
            <p:cNvGrpSpPr/>
            <p:nvPr/>
          </p:nvGrpSpPr>
          <p:grpSpPr>
            <a:xfrm>
              <a:off x="3632736" y="3051591"/>
              <a:ext cx="63288" cy="45217"/>
              <a:chOff x="3450375" y="3038225"/>
              <a:chExt cx="132875" cy="99400"/>
            </a:xfrm>
          </p:grpSpPr>
          <p:sp>
            <p:nvSpPr>
              <p:cNvPr id="2095" name="Google Shape;2095;p68"/>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68"/>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97" name="Google Shape;2097;p68"/>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68"/>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68"/>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68"/>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68"/>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68"/>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68"/>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68"/>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68"/>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106" name="Google Shape;2106;p68"/>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68"/>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68"/>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68"/>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68"/>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68"/>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68"/>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68"/>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68"/>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68"/>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116" name="Google Shape;2116;p68"/>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68"/>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68"/>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68"/>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68"/>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68"/>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122" name="Google Shape;2122;p68"/>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68"/>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68"/>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68"/>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68"/>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68"/>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68"/>
            <p:cNvSpPr/>
            <p:nvPr/>
          </p:nvSpPr>
          <p:spPr>
            <a:xfrm>
              <a:off x="4036853" y="2853608"/>
              <a:ext cx="1250" cy="1205"/>
            </a:xfrm>
            <a:custGeom>
              <a:avLst/>
              <a:gdLst/>
              <a:ahLst/>
              <a:cxnLst/>
              <a:rect l="l" t="t" r="r" b="b"/>
              <a:pathLst>
                <a:path w="105" h="106" fill="none" extrusionOk="0">
                  <a:moveTo>
                    <a:pt x="105" y="105"/>
                  </a:moveTo>
                  <a:lnTo>
                    <a:pt x="0" y="1"/>
                  </a:lnTo>
                </a:path>
              </a:pathLst>
            </a:custGeom>
            <a:solidFill>
              <a:srgbClr val="5F7D95"/>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68"/>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68"/>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68"/>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32" name="Google Shape;2132;p68"/>
          <p:cNvGrpSpPr/>
          <p:nvPr/>
        </p:nvGrpSpPr>
        <p:grpSpPr>
          <a:xfrm>
            <a:off x="3530618" y="1021765"/>
            <a:ext cx="2078182" cy="1366558"/>
            <a:chOff x="235800" y="830650"/>
            <a:chExt cx="6978450" cy="4588844"/>
          </a:xfrm>
        </p:grpSpPr>
        <p:sp>
          <p:nvSpPr>
            <p:cNvPr id="2133" name="Google Shape;2133;p68"/>
            <p:cNvSpPr/>
            <p:nvPr/>
          </p:nvSpPr>
          <p:spPr>
            <a:xfrm>
              <a:off x="235800" y="1224769"/>
              <a:ext cx="2592225" cy="4194725"/>
            </a:xfrm>
            <a:custGeom>
              <a:avLst/>
              <a:gdLst/>
              <a:ahLst/>
              <a:cxnLst/>
              <a:rect l="l" t="t" r="r" b="b"/>
              <a:pathLst>
                <a:path w="103689" h="167789" extrusionOk="0">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68"/>
            <p:cNvSpPr/>
            <p:nvPr/>
          </p:nvSpPr>
          <p:spPr>
            <a:xfrm>
              <a:off x="2370225" y="830650"/>
              <a:ext cx="1016975" cy="1158500"/>
            </a:xfrm>
            <a:custGeom>
              <a:avLst/>
              <a:gdLst/>
              <a:ahLst/>
              <a:cxnLst/>
              <a:rect l="l" t="t" r="r" b="b"/>
              <a:pathLst>
                <a:path w="40679" h="46340" extrusionOk="0">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68"/>
            <p:cNvSpPr/>
            <p:nvPr/>
          </p:nvSpPr>
          <p:spPr>
            <a:xfrm>
              <a:off x="3143325" y="1089650"/>
              <a:ext cx="4064350" cy="3503975"/>
            </a:xfrm>
            <a:custGeom>
              <a:avLst/>
              <a:gdLst/>
              <a:ahLst/>
              <a:cxnLst/>
              <a:rect l="l" t="t" r="r" b="b"/>
              <a:pathLst>
                <a:path w="162574" h="140159" extrusionOk="0">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68"/>
            <p:cNvSpPr/>
            <p:nvPr/>
          </p:nvSpPr>
          <p:spPr>
            <a:xfrm>
              <a:off x="6146600" y="3671525"/>
              <a:ext cx="342925" cy="189500"/>
            </a:xfrm>
            <a:custGeom>
              <a:avLst/>
              <a:gdLst/>
              <a:ahLst/>
              <a:cxnLst/>
              <a:rect l="l" t="t" r="r" b="b"/>
              <a:pathLst>
                <a:path w="13717" h="7580" extrusionOk="0">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68"/>
            <p:cNvSpPr/>
            <p:nvPr/>
          </p:nvSpPr>
          <p:spPr>
            <a:xfrm>
              <a:off x="5901600" y="3652500"/>
              <a:ext cx="558700" cy="402875"/>
            </a:xfrm>
            <a:custGeom>
              <a:avLst/>
              <a:gdLst/>
              <a:ahLst/>
              <a:cxnLst/>
              <a:rect l="l" t="t" r="r" b="b"/>
              <a:pathLst>
                <a:path w="22348" h="16115" extrusionOk="0">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68"/>
            <p:cNvSpPr/>
            <p:nvPr/>
          </p:nvSpPr>
          <p:spPr>
            <a:xfrm>
              <a:off x="6249675" y="4061675"/>
              <a:ext cx="964575" cy="811125"/>
            </a:xfrm>
            <a:custGeom>
              <a:avLst/>
              <a:gdLst/>
              <a:ahLst/>
              <a:cxnLst/>
              <a:rect l="l" t="t" r="r" b="b"/>
              <a:pathLst>
                <a:path w="38583" h="32445" extrusionOk="0">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39" name="Google Shape;2139;p68"/>
          <p:cNvGrpSpPr/>
          <p:nvPr/>
        </p:nvGrpSpPr>
        <p:grpSpPr>
          <a:xfrm>
            <a:off x="719115" y="2852867"/>
            <a:ext cx="2622876" cy="1333540"/>
            <a:chOff x="238125" y="1038125"/>
            <a:chExt cx="7146800" cy="3633625"/>
          </a:xfrm>
        </p:grpSpPr>
        <p:sp>
          <p:nvSpPr>
            <p:cNvPr id="2140" name="Google Shape;2140;p68"/>
            <p:cNvSpPr/>
            <p:nvPr/>
          </p:nvSpPr>
          <p:spPr>
            <a:xfrm>
              <a:off x="6256150" y="3780375"/>
              <a:ext cx="62400" cy="53425"/>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68"/>
            <p:cNvSpPr/>
            <p:nvPr/>
          </p:nvSpPr>
          <p:spPr>
            <a:xfrm>
              <a:off x="6256150" y="3856775"/>
              <a:ext cx="62200" cy="53250"/>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68"/>
            <p:cNvSpPr/>
            <p:nvPr/>
          </p:nvSpPr>
          <p:spPr>
            <a:xfrm>
              <a:off x="6256150" y="3932800"/>
              <a:ext cx="62200" cy="53425"/>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68"/>
            <p:cNvSpPr/>
            <p:nvPr/>
          </p:nvSpPr>
          <p:spPr>
            <a:xfrm>
              <a:off x="6332350"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68"/>
            <p:cNvSpPr/>
            <p:nvPr/>
          </p:nvSpPr>
          <p:spPr>
            <a:xfrm>
              <a:off x="6332350"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68"/>
            <p:cNvSpPr/>
            <p:nvPr/>
          </p:nvSpPr>
          <p:spPr>
            <a:xfrm>
              <a:off x="6408350" y="385677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68"/>
            <p:cNvSpPr/>
            <p:nvPr/>
          </p:nvSpPr>
          <p:spPr>
            <a:xfrm>
              <a:off x="6408350" y="3932800"/>
              <a:ext cx="62425" cy="53425"/>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68"/>
            <p:cNvSpPr/>
            <p:nvPr/>
          </p:nvSpPr>
          <p:spPr>
            <a:xfrm>
              <a:off x="6408350" y="4085225"/>
              <a:ext cx="62425" cy="5335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68"/>
            <p:cNvSpPr/>
            <p:nvPr/>
          </p:nvSpPr>
          <p:spPr>
            <a:xfrm>
              <a:off x="6484575" y="385677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68"/>
            <p:cNvSpPr/>
            <p:nvPr/>
          </p:nvSpPr>
          <p:spPr>
            <a:xfrm>
              <a:off x="648457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68"/>
            <p:cNvSpPr/>
            <p:nvPr/>
          </p:nvSpPr>
          <p:spPr>
            <a:xfrm>
              <a:off x="6484575" y="4161425"/>
              <a:ext cx="62425" cy="53300"/>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68"/>
            <p:cNvSpPr/>
            <p:nvPr/>
          </p:nvSpPr>
          <p:spPr>
            <a:xfrm>
              <a:off x="6484575" y="40852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68"/>
            <p:cNvSpPr/>
            <p:nvPr/>
          </p:nvSpPr>
          <p:spPr>
            <a:xfrm>
              <a:off x="6484575" y="4009000"/>
              <a:ext cx="62425" cy="5335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68"/>
            <p:cNvSpPr/>
            <p:nvPr/>
          </p:nvSpPr>
          <p:spPr>
            <a:xfrm>
              <a:off x="6638425" y="3856775"/>
              <a:ext cx="62425" cy="53250"/>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68"/>
            <p:cNvSpPr/>
            <p:nvPr/>
          </p:nvSpPr>
          <p:spPr>
            <a:xfrm>
              <a:off x="663842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68"/>
            <p:cNvSpPr/>
            <p:nvPr/>
          </p:nvSpPr>
          <p:spPr>
            <a:xfrm>
              <a:off x="6638425" y="4161425"/>
              <a:ext cx="62425" cy="53300"/>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68"/>
            <p:cNvSpPr/>
            <p:nvPr/>
          </p:nvSpPr>
          <p:spPr>
            <a:xfrm>
              <a:off x="6638425" y="4085225"/>
              <a:ext cx="62425" cy="5335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68"/>
            <p:cNvSpPr/>
            <p:nvPr/>
          </p:nvSpPr>
          <p:spPr>
            <a:xfrm>
              <a:off x="6638425" y="4009000"/>
              <a:ext cx="62425" cy="5335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68"/>
            <p:cNvSpPr/>
            <p:nvPr/>
          </p:nvSpPr>
          <p:spPr>
            <a:xfrm>
              <a:off x="6715450" y="393280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68"/>
            <p:cNvSpPr/>
            <p:nvPr/>
          </p:nvSpPr>
          <p:spPr>
            <a:xfrm>
              <a:off x="6715450" y="40852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68"/>
            <p:cNvSpPr/>
            <p:nvPr/>
          </p:nvSpPr>
          <p:spPr>
            <a:xfrm>
              <a:off x="6715450" y="4009000"/>
              <a:ext cx="62225" cy="5335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68"/>
            <p:cNvSpPr/>
            <p:nvPr/>
          </p:nvSpPr>
          <p:spPr>
            <a:xfrm>
              <a:off x="6408350" y="4009000"/>
              <a:ext cx="62425" cy="5335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68"/>
            <p:cNvSpPr/>
            <p:nvPr/>
          </p:nvSpPr>
          <p:spPr>
            <a:xfrm>
              <a:off x="6332350"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68"/>
            <p:cNvSpPr/>
            <p:nvPr/>
          </p:nvSpPr>
          <p:spPr>
            <a:xfrm>
              <a:off x="6256150" y="4009000"/>
              <a:ext cx="62200" cy="5335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68"/>
            <p:cNvSpPr/>
            <p:nvPr/>
          </p:nvSpPr>
          <p:spPr>
            <a:xfrm>
              <a:off x="5951475"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68"/>
            <p:cNvSpPr/>
            <p:nvPr/>
          </p:nvSpPr>
          <p:spPr>
            <a:xfrm>
              <a:off x="5951475" y="4009000"/>
              <a:ext cx="62225" cy="5335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68"/>
            <p:cNvSpPr/>
            <p:nvPr/>
          </p:nvSpPr>
          <p:spPr>
            <a:xfrm>
              <a:off x="6027500" y="385677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68"/>
            <p:cNvSpPr/>
            <p:nvPr/>
          </p:nvSpPr>
          <p:spPr>
            <a:xfrm>
              <a:off x="6027500" y="39328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68"/>
            <p:cNvSpPr/>
            <p:nvPr/>
          </p:nvSpPr>
          <p:spPr>
            <a:xfrm>
              <a:off x="6027500" y="4009000"/>
              <a:ext cx="62425" cy="5335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68"/>
            <p:cNvSpPr/>
            <p:nvPr/>
          </p:nvSpPr>
          <p:spPr>
            <a:xfrm>
              <a:off x="6103700" y="3780375"/>
              <a:ext cx="62425" cy="53475"/>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68"/>
            <p:cNvSpPr/>
            <p:nvPr/>
          </p:nvSpPr>
          <p:spPr>
            <a:xfrm>
              <a:off x="6103700" y="3856775"/>
              <a:ext cx="62425" cy="53300"/>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68"/>
            <p:cNvSpPr/>
            <p:nvPr/>
          </p:nvSpPr>
          <p:spPr>
            <a:xfrm>
              <a:off x="6103700" y="3932800"/>
              <a:ext cx="62425" cy="53475"/>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68"/>
            <p:cNvSpPr/>
            <p:nvPr/>
          </p:nvSpPr>
          <p:spPr>
            <a:xfrm>
              <a:off x="6103700" y="4009000"/>
              <a:ext cx="62425" cy="5335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68"/>
            <p:cNvSpPr/>
            <p:nvPr/>
          </p:nvSpPr>
          <p:spPr>
            <a:xfrm>
              <a:off x="61799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68"/>
            <p:cNvSpPr/>
            <p:nvPr/>
          </p:nvSpPr>
          <p:spPr>
            <a:xfrm>
              <a:off x="61799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68"/>
            <p:cNvSpPr/>
            <p:nvPr/>
          </p:nvSpPr>
          <p:spPr>
            <a:xfrm>
              <a:off x="61799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68"/>
            <p:cNvSpPr/>
            <p:nvPr/>
          </p:nvSpPr>
          <p:spPr>
            <a:xfrm>
              <a:off x="61799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68"/>
            <p:cNvSpPr/>
            <p:nvPr/>
          </p:nvSpPr>
          <p:spPr>
            <a:xfrm>
              <a:off x="61799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68"/>
            <p:cNvSpPr/>
            <p:nvPr/>
          </p:nvSpPr>
          <p:spPr>
            <a:xfrm>
              <a:off x="717030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68"/>
            <p:cNvSpPr/>
            <p:nvPr/>
          </p:nvSpPr>
          <p:spPr>
            <a:xfrm>
              <a:off x="68656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68"/>
            <p:cNvSpPr/>
            <p:nvPr/>
          </p:nvSpPr>
          <p:spPr>
            <a:xfrm>
              <a:off x="686565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68"/>
            <p:cNvSpPr/>
            <p:nvPr/>
          </p:nvSpPr>
          <p:spPr>
            <a:xfrm>
              <a:off x="69418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68"/>
            <p:cNvSpPr/>
            <p:nvPr/>
          </p:nvSpPr>
          <p:spPr>
            <a:xfrm>
              <a:off x="6789225" y="3627950"/>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68"/>
            <p:cNvSpPr/>
            <p:nvPr/>
          </p:nvSpPr>
          <p:spPr>
            <a:xfrm>
              <a:off x="6637000" y="3475725"/>
              <a:ext cx="62225" cy="5335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68"/>
            <p:cNvSpPr/>
            <p:nvPr/>
          </p:nvSpPr>
          <p:spPr>
            <a:xfrm>
              <a:off x="6256150" y="3399500"/>
              <a:ext cx="62200" cy="5335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68"/>
            <p:cNvSpPr/>
            <p:nvPr/>
          </p:nvSpPr>
          <p:spPr>
            <a:xfrm>
              <a:off x="6484575" y="355192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68"/>
            <p:cNvSpPr/>
            <p:nvPr/>
          </p:nvSpPr>
          <p:spPr>
            <a:xfrm>
              <a:off x="6484575" y="34757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68"/>
            <p:cNvSpPr/>
            <p:nvPr/>
          </p:nvSpPr>
          <p:spPr>
            <a:xfrm>
              <a:off x="6408350" y="355192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68"/>
            <p:cNvSpPr/>
            <p:nvPr/>
          </p:nvSpPr>
          <p:spPr>
            <a:xfrm>
              <a:off x="6408350" y="3475725"/>
              <a:ext cx="62425" cy="5335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68"/>
            <p:cNvSpPr/>
            <p:nvPr/>
          </p:nvSpPr>
          <p:spPr>
            <a:xfrm>
              <a:off x="6332350"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68"/>
            <p:cNvSpPr/>
            <p:nvPr/>
          </p:nvSpPr>
          <p:spPr>
            <a:xfrm>
              <a:off x="6332350" y="33995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68"/>
            <p:cNvSpPr/>
            <p:nvPr/>
          </p:nvSpPr>
          <p:spPr>
            <a:xfrm>
              <a:off x="7094075" y="4237450"/>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68"/>
            <p:cNvSpPr/>
            <p:nvPr/>
          </p:nvSpPr>
          <p:spPr>
            <a:xfrm>
              <a:off x="7017875" y="4389875"/>
              <a:ext cx="62400" cy="5335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68"/>
            <p:cNvSpPr/>
            <p:nvPr/>
          </p:nvSpPr>
          <p:spPr>
            <a:xfrm>
              <a:off x="7017875" y="4313650"/>
              <a:ext cx="62400" cy="53450"/>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68"/>
            <p:cNvSpPr/>
            <p:nvPr/>
          </p:nvSpPr>
          <p:spPr>
            <a:xfrm>
              <a:off x="6941850" y="438987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68"/>
            <p:cNvSpPr/>
            <p:nvPr/>
          </p:nvSpPr>
          <p:spPr>
            <a:xfrm>
              <a:off x="6484575" y="438987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68"/>
            <p:cNvSpPr/>
            <p:nvPr/>
          </p:nvSpPr>
          <p:spPr>
            <a:xfrm>
              <a:off x="6560800" y="42374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68"/>
            <p:cNvSpPr/>
            <p:nvPr/>
          </p:nvSpPr>
          <p:spPr>
            <a:xfrm>
              <a:off x="6560800" y="4161425"/>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68"/>
            <p:cNvSpPr/>
            <p:nvPr/>
          </p:nvSpPr>
          <p:spPr>
            <a:xfrm>
              <a:off x="6560800" y="40852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68"/>
            <p:cNvSpPr/>
            <p:nvPr/>
          </p:nvSpPr>
          <p:spPr>
            <a:xfrm>
              <a:off x="6560800" y="4009000"/>
              <a:ext cx="62200" cy="5335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68"/>
            <p:cNvSpPr/>
            <p:nvPr/>
          </p:nvSpPr>
          <p:spPr>
            <a:xfrm>
              <a:off x="6560800" y="39328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68"/>
            <p:cNvSpPr/>
            <p:nvPr/>
          </p:nvSpPr>
          <p:spPr>
            <a:xfrm>
              <a:off x="65608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68"/>
            <p:cNvSpPr/>
            <p:nvPr/>
          </p:nvSpPr>
          <p:spPr>
            <a:xfrm>
              <a:off x="65608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68"/>
            <p:cNvSpPr/>
            <p:nvPr/>
          </p:nvSpPr>
          <p:spPr>
            <a:xfrm>
              <a:off x="6484575" y="4237450"/>
              <a:ext cx="62425" cy="53425"/>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68"/>
            <p:cNvSpPr/>
            <p:nvPr/>
          </p:nvSpPr>
          <p:spPr>
            <a:xfrm>
              <a:off x="6484575" y="3780375"/>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68"/>
            <p:cNvSpPr/>
            <p:nvPr/>
          </p:nvSpPr>
          <p:spPr>
            <a:xfrm>
              <a:off x="6484575" y="3704150"/>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68"/>
            <p:cNvSpPr/>
            <p:nvPr/>
          </p:nvSpPr>
          <p:spPr>
            <a:xfrm>
              <a:off x="6408350" y="4237450"/>
              <a:ext cx="62425" cy="53425"/>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68"/>
            <p:cNvSpPr/>
            <p:nvPr/>
          </p:nvSpPr>
          <p:spPr>
            <a:xfrm>
              <a:off x="6408350" y="4161425"/>
              <a:ext cx="62425" cy="53300"/>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68"/>
            <p:cNvSpPr/>
            <p:nvPr/>
          </p:nvSpPr>
          <p:spPr>
            <a:xfrm>
              <a:off x="6408350" y="3780375"/>
              <a:ext cx="62425" cy="53425"/>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68"/>
            <p:cNvSpPr/>
            <p:nvPr/>
          </p:nvSpPr>
          <p:spPr>
            <a:xfrm>
              <a:off x="6408350" y="3704150"/>
              <a:ext cx="62425" cy="53450"/>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68"/>
            <p:cNvSpPr/>
            <p:nvPr/>
          </p:nvSpPr>
          <p:spPr>
            <a:xfrm>
              <a:off x="6332350"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68"/>
            <p:cNvSpPr/>
            <p:nvPr/>
          </p:nvSpPr>
          <p:spPr>
            <a:xfrm>
              <a:off x="6332350"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68"/>
            <p:cNvSpPr/>
            <p:nvPr/>
          </p:nvSpPr>
          <p:spPr>
            <a:xfrm>
              <a:off x="633235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68"/>
            <p:cNvSpPr/>
            <p:nvPr/>
          </p:nvSpPr>
          <p:spPr>
            <a:xfrm>
              <a:off x="63323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68"/>
            <p:cNvSpPr/>
            <p:nvPr/>
          </p:nvSpPr>
          <p:spPr>
            <a:xfrm>
              <a:off x="6256150" y="4085225"/>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68"/>
            <p:cNvSpPr/>
            <p:nvPr/>
          </p:nvSpPr>
          <p:spPr>
            <a:xfrm>
              <a:off x="6256150" y="3704150"/>
              <a:ext cx="62200" cy="53450"/>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68"/>
            <p:cNvSpPr/>
            <p:nvPr/>
          </p:nvSpPr>
          <p:spPr>
            <a:xfrm>
              <a:off x="6256150" y="3627950"/>
              <a:ext cx="62200" cy="53425"/>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68"/>
            <p:cNvSpPr/>
            <p:nvPr/>
          </p:nvSpPr>
          <p:spPr>
            <a:xfrm>
              <a:off x="617992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68"/>
            <p:cNvSpPr/>
            <p:nvPr/>
          </p:nvSpPr>
          <p:spPr>
            <a:xfrm>
              <a:off x="61799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68"/>
            <p:cNvSpPr/>
            <p:nvPr/>
          </p:nvSpPr>
          <p:spPr>
            <a:xfrm>
              <a:off x="6103700" y="4085225"/>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68"/>
            <p:cNvSpPr/>
            <p:nvPr/>
          </p:nvSpPr>
          <p:spPr>
            <a:xfrm>
              <a:off x="6103700" y="3704150"/>
              <a:ext cx="62425" cy="53450"/>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68"/>
            <p:cNvSpPr/>
            <p:nvPr/>
          </p:nvSpPr>
          <p:spPr>
            <a:xfrm>
              <a:off x="6027500" y="4085225"/>
              <a:ext cx="62425" cy="5335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68"/>
            <p:cNvSpPr/>
            <p:nvPr/>
          </p:nvSpPr>
          <p:spPr>
            <a:xfrm>
              <a:off x="6027500" y="3780375"/>
              <a:ext cx="62425" cy="53425"/>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68"/>
            <p:cNvSpPr/>
            <p:nvPr/>
          </p:nvSpPr>
          <p:spPr>
            <a:xfrm>
              <a:off x="6027500" y="3704150"/>
              <a:ext cx="62425" cy="53450"/>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68"/>
            <p:cNvSpPr/>
            <p:nvPr/>
          </p:nvSpPr>
          <p:spPr>
            <a:xfrm>
              <a:off x="59514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68"/>
            <p:cNvSpPr/>
            <p:nvPr/>
          </p:nvSpPr>
          <p:spPr>
            <a:xfrm>
              <a:off x="5951475"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68"/>
            <p:cNvSpPr/>
            <p:nvPr/>
          </p:nvSpPr>
          <p:spPr>
            <a:xfrm>
              <a:off x="5951475" y="3780375"/>
              <a:ext cx="62425" cy="53425"/>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68"/>
            <p:cNvSpPr/>
            <p:nvPr/>
          </p:nvSpPr>
          <p:spPr>
            <a:xfrm>
              <a:off x="587527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68"/>
            <p:cNvSpPr/>
            <p:nvPr/>
          </p:nvSpPr>
          <p:spPr>
            <a:xfrm>
              <a:off x="587527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68"/>
            <p:cNvSpPr/>
            <p:nvPr/>
          </p:nvSpPr>
          <p:spPr>
            <a:xfrm>
              <a:off x="587527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68"/>
            <p:cNvSpPr/>
            <p:nvPr/>
          </p:nvSpPr>
          <p:spPr>
            <a:xfrm>
              <a:off x="587527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68"/>
            <p:cNvSpPr/>
            <p:nvPr/>
          </p:nvSpPr>
          <p:spPr>
            <a:xfrm>
              <a:off x="45040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68"/>
            <p:cNvSpPr/>
            <p:nvPr/>
          </p:nvSpPr>
          <p:spPr>
            <a:xfrm>
              <a:off x="450405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68"/>
            <p:cNvSpPr/>
            <p:nvPr/>
          </p:nvSpPr>
          <p:spPr>
            <a:xfrm>
              <a:off x="450405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68"/>
            <p:cNvSpPr/>
            <p:nvPr/>
          </p:nvSpPr>
          <p:spPr>
            <a:xfrm>
              <a:off x="4427825" y="39328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68"/>
            <p:cNvSpPr/>
            <p:nvPr/>
          </p:nvSpPr>
          <p:spPr>
            <a:xfrm>
              <a:off x="4427825" y="3856775"/>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68"/>
            <p:cNvSpPr/>
            <p:nvPr/>
          </p:nvSpPr>
          <p:spPr>
            <a:xfrm>
              <a:off x="4427825" y="3780375"/>
              <a:ext cx="62425" cy="53425"/>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68"/>
            <p:cNvSpPr/>
            <p:nvPr/>
          </p:nvSpPr>
          <p:spPr>
            <a:xfrm>
              <a:off x="4351600" y="3171075"/>
              <a:ext cx="62425" cy="5335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68"/>
            <p:cNvSpPr/>
            <p:nvPr/>
          </p:nvSpPr>
          <p:spPr>
            <a:xfrm>
              <a:off x="435160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68"/>
            <p:cNvSpPr/>
            <p:nvPr/>
          </p:nvSpPr>
          <p:spPr>
            <a:xfrm>
              <a:off x="3970950" y="27902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68"/>
            <p:cNvSpPr/>
            <p:nvPr/>
          </p:nvSpPr>
          <p:spPr>
            <a:xfrm>
              <a:off x="3970950" y="2866425"/>
              <a:ext cx="62225" cy="53275"/>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68"/>
            <p:cNvSpPr/>
            <p:nvPr/>
          </p:nvSpPr>
          <p:spPr>
            <a:xfrm>
              <a:off x="3970950" y="2942425"/>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68"/>
            <p:cNvSpPr/>
            <p:nvPr/>
          </p:nvSpPr>
          <p:spPr>
            <a:xfrm>
              <a:off x="3970950" y="301865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68"/>
            <p:cNvSpPr/>
            <p:nvPr/>
          </p:nvSpPr>
          <p:spPr>
            <a:xfrm>
              <a:off x="3970950" y="309485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68"/>
            <p:cNvSpPr/>
            <p:nvPr/>
          </p:nvSpPr>
          <p:spPr>
            <a:xfrm>
              <a:off x="3970950" y="317107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68"/>
            <p:cNvSpPr/>
            <p:nvPr/>
          </p:nvSpPr>
          <p:spPr>
            <a:xfrm>
              <a:off x="3970950" y="3247075"/>
              <a:ext cx="62225" cy="53450"/>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68"/>
            <p:cNvSpPr/>
            <p:nvPr/>
          </p:nvSpPr>
          <p:spPr>
            <a:xfrm>
              <a:off x="3970950" y="33233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68"/>
            <p:cNvSpPr/>
            <p:nvPr/>
          </p:nvSpPr>
          <p:spPr>
            <a:xfrm>
              <a:off x="3970950" y="33995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68"/>
            <p:cNvSpPr/>
            <p:nvPr/>
          </p:nvSpPr>
          <p:spPr>
            <a:xfrm>
              <a:off x="3970950" y="347572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68"/>
            <p:cNvSpPr/>
            <p:nvPr/>
          </p:nvSpPr>
          <p:spPr>
            <a:xfrm>
              <a:off x="3970950" y="355192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68"/>
            <p:cNvSpPr/>
            <p:nvPr/>
          </p:nvSpPr>
          <p:spPr>
            <a:xfrm>
              <a:off x="3970950" y="3627950"/>
              <a:ext cx="62225" cy="53425"/>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68"/>
            <p:cNvSpPr/>
            <p:nvPr/>
          </p:nvSpPr>
          <p:spPr>
            <a:xfrm>
              <a:off x="3970950" y="3704150"/>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68"/>
            <p:cNvSpPr/>
            <p:nvPr/>
          </p:nvSpPr>
          <p:spPr>
            <a:xfrm>
              <a:off x="3970950" y="3780375"/>
              <a:ext cx="62425" cy="53425"/>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68"/>
            <p:cNvSpPr/>
            <p:nvPr/>
          </p:nvSpPr>
          <p:spPr>
            <a:xfrm>
              <a:off x="3970950" y="385677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68"/>
            <p:cNvSpPr/>
            <p:nvPr/>
          </p:nvSpPr>
          <p:spPr>
            <a:xfrm>
              <a:off x="3970950" y="4009000"/>
              <a:ext cx="62225" cy="5335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68"/>
            <p:cNvSpPr/>
            <p:nvPr/>
          </p:nvSpPr>
          <p:spPr>
            <a:xfrm>
              <a:off x="404695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68"/>
            <p:cNvSpPr/>
            <p:nvPr/>
          </p:nvSpPr>
          <p:spPr>
            <a:xfrm>
              <a:off x="4046950" y="286642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68"/>
            <p:cNvSpPr/>
            <p:nvPr/>
          </p:nvSpPr>
          <p:spPr>
            <a:xfrm>
              <a:off x="4046950" y="2942425"/>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68"/>
            <p:cNvSpPr/>
            <p:nvPr/>
          </p:nvSpPr>
          <p:spPr>
            <a:xfrm>
              <a:off x="404695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68"/>
            <p:cNvSpPr/>
            <p:nvPr/>
          </p:nvSpPr>
          <p:spPr>
            <a:xfrm>
              <a:off x="404695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68"/>
            <p:cNvSpPr/>
            <p:nvPr/>
          </p:nvSpPr>
          <p:spPr>
            <a:xfrm>
              <a:off x="4046950"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68"/>
            <p:cNvSpPr/>
            <p:nvPr/>
          </p:nvSpPr>
          <p:spPr>
            <a:xfrm>
              <a:off x="404695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68"/>
            <p:cNvSpPr/>
            <p:nvPr/>
          </p:nvSpPr>
          <p:spPr>
            <a:xfrm>
              <a:off x="4046950" y="3323300"/>
              <a:ext cx="62425" cy="53425"/>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68"/>
            <p:cNvSpPr/>
            <p:nvPr/>
          </p:nvSpPr>
          <p:spPr>
            <a:xfrm>
              <a:off x="404695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68"/>
            <p:cNvSpPr/>
            <p:nvPr/>
          </p:nvSpPr>
          <p:spPr>
            <a:xfrm>
              <a:off x="4046950" y="34757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68"/>
            <p:cNvSpPr/>
            <p:nvPr/>
          </p:nvSpPr>
          <p:spPr>
            <a:xfrm>
              <a:off x="4046950" y="355192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68"/>
            <p:cNvSpPr/>
            <p:nvPr/>
          </p:nvSpPr>
          <p:spPr>
            <a:xfrm>
              <a:off x="4046950"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68"/>
            <p:cNvSpPr/>
            <p:nvPr/>
          </p:nvSpPr>
          <p:spPr>
            <a:xfrm>
              <a:off x="4046950"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68"/>
            <p:cNvSpPr/>
            <p:nvPr/>
          </p:nvSpPr>
          <p:spPr>
            <a:xfrm>
              <a:off x="41231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68"/>
            <p:cNvSpPr/>
            <p:nvPr/>
          </p:nvSpPr>
          <p:spPr>
            <a:xfrm>
              <a:off x="4123175" y="2866425"/>
              <a:ext cx="62425" cy="53275"/>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68"/>
            <p:cNvSpPr/>
            <p:nvPr/>
          </p:nvSpPr>
          <p:spPr>
            <a:xfrm>
              <a:off x="4123175" y="29424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68"/>
            <p:cNvSpPr/>
            <p:nvPr/>
          </p:nvSpPr>
          <p:spPr>
            <a:xfrm>
              <a:off x="4123175" y="301865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68"/>
            <p:cNvSpPr/>
            <p:nvPr/>
          </p:nvSpPr>
          <p:spPr>
            <a:xfrm>
              <a:off x="41231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68"/>
            <p:cNvSpPr/>
            <p:nvPr/>
          </p:nvSpPr>
          <p:spPr>
            <a:xfrm>
              <a:off x="4123175" y="317107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68"/>
            <p:cNvSpPr/>
            <p:nvPr/>
          </p:nvSpPr>
          <p:spPr>
            <a:xfrm>
              <a:off x="41231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68"/>
            <p:cNvSpPr/>
            <p:nvPr/>
          </p:nvSpPr>
          <p:spPr>
            <a:xfrm>
              <a:off x="4123175" y="33233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68"/>
            <p:cNvSpPr/>
            <p:nvPr/>
          </p:nvSpPr>
          <p:spPr>
            <a:xfrm>
              <a:off x="4123175" y="33995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68"/>
            <p:cNvSpPr/>
            <p:nvPr/>
          </p:nvSpPr>
          <p:spPr>
            <a:xfrm>
              <a:off x="4123175" y="347572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68"/>
            <p:cNvSpPr/>
            <p:nvPr/>
          </p:nvSpPr>
          <p:spPr>
            <a:xfrm>
              <a:off x="4123175" y="355192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68"/>
            <p:cNvSpPr/>
            <p:nvPr/>
          </p:nvSpPr>
          <p:spPr>
            <a:xfrm>
              <a:off x="4123175" y="3627950"/>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68"/>
            <p:cNvSpPr/>
            <p:nvPr/>
          </p:nvSpPr>
          <p:spPr>
            <a:xfrm>
              <a:off x="4199400"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68"/>
            <p:cNvSpPr/>
            <p:nvPr/>
          </p:nvSpPr>
          <p:spPr>
            <a:xfrm>
              <a:off x="419940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68"/>
            <p:cNvSpPr/>
            <p:nvPr/>
          </p:nvSpPr>
          <p:spPr>
            <a:xfrm>
              <a:off x="4199400" y="317107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68"/>
            <p:cNvSpPr/>
            <p:nvPr/>
          </p:nvSpPr>
          <p:spPr>
            <a:xfrm>
              <a:off x="4199400" y="3247075"/>
              <a:ext cx="62200" cy="53450"/>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68"/>
            <p:cNvSpPr/>
            <p:nvPr/>
          </p:nvSpPr>
          <p:spPr>
            <a:xfrm>
              <a:off x="4275600" y="3018650"/>
              <a:ext cx="62225" cy="53425"/>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68"/>
            <p:cNvSpPr/>
            <p:nvPr/>
          </p:nvSpPr>
          <p:spPr>
            <a:xfrm>
              <a:off x="4275600"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68"/>
            <p:cNvSpPr/>
            <p:nvPr/>
          </p:nvSpPr>
          <p:spPr>
            <a:xfrm>
              <a:off x="4275600" y="317107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68"/>
            <p:cNvSpPr/>
            <p:nvPr/>
          </p:nvSpPr>
          <p:spPr>
            <a:xfrm>
              <a:off x="4275600" y="32470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68"/>
            <p:cNvSpPr/>
            <p:nvPr/>
          </p:nvSpPr>
          <p:spPr>
            <a:xfrm>
              <a:off x="4275475" y="3323300"/>
              <a:ext cx="62350" cy="53425"/>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68"/>
            <p:cNvSpPr/>
            <p:nvPr/>
          </p:nvSpPr>
          <p:spPr>
            <a:xfrm>
              <a:off x="4199400" y="33233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68"/>
            <p:cNvSpPr/>
            <p:nvPr/>
          </p:nvSpPr>
          <p:spPr>
            <a:xfrm>
              <a:off x="4199400" y="33995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68"/>
            <p:cNvSpPr/>
            <p:nvPr/>
          </p:nvSpPr>
          <p:spPr>
            <a:xfrm>
              <a:off x="4199400" y="34757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68"/>
            <p:cNvSpPr/>
            <p:nvPr/>
          </p:nvSpPr>
          <p:spPr>
            <a:xfrm>
              <a:off x="4199400" y="355192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68"/>
            <p:cNvSpPr/>
            <p:nvPr/>
          </p:nvSpPr>
          <p:spPr>
            <a:xfrm>
              <a:off x="4199400" y="36279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68"/>
            <p:cNvSpPr/>
            <p:nvPr/>
          </p:nvSpPr>
          <p:spPr>
            <a:xfrm>
              <a:off x="419940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68"/>
            <p:cNvSpPr/>
            <p:nvPr/>
          </p:nvSpPr>
          <p:spPr>
            <a:xfrm>
              <a:off x="4123175" y="3704150"/>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68"/>
            <p:cNvSpPr/>
            <p:nvPr/>
          </p:nvSpPr>
          <p:spPr>
            <a:xfrm>
              <a:off x="412317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68"/>
            <p:cNvSpPr/>
            <p:nvPr/>
          </p:nvSpPr>
          <p:spPr>
            <a:xfrm>
              <a:off x="4046950" y="3780375"/>
              <a:ext cx="62425" cy="53425"/>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68"/>
            <p:cNvSpPr/>
            <p:nvPr/>
          </p:nvSpPr>
          <p:spPr>
            <a:xfrm>
              <a:off x="4046950" y="385677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68"/>
            <p:cNvSpPr/>
            <p:nvPr/>
          </p:nvSpPr>
          <p:spPr>
            <a:xfrm>
              <a:off x="4046950"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68"/>
            <p:cNvSpPr/>
            <p:nvPr/>
          </p:nvSpPr>
          <p:spPr>
            <a:xfrm>
              <a:off x="4046950" y="3932800"/>
              <a:ext cx="62425" cy="53425"/>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68"/>
            <p:cNvSpPr/>
            <p:nvPr/>
          </p:nvSpPr>
          <p:spPr>
            <a:xfrm>
              <a:off x="3970950" y="39328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68"/>
            <p:cNvSpPr/>
            <p:nvPr/>
          </p:nvSpPr>
          <p:spPr>
            <a:xfrm>
              <a:off x="35898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68"/>
            <p:cNvSpPr/>
            <p:nvPr/>
          </p:nvSpPr>
          <p:spPr>
            <a:xfrm>
              <a:off x="35898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68"/>
            <p:cNvSpPr/>
            <p:nvPr/>
          </p:nvSpPr>
          <p:spPr>
            <a:xfrm>
              <a:off x="358987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68"/>
            <p:cNvSpPr/>
            <p:nvPr/>
          </p:nvSpPr>
          <p:spPr>
            <a:xfrm>
              <a:off x="358987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68"/>
            <p:cNvSpPr/>
            <p:nvPr/>
          </p:nvSpPr>
          <p:spPr>
            <a:xfrm>
              <a:off x="358987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68"/>
            <p:cNvSpPr/>
            <p:nvPr/>
          </p:nvSpPr>
          <p:spPr>
            <a:xfrm>
              <a:off x="358987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68"/>
            <p:cNvSpPr/>
            <p:nvPr/>
          </p:nvSpPr>
          <p:spPr>
            <a:xfrm>
              <a:off x="358987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68"/>
            <p:cNvSpPr/>
            <p:nvPr/>
          </p:nvSpPr>
          <p:spPr>
            <a:xfrm>
              <a:off x="328522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68"/>
            <p:cNvSpPr/>
            <p:nvPr/>
          </p:nvSpPr>
          <p:spPr>
            <a:xfrm>
              <a:off x="328522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68"/>
            <p:cNvSpPr/>
            <p:nvPr/>
          </p:nvSpPr>
          <p:spPr>
            <a:xfrm>
              <a:off x="328522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68"/>
            <p:cNvSpPr/>
            <p:nvPr/>
          </p:nvSpPr>
          <p:spPr>
            <a:xfrm>
              <a:off x="3361450" y="279020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68"/>
            <p:cNvSpPr/>
            <p:nvPr/>
          </p:nvSpPr>
          <p:spPr>
            <a:xfrm>
              <a:off x="3361450" y="2866425"/>
              <a:ext cx="62200" cy="53275"/>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68"/>
            <p:cNvSpPr/>
            <p:nvPr/>
          </p:nvSpPr>
          <p:spPr>
            <a:xfrm>
              <a:off x="3361450" y="2942425"/>
              <a:ext cx="62200" cy="53450"/>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68"/>
            <p:cNvSpPr/>
            <p:nvPr/>
          </p:nvSpPr>
          <p:spPr>
            <a:xfrm>
              <a:off x="3361450" y="3018650"/>
              <a:ext cx="62200" cy="53425"/>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68"/>
            <p:cNvSpPr/>
            <p:nvPr/>
          </p:nvSpPr>
          <p:spPr>
            <a:xfrm>
              <a:off x="3361450" y="309485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68"/>
            <p:cNvSpPr/>
            <p:nvPr/>
          </p:nvSpPr>
          <p:spPr>
            <a:xfrm>
              <a:off x="3437450"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68"/>
            <p:cNvSpPr/>
            <p:nvPr/>
          </p:nvSpPr>
          <p:spPr>
            <a:xfrm>
              <a:off x="3437450"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68"/>
            <p:cNvSpPr/>
            <p:nvPr/>
          </p:nvSpPr>
          <p:spPr>
            <a:xfrm>
              <a:off x="3437450" y="279020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68"/>
            <p:cNvSpPr/>
            <p:nvPr/>
          </p:nvSpPr>
          <p:spPr>
            <a:xfrm>
              <a:off x="3437450" y="286642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68"/>
            <p:cNvSpPr/>
            <p:nvPr/>
          </p:nvSpPr>
          <p:spPr>
            <a:xfrm>
              <a:off x="3437450" y="2942425"/>
              <a:ext cx="62425" cy="53450"/>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68"/>
            <p:cNvSpPr/>
            <p:nvPr/>
          </p:nvSpPr>
          <p:spPr>
            <a:xfrm>
              <a:off x="3437450" y="3018650"/>
              <a:ext cx="62425" cy="53425"/>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68"/>
            <p:cNvSpPr/>
            <p:nvPr/>
          </p:nvSpPr>
          <p:spPr>
            <a:xfrm>
              <a:off x="3437450" y="309485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68"/>
            <p:cNvSpPr/>
            <p:nvPr/>
          </p:nvSpPr>
          <p:spPr>
            <a:xfrm>
              <a:off x="3513675" y="26377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68"/>
            <p:cNvSpPr/>
            <p:nvPr/>
          </p:nvSpPr>
          <p:spPr>
            <a:xfrm>
              <a:off x="35136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68"/>
            <p:cNvSpPr/>
            <p:nvPr/>
          </p:nvSpPr>
          <p:spPr>
            <a:xfrm>
              <a:off x="35136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68"/>
            <p:cNvSpPr/>
            <p:nvPr/>
          </p:nvSpPr>
          <p:spPr>
            <a:xfrm>
              <a:off x="3513675" y="286642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68"/>
            <p:cNvSpPr/>
            <p:nvPr/>
          </p:nvSpPr>
          <p:spPr>
            <a:xfrm>
              <a:off x="3513675" y="2942425"/>
              <a:ext cx="62425" cy="53450"/>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68"/>
            <p:cNvSpPr/>
            <p:nvPr/>
          </p:nvSpPr>
          <p:spPr>
            <a:xfrm>
              <a:off x="3513675" y="3018650"/>
              <a:ext cx="62425" cy="53425"/>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68"/>
            <p:cNvSpPr/>
            <p:nvPr/>
          </p:nvSpPr>
          <p:spPr>
            <a:xfrm>
              <a:off x="35136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68"/>
            <p:cNvSpPr/>
            <p:nvPr/>
          </p:nvSpPr>
          <p:spPr>
            <a:xfrm>
              <a:off x="3513675" y="317107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68"/>
            <p:cNvSpPr/>
            <p:nvPr/>
          </p:nvSpPr>
          <p:spPr>
            <a:xfrm>
              <a:off x="358987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68"/>
            <p:cNvSpPr/>
            <p:nvPr/>
          </p:nvSpPr>
          <p:spPr>
            <a:xfrm>
              <a:off x="3666100"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68"/>
            <p:cNvSpPr/>
            <p:nvPr/>
          </p:nvSpPr>
          <p:spPr>
            <a:xfrm>
              <a:off x="3666100" y="271400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68"/>
            <p:cNvSpPr/>
            <p:nvPr/>
          </p:nvSpPr>
          <p:spPr>
            <a:xfrm>
              <a:off x="3666100"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68"/>
            <p:cNvSpPr/>
            <p:nvPr/>
          </p:nvSpPr>
          <p:spPr>
            <a:xfrm>
              <a:off x="366610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68"/>
            <p:cNvSpPr/>
            <p:nvPr/>
          </p:nvSpPr>
          <p:spPr>
            <a:xfrm>
              <a:off x="3666100" y="3018650"/>
              <a:ext cx="62200" cy="53425"/>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68"/>
            <p:cNvSpPr/>
            <p:nvPr/>
          </p:nvSpPr>
          <p:spPr>
            <a:xfrm>
              <a:off x="3666100"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68"/>
            <p:cNvSpPr/>
            <p:nvPr/>
          </p:nvSpPr>
          <p:spPr>
            <a:xfrm>
              <a:off x="3666100" y="317107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68"/>
            <p:cNvSpPr/>
            <p:nvPr/>
          </p:nvSpPr>
          <p:spPr>
            <a:xfrm>
              <a:off x="3742300" y="2637775"/>
              <a:ext cx="62225" cy="53450"/>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68"/>
            <p:cNvSpPr/>
            <p:nvPr/>
          </p:nvSpPr>
          <p:spPr>
            <a:xfrm>
              <a:off x="3742300" y="271400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68"/>
            <p:cNvSpPr/>
            <p:nvPr/>
          </p:nvSpPr>
          <p:spPr>
            <a:xfrm>
              <a:off x="3742300" y="2790200"/>
              <a:ext cx="62225" cy="5335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68"/>
            <p:cNvSpPr/>
            <p:nvPr/>
          </p:nvSpPr>
          <p:spPr>
            <a:xfrm>
              <a:off x="3742300" y="2942425"/>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68"/>
            <p:cNvSpPr/>
            <p:nvPr/>
          </p:nvSpPr>
          <p:spPr>
            <a:xfrm>
              <a:off x="3742300" y="301865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68"/>
            <p:cNvSpPr/>
            <p:nvPr/>
          </p:nvSpPr>
          <p:spPr>
            <a:xfrm>
              <a:off x="3742300" y="309485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68"/>
            <p:cNvSpPr/>
            <p:nvPr/>
          </p:nvSpPr>
          <p:spPr>
            <a:xfrm>
              <a:off x="3742300" y="3171075"/>
              <a:ext cx="62225" cy="53300"/>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68"/>
            <p:cNvSpPr/>
            <p:nvPr/>
          </p:nvSpPr>
          <p:spPr>
            <a:xfrm>
              <a:off x="3742300" y="3247075"/>
              <a:ext cx="62225" cy="53450"/>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68"/>
            <p:cNvSpPr/>
            <p:nvPr/>
          </p:nvSpPr>
          <p:spPr>
            <a:xfrm>
              <a:off x="381852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68"/>
            <p:cNvSpPr/>
            <p:nvPr/>
          </p:nvSpPr>
          <p:spPr>
            <a:xfrm>
              <a:off x="3818525" y="27902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68"/>
            <p:cNvSpPr/>
            <p:nvPr/>
          </p:nvSpPr>
          <p:spPr>
            <a:xfrm>
              <a:off x="3818525" y="29424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68"/>
            <p:cNvSpPr/>
            <p:nvPr/>
          </p:nvSpPr>
          <p:spPr>
            <a:xfrm>
              <a:off x="3818525" y="301865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68"/>
            <p:cNvSpPr/>
            <p:nvPr/>
          </p:nvSpPr>
          <p:spPr>
            <a:xfrm>
              <a:off x="3818525" y="309485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68"/>
            <p:cNvSpPr/>
            <p:nvPr/>
          </p:nvSpPr>
          <p:spPr>
            <a:xfrm>
              <a:off x="3818525"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68"/>
            <p:cNvSpPr/>
            <p:nvPr/>
          </p:nvSpPr>
          <p:spPr>
            <a:xfrm>
              <a:off x="381852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68"/>
            <p:cNvSpPr/>
            <p:nvPr/>
          </p:nvSpPr>
          <p:spPr>
            <a:xfrm>
              <a:off x="381852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68"/>
            <p:cNvSpPr/>
            <p:nvPr/>
          </p:nvSpPr>
          <p:spPr>
            <a:xfrm>
              <a:off x="381852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68"/>
            <p:cNvSpPr/>
            <p:nvPr/>
          </p:nvSpPr>
          <p:spPr>
            <a:xfrm>
              <a:off x="38185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68"/>
            <p:cNvSpPr/>
            <p:nvPr/>
          </p:nvSpPr>
          <p:spPr>
            <a:xfrm>
              <a:off x="3894725" y="27902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68"/>
            <p:cNvSpPr/>
            <p:nvPr/>
          </p:nvSpPr>
          <p:spPr>
            <a:xfrm>
              <a:off x="3894725" y="393280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68"/>
            <p:cNvSpPr/>
            <p:nvPr/>
          </p:nvSpPr>
          <p:spPr>
            <a:xfrm>
              <a:off x="3894725" y="385677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68"/>
            <p:cNvSpPr/>
            <p:nvPr/>
          </p:nvSpPr>
          <p:spPr>
            <a:xfrm>
              <a:off x="3894725" y="3780375"/>
              <a:ext cx="62425" cy="53425"/>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68"/>
            <p:cNvSpPr/>
            <p:nvPr/>
          </p:nvSpPr>
          <p:spPr>
            <a:xfrm>
              <a:off x="3894725" y="3704150"/>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68"/>
            <p:cNvSpPr/>
            <p:nvPr/>
          </p:nvSpPr>
          <p:spPr>
            <a:xfrm>
              <a:off x="3894725"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68"/>
            <p:cNvSpPr/>
            <p:nvPr/>
          </p:nvSpPr>
          <p:spPr>
            <a:xfrm>
              <a:off x="3894725" y="355192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68"/>
            <p:cNvSpPr/>
            <p:nvPr/>
          </p:nvSpPr>
          <p:spPr>
            <a:xfrm>
              <a:off x="3894725"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68"/>
            <p:cNvSpPr/>
            <p:nvPr/>
          </p:nvSpPr>
          <p:spPr>
            <a:xfrm>
              <a:off x="3894725"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68"/>
            <p:cNvSpPr/>
            <p:nvPr/>
          </p:nvSpPr>
          <p:spPr>
            <a:xfrm>
              <a:off x="3894600" y="3323300"/>
              <a:ext cx="62350" cy="53425"/>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68"/>
            <p:cNvSpPr/>
            <p:nvPr/>
          </p:nvSpPr>
          <p:spPr>
            <a:xfrm>
              <a:off x="3894725" y="32470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68"/>
            <p:cNvSpPr/>
            <p:nvPr/>
          </p:nvSpPr>
          <p:spPr>
            <a:xfrm>
              <a:off x="3894725"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68"/>
            <p:cNvSpPr/>
            <p:nvPr/>
          </p:nvSpPr>
          <p:spPr>
            <a:xfrm>
              <a:off x="3894725" y="309485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68"/>
            <p:cNvSpPr/>
            <p:nvPr/>
          </p:nvSpPr>
          <p:spPr>
            <a:xfrm>
              <a:off x="3894725" y="301865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68"/>
            <p:cNvSpPr/>
            <p:nvPr/>
          </p:nvSpPr>
          <p:spPr>
            <a:xfrm>
              <a:off x="3894725"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68"/>
            <p:cNvSpPr/>
            <p:nvPr/>
          </p:nvSpPr>
          <p:spPr>
            <a:xfrm>
              <a:off x="3894725"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68"/>
            <p:cNvSpPr/>
            <p:nvPr/>
          </p:nvSpPr>
          <p:spPr>
            <a:xfrm>
              <a:off x="3818525"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68"/>
            <p:cNvSpPr/>
            <p:nvPr/>
          </p:nvSpPr>
          <p:spPr>
            <a:xfrm>
              <a:off x="3742300" y="2866425"/>
              <a:ext cx="62225" cy="53225"/>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68"/>
            <p:cNvSpPr/>
            <p:nvPr/>
          </p:nvSpPr>
          <p:spPr>
            <a:xfrm>
              <a:off x="366610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68"/>
            <p:cNvSpPr/>
            <p:nvPr/>
          </p:nvSpPr>
          <p:spPr>
            <a:xfrm>
              <a:off x="450405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68"/>
            <p:cNvSpPr/>
            <p:nvPr/>
          </p:nvSpPr>
          <p:spPr>
            <a:xfrm>
              <a:off x="4504050" y="3171075"/>
              <a:ext cx="62200" cy="5335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68"/>
            <p:cNvSpPr/>
            <p:nvPr/>
          </p:nvSpPr>
          <p:spPr>
            <a:xfrm>
              <a:off x="450405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68"/>
            <p:cNvSpPr/>
            <p:nvPr/>
          </p:nvSpPr>
          <p:spPr>
            <a:xfrm>
              <a:off x="4427825" y="33233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68"/>
            <p:cNvSpPr/>
            <p:nvPr/>
          </p:nvSpPr>
          <p:spPr>
            <a:xfrm>
              <a:off x="4427825" y="32470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68"/>
            <p:cNvSpPr/>
            <p:nvPr/>
          </p:nvSpPr>
          <p:spPr>
            <a:xfrm>
              <a:off x="4427825" y="3171075"/>
              <a:ext cx="62425" cy="53275"/>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68"/>
            <p:cNvSpPr/>
            <p:nvPr/>
          </p:nvSpPr>
          <p:spPr>
            <a:xfrm>
              <a:off x="4427825" y="3094850"/>
              <a:ext cx="62425" cy="5335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68"/>
            <p:cNvSpPr/>
            <p:nvPr/>
          </p:nvSpPr>
          <p:spPr>
            <a:xfrm>
              <a:off x="4427825" y="3018650"/>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68"/>
            <p:cNvSpPr/>
            <p:nvPr/>
          </p:nvSpPr>
          <p:spPr>
            <a:xfrm>
              <a:off x="435160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68"/>
            <p:cNvSpPr/>
            <p:nvPr/>
          </p:nvSpPr>
          <p:spPr>
            <a:xfrm>
              <a:off x="4351600" y="332330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68"/>
            <p:cNvSpPr/>
            <p:nvPr/>
          </p:nvSpPr>
          <p:spPr>
            <a:xfrm>
              <a:off x="435160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68"/>
            <p:cNvSpPr/>
            <p:nvPr/>
          </p:nvSpPr>
          <p:spPr>
            <a:xfrm>
              <a:off x="435160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68"/>
            <p:cNvSpPr/>
            <p:nvPr/>
          </p:nvSpPr>
          <p:spPr>
            <a:xfrm>
              <a:off x="4351600" y="29424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68"/>
            <p:cNvSpPr/>
            <p:nvPr/>
          </p:nvSpPr>
          <p:spPr>
            <a:xfrm>
              <a:off x="427560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68"/>
            <p:cNvSpPr/>
            <p:nvPr/>
          </p:nvSpPr>
          <p:spPr>
            <a:xfrm>
              <a:off x="427560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68"/>
            <p:cNvSpPr/>
            <p:nvPr/>
          </p:nvSpPr>
          <p:spPr>
            <a:xfrm>
              <a:off x="4275600"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68"/>
            <p:cNvSpPr/>
            <p:nvPr/>
          </p:nvSpPr>
          <p:spPr>
            <a:xfrm>
              <a:off x="4275600"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68"/>
            <p:cNvSpPr/>
            <p:nvPr/>
          </p:nvSpPr>
          <p:spPr>
            <a:xfrm>
              <a:off x="42756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68"/>
            <p:cNvSpPr/>
            <p:nvPr/>
          </p:nvSpPr>
          <p:spPr>
            <a:xfrm>
              <a:off x="4275600" y="3399500"/>
              <a:ext cx="62225" cy="5335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68"/>
            <p:cNvSpPr/>
            <p:nvPr/>
          </p:nvSpPr>
          <p:spPr>
            <a:xfrm>
              <a:off x="427560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68"/>
            <p:cNvSpPr/>
            <p:nvPr/>
          </p:nvSpPr>
          <p:spPr>
            <a:xfrm>
              <a:off x="427560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68"/>
            <p:cNvSpPr/>
            <p:nvPr/>
          </p:nvSpPr>
          <p:spPr>
            <a:xfrm>
              <a:off x="41994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68"/>
            <p:cNvSpPr/>
            <p:nvPr/>
          </p:nvSpPr>
          <p:spPr>
            <a:xfrm>
              <a:off x="41994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68"/>
            <p:cNvSpPr/>
            <p:nvPr/>
          </p:nvSpPr>
          <p:spPr>
            <a:xfrm>
              <a:off x="419940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68"/>
            <p:cNvSpPr/>
            <p:nvPr/>
          </p:nvSpPr>
          <p:spPr>
            <a:xfrm>
              <a:off x="419940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68"/>
            <p:cNvSpPr/>
            <p:nvPr/>
          </p:nvSpPr>
          <p:spPr>
            <a:xfrm>
              <a:off x="4123175" y="4085225"/>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68"/>
            <p:cNvSpPr/>
            <p:nvPr/>
          </p:nvSpPr>
          <p:spPr>
            <a:xfrm>
              <a:off x="4123175" y="4009000"/>
              <a:ext cx="62425" cy="5335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68"/>
            <p:cNvSpPr/>
            <p:nvPr/>
          </p:nvSpPr>
          <p:spPr>
            <a:xfrm>
              <a:off x="4123175" y="39328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68"/>
            <p:cNvSpPr/>
            <p:nvPr/>
          </p:nvSpPr>
          <p:spPr>
            <a:xfrm>
              <a:off x="4123175" y="385677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68"/>
            <p:cNvSpPr/>
            <p:nvPr/>
          </p:nvSpPr>
          <p:spPr>
            <a:xfrm>
              <a:off x="41231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68"/>
            <p:cNvSpPr/>
            <p:nvPr/>
          </p:nvSpPr>
          <p:spPr>
            <a:xfrm>
              <a:off x="4046950"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68"/>
            <p:cNvSpPr/>
            <p:nvPr/>
          </p:nvSpPr>
          <p:spPr>
            <a:xfrm>
              <a:off x="404695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68"/>
            <p:cNvSpPr/>
            <p:nvPr/>
          </p:nvSpPr>
          <p:spPr>
            <a:xfrm>
              <a:off x="4046950" y="26377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68"/>
            <p:cNvSpPr/>
            <p:nvPr/>
          </p:nvSpPr>
          <p:spPr>
            <a:xfrm>
              <a:off x="3970950" y="4085225"/>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68"/>
            <p:cNvSpPr/>
            <p:nvPr/>
          </p:nvSpPr>
          <p:spPr>
            <a:xfrm>
              <a:off x="3970950" y="2714000"/>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68"/>
            <p:cNvSpPr/>
            <p:nvPr/>
          </p:nvSpPr>
          <p:spPr>
            <a:xfrm>
              <a:off x="3970950" y="2637775"/>
              <a:ext cx="62225" cy="53450"/>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68"/>
            <p:cNvSpPr/>
            <p:nvPr/>
          </p:nvSpPr>
          <p:spPr>
            <a:xfrm>
              <a:off x="3894725" y="408522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68"/>
            <p:cNvSpPr/>
            <p:nvPr/>
          </p:nvSpPr>
          <p:spPr>
            <a:xfrm>
              <a:off x="3894725" y="4009000"/>
              <a:ext cx="62225" cy="5335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68"/>
            <p:cNvSpPr/>
            <p:nvPr/>
          </p:nvSpPr>
          <p:spPr>
            <a:xfrm>
              <a:off x="3894725" y="2714000"/>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68"/>
            <p:cNvSpPr/>
            <p:nvPr/>
          </p:nvSpPr>
          <p:spPr>
            <a:xfrm>
              <a:off x="3894725" y="26377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68"/>
            <p:cNvSpPr/>
            <p:nvPr/>
          </p:nvSpPr>
          <p:spPr>
            <a:xfrm>
              <a:off x="38185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68"/>
            <p:cNvSpPr/>
            <p:nvPr/>
          </p:nvSpPr>
          <p:spPr>
            <a:xfrm>
              <a:off x="38185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68"/>
            <p:cNvSpPr/>
            <p:nvPr/>
          </p:nvSpPr>
          <p:spPr>
            <a:xfrm>
              <a:off x="38185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68"/>
            <p:cNvSpPr/>
            <p:nvPr/>
          </p:nvSpPr>
          <p:spPr>
            <a:xfrm>
              <a:off x="38185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68"/>
            <p:cNvSpPr/>
            <p:nvPr/>
          </p:nvSpPr>
          <p:spPr>
            <a:xfrm>
              <a:off x="38185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68"/>
            <p:cNvSpPr/>
            <p:nvPr/>
          </p:nvSpPr>
          <p:spPr>
            <a:xfrm>
              <a:off x="381852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68"/>
            <p:cNvSpPr/>
            <p:nvPr/>
          </p:nvSpPr>
          <p:spPr>
            <a:xfrm>
              <a:off x="3818525"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68"/>
            <p:cNvSpPr/>
            <p:nvPr/>
          </p:nvSpPr>
          <p:spPr>
            <a:xfrm>
              <a:off x="3818525" y="26377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68"/>
            <p:cNvSpPr/>
            <p:nvPr/>
          </p:nvSpPr>
          <p:spPr>
            <a:xfrm>
              <a:off x="3742300" y="3780375"/>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68"/>
            <p:cNvSpPr/>
            <p:nvPr/>
          </p:nvSpPr>
          <p:spPr>
            <a:xfrm>
              <a:off x="3742300" y="3704150"/>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68"/>
            <p:cNvSpPr/>
            <p:nvPr/>
          </p:nvSpPr>
          <p:spPr>
            <a:xfrm>
              <a:off x="3742300" y="3475725"/>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68"/>
            <p:cNvSpPr/>
            <p:nvPr/>
          </p:nvSpPr>
          <p:spPr>
            <a:xfrm>
              <a:off x="3742300" y="339950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68"/>
            <p:cNvSpPr/>
            <p:nvPr/>
          </p:nvSpPr>
          <p:spPr>
            <a:xfrm>
              <a:off x="3742175" y="332330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68"/>
            <p:cNvSpPr/>
            <p:nvPr/>
          </p:nvSpPr>
          <p:spPr>
            <a:xfrm>
              <a:off x="3742300" y="2561575"/>
              <a:ext cx="62225" cy="53425"/>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68"/>
            <p:cNvSpPr/>
            <p:nvPr/>
          </p:nvSpPr>
          <p:spPr>
            <a:xfrm>
              <a:off x="3665950"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68"/>
            <p:cNvSpPr/>
            <p:nvPr/>
          </p:nvSpPr>
          <p:spPr>
            <a:xfrm>
              <a:off x="366610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68"/>
            <p:cNvSpPr/>
            <p:nvPr/>
          </p:nvSpPr>
          <p:spPr>
            <a:xfrm>
              <a:off x="36661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68"/>
            <p:cNvSpPr/>
            <p:nvPr/>
          </p:nvSpPr>
          <p:spPr>
            <a:xfrm>
              <a:off x="3589875" y="32470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68"/>
            <p:cNvSpPr/>
            <p:nvPr/>
          </p:nvSpPr>
          <p:spPr>
            <a:xfrm>
              <a:off x="35898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68"/>
            <p:cNvSpPr/>
            <p:nvPr/>
          </p:nvSpPr>
          <p:spPr>
            <a:xfrm>
              <a:off x="35898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68"/>
            <p:cNvSpPr/>
            <p:nvPr/>
          </p:nvSpPr>
          <p:spPr>
            <a:xfrm>
              <a:off x="35136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68"/>
            <p:cNvSpPr/>
            <p:nvPr/>
          </p:nvSpPr>
          <p:spPr>
            <a:xfrm>
              <a:off x="3513675"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68"/>
            <p:cNvSpPr/>
            <p:nvPr/>
          </p:nvSpPr>
          <p:spPr>
            <a:xfrm>
              <a:off x="3513675" y="2485550"/>
              <a:ext cx="62425" cy="53300"/>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68"/>
            <p:cNvSpPr/>
            <p:nvPr/>
          </p:nvSpPr>
          <p:spPr>
            <a:xfrm>
              <a:off x="3437450" y="32470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68"/>
            <p:cNvSpPr/>
            <p:nvPr/>
          </p:nvSpPr>
          <p:spPr>
            <a:xfrm>
              <a:off x="3437450" y="317107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68"/>
            <p:cNvSpPr/>
            <p:nvPr/>
          </p:nvSpPr>
          <p:spPr>
            <a:xfrm>
              <a:off x="3437450"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68"/>
            <p:cNvSpPr/>
            <p:nvPr/>
          </p:nvSpPr>
          <p:spPr>
            <a:xfrm>
              <a:off x="3437450" y="2485550"/>
              <a:ext cx="62425" cy="53300"/>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68"/>
            <p:cNvSpPr/>
            <p:nvPr/>
          </p:nvSpPr>
          <p:spPr>
            <a:xfrm>
              <a:off x="3361450" y="3171075"/>
              <a:ext cx="62200" cy="53275"/>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68"/>
            <p:cNvSpPr/>
            <p:nvPr/>
          </p:nvSpPr>
          <p:spPr>
            <a:xfrm>
              <a:off x="3361450"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68"/>
            <p:cNvSpPr/>
            <p:nvPr/>
          </p:nvSpPr>
          <p:spPr>
            <a:xfrm>
              <a:off x="3361450" y="2637775"/>
              <a:ext cx="62200" cy="53450"/>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68"/>
            <p:cNvSpPr/>
            <p:nvPr/>
          </p:nvSpPr>
          <p:spPr>
            <a:xfrm>
              <a:off x="3361450" y="2561575"/>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68"/>
            <p:cNvSpPr/>
            <p:nvPr/>
          </p:nvSpPr>
          <p:spPr>
            <a:xfrm>
              <a:off x="328522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68"/>
            <p:cNvSpPr/>
            <p:nvPr/>
          </p:nvSpPr>
          <p:spPr>
            <a:xfrm>
              <a:off x="328522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68"/>
            <p:cNvSpPr/>
            <p:nvPr/>
          </p:nvSpPr>
          <p:spPr>
            <a:xfrm>
              <a:off x="328522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68"/>
            <p:cNvSpPr/>
            <p:nvPr/>
          </p:nvSpPr>
          <p:spPr>
            <a:xfrm>
              <a:off x="328522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68"/>
            <p:cNvSpPr/>
            <p:nvPr/>
          </p:nvSpPr>
          <p:spPr>
            <a:xfrm>
              <a:off x="3209025"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68"/>
            <p:cNvSpPr/>
            <p:nvPr/>
          </p:nvSpPr>
          <p:spPr>
            <a:xfrm>
              <a:off x="3209025"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68"/>
            <p:cNvSpPr/>
            <p:nvPr/>
          </p:nvSpPr>
          <p:spPr>
            <a:xfrm>
              <a:off x="3209025" y="2942425"/>
              <a:ext cx="62200" cy="53450"/>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68"/>
            <p:cNvSpPr/>
            <p:nvPr/>
          </p:nvSpPr>
          <p:spPr>
            <a:xfrm>
              <a:off x="3209025"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68"/>
            <p:cNvSpPr/>
            <p:nvPr/>
          </p:nvSpPr>
          <p:spPr>
            <a:xfrm>
              <a:off x="3209025"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68"/>
            <p:cNvSpPr/>
            <p:nvPr/>
          </p:nvSpPr>
          <p:spPr>
            <a:xfrm>
              <a:off x="419940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68"/>
            <p:cNvSpPr/>
            <p:nvPr/>
          </p:nvSpPr>
          <p:spPr>
            <a:xfrm>
              <a:off x="3132800" y="11143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68"/>
            <p:cNvSpPr/>
            <p:nvPr/>
          </p:nvSpPr>
          <p:spPr>
            <a:xfrm>
              <a:off x="305680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68"/>
            <p:cNvSpPr/>
            <p:nvPr/>
          </p:nvSpPr>
          <p:spPr>
            <a:xfrm>
              <a:off x="4351600" y="164740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68"/>
            <p:cNvSpPr/>
            <p:nvPr/>
          </p:nvSpPr>
          <p:spPr>
            <a:xfrm>
              <a:off x="435160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68"/>
            <p:cNvSpPr/>
            <p:nvPr/>
          </p:nvSpPr>
          <p:spPr>
            <a:xfrm>
              <a:off x="435160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68"/>
            <p:cNvSpPr/>
            <p:nvPr/>
          </p:nvSpPr>
          <p:spPr>
            <a:xfrm>
              <a:off x="4351600" y="1876050"/>
              <a:ext cx="62425" cy="5335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68"/>
            <p:cNvSpPr/>
            <p:nvPr/>
          </p:nvSpPr>
          <p:spPr>
            <a:xfrm>
              <a:off x="435160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68"/>
            <p:cNvSpPr/>
            <p:nvPr/>
          </p:nvSpPr>
          <p:spPr>
            <a:xfrm>
              <a:off x="435160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68"/>
            <p:cNvSpPr/>
            <p:nvPr/>
          </p:nvSpPr>
          <p:spPr>
            <a:xfrm>
              <a:off x="435160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68"/>
            <p:cNvSpPr/>
            <p:nvPr/>
          </p:nvSpPr>
          <p:spPr>
            <a:xfrm>
              <a:off x="3970950" y="1876050"/>
              <a:ext cx="62225" cy="5335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68"/>
            <p:cNvSpPr/>
            <p:nvPr/>
          </p:nvSpPr>
          <p:spPr>
            <a:xfrm>
              <a:off x="3970950" y="1952050"/>
              <a:ext cx="62225" cy="53450"/>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68"/>
            <p:cNvSpPr/>
            <p:nvPr/>
          </p:nvSpPr>
          <p:spPr>
            <a:xfrm>
              <a:off x="36661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68"/>
            <p:cNvSpPr/>
            <p:nvPr/>
          </p:nvSpPr>
          <p:spPr>
            <a:xfrm>
              <a:off x="3742300" y="2028275"/>
              <a:ext cx="62225" cy="53450"/>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68"/>
            <p:cNvSpPr/>
            <p:nvPr/>
          </p:nvSpPr>
          <p:spPr>
            <a:xfrm>
              <a:off x="3742300" y="1952050"/>
              <a:ext cx="62225" cy="53450"/>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68"/>
            <p:cNvSpPr/>
            <p:nvPr/>
          </p:nvSpPr>
          <p:spPr>
            <a:xfrm>
              <a:off x="38185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68"/>
            <p:cNvSpPr/>
            <p:nvPr/>
          </p:nvSpPr>
          <p:spPr>
            <a:xfrm>
              <a:off x="3894725"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68"/>
            <p:cNvSpPr/>
            <p:nvPr/>
          </p:nvSpPr>
          <p:spPr>
            <a:xfrm>
              <a:off x="3894725"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68"/>
            <p:cNvSpPr/>
            <p:nvPr/>
          </p:nvSpPr>
          <p:spPr>
            <a:xfrm>
              <a:off x="3970950" y="2028275"/>
              <a:ext cx="62225" cy="53450"/>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68"/>
            <p:cNvSpPr/>
            <p:nvPr/>
          </p:nvSpPr>
          <p:spPr>
            <a:xfrm>
              <a:off x="3970950" y="21045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68"/>
            <p:cNvSpPr/>
            <p:nvPr/>
          </p:nvSpPr>
          <p:spPr>
            <a:xfrm>
              <a:off x="4046950"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68"/>
            <p:cNvSpPr/>
            <p:nvPr/>
          </p:nvSpPr>
          <p:spPr>
            <a:xfrm>
              <a:off x="404695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68"/>
            <p:cNvSpPr/>
            <p:nvPr/>
          </p:nvSpPr>
          <p:spPr>
            <a:xfrm>
              <a:off x="404695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68"/>
            <p:cNvSpPr/>
            <p:nvPr/>
          </p:nvSpPr>
          <p:spPr>
            <a:xfrm>
              <a:off x="404695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68"/>
            <p:cNvSpPr/>
            <p:nvPr/>
          </p:nvSpPr>
          <p:spPr>
            <a:xfrm>
              <a:off x="412317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68"/>
            <p:cNvSpPr/>
            <p:nvPr/>
          </p:nvSpPr>
          <p:spPr>
            <a:xfrm>
              <a:off x="41231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68"/>
            <p:cNvSpPr/>
            <p:nvPr/>
          </p:nvSpPr>
          <p:spPr>
            <a:xfrm>
              <a:off x="4123175" y="1876050"/>
              <a:ext cx="62425" cy="5335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68"/>
            <p:cNvSpPr/>
            <p:nvPr/>
          </p:nvSpPr>
          <p:spPr>
            <a:xfrm>
              <a:off x="41231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68"/>
            <p:cNvSpPr/>
            <p:nvPr/>
          </p:nvSpPr>
          <p:spPr>
            <a:xfrm>
              <a:off x="4123175" y="2028275"/>
              <a:ext cx="62425" cy="53450"/>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68"/>
            <p:cNvSpPr/>
            <p:nvPr/>
          </p:nvSpPr>
          <p:spPr>
            <a:xfrm>
              <a:off x="41231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68"/>
            <p:cNvSpPr/>
            <p:nvPr/>
          </p:nvSpPr>
          <p:spPr>
            <a:xfrm>
              <a:off x="419940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68"/>
            <p:cNvSpPr/>
            <p:nvPr/>
          </p:nvSpPr>
          <p:spPr>
            <a:xfrm>
              <a:off x="419940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68"/>
            <p:cNvSpPr/>
            <p:nvPr/>
          </p:nvSpPr>
          <p:spPr>
            <a:xfrm>
              <a:off x="4199400"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68"/>
            <p:cNvSpPr/>
            <p:nvPr/>
          </p:nvSpPr>
          <p:spPr>
            <a:xfrm>
              <a:off x="4199400"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68"/>
            <p:cNvSpPr/>
            <p:nvPr/>
          </p:nvSpPr>
          <p:spPr>
            <a:xfrm>
              <a:off x="41994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68"/>
            <p:cNvSpPr/>
            <p:nvPr/>
          </p:nvSpPr>
          <p:spPr>
            <a:xfrm>
              <a:off x="419940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68"/>
            <p:cNvSpPr/>
            <p:nvPr/>
          </p:nvSpPr>
          <p:spPr>
            <a:xfrm>
              <a:off x="419940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68"/>
            <p:cNvSpPr/>
            <p:nvPr/>
          </p:nvSpPr>
          <p:spPr>
            <a:xfrm>
              <a:off x="427560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68"/>
            <p:cNvSpPr/>
            <p:nvPr/>
          </p:nvSpPr>
          <p:spPr>
            <a:xfrm>
              <a:off x="42756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68"/>
            <p:cNvSpPr/>
            <p:nvPr/>
          </p:nvSpPr>
          <p:spPr>
            <a:xfrm>
              <a:off x="42756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68"/>
            <p:cNvSpPr/>
            <p:nvPr/>
          </p:nvSpPr>
          <p:spPr>
            <a:xfrm>
              <a:off x="42756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68"/>
            <p:cNvSpPr/>
            <p:nvPr/>
          </p:nvSpPr>
          <p:spPr>
            <a:xfrm>
              <a:off x="42756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68"/>
            <p:cNvSpPr/>
            <p:nvPr/>
          </p:nvSpPr>
          <p:spPr>
            <a:xfrm>
              <a:off x="42756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68"/>
            <p:cNvSpPr/>
            <p:nvPr/>
          </p:nvSpPr>
          <p:spPr>
            <a:xfrm>
              <a:off x="42756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68"/>
            <p:cNvSpPr/>
            <p:nvPr/>
          </p:nvSpPr>
          <p:spPr>
            <a:xfrm>
              <a:off x="42756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68"/>
            <p:cNvSpPr/>
            <p:nvPr/>
          </p:nvSpPr>
          <p:spPr>
            <a:xfrm>
              <a:off x="435160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68"/>
            <p:cNvSpPr/>
            <p:nvPr/>
          </p:nvSpPr>
          <p:spPr>
            <a:xfrm>
              <a:off x="4427825" y="1647400"/>
              <a:ext cx="62425" cy="53450"/>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68"/>
            <p:cNvSpPr/>
            <p:nvPr/>
          </p:nvSpPr>
          <p:spPr>
            <a:xfrm>
              <a:off x="4427825" y="1723625"/>
              <a:ext cx="62425" cy="5335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68"/>
            <p:cNvSpPr/>
            <p:nvPr/>
          </p:nvSpPr>
          <p:spPr>
            <a:xfrm>
              <a:off x="4427825" y="179985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68"/>
            <p:cNvSpPr/>
            <p:nvPr/>
          </p:nvSpPr>
          <p:spPr>
            <a:xfrm>
              <a:off x="4427825" y="1876050"/>
              <a:ext cx="62425" cy="53275"/>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68"/>
            <p:cNvSpPr/>
            <p:nvPr/>
          </p:nvSpPr>
          <p:spPr>
            <a:xfrm>
              <a:off x="4427825" y="1952050"/>
              <a:ext cx="62425" cy="53450"/>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68"/>
            <p:cNvSpPr/>
            <p:nvPr/>
          </p:nvSpPr>
          <p:spPr>
            <a:xfrm>
              <a:off x="4427825" y="2028275"/>
              <a:ext cx="62425" cy="53450"/>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68"/>
            <p:cNvSpPr/>
            <p:nvPr/>
          </p:nvSpPr>
          <p:spPr>
            <a:xfrm>
              <a:off x="4427825" y="210450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68"/>
            <p:cNvSpPr/>
            <p:nvPr/>
          </p:nvSpPr>
          <p:spPr>
            <a:xfrm>
              <a:off x="4427825" y="2180700"/>
              <a:ext cx="62425" cy="5335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68"/>
            <p:cNvSpPr/>
            <p:nvPr/>
          </p:nvSpPr>
          <p:spPr>
            <a:xfrm>
              <a:off x="4427825" y="1571400"/>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68"/>
            <p:cNvSpPr/>
            <p:nvPr/>
          </p:nvSpPr>
          <p:spPr>
            <a:xfrm>
              <a:off x="435160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68"/>
            <p:cNvSpPr/>
            <p:nvPr/>
          </p:nvSpPr>
          <p:spPr>
            <a:xfrm>
              <a:off x="42756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68"/>
            <p:cNvSpPr/>
            <p:nvPr/>
          </p:nvSpPr>
          <p:spPr>
            <a:xfrm>
              <a:off x="42756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68"/>
            <p:cNvSpPr/>
            <p:nvPr/>
          </p:nvSpPr>
          <p:spPr>
            <a:xfrm>
              <a:off x="41994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68"/>
            <p:cNvSpPr/>
            <p:nvPr/>
          </p:nvSpPr>
          <p:spPr>
            <a:xfrm>
              <a:off x="41994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68"/>
            <p:cNvSpPr/>
            <p:nvPr/>
          </p:nvSpPr>
          <p:spPr>
            <a:xfrm>
              <a:off x="41994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68"/>
            <p:cNvSpPr/>
            <p:nvPr/>
          </p:nvSpPr>
          <p:spPr>
            <a:xfrm>
              <a:off x="41994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68"/>
            <p:cNvSpPr/>
            <p:nvPr/>
          </p:nvSpPr>
          <p:spPr>
            <a:xfrm>
              <a:off x="41231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68"/>
            <p:cNvSpPr/>
            <p:nvPr/>
          </p:nvSpPr>
          <p:spPr>
            <a:xfrm>
              <a:off x="4123175" y="164740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68"/>
            <p:cNvSpPr/>
            <p:nvPr/>
          </p:nvSpPr>
          <p:spPr>
            <a:xfrm>
              <a:off x="4123175"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68"/>
            <p:cNvSpPr/>
            <p:nvPr/>
          </p:nvSpPr>
          <p:spPr>
            <a:xfrm>
              <a:off x="4123175"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68"/>
            <p:cNvSpPr/>
            <p:nvPr/>
          </p:nvSpPr>
          <p:spPr>
            <a:xfrm>
              <a:off x="4123175"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68"/>
            <p:cNvSpPr/>
            <p:nvPr/>
          </p:nvSpPr>
          <p:spPr>
            <a:xfrm>
              <a:off x="4123175" y="134275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68"/>
            <p:cNvSpPr/>
            <p:nvPr/>
          </p:nvSpPr>
          <p:spPr>
            <a:xfrm>
              <a:off x="404695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68"/>
            <p:cNvSpPr/>
            <p:nvPr/>
          </p:nvSpPr>
          <p:spPr>
            <a:xfrm>
              <a:off x="404695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68"/>
            <p:cNvSpPr/>
            <p:nvPr/>
          </p:nvSpPr>
          <p:spPr>
            <a:xfrm>
              <a:off x="404695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68"/>
            <p:cNvSpPr/>
            <p:nvPr/>
          </p:nvSpPr>
          <p:spPr>
            <a:xfrm>
              <a:off x="4046950" y="1647400"/>
              <a:ext cx="62425" cy="53450"/>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68"/>
            <p:cNvSpPr/>
            <p:nvPr/>
          </p:nvSpPr>
          <p:spPr>
            <a:xfrm>
              <a:off x="404695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68"/>
            <p:cNvSpPr/>
            <p:nvPr/>
          </p:nvSpPr>
          <p:spPr>
            <a:xfrm>
              <a:off x="4046950"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68"/>
            <p:cNvSpPr/>
            <p:nvPr/>
          </p:nvSpPr>
          <p:spPr>
            <a:xfrm>
              <a:off x="4046950" y="141897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68"/>
            <p:cNvSpPr/>
            <p:nvPr/>
          </p:nvSpPr>
          <p:spPr>
            <a:xfrm>
              <a:off x="4046950" y="134275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68"/>
            <p:cNvSpPr/>
            <p:nvPr/>
          </p:nvSpPr>
          <p:spPr>
            <a:xfrm>
              <a:off x="3970950" y="2256925"/>
              <a:ext cx="62350" cy="53425"/>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68"/>
            <p:cNvSpPr/>
            <p:nvPr/>
          </p:nvSpPr>
          <p:spPr>
            <a:xfrm>
              <a:off x="3970950" y="2180700"/>
              <a:ext cx="62225" cy="5335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68"/>
            <p:cNvSpPr/>
            <p:nvPr/>
          </p:nvSpPr>
          <p:spPr>
            <a:xfrm>
              <a:off x="3970950" y="179985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68"/>
            <p:cNvSpPr/>
            <p:nvPr/>
          </p:nvSpPr>
          <p:spPr>
            <a:xfrm>
              <a:off x="3970950" y="164740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68"/>
            <p:cNvSpPr/>
            <p:nvPr/>
          </p:nvSpPr>
          <p:spPr>
            <a:xfrm>
              <a:off x="3970950" y="1571400"/>
              <a:ext cx="62225" cy="53250"/>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68"/>
            <p:cNvSpPr/>
            <p:nvPr/>
          </p:nvSpPr>
          <p:spPr>
            <a:xfrm>
              <a:off x="3970950" y="14952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68"/>
            <p:cNvSpPr/>
            <p:nvPr/>
          </p:nvSpPr>
          <p:spPr>
            <a:xfrm>
              <a:off x="3970950" y="141897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68"/>
            <p:cNvSpPr/>
            <p:nvPr/>
          </p:nvSpPr>
          <p:spPr>
            <a:xfrm>
              <a:off x="3970950" y="134275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68"/>
            <p:cNvSpPr/>
            <p:nvPr/>
          </p:nvSpPr>
          <p:spPr>
            <a:xfrm>
              <a:off x="3970950" y="111432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68"/>
            <p:cNvSpPr/>
            <p:nvPr/>
          </p:nvSpPr>
          <p:spPr>
            <a:xfrm>
              <a:off x="3894725"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68"/>
            <p:cNvSpPr/>
            <p:nvPr/>
          </p:nvSpPr>
          <p:spPr>
            <a:xfrm>
              <a:off x="3894725"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68"/>
            <p:cNvSpPr/>
            <p:nvPr/>
          </p:nvSpPr>
          <p:spPr>
            <a:xfrm>
              <a:off x="3894725"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68"/>
            <p:cNvSpPr/>
            <p:nvPr/>
          </p:nvSpPr>
          <p:spPr>
            <a:xfrm>
              <a:off x="3894725" y="17236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68"/>
            <p:cNvSpPr/>
            <p:nvPr/>
          </p:nvSpPr>
          <p:spPr>
            <a:xfrm>
              <a:off x="3894725"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68"/>
            <p:cNvSpPr/>
            <p:nvPr/>
          </p:nvSpPr>
          <p:spPr>
            <a:xfrm>
              <a:off x="3894725" y="1571400"/>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68"/>
            <p:cNvSpPr/>
            <p:nvPr/>
          </p:nvSpPr>
          <p:spPr>
            <a:xfrm>
              <a:off x="3894725"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68"/>
            <p:cNvSpPr/>
            <p:nvPr/>
          </p:nvSpPr>
          <p:spPr>
            <a:xfrm>
              <a:off x="3894725"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68"/>
            <p:cNvSpPr/>
            <p:nvPr/>
          </p:nvSpPr>
          <p:spPr>
            <a:xfrm>
              <a:off x="3894725" y="1342750"/>
              <a:ext cx="62225" cy="53450"/>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68"/>
            <p:cNvSpPr/>
            <p:nvPr/>
          </p:nvSpPr>
          <p:spPr>
            <a:xfrm>
              <a:off x="3894725"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68"/>
            <p:cNvSpPr/>
            <p:nvPr/>
          </p:nvSpPr>
          <p:spPr>
            <a:xfrm>
              <a:off x="381852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68"/>
            <p:cNvSpPr/>
            <p:nvPr/>
          </p:nvSpPr>
          <p:spPr>
            <a:xfrm>
              <a:off x="381852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68"/>
            <p:cNvSpPr/>
            <p:nvPr/>
          </p:nvSpPr>
          <p:spPr>
            <a:xfrm>
              <a:off x="38185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68"/>
            <p:cNvSpPr/>
            <p:nvPr/>
          </p:nvSpPr>
          <p:spPr>
            <a:xfrm>
              <a:off x="38185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68"/>
            <p:cNvSpPr/>
            <p:nvPr/>
          </p:nvSpPr>
          <p:spPr>
            <a:xfrm>
              <a:off x="38185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68"/>
            <p:cNvSpPr/>
            <p:nvPr/>
          </p:nvSpPr>
          <p:spPr>
            <a:xfrm>
              <a:off x="38185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68"/>
            <p:cNvSpPr/>
            <p:nvPr/>
          </p:nvSpPr>
          <p:spPr>
            <a:xfrm>
              <a:off x="38185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68"/>
            <p:cNvSpPr/>
            <p:nvPr/>
          </p:nvSpPr>
          <p:spPr>
            <a:xfrm>
              <a:off x="38185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68"/>
            <p:cNvSpPr/>
            <p:nvPr/>
          </p:nvSpPr>
          <p:spPr>
            <a:xfrm>
              <a:off x="38185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68"/>
            <p:cNvSpPr/>
            <p:nvPr/>
          </p:nvSpPr>
          <p:spPr>
            <a:xfrm>
              <a:off x="3818525"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68"/>
            <p:cNvSpPr/>
            <p:nvPr/>
          </p:nvSpPr>
          <p:spPr>
            <a:xfrm>
              <a:off x="3818525"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68"/>
            <p:cNvSpPr/>
            <p:nvPr/>
          </p:nvSpPr>
          <p:spPr>
            <a:xfrm>
              <a:off x="3742300" y="2180700"/>
              <a:ext cx="62225" cy="5335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68"/>
            <p:cNvSpPr/>
            <p:nvPr/>
          </p:nvSpPr>
          <p:spPr>
            <a:xfrm>
              <a:off x="3742300" y="2104500"/>
              <a:ext cx="62225" cy="5332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68"/>
            <p:cNvSpPr/>
            <p:nvPr/>
          </p:nvSpPr>
          <p:spPr>
            <a:xfrm>
              <a:off x="3742300" y="1876050"/>
              <a:ext cx="62225" cy="53300"/>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68"/>
            <p:cNvSpPr/>
            <p:nvPr/>
          </p:nvSpPr>
          <p:spPr>
            <a:xfrm>
              <a:off x="3742300" y="179985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68"/>
            <p:cNvSpPr/>
            <p:nvPr/>
          </p:nvSpPr>
          <p:spPr>
            <a:xfrm>
              <a:off x="3742300" y="17236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68"/>
            <p:cNvSpPr/>
            <p:nvPr/>
          </p:nvSpPr>
          <p:spPr>
            <a:xfrm>
              <a:off x="3742300" y="1647400"/>
              <a:ext cx="62225" cy="53450"/>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68"/>
            <p:cNvSpPr/>
            <p:nvPr/>
          </p:nvSpPr>
          <p:spPr>
            <a:xfrm>
              <a:off x="3742300" y="1571400"/>
              <a:ext cx="62225" cy="53250"/>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68"/>
            <p:cNvSpPr/>
            <p:nvPr/>
          </p:nvSpPr>
          <p:spPr>
            <a:xfrm>
              <a:off x="3742300" y="149520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68"/>
            <p:cNvSpPr/>
            <p:nvPr/>
          </p:nvSpPr>
          <p:spPr>
            <a:xfrm>
              <a:off x="3742300" y="11143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68"/>
            <p:cNvSpPr/>
            <p:nvPr/>
          </p:nvSpPr>
          <p:spPr>
            <a:xfrm>
              <a:off x="36661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68"/>
            <p:cNvSpPr/>
            <p:nvPr/>
          </p:nvSpPr>
          <p:spPr>
            <a:xfrm>
              <a:off x="366610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68"/>
            <p:cNvSpPr/>
            <p:nvPr/>
          </p:nvSpPr>
          <p:spPr>
            <a:xfrm>
              <a:off x="36661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68"/>
            <p:cNvSpPr/>
            <p:nvPr/>
          </p:nvSpPr>
          <p:spPr>
            <a:xfrm>
              <a:off x="3666100" y="1647400"/>
              <a:ext cx="62200" cy="53450"/>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68"/>
            <p:cNvSpPr/>
            <p:nvPr/>
          </p:nvSpPr>
          <p:spPr>
            <a:xfrm>
              <a:off x="3666100" y="1571400"/>
              <a:ext cx="62150" cy="53250"/>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68"/>
            <p:cNvSpPr/>
            <p:nvPr/>
          </p:nvSpPr>
          <p:spPr>
            <a:xfrm>
              <a:off x="35898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68"/>
            <p:cNvSpPr/>
            <p:nvPr/>
          </p:nvSpPr>
          <p:spPr>
            <a:xfrm>
              <a:off x="35898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68"/>
            <p:cNvSpPr/>
            <p:nvPr/>
          </p:nvSpPr>
          <p:spPr>
            <a:xfrm>
              <a:off x="35898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68"/>
            <p:cNvSpPr/>
            <p:nvPr/>
          </p:nvSpPr>
          <p:spPr>
            <a:xfrm>
              <a:off x="35898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68"/>
            <p:cNvSpPr/>
            <p:nvPr/>
          </p:nvSpPr>
          <p:spPr>
            <a:xfrm>
              <a:off x="35898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68"/>
            <p:cNvSpPr/>
            <p:nvPr/>
          </p:nvSpPr>
          <p:spPr>
            <a:xfrm>
              <a:off x="35136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68"/>
            <p:cNvSpPr/>
            <p:nvPr/>
          </p:nvSpPr>
          <p:spPr>
            <a:xfrm>
              <a:off x="35136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68"/>
            <p:cNvSpPr/>
            <p:nvPr/>
          </p:nvSpPr>
          <p:spPr>
            <a:xfrm>
              <a:off x="35136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68"/>
            <p:cNvSpPr/>
            <p:nvPr/>
          </p:nvSpPr>
          <p:spPr>
            <a:xfrm>
              <a:off x="3513675"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68"/>
            <p:cNvSpPr/>
            <p:nvPr/>
          </p:nvSpPr>
          <p:spPr>
            <a:xfrm>
              <a:off x="35136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68"/>
            <p:cNvSpPr/>
            <p:nvPr/>
          </p:nvSpPr>
          <p:spPr>
            <a:xfrm>
              <a:off x="351367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68"/>
            <p:cNvSpPr/>
            <p:nvPr/>
          </p:nvSpPr>
          <p:spPr>
            <a:xfrm>
              <a:off x="35136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68"/>
            <p:cNvSpPr/>
            <p:nvPr/>
          </p:nvSpPr>
          <p:spPr>
            <a:xfrm>
              <a:off x="34374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68"/>
            <p:cNvSpPr/>
            <p:nvPr/>
          </p:nvSpPr>
          <p:spPr>
            <a:xfrm>
              <a:off x="34374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68"/>
            <p:cNvSpPr/>
            <p:nvPr/>
          </p:nvSpPr>
          <p:spPr>
            <a:xfrm>
              <a:off x="34374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68"/>
            <p:cNvSpPr/>
            <p:nvPr/>
          </p:nvSpPr>
          <p:spPr>
            <a:xfrm>
              <a:off x="34374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68"/>
            <p:cNvSpPr/>
            <p:nvPr/>
          </p:nvSpPr>
          <p:spPr>
            <a:xfrm>
              <a:off x="34374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68"/>
            <p:cNvSpPr/>
            <p:nvPr/>
          </p:nvSpPr>
          <p:spPr>
            <a:xfrm>
              <a:off x="34374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68"/>
            <p:cNvSpPr/>
            <p:nvPr/>
          </p:nvSpPr>
          <p:spPr>
            <a:xfrm>
              <a:off x="34374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68"/>
            <p:cNvSpPr/>
            <p:nvPr/>
          </p:nvSpPr>
          <p:spPr>
            <a:xfrm>
              <a:off x="3361450" y="2333125"/>
              <a:ext cx="62200" cy="53450"/>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68"/>
            <p:cNvSpPr/>
            <p:nvPr/>
          </p:nvSpPr>
          <p:spPr>
            <a:xfrm>
              <a:off x="33614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68"/>
            <p:cNvSpPr/>
            <p:nvPr/>
          </p:nvSpPr>
          <p:spPr>
            <a:xfrm>
              <a:off x="3361450" y="2180700"/>
              <a:ext cx="62200" cy="5335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68"/>
            <p:cNvSpPr/>
            <p:nvPr/>
          </p:nvSpPr>
          <p:spPr>
            <a:xfrm>
              <a:off x="33614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68"/>
            <p:cNvSpPr/>
            <p:nvPr/>
          </p:nvSpPr>
          <p:spPr>
            <a:xfrm>
              <a:off x="328522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68"/>
            <p:cNvSpPr/>
            <p:nvPr/>
          </p:nvSpPr>
          <p:spPr>
            <a:xfrm>
              <a:off x="31328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68"/>
            <p:cNvSpPr/>
            <p:nvPr/>
          </p:nvSpPr>
          <p:spPr>
            <a:xfrm>
              <a:off x="30568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68"/>
            <p:cNvSpPr/>
            <p:nvPr/>
          </p:nvSpPr>
          <p:spPr>
            <a:xfrm>
              <a:off x="3056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68"/>
            <p:cNvSpPr/>
            <p:nvPr/>
          </p:nvSpPr>
          <p:spPr>
            <a:xfrm>
              <a:off x="29805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68"/>
            <p:cNvSpPr/>
            <p:nvPr/>
          </p:nvSpPr>
          <p:spPr>
            <a:xfrm>
              <a:off x="29805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68"/>
            <p:cNvSpPr/>
            <p:nvPr/>
          </p:nvSpPr>
          <p:spPr>
            <a:xfrm>
              <a:off x="2980575"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68"/>
            <p:cNvSpPr/>
            <p:nvPr/>
          </p:nvSpPr>
          <p:spPr>
            <a:xfrm>
              <a:off x="29805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68"/>
            <p:cNvSpPr/>
            <p:nvPr/>
          </p:nvSpPr>
          <p:spPr>
            <a:xfrm>
              <a:off x="2980575"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68"/>
            <p:cNvSpPr/>
            <p:nvPr/>
          </p:nvSpPr>
          <p:spPr>
            <a:xfrm>
              <a:off x="2980575"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68"/>
            <p:cNvSpPr/>
            <p:nvPr/>
          </p:nvSpPr>
          <p:spPr>
            <a:xfrm>
              <a:off x="290437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68"/>
            <p:cNvSpPr/>
            <p:nvPr/>
          </p:nvSpPr>
          <p:spPr>
            <a:xfrm>
              <a:off x="290437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68"/>
            <p:cNvSpPr/>
            <p:nvPr/>
          </p:nvSpPr>
          <p:spPr>
            <a:xfrm>
              <a:off x="290437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68"/>
            <p:cNvSpPr/>
            <p:nvPr/>
          </p:nvSpPr>
          <p:spPr>
            <a:xfrm>
              <a:off x="290437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68"/>
            <p:cNvSpPr/>
            <p:nvPr/>
          </p:nvSpPr>
          <p:spPr>
            <a:xfrm>
              <a:off x="290437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68"/>
            <p:cNvSpPr/>
            <p:nvPr/>
          </p:nvSpPr>
          <p:spPr>
            <a:xfrm>
              <a:off x="290437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68"/>
            <p:cNvSpPr/>
            <p:nvPr/>
          </p:nvSpPr>
          <p:spPr>
            <a:xfrm>
              <a:off x="290437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68"/>
            <p:cNvSpPr/>
            <p:nvPr/>
          </p:nvSpPr>
          <p:spPr>
            <a:xfrm>
              <a:off x="2828150" y="1571400"/>
              <a:ext cx="62150" cy="5325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68"/>
            <p:cNvSpPr/>
            <p:nvPr/>
          </p:nvSpPr>
          <p:spPr>
            <a:xfrm>
              <a:off x="28281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68"/>
            <p:cNvSpPr/>
            <p:nvPr/>
          </p:nvSpPr>
          <p:spPr>
            <a:xfrm>
              <a:off x="282815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68"/>
            <p:cNvSpPr/>
            <p:nvPr/>
          </p:nvSpPr>
          <p:spPr>
            <a:xfrm>
              <a:off x="28281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68"/>
            <p:cNvSpPr/>
            <p:nvPr/>
          </p:nvSpPr>
          <p:spPr>
            <a:xfrm>
              <a:off x="28281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68"/>
            <p:cNvSpPr/>
            <p:nvPr/>
          </p:nvSpPr>
          <p:spPr>
            <a:xfrm>
              <a:off x="282815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68"/>
            <p:cNvSpPr/>
            <p:nvPr/>
          </p:nvSpPr>
          <p:spPr>
            <a:xfrm>
              <a:off x="282815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68"/>
            <p:cNvSpPr/>
            <p:nvPr/>
          </p:nvSpPr>
          <p:spPr>
            <a:xfrm>
              <a:off x="282815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68"/>
            <p:cNvSpPr/>
            <p:nvPr/>
          </p:nvSpPr>
          <p:spPr>
            <a:xfrm>
              <a:off x="27519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68"/>
            <p:cNvSpPr/>
            <p:nvPr/>
          </p:nvSpPr>
          <p:spPr>
            <a:xfrm>
              <a:off x="27519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68"/>
            <p:cNvSpPr/>
            <p:nvPr/>
          </p:nvSpPr>
          <p:spPr>
            <a:xfrm>
              <a:off x="275195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68"/>
            <p:cNvSpPr/>
            <p:nvPr/>
          </p:nvSpPr>
          <p:spPr>
            <a:xfrm>
              <a:off x="27519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68"/>
            <p:cNvSpPr/>
            <p:nvPr/>
          </p:nvSpPr>
          <p:spPr>
            <a:xfrm>
              <a:off x="27519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68"/>
            <p:cNvSpPr/>
            <p:nvPr/>
          </p:nvSpPr>
          <p:spPr>
            <a:xfrm>
              <a:off x="2751950"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68"/>
            <p:cNvSpPr/>
            <p:nvPr/>
          </p:nvSpPr>
          <p:spPr>
            <a:xfrm>
              <a:off x="27519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68"/>
            <p:cNvSpPr/>
            <p:nvPr/>
          </p:nvSpPr>
          <p:spPr>
            <a:xfrm>
              <a:off x="2751950"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68"/>
            <p:cNvSpPr/>
            <p:nvPr/>
          </p:nvSpPr>
          <p:spPr>
            <a:xfrm>
              <a:off x="26759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68"/>
            <p:cNvSpPr/>
            <p:nvPr/>
          </p:nvSpPr>
          <p:spPr>
            <a:xfrm>
              <a:off x="26759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68"/>
            <p:cNvSpPr/>
            <p:nvPr/>
          </p:nvSpPr>
          <p:spPr>
            <a:xfrm>
              <a:off x="26759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68"/>
            <p:cNvSpPr/>
            <p:nvPr/>
          </p:nvSpPr>
          <p:spPr>
            <a:xfrm>
              <a:off x="26759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68"/>
            <p:cNvSpPr/>
            <p:nvPr/>
          </p:nvSpPr>
          <p:spPr>
            <a:xfrm>
              <a:off x="26759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68"/>
            <p:cNvSpPr/>
            <p:nvPr/>
          </p:nvSpPr>
          <p:spPr>
            <a:xfrm>
              <a:off x="267592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68"/>
            <p:cNvSpPr/>
            <p:nvPr/>
          </p:nvSpPr>
          <p:spPr>
            <a:xfrm>
              <a:off x="267592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68"/>
            <p:cNvSpPr/>
            <p:nvPr/>
          </p:nvSpPr>
          <p:spPr>
            <a:xfrm>
              <a:off x="267592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68"/>
            <p:cNvSpPr/>
            <p:nvPr/>
          </p:nvSpPr>
          <p:spPr>
            <a:xfrm>
              <a:off x="25997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68"/>
            <p:cNvSpPr/>
            <p:nvPr/>
          </p:nvSpPr>
          <p:spPr>
            <a:xfrm>
              <a:off x="25997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68"/>
            <p:cNvSpPr/>
            <p:nvPr/>
          </p:nvSpPr>
          <p:spPr>
            <a:xfrm>
              <a:off x="25997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68"/>
            <p:cNvSpPr/>
            <p:nvPr/>
          </p:nvSpPr>
          <p:spPr>
            <a:xfrm>
              <a:off x="25997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68"/>
            <p:cNvSpPr/>
            <p:nvPr/>
          </p:nvSpPr>
          <p:spPr>
            <a:xfrm>
              <a:off x="25997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68"/>
            <p:cNvSpPr/>
            <p:nvPr/>
          </p:nvSpPr>
          <p:spPr>
            <a:xfrm>
              <a:off x="25997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68"/>
            <p:cNvSpPr/>
            <p:nvPr/>
          </p:nvSpPr>
          <p:spPr>
            <a:xfrm>
              <a:off x="259972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68"/>
            <p:cNvSpPr/>
            <p:nvPr/>
          </p:nvSpPr>
          <p:spPr>
            <a:xfrm>
              <a:off x="259972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68"/>
            <p:cNvSpPr/>
            <p:nvPr/>
          </p:nvSpPr>
          <p:spPr>
            <a:xfrm>
              <a:off x="259972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68"/>
            <p:cNvSpPr/>
            <p:nvPr/>
          </p:nvSpPr>
          <p:spPr>
            <a:xfrm>
              <a:off x="25235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68"/>
            <p:cNvSpPr/>
            <p:nvPr/>
          </p:nvSpPr>
          <p:spPr>
            <a:xfrm>
              <a:off x="25235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68"/>
            <p:cNvSpPr/>
            <p:nvPr/>
          </p:nvSpPr>
          <p:spPr>
            <a:xfrm>
              <a:off x="25235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68"/>
            <p:cNvSpPr/>
            <p:nvPr/>
          </p:nvSpPr>
          <p:spPr>
            <a:xfrm>
              <a:off x="25235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68"/>
            <p:cNvSpPr/>
            <p:nvPr/>
          </p:nvSpPr>
          <p:spPr>
            <a:xfrm>
              <a:off x="25235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68"/>
            <p:cNvSpPr/>
            <p:nvPr/>
          </p:nvSpPr>
          <p:spPr>
            <a:xfrm>
              <a:off x="25235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68"/>
            <p:cNvSpPr/>
            <p:nvPr/>
          </p:nvSpPr>
          <p:spPr>
            <a:xfrm>
              <a:off x="252350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68"/>
            <p:cNvSpPr/>
            <p:nvPr/>
          </p:nvSpPr>
          <p:spPr>
            <a:xfrm>
              <a:off x="2523500" y="119055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68"/>
            <p:cNvSpPr/>
            <p:nvPr/>
          </p:nvSpPr>
          <p:spPr>
            <a:xfrm>
              <a:off x="252350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68"/>
            <p:cNvSpPr/>
            <p:nvPr/>
          </p:nvSpPr>
          <p:spPr>
            <a:xfrm>
              <a:off x="252350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68"/>
            <p:cNvSpPr/>
            <p:nvPr/>
          </p:nvSpPr>
          <p:spPr>
            <a:xfrm>
              <a:off x="24473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68"/>
            <p:cNvSpPr/>
            <p:nvPr/>
          </p:nvSpPr>
          <p:spPr>
            <a:xfrm>
              <a:off x="2447300" y="1647400"/>
              <a:ext cx="62400" cy="53450"/>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68"/>
            <p:cNvSpPr/>
            <p:nvPr/>
          </p:nvSpPr>
          <p:spPr>
            <a:xfrm>
              <a:off x="2447300" y="1571400"/>
              <a:ext cx="62400" cy="5325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68"/>
            <p:cNvSpPr/>
            <p:nvPr/>
          </p:nvSpPr>
          <p:spPr>
            <a:xfrm>
              <a:off x="24473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68"/>
            <p:cNvSpPr/>
            <p:nvPr/>
          </p:nvSpPr>
          <p:spPr>
            <a:xfrm>
              <a:off x="2447300" y="1418975"/>
              <a:ext cx="62400" cy="5335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68"/>
            <p:cNvSpPr/>
            <p:nvPr/>
          </p:nvSpPr>
          <p:spPr>
            <a:xfrm>
              <a:off x="24473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68"/>
            <p:cNvSpPr/>
            <p:nvPr/>
          </p:nvSpPr>
          <p:spPr>
            <a:xfrm>
              <a:off x="2447300" y="1266550"/>
              <a:ext cx="62400" cy="53450"/>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68"/>
            <p:cNvSpPr/>
            <p:nvPr/>
          </p:nvSpPr>
          <p:spPr>
            <a:xfrm>
              <a:off x="2447300" y="1190550"/>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68"/>
            <p:cNvSpPr/>
            <p:nvPr/>
          </p:nvSpPr>
          <p:spPr>
            <a:xfrm>
              <a:off x="2447300" y="11143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68"/>
            <p:cNvSpPr/>
            <p:nvPr/>
          </p:nvSpPr>
          <p:spPr>
            <a:xfrm>
              <a:off x="2447300" y="1038125"/>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68"/>
            <p:cNvSpPr/>
            <p:nvPr/>
          </p:nvSpPr>
          <p:spPr>
            <a:xfrm>
              <a:off x="237127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68"/>
            <p:cNvSpPr/>
            <p:nvPr/>
          </p:nvSpPr>
          <p:spPr>
            <a:xfrm>
              <a:off x="23712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68"/>
            <p:cNvSpPr/>
            <p:nvPr/>
          </p:nvSpPr>
          <p:spPr>
            <a:xfrm>
              <a:off x="23712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68"/>
            <p:cNvSpPr/>
            <p:nvPr/>
          </p:nvSpPr>
          <p:spPr>
            <a:xfrm>
              <a:off x="23712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68"/>
            <p:cNvSpPr/>
            <p:nvPr/>
          </p:nvSpPr>
          <p:spPr>
            <a:xfrm>
              <a:off x="23712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68"/>
            <p:cNvSpPr/>
            <p:nvPr/>
          </p:nvSpPr>
          <p:spPr>
            <a:xfrm>
              <a:off x="237127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68"/>
            <p:cNvSpPr/>
            <p:nvPr/>
          </p:nvSpPr>
          <p:spPr>
            <a:xfrm>
              <a:off x="237127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68"/>
            <p:cNvSpPr/>
            <p:nvPr/>
          </p:nvSpPr>
          <p:spPr>
            <a:xfrm>
              <a:off x="237127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68"/>
            <p:cNvSpPr/>
            <p:nvPr/>
          </p:nvSpPr>
          <p:spPr>
            <a:xfrm>
              <a:off x="237127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68"/>
            <p:cNvSpPr/>
            <p:nvPr/>
          </p:nvSpPr>
          <p:spPr>
            <a:xfrm>
              <a:off x="229507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68"/>
            <p:cNvSpPr/>
            <p:nvPr/>
          </p:nvSpPr>
          <p:spPr>
            <a:xfrm>
              <a:off x="22950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68"/>
            <p:cNvSpPr/>
            <p:nvPr/>
          </p:nvSpPr>
          <p:spPr>
            <a:xfrm>
              <a:off x="2295075" y="11905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68"/>
            <p:cNvSpPr/>
            <p:nvPr/>
          </p:nvSpPr>
          <p:spPr>
            <a:xfrm>
              <a:off x="2295075" y="11143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68"/>
            <p:cNvSpPr/>
            <p:nvPr/>
          </p:nvSpPr>
          <p:spPr>
            <a:xfrm>
              <a:off x="2218650" y="1266550"/>
              <a:ext cx="62225" cy="53450"/>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68"/>
            <p:cNvSpPr/>
            <p:nvPr/>
          </p:nvSpPr>
          <p:spPr>
            <a:xfrm>
              <a:off x="2218650" y="1190550"/>
              <a:ext cx="62225" cy="5332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68"/>
            <p:cNvSpPr/>
            <p:nvPr/>
          </p:nvSpPr>
          <p:spPr>
            <a:xfrm>
              <a:off x="2218650" y="1114325"/>
              <a:ext cx="62225" cy="5335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68"/>
            <p:cNvSpPr/>
            <p:nvPr/>
          </p:nvSpPr>
          <p:spPr>
            <a:xfrm>
              <a:off x="2142425" y="1266550"/>
              <a:ext cx="62425" cy="53450"/>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68"/>
            <p:cNvSpPr/>
            <p:nvPr/>
          </p:nvSpPr>
          <p:spPr>
            <a:xfrm>
              <a:off x="2142425" y="11905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68"/>
            <p:cNvSpPr/>
            <p:nvPr/>
          </p:nvSpPr>
          <p:spPr>
            <a:xfrm>
              <a:off x="2751950"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68"/>
            <p:cNvSpPr/>
            <p:nvPr/>
          </p:nvSpPr>
          <p:spPr>
            <a:xfrm>
              <a:off x="2751950" y="3551925"/>
              <a:ext cx="62350" cy="53300"/>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68"/>
            <p:cNvSpPr/>
            <p:nvPr/>
          </p:nvSpPr>
          <p:spPr>
            <a:xfrm>
              <a:off x="2751950" y="3475725"/>
              <a:ext cx="62350" cy="53275"/>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68"/>
            <p:cNvSpPr/>
            <p:nvPr/>
          </p:nvSpPr>
          <p:spPr>
            <a:xfrm>
              <a:off x="2675925" y="385677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68"/>
            <p:cNvSpPr/>
            <p:nvPr/>
          </p:nvSpPr>
          <p:spPr>
            <a:xfrm>
              <a:off x="2675725" y="3780375"/>
              <a:ext cx="62425" cy="53475"/>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68"/>
            <p:cNvSpPr/>
            <p:nvPr/>
          </p:nvSpPr>
          <p:spPr>
            <a:xfrm>
              <a:off x="267592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68"/>
            <p:cNvSpPr/>
            <p:nvPr/>
          </p:nvSpPr>
          <p:spPr>
            <a:xfrm>
              <a:off x="2675925"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68"/>
            <p:cNvSpPr/>
            <p:nvPr/>
          </p:nvSpPr>
          <p:spPr>
            <a:xfrm>
              <a:off x="2675925" y="355192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68"/>
            <p:cNvSpPr/>
            <p:nvPr/>
          </p:nvSpPr>
          <p:spPr>
            <a:xfrm>
              <a:off x="26759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68"/>
            <p:cNvSpPr/>
            <p:nvPr/>
          </p:nvSpPr>
          <p:spPr>
            <a:xfrm>
              <a:off x="259972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68"/>
            <p:cNvSpPr/>
            <p:nvPr/>
          </p:nvSpPr>
          <p:spPr>
            <a:xfrm>
              <a:off x="2599725" y="3780375"/>
              <a:ext cx="62400" cy="53475"/>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68"/>
            <p:cNvSpPr/>
            <p:nvPr/>
          </p:nvSpPr>
          <p:spPr>
            <a:xfrm>
              <a:off x="2599725"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68"/>
            <p:cNvSpPr/>
            <p:nvPr/>
          </p:nvSpPr>
          <p:spPr>
            <a:xfrm>
              <a:off x="2599725"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68"/>
            <p:cNvSpPr/>
            <p:nvPr/>
          </p:nvSpPr>
          <p:spPr>
            <a:xfrm>
              <a:off x="259972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68"/>
            <p:cNvSpPr/>
            <p:nvPr/>
          </p:nvSpPr>
          <p:spPr>
            <a:xfrm>
              <a:off x="259972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68"/>
            <p:cNvSpPr/>
            <p:nvPr/>
          </p:nvSpPr>
          <p:spPr>
            <a:xfrm>
              <a:off x="2523500" y="3932800"/>
              <a:ext cx="62225" cy="53475"/>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68"/>
            <p:cNvSpPr/>
            <p:nvPr/>
          </p:nvSpPr>
          <p:spPr>
            <a:xfrm>
              <a:off x="2523500" y="385677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68"/>
            <p:cNvSpPr/>
            <p:nvPr/>
          </p:nvSpPr>
          <p:spPr>
            <a:xfrm>
              <a:off x="2523500" y="3780375"/>
              <a:ext cx="62425" cy="53475"/>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68"/>
            <p:cNvSpPr/>
            <p:nvPr/>
          </p:nvSpPr>
          <p:spPr>
            <a:xfrm>
              <a:off x="2523500" y="3704150"/>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68"/>
            <p:cNvSpPr/>
            <p:nvPr/>
          </p:nvSpPr>
          <p:spPr>
            <a:xfrm>
              <a:off x="2523500" y="3627950"/>
              <a:ext cx="62225" cy="53475"/>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68"/>
            <p:cNvSpPr/>
            <p:nvPr/>
          </p:nvSpPr>
          <p:spPr>
            <a:xfrm>
              <a:off x="2523500" y="355192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68"/>
            <p:cNvSpPr/>
            <p:nvPr/>
          </p:nvSpPr>
          <p:spPr>
            <a:xfrm>
              <a:off x="2523500" y="34757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68"/>
            <p:cNvSpPr/>
            <p:nvPr/>
          </p:nvSpPr>
          <p:spPr>
            <a:xfrm>
              <a:off x="2523500" y="33995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68"/>
            <p:cNvSpPr/>
            <p:nvPr/>
          </p:nvSpPr>
          <p:spPr>
            <a:xfrm>
              <a:off x="2447300" y="4085225"/>
              <a:ext cx="62400" cy="5335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68"/>
            <p:cNvSpPr/>
            <p:nvPr/>
          </p:nvSpPr>
          <p:spPr>
            <a:xfrm>
              <a:off x="2447300" y="4009000"/>
              <a:ext cx="62400" cy="5335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68"/>
            <p:cNvSpPr/>
            <p:nvPr/>
          </p:nvSpPr>
          <p:spPr>
            <a:xfrm>
              <a:off x="2447300" y="3932800"/>
              <a:ext cx="62200" cy="53475"/>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68"/>
            <p:cNvSpPr/>
            <p:nvPr/>
          </p:nvSpPr>
          <p:spPr>
            <a:xfrm>
              <a:off x="2447300" y="385677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68"/>
            <p:cNvSpPr/>
            <p:nvPr/>
          </p:nvSpPr>
          <p:spPr>
            <a:xfrm>
              <a:off x="2447300" y="3780375"/>
              <a:ext cx="62400" cy="53475"/>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68"/>
            <p:cNvSpPr/>
            <p:nvPr/>
          </p:nvSpPr>
          <p:spPr>
            <a:xfrm>
              <a:off x="2447300" y="3704150"/>
              <a:ext cx="62400" cy="53450"/>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68"/>
            <p:cNvSpPr/>
            <p:nvPr/>
          </p:nvSpPr>
          <p:spPr>
            <a:xfrm>
              <a:off x="2447300" y="3627950"/>
              <a:ext cx="62400" cy="53425"/>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68"/>
            <p:cNvSpPr/>
            <p:nvPr/>
          </p:nvSpPr>
          <p:spPr>
            <a:xfrm>
              <a:off x="2447300" y="355192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68"/>
            <p:cNvSpPr/>
            <p:nvPr/>
          </p:nvSpPr>
          <p:spPr>
            <a:xfrm>
              <a:off x="2447300" y="3475725"/>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68"/>
            <p:cNvSpPr/>
            <p:nvPr/>
          </p:nvSpPr>
          <p:spPr>
            <a:xfrm>
              <a:off x="2447300" y="3399500"/>
              <a:ext cx="62400" cy="5335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68"/>
            <p:cNvSpPr/>
            <p:nvPr/>
          </p:nvSpPr>
          <p:spPr>
            <a:xfrm>
              <a:off x="2447300" y="3323300"/>
              <a:ext cx="62400" cy="53425"/>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68"/>
            <p:cNvSpPr/>
            <p:nvPr/>
          </p:nvSpPr>
          <p:spPr>
            <a:xfrm>
              <a:off x="2371275" y="42374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68"/>
            <p:cNvSpPr/>
            <p:nvPr/>
          </p:nvSpPr>
          <p:spPr>
            <a:xfrm>
              <a:off x="2371275"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68"/>
            <p:cNvSpPr/>
            <p:nvPr/>
          </p:nvSpPr>
          <p:spPr>
            <a:xfrm>
              <a:off x="23712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68"/>
            <p:cNvSpPr/>
            <p:nvPr/>
          </p:nvSpPr>
          <p:spPr>
            <a:xfrm>
              <a:off x="2371275"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68"/>
            <p:cNvSpPr/>
            <p:nvPr/>
          </p:nvSpPr>
          <p:spPr>
            <a:xfrm>
              <a:off x="2371075" y="3932800"/>
              <a:ext cx="62425" cy="53475"/>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68"/>
            <p:cNvSpPr/>
            <p:nvPr/>
          </p:nvSpPr>
          <p:spPr>
            <a:xfrm>
              <a:off x="2371075" y="385677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68"/>
            <p:cNvSpPr/>
            <p:nvPr/>
          </p:nvSpPr>
          <p:spPr>
            <a:xfrm>
              <a:off x="2371075" y="3780375"/>
              <a:ext cx="62425" cy="53475"/>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68"/>
            <p:cNvSpPr/>
            <p:nvPr/>
          </p:nvSpPr>
          <p:spPr>
            <a:xfrm>
              <a:off x="237127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68"/>
            <p:cNvSpPr/>
            <p:nvPr/>
          </p:nvSpPr>
          <p:spPr>
            <a:xfrm>
              <a:off x="2371275" y="36279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68"/>
            <p:cNvSpPr/>
            <p:nvPr/>
          </p:nvSpPr>
          <p:spPr>
            <a:xfrm>
              <a:off x="2371075" y="355192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68"/>
            <p:cNvSpPr/>
            <p:nvPr/>
          </p:nvSpPr>
          <p:spPr>
            <a:xfrm>
              <a:off x="2371075" y="3475725"/>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68"/>
            <p:cNvSpPr/>
            <p:nvPr/>
          </p:nvSpPr>
          <p:spPr>
            <a:xfrm>
              <a:off x="2371075" y="33995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68"/>
            <p:cNvSpPr/>
            <p:nvPr/>
          </p:nvSpPr>
          <p:spPr>
            <a:xfrm>
              <a:off x="2371075" y="3323300"/>
              <a:ext cx="62425" cy="53425"/>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68"/>
            <p:cNvSpPr/>
            <p:nvPr/>
          </p:nvSpPr>
          <p:spPr>
            <a:xfrm>
              <a:off x="2371075" y="3247075"/>
              <a:ext cx="62425" cy="53450"/>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68"/>
            <p:cNvSpPr/>
            <p:nvPr/>
          </p:nvSpPr>
          <p:spPr>
            <a:xfrm>
              <a:off x="2295075" y="43136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68"/>
            <p:cNvSpPr/>
            <p:nvPr/>
          </p:nvSpPr>
          <p:spPr>
            <a:xfrm>
              <a:off x="2295075" y="4237450"/>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68"/>
            <p:cNvSpPr/>
            <p:nvPr/>
          </p:nvSpPr>
          <p:spPr>
            <a:xfrm>
              <a:off x="2295075" y="4161425"/>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68"/>
            <p:cNvSpPr/>
            <p:nvPr/>
          </p:nvSpPr>
          <p:spPr>
            <a:xfrm>
              <a:off x="2295075" y="4085225"/>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68"/>
            <p:cNvSpPr/>
            <p:nvPr/>
          </p:nvSpPr>
          <p:spPr>
            <a:xfrm>
              <a:off x="2295075" y="4009000"/>
              <a:ext cx="62200" cy="5335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68"/>
            <p:cNvSpPr/>
            <p:nvPr/>
          </p:nvSpPr>
          <p:spPr>
            <a:xfrm>
              <a:off x="2294850" y="3932800"/>
              <a:ext cx="62425" cy="53475"/>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68"/>
            <p:cNvSpPr/>
            <p:nvPr/>
          </p:nvSpPr>
          <p:spPr>
            <a:xfrm>
              <a:off x="229507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68"/>
            <p:cNvSpPr/>
            <p:nvPr/>
          </p:nvSpPr>
          <p:spPr>
            <a:xfrm>
              <a:off x="2294850" y="3780375"/>
              <a:ext cx="62625" cy="53475"/>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68"/>
            <p:cNvSpPr/>
            <p:nvPr/>
          </p:nvSpPr>
          <p:spPr>
            <a:xfrm>
              <a:off x="2295075" y="37041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68"/>
            <p:cNvSpPr/>
            <p:nvPr/>
          </p:nvSpPr>
          <p:spPr>
            <a:xfrm>
              <a:off x="2295075" y="3627950"/>
              <a:ext cx="62200" cy="53425"/>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68"/>
            <p:cNvSpPr/>
            <p:nvPr/>
          </p:nvSpPr>
          <p:spPr>
            <a:xfrm>
              <a:off x="229507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68"/>
            <p:cNvSpPr/>
            <p:nvPr/>
          </p:nvSpPr>
          <p:spPr>
            <a:xfrm>
              <a:off x="229507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68"/>
            <p:cNvSpPr/>
            <p:nvPr/>
          </p:nvSpPr>
          <p:spPr>
            <a:xfrm>
              <a:off x="2295075" y="33995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68"/>
            <p:cNvSpPr/>
            <p:nvPr/>
          </p:nvSpPr>
          <p:spPr>
            <a:xfrm>
              <a:off x="2294925" y="3323300"/>
              <a:ext cx="62350" cy="53425"/>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68"/>
            <p:cNvSpPr/>
            <p:nvPr/>
          </p:nvSpPr>
          <p:spPr>
            <a:xfrm>
              <a:off x="2294925" y="3247075"/>
              <a:ext cx="62350" cy="53450"/>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68"/>
            <p:cNvSpPr/>
            <p:nvPr/>
          </p:nvSpPr>
          <p:spPr>
            <a:xfrm>
              <a:off x="2295075" y="3171075"/>
              <a:ext cx="62200" cy="53275"/>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68"/>
            <p:cNvSpPr/>
            <p:nvPr/>
          </p:nvSpPr>
          <p:spPr>
            <a:xfrm>
              <a:off x="22950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68"/>
            <p:cNvSpPr/>
            <p:nvPr/>
          </p:nvSpPr>
          <p:spPr>
            <a:xfrm>
              <a:off x="2218650" y="438987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68"/>
            <p:cNvSpPr/>
            <p:nvPr/>
          </p:nvSpPr>
          <p:spPr>
            <a:xfrm>
              <a:off x="2218650" y="43136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68"/>
            <p:cNvSpPr/>
            <p:nvPr/>
          </p:nvSpPr>
          <p:spPr>
            <a:xfrm>
              <a:off x="2218650" y="42374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68"/>
            <p:cNvSpPr/>
            <p:nvPr/>
          </p:nvSpPr>
          <p:spPr>
            <a:xfrm>
              <a:off x="2218650" y="4161425"/>
              <a:ext cx="62225" cy="5325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68"/>
            <p:cNvSpPr/>
            <p:nvPr/>
          </p:nvSpPr>
          <p:spPr>
            <a:xfrm>
              <a:off x="2218650" y="4085225"/>
              <a:ext cx="62225" cy="5335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68"/>
            <p:cNvSpPr/>
            <p:nvPr/>
          </p:nvSpPr>
          <p:spPr>
            <a:xfrm>
              <a:off x="2218650" y="4009000"/>
              <a:ext cx="62225" cy="5335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68"/>
            <p:cNvSpPr/>
            <p:nvPr/>
          </p:nvSpPr>
          <p:spPr>
            <a:xfrm>
              <a:off x="2218650" y="3932800"/>
              <a:ext cx="62225" cy="53475"/>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68"/>
            <p:cNvSpPr/>
            <p:nvPr/>
          </p:nvSpPr>
          <p:spPr>
            <a:xfrm>
              <a:off x="2218650" y="385677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68"/>
            <p:cNvSpPr/>
            <p:nvPr/>
          </p:nvSpPr>
          <p:spPr>
            <a:xfrm>
              <a:off x="2218650" y="3780375"/>
              <a:ext cx="62425" cy="53475"/>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68"/>
            <p:cNvSpPr/>
            <p:nvPr/>
          </p:nvSpPr>
          <p:spPr>
            <a:xfrm>
              <a:off x="2218650" y="37041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68"/>
            <p:cNvSpPr/>
            <p:nvPr/>
          </p:nvSpPr>
          <p:spPr>
            <a:xfrm>
              <a:off x="2218650" y="36279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68"/>
            <p:cNvSpPr/>
            <p:nvPr/>
          </p:nvSpPr>
          <p:spPr>
            <a:xfrm>
              <a:off x="2218650" y="355192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68"/>
            <p:cNvSpPr/>
            <p:nvPr/>
          </p:nvSpPr>
          <p:spPr>
            <a:xfrm>
              <a:off x="2218650" y="347572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68"/>
            <p:cNvSpPr/>
            <p:nvPr/>
          </p:nvSpPr>
          <p:spPr>
            <a:xfrm>
              <a:off x="2218650" y="3399500"/>
              <a:ext cx="62425" cy="5335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68"/>
            <p:cNvSpPr/>
            <p:nvPr/>
          </p:nvSpPr>
          <p:spPr>
            <a:xfrm>
              <a:off x="2218650" y="3323300"/>
              <a:ext cx="62425" cy="53425"/>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68"/>
            <p:cNvSpPr/>
            <p:nvPr/>
          </p:nvSpPr>
          <p:spPr>
            <a:xfrm>
              <a:off x="2218650" y="3247075"/>
              <a:ext cx="62425" cy="53500"/>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68"/>
            <p:cNvSpPr/>
            <p:nvPr/>
          </p:nvSpPr>
          <p:spPr>
            <a:xfrm>
              <a:off x="2218650" y="3171075"/>
              <a:ext cx="62225" cy="53300"/>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68"/>
            <p:cNvSpPr/>
            <p:nvPr/>
          </p:nvSpPr>
          <p:spPr>
            <a:xfrm>
              <a:off x="2218650" y="2180700"/>
              <a:ext cx="62225" cy="5335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68"/>
            <p:cNvSpPr/>
            <p:nvPr/>
          </p:nvSpPr>
          <p:spPr>
            <a:xfrm>
              <a:off x="2218650" y="2028275"/>
              <a:ext cx="62225" cy="53450"/>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68"/>
            <p:cNvSpPr/>
            <p:nvPr/>
          </p:nvSpPr>
          <p:spPr>
            <a:xfrm>
              <a:off x="2218650" y="1952050"/>
              <a:ext cx="62225" cy="53450"/>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68"/>
            <p:cNvSpPr/>
            <p:nvPr/>
          </p:nvSpPr>
          <p:spPr>
            <a:xfrm>
              <a:off x="2142425" y="4618300"/>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68"/>
            <p:cNvSpPr/>
            <p:nvPr/>
          </p:nvSpPr>
          <p:spPr>
            <a:xfrm>
              <a:off x="2142425" y="438987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68"/>
            <p:cNvSpPr/>
            <p:nvPr/>
          </p:nvSpPr>
          <p:spPr>
            <a:xfrm>
              <a:off x="2142425" y="43136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68"/>
            <p:cNvSpPr/>
            <p:nvPr/>
          </p:nvSpPr>
          <p:spPr>
            <a:xfrm>
              <a:off x="2142425" y="42374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68"/>
            <p:cNvSpPr/>
            <p:nvPr/>
          </p:nvSpPr>
          <p:spPr>
            <a:xfrm>
              <a:off x="2142425" y="4161425"/>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68"/>
            <p:cNvSpPr/>
            <p:nvPr/>
          </p:nvSpPr>
          <p:spPr>
            <a:xfrm>
              <a:off x="2142425"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68"/>
            <p:cNvSpPr/>
            <p:nvPr/>
          </p:nvSpPr>
          <p:spPr>
            <a:xfrm>
              <a:off x="2142425"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68"/>
            <p:cNvSpPr/>
            <p:nvPr/>
          </p:nvSpPr>
          <p:spPr>
            <a:xfrm>
              <a:off x="2142425" y="3932800"/>
              <a:ext cx="62425" cy="53475"/>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68"/>
            <p:cNvSpPr/>
            <p:nvPr/>
          </p:nvSpPr>
          <p:spPr>
            <a:xfrm>
              <a:off x="2142425" y="385677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68"/>
            <p:cNvSpPr/>
            <p:nvPr/>
          </p:nvSpPr>
          <p:spPr>
            <a:xfrm>
              <a:off x="2142425" y="3780375"/>
              <a:ext cx="62425" cy="53475"/>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68"/>
            <p:cNvSpPr/>
            <p:nvPr/>
          </p:nvSpPr>
          <p:spPr>
            <a:xfrm>
              <a:off x="2142425"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68"/>
            <p:cNvSpPr/>
            <p:nvPr/>
          </p:nvSpPr>
          <p:spPr>
            <a:xfrm>
              <a:off x="2142425"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68"/>
            <p:cNvSpPr/>
            <p:nvPr/>
          </p:nvSpPr>
          <p:spPr>
            <a:xfrm>
              <a:off x="2142425" y="355192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68"/>
            <p:cNvSpPr/>
            <p:nvPr/>
          </p:nvSpPr>
          <p:spPr>
            <a:xfrm>
              <a:off x="2142425" y="3475725"/>
              <a:ext cx="62425" cy="5335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68"/>
            <p:cNvSpPr/>
            <p:nvPr/>
          </p:nvSpPr>
          <p:spPr>
            <a:xfrm>
              <a:off x="2142425" y="3399500"/>
              <a:ext cx="62425" cy="5335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68"/>
            <p:cNvSpPr/>
            <p:nvPr/>
          </p:nvSpPr>
          <p:spPr>
            <a:xfrm>
              <a:off x="2142425" y="3323300"/>
              <a:ext cx="62425" cy="53425"/>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68"/>
            <p:cNvSpPr/>
            <p:nvPr/>
          </p:nvSpPr>
          <p:spPr>
            <a:xfrm>
              <a:off x="2142425" y="3247075"/>
              <a:ext cx="62425" cy="53450"/>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68"/>
            <p:cNvSpPr/>
            <p:nvPr/>
          </p:nvSpPr>
          <p:spPr>
            <a:xfrm>
              <a:off x="2142425"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68"/>
            <p:cNvSpPr/>
            <p:nvPr/>
          </p:nvSpPr>
          <p:spPr>
            <a:xfrm>
              <a:off x="2142425"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68"/>
            <p:cNvSpPr/>
            <p:nvPr/>
          </p:nvSpPr>
          <p:spPr>
            <a:xfrm>
              <a:off x="2142425"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68"/>
            <p:cNvSpPr/>
            <p:nvPr/>
          </p:nvSpPr>
          <p:spPr>
            <a:xfrm>
              <a:off x="2142425"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68"/>
            <p:cNvSpPr/>
            <p:nvPr/>
          </p:nvSpPr>
          <p:spPr>
            <a:xfrm>
              <a:off x="2142425"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68"/>
            <p:cNvSpPr/>
            <p:nvPr/>
          </p:nvSpPr>
          <p:spPr>
            <a:xfrm>
              <a:off x="2142425"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68"/>
            <p:cNvSpPr/>
            <p:nvPr/>
          </p:nvSpPr>
          <p:spPr>
            <a:xfrm>
              <a:off x="2142425"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68"/>
            <p:cNvSpPr/>
            <p:nvPr/>
          </p:nvSpPr>
          <p:spPr>
            <a:xfrm>
              <a:off x="2142425"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68"/>
            <p:cNvSpPr/>
            <p:nvPr/>
          </p:nvSpPr>
          <p:spPr>
            <a:xfrm>
              <a:off x="2142425" y="1038125"/>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68"/>
            <p:cNvSpPr/>
            <p:nvPr/>
          </p:nvSpPr>
          <p:spPr>
            <a:xfrm>
              <a:off x="2066425" y="4618300"/>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68"/>
            <p:cNvSpPr/>
            <p:nvPr/>
          </p:nvSpPr>
          <p:spPr>
            <a:xfrm>
              <a:off x="2066425" y="4542300"/>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68"/>
            <p:cNvSpPr/>
            <p:nvPr/>
          </p:nvSpPr>
          <p:spPr>
            <a:xfrm>
              <a:off x="2066425" y="446607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68"/>
            <p:cNvSpPr/>
            <p:nvPr/>
          </p:nvSpPr>
          <p:spPr>
            <a:xfrm>
              <a:off x="2066425" y="438987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68"/>
            <p:cNvSpPr/>
            <p:nvPr/>
          </p:nvSpPr>
          <p:spPr>
            <a:xfrm>
              <a:off x="2066425" y="43136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68"/>
            <p:cNvSpPr/>
            <p:nvPr/>
          </p:nvSpPr>
          <p:spPr>
            <a:xfrm>
              <a:off x="2066425" y="42374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68"/>
            <p:cNvSpPr/>
            <p:nvPr/>
          </p:nvSpPr>
          <p:spPr>
            <a:xfrm>
              <a:off x="2066425" y="416142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68"/>
            <p:cNvSpPr/>
            <p:nvPr/>
          </p:nvSpPr>
          <p:spPr>
            <a:xfrm>
              <a:off x="2066425" y="37041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68"/>
            <p:cNvSpPr/>
            <p:nvPr/>
          </p:nvSpPr>
          <p:spPr>
            <a:xfrm>
              <a:off x="2066425" y="36279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68"/>
            <p:cNvSpPr/>
            <p:nvPr/>
          </p:nvSpPr>
          <p:spPr>
            <a:xfrm>
              <a:off x="2066425" y="3551925"/>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68"/>
            <p:cNvSpPr/>
            <p:nvPr/>
          </p:nvSpPr>
          <p:spPr>
            <a:xfrm>
              <a:off x="2066425"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68"/>
            <p:cNvSpPr/>
            <p:nvPr/>
          </p:nvSpPr>
          <p:spPr>
            <a:xfrm>
              <a:off x="2066275" y="3399500"/>
              <a:ext cx="62375" cy="5335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68"/>
            <p:cNvSpPr/>
            <p:nvPr/>
          </p:nvSpPr>
          <p:spPr>
            <a:xfrm>
              <a:off x="2066275" y="3323300"/>
              <a:ext cx="62375" cy="53425"/>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68"/>
            <p:cNvSpPr/>
            <p:nvPr/>
          </p:nvSpPr>
          <p:spPr>
            <a:xfrm>
              <a:off x="2066275" y="3247075"/>
              <a:ext cx="62375" cy="53450"/>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68"/>
            <p:cNvSpPr/>
            <p:nvPr/>
          </p:nvSpPr>
          <p:spPr>
            <a:xfrm>
              <a:off x="206642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68"/>
            <p:cNvSpPr/>
            <p:nvPr/>
          </p:nvSpPr>
          <p:spPr>
            <a:xfrm>
              <a:off x="206642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68"/>
            <p:cNvSpPr/>
            <p:nvPr/>
          </p:nvSpPr>
          <p:spPr>
            <a:xfrm>
              <a:off x="2066425" y="2942425"/>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68"/>
            <p:cNvSpPr/>
            <p:nvPr/>
          </p:nvSpPr>
          <p:spPr>
            <a:xfrm>
              <a:off x="206642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68"/>
            <p:cNvSpPr/>
            <p:nvPr/>
          </p:nvSpPr>
          <p:spPr>
            <a:xfrm>
              <a:off x="206642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68"/>
            <p:cNvSpPr/>
            <p:nvPr/>
          </p:nvSpPr>
          <p:spPr>
            <a:xfrm>
              <a:off x="206642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68"/>
            <p:cNvSpPr/>
            <p:nvPr/>
          </p:nvSpPr>
          <p:spPr>
            <a:xfrm>
              <a:off x="206642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68"/>
            <p:cNvSpPr/>
            <p:nvPr/>
          </p:nvSpPr>
          <p:spPr>
            <a:xfrm>
              <a:off x="2066425"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68"/>
            <p:cNvSpPr/>
            <p:nvPr/>
          </p:nvSpPr>
          <p:spPr>
            <a:xfrm>
              <a:off x="2066425"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68"/>
            <p:cNvSpPr/>
            <p:nvPr/>
          </p:nvSpPr>
          <p:spPr>
            <a:xfrm>
              <a:off x="2066425" y="1571400"/>
              <a:ext cx="62225" cy="5325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68"/>
            <p:cNvSpPr/>
            <p:nvPr/>
          </p:nvSpPr>
          <p:spPr>
            <a:xfrm>
              <a:off x="2066425"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68"/>
            <p:cNvSpPr/>
            <p:nvPr/>
          </p:nvSpPr>
          <p:spPr>
            <a:xfrm>
              <a:off x="206642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68"/>
            <p:cNvSpPr/>
            <p:nvPr/>
          </p:nvSpPr>
          <p:spPr>
            <a:xfrm>
              <a:off x="206642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68"/>
            <p:cNvSpPr/>
            <p:nvPr/>
          </p:nvSpPr>
          <p:spPr>
            <a:xfrm>
              <a:off x="2066425" y="1038125"/>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68"/>
            <p:cNvSpPr/>
            <p:nvPr/>
          </p:nvSpPr>
          <p:spPr>
            <a:xfrm>
              <a:off x="1990200" y="4542300"/>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68"/>
            <p:cNvSpPr/>
            <p:nvPr/>
          </p:nvSpPr>
          <p:spPr>
            <a:xfrm>
              <a:off x="1990200" y="4466075"/>
              <a:ext cx="62225" cy="53300"/>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68"/>
            <p:cNvSpPr/>
            <p:nvPr/>
          </p:nvSpPr>
          <p:spPr>
            <a:xfrm>
              <a:off x="1990200" y="438987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68"/>
            <p:cNvSpPr/>
            <p:nvPr/>
          </p:nvSpPr>
          <p:spPr>
            <a:xfrm>
              <a:off x="1990200"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68"/>
            <p:cNvSpPr/>
            <p:nvPr/>
          </p:nvSpPr>
          <p:spPr>
            <a:xfrm>
              <a:off x="1990200" y="3551925"/>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68"/>
            <p:cNvSpPr/>
            <p:nvPr/>
          </p:nvSpPr>
          <p:spPr>
            <a:xfrm>
              <a:off x="19902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68"/>
            <p:cNvSpPr/>
            <p:nvPr/>
          </p:nvSpPr>
          <p:spPr>
            <a:xfrm>
              <a:off x="1990200"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68"/>
            <p:cNvSpPr/>
            <p:nvPr/>
          </p:nvSpPr>
          <p:spPr>
            <a:xfrm>
              <a:off x="1990075" y="3323300"/>
              <a:ext cx="62350" cy="53425"/>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68"/>
            <p:cNvSpPr/>
            <p:nvPr/>
          </p:nvSpPr>
          <p:spPr>
            <a:xfrm>
              <a:off x="1990075" y="3247075"/>
              <a:ext cx="62350" cy="53450"/>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68"/>
            <p:cNvSpPr/>
            <p:nvPr/>
          </p:nvSpPr>
          <p:spPr>
            <a:xfrm>
              <a:off x="1990200"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68"/>
            <p:cNvSpPr/>
            <p:nvPr/>
          </p:nvSpPr>
          <p:spPr>
            <a:xfrm>
              <a:off x="1990200"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68"/>
            <p:cNvSpPr/>
            <p:nvPr/>
          </p:nvSpPr>
          <p:spPr>
            <a:xfrm>
              <a:off x="1990200"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68"/>
            <p:cNvSpPr/>
            <p:nvPr/>
          </p:nvSpPr>
          <p:spPr>
            <a:xfrm>
              <a:off x="1990200" y="2333125"/>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68"/>
            <p:cNvSpPr/>
            <p:nvPr/>
          </p:nvSpPr>
          <p:spPr>
            <a:xfrm>
              <a:off x="199020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68"/>
            <p:cNvSpPr/>
            <p:nvPr/>
          </p:nvSpPr>
          <p:spPr>
            <a:xfrm>
              <a:off x="1990200" y="2180700"/>
              <a:ext cx="62225" cy="5335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68"/>
            <p:cNvSpPr/>
            <p:nvPr/>
          </p:nvSpPr>
          <p:spPr>
            <a:xfrm>
              <a:off x="1990200"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68"/>
            <p:cNvSpPr/>
            <p:nvPr/>
          </p:nvSpPr>
          <p:spPr>
            <a:xfrm>
              <a:off x="1990200"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68"/>
            <p:cNvSpPr/>
            <p:nvPr/>
          </p:nvSpPr>
          <p:spPr>
            <a:xfrm>
              <a:off x="1990200"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68"/>
            <p:cNvSpPr/>
            <p:nvPr/>
          </p:nvSpPr>
          <p:spPr>
            <a:xfrm>
              <a:off x="1990200"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68"/>
            <p:cNvSpPr/>
            <p:nvPr/>
          </p:nvSpPr>
          <p:spPr>
            <a:xfrm>
              <a:off x="1990200"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68"/>
            <p:cNvSpPr/>
            <p:nvPr/>
          </p:nvSpPr>
          <p:spPr>
            <a:xfrm>
              <a:off x="1990200"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68"/>
            <p:cNvSpPr/>
            <p:nvPr/>
          </p:nvSpPr>
          <p:spPr>
            <a:xfrm>
              <a:off x="1990200" y="1571400"/>
              <a:ext cx="62225" cy="5325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68"/>
            <p:cNvSpPr/>
            <p:nvPr/>
          </p:nvSpPr>
          <p:spPr>
            <a:xfrm>
              <a:off x="1990200"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68"/>
            <p:cNvSpPr/>
            <p:nvPr/>
          </p:nvSpPr>
          <p:spPr>
            <a:xfrm>
              <a:off x="1990200"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68"/>
            <p:cNvSpPr/>
            <p:nvPr/>
          </p:nvSpPr>
          <p:spPr>
            <a:xfrm>
              <a:off x="1990200"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68"/>
            <p:cNvSpPr/>
            <p:nvPr/>
          </p:nvSpPr>
          <p:spPr>
            <a:xfrm>
              <a:off x="1990200" y="1038125"/>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68"/>
            <p:cNvSpPr/>
            <p:nvPr/>
          </p:nvSpPr>
          <p:spPr>
            <a:xfrm>
              <a:off x="1914000" y="3551925"/>
              <a:ext cx="62225" cy="53300"/>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68"/>
            <p:cNvSpPr/>
            <p:nvPr/>
          </p:nvSpPr>
          <p:spPr>
            <a:xfrm>
              <a:off x="1914000"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68"/>
            <p:cNvSpPr/>
            <p:nvPr/>
          </p:nvSpPr>
          <p:spPr>
            <a:xfrm>
              <a:off x="1914000"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68"/>
            <p:cNvSpPr/>
            <p:nvPr/>
          </p:nvSpPr>
          <p:spPr>
            <a:xfrm>
              <a:off x="1914000" y="3323300"/>
              <a:ext cx="62225" cy="53425"/>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68"/>
            <p:cNvSpPr/>
            <p:nvPr/>
          </p:nvSpPr>
          <p:spPr>
            <a:xfrm>
              <a:off x="1914000" y="3247075"/>
              <a:ext cx="62425" cy="53450"/>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68"/>
            <p:cNvSpPr/>
            <p:nvPr/>
          </p:nvSpPr>
          <p:spPr>
            <a:xfrm>
              <a:off x="1914000"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68"/>
            <p:cNvSpPr/>
            <p:nvPr/>
          </p:nvSpPr>
          <p:spPr>
            <a:xfrm>
              <a:off x="1914000"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68"/>
            <p:cNvSpPr/>
            <p:nvPr/>
          </p:nvSpPr>
          <p:spPr>
            <a:xfrm>
              <a:off x="1914000"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68"/>
            <p:cNvSpPr/>
            <p:nvPr/>
          </p:nvSpPr>
          <p:spPr>
            <a:xfrm>
              <a:off x="1914000"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68"/>
            <p:cNvSpPr/>
            <p:nvPr/>
          </p:nvSpPr>
          <p:spPr>
            <a:xfrm>
              <a:off x="1914000"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68"/>
            <p:cNvSpPr/>
            <p:nvPr/>
          </p:nvSpPr>
          <p:spPr>
            <a:xfrm>
              <a:off x="191400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68"/>
            <p:cNvSpPr/>
            <p:nvPr/>
          </p:nvSpPr>
          <p:spPr>
            <a:xfrm>
              <a:off x="1914000"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68"/>
            <p:cNvSpPr/>
            <p:nvPr/>
          </p:nvSpPr>
          <p:spPr>
            <a:xfrm>
              <a:off x="1914000"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68"/>
            <p:cNvSpPr/>
            <p:nvPr/>
          </p:nvSpPr>
          <p:spPr>
            <a:xfrm>
              <a:off x="1914000"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68"/>
            <p:cNvSpPr/>
            <p:nvPr/>
          </p:nvSpPr>
          <p:spPr>
            <a:xfrm>
              <a:off x="1914000"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68"/>
            <p:cNvSpPr/>
            <p:nvPr/>
          </p:nvSpPr>
          <p:spPr>
            <a:xfrm>
              <a:off x="1914000"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68"/>
            <p:cNvSpPr/>
            <p:nvPr/>
          </p:nvSpPr>
          <p:spPr>
            <a:xfrm>
              <a:off x="1914000"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68"/>
            <p:cNvSpPr/>
            <p:nvPr/>
          </p:nvSpPr>
          <p:spPr>
            <a:xfrm>
              <a:off x="1914000"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68"/>
            <p:cNvSpPr/>
            <p:nvPr/>
          </p:nvSpPr>
          <p:spPr>
            <a:xfrm>
              <a:off x="1837775"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68"/>
            <p:cNvSpPr/>
            <p:nvPr/>
          </p:nvSpPr>
          <p:spPr>
            <a:xfrm>
              <a:off x="1837775" y="2866425"/>
              <a:ext cx="62425" cy="53275"/>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68"/>
            <p:cNvSpPr/>
            <p:nvPr/>
          </p:nvSpPr>
          <p:spPr>
            <a:xfrm>
              <a:off x="1837775" y="2714000"/>
              <a:ext cx="62425" cy="5335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68"/>
            <p:cNvSpPr/>
            <p:nvPr/>
          </p:nvSpPr>
          <p:spPr>
            <a:xfrm>
              <a:off x="1837775" y="2637775"/>
              <a:ext cx="62425" cy="53450"/>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68"/>
            <p:cNvSpPr/>
            <p:nvPr/>
          </p:nvSpPr>
          <p:spPr>
            <a:xfrm>
              <a:off x="1837775" y="2561575"/>
              <a:ext cx="62425" cy="53425"/>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68"/>
            <p:cNvSpPr/>
            <p:nvPr/>
          </p:nvSpPr>
          <p:spPr>
            <a:xfrm>
              <a:off x="1837775" y="2485550"/>
              <a:ext cx="62425" cy="53300"/>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68"/>
            <p:cNvSpPr/>
            <p:nvPr/>
          </p:nvSpPr>
          <p:spPr>
            <a:xfrm>
              <a:off x="1837775" y="2409350"/>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68"/>
            <p:cNvSpPr/>
            <p:nvPr/>
          </p:nvSpPr>
          <p:spPr>
            <a:xfrm>
              <a:off x="1837775"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68"/>
            <p:cNvSpPr/>
            <p:nvPr/>
          </p:nvSpPr>
          <p:spPr>
            <a:xfrm>
              <a:off x="1837775"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68"/>
            <p:cNvSpPr/>
            <p:nvPr/>
          </p:nvSpPr>
          <p:spPr>
            <a:xfrm>
              <a:off x="1837775"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68"/>
            <p:cNvSpPr/>
            <p:nvPr/>
          </p:nvSpPr>
          <p:spPr>
            <a:xfrm>
              <a:off x="1837775" y="2104500"/>
              <a:ext cx="62425" cy="5332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68"/>
            <p:cNvSpPr/>
            <p:nvPr/>
          </p:nvSpPr>
          <p:spPr>
            <a:xfrm>
              <a:off x="1837775"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68"/>
            <p:cNvSpPr/>
            <p:nvPr/>
          </p:nvSpPr>
          <p:spPr>
            <a:xfrm>
              <a:off x="1837775"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68"/>
            <p:cNvSpPr/>
            <p:nvPr/>
          </p:nvSpPr>
          <p:spPr>
            <a:xfrm>
              <a:off x="1837775"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68"/>
            <p:cNvSpPr/>
            <p:nvPr/>
          </p:nvSpPr>
          <p:spPr>
            <a:xfrm>
              <a:off x="1837775"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68"/>
            <p:cNvSpPr/>
            <p:nvPr/>
          </p:nvSpPr>
          <p:spPr>
            <a:xfrm>
              <a:off x="1837775"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68"/>
            <p:cNvSpPr/>
            <p:nvPr/>
          </p:nvSpPr>
          <p:spPr>
            <a:xfrm>
              <a:off x="1837775" y="11905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68"/>
            <p:cNvSpPr/>
            <p:nvPr/>
          </p:nvSpPr>
          <p:spPr>
            <a:xfrm>
              <a:off x="1837775" y="1114325"/>
              <a:ext cx="62425" cy="5335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68"/>
            <p:cNvSpPr/>
            <p:nvPr/>
          </p:nvSpPr>
          <p:spPr>
            <a:xfrm>
              <a:off x="176177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68"/>
            <p:cNvSpPr/>
            <p:nvPr/>
          </p:nvSpPr>
          <p:spPr>
            <a:xfrm>
              <a:off x="176177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68"/>
            <p:cNvSpPr/>
            <p:nvPr/>
          </p:nvSpPr>
          <p:spPr>
            <a:xfrm>
              <a:off x="1761775"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68"/>
            <p:cNvSpPr/>
            <p:nvPr/>
          </p:nvSpPr>
          <p:spPr>
            <a:xfrm>
              <a:off x="1761775"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68"/>
            <p:cNvSpPr/>
            <p:nvPr/>
          </p:nvSpPr>
          <p:spPr>
            <a:xfrm>
              <a:off x="1761775" y="2485550"/>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68"/>
            <p:cNvSpPr/>
            <p:nvPr/>
          </p:nvSpPr>
          <p:spPr>
            <a:xfrm>
              <a:off x="1761775"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68"/>
            <p:cNvSpPr/>
            <p:nvPr/>
          </p:nvSpPr>
          <p:spPr>
            <a:xfrm>
              <a:off x="1761775"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68"/>
            <p:cNvSpPr/>
            <p:nvPr/>
          </p:nvSpPr>
          <p:spPr>
            <a:xfrm>
              <a:off x="176177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68"/>
            <p:cNvSpPr/>
            <p:nvPr/>
          </p:nvSpPr>
          <p:spPr>
            <a:xfrm>
              <a:off x="176177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68"/>
            <p:cNvSpPr/>
            <p:nvPr/>
          </p:nvSpPr>
          <p:spPr>
            <a:xfrm>
              <a:off x="176177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68"/>
            <p:cNvSpPr/>
            <p:nvPr/>
          </p:nvSpPr>
          <p:spPr>
            <a:xfrm>
              <a:off x="176177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68"/>
            <p:cNvSpPr/>
            <p:nvPr/>
          </p:nvSpPr>
          <p:spPr>
            <a:xfrm>
              <a:off x="1761775"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68"/>
            <p:cNvSpPr/>
            <p:nvPr/>
          </p:nvSpPr>
          <p:spPr>
            <a:xfrm>
              <a:off x="1761775" y="164740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68"/>
            <p:cNvSpPr/>
            <p:nvPr/>
          </p:nvSpPr>
          <p:spPr>
            <a:xfrm>
              <a:off x="176177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68"/>
            <p:cNvSpPr/>
            <p:nvPr/>
          </p:nvSpPr>
          <p:spPr>
            <a:xfrm>
              <a:off x="1761775" y="11905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68"/>
            <p:cNvSpPr/>
            <p:nvPr/>
          </p:nvSpPr>
          <p:spPr>
            <a:xfrm>
              <a:off x="176177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68"/>
            <p:cNvSpPr/>
            <p:nvPr/>
          </p:nvSpPr>
          <p:spPr>
            <a:xfrm>
              <a:off x="1685550" y="3018650"/>
              <a:ext cx="62225" cy="53425"/>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68"/>
            <p:cNvSpPr/>
            <p:nvPr/>
          </p:nvSpPr>
          <p:spPr>
            <a:xfrm>
              <a:off x="168555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68"/>
            <p:cNvSpPr/>
            <p:nvPr/>
          </p:nvSpPr>
          <p:spPr>
            <a:xfrm>
              <a:off x="168555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68"/>
            <p:cNvSpPr/>
            <p:nvPr/>
          </p:nvSpPr>
          <p:spPr>
            <a:xfrm>
              <a:off x="168555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68"/>
            <p:cNvSpPr/>
            <p:nvPr/>
          </p:nvSpPr>
          <p:spPr>
            <a:xfrm>
              <a:off x="168555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68"/>
            <p:cNvSpPr/>
            <p:nvPr/>
          </p:nvSpPr>
          <p:spPr>
            <a:xfrm>
              <a:off x="16855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68"/>
            <p:cNvSpPr/>
            <p:nvPr/>
          </p:nvSpPr>
          <p:spPr>
            <a:xfrm>
              <a:off x="16855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68"/>
            <p:cNvSpPr/>
            <p:nvPr/>
          </p:nvSpPr>
          <p:spPr>
            <a:xfrm>
              <a:off x="168555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68"/>
            <p:cNvSpPr/>
            <p:nvPr/>
          </p:nvSpPr>
          <p:spPr>
            <a:xfrm>
              <a:off x="168555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68"/>
            <p:cNvSpPr/>
            <p:nvPr/>
          </p:nvSpPr>
          <p:spPr>
            <a:xfrm>
              <a:off x="168555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68"/>
            <p:cNvSpPr/>
            <p:nvPr/>
          </p:nvSpPr>
          <p:spPr>
            <a:xfrm>
              <a:off x="168555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68"/>
            <p:cNvSpPr/>
            <p:nvPr/>
          </p:nvSpPr>
          <p:spPr>
            <a:xfrm>
              <a:off x="16855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68"/>
            <p:cNvSpPr/>
            <p:nvPr/>
          </p:nvSpPr>
          <p:spPr>
            <a:xfrm>
              <a:off x="1685550"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68"/>
            <p:cNvSpPr/>
            <p:nvPr/>
          </p:nvSpPr>
          <p:spPr>
            <a:xfrm>
              <a:off x="16855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68"/>
            <p:cNvSpPr/>
            <p:nvPr/>
          </p:nvSpPr>
          <p:spPr>
            <a:xfrm>
              <a:off x="16855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68"/>
            <p:cNvSpPr/>
            <p:nvPr/>
          </p:nvSpPr>
          <p:spPr>
            <a:xfrm>
              <a:off x="1685550"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68"/>
            <p:cNvSpPr/>
            <p:nvPr/>
          </p:nvSpPr>
          <p:spPr>
            <a:xfrm>
              <a:off x="160935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68"/>
            <p:cNvSpPr/>
            <p:nvPr/>
          </p:nvSpPr>
          <p:spPr>
            <a:xfrm>
              <a:off x="160935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68"/>
            <p:cNvSpPr/>
            <p:nvPr/>
          </p:nvSpPr>
          <p:spPr>
            <a:xfrm>
              <a:off x="16093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68"/>
            <p:cNvSpPr/>
            <p:nvPr/>
          </p:nvSpPr>
          <p:spPr>
            <a:xfrm>
              <a:off x="160935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68"/>
            <p:cNvSpPr/>
            <p:nvPr/>
          </p:nvSpPr>
          <p:spPr>
            <a:xfrm>
              <a:off x="160935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68"/>
            <p:cNvSpPr/>
            <p:nvPr/>
          </p:nvSpPr>
          <p:spPr>
            <a:xfrm>
              <a:off x="1609350" y="2333125"/>
              <a:ext cx="62200" cy="53450"/>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68"/>
            <p:cNvSpPr/>
            <p:nvPr/>
          </p:nvSpPr>
          <p:spPr>
            <a:xfrm>
              <a:off x="160935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68"/>
            <p:cNvSpPr/>
            <p:nvPr/>
          </p:nvSpPr>
          <p:spPr>
            <a:xfrm>
              <a:off x="160935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68"/>
            <p:cNvSpPr/>
            <p:nvPr/>
          </p:nvSpPr>
          <p:spPr>
            <a:xfrm>
              <a:off x="160935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68"/>
            <p:cNvSpPr/>
            <p:nvPr/>
          </p:nvSpPr>
          <p:spPr>
            <a:xfrm>
              <a:off x="160935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68"/>
            <p:cNvSpPr/>
            <p:nvPr/>
          </p:nvSpPr>
          <p:spPr>
            <a:xfrm>
              <a:off x="16093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68"/>
            <p:cNvSpPr/>
            <p:nvPr/>
          </p:nvSpPr>
          <p:spPr>
            <a:xfrm>
              <a:off x="160935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68"/>
            <p:cNvSpPr/>
            <p:nvPr/>
          </p:nvSpPr>
          <p:spPr>
            <a:xfrm>
              <a:off x="16093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68"/>
            <p:cNvSpPr/>
            <p:nvPr/>
          </p:nvSpPr>
          <p:spPr>
            <a:xfrm>
              <a:off x="1609350" y="1647400"/>
              <a:ext cx="62200" cy="53450"/>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68"/>
            <p:cNvSpPr/>
            <p:nvPr/>
          </p:nvSpPr>
          <p:spPr>
            <a:xfrm>
              <a:off x="16093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68"/>
            <p:cNvSpPr/>
            <p:nvPr/>
          </p:nvSpPr>
          <p:spPr>
            <a:xfrm>
              <a:off x="16093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68"/>
            <p:cNvSpPr/>
            <p:nvPr/>
          </p:nvSpPr>
          <p:spPr>
            <a:xfrm>
              <a:off x="16093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68"/>
            <p:cNvSpPr/>
            <p:nvPr/>
          </p:nvSpPr>
          <p:spPr>
            <a:xfrm>
              <a:off x="160935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68"/>
            <p:cNvSpPr/>
            <p:nvPr/>
          </p:nvSpPr>
          <p:spPr>
            <a:xfrm>
              <a:off x="1533125" y="2942425"/>
              <a:ext cx="62425" cy="53450"/>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68"/>
            <p:cNvSpPr/>
            <p:nvPr/>
          </p:nvSpPr>
          <p:spPr>
            <a:xfrm>
              <a:off x="1533125"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68"/>
            <p:cNvSpPr/>
            <p:nvPr/>
          </p:nvSpPr>
          <p:spPr>
            <a:xfrm>
              <a:off x="1533125" y="2561575"/>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68"/>
            <p:cNvSpPr/>
            <p:nvPr/>
          </p:nvSpPr>
          <p:spPr>
            <a:xfrm>
              <a:off x="1533125"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68"/>
            <p:cNvSpPr/>
            <p:nvPr/>
          </p:nvSpPr>
          <p:spPr>
            <a:xfrm>
              <a:off x="1533125" y="2409350"/>
              <a:ext cx="62425" cy="5335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68"/>
            <p:cNvSpPr/>
            <p:nvPr/>
          </p:nvSpPr>
          <p:spPr>
            <a:xfrm>
              <a:off x="1533125" y="2333125"/>
              <a:ext cx="62425" cy="53450"/>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68"/>
            <p:cNvSpPr/>
            <p:nvPr/>
          </p:nvSpPr>
          <p:spPr>
            <a:xfrm>
              <a:off x="1533125" y="2256925"/>
              <a:ext cx="62575" cy="53425"/>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68"/>
            <p:cNvSpPr/>
            <p:nvPr/>
          </p:nvSpPr>
          <p:spPr>
            <a:xfrm>
              <a:off x="1533125" y="2180700"/>
              <a:ext cx="62425" cy="5335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68"/>
            <p:cNvSpPr/>
            <p:nvPr/>
          </p:nvSpPr>
          <p:spPr>
            <a:xfrm>
              <a:off x="1533125" y="21045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68"/>
            <p:cNvSpPr/>
            <p:nvPr/>
          </p:nvSpPr>
          <p:spPr>
            <a:xfrm>
              <a:off x="1533125" y="2028275"/>
              <a:ext cx="62425" cy="53450"/>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68"/>
            <p:cNvSpPr/>
            <p:nvPr/>
          </p:nvSpPr>
          <p:spPr>
            <a:xfrm>
              <a:off x="1533125" y="1952050"/>
              <a:ext cx="62425" cy="53450"/>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68"/>
            <p:cNvSpPr/>
            <p:nvPr/>
          </p:nvSpPr>
          <p:spPr>
            <a:xfrm>
              <a:off x="1533125" y="1876050"/>
              <a:ext cx="62425" cy="53275"/>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68"/>
            <p:cNvSpPr/>
            <p:nvPr/>
          </p:nvSpPr>
          <p:spPr>
            <a:xfrm>
              <a:off x="1533125"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68"/>
            <p:cNvSpPr/>
            <p:nvPr/>
          </p:nvSpPr>
          <p:spPr>
            <a:xfrm>
              <a:off x="1533125"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68"/>
            <p:cNvSpPr/>
            <p:nvPr/>
          </p:nvSpPr>
          <p:spPr>
            <a:xfrm>
              <a:off x="1533125" y="164740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68"/>
            <p:cNvSpPr/>
            <p:nvPr/>
          </p:nvSpPr>
          <p:spPr>
            <a:xfrm>
              <a:off x="1533125" y="134275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68"/>
            <p:cNvSpPr/>
            <p:nvPr/>
          </p:nvSpPr>
          <p:spPr>
            <a:xfrm>
              <a:off x="1456925"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68"/>
            <p:cNvSpPr/>
            <p:nvPr/>
          </p:nvSpPr>
          <p:spPr>
            <a:xfrm>
              <a:off x="1456925" y="2790200"/>
              <a:ext cx="62425" cy="5335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68"/>
            <p:cNvSpPr/>
            <p:nvPr/>
          </p:nvSpPr>
          <p:spPr>
            <a:xfrm>
              <a:off x="145692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68"/>
            <p:cNvSpPr/>
            <p:nvPr/>
          </p:nvSpPr>
          <p:spPr>
            <a:xfrm>
              <a:off x="1456925"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68"/>
            <p:cNvSpPr/>
            <p:nvPr/>
          </p:nvSpPr>
          <p:spPr>
            <a:xfrm>
              <a:off x="1456925" y="2561575"/>
              <a:ext cx="62425" cy="53425"/>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68"/>
            <p:cNvSpPr/>
            <p:nvPr/>
          </p:nvSpPr>
          <p:spPr>
            <a:xfrm>
              <a:off x="1456925" y="2485550"/>
              <a:ext cx="62425" cy="53300"/>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68"/>
            <p:cNvSpPr/>
            <p:nvPr/>
          </p:nvSpPr>
          <p:spPr>
            <a:xfrm>
              <a:off x="1456925" y="2409350"/>
              <a:ext cx="62425" cy="5335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68"/>
            <p:cNvSpPr/>
            <p:nvPr/>
          </p:nvSpPr>
          <p:spPr>
            <a:xfrm>
              <a:off x="1456925"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68"/>
            <p:cNvSpPr/>
            <p:nvPr/>
          </p:nvSpPr>
          <p:spPr>
            <a:xfrm>
              <a:off x="145692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68"/>
            <p:cNvSpPr/>
            <p:nvPr/>
          </p:nvSpPr>
          <p:spPr>
            <a:xfrm>
              <a:off x="1456925" y="2180700"/>
              <a:ext cx="62425" cy="5335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68"/>
            <p:cNvSpPr/>
            <p:nvPr/>
          </p:nvSpPr>
          <p:spPr>
            <a:xfrm>
              <a:off x="145692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68"/>
            <p:cNvSpPr/>
            <p:nvPr/>
          </p:nvSpPr>
          <p:spPr>
            <a:xfrm>
              <a:off x="1456925" y="2028275"/>
              <a:ext cx="62425" cy="53450"/>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68"/>
            <p:cNvSpPr/>
            <p:nvPr/>
          </p:nvSpPr>
          <p:spPr>
            <a:xfrm>
              <a:off x="1456925" y="1952050"/>
              <a:ext cx="62425" cy="53450"/>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68"/>
            <p:cNvSpPr/>
            <p:nvPr/>
          </p:nvSpPr>
          <p:spPr>
            <a:xfrm>
              <a:off x="145692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68"/>
            <p:cNvSpPr/>
            <p:nvPr/>
          </p:nvSpPr>
          <p:spPr>
            <a:xfrm>
              <a:off x="1456925" y="1799850"/>
              <a:ext cx="62425" cy="5332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68"/>
            <p:cNvSpPr/>
            <p:nvPr/>
          </p:nvSpPr>
          <p:spPr>
            <a:xfrm>
              <a:off x="145692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68"/>
            <p:cNvSpPr/>
            <p:nvPr/>
          </p:nvSpPr>
          <p:spPr>
            <a:xfrm>
              <a:off x="1456925" y="1647400"/>
              <a:ext cx="62425" cy="53450"/>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68"/>
            <p:cNvSpPr/>
            <p:nvPr/>
          </p:nvSpPr>
          <p:spPr>
            <a:xfrm>
              <a:off x="1456925" y="1571400"/>
              <a:ext cx="62425" cy="5325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68"/>
            <p:cNvSpPr/>
            <p:nvPr/>
          </p:nvSpPr>
          <p:spPr>
            <a:xfrm>
              <a:off x="1456925" y="1266550"/>
              <a:ext cx="62425" cy="53450"/>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68"/>
            <p:cNvSpPr/>
            <p:nvPr/>
          </p:nvSpPr>
          <p:spPr>
            <a:xfrm>
              <a:off x="1380900"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68"/>
            <p:cNvSpPr/>
            <p:nvPr/>
          </p:nvSpPr>
          <p:spPr>
            <a:xfrm>
              <a:off x="1380900"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68"/>
            <p:cNvSpPr/>
            <p:nvPr/>
          </p:nvSpPr>
          <p:spPr>
            <a:xfrm>
              <a:off x="1380900"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68"/>
            <p:cNvSpPr/>
            <p:nvPr/>
          </p:nvSpPr>
          <p:spPr>
            <a:xfrm>
              <a:off x="13809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68"/>
            <p:cNvSpPr/>
            <p:nvPr/>
          </p:nvSpPr>
          <p:spPr>
            <a:xfrm>
              <a:off x="1380900"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68"/>
            <p:cNvSpPr/>
            <p:nvPr/>
          </p:nvSpPr>
          <p:spPr>
            <a:xfrm>
              <a:off x="13809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68"/>
            <p:cNvSpPr/>
            <p:nvPr/>
          </p:nvSpPr>
          <p:spPr>
            <a:xfrm>
              <a:off x="13809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68"/>
            <p:cNvSpPr/>
            <p:nvPr/>
          </p:nvSpPr>
          <p:spPr>
            <a:xfrm>
              <a:off x="1380900"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68"/>
            <p:cNvSpPr/>
            <p:nvPr/>
          </p:nvSpPr>
          <p:spPr>
            <a:xfrm>
              <a:off x="13809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68"/>
            <p:cNvSpPr/>
            <p:nvPr/>
          </p:nvSpPr>
          <p:spPr>
            <a:xfrm>
              <a:off x="13809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68"/>
            <p:cNvSpPr/>
            <p:nvPr/>
          </p:nvSpPr>
          <p:spPr>
            <a:xfrm>
              <a:off x="13809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68"/>
            <p:cNvSpPr/>
            <p:nvPr/>
          </p:nvSpPr>
          <p:spPr>
            <a:xfrm>
              <a:off x="13809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68"/>
            <p:cNvSpPr/>
            <p:nvPr/>
          </p:nvSpPr>
          <p:spPr>
            <a:xfrm>
              <a:off x="13809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68"/>
            <p:cNvSpPr/>
            <p:nvPr/>
          </p:nvSpPr>
          <p:spPr>
            <a:xfrm>
              <a:off x="13809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68"/>
            <p:cNvSpPr/>
            <p:nvPr/>
          </p:nvSpPr>
          <p:spPr>
            <a:xfrm>
              <a:off x="13809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68"/>
            <p:cNvSpPr/>
            <p:nvPr/>
          </p:nvSpPr>
          <p:spPr>
            <a:xfrm>
              <a:off x="138090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68"/>
            <p:cNvSpPr/>
            <p:nvPr/>
          </p:nvSpPr>
          <p:spPr>
            <a:xfrm>
              <a:off x="13809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68"/>
            <p:cNvSpPr/>
            <p:nvPr/>
          </p:nvSpPr>
          <p:spPr>
            <a:xfrm>
              <a:off x="13809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68"/>
            <p:cNvSpPr/>
            <p:nvPr/>
          </p:nvSpPr>
          <p:spPr>
            <a:xfrm>
              <a:off x="13047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68"/>
            <p:cNvSpPr/>
            <p:nvPr/>
          </p:nvSpPr>
          <p:spPr>
            <a:xfrm>
              <a:off x="130470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68"/>
            <p:cNvSpPr/>
            <p:nvPr/>
          </p:nvSpPr>
          <p:spPr>
            <a:xfrm>
              <a:off x="130470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68"/>
            <p:cNvSpPr/>
            <p:nvPr/>
          </p:nvSpPr>
          <p:spPr>
            <a:xfrm>
              <a:off x="13047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68"/>
            <p:cNvSpPr/>
            <p:nvPr/>
          </p:nvSpPr>
          <p:spPr>
            <a:xfrm>
              <a:off x="130470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68"/>
            <p:cNvSpPr/>
            <p:nvPr/>
          </p:nvSpPr>
          <p:spPr>
            <a:xfrm>
              <a:off x="130470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68"/>
            <p:cNvSpPr/>
            <p:nvPr/>
          </p:nvSpPr>
          <p:spPr>
            <a:xfrm>
              <a:off x="13047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68"/>
            <p:cNvSpPr/>
            <p:nvPr/>
          </p:nvSpPr>
          <p:spPr>
            <a:xfrm>
              <a:off x="13047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68"/>
            <p:cNvSpPr/>
            <p:nvPr/>
          </p:nvSpPr>
          <p:spPr>
            <a:xfrm>
              <a:off x="13047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68"/>
            <p:cNvSpPr/>
            <p:nvPr/>
          </p:nvSpPr>
          <p:spPr>
            <a:xfrm>
              <a:off x="13047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68"/>
            <p:cNvSpPr/>
            <p:nvPr/>
          </p:nvSpPr>
          <p:spPr>
            <a:xfrm>
              <a:off x="1304700" y="17998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68"/>
            <p:cNvSpPr/>
            <p:nvPr/>
          </p:nvSpPr>
          <p:spPr>
            <a:xfrm>
              <a:off x="13047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68"/>
            <p:cNvSpPr/>
            <p:nvPr/>
          </p:nvSpPr>
          <p:spPr>
            <a:xfrm>
              <a:off x="130470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68"/>
            <p:cNvSpPr/>
            <p:nvPr/>
          </p:nvSpPr>
          <p:spPr>
            <a:xfrm>
              <a:off x="130470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68"/>
            <p:cNvSpPr/>
            <p:nvPr/>
          </p:nvSpPr>
          <p:spPr>
            <a:xfrm>
              <a:off x="13047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68"/>
            <p:cNvSpPr/>
            <p:nvPr/>
          </p:nvSpPr>
          <p:spPr>
            <a:xfrm>
              <a:off x="13047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68"/>
            <p:cNvSpPr/>
            <p:nvPr/>
          </p:nvSpPr>
          <p:spPr>
            <a:xfrm>
              <a:off x="1304700" y="11905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68"/>
            <p:cNvSpPr/>
            <p:nvPr/>
          </p:nvSpPr>
          <p:spPr>
            <a:xfrm>
              <a:off x="12284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68"/>
            <p:cNvSpPr/>
            <p:nvPr/>
          </p:nvSpPr>
          <p:spPr>
            <a:xfrm>
              <a:off x="12284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68"/>
            <p:cNvSpPr/>
            <p:nvPr/>
          </p:nvSpPr>
          <p:spPr>
            <a:xfrm>
              <a:off x="12284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68"/>
            <p:cNvSpPr/>
            <p:nvPr/>
          </p:nvSpPr>
          <p:spPr>
            <a:xfrm>
              <a:off x="12284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68"/>
            <p:cNvSpPr/>
            <p:nvPr/>
          </p:nvSpPr>
          <p:spPr>
            <a:xfrm>
              <a:off x="1228475"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68"/>
            <p:cNvSpPr/>
            <p:nvPr/>
          </p:nvSpPr>
          <p:spPr>
            <a:xfrm>
              <a:off x="1228475"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68"/>
            <p:cNvSpPr/>
            <p:nvPr/>
          </p:nvSpPr>
          <p:spPr>
            <a:xfrm>
              <a:off x="1228475"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68"/>
            <p:cNvSpPr/>
            <p:nvPr/>
          </p:nvSpPr>
          <p:spPr>
            <a:xfrm>
              <a:off x="12284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68"/>
            <p:cNvSpPr/>
            <p:nvPr/>
          </p:nvSpPr>
          <p:spPr>
            <a:xfrm>
              <a:off x="12284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68"/>
            <p:cNvSpPr/>
            <p:nvPr/>
          </p:nvSpPr>
          <p:spPr>
            <a:xfrm>
              <a:off x="12284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68"/>
            <p:cNvSpPr/>
            <p:nvPr/>
          </p:nvSpPr>
          <p:spPr>
            <a:xfrm>
              <a:off x="12284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68"/>
            <p:cNvSpPr/>
            <p:nvPr/>
          </p:nvSpPr>
          <p:spPr>
            <a:xfrm>
              <a:off x="122847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68"/>
            <p:cNvSpPr/>
            <p:nvPr/>
          </p:nvSpPr>
          <p:spPr>
            <a:xfrm>
              <a:off x="12284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68"/>
            <p:cNvSpPr/>
            <p:nvPr/>
          </p:nvSpPr>
          <p:spPr>
            <a:xfrm>
              <a:off x="12284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68"/>
            <p:cNvSpPr/>
            <p:nvPr/>
          </p:nvSpPr>
          <p:spPr>
            <a:xfrm>
              <a:off x="12284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68"/>
            <p:cNvSpPr/>
            <p:nvPr/>
          </p:nvSpPr>
          <p:spPr>
            <a:xfrm>
              <a:off x="12284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68"/>
            <p:cNvSpPr/>
            <p:nvPr/>
          </p:nvSpPr>
          <p:spPr>
            <a:xfrm>
              <a:off x="1228475"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68"/>
            <p:cNvSpPr/>
            <p:nvPr/>
          </p:nvSpPr>
          <p:spPr>
            <a:xfrm>
              <a:off x="12284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68"/>
            <p:cNvSpPr/>
            <p:nvPr/>
          </p:nvSpPr>
          <p:spPr>
            <a:xfrm>
              <a:off x="1152275" y="2561575"/>
              <a:ext cx="62400" cy="53425"/>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68"/>
            <p:cNvSpPr/>
            <p:nvPr/>
          </p:nvSpPr>
          <p:spPr>
            <a:xfrm>
              <a:off x="1152275" y="2485550"/>
              <a:ext cx="62400" cy="53300"/>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68"/>
            <p:cNvSpPr/>
            <p:nvPr/>
          </p:nvSpPr>
          <p:spPr>
            <a:xfrm>
              <a:off x="1152275" y="2409350"/>
              <a:ext cx="62400" cy="5335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68"/>
            <p:cNvSpPr/>
            <p:nvPr/>
          </p:nvSpPr>
          <p:spPr>
            <a:xfrm>
              <a:off x="1152275"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68"/>
            <p:cNvSpPr/>
            <p:nvPr/>
          </p:nvSpPr>
          <p:spPr>
            <a:xfrm>
              <a:off x="11522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68"/>
            <p:cNvSpPr/>
            <p:nvPr/>
          </p:nvSpPr>
          <p:spPr>
            <a:xfrm>
              <a:off x="1152275" y="2180700"/>
              <a:ext cx="62400" cy="5335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68"/>
            <p:cNvSpPr/>
            <p:nvPr/>
          </p:nvSpPr>
          <p:spPr>
            <a:xfrm>
              <a:off x="1152275" y="210450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68"/>
            <p:cNvSpPr/>
            <p:nvPr/>
          </p:nvSpPr>
          <p:spPr>
            <a:xfrm>
              <a:off x="1152275"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68"/>
            <p:cNvSpPr/>
            <p:nvPr/>
          </p:nvSpPr>
          <p:spPr>
            <a:xfrm>
              <a:off x="1152275"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68"/>
            <p:cNvSpPr/>
            <p:nvPr/>
          </p:nvSpPr>
          <p:spPr>
            <a:xfrm>
              <a:off x="1152275"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68"/>
            <p:cNvSpPr/>
            <p:nvPr/>
          </p:nvSpPr>
          <p:spPr>
            <a:xfrm>
              <a:off x="1152275" y="179985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68"/>
            <p:cNvSpPr/>
            <p:nvPr/>
          </p:nvSpPr>
          <p:spPr>
            <a:xfrm>
              <a:off x="1152275" y="1723625"/>
              <a:ext cx="62400" cy="5335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68"/>
            <p:cNvSpPr/>
            <p:nvPr/>
          </p:nvSpPr>
          <p:spPr>
            <a:xfrm>
              <a:off x="11522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68"/>
            <p:cNvSpPr/>
            <p:nvPr/>
          </p:nvSpPr>
          <p:spPr>
            <a:xfrm>
              <a:off x="1152275"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68"/>
            <p:cNvSpPr/>
            <p:nvPr/>
          </p:nvSpPr>
          <p:spPr>
            <a:xfrm>
              <a:off x="1152275"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68"/>
            <p:cNvSpPr/>
            <p:nvPr/>
          </p:nvSpPr>
          <p:spPr>
            <a:xfrm>
              <a:off x="1076050"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68"/>
            <p:cNvSpPr/>
            <p:nvPr/>
          </p:nvSpPr>
          <p:spPr>
            <a:xfrm>
              <a:off x="10760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68"/>
            <p:cNvSpPr/>
            <p:nvPr/>
          </p:nvSpPr>
          <p:spPr>
            <a:xfrm>
              <a:off x="10760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68"/>
            <p:cNvSpPr/>
            <p:nvPr/>
          </p:nvSpPr>
          <p:spPr>
            <a:xfrm>
              <a:off x="10760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68"/>
            <p:cNvSpPr/>
            <p:nvPr/>
          </p:nvSpPr>
          <p:spPr>
            <a:xfrm>
              <a:off x="1076050"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68"/>
            <p:cNvSpPr/>
            <p:nvPr/>
          </p:nvSpPr>
          <p:spPr>
            <a:xfrm>
              <a:off x="10760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68"/>
            <p:cNvSpPr/>
            <p:nvPr/>
          </p:nvSpPr>
          <p:spPr>
            <a:xfrm>
              <a:off x="1076050"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68"/>
            <p:cNvSpPr/>
            <p:nvPr/>
          </p:nvSpPr>
          <p:spPr>
            <a:xfrm>
              <a:off x="10760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68"/>
            <p:cNvSpPr/>
            <p:nvPr/>
          </p:nvSpPr>
          <p:spPr>
            <a:xfrm>
              <a:off x="10760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68"/>
            <p:cNvSpPr/>
            <p:nvPr/>
          </p:nvSpPr>
          <p:spPr>
            <a:xfrm>
              <a:off x="10760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68"/>
            <p:cNvSpPr/>
            <p:nvPr/>
          </p:nvSpPr>
          <p:spPr>
            <a:xfrm>
              <a:off x="1076050"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68"/>
            <p:cNvSpPr/>
            <p:nvPr/>
          </p:nvSpPr>
          <p:spPr>
            <a:xfrm>
              <a:off x="1076050" y="1571400"/>
              <a:ext cx="62425" cy="5325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68"/>
            <p:cNvSpPr/>
            <p:nvPr/>
          </p:nvSpPr>
          <p:spPr>
            <a:xfrm>
              <a:off x="1076050"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68"/>
            <p:cNvSpPr/>
            <p:nvPr/>
          </p:nvSpPr>
          <p:spPr>
            <a:xfrm>
              <a:off x="1076050"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68"/>
            <p:cNvSpPr/>
            <p:nvPr/>
          </p:nvSpPr>
          <p:spPr>
            <a:xfrm>
              <a:off x="1076050"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68"/>
            <p:cNvSpPr/>
            <p:nvPr/>
          </p:nvSpPr>
          <p:spPr>
            <a:xfrm>
              <a:off x="1000050"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68"/>
            <p:cNvSpPr/>
            <p:nvPr/>
          </p:nvSpPr>
          <p:spPr>
            <a:xfrm>
              <a:off x="1000050" y="2028275"/>
              <a:ext cx="62200" cy="53450"/>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68"/>
            <p:cNvSpPr/>
            <p:nvPr/>
          </p:nvSpPr>
          <p:spPr>
            <a:xfrm>
              <a:off x="1000050"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68"/>
            <p:cNvSpPr/>
            <p:nvPr/>
          </p:nvSpPr>
          <p:spPr>
            <a:xfrm>
              <a:off x="1000050"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68"/>
            <p:cNvSpPr/>
            <p:nvPr/>
          </p:nvSpPr>
          <p:spPr>
            <a:xfrm>
              <a:off x="10000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68"/>
            <p:cNvSpPr/>
            <p:nvPr/>
          </p:nvSpPr>
          <p:spPr>
            <a:xfrm>
              <a:off x="1000050"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68"/>
            <p:cNvSpPr/>
            <p:nvPr/>
          </p:nvSpPr>
          <p:spPr>
            <a:xfrm>
              <a:off x="1000050" y="164740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68"/>
            <p:cNvSpPr/>
            <p:nvPr/>
          </p:nvSpPr>
          <p:spPr>
            <a:xfrm>
              <a:off x="1000050"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68"/>
            <p:cNvSpPr/>
            <p:nvPr/>
          </p:nvSpPr>
          <p:spPr>
            <a:xfrm>
              <a:off x="1000050" y="134275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68"/>
            <p:cNvSpPr/>
            <p:nvPr/>
          </p:nvSpPr>
          <p:spPr>
            <a:xfrm>
              <a:off x="92382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68"/>
            <p:cNvSpPr/>
            <p:nvPr/>
          </p:nvSpPr>
          <p:spPr>
            <a:xfrm>
              <a:off x="92382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68"/>
            <p:cNvSpPr/>
            <p:nvPr/>
          </p:nvSpPr>
          <p:spPr>
            <a:xfrm>
              <a:off x="923825"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68"/>
            <p:cNvSpPr/>
            <p:nvPr/>
          </p:nvSpPr>
          <p:spPr>
            <a:xfrm>
              <a:off x="92382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68"/>
            <p:cNvSpPr/>
            <p:nvPr/>
          </p:nvSpPr>
          <p:spPr>
            <a:xfrm>
              <a:off x="92382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68"/>
            <p:cNvSpPr/>
            <p:nvPr/>
          </p:nvSpPr>
          <p:spPr>
            <a:xfrm>
              <a:off x="92382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68"/>
            <p:cNvSpPr/>
            <p:nvPr/>
          </p:nvSpPr>
          <p:spPr>
            <a:xfrm>
              <a:off x="92382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68"/>
            <p:cNvSpPr/>
            <p:nvPr/>
          </p:nvSpPr>
          <p:spPr>
            <a:xfrm>
              <a:off x="8476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68"/>
            <p:cNvSpPr/>
            <p:nvPr/>
          </p:nvSpPr>
          <p:spPr>
            <a:xfrm>
              <a:off x="8476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68"/>
            <p:cNvSpPr/>
            <p:nvPr/>
          </p:nvSpPr>
          <p:spPr>
            <a:xfrm>
              <a:off x="8476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68"/>
            <p:cNvSpPr/>
            <p:nvPr/>
          </p:nvSpPr>
          <p:spPr>
            <a:xfrm>
              <a:off x="8476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68"/>
            <p:cNvSpPr/>
            <p:nvPr/>
          </p:nvSpPr>
          <p:spPr>
            <a:xfrm>
              <a:off x="8476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68"/>
            <p:cNvSpPr/>
            <p:nvPr/>
          </p:nvSpPr>
          <p:spPr>
            <a:xfrm>
              <a:off x="8476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68"/>
            <p:cNvSpPr/>
            <p:nvPr/>
          </p:nvSpPr>
          <p:spPr>
            <a:xfrm>
              <a:off x="771400"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68"/>
            <p:cNvSpPr/>
            <p:nvPr/>
          </p:nvSpPr>
          <p:spPr>
            <a:xfrm>
              <a:off x="771400"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68"/>
            <p:cNvSpPr/>
            <p:nvPr/>
          </p:nvSpPr>
          <p:spPr>
            <a:xfrm>
              <a:off x="7714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68"/>
            <p:cNvSpPr/>
            <p:nvPr/>
          </p:nvSpPr>
          <p:spPr>
            <a:xfrm>
              <a:off x="771400"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68"/>
            <p:cNvSpPr/>
            <p:nvPr/>
          </p:nvSpPr>
          <p:spPr>
            <a:xfrm>
              <a:off x="695200" y="1799850"/>
              <a:ext cx="62200" cy="5332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68"/>
            <p:cNvSpPr/>
            <p:nvPr/>
          </p:nvSpPr>
          <p:spPr>
            <a:xfrm>
              <a:off x="695200" y="1723625"/>
              <a:ext cx="62200" cy="5335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68"/>
            <p:cNvSpPr/>
            <p:nvPr/>
          </p:nvSpPr>
          <p:spPr>
            <a:xfrm>
              <a:off x="69520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68"/>
            <p:cNvSpPr/>
            <p:nvPr/>
          </p:nvSpPr>
          <p:spPr>
            <a:xfrm>
              <a:off x="695200" y="1571400"/>
              <a:ext cx="62200" cy="5325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68"/>
            <p:cNvSpPr/>
            <p:nvPr/>
          </p:nvSpPr>
          <p:spPr>
            <a:xfrm>
              <a:off x="6189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68"/>
            <p:cNvSpPr/>
            <p:nvPr/>
          </p:nvSpPr>
          <p:spPr>
            <a:xfrm>
              <a:off x="6189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68"/>
            <p:cNvSpPr/>
            <p:nvPr/>
          </p:nvSpPr>
          <p:spPr>
            <a:xfrm>
              <a:off x="618975" y="1647400"/>
              <a:ext cx="62225" cy="53450"/>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68"/>
            <p:cNvSpPr/>
            <p:nvPr/>
          </p:nvSpPr>
          <p:spPr>
            <a:xfrm>
              <a:off x="6189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68"/>
            <p:cNvSpPr/>
            <p:nvPr/>
          </p:nvSpPr>
          <p:spPr>
            <a:xfrm>
              <a:off x="542775"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68"/>
            <p:cNvSpPr/>
            <p:nvPr/>
          </p:nvSpPr>
          <p:spPr>
            <a:xfrm>
              <a:off x="542775"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68"/>
            <p:cNvSpPr/>
            <p:nvPr/>
          </p:nvSpPr>
          <p:spPr>
            <a:xfrm>
              <a:off x="5427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68"/>
            <p:cNvSpPr/>
            <p:nvPr/>
          </p:nvSpPr>
          <p:spPr>
            <a:xfrm>
              <a:off x="542775" y="1571400"/>
              <a:ext cx="62400" cy="5325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68"/>
            <p:cNvSpPr/>
            <p:nvPr/>
          </p:nvSpPr>
          <p:spPr>
            <a:xfrm>
              <a:off x="466550" y="1799850"/>
              <a:ext cx="62425" cy="5332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68"/>
            <p:cNvSpPr/>
            <p:nvPr/>
          </p:nvSpPr>
          <p:spPr>
            <a:xfrm>
              <a:off x="466550" y="1723625"/>
              <a:ext cx="62425" cy="5335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68"/>
            <p:cNvSpPr/>
            <p:nvPr/>
          </p:nvSpPr>
          <p:spPr>
            <a:xfrm>
              <a:off x="466550" y="1647400"/>
              <a:ext cx="62425" cy="53450"/>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68"/>
            <p:cNvSpPr/>
            <p:nvPr/>
          </p:nvSpPr>
          <p:spPr>
            <a:xfrm>
              <a:off x="466550" y="1571400"/>
              <a:ext cx="62425" cy="5325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68"/>
            <p:cNvSpPr/>
            <p:nvPr/>
          </p:nvSpPr>
          <p:spPr>
            <a:xfrm>
              <a:off x="390550" y="1876050"/>
              <a:ext cx="62350" cy="53275"/>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68"/>
            <p:cNvSpPr/>
            <p:nvPr/>
          </p:nvSpPr>
          <p:spPr>
            <a:xfrm>
              <a:off x="390550" y="1799825"/>
              <a:ext cx="62350" cy="53300"/>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68"/>
            <p:cNvSpPr/>
            <p:nvPr/>
          </p:nvSpPr>
          <p:spPr>
            <a:xfrm>
              <a:off x="390550" y="1723625"/>
              <a:ext cx="62400" cy="5335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68"/>
            <p:cNvSpPr/>
            <p:nvPr/>
          </p:nvSpPr>
          <p:spPr>
            <a:xfrm>
              <a:off x="39055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68"/>
            <p:cNvSpPr/>
            <p:nvPr/>
          </p:nvSpPr>
          <p:spPr>
            <a:xfrm>
              <a:off x="390550" y="1571400"/>
              <a:ext cx="62350" cy="53275"/>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68"/>
            <p:cNvSpPr/>
            <p:nvPr/>
          </p:nvSpPr>
          <p:spPr>
            <a:xfrm>
              <a:off x="314325" y="1952050"/>
              <a:ext cx="62225" cy="53450"/>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68"/>
            <p:cNvSpPr/>
            <p:nvPr/>
          </p:nvSpPr>
          <p:spPr>
            <a:xfrm>
              <a:off x="314325" y="1876050"/>
              <a:ext cx="62225" cy="53275"/>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68"/>
            <p:cNvSpPr/>
            <p:nvPr/>
          </p:nvSpPr>
          <p:spPr>
            <a:xfrm>
              <a:off x="314325" y="1799850"/>
              <a:ext cx="62225" cy="5332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68"/>
            <p:cNvSpPr/>
            <p:nvPr/>
          </p:nvSpPr>
          <p:spPr>
            <a:xfrm>
              <a:off x="314325" y="1723625"/>
              <a:ext cx="62225" cy="5335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68"/>
            <p:cNvSpPr/>
            <p:nvPr/>
          </p:nvSpPr>
          <p:spPr>
            <a:xfrm>
              <a:off x="314325" y="1647400"/>
              <a:ext cx="62225" cy="53450"/>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68"/>
            <p:cNvSpPr/>
            <p:nvPr/>
          </p:nvSpPr>
          <p:spPr>
            <a:xfrm>
              <a:off x="314325" y="1571400"/>
              <a:ext cx="62150" cy="5325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68"/>
            <p:cNvSpPr/>
            <p:nvPr/>
          </p:nvSpPr>
          <p:spPr>
            <a:xfrm>
              <a:off x="238125"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68"/>
            <p:cNvSpPr/>
            <p:nvPr/>
          </p:nvSpPr>
          <p:spPr>
            <a:xfrm>
              <a:off x="238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68"/>
            <p:cNvSpPr/>
            <p:nvPr/>
          </p:nvSpPr>
          <p:spPr>
            <a:xfrm>
              <a:off x="238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68"/>
            <p:cNvSpPr/>
            <p:nvPr/>
          </p:nvSpPr>
          <p:spPr>
            <a:xfrm>
              <a:off x="2381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68"/>
            <p:cNvSpPr/>
            <p:nvPr/>
          </p:nvSpPr>
          <p:spPr>
            <a:xfrm>
              <a:off x="4427825" y="26377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68"/>
            <p:cNvSpPr/>
            <p:nvPr/>
          </p:nvSpPr>
          <p:spPr>
            <a:xfrm>
              <a:off x="4427825" y="2714000"/>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68"/>
            <p:cNvSpPr/>
            <p:nvPr/>
          </p:nvSpPr>
          <p:spPr>
            <a:xfrm>
              <a:off x="4504050"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68"/>
            <p:cNvSpPr/>
            <p:nvPr/>
          </p:nvSpPr>
          <p:spPr>
            <a:xfrm>
              <a:off x="450405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68"/>
            <p:cNvSpPr/>
            <p:nvPr/>
          </p:nvSpPr>
          <p:spPr>
            <a:xfrm>
              <a:off x="458025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68"/>
            <p:cNvSpPr/>
            <p:nvPr/>
          </p:nvSpPr>
          <p:spPr>
            <a:xfrm>
              <a:off x="450405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68"/>
            <p:cNvSpPr/>
            <p:nvPr/>
          </p:nvSpPr>
          <p:spPr>
            <a:xfrm>
              <a:off x="5113350" y="14952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68"/>
            <p:cNvSpPr/>
            <p:nvPr/>
          </p:nvSpPr>
          <p:spPr>
            <a:xfrm>
              <a:off x="5113350" y="1571400"/>
              <a:ext cx="62400" cy="53250"/>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68"/>
            <p:cNvSpPr/>
            <p:nvPr/>
          </p:nvSpPr>
          <p:spPr>
            <a:xfrm>
              <a:off x="5113350" y="164740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68"/>
            <p:cNvSpPr/>
            <p:nvPr/>
          </p:nvSpPr>
          <p:spPr>
            <a:xfrm>
              <a:off x="5113350" y="172362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68"/>
            <p:cNvSpPr/>
            <p:nvPr/>
          </p:nvSpPr>
          <p:spPr>
            <a:xfrm>
              <a:off x="5113350" y="179985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68"/>
            <p:cNvSpPr/>
            <p:nvPr/>
          </p:nvSpPr>
          <p:spPr>
            <a:xfrm>
              <a:off x="5113350" y="1876050"/>
              <a:ext cx="62400" cy="5335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68"/>
            <p:cNvSpPr/>
            <p:nvPr/>
          </p:nvSpPr>
          <p:spPr>
            <a:xfrm>
              <a:off x="5113350" y="1952050"/>
              <a:ext cx="62400" cy="53450"/>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68"/>
            <p:cNvSpPr/>
            <p:nvPr/>
          </p:nvSpPr>
          <p:spPr>
            <a:xfrm>
              <a:off x="5113350" y="2028275"/>
              <a:ext cx="62400" cy="53450"/>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68"/>
            <p:cNvSpPr/>
            <p:nvPr/>
          </p:nvSpPr>
          <p:spPr>
            <a:xfrm>
              <a:off x="5113350" y="21045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68"/>
            <p:cNvSpPr/>
            <p:nvPr/>
          </p:nvSpPr>
          <p:spPr>
            <a:xfrm>
              <a:off x="5113350" y="2180700"/>
              <a:ext cx="62400" cy="5335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68"/>
            <p:cNvSpPr/>
            <p:nvPr/>
          </p:nvSpPr>
          <p:spPr>
            <a:xfrm>
              <a:off x="5113350" y="2256925"/>
              <a:ext cx="62550" cy="53425"/>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68"/>
            <p:cNvSpPr/>
            <p:nvPr/>
          </p:nvSpPr>
          <p:spPr>
            <a:xfrm>
              <a:off x="5113350" y="2333125"/>
              <a:ext cx="62400" cy="53450"/>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68"/>
            <p:cNvSpPr/>
            <p:nvPr/>
          </p:nvSpPr>
          <p:spPr>
            <a:xfrm>
              <a:off x="5113350" y="2409350"/>
              <a:ext cx="62400" cy="5335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68"/>
            <p:cNvSpPr/>
            <p:nvPr/>
          </p:nvSpPr>
          <p:spPr>
            <a:xfrm>
              <a:off x="5113350" y="2485550"/>
              <a:ext cx="62400" cy="53300"/>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68"/>
            <p:cNvSpPr/>
            <p:nvPr/>
          </p:nvSpPr>
          <p:spPr>
            <a:xfrm>
              <a:off x="473247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68"/>
            <p:cNvSpPr/>
            <p:nvPr/>
          </p:nvSpPr>
          <p:spPr>
            <a:xfrm>
              <a:off x="473247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68"/>
            <p:cNvSpPr/>
            <p:nvPr/>
          </p:nvSpPr>
          <p:spPr>
            <a:xfrm>
              <a:off x="4732475" y="164740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68"/>
            <p:cNvSpPr/>
            <p:nvPr/>
          </p:nvSpPr>
          <p:spPr>
            <a:xfrm>
              <a:off x="473247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68"/>
            <p:cNvSpPr/>
            <p:nvPr/>
          </p:nvSpPr>
          <p:spPr>
            <a:xfrm>
              <a:off x="473247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68"/>
            <p:cNvSpPr/>
            <p:nvPr/>
          </p:nvSpPr>
          <p:spPr>
            <a:xfrm>
              <a:off x="4732475" y="1876050"/>
              <a:ext cx="62425" cy="5335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68"/>
            <p:cNvSpPr/>
            <p:nvPr/>
          </p:nvSpPr>
          <p:spPr>
            <a:xfrm>
              <a:off x="4732475" y="1952050"/>
              <a:ext cx="62425" cy="53450"/>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68"/>
            <p:cNvSpPr/>
            <p:nvPr/>
          </p:nvSpPr>
          <p:spPr>
            <a:xfrm>
              <a:off x="4732475" y="2028275"/>
              <a:ext cx="62425" cy="53450"/>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68"/>
            <p:cNvSpPr/>
            <p:nvPr/>
          </p:nvSpPr>
          <p:spPr>
            <a:xfrm>
              <a:off x="4732475" y="21045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68"/>
            <p:cNvSpPr/>
            <p:nvPr/>
          </p:nvSpPr>
          <p:spPr>
            <a:xfrm>
              <a:off x="4732475" y="2180700"/>
              <a:ext cx="62425" cy="5335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68"/>
            <p:cNvSpPr/>
            <p:nvPr/>
          </p:nvSpPr>
          <p:spPr>
            <a:xfrm>
              <a:off x="4732475" y="2256925"/>
              <a:ext cx="62575" cy="53425"/>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68"/>
            <p:cNvSpPr/>
            <p:nvPr/>
          </p:nvSpPr>
          <p:spPr>
            <a:xfrm>
              <a:off x="4732475" y="2333125"/>
              <a:ext cx="62425" cy="53450"/>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68"/>
            <p:cNvSpPr/>
            <p:nvPr/>
          </p:nvSpPr>
          <p:spPr>
            <a:xfrm>
              <a:off x="4351600" y="2256925"/>
              <a:ext cx="62575" cy="53425"/>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68"/>
            <p:cNvSpPr/>
            <p:nvPr/>
          </p:nvSpPr>
          <p:spPr>
            <a:xfrm>
              <a:off x="4351600" y="2485550"/>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68"/>
            <p:cNvSpPr/>
            <p:nvPr/>
          </p:nvSpPr>
          <p:spPr>
            <a:xfrm>
              <a:off x="4351600" y="240935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68"/>
            <p:cNvSpPr/>
            <p:nvPr/>
          </p:nvSpPr>
          <p:spPr>
            <a:xfrm>
              <a:off x="4351600" y="23331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68"/>
            <p:cNvSpPr/>
            <p:nvPr/>
          </p:nvSpPr>
          <p:spPr>
            <a:xfrm>
              <a:off x="4427825" y="2256925"/>
              <a:ext cx="62575" cy="53425"/>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68"/>
            <p:cNvSpPr/>
            <p:nvPr/>
          </p:nvSpPr>
          <p:spPr>
            <a:xfrm>
              <a:off x="4427825" y="2333125"/>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68"/>
            <p:cNvSpPr/>
            <p:nvPr/>
          </p:nvSpPr>
          <p:spPr>
            <a:xfrm>
              <a:off x="45040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68"/>
            <p:cNvSpPr/>
            <p:nvPr/>
          </p:nvSpPr>
          <p:spPr>
            <a:xfrm>
              <a:off x="450405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68"/>
            <p:cNvSpPr/>
            <p:nvPr/>
          </p:nvSpPr>
          <p:spPr>
            <a:xfrm>
              <a:off x="450405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68"/>
            <p:cNvSpPr/>
            <p:nvPr/>
          </p:nvSpPr>
          <p:spPr>
            <a:xfrm>
              <a:off x="450405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68"/>
            <p:cNvSpPr/>
            <p:nvPr/>
          </p:nvSpPr>
          <p:spPr>
            <a:xfrm>
              <a:off x="4504050" y="1876050"/>
              <a:ext cx="62200" cy="5335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68"/>
            <p:cNvSpPr/>
            <p:nvPr/>
          </p:nvSpPr>
          <p:spPr>
            <a:xfrm>
              <a:off x="45040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68"/>
            <p:cNvSpPr/>
            <p:nvPr/>
          </p:nvSpPr>
          <p:spPr>
            <a:xfrm>
              <a:off x="450405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68"/>
            <p:cNvSpPr/>
            <p:nvPr/>
          </p:nvSpPr>
          <p:spPr>
            <a:xfrm>
              <a:off x="450405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68"/>
            <p:cNvSpPr/>
            <p:nvPr/>
          </p:nvSpPr>
          <p:spPr>
            <a:xfrm>
              <a:off x="450405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68"/>
            <p:cNvSpPr/>
            <p:nvPr/>
          </p:nvSpPr>
          <p:spPr>
            <a:xfrm>
              <a:off x="450405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68"/>
            <p:cNvSpPr/>
            <p:nvPr/>
          </p:nvSpPr>
          <p:spPr>
            <a:xfrm>
              <a:off x="450405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68"/>
            <p:cNvSpPr/>
            <p:nvPr/>
          </p:nvSpPr>
          <p:spPr>
            <a:xfrm>
              <a:off x="4504050"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68"/>
            <p:cNvSpPr/>
            <p:nvPr/>
          </p:nvSpPr>
          <p:spPr>
            <a:xfrm>
              <a:off x="458025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68"/>
            <p:cNvSpPr/>
            <p:nvPr/>
          </p:nvSpPr>
          <p:spPr>
            <a:xfrm>
              <a:off x="458025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68"/>
            <p:cNvSpPr/>
            <p:nvPr/>
          </p:nvSpPr>
          <p:spPr>
            <a:xfrm>
              <a:off x="458025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68"/>
            <p:cNvSpPr/>
            <p:nvPr/>
          </p:nvSpPr>
          <p:spPr>
            <a:xfrm>
              <a:off x="458025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68"/>
            <p:cNvSpPr/>
            <p:nvPr/>
          </p:nvSpPr>
          <p:spPr>
            <a:xfrm>
              <a:off x="4580250"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68"/>
            <p:cNvSpPr/>
            <p:nvPr/>
          </p:nvSpPr>
          <p:spPr>
            <a:xfrm>
              <a:off x="458025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68"/>
            <p:cNvSpPr/>
            <p:nvPr/>
          </p:nvSpPr>
          <p:spPr>
            <a:xfrm>
              <a:off x="458025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68"/>
            <p:cNvSpPr/>
            <p:nvPr/>
          </p:nvSpPr>
          <p:spPr>
            <a:xfrm>
              <a:off x="458025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68"/>
            <p:cNvSpPr/>
            <p:nvPr/>
          </p:nvSpPr>
          <p:spPr>
            <a:xfrm>
              <a:off x="458025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68"/>
            <p:cNvSpPr/>
            <p:nvPr/>
          </p:nvSpPr>
          <p:spPr>
            <a:xfrm>
              <a:off x="4580250" y="2256925"/>
              <a:ext cx="62350" cy="53425"/>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68"/>
            <p:cNvSpPr/>
            <p:nvPr/>
          </p:nvSpPr>
          <p:spPr>
            <a:xfrm>
              <a:off x="458025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68"/>
            <p:cNvSpPr/>
            <p:nvPr/>
          </p:nvSpPr>
          <p:spPr>
            <a:xfrm>
              <a:off x="458025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68"/>
            <p:cNvSpPr/>
            <p:nvPr/>
          </p:nvSpPr>
          <p:spPr>
            <a:xfrm>
              <a:off x="465647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68"/>
            <p:cNvSpPr/>
            <p:nvPr/>
          </p:nvSpPr>
          <p:spPr>
            <a:xfrm>
              <a:off x="465647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68"/>
            <p:cNvSpPr/>
            <p:nvPr/>
          </p:nvSpPr>
          <p:spPr>
            <a:xfrm>
              <a:off x="4656475" y="17236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68"/>
            <p:cNvSpPr/>
            <p:nvPr/>
          </p:nvSpPr>
          <p:spPr>
            <a:xfrm>
              <a:off x="465647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68"/>
            <p:cNvSpPr/>
            <p:nvPr/>
          </p:nvSpPr>
          <p:spPr>
            <a:xfrm>
              <a:off x="465647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68"/>
            <p:cNvSpPr/>
            <p:nvPr/>
          </p:nvSpPr>
          <p:spPr>
            <a:xfrm>
              <a:off x="4656475"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68"/>
            <p:cNvSpPr/>
            <p:nvPr/>
          </p:nvSpPr>
          <p:spPr>
            <a:xfrm>
              <a:off x="46564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68"/>
            <p:cNvSpPr/>
            <p:nvPr/>
          </p:nvSpPr>
          <p:spPr>
            <a:xfrm>
              <a:off x="4656475" y="21045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68"/>
            <p:cNvSpPr/>
            <p:nvPr/>
          </p:nvSpPr>
          <p:spPr>
            <a:xfrm>
              <a:off x="4656475" y="2180700"/>
              <a:ext cx="62200" cy="5335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68"/>
            <p:cNvSpPr/>
            <p:nvPr/>
          </p:nvSpPr>
          <p:spPr>
            <a:xfrm>
              <a:off x="465647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68"/>
            <p:cNvSpPr/>
            <p:nvPr/>
          </p:nvSpPr>
          <p:spPr>
            <a:xfrm>
              <a:off x="4656475" y="2333125"/>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68"/>
            <p:cNvSpPr/>
            <p:nvPr/>
          </p:nvSpPr>
          <p:spPr>
            <a:xfrm>
              <a:off x="4656475" y="240935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68"/>
            <p:cNvSpPr/>
            <p:nvPr/>
          </p:nvSpPr>
          <p:spPr>
            <a:xfrm>
              <a:off x="4732475" y="2409350"/>
              <a:ext cx="62425" cy="5335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68"/>
            <p:cNvSpPr/>
            <p:nvPr/>
          </p:nvSpPr>
          <p:spPr>
            <a:xfrm>
              <a:off x="4732475" y="2485550"/>
              <a:ext cx="62425" cy="53300"/>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68"/>
            <p:cNvSpPr/>
            <p:nvPr/>
          </p:nvSpPr>
          <p:spPr>
            <a:xfrm>
              <a:off x="48087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68"/>
            <p:cNvSpPr/>
            <p:nvPr/>
          </p:nvSpPr>
          <p:spPr>
            <a:xfrm>
              <a:off x="4808700"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68"/>
            <p:cNvSpPr/>
            <p:nvPr/>
          </p:nvSpPr>
          <p:spPr>
            <a:xfrm>
              <a:off x="480870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68"/>
            <p:cNvSpPr/>
            <p:nvPr/>
          </p:nvSpPr>
          <p:spPr>
            <a:xfrm>
              <a:off x="48087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68"/>
            <p:cNvSpPr/>
            <p:nvPr/>
          </p:nvSpPr>
          <p:spPr>
            <a:xfrm>
              <a:off x="4808700"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68"/>
            <p:cNvSpPr/>
            <p:nvPr/>
          </p:nvSpPr>
          <p:spPr>
            <a:xfrm>
              <a:off x="4808700"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68"/>
            <p:cNvSpPr/>
            <p:nvPr/>
          </p:nvSpPr>
          <p:spPr>
            <a:xfrm>
              <a:off x="4808700"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68"/>
            <p:cNvSpPr/>
            <p:nvPr/>
          </p:nvSpPr>
          <p:spPr>
            <a:xfrm>
              <a:off x="4808700"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68"/>
            <p:cNvSpPr/>
            <p:nvPr/>
          </p:nvSpPr>
          <p:spPr>
            <a:xfrm>
              <a:off x="4808700" y="21045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68"/>
            <p:cNvSpPr/>
            <p:nvPr/>
          </p:nvSpPr>
          <p:spPr>
            <a:xfrm>
              <a:off x="4808700" y="2180700"/>
              <a:ext cx="62400" cy="5335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68"/>
            <p:cNvSpPr/>
            <p:nvPr/>
          </p:nvSpPr>
          <p:spPr>
            <a:xfrm>
              <a:off x="4808700" y="2256925"/>
              <a:ext cx="62550" cy="53425"/>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68"/>
            <p:cNvSpPr/>
            <p:nvPr/>
          </p:nvSpPr>
          <p:spPr>
            <a:xfrm>
              <a:off x="4808700"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68"/>
            <p:cNvSpPr/>
            <p:nvPr/>
          </p:nvSpPr>
          <p:spPr>
            <a:xfrm>
              <a:off x="4808700" y="2409350"/>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68"/>
            <p:cNvSpPr/>
            <p:nvPr/>
          </p:nvSpPr>
          <p:spPr>
            <a:xfrm>
              <a:off x="4808700" y="2485550"/>
              <a:ext cx="62400" cy="53300"/>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68"/>
            <p:cNvSpPr/>
            <p:nvPr/>
          </p:nvSpPr>
          <p:spPr>
            <a:xfrm>
              <a:off x="48849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68"/>
            <p:cNvSpPr/>
            <p:nvPr/>
          </p:nvSpPr>
          <p:spPr>
            <a:xfrm>
              <a:off x="48849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68"/>
            <p:cNvSpPr/>
            <p:nvPr/>
          </p:nvSpPr>
          <p:spPr>
            <a:xfrm>
              <a:off x="48849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68"/>
            <p:cNvSpPr/>
            <p:nvPr/>
          </p:nvSpPr>
          <p:spPr>
            <a:xfrm>
              <a:off x="48849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68"/>
            <p:cNvSpPr/>
            <p:nvPr/>
          </p:nvSpPr>
          <p:spPr>
            <a:xfrm>
              <a:off x="48849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68"/>
            <p:cNvSpPr/>
            <p:nvPr/>
          </p:nvSpPr>
          <p:spPr>
            <a:xfrm>
              <a:off x="4884900"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68"/>
            <p:cNvSpPr/>
            <p:nvPr/>
          </p:nvSpPr>
          <p:spPr>
            <a:xfrm>
              <a:off x="488490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68"/>
            <p:cNvSpPr/>
            <p:nvPr/>
          </p:nvSpPr>
          <p:spPr>
            <a:xfrm>
              <a:off x="488490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68"/>
            <p:cNvSpPr/>
            <p:nvPr/>
          </p:nvSpPr>
          <p:spPr>
            <a:xfrm>
              <a:off x="48849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68"/>
            <p:cNvSpPr/>
            <p:nvPr/>
          </p:nvSpPr>
          <p:spPr>
            <a:xfrm>
              <a:off x="48849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68"/>
            <p:cNvSpPr/>
            <p:nvPr/>
          </p:nvSpPr>
          <p:spPr>
            <a:xfrm>
              <a:off x="48849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68"/>
            <p:cNvSpPr/>
            <p:nvPr/>
          </p:nvSpPr>
          <p:spPr>
            <a:xfrm>
              <a:off x="488490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68"/>
            <p:cNvSpPr/>
            <p:nvPr/>
          </p:nvSpPr>
          <p:spPr>
            <a:xfrm>
              <a:off x="48849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68"/>
            <p:cNvSpPr/>
            <p:nvPr/>
          </p:nvSpPr>
          <p:spPr>
            <a:xfrm>
              <a:off x="48849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68"/>
            <p:cNvSpPr/>
            <p:nvPr/>
          </p:nvSpPr>
          <p:spPr>
            <a:xfrm>
              <a:off x="4884900"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68"/>
            <p:cNvSpPr/>
            <p:nvPr/>
          </p:nvSpPr>
          <p:spPr>
            <a:xfrm>
              <a:off x="49611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68"/>
            <p:cNvSpPr/>
            <p:nvPr/>
          </p:nvSpPr>
          <p:spPr>
            <a:xfrm>
              <a:off x="4961125"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68"/>
            <p:cNvSpPr/>
            <p:nvPr/>
          </p:nvSpPr>
          <p:spPr>
            <a:xfrm>
              <a:off x="4961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68"/>
            <p:cNvSpPr/>
            <p:nvPr/>
          </p:nvSpPr>
          <p:spPr>
            <a:xfrm>
              <a:off x="4961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68"/>
            <p:cNvSpPr/>
            <p:nvPr/>
          </p:nvSpPr>
          <p:spPr>
            <a:xfrm>
              <a:off x="49611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68"/>
            <p:cNvSpPr/>
            <p:nvPr/>
          </p:nvSpPr>
          <p:spPr>
            <a:xfrm>
              <a:off x="49611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68"/>
            <p:cNvSpPr/>
            <p:nvPr/>
          </p:nvSpPr>
          <p:spPr>
            <a:xfrm>
              <a:off x="4961125"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68"/>
            <p:cNvSpPr/>
            <p:nvPr/>
          </p:nvSpPr>
          <p:spPr>
            <a:xfrm>
              <a:off x="4961125"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68"/>
            <p:cNvSpPr/>
            <p:nvPr/>
          </p:nvSpPr>
          <p:spPr>
            <a:xfrm>
              <a:off x="4961125"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68"/>
            <p:cNvSpPr/>
            <p:nvPr/>
          </p:nvSpPr>
          <p:spPr>
            <a:xfrm>
              <a:off x="496112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68"/>
            <p:cNvSpPr/>
            <p:nvPr/>
          </p:nvSpPr>
          <p:spPr>
            <a:xfrm>
              <a:off x="4961125"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68"/>
            <p:cNvSpPr/>
            <p:nvPr/>
          </p:nvSpPr>
          <p:spPr>
            <a:xfrm>
              <a:off x="4961125"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68"/>
            <p:cNvSpPr/>
            <p:nvPr/>
          </p:nvSpPr>
          <p:spPr>
            <a:xfrm>
              <a:off x="4961125" y="2485550"/>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68"/>
            <p:cNvSpPr/>
            <p:nvPr/>
          </p:nvSpPr>
          <p:spPr>
            <a:xfrm>
              <a:off x="4961125"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68"/>
            <p:cNvSpPr/>
            <p:nvPr/>
          </p:nvSpPr>
          <p:spPr>
            <a:xfrm>
              <a:off x="50373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68"/>
            <p:cNvSpPr/>
            <p:nvPr/>
          </p:nvSpPr>
          <p:spPr>
            <a:xfrm>
              <a:off x="503732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68"/>
            <p:cNvSpPr/>
            <p:nvPr/>
          </p:nvSpPr>
          <p:spPr>
            <a:xfrm>
              <a:off x="50373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68"/>
            <p:cNvSpPr/>
            <p:nvPr/>
          </p:nvSpPr>
          <p:spPr>
            <a:xfrm>
              <a:off x="50373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68"/>
            <p:cNvSpPr/>
            <p:nvPr/>
          </p:nvSpPr>
          <p:spPr>
            <a:xfrm>
              <a:off x="5037325"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68"/>
            <p:cNvSpPr/>
            <p:nvPr/>
          </p:nvSpPr>
          <p:spPr>
            <a:xfrm>
              <a:off x="50373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68"/>
            <p:cNvSpPr/>
            <p:nvPr/>
          </p:nvSpPr>
          <p:spPr>
            <a:xfrm>
              <a:off x="50373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68"/>
            <p:cNvSpPr/>
            <p:nvPr/>
          </p:nvSpPr>
          <p:spPr>
            <a:xfrm>
              <a:off x="50373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68"/>
            <p:cNvSpPr/>
            <p:nvPr/>
          </p:nvSpPr>
          <p:spPr>
            <a:xfrm>
              <a:off x="50373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68"/>
            <p:cNvSpPr/>
            <p:nvPr/>
          </p:nvSpPr>
          <p:spPr>
            <a:xfrm>
              <a:off x="5037325"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68"/>
            <p:cNvSpPr/>
            <p:nvPr/>
          </p:nvSpPr>
          <p:spPr>
            <a:xfrm>
              <a:off x="50373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68"/>
            <p:cNvSpPr/>
            <p:nvPr/>
          </p:nvSpPr>
          <p:spPr>
            <a:xfrm>
              <a:off x="50373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68"/>
            <p:cNvSpPr/>
            <p:nvPr/>
          </p:nvSpPr>
          <p:spPr>
            <a:xfrm>
              <a:off x="5037325"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68"/>
            <p:cNvSpPr/>
            <p:nvPr/>
          </p:nvSpPr>
          <p:spPr>
            <a:xfrm>
              <a:off x="50373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68"/>
            <p:cNvSpPr/>
            <p:nvPr/>
          </p:nvSpPr>
          <p:spPr>
            <a:xfrm>
              <a:off x="5113350" y="2561575"/>
              <a:ext cx="62400" cy="53425"/>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68"/>
            <p:cNvSpPr/>
            <p:nvPr/>
          </p:nvSpPr>
          <p:spPr>
            <a:xfrm>
              <a:off x="5113350" y="2637775"/>
              <a:ext cx="62400" cy="53450"/>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68"/>
            <p:cNvSpPr/>
            <p:nvPr/>
          </p:nvSpPr>
          <p:spPr>
            <a:xfrm>
              <a:off x="518955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68"/>
            <p:cNvSpPr/>
            <p:nvPr/>
          </p:nvSpPr>
          <p:spPr>
            <a:xfrm>
              <a:off x="5189550" y="1495200"/>
              <a:ext cx="62225" cy="5332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68"/>
            <p:cNvSpPr/>
            <p:nvPr/>
          </p:nvSpPr>
          <p:spPr>
            <a:xfrm>
              <a:off x="5189550" y="1571400"/>
              <a:ext cx="62225" cy="53300"/>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68"/>
            <p:cNvSpPr/>
            <p:nvPr/>
          </p:nvSpPr>
          <p:spPr>
            <a:xfrm>
              <a:off x="5189550" y="1647400"/>
              <a:ext cx="62225" cy="53450"/>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68"/>
            <p:cNvSpPr/>
            <p:nvPr/>
          </p:nvSpPr>
          <p:spPr>
            <a:xfrm>
              <a:off x="5189550" y="172362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68"/>
            <p:cNvSpPr/>
            <p:nvPr/>
          </p:nvSpPr>
          <p:spPr>
            <a:xfrm>
              <a:off x="5189550" y="1799850"/>
              <a:ext cx="62225" cy="5332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68"/>
            <p:cNvSpPr/>
            <p:nvPr/>
          </p:nvSpPr>
          <p:spPr>
            <a:xfrm>
              <a:off x="5189550" y="1876050"/>
              <a:ext cx="62225" cy="53300"/>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68"/>
            <p:cNvSpPr/>
            <p:nvPr/>
          </p:nvSpPr>
          <p:spPr>
            <a:xfrm>
              <a:off x="5189550" y="1952050"/>
              <a:ext cx="62225" cy="53450"/>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68"/>
            <p:cNvSpPr/>
            <p:nvPr/>
          </p:nvSpPr>
          <p:spPr>
            <a:xfrm>
              <a:off x="5189550" y="20282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68"/>
            <p:cNvSpPr/>
            <p:nvPr/>
          </p:nvSpPr>
          <p:spPr>
            <a:xfrm>
              <a:off x="5189550" y="2104500"/>
              <a:ext cx="62225" cy="5332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68"/>
            <p:cNvSpPr/>
            <p:nvPr/>
          </p:nvSpPr>
          <p:spPr>
            <a:xfrm>
              <a:off x="5189550" y="2180700"/>
              <a:ext cx="62225" cy="5335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68"/>
            <p:cNvSpPr/>
            <p:nvPr/>
          </p:nvSpPr>
          <p:spPr>
            <a:xfrm>
              <a:off x="5189550" y="2256925"/>
              <a:ext cx="62425" cy="53425"/>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68"/>
            <p:cNvSpPr/>
            <p:nvPr/>
          </p:nvSpPr>
          <p:spPr>
            <a:xfrm>
              <a:off x="5189550" y="2333125"/>
              <a:ext cx="62225" cy="5335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68"/>
            <p:cNvSpPr/>
            <p:nvPr/>
          </p:nvSpPr>
          <p:spPr>
            <a:xfrm>
              <a:off x="5189550" y="2409350"/>
              <a:ext cx="62225" cy="5335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68"/>
            <p:cNvSpPr/>
            <p:nvPr/>
          </p:nvSpPr>
          <p:spPr>
            <a:xfrm>
              <a:off x="5189550"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68"/>
            <p:cNvSpPr/>
            <p:nvPr/>
          </p:nvSpPr>
          <p:spPr>
            <a:xfrm>
              <a:off x="5189550" y="2561575"/>
              <a:ext cx="62225" cy="53425"/>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68"/>
            <p:cNvSpPr/>
            <p:nvPr/>
          </p:nvSpPr>
          <p:spPr>
            <a:xfrm>
              <a:off x="5189550" y="2714000"/>
              <a:ext cx="62225" cy="5335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68"/>
            <p:cNvSpPr/>
            <p:nvPr/>
          </p:nvSpPr>
          <p:spPr>
            <a:xfrm>
              <a:off x="5189550" y="2637775"/>
              <a:ext cx="62425" cy="53450"/>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68"/>
            <p:cNvSpPr/>
            <p:nvPr/>
          </p:nvSpPr>
          <p:spPr>
            <a:xfrm>
              <a:off x="5265775" y="1342750"/>
              <a:ext cx="62200" cy="5335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68"/>
            <p:cNvSpPr/>
            <p:nvPr/>
          </p:nvSpPr>
          <p:spPr>
            <a:xfrm>
              <a:off x="5265775" y="14189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68"/>
            <p:cNvSpPr/>
            <p:nvPr/>
          </p:nvSpPr>
          <p:spPr>
            <a:xfrm>
              <a:off x="5265775" y="149520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68"/>
            <p:cNvSpPr/>
            <p:nvPr/>
          </p:nvSpPr>
          <p:spPr>
            <a:xfrm>
              <a:off x="5265775" y="1571400"/>
              <a:ext cx="62200" cy="53300"/>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68"/>
            <p:cNvSpPr/>
            <p:nvPr/>
          </p:nvSpPr>
          <p:spPr>
            <a:xfrm>
              <a:off x="5265775" y="1647400"/>
              <a:ext cx="62200" cy="53450"/>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68"/>
            <p:cNvSpPr/>
            <p:nvPr/>
          </p:nvSpPr>
          <p:spPr>
            <a:xfrm>
              <a:off x="5265775" y="172362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68"/>
            <p:cNvSpPr/>
            <p:nvPr/>
          </p:nvSpPr>
          <p:spPr>
            <a:xfrm>
              <a:off x="5265775" y="179985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68"/>
            <p:cNvSpPr/>
            <p:nvPr/>
          </p:nvSpPr>
          <p:spPr>
            <a:xfrm>
              <a:off x="5265775" y="1876050"/>
              <a:ext cx="62200" cy="53300"/>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68"/>
            <p:cNvSpPr/>
            <p:nvPr/>
          </p:nvSpPr>
          <p:spPr>
            <a:xfrm>
              <a:off x="5265775" y="1952050"/>
              <a:ext cx="62200" cy="53450"/>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68"/>
            <p:cNvSpPr/>
            <p:nvPr/>
          </p:nvSpPr>
          <p:spPr>
            <a:xfrm>
              <a:off x="5265775" y="20282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68"/>
            <p:cNvSpPr/>
            <p:nvPr/>
          </p:nvSpPr>
          <p:spPr>
            <a:xfrm>
              <a:off x="5265775" y="2104500"/>
              <a:ext cx="62200" cy="5332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68"/>
            <p:cNvSpPr/>
            <p:nvPr/>
          </p:nvSpPr>
          <p:spPr>
            <a:xfrm>
              <a:off x="5265775" y="2180700"/>
              <a:ext cx="62200" cy="5335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68"/>
            <p:cNvSpPr/>
            <p:nvPr/>
          </p:nvSpPr>
          <p:spPr>
            <a:xfrm>
              <a:off x="5265775" y="2256925"/>
              <a:ext cx="62400" cy="53425"/>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68"/>
            <p:cNvSpPr/>
            <p:nvPr/>
          </p:nvSpPr>
          <p:spPr>
            <a:xfrm>
              <a:off x="5265775" y="2333125"/>
              <a:ext cx="62200" cy="5335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68"/>
            <p:cNvSpPr/>
            <p:nvPr/>
          </p:nvSpPr>
          <p:spPr>
            <a:xfrm>
              <a:off x="5265775" y="2409350"/>
              <a:ext cx="62200" cy="5335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68"/>
            <p:cNvSpPr/>
            <p:nvPr/>
          </p:nvSpPr>
          <p:spPr>
            <a:xfrm>
              <a:off x="5265775" y="2485550"/>
              <a:ext cx="62200" cy="5335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68"/>
            <p:cNvSpPr/>
            <p:nvPr/>
          </p:nvSpPr>
          <p:spPr>
            <a:xfrm>
              <a:off x="5265775" y="2561575"/>
              <a:ext cx="62200" cy="53425"/>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68"/>
            <p:cNvSpPr/>
            <p:nvPr/>
          </p:nvSpPr>
          <p:spPr>
            <a:xfrm>
              <a:off x="5265775"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68"/>
            <p:cNvSpPr/>
            <p:nvPr/>
          </p:nvSpPr>
          <p:spPr>
            <a:xfrm>
              <a:off x="5341975"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68"/>
            <p:cNvSpPr/>
            <p:nvPr/>
          </p:nvSpPr>
          <p:spPr>
            <a:xfrm>
              <a:off x="5341975"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68"/>
            <p:cNvSpPr/>
            <p:nvPr/>
          </p:nvSpPr>
          <p:spPr>
            <a:xfrm>
              <a:off x="5341975" y="14952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68"/>
            <p:cNvSpPr/>
            <p:nvPr/>
          </p:nvSpPr>
          <p:spPr>
            <a:xfrm>
              <a:off x="5341975" y="1571400"/>
              <a:ext cx="62375" cy="53250"/>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68"/>
            <p:cNvSpPr/>
            <p:nvPr/>
          </p:nvSpPr>
          <p:spPr>
            <a:xfrm>
              <a:off x="5341975"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68"/>
            <p:cNvSpPr/>
            <p:nvPr/>
          </p:nvSpPr>
          <p:spPr>
            <a:xfrm>
              <a:off x="5341975"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68"/>
            <p:cNvSpPr/>
            <p:nvPr/>
          </p:nvSpPr>
          <p:spPr>
            <a:xfrm>
              <a:off x="5341975"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68"/>
            <p:cNvSpPr/>
            <p:nvPr/>
          </p:nvSpPr>
          <p:spPr>
            <a:xfrm>
              <a:off x="5341975" y="1876050"/>
              <a:ext cx="62425" cy="53275"/>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68"/>
            <p:cNvSpPr/>
            <p:nvPr/>
          </p:nvSpPr>
          <p:spPr>
            <a:xfrm>
              <a:off x="5341975"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68"/>
            <p:cNvSpPr/>
            <p:nvPr/>
          </p:nvSpPr>
          <p:spPr>
            <a:xfrm>
              <a:off x="5341975"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68"/>
            <p:cNvSpPr/>
            <p:nvPr/>
          </p:nvSpPr>
          <p:spPr>
            <a:xfrm>
              <a:off x="5341975"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68"/>
            <p:cNvSpPr/>
            <p:nvPr/>
          </p:nvSpPr>
          <p:spPr>
            <a:xfrm>
              <a:off x="5341975"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68"/>
            <p:cNvSpPr/>
            <p:nvPr/>
          </p:nvSpPr>
          <p:spPr>
            <a:xfrm>
              <a:off x="5341975" y="2256925"/>
              <a:ext cx="62575" cy="53425"/>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68"/>
            <p:cNvSpPr/>
            <p:nvPr/>
          </p:nvSpPr>
          <p:spPr>
            <a:xfrm>
              <a:off x="5341975"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68"/>
            <p:cNvSpPr/>
            <p:nvPr/>
          </p:nvSpPr>
          <p:spPr>
            <a:xfrm>
              <a:off x="5341975" y="2485550"/>
              <a:ext cx="62425" cy="53300"/>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68"/>
            <p:cNvSpPr/>
            <p:nvPr/>
          </p:nvSpPr>
          <p:spPr>
            <a:xfrm>
              <a:off x="5341975"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68"/>
            <p:cNvSpPr/>
            <p:nvPr/>
          </p:nvSpPr>
          <p:spPr>
            <a:xfrm>
              <a:off x="5341975"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68"/>
            <p:cNvSpPr/>
            <p:nvPr/>
          </p:nvSpPr>
          <p:spPr>
            <a:xfrm>
              <a:off x="5418200" y="134275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68"/>
            <p:cNvSpPr/>
            <p:nvPr/>
          </p:nvSpPr>
          <p:spPr>
            <a:xfrm>
              <a:off x="5418200"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68"/>
            <p:cNvSpPr/>
            <p:nvPr/>
          </p:nvSpPr>
          <p:spPr>
            <a:xfrm>
              <a:off x="5418200"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68"/>
            <p:cNvSpPr/>
            <p:nvPr/>
          </p:nvSpPr>
          <p:spPr>
            <a:xfrm>
              <a:off x="5418200"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68"/>
            <p:cNvSpPr/>
            <p:nvPr/>
          </p:nvSpPr>
          <p:spPr>
            <a:xfrm>
              <a:off x="5418200" y="164740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68"/>
            <p:cNvSpPr/>
            <p:nvPr/>
          </p:nvSpPr>
          <p:spPr>
            <a:xfrm>
              <a:off x="5418200"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68"/>
            <p:cNvSpPr/>
            <p:nvPr/>
          </p:nvSpPr>
          <p:spPr>
            <a:xfrm>
              <a:off x="5418200"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68"/>
            <p:cNvSpPr/>
            <p:nvPr/>
          </p:nvSpPr>
          <p:spPr>
            <a:xfrm>
              <a:off x="5418200"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68"/>
            <p:cNvSpPr/>
            <p:nvPr/>
          </p:nvSpPr>
          <p:spPr>
            <a:xfrm>
              <a:off x="5418200"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68"/>
            <p:cNvSpPr/>
            <p:nvPr/>
          </p:nvSpPr>
          <p:spPr>
            <a:xfrm>
              <a:off x="5418200"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68"/>
            <p:cNvSpPr/>
            <p:nvPr/>
          </p:nvSpPr>
          <p:spPr>
            <a:xfrm>
              <a:off x="5418200"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68"/>
            <p:cNvSpPr/>
            <p:nvPr/>
          </p:nvSpPr>
          <p:spPr>
            <a:xfrm>
              <a:off x="5418200"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68"/>
            <p:cNvSpPr/>
            <p:nvPr/>
          </p:nvSpPr>
          <p:spPr>
            <a:xfrm>
              <a:off x="5418200"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68"/>
            <p:cNvSpPr/>
            <p:nvPr/>
          </p:nvSpPr>
          <p:spPr>
            <a:xfrm>
              <a:off x="5418200"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68"/>
            <p:cNvSpPr/>
            <p:nvPr/>
          </p:nvSpPr>
          <p:spPr>
            <a:xfrm>
              <a:off x="5418200" y="2485550"/>
              <a:ext cx="62425" cy="53300"/>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68"/>
            <p:cNvSpPr/>
            <p:nvPr/>
          </p:nvSpPr>
          <p:spPr>
            <a:xfrm>
              <a:off x="5418200"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68"/>
            <p:cNvSpPr/>
            <p:nvPr/>
          </p:nvSpPr>
          <p:spPr>
            <a:xfrm>
              <a:off x="5418200"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68"/>
            <p:cNvSpPr/>
            <p:nvPr/>
          </p:nvSpPr>
          <p:spPr>
            <a:xfrm>
              <a:off x="5418200"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68"/>
            <p:cNvSpPr/>
            <p:nvPr/>
          </p:nvSpPr>
          <p:spPr>
            <a:xfrm>
              <a:off x="5494400" y="1266550"/>
              <a:ext cx="62225" cy="53450"/>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68"/>
            <p:cNvSpPr/>
            <p:nvPr/>
          </p:nvSpPr>
          <p:spPr>
            <a:xfrm>
              <a:off x="5494400"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68"/>
            <p:cNvSpPr/>
            <p:nvPr/>
          </p:nvSpPr>
          <p:spPr>
            <a:xfrm>
              <a:off x="54944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68"/>
            <p:cNvSpPr/>
            <p:nvPr/>
          </p:nvSpPr>
          <p:spPr>
            <a:xfrm>
              <a:off x="54944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68"/>
            <p:cNvSpPr/>
            <p:nvPr/>
          </p:nvSpPr>
          <p:spPr>
            <a:xfrm>
              <a:off x="5494400" y="1571400"/>
              <a:ext cx="62225" cy="53250"/>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68"/>
            <p:cNvSpPr/>
            <p:nvPr/>
          </p:nvSpPr>
          <p:spPr>
            <a:xfrm>
              <a:off x="63323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68"/>
            <p:cNvSpPr/>
            <p:nvPr/>
          </p:nvSpPr>
          <p:spPr>
            <a:xfrm>
              <a:off x="63323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68"/>
            <p:cNvSpPr/>
            <p:nvPr/>
          </p:nvSpPr>
          <p:spPr>
            <a:xfrm>
              <a:off x="6408350" y="1418975"/>
              <a:ext cx="62425" cy="5335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68"/>
            <p:cNvSpPr/>
            <p:nvPr/>
          </p:nvSpPr>
          <p:spPr>
            <a:xfrm>
              <a:off x="6408350" y="14952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68"/>
            <p:cNvSpPr/>
            <p:nvPr/>
          </p:nvSpPr>
          <p:spPr>
            <a:xfrm>
              <a:off x="6484575" y="1342750"/>
              <a:ext cx="62425" cy="53450"/>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68"/>
            <p:cNvSpPr/>
            <p:nvPr/>
          </p:nvSpPr>
          <p:spPr>
            <a:xfrm>
              <a:off x="6484575" y="1418975"/>
              <a:ext cx="62425" cy="5335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68"/>
            <p:cNvSpPr/>
            <p:nvPr/>
          </p:nvSpPr>
          <p:spPr>
            <a:xfrm>
              <a:off x="6484575" y="1495200"/>
              <a:ext cx="62425" cy="5332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68"/>
            <p:cNvSpPr/>
            <p:nvPr/>
          </p:nvSpPr>
          <p:spPr>
            <a:xfrm>
              <a:off x="65608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68"/>
            <p:cNvSpPr/>
            <p:nvPr/>
          </p:nvSpPr>
          <p:spPr>
            <a:xfrm>
              <a:off x="65608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68"/>
            <p:cNvSpPr/>
            <p:nvPr/>
          </p:nvSpPr>
          <p:spPr>
            <a:xfrm>
              <a:off x="663700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68"/>
            <p:cNvSpPr/>
            <p:nvPr/>
          </p:nvSpPr>
          <p:spPr>
            <a:xfrm>
              <a:off x="7094075" y="14952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68"/>
            <p:cNvSpPr/>
            <p:nvPr/>
          </p:nvSpPr>
          <p:spPr>
            <a:xfrm>
              <a:off x="671322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68"/>
            <p:cNvSpPr/>
            <p:nvPr/>
          </p:nvSpPr>
          <p:spPr>
            <a:xfrm>
              <a:off x="678922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68"/>
            <p:cNvSpPr/>
            <p:nvPr/>
          </p:nvSpPr>
          <p:spPr>
            <a:xfrm>
              <a:off x="686565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68"/>
            <p:cNvSpPr/>
            <p:nvPr/>
          </p:nvSpPr>
          <p:spPr>
            <a:xfrm>
              <a:off x="701787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68"/>
            <p:cNvSpPr/>
            <p:nvPr/>
          </p:nvSpPr>
          <p:spPr>
            <a:xfrm>
              <a:off x="69418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68"/>
            <p:cNvSpPr/>
            <p:nvPr/>
          </p:nvSpPr>
          <p:spPr>
            <a:xfrm>
              <a:off x="68656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68"/>
            <p:cNvSpPr/>
            <p:nvPr/>
          </p:nvSpPr>
          <p:spPr>
            <a:xfrm>
              <a:off x="678922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68"/>
            <p:cNvSpPr/>
            <p:nvPr/>
          </p:nvSpPr>
          <p:spPr>
            <a:xfrm>
              <a:off x="671322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68"/>
            <p:cNvSpPr/>
            <p:nvPr/>
          </p:nvSpPr>
          <p:spPr>
            <a:xfrm>
              <a:off x="6637000" y="1495200"/>
              <a:ext cx="62225" cy="5332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68"/>
            <p:cNvSpPr/>
            <p:nvPr/>
          </p:nvSpPr>
          <p:spPr>
            <a:xfrm>
              <a:off x="6637000" y="1571400"/>
              <a:ext cx="62225" cy="53250"/>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68"/>
            <p:cNvSpPr/>
            <p:nvPr/>
          </p:nvSpPr>
          <p:spPr>
            <a:xfrm>
              <a:off x="65608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68"/>
            <p:cNvSpPr/>
            <p:nvPr/>
          </p:nvSpPr>
          <p:spPr>
            <a:xfrm>
              <a:off x="6484575" y="1571400"/>
              <a:ext cx="62425" cy="53250"/>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68"/>
            <p:cNvSpPr/>
            <p:nvPr/>
          </p:nvSpPr>
          <p:spPr>
            <a:xfrm>
              <a:off x="6408350" y="1571400"/>
              <a:ext cx="62425" cy="53250"/>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68"/>
            <p:cNvSpPr/>
            <p:nvPr/>
          </p:nvSpPr>
          <p:spPr>
            <a:xfrm>
              <a:off x="63323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68"/>
            <p:cNvSpPr/>
            <p:nvPr/>
          </p:nvSpPr>
          <p:spPr>
            <a:xfrm>
              <a:off x="587527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68"/>
            <p:cNvSpPr/>
            <p:nvPr/>
          </p:nvSpPr>
          <p:spPr>
            <a:xfrm>
              <a:off x="587527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68"/>
            <p:cNvSpPr/>
            <p:nvPr/>
          </p:nvSpPr>
          <p:spPr>
            <a:xfrm>
              <a:off x="59514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68"/>
            <p:cNvSpPr/>
            <p:nvPr/>
          </p:nvSpPr>
          <p:spPr>
            <a:xfrm>
              <a:off x="59514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68"/>
            <p:cNvSpPr/>
            <p:nvPr/>
          </p:nvSpPr>
          <p:spPr>
            <a:xfrm>
              <a:off x="59514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68"/>
            <p:cNvSpPr/>
            <p:nvPr/>
          </p:nvSpPr>
          <p:spPr>
            <a:xfrm>
              <a:off x="595147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68"/>
            <p:cNvSpPr/>
            <p:nvPr/>
          </p:nvSpPr>
          <p:spPr>
            <a:xfrm>
              <a:off x="595147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68"/>
            <p:cNvSpPr/>
            <p:nvPr/>
          </p:nvSpPr>
          <p:spPr>
            <a:xfrm>
              <a:off x="595147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68"/>
            <p:cNvSpPr/>
            <p:nvPr/>
          </p:nvSpPr>
          <p:spPr>
            <a:xfrm>
              <a:off x="5951475"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68"/>
            <p:cNvSpPr/>
            <p:nvPr/>
          </p:nvSpPr>
          <p:spPr>
            <a:xfrm>
              <a:off x="595147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68"/>
            <p:cNvSpPr/>
            <p:nvPr/>
          </p:nvSpPr>
          <p:spPr>
            <a:xfrm>
              <a:off x="595147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68"/>
            <p:cNvSpPr/>
            <p:nvPr/>
          </p:nvSpPr>
          <p:spPr>
            <a:xfrm>
              <a:off x="6027500" y="141897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68"/>
            <p:cNvSpPr/>
            <p:nvPr/>
          </p:nvSpPr>
          <p:spPr>
            <a:xfrm>
              <a:off x="6027500" y="14952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68"/>
            <p:cNvSpPr/>
            <p:nvPr/>
          </p:nvSpPr>
          <p:spPr>
            <a:xfrm>
              <a:off x="6027500" y="1571400"/>
              <a:ext cx="62425" cy="53250"/>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68"/>
            <p:cNvSpPr/>
            <p:nvPr/>
          </p:nvSpPr>
          <p:spPr>
            <a:xfrm>
              <a:off x="6027500" y="164740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68"/>
            <p:cNvSpPr/>
            <p:nvPr/>
          </p:nvSpPr>
          <p:spPr>
            <a:xfrm>
              <a:off x="6027500" y="172362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68"/>
            <p:cNvSpPr/>
            <p:nvPr/>
          </p:nvSpPr>
          <p:spPr>
            <a:xfrm>
              <a:off x="6027500" y="179985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68"/>
            <p:cNvSpPr/>
            <p:nvPr/>
          </p:nvSpPr>
          <p:spPr>
            <a:xfrm>
              <a:off x="6027500" y="1876050"/>
              <a:ext cx="62425" cy="5335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68"/>
            <p:cNvSpPr/>
            <p:nvPr/>
          </p:nvSpPr>
          <p:spPr>
            <a:xfrm>
              <a:off x="6027500" y="1952050"/>
              <a:ext cx="62425" cy="53450"/>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68"/>
            <p:cNvSpPr/>
            <p:nvPr/>
          </p:nvSpPr>
          <p:spPr>
            <a:xfrm>
              <a:off x="6103700"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68"/>
            <p:cNvSpPr/>
            <p:nvPr/>
          </p:nvSpPr>
          <p:spPr>
            <a:xfrm>
              <a:off x="6103700" y="14952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68"/>
            <p:cNvSpPr/>
            <p:nvPr/>
          </p:nvSpPr>
          <p:spPr>
            <a:xfrm>
              <a:off x="6103700"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68"/>
            <p:cNvSpPr/>
            <p:nvPr/>
          </p:nvSpPr>
          <p:spPr>
            <a:xfrm>
              <a:off x="6103700"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68"/>
            <p:cNvSpPr/>
            <p:nvPr/>
          </p:nvSpPr>
          <p:spPr>
            <a:xfrm>
              <a:off x="6103700" y="172362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68"/>
            <p:cNvSpPr/>
            <p:nvPr/>
          </p:nvSpPr>
          <p:spPr>
            <a:xfrm>
              <a:off x="6103700" y="17998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68"/>
            <p:cNvSpPr/>
            <p:nvPr/>
          </p:nvSpPr>
          <p:spPr>
            <a:xfrm>
              <a:off x="6103700" y="1876050"/>
              <a:ext cx="62425" cy="53275"/>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68"/>
            <p:cNvSpPr/>
            <p:nvPr/>
          </p:nvSpPr>
          <p:spPr>
            <a:xfrm>
              <a:off x="6103700"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68"/>
            <p:cNvSpPr/>
            <p:nvPr/>
          </p:nvSpPr>
          <p:spPr>
            <a:xfrm>
              <a:off x="61799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68"/>
            <p:cNvSpPr/>
            <p:nvPr/>
          </p:nvSpPr>
          <p:spPr>
            <a:xfrm>
              <a:off x="61799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68"/>
            <p:cNvSpPr/>
            <p:nvPr/>
          </p:nvSpPr>
          <p:spPr>
            <a:xfrm>
              <a:off x="61799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68"/>
            <p:cNvSpPr/>
            <p:nvPr/>
          </p:nvSpPr>
          <p:spPr>
            <a:xfrm>
              <a:off x="6256150" y="141897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68"/>
            <p:cNvSpPr/>
            <p:nvPr/>
          </p:nvSpPr>
          <p:spPr>
            <a:xfrm>
              <a:off x="6256150" y="149520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68"/>
            <p:cNvSpPr/>
            <p:nvPr/>
          </p:nvSpPr>
          <p:spPr>
            <a:xfrm>
              <a:off x="6256150" y="1571400"/>
              <a:ext cx="62200" cy="53250"/>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68"/>
            <p:cNvSpPr/>
            <p:nvPr/>
          </p:nvSpPr>
          <p:spPr>
            <a:xfrm>
              <a:off x="625615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68"/>
            <p:cNvSpPr/>
            <p:nvPr/>
          </p:nvSpPr>
          <p:spPr>
            <a:xfrm>
              <a:off x="61799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68"/>
            <p:cNvSpPr/>
            <p:nvPr/>
          </p:nvSpPr>
          <p:spPr>
            <a:xfrm>
              <a:off x="61799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68"/>
            <p:cNvSpPr/>
            <p:nvPr/>
          </p:nvSpPr>
          <p:spPr>
            <a:xfrm>
              <a:off x="617992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68"/>
            <p:cNvSpPr/>
            <p:nvPr/>
          </p:nvSpPr>
          <p:spPr>
            <a:xfrm>
              <a:off x="61799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68"/>
            <p:cNvSpPr/>
            <p:nvPr/>
          </p:nvSpPr>
          <p:spPr>
            <a:xfrm>
              <a:off x="61799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68"/>
            <p:cNvSpPr/>
            <p:nvPr/>
          </p:nvSpPr>
          <p:spPr>
            <a:xfrm>
              <a:off x="61799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68"/>
            <p:cNvSpPr/>
            <p:nvPr/>
          </p:nvSpPr>
          <p:spPr>
            <a:xfrm>
              <a:off x="6103700"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68"/>
            <p:cNvSpPr/>
            <p:nvPr/>
          </p:nvSpPr>
          <p:spPr>
            <a:xfrm>
              <a:off x="6027500" y="2028275"/>
              <a:ext cx="62425" cy="53450"/>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68"/>
            <p:cNvSpPr/>
            <p:nvPr/>
          </p:nvSpPr>
          <p:spPr>
            <a:xfrm>
              <a:off x="6027500" y="21045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68"/>
            <p:cNvSpPr/>
            <p:nvPr/>
          </p:nvSpPr>
          <p:spPr>
            <a:xfrm>
              <a:off x="595147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68"/>
            <p:cNvSpPr/>
            <p:nvPr/>
          </p:nvSpPr>
          <p:spPr>
            <a:xfrm>
              <a:off x="5494400" y="164740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68"/>
            <p:cNvSpPr/>
            <p:nvPr/>
          </p:nvSpPr>
          <p:spPr>
            <a:xfrm>
              <a:off x="54944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68"/>
            <p:cNvSpPr/>
            <p:nvPr/>
          </p:nvSpPr>
          <p:spPr>
            <a:xfrm>
              <a:off x="54944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68"/>
            <p:cNvSpPr/>
            <p:nvPr/>
          </p:nvSpPr>
          <p:spPr>
            <a:xfrm>
              <a:off x="5494400" y="1876050"/>
              <a:ext cx="62225" cy="53300"/>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68"/>
            <p:cNvSpPr/>
            <p:nvPr/>
          </p:nvSpPr>
          <p:spPr>
            <a:xfrm>
              <a:off x="5494400" y="1952050"/>
              <a:ext cx="62225" cy="53450"/>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68"/>
            <p:cNvSpPr/>
            <p:nvPr/>
          </p:nvSpPr>
          <p:spPr>
            <a:xfrm>
              <a:off x="5494400"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68"/>
            <p:cNvSpPr/>
            <p:nvPr/>
          </p:nvSpPr>
          <p:spPr>
            <a:xfrm>
              <a:off x="54944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68"/>
            <p:cNvSpPr/>
            <p:nvPr/>
          </p:nvSpPr>
          <p:spPr>
            <a:xfrm>
              <a:off x="54944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68"/>
            <p:cNvSpPr/>
            <p:nvPr/>
          </p:nvSpPr>
          <p:spPr>
            <a:xfrm>
              <a:off x="54944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68"/>
            <p:cNvSpPr/>
            <p:nvPr/>
          </p:nvSpPr>
          <p:spPr>
            <a:xfrm>
              <a:off x="5494400"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68"/>
            <p:cNvSpPr/>
            <p:nvPr/>
          </p:nvSpPr>
          <p:spPr>
            <a:xfrm>
              <a:off x="54944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68"/>
            <p:cNvSpPr/>
            <p:nvPr/>
          </p:nvSpPr>
          <p:spPr>
            <a:xfrm>
              <a:off x="5494400" y="2561575"/>
              <a:ext cx="62225" cy="53425"/>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68"/>
            <p:cNvSpPr/>
            <p:nvPr/>
          </p:nvSpPr>
          <p:spPr>
            <a:xfrm>
              <a:off x="5494400" y="2637775"/>
              <a:ext cx="62225" cy="53450"/>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68"/>
            <p:cNvSpPr/>
            <p:nvPr/>
          </p:nvSpPr>
          <p:spPr>
            <a:xfrm>
              <a:off x="549440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68"/>
            <p:cNvSpPr/>
            <p:nvPr/>
          </p:nvSpPr>
          <p:spPr>
            <a:xfrm>
              <a:off x="549440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68"/>
            <p:cNvSpPr/>
            <p:nvPr/>
          </p:nvSpPr>
          <p:spPr>
            <a:xfrm>
              <a:off x="5570625" y="1266550"/>
              <a:ext cx="62200" cy="53450"/>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68"/>
            <p:cNvSpPr/>
            <p:nvPr/>
          </p:nvSpPr>
          <p:spPr>
            <a:xfrm>
              <a:off x="5570625" y="134275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68"/>
            <p:cNvSpPr/>
            <p:nvPr/>
          </p:nvSpPr>
          <p:spPr>
            <a:xfrm>
              <a:off x="5570625" y="141897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68"/>
            <p:cNvSpPr/>
            <p:nvPr/>
          </p:nvSpPr>
          <p:spPr>
            <a:xfrm>
              <a:off x="5570625" y="1495200"/>
              <a:ext cx="62200" cy="5332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68"/>
            <p:cNvSpPr/>
            <p:nvPr/>
          </p:nvSpPr>
          <p:spPr>
            <a:xfrm>
              <a:off x="5570625" y="1571400"/>
              <a:ext cx="62200" cy="53250"/>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68"/>
            <p:cNvSpPr/>
            <p:nvPr/>
          </p:nvSpPr>
          <p:spPr>
            <a:xfrm>
              <a:off x="5570625" y="164740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68"/>
            <p:cNvSpPr/>
            <p:nvPr/>
          </p:nvSpPr>
          <p:spPr>
            <a:xfrm>
              <a:off x="5570625"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68"/>
            <p:cNvSpPr/>
            <p:nvPr/>
          </p:nvSpPr>
          <p:spPr>
            <a:xfrm>
              <a:off x="5570625"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68"/>
            <p:cNvSpPr/>
            <p:nvPr/>
          </p:nvSpPr>
          <p:spPr>
            <a:xfrm>
              <a:off x="5570625" y="187605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68"/>
            <p:cNvSpPr/>
            <p:nvPr/>
          </p:nvSpPr>
          <p:spPr>
            <a:xfrm>
              <a:off x="5570625" y="1952050"/>
              <a:ext cx="62200" cy="53450"/>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68"/>
            <p:cNvSpPr/>
            <p:nvPr/>
          </p:nvSpPr>
          <p:spPr>
            <a:xfrm>
              <a:off x="5570625" y="2028275"/>
              <a:ext cx="62200" cy="53450"/>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68"/>
            <p:cNvSpPr/>
            <p:nvPr/>
          </p:nvSpPr>
          <p:spPr>
            <a:xfrm>
              <a:off x="5570625"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68"/>
            <p:cNvSpPr/>
            <p:nvPr/>
          </p:nvSpPr>
          <p:spPr>
            <a:xfrm>
              <a:off x="5570625" y="218070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68"/>
            <p:cNvSpPr/>
            <p:nvPr/>
          </p:nvSpPr>
          <p:spPr>
            <a:xfrm>
              <a:off x="5570625" y="2256925"/>
              <a:ext cx="62425" cy="53425"/>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68"/>
            <p:cNvSpPr/>
            <p:nvPr/>
          </p:nvSpPr>
          <p:spPr>
            <a:xfrm>
              <a:off x="5570625" y="2333125"/>
              <a:ext cx="62200" cy="53450"/>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68"/>
            <p:cNvSpPr/>
            <p:nvPr/>
          </p:nvSpPr>
          <p:spPr>
            <a:xfrm>
              <a:off x="5570625" y="2485550"/>
              <a:ext cx="62200" cy="53300"/>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68"/>
            <p:cNvSpPr/>
            <p:nvPr/>
          </p:nvSpPr>
          <p:spPr>
            <a:xfrm>
              <a:off x="5570625" y="2561575"/>
              <a:ext cx="62200" cy="53425"/>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68"/>
            <p:cNvSpPr/>
            <p:nvPr/>
          </p:nvSpPr>
          <p:spPr>
            <a:xfrm>
              <a:off x="55706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68"/>
            <p:cNvSpPr/>
            <p:nvPr/>
          </p:nvSpPr>
          <p:spPr>
            <a:xfrm>
              <a:off x="5570625" y="2866425"/>
              <a:ext cx="62200" cy="53275"/>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68"/>
            <p:cNvSpPr/>
            <p:nvPr/>
          </p:nvSpPr>
          <p:spPr>
            <a:xfrm>
              <a:off x="5570625" y="2790200"/>
              <a:ext cx="62200" cy="5335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68"/>
            <p:cNvSpPr/>
            <p:nvPr/>
          </p:nvSpPr>
          <p:spPr>
            <a:xfrm>
              <a:off x="5570625"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68"/>
            <p:cNvSpPr/>
            <p:nvPr/>
          </p:nvSpPr>
          <p:spPr>
            <a:xfrm>
              <a:off x="56468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68"/>
            <p:cNvSpPr/>
            <p:nvPr/>
          </p:nvSpPr>
          <p:spPr>
            <a:xfrm>
              <a:off x="56468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68"/>
            <p:cNvSpPr/>
            <p:nvPr/>
          </p:nvSpPr>
          <p:spPr>
            <a:xfrm>
              <a:off x="56468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68"/>
            <p:cNvSpPr/>
            <p:nvPr/>
          </p:nvSpPr>
          <p:spPr>
            <a:xfrm>
              <a:off x="564682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68"/>
            <p:cNvSpPr/>
            <p:nvPr/>
          </p:nvSpPr>
          <p:spPr>
            <a:xfrm>
              <a:off x="56468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68"/>
            <p:cNvSpPr/>
            <p:nvPr/>
          </p:nvSpPr>
          <p:spPr>
            <a:xfrm>
              <a:off x="56468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68"/>
            <p:cNvSpPr/>
            <p:nvPr/>
          </p:nvSpPr>
          <p:spPr>
            <a:xfrm>
              <a:off x="5646825" y="1876050"/>
              <a:ext cx="62225" cy="5335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68"/>
            <p:cNvSpPr/>
            <p:nvPr/>
          </p:nvSpPr>
          <p:spPr>
            <a:xfrm>
              <a:off x="56468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68"/>
            <p:cNvSpPr/>
            <p:nvPr/>
          </p:nvSpPr>
          <p:spPr>
            <a:xfrm>
              <a:off x="56468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68"/>
            <p:cNvSpPr/>
            <p:nvPr/>
          </p:nvSpPr>
          <p:spPr>
            <a:xfrm>
              <a:off x="56468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68"/>
            <p:cNvSpPr/>
            <p:nvPr/>
          </p:nvSpPr>
          <p:spPr>
            <a:xfrm>
              <a:off x="56468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68"/>
            <p:cNvSpPr/>
            <p:nvPr/>
          </p:nvSpPr>
          <p:spPr>
            <a:xfrm>
              <a:off x="5646825"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68"/>
            <p:cNvSpPr/>
            <p:nvPr/>
          </p:nvSpPr>
          <p:spPr>
            <a:xfrm>
              <a:off x="56468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68"/>
            <p:cNvSpPr/>
            <p:nvPr/>
          </p:nvSpPr>
          <p:spPr>
            <a:xfrm>
              <a:off x="5646825" y="2485550"/>
              <a:ext cx="62225" cy="53300"/>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68"/>
            <p:cNvSpPr/>
            <p:nvPr/>
          </p:nvSpPr>
          <p:spPr>
            <a:xfrm>
              <a:off x="56468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68"/>
            <p:cNvSpPr/>
            <p:nvPr/>
          </p:nvSpPr>
          <p:spPr>
            <a:xfrm>
              <a:off x="56468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68"/>
            <p:cNvSpPr/>
            <p:nvPr/>
          </p:nvSpPr>
          <p:spPr>
            <a:xfrm>
              <a:off x="5646825" y="2637775"/>
              <a:ext cx="62225" cy="53450"/>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68"/>
            <p:cNvSpPr/>
            <p:nvPr/>
          </p:nvSpPr>
          <p:spPr>
            <a:xfrm>
              <a:off x="5723050"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68"/>
            <p:cNvSpPr/>
            <p:nvPr/>
          </p:nvSpPr>
          <p:spPr>
            <a:xfrm>
              <a:off x="5723050"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68"/>
            <p:cNvSpPr/>
            <p:nvPr/>
          </p:nvSpPr>
          <p:spPr>
            <a:xfrm>
              <a:off x="5723050" y="1571400"/>
              <a:ext cx="62150" cy="53250"/>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68"/>
            <p:cNvSpPr/>
            <p:nvPr/>
          </p:nvSpPr>
          <p:spPr>
            <a:xfrm>
              <a:off x="5723050"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68"/>
            <p:cNvSpPr/>
            <p:nvPr/>
          </p:nvSpPr>
          <p:spPr>
            <a:xfrm>
              <a:off x="5723050" y="17236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68"/>
            <p:cNvSpPr/>
            <p:nvPr/>
          </p:nvSpPr>
          <p:spPr>
            <a:xfrm>
              <a:off x="5723050" y="17998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68"/>
            <p:cNvSpPr/>
            <p:nvPr/>
          </p:nvSpPr>
          <p:spPr>
            <a:xfrm>
              <a:off x="5723050"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68"/>
            <p:cNvSpPr/>
            <p:nvPr/>
          </p:nvSpPr>
          <p:spPr>
            <a:xfrm>
              <a:off x="5723050"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68"/>
            <p:cNvSpPr/>
            <p:nvPr/>
          </p:nvSpPr>
          <p:spPr>
            <a:xfrm>
              <a:off x="5723050"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68"/>
            <p:cNvSpPr/>
            <p:nvPr/>
          </p:nvSpPr>
          <p:spPr>
            <a:xfrm>
              <a:off x="5723050"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68"/>
            <p:cNvSpPr/>
            <p:nvPr/>
          </p:nvSpPr>
          <p:spPr>
            <a:xfrm>
              <a:off x="5723050"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68"/>
            <p:cNvSpPr/>
            <p:nvPr/>
          </p:nvSpPr>
          <p:spPr>
            <a:xfrm>
              <a:off x="57230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68"/>
            <p:cNvSpPr/>
            <p:nvPr/>
          </p:nvSpPr>
          <p:spPr>
            <a:xfrm>
              <a:off x="5723050"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68"/>
            <p:cNvSpPr/>
            <p:nvPr/>
          </p:nvSpPr>
          <p:spPr>
            <a:xfrm>
              <a:off x="5722850" y="2485550"/>
              <a:ext cx="62425" cy="53300"/>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68"/>
            <p:cNvSpPr/>
            <p:nvPr/>
          </p:nvSpPr>
          <p:spPr>
            <a:xfrm>
              <a:off x="5723050"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68"/>
            <p:cNvSpPr/>
            <p:nvPr/>
          </p:nvSpPr>
          <p:spPr>
            <a:xfrm>
              <a:off x="5722850" y="2637775"/>
              <a:ext cx="62425" cy="53450"/>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68"/>
            <p:cNvSpPr/>
            <p:nvPr/>
          </p:nvSpPr>
          <p:spPr>
            <a:xfrm>
              <a:off x="5799275" y="141897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68"/>
            <p:cNvSpPr/>
            <p:nvPr/>
          </p:nvSpPr>
          <p:spPr>
            <a:xfrm>
              <a:off x="5799275" y="149520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68"/>
            <p:cNvSpPr/>
            <p:nvPr/>
          </p:nvSpPr>
          <p:spPr>
            <a:xfrm>
              <a:off x="5799275" y="1571400"/>
              <a:ext cx="62150" cy="53275"/>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68"/>
            <p:cNvSpPr/>
            <p:nvPr/>
          </p:nvSpPr>
          <p:spPr>
            <a:xfrm>
              <a:off x="5799275" y="164740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68"/>
            <p:cNvSpPr/>
            <p:nvPr/>
          </p:nvSpPr>
          <p:spPr>
            <a:xfrm>
              <a:off x="5799275" y="172362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68"/>
            <p:cNvSpPr/>
            <p:nvPr/>
          </p:nvSpPr>
          <p:spPr>
            <a:xfrm>
              <a:off x="5799275" y="1799825"/>
              <a:ext cx="62150" cy="53300"/>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68"/>
            <p:cNvSpPr/>
            <p:nvPr/>
          </p:nvSpPr>
          <p:spPr>
            <a:xfrm>
              <a:off x="5799275" y="187605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68"/>
            <p:cNvSpPr/>
            <p:nvPr/>
          </p:nvSpPr>
          <p:spPr>
            <a:xfrm>
              <a:off x="5799275" y="1952050"/>
              <a:ext cx="62200" cy="53500"/>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68"/>
            <p:cNvSpPr/>
            <p:nvPr/>
          </p:nvSpPr>
          <p:spPr>
            <a:xfrm>
              <a:off x="5799275" y="2028275"/>
              <a:ext cx="62200" cy="53450"/>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68"/>
            <p:cNvSpPr/>
            <p:nvPr/>
          </p:nvSpPr>
          <p:spPr>
            <a:xfrm>
              <a:off x="587527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68"/>
            <p:cNvSpPr/>
            <p:nvPr/>
          </p:nvSpPr>
          <p:spPr>
            <a:xfrm>
              <a:off x="587527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68"/>
            <p:cNvSpPr/>
            <p:nvPr/>
          </p:nvSpPr>
          <p:spPr>
            <a:xfrm>
              <a:off x="587527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68"/>
            <p:cNvSpPr/>
            <p:nvPr/>
          </p:nvSpPr>
          <p:spPr>
            <a:xfrm>
              <a:off x="587527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68"/>
            <p:cNvSpPr/>
            <p:nvPr/>
          </p:nvSpPr>
          <p:spPr>
            <a:xfrm>
              <a:off x="587527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68"/>
            <p:cNvSpPr/>
            <p:nvPr/>
          </p:nvSpPr>
          <p:spPr>
            <a:xfrm>
              <a:off x="587527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68"/>
            <p:cNvSpPr/>
            <p:nvPr/>
          </p:nvSpPr>
          <p:spPr>
            <a:xfrm>
              <a:off x="5875275" y="1876050"/>
              <a:ext cx="62225" cy="5335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68"/>
            <p:cNvSpPr/>
            <p:nvPr/>
          </p:nvSpPr>
          <p:spPr>
            <a:xfrm>
              <a:off x="587527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68"/>
            <p:cNvSpPr/>
            <p:nvPr/>
          </p:nvSpPr>
          <p:spPr>
            <a:xfrm>
              <a:off x="587527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68"/>
            <p:cNvSpPr/>
            <p:nvPr/>
          </p:nvSpPr>
          <p:spPr>
            <a:xfrm>
              <a:off x="587527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68"/>
            <p:cNvSpPr/>
            <p:nvPr/>
          </p:nvSpPr>
          <p:spPr>
            <a:xfrm>
              <a:off x="5799275" y="2104500"/>
              <a:ext cx="62200" cy="5332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68"/>
            <p:cNvSpPr/>
            <p:nvPr/>
          </p:nvSpPr>
          <p:spPr>
            <a:xfrm>
              <a:off x="5799275" y="218070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68"/>
            <p:cNvSpPr/>
            <p:nvPr/>
          </p:nvSpPr>
          <p:spPr>
            <a:xfrm>
              <a:off x="5799275" y="2256925"/>
              <a:ext cx="62350" cy="53425"/>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68"/>
            <p:cNvSpPr/>
            <p:nvPr/>
          </p:nvSpPr>
          <p:spPr>
            <a:xfrm>
              <a:off x="5799275" y="2333125"/>
              <a:ext cx="62200" cy="53450"/>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68"/>
            <p:cNvSpPr/>
            <p:nvPr/>
          </p:nvSpPr>
          <p:spPr>
            <a:xfrm>
              <a:off x="5799050" y="2637775"/>
              <a:ext cx="62425" cy="53450"/>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68"/>
            <p:cNvSpPr/>
            <p:nvPr/>
          </p:nvSpPr>
          <p:spPr>
            <a:xfrm>
              <a:off x="5799275" y="2561575"/>
              <a:ext cx="62200" cy="53425"/>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68"/>
            <p:cNvSpPr/>
            <p:nvPr/>
          </p:nvSpPr>
          <p:spPr>
            <a:xfrm>
              <a:off x="5799050" y="2485550"/>
              <a:ext cx="62425" cy="53300"/>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68"/>
            <p:cNvSpPr/>
            <p:nvPr/>
          </p:nvSpPr>
          <p:spPr>
            <a:xfrm>
              <a:off x="5799275" y="240935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68"/>
            <p:cNvSpPr/>
            <p:nvPr/>
          </p:nvSpPr>
          <p:spPr>
            <a:xfrm>
              <a:off x="5723050"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68"/>
            <p:cNvSpPr/>
            <p:nvPr/>
          </p:nvSpPr>
          <p:spPr>
            <a:xfrm>
              <a:off x="56468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68"/>
            <p:cNvSpPr/>
            <p:nvPr/>
          </p:nvSpPr>
          <p:spPr>
            <a:xfrm>
              <a:off x="5570625" y="240935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68"/>
            <p:cNvSpPr/>
            <p:nvPr/>
          </p:nvSpPr>
          <p:spPr>
            <a:xfrm>
              <a:off x="54944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68"/>
            <p:cNvSpPr/>
            <p:nvPr/>
          </p:nvSpPr>
          <p:spPr>
            <a:xfrm>
              <a:off x="5418200" y="240935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68"/>
            <p:cNvSpPr/>
            <p:nvPr/>
          </p:nvSpPr>
          <p:spPr>
            <a:xfrm>
              <a:off x="5341975"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68"/>
            <p:cNvSpPr/>
            <p:nvPr/>
          </p:nvSpPr>
          <p:spPr>
            <a:xfrm>
              <a:off x="6027500" y="3399500"/>
              <a:ext cx="62425" cy="5335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68"/>
            <p:cNvSpPr/>
            <p:nvPr/>
          </p:nvSpPr>
          <p:spPr>
            <a:xfrm>
              <a:off x="6027500" y="33233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68"/>
            <p:cNvSpPr/>
            <p:nvPr/>
          </p:nvSpPr>
          <p:spPr>
            <a:xfrm>
              <a:off x="6103700"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68"/>
            <p:cNvSpPr/>
            <p:nvPr/>
          </p:nvSpPr>
          <p:spPr>
            <a:xfrm>
              <a:off x="6103700" y="3094850"/>
              <a:ext cx="62425" cy="5335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68"/>
            <p:cNvSpPr/>
            <p:nvPr/>
          </p:nvSpPr>
          <p:spPr>
            <a:xfrm>
              <a:off x="5951475"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68"/>
            <p:cNvSpPr/>
            <p:nvPr/>
          </p:nvSpPr>
          <p:spPr>
            <a:xfrm>
              <a:off x="595147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68"/>
            <p:cNvSpPr/>
            <p:nvPr/>
          </p:nvSpPr>
          <p:spPr>
            <a:xfrm>
              <a:off x="587527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68"/>
            <p:cNvSpPr/>
            <p:nvPr/>
          </p:nvSpPr>
          <p:spPr>
            <a:xfrm>
              <a:off x="587527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68"/>
            <p:cNvSpPr/>
            <p:nvPr/>
          </p:nvSpPr>
          <p:spPr>
            <a:xfrm>
              <a:off x="587527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68"/>
            <p:cNvSpPr/>
            <p:nvPr/>
          </p:nvSpPr>
          <p:spPr>
            <a:xfrm>
              <a:off x="5799125" y="3399500"/>
              <a:ext cx="62350" cy="53450"/>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68"/>
            <p:cNvSpPr/>
            <p:nvPr/>
          </p:nvSpPr>
          <p:spPr>
            <a:xfrm>
              <a:off x="5799125" y="3323300"/>
              <a:ext cx="62350" cy="53425"/>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68"/>
            <p:cNvSpPr/>
            <p:nvPr/>
          </p:nvSpPr>
          <p:spPr>
            <a:xfrm>
              <a:off x="6027500" y="355192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68"/>
            <p:cNvSpPr/>
            <p:nvPr/>
          </p:nvSpPr>
          <p:spPr>
            <a:xfrm>
              <a:off x="5951475"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68"/>
            <p:cNvSpPr/>
            <p:nvPr/>
          </p:nvSpPr>
          <p:spPr>
            <a:xfrm>
              <a:off x="587527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68"/>
            <p:cNvSpPr/>
            <p:nvPr/>
          </p:nvSpPr>
          <p:spPr>
            <a:xfrm>
              <a:off x="5799050" y="3551925"/>
              <a:ext cx="62375" cy="53300"/>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68"/>
            <p:cNvSpPr/>
            <p:nvPr/>
          </p:nvSpPr>
          <p:spPr>
            <a:xfrm>
              <a:off x="5723050" y="3551925"/>
              <a:ext cx="62150" cy="53300"/>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68"/>
            <p:cNvSpPr/>
            <p:nvPr/>
          </p:nvSpPr>
          <p:spPr>
            <a:xfrm>
              <a:off x="5723050"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68"/>
            <p:cNvSpPr/>
            <p:nvPr/>
          </p:nvSpPr>
          <p:spPr>
            <a:xfrm>
              <a:off x="56468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68"/>
            <p:cNvSpPr/>
            <p:nvPr/>
          </p:nvSpPr>
          <p:spPr>
            <a:xfrm>
              <a:off x="5646700" y="3399500"/>
              <a:ext cx="62350" cy="5335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68"/>
            <p:cNvSpPr/>
            <p:nvPr/>
          </p:nvSpPr>
          <p:spPr>
            <a:xfrm>
              <a:off x="5570475" y="3399500"/>
              <a:ext cx="62350" cy="5335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68"/>
            <p:cNvSpPr/>
            <p:nvPr/>
          </p:nvSpPr>
          <p:spPr>
            <a:xfrm>
              <a:off x="5570475"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68"/>
            <p:cNvSpPr/>
            <p:nvPr/>
          </p:nvSpPr>
          <p:spPr>
            <a:xfrm>
              <a:off x="5494275" y="3323300"/>
              <a:ext cx="62350" cy="53425"/>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68"/>
            <p:cNvSpPr/>
            <p:nvPr/>
          </p:nvSpPr>
          <p:spPr>
            <a:xfrm>
              <a:off x="5494275" y="3247075"/>
              <a:ext cx="62350" cy="53500"/>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68"/>
            <p:cNvSpPr/>
            <p:nvPr/>
          </p:nvSpPr>
          <p:spPr>
            <a:xfrm>
              <a:off x="5646700" y="3247075"/>
              <a:ext cx="62350" cy="53450"/>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68"/>
            <p:cNvSpPr/>
            <p:nvPr/>
          </p:nvSpPr>
          <p:spPr>
            <a:xfrm>
              <a:off x="5570625" y="3171075"/>
              <a:ext cx="62200" cy="5335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68"/>
            <p:cNvSpPr/>
            <p:nvPr/>
          </p:nvSpPr>
          <p:spPr>
            <a:xfrm>
              <a:off x="5494400"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68"/>
            <p:cNvSpPr/>
            <p:nvPr/>
          </p:nvSpPr>
          <p:spPr>
            <a:xfrm>
              <a:off x="732252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68"/>
            <p:cNvSpPr/>
            <p:nvPr/>
          </p:nvSpPr>
          <p:spPr>
            <a:xfrm>
              <a:off x="72465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68"/>
            <p:cNvSpPr/>
            <p:nvPr/>
          </p:nvSpPr>
          <p:spPr>
            <a:xfrm>
              <a:off x="72465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68"/>
            <p:cNvSpPr/>
            <p:nvPr/>
          </p:nvSpPr>
          <p:spPr>
            <a:xfrm>
              <a:off x="71703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68"/>
            <p:cNvSpPr/>
            <p:nvPr/>
          </p:nvSpPr>
          <p:spPr>
            <a:xfrm>
              <a:off x="71703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68"/>
            <p:cNvSpPr/>
            <p:nvPr/>
          </p:nvSpPr>
          <p:spPr>
            <a:xfrm>
              <a:off x="7094075"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68"/>
            <p:cNvSpPr/>
            <p:nvPr/>
          </p:nvSpPr>
          <p:spPr>
            <a:xfrm>
              <a:off x="7094075" y="141897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68"/>
            <p:cNvSpPr/>
            <p:nvPr/>
          </p:nvSpPr>
          <p:spPr>
            <a:xfrm>
              <a:off x="7017875" y="1571400"/>
              <a:ext cx="62400" cy="53250"/>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68"/>
            <p:cNvSpPr/>
            <p:nvPr/>
          </p:nvSpPr>
          <p:spPr>
            <a:xfrm>
              <a:off x="7017875" y="1418975"/>
              <a:ext cx="62400" cy="5335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68"/>
            <p:cNvSpPr/>
            <p:nvPr/>
          </p:nvSpPr>
          <p:spPr>
            <a:xfrm>
              <a:off x="694185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68"/>
            <p:cNvSpPr/>
            <p:nvPr/>
          </p:nvSpPr>
          <p:spPr>
            <a:xfrm>
              <a:off x="69418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68"/>
            <p:cNvSpPr/>
            <p:nvPr/>
          </p:nvSpPr>
          <p:spPr>
            <a:xfrm>
              <a:off x="69418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68"/>
            <p:cNvSpPr/>
            <p:nvPr/>
          </p:nvSpPr>
          <p:spPr>
            <a:xfrm>
              <a:off x="69418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68"/>
            <p:cNvSpPr/>
            <p:nvPr/>
          </p:nvSpPr>
          <p:spPr>
            <a:xfrm>
              <a:off x="68656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68"/>
            <p:cNvSpPr/>
            <p:nvPr/>
          </p:nvSpPr>
          <p:spPr>
            <a:xfrm>
              <a:off x="686565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68"/>
            <p:cNvSpPr/>
            <p:nvPr/>
          </p:nvSpPr>
          <p:spPr>
            <a:xfrm>
              <a:off x="68656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68"/>
            <p:cNvSpPr/>
            <p:nvPr/>
          </p:nvSpPr>
          <p:spPr>
            <a:xfrm>
              <a:off x="68656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68"/>
            <p:cNvSpPr/>
            <p:nvPr/>
          </p:nvSpPr>
          <p:spPr>
            <a:xfrm>
              <a:off x="678922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68"/>
            <p:cNvSpPr/>
            <p:nvPr/>
          </p:nvSpPr>
          <p:spPr>
            <a:xfrm>
              <a:off x="678922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68"/>
            <p:cNvSpPr/>
            <p:nvPr/>
          </p:nvSpPr>
          <p:spPr>
            <a:xfrm>
              <a:off x="678922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68"/>
            <p:cNvSpPr/>
            <p:nvPr/>
          </p:nvSpPr>
          <p:spPr>
            <a:xfrm>
              <a:off x="6789225" y="134275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68"/>
            <p:cNvSpPr/>
            <p:nvPr/>
          </p:nvSpPr>
          <p:spPr>
            <a:xfrm>
              <a:off x="671322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68"/>
            <p:cNvSpPr/>
            <p:nvPr/>
          </p:nvSpPr>
          <p:spPr>
            <a:xfrm>
              <a:off x="671322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68"/>
            <p:cNvSpPr/>
            <p:nvPr/>
          </p:nvSpPr>
          <p:spPr>
            <a:xfrm>
              <a:off x="671322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68"/>
            <p:cNvSpPr/>
            <p:nvPr/>
          </p:nvSpPr>
          <p:spPr>
            <a:xfrm>
              <a:off x="671322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68"/>
            <p:cNvSpPr/>
            <p:nvPr/>
          </p:nvSpPr>
          <p:spPr>
            <a:xfrm>
              <a:off x="671322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68"/>
            <p:cNvSpPr/>
            <p:nvPr/>
          </p:nvSpPr>
          <p:spPr>
            <a:xfrm>
              <a:off x="6637000" y="164740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68"/>
            <p:cNvSpPr/>
            <p:nvPr/>
          </p:nvSpPr>
          <p:spPr>
            <a:xfrm>
              <a:off x="6637000" y="134275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68"/>
            <p:cNvSpPr/>
            <p:nvPr/>
          </p:nvSpPr>
          <p:spPr>
            <a:xfrm>
              <a:off x="6560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68"/>
            <p:cNvSpPr/>
            <p:nvPr/>
          </p:nvSpPr>
          <p:spPr>
            <a:xfrm>
              <a:off x="656080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68"/>
            <p:cNvSpPr/>
            <p:nvPr/>
          </p:nvSpPr>
          <p:spPr>
            <a:xfrm>
              <a:off x="6560800" y="1266550"/>
              <a:ext cx="62200" cy="53450"/>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68"/>
            <p:cNvSpPr/>
            <p:nvPr/>
          </p:nvSpPr>
          <p:spPr>
            <a:xfrm>
              <a:off x="6484575" y="1647400"/>
              <a:ext cx="62425" cy="53450"/>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68"/>
            <p:cNvSpPr/>
            <p:nvPr/>
          </p:nvSpPr>
          <p:spPr>
            <a:xfrm>
              <a:off x="6484575" y="1266550"/>
              <a:ext cx="62425" cy="53450"/>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68"/>
            <p:cNvSpPr/>
            <p:nvPr/>
          </p:nvSpPr>
          <p:spPr>
            <a:xfrm>
              <a:off x="6408350" y="2333125"/>
              <a:ext cx="62425" cy="53450"/>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68"/>
            <p:cNvSpPr/>
            <p:nvPr/>
          </p:nvSpPr>
          <p:spPr>
            <a:xfrm>
              <a:off x="6408350" y="2256925"/>
              <a:ext cx="62575" cy="53425"/>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68"/>
            <p:cNvSpPr/>
            <p:nvPr/>
          </p:nvSpPr>
          <p:spPr>
            <a:xfrm>
              <a:off x="6408350" y="21045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68"/>
            <p:cNvSpPr/>
            <p:nvPr/>
          </p:nvSpPr>
          <p:spPr>
            <a:xfrm>
              <a:off x="6408350" y="179985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68"/>
            <p:cNvSpPr/>
            <p:nvPr/>
          </p:nvSpPr>
          <p:spPr>
            <a:xfrm>
              <a:off x="6408350" y="164740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68"/>
            <p:cNvSpPr/>
            <p:nvPr/>
          </p:nvSpPr>
          <p:spPr>
            <a:xfrm>
              <a:off x="6408350" y="134275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68"/>
            <p:cNvSpPr/>
            <p:nvPr/>
          </p:nvSpPr>
          <p:spPr>
            <a:xfrm>
              <a:off x="6408350" y="1266550"/>
              <a:ext cx="62425" cy="53450"/>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68"/>
            <p:cNvSpPr/>
            <p:nvPr/>
          </p:nvSpPr>
          <p:spPr>
            <a:xfrm>
              <a:off x="63323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68"/>
            <p:cNvSpPr/>
            <p:nvPr/>
          </p:nvSpPr>
          <p:spPr>
            <a:xfrm>
              <a:off x="63323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68"/>
            <p:cNvSpPr/>
            <p:nvPr/>
          </p:nvSpPr>
          <p:spPr>
            <a:xfrm>
              <a:off x="63323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68"/>
            <p:cNvSpPr/>
            <p:nvPr/>
          </p:nvSpPr>
          <p:spPr>
            <a:xfrm>
              <a:off x="633235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68"/>
            <p:cNvSpPr/>
            <p:nvPr/>
          </p:nvSpPr>
          <p:spPr>
            <a:xfrm>
              <a:off x="633235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68"/>
            <p:cNvSpPr/>
            <p:nvPr/>
          </p:nvSpPr>
          <p:spPr>
            <a:xfrm>
              <a:off x="63323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68"/>
            <p:cNvSpPr/>
            <p:nvPr/>
          </p:nvSpPr>
          <p:spPr>
            <a:xfrm>
              <a:off x="63323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68"/>
            <p:cNvSpPr/>
            <p:nvPr/>
          </p:nvSpPr>
          <p:spPr>
            <a:xfrm>
              <a:off x="6256150" y="2485550"/>
              <a:ext cx="62200" cy="53300"/>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68"/>
            <p:cNvSpPr/>
            <p:nvPr/>
          </p:nvSpPr>
          <p:spPr>
            <a:xfrm>
              <a:off x="6256150" y="2409350"/>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68"/>
            <p:cNvSpPr/>
            <p:nvPr/>
          </p:nvSpPr>
          <p:spPr>
            <a:xfrm>
              <a:off x="6256150" y="2028275"/>
              <a:ext cx="62200" cy="53450"/>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68"/>
            <p:cNvSpPr/>
            <p:nvPr/>
          </p:nvSpPr>
          <p:spPr>
            <a:xfrm>
              <a:off x="6256150" y="1952050"/>
              <a:ext cx="62200" cy="53450"/>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68"/>
            <p:cNvSpPr/>
            <p:nvPr/>
          </p:nvSpPr>
          <p:spPr>
            <a:xfrm>
              <a:off x="6256150" y="1876050"/>
              <a:ext cx="62200" cy="5335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68"/>
            <p:cNvSpPr/>
            <p:nvPr/>
          </p:nvSpPr>
          <p:spPr>
            <a:xfrm>
              <a:off x="6256150" y="179985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68"/>
            <p:cNvSpPr/>
            <p:nvPr/>
          </p:nvSpPr>
          <p:spPr>
            <a:xfrm>
              <a:off x="6256150" y="172362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68"/>
            <p:cNvSpPr/>
            <p:nvPr/>
          </p:nvSpPr>
          <p:spPr>
            <a:xfrm>
              <a:off x="6256150" y="134275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68"/>
            <p:cNvSpPr/>
            <p:nvPr/>
          </p:nvSpPr>
          <p:spPr>
            <a:xfrm>
              <a:off x="617992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68"/>
            <p:cNvSpPr/>
            <p:nvPr/>
          </p:nvSpPr>
          <p:spPr>
            <a:xfrm>
              <a:off x="617992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68"/>
            <p:cNvSpPr/>
            <p:nvPr/>
          </p:nvSpPr>
          <p:spPr>
            <a:xfrm>
              <a:off x="617992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68"/>
            <p:cNvSpPr/>
            <p:nvPr/>
          </p:nvSpPr>
          <p:spPr>
            <a:xfrm>
              <a:off x="617992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3581;p68"/>
            <p:cNvSpPr/>
            <p:nvPr/>
          </p:nvSpPr>
          <p:spPr>
            <a:xfrm>
              <a:off x="6103700"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3582;p68"/>
            <p:cNvSpPr/>
            <p:nvPr/>
          </p:nvSpPr>
          <p:spPr>
            <a:xfrm>
              <a:off x="6103700"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68"/>
            <p:cNvSpPr/>
            <p:nvPr/>
          </p:nvSpPr>
          <p:spPr>
            <a:xfrm>
              <a:off x="6103700"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68"/>
            <p:cNvSpPr/>
            <p:nvPr/>
          </p:nvSpPr>
          <p:spPr>
            <a:xfrm>
              <a:off x="6103700" y="21045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68"/>
            <p:cNvSpPr/>
            <p:nvPr/>
          </p:nvSpPr>
          <p:spPr>
            <a:xfrm>
              <a:off x="6103700" y="1342750"/>
              <a:ext cx="62425" cy="53450"/>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68"/>
            <p:cNvSpPr/>
            <p:nvPr/>
          </p:nvSpPr>
          <p:spPr>
            <a:xfrm>
              <a:off x="6027500" y="2180700"/>
              <a:ext cx="62425" cy="5335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68"/>
            <p:cNvSpPr/>
            <p:nvPr/>
          </p:nvSpPr>
          <p:spPr>
            <a:xfrm>
              <a:off x="6027500" y="134275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8" name="Google Shape;3588;p68"/>
            <p:cNvSpPr/>
            <p:nvPr/>
          </p:nvSpPr>
          <p:spPr>
            <a:xfrm>
              <a:off x="5951475"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589;p68"/>
            <p:cNvSpPr/>
            <p:nvPr/>
          </p:nvSpPr>
          <p:spPr>
            <a:xfrm>
              <a:off x="595147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68"/>
            <p:cNvSpPr/>
            <p:nvPr/>
          </p:nvSpPr>
          <p:spPr>
            <a:xfrm>
              <a:off x="595147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68"/>
            <p:cNvSpPr/>
            <p:nvPr/>
          </p:nvSpPr>
          <p:spPr>
            <a:xfrm>
              <a:off x="595147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68"/>
            <p:cNvSpPr/>
            <p:nvPr/>
          </p:nvSpPr>
          <p:spPr>
            <a:xfrm>
              <a:off x="59514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68"/>
            <p:cNvSpPr/>
            <p:nvPr/>
          </p:nvSpPr>
          <p:spPr>
            <a:xfrm>
              <a:off x="587527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68"/>
            <p:cNvSpPr/>
            <p:nvPr/>
          </p:nvSpPr>
          <p:spPr>
            <a:xfrm>
              <a:off x="5875275" y="2637775"/>
              <a:ext cx="62225" cy="53450"/>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68"/>
            <p:cNvSpPr/>
            <p:nvPr/>
          </p:nvSpPr>
          <p:spPr>
            <a:xfrm>
              <a:off x="5875275" y="2561575"/>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68"/>
            <p:cNvSpPr/>
            <p:nvPr/>
          </p:nvSpPr>
          <p:spPr>
            <a:xfrm>
              <a:off x="587527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68"/>
            <p:cNvSpPr/>
            <p:nvPr/>
          </p:nvSpPr>
          <p:spPr>
            <a:xfrm>
              <a:off x="5875275"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68"/>
            <p:cNvSpPr/>
            <p:nvPr/>
          </p:nvSpPr>
          <p:spPr>
            <a:xfrm>
              <a:off x="587527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68"/>
            <p:cNvSpPr/>
            <p:nvPr/>
          </p:nvSpPr>
          <p:spPr>
            <a:xfrm>
              <a:off x="587527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3600;p68"/>
            <p:cNvSpPr/>
            <p:nvPr/>
          </p:nvSpPr>
          <p:spPr>
            <a:xfrm>
              <a:off x="5799275" y="2714000"/>
              <a:ext cx="62200" cy="5335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1" name="Google Shape;3601;p68"/>
            <p:cNvSpPr/>
            <p:nvPr/>
          </p:nvSpPr>
          <p:spPr>
            <a:xfrm>
              <a:off x="5799275" y="134275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2" name="Google Shape;3602;p68"/>
            <p:cNvSpPr/>
            <p:nvPr/>
          </p:nvSpPr>
          <p:spPr>
            <a:xfrm>
              <a:off x="5799125" y="1190550"/>
              <a:ext cx="62350" cy="53425"/>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3603;p68"/>
            <p:cNvSpPr/>
            <p:nvPr/>
          </p:nvSpPr>
          <p:spPr>
            <a:xfrm>
              <a:off x="5723050"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3604;p68"/>
            <p:cNvSpPr/>
            <p:nvPr/>
          </p:nvSpPr>
          <p:spPr>
            <a:xfrm>
              <a:off x="5723050"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68"/>
            <p:cNvSpPr/>
            <p:nvPr/>
          </p:nvSpPr>
          <p:spPr>
            <a:xfrm>
              <a:off x="5723050" y="2942425"/>
              <a:ext cx="62225" cy="53450"/>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68"/>
            <p:cNvSpPr/>
            <p:nvPr/>
          </p:nvSpPr>
          <p:spPr>
            <a:xfrm>
              <a:off x="5723050" y="271400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7" name="Google Shape;3607;p68"/>
            <p:cNvSpPr/>
            <p:nvPr/>
          </p:nvSpPr>
          <p:spPr>
            <a:xfrm>
              <a:off x="5723050" y="134275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68"/>
            <p:cNvSpPr/>
            <p:nvPr/>
          </p:nvSpPr>
          <p:spPr>
            <a:xfrm>
              <a:off x="5722900" y="1190550"/>
              <a:ext cx="62375" cy="53425"/>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3609;p68"/>
            <p:cNvSpPr/>
            <p:nvPr/>
          </p:nvSpPr>
          <p:spPr>
            <a:xfrm>
              <a:off x="56468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0" name="Google Shape;3610;p68"/>
            <p:cNvSpPr/>
            <p:nvPr/>
          </p:nvSpPr>
          <p:spPr>
            <a:xfrm>
              <a:off x="5646825" y="2866425"/>
              <a:ext cx="62225" cy="53275"/>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1" name="Google Shape;3611;p68"/>
            <p:cNvSpPr/>
            <p:nvPr/>
          </p:nvSpPr>
          <p:spPr>
            <a:xfrm>
              <a:off x="56468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2" name="Google Shape;3612;p68"/>
            <p:cNvSpPr/>
            <p:nvPr/>
          </p:nvSpPr>
          <p:spPr>
            <a:xfrm>
              <a:off x="56468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3" name="Google Shape;3613;p68"/>
            <p:cNvSpPr/>
            <p:nvPr/>
          </p:nvSpPr>
          <p:spPr>
            <a:xfrm>
              <a:off x="56468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68"/>
            <p:cNvSpPr/>
            <p:nvPr/>
          </p:nvSpPr>
          <p:spPr>
            <a:xfrm>
              <a:off x="5646700" y="119055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68"/>
            <p:cNvSpPr/>
            <p:nvPr/>
          </p:nvSpPr>
          <p:spPr>
            <a:xfrm>
              <a:off x="5570625" y="3018650"/>
              <a:ext cx="62200" cy="53425"/>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68"/>
            <p:cNvSpPr/>
            <p:nvPr/>
          </p:nvSpPr>
          <p:spPr>
            <a:xfrm>
              <a:off x="5570625" y="2942425"/>
              <a:ext cx="62200" cy="53450"/>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68"/>
            <p:cNvSpPr/>
            <p:nvPr/>
          </p:nvSpPr>
          <p:spPr>
            <a:xfrm>
              <a:off x="5570475" y="1190550"/>
              <a:ext cx="62350" cy="5332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68"/>
            <p:cNvSpPr/>
            <p:nvPr/>
          </p:nvSpPr>
          <p:spPr>
            <a:xfrm>
              <a:off x="5494400" y="29424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68"/>
            <p:cNvSpPr/>
            <p:nvPr/>
          </p:nvSpPr>
          <p:spPr>
            <a:xfrm>
              <a:off x="549440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68"/>
            <p:cNvSpPr/>
            <p:nvPr/>
          </p:nvSpPr>
          <p:spPr>
            <a:xfrm>
              <a:off x="5494275" y="1190550"/>
              <a:ext cx="62350" cy="5332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68"/>
            <p:cNvSpPr/>
            <p:nvPr/>
          </p:nvSpPr>
          <p:spPr>
            <a:xfrm>
              <a:off x="5418200"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68"/>
            <p:cNvSpPr/>
            <p:nvPr/>
          </p:nvSpPr>
          <p:spPr>
            <a:xfrm>
              <a:off x="5418200"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68"/>
            <p:cNvSpPr/>
            <p:nvPr/>
          </p:nvSpPr>
          <p:spPr>
            <a:xfrm>
              <a:off x="5418200" y="1266550"/>
              <a:ext cx="62425" cy="53450"/>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68"/>
            <p:cNvSpPr/>
            <p:nvPr/>
          </p:nvSpPr>
          <p:spPr>
            <a:xfrm>
              <a:off x="5418200" y="11905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68"/>
            <p:cNvSpPr/>
            <p:nvPr/>
          </p:nvSpPr>
          <p:spPr>
            <a:xfrm>
              <a:off x="5341975"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68"/>
            <p:cNvSpPr/>
            <p:nvPr/>
          </p:nvSpPr>
          <p:spPr>
            <a:xfrm>
              <a:off x="5341975"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68"/>
            <p:cNvSpPr/>
            <p:nvPr/>
          </p:nvSpPr>
          <p:spPr>
            <a:xfrm>
              <a:off x="5265775" y="2790200"/>
              <a:ext cx="62200" cy="5335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8" name="Google Shape;3628;p68"/>
            <p:cNvSpPr/>
            <p:nvPr/>
          </p:nvSpPr>
          <p:spPr>
            <a:xfrm>
              <a:off x="5265775" y="2714000"/>
              <a:ext cx="62200" cy="5335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68"/>
            <p:cNvSpPr/>
            <p:nvPr/>
          </p:nvSpPr>
          <p:spPr>
            <a:xfrm>
              <a:off x="5265775" y="1266550"/>
              <a:ext cx="62200" cy="53450"/>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3630;p68"/>
            <p:cNvSpPr/>
            <p:nvPr/>
          </p:nvSpPr>
          <p:spPr>
            <a:xfrm>
              <a:off x="5189550"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68"/>
            <p:cNvSpPr/>
            <p:nvPr/>
          </p:nvSpPr>
          <p:spPr>
            <a:xfrm>
              <a:off x="5189550" y="2790200"/>
              <a:ext cx="62225" cy="5335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68"/>
            <p:cNvSpPr/>
            <p:nvPr/>
          </p:nvSpPr>
          <p:spPr>
            <a:xfrm>
              <a:off x="5189550" y="1342750"/>
              <a:ext cx="62225" cy="5335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3633;p68"/>
            <p:cNvSpPr/>
            <p:nvPr/>
          </p:nvSpPr>
          <p:spPr>
            <a:xfrm>
              <a:off x="5113350" y="3094850"/>
              <a:ext cx="62400" cy="5335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68"/>
            <p:cNvSpPr/>
            <p:nvPr/>
          </p:nvSpPr>
          <p:spPr>
            <a:xfrm>
              <a:off x="5113350" y="3018650"/>
              <a:ext cx="62400" cy="53425"/>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68"/>
            <p:cNvSpPr/>
            <p:nvPr/>
          </p:nvSpPr>
          <p:spPr>
            <a:xfrm>
              <a:off x="5113350" y="2942425"/>
              <a:ext cx="62400" cy="53450"/>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68"/>
            <p:cNvSpPr/>
            <p:nvPr/>
          </p:nvSpPr>
          <p:spPr>
            <a:xfrm>
              <a:off x="5113350" y="2866425"/>
              <a:ext cx="62400" cy="53275"/>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68"/>
            <p:cNvSpPr/>
            <p:nvPr/>
          </p:nvSpPr>
          <p:spPr>
            <a:xfrm>
              <a:off x="5113350" y="2790200"/>
              <a:ext cx="62400" cy="5335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68"/>
            <p:cNvSpPr/>
            <p:nvPr/>
          </p:nvSpPr>
          <p:spPr>
            <a:xfrm>
              <a:off x="5113350" y="2714000"/>
              <a:ext cx="62400" cy="5335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3639;p68"/>
            <p:cNvSpPr/>
            <p:nvPr/>
          </p:nvSpPr>
          <p:spPr>
            <a:xfrm>
              <a:off x="5113350" y="141897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68"/>
            <p:cNvSpPr/>
            <p:nvPr/>
          </p:nvSpPr>
          <p:spPr>
            <a:xfrm>
              <a:off x="5113350" y="134275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68"/>
            <p:cNvSpPr/>
            <p:nvPr/>
          </p:nvSpPr>
          <p:spPr>
            <a:xfrm>
              <a:off x="50373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2" name="Google Shape;3642;p68"/>
            <p:cNvSpPr/>
            <p:nvPr/>
          </p:nvSpPr>
          <p:spPr>
            <a:xfrm>
              <a:off x="503732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3643;p68"/>
            <p:cNvSpPr/>
            <p:nvPr/>
          </p:nvSpPr>
          <p:spPr>
            <a:xfrm>
              <a:off x="5037325" y="286642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3644;p68"/>
            <p:cNvSpPr/>
            <p:nvPr/>
          </p:nvSpPr>
          <p:spPr>
            <a:xfrm>
              <a:off x="50373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68"/>
            <p:cNvSpPr/>
            <p:nvPr/>
          </p:nvSpPr>
          <p:spPr>
            <a:xfrm>
              <a:off x="50373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6" name="Google Shape;3646;p68"/>
            <p:cNvSpPr/>
            <p:nvPr/>
          </p:nvSpPr>
          <p:spPr>
            <a:xfrm>
              <a:off x="5037325"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68"/>
            <p:cNvSpPr/>
            <p:nvPr/>
          </p:nvSpPr>
          <p:spPr>
            <a:xfrm>
              <a:off x="50373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648;p68"/>
            <p:cNvSpPr/>
            <p:nvPr/>
          </p:nvSpPr>
          <p:spPr>
            <a:xfrm>
              <a:off x="4961125"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68"/>
            <p:cNvSpPr/>
            <p:nvPr/>
          </p:nvSpPr>
          <p:spPr>
            <a:xfrm>
              <a:off x="49611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68"/>
            <p:cNvSpPr/>
            <p:nvPr/>
          </p:nvSpPr>
          <p:spPr>
            <a:xfrm>
              <a:off x="49611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1" name="Google Shape;3651;p68"/>
            <p:cNvSpPr/>
            <p:nvPr/>
          </p:nvSpPr>
          <p:spPr>
            <a:xfrm>
              <a:off x="49611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68"/>
            <p:cNvSpPr/>
            <p:nvPr/>
          </p:nvSpPr>
          <p:spPr>
            <a:xfrm>
              <a:off x="49611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3653;p68"/>
            <p:cNvSpPr/>
            <p:nvPr/>
          </p:nvSpPr>
          <p:spPr>
            <a:xfrm>
              <a:off x="49611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68"/>
            <p:cNvSpPr/>
            <p:nvPr/>
          </p:nvSpPr>
          <p:spPr>
            <a:xfrm>
              <a:off x="4884900" y="2637775"/>
              <a:ext cx="62225" cy="53450"/>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3655;p68"/>
            <p:cNvSpPr/>
            <p:nvPr/>
          </p:nvSpPr>
          <p:spPr>
            <a:xfrm>
              <a:off x="48849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6" name="Google Shape;3656;p68"/>
            <p:cNvSpPr/>
            <p:nvPr/>
          </p:nvSpPr>
          <p:spPr>
            <a:xfrm>
              <a:off x="48849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68"/>
            <p:cNvSpPr/>
            <p:nvPr/>
          </p:nvSpPr>
          <p:spPr>
            <a:xfrm>
              <a:off x="488490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68"/>
            <p:cNvSpPr/>
            <p:nvPr/>
          </p:nvSpPr>
          <p:spPr>
            <a:xfrm>
              <a:off x="4808700" y="2637775"/>
              <a:ext cx="62400" cy="53450"/>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68"/>
            <p:cNvSpPr/>
            <p:nvPr/>
          </p:nvSpPr>
          <p:spPr>
            <a:xfrm>
              <a:off x="4808700" y="2561575"/>
              <a:ext cx="62400" cy="53425"/>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68"/>
            <p:cNvSpPr/>
            <p:nvPr/>
          </p:nvSpPr>
          <p:spPr>
            <a:xfrm>
              <a:off x="4808700" y="141897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68"/>
            <p:cNvSpPr/>
            <p:nvPr/>
          </p:nvSpPr>
          <p:spPr>
            <a:xfrm>
              <a:off x="48087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662;p68"/>
            <p:cNvSpPr/>
            <p:nvPr/>
          </p:nvSpPr>
          <p:spPr>
            <a:xfrm>
              <a:off x="4808700" y="11905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68"/>
            <p:cNvSpPr/>
            <p:nvPr/>
          </p:nvSpPr>
          <p:spPr>
            <a:xfrm>
              <a:off x="4808700" y="1038125"/>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68"/>
            <p:cNvSpPr/>
            <p:nvPr/>
          </p:nvSpPr>
          <p:spPr>
            <a:xfrm>
              <a:off x="4732475" y="27902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68"/>
            <p:cNvSpPr/>
            <p:nvPr/>
          </p:nvSpPr>
          <p:spPr>
            <a:xfrm>
              <a:off x="4732475" y="2714000"/>
              <a:ext cx="62425" cy="5335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68"/>
            <p:cNvSpPr/>
            <p:nvPr/>
          </p:nvSpPr>
          <p:spPr>
            <a:xfrm>
              <a:off x="4732475" y="2561575"/>
              <a:ext cx="62425" cy="53425"/>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68"/>
            <p:cNvSpPr/>
            <p:nvPr/>
          </p:nvSpPr>
          <p:spPr>
            <a:xfrm>
              <a:off x="473247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8" name="Google Shape;3668;p68"/>
            <p:cNvSpPr/>
            <p:nvPr/>
          </p:nvSpPr>
          <p:spPr>
            <a:xfrm>
              <a:off x="4732475" y="11905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9" name="Google Shape;3669;p68"/>
            <p:cNvSpPr/>
            <p:nvPr/>
          </p:nvSpPr>
          <p:spPr>
            <a:xfrm>
              <a:off x="4656475" y="2866425"/>
              <a:ext cx="62200" cy="53275"/>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68"/>
            <p:cNvSpPr/>
            <p:nvPr/>
          </p:nvSpPr>
          <p:spPr>
            <a:xfrm>
              <a:off x="4656475" y="27902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68"/>
            <p:cNvSpPr/>
            <p:nvPr/>
          </p:nvSpPr>
          <p:spPr>
            <a:xfrm>
              <a:off x="4656475" y="271400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68"/>
            <p:cNvSpPr/>
            <p:nvPr/>
          </p:nvSpPr>
          <p:spPr>
            <a:xfrm>
              <a:off x="4656475" y="2485550"/>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68"/>
            <p:cNvSpPr/>
            <p:nvPr/>
          </p:nvSpPr>
          <p:spPr>
            <a:xfrm>
              <a:off x="465647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68"/>
            <p:cNvSpPr/>
            <p:nvPr/>
          </p:nvSpPr>
          <p:spPr>
            <a:xfrm>
              <a:off x="465647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68"/>
            <p:cNvSpPr/>
            <p:nvPr/>
          </p:nvSpPr>
          <p:spPr>
            <a:xfrm>
              <a:off x="46564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68"/>
            <p:cNvSpPr/>
            <p:nvPr/>
          </p:nvSpPr>
          <p:spPr>
            <a:xfrm>
              <a:off x="4656475" y="1038125"/>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68"/>
            <p:cNvSpPr/>
            <p:nvPr/>
          </p:nvSpPr>
          <p:spPr>
            <a:xfrm>
              <a:off x="4580250" y="29424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68"/>
            <p:cNvSpPr/>
            <p:nvPr/>
          </p:nvSpPr>
          <p:spPr>
            <a:xfrm>
              <a:off x="458025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68"/>
            <p:cNvSpPr/>
            <p:nvPr/>
          </p:nvSpPr>
          <p:spPr>
            <a:xfrm>
              <a:off x="458025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68"/>
            <p:cNvSpPr/>
            <p:nvPr/>
          </p:nvSpPr>
          <p:spPr>
            <a:xfrm>
              <a:off x="4580250"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1" name="Google Shape;3681;p68"/>
            <p:cNvSpPr/>
            <p:nvPr/>
          </p:nvSpPr>
          <p:spPr>
            <a:xfrm>
              <a:off x="458025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68"/>
            <p:cNvSpPr/>
            <p:nvPr/>
          </p:nvSpPr>
          <p:spPr>
            <a:xfrm>
              <a:off x="45802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68"/>
            <p:cNvSpPr/>
            <p:nvPr/>
          </p:nvSpPr>
          <p:spPr>
            <a:xfrm>
              <a:off x="45802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68"/>
            <p:cNvSpPr/>
            <p:nvPr/>
          </p:nvSpPr>
          <p:spPr>
            <a:xfrm>
              <a:off x="45802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68"/>
            <p:cNvSpPr/>
            <p:nvPr/>
          </p:nvSpPr>
          <p:spPr>
            <a:xfrm>
              <a:off x="450405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68"/>
            <p:cNvSpPr/>
            <p:nvPr/>
          </p:nvSpPr>
          <p:spPr>
            <a:xfrm>
              <a:off x="4504050"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68"/>
            <p:cNvSpPr/>
            <p:nvPr/>
          </p:nvSpPr>
          <p:spPr>
            <a:xfrm>
              <a:off x="45040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68"/>
            <p:cNvSpPr/>
            <p:nvPr/>
          </p:nvSpPr>
          <p:spPr>
            <a:xfrm>
              <a:off x="450405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68"/>
            <p:cNvSpPr/>
            <p:nvPr/>
          </p:nvSpPr>
          <p:spPr>
            <a:xfrm>
              <a:off x="45040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68"/>
            <p:cNvSpPr/>
            <p:nvPr/>
          </p:nvSpPr>
          <p:spPr>
            <a:xfrm>
              <a:off x="45040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68"/>
            <p:cNvSpPr/>
            <p:nvPr/>
          </p:nvSpPr>
          <p:spPr>
            <a:xfrm>
              <a:off x="4427825" y="2942425"/>
              <a:ext cx="62425" cy="53450"/>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68"/>
            <p:cNvSpPr/>
            <p:nvPr/>
          </p:nvSpPr>
          <p:spPr>
            <a:xfrm>
              <a:off x="4427825" y="2866425"/>
              <a:ext cx="62425" cy="53275"/>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68"/>
            <p:cNvSpPr/>
            <p:nvPr/>
          </p:nvSpPr>
          <p:spPr>
            <a:xfrm>
              <a:off x="4427825" y="2790200"/>
              <a:ext cx="62425" cy="5335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68"/>
            <p:cNvSpPr/>
            <p:nvPr/>
          </p:nvSpPr>
          <p:spPr>
            <a:xfrm>
              <a:off x="4427825" y="2561575"/>
              <a:ext cx="62425" cy="53425"/>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68"/>
            <p:cNvSpPr/>
            <p:nvPr/>
          </p:nvSpPr>
          <p:spPr>
            <a:xfrm>
              <a:off x="4427825" y="2485550"/>
              <a:ext cx="62425" cy="53300"/>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68"/>
            <p:cNvSpPr/>
            <p:nvPr/>
          </p:nvSpPr>
          <p:spPr>
            <a:xfrm>
              <a:off x="4427825" y="2409350"/>
              <a:ext cx="62425" cy="5335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68"/>
            <p:cNvSpPr/>
            <p:nvPr/>
          </p:nvSpPr>
          <p:spPr>
            <a:xfrm>
              <a:off x="435160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3698;p68"/>
            <p:cNvSpPr/>
            <p:nvPr/>
          </p:nvSpPr>
          <p:spPr>
            <a:xfrm>
              <a:off x="435160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68"/>
            <p:cNvSpPr/>
            <p:nvPr/>
          </p:nvSpPr>
          <p:spPr>
            <a:xfrm>
              <a:off x="4351600" y="2637775"/>
              <a:ext cx="62425" cy="53450"/>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68"/>
            <p:cNvSpPr/>
            <p:nvPr/>
          </p:nvSpPr>
          <p:spPr>
            <a:xfrm>
              <a:off x="4351600" y="2561575"/>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1" name="Google Shape;3701;p68"/>
            <p:cNvSpPr/>
            <p:nvPr/>
          </p:nvSpPr>
          <p:spPr>
            <a:xfrm>
              <a:off x="4275600" y="26377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702;p68"/>
            <p:cNvSpPr/>
            <p:nvPr/>
          </p:nvSpPr>
          <p:spPr>
            <a:xfrm>
              <a:off x="42756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68"/>
            <p:cNvSpPr/>
            <p:nvPr/>
          </p:nvSpPr>
          <p:spPr>
            <a:xfrm>
              <a:off x="427560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68"/>
            <p:cNvSpPr/>
            <p:nvPr/>
          </p:nvSpPr>
          <p:spPr>
            <a:xfrm>
              <a:off x="42756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68"/>
            <p:cNvSpPr/>
            <p:nvPr/>
          </p:nvSpPr>
          <p:spPr>
            <a:xfrm>
              <a:off x="42756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68"/>
            <p:cNvSpPr/>
            <p:nvPr/>
          </p:nvSpPr>
          <p:spPr>
            <a:xfrm>
              <a:off x="4275600" y="2256925"/>
              <a:ext cx="62350" cy="53425"/>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7" name="Google Shape;3707;p68"/>
            <p:cNvSpPr/>
            <p:nvPr/>
          </p:nvSpPr>
          <p:spPr>
            <a:xfrm>
              <a:off x="419940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8" name="Google Shape;3708;p68"/>
            <p:cNvSpPr/>
            <p:nvPr/>
          </p:nvSpPr>
          <p:spPr>
            <a:xfrm>
              <a:off x="41994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68"/>
            <p:cNvSpPr/>
            <p:nvPr/>
          </p:nvSpPr>
          <p:spPr>
            <a:xfrm>
              <a:off x="419940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3710;p68"/>
            <p:cNvSpPr/>
            <p:nvPr/>
          </p:nvSpPr>
          <p:spPr>
            <a:xfrm>
              <a:off x="4123175" y="23331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3711;p68"/>
            <p:cNvSpPr/>
            <p:nvPr/>
          </p:nvSpPr>
          <p:spPr>
            <a:xfrm>
              <a:off x="4123175" y="2256925"/>
              <a:ext cx="62350" cy="53425"/>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12" name="Google Shape;3712;p68"/>
          <p:cNvGrpSpPr/>
          <p:nvPr/>
        </p:nvGrpSpPr>
        <p:grpSpPr>
          <a:xfrm>
            <a:off x="5834043" y="994977"/>
            <a:ext cx="2590840" cy="1380235"/>
            <a:chOff x="233350" y="949250"/>
            <a:chExt cx="7137300" cy="3802300"/>
          </a:xfrm>
        </p:grpSpPr>
        <p:sp>
          <p:nvSpPr>
            <p:cNvPr id="3713" name="Google Shape;3713;p68"/>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4" name="Google Shape;3714;p68"/>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68"/>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68"/>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68"/>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68"/>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68"/>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0" name="Google Shape;3720;p68"/>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68"/>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2" name="Google Shape;3722;p68"/>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3" name="Google Shape;3723;p68"/>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68"/>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5" name="Google Shape;3725;p68"/>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6" name="Google Shape;3726;p68"/>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68"/>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8" name="Google Shape;3728;p68"/>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9" name="Google Shape;3729;p68"/>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68"/>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68"/>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2" name="Google Shape;3732;p68"/>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68"/>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3734;p68"/>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5" name="Google Shape;3735;p68"/>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68"/>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68"/>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8" name="Google Shape;3738;p68"/>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9" name="Google Shape;3739;p68"/>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0" name="Google Shape;3740;p68"/>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68"/>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68"/>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68"/>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68"/>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5" name="Google Shape;3745;p68"/>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6" name="Google Shape;3746;p68"/>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7" name="Google Shape;3747;p68"/>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68"/>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68"/>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68"/>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68"/>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68"/>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3753;p68"/>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68"/>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68"/>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6" name="Google Shape;3756;p68"/>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7" name="Google Shape;3757;p68"/>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68"/>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9" name="Google Shape;3759;p68"/>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3760;p68"/>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68"/>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2" name="Google Shape;3762;p68"/>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3" name="Google Shape;3763;p68"/>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64" name="Google Shape;3764;p68"/>
          <p:cNvGrpSpPr/>
          <p:nvPr/>
        </p:nvGrpSpPr>
        <p:grpSpPr>
          <a:xfrm>
            <a:off x="7648472" y="3039750"/>
            <a:ext cx="104231" cy="320340"/>
            <a:chOff x="7564426" y="3224343"/>
            <a:chExt cx="119985" cy="368801"/>
          </a:xfrm>
        </p:grpSpPr>
        <p:sp>
          <p:nvSpPr>
            <p:cNvPr id="3765" name="Google Shape;3765;p68"/>
            <p:cNvSpPr/>
            <p:nvPr/>
          </p:nvSpPr>
          <p:spPr>
            <a:xfrm>
              <a:off x="7564426" y="3224379"/>
              <a:ext cx="119985" cy="368765"/>
            </a:xfrm>
            <a:custGeom>
              <a:avLst/>
              <a:gdLst/>
              <a:ahLst/>
              <a:cxnLst/>
              <a:rect l="l" t="t" r="r" b="b"/>
              <a:pathLst>
                <a:path w="13196" h="40557" extrusionOk="0">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6" name="Google Shape;3766;p68"/>
            <p:cNvSpPr/>
            <p:nvPr/>
          </p:nvSpPr>
          <p:spPr>
            <a:xfrm>
              <a:off x="7564426" y="3224343"/>
              <a:ext cx="119985" cy="368801"/>
            </a:xfrm>
            <a:custGeom>
              <a:avLst/>
              <a:gdLst/>
              <a:ahLst/>
              <a:cxnLst/>
              <a:rect l="l" t="t" r="r" b="b"/>
              <a:pathLst>
                <a:path w="13196" h="40561" extrusionOk="0">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67" name="Google Shape;3767;p68"/>
          <p:cNvGrpSpPr/>
          <p:nvPr/>
        </p:nvGrpSpPr>
        <p:grpSpPr>
          <a:xfrm>
            <a:off x="7347961" y="3033852"/>
            <a:ext cx="189489" cy="332132"/>
            <a:chOff x="8370831" y="3202002"/>
            <a:chExt cx="218129" cy="382376"/>
          </a:xfrm>
        </p:grpSpPr>
        <p:sp>
          <p:nvSpPr>
            <p:cNvPr id="3768" name="Google Shape;3768;p68"/>
            <p:cNvSpPr/>
            <p:nvPr/>
          </p:nvSpPr>
          <p:spPr>
            <a:xfrm>
              <a:off x="8370831" y="3202002"/>
              <a:ext cx="218129" cy="382376"/>
            </a:xfrm>
            <a:custGeom>
              <a:avLst/>
              <a:gdLst/>
              <a:ahLst/>
              <a:cxnLst/>
              <a:rect l="l" t="t" r="r" b="b"/>
              <a:pathLst>
                <a:path w="23990" h="42054" extrusionOk="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9" name="Google Shape;3769;p68"/>
            <p:cNvSpPr/>
            <p:nvPr/>
          </p:nvSpPr>
          <p:spPr>
            <a:xfrm>
              <a:off x="8397745" y="3226607"/>
              <a:ext cx="164347" cy="152181"/>
            </a:xfrm>
            <a:custGeom>
              <a:avLst/>
              <a:gdLst/>
              <a:ahLst/>
              <a:cxnLst/>
              <a:rect l="l" t="t" r="r" b="b"/>
              <a:pathLst>
                <a:path w="18075" h="16737" extrusionOk="0">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0" name="Google Shape;3770;p68"/>
          <p:cNvGrpSpPr/>
          <p:nvPr/>
        </p:nvGrpSpPr>
        <p:grpSpPr>
          <a:xfrm>
            <a:off x="8071350" y="3444984"/>
            <a:ext cx="309429" cy="267000"/>
            <a:chOff x="6742064" y="3750480"/>
            <a:chExt cx="399315" cy="344560"/>
          </a:xfrm>
        </p:grpSpPr>
        <p:sp>
          <p:nvSpPr>
            <p:cNvPr id="3771" name="Google Shape;3771;p68"/>
            <p:cNvSpPr/>
            <p:nvPr/>
          </p:nvSpPr>
          <p:spPr>
            <a:xfrm>
              <a:off x="6742064" y="3750480"/>
              <a:ext cx="399315" cy="344560"/>
            </a:xfrm>
            <a:custGeom>
              <a:avLst/>
              <a:gdLst/>
              <a:ahLst/>
              <a:cxnLst/>
              <a:rect l="l" t="t" r="r" b="b"/>
              <a:pathLst>
                <a:path w="43917" h="37895" extrusionOk="0">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2" name="Google Shape;3772;p68"/>
            <p:cNvSpPr/>
            <p:nvPr/>
          </p:nvSpPr>
          <p:spPr>
            <a:xfrm>
              <a:off x="6764168" y="3772584"/>
              <a:ext cx="355108" cy="176549"/>
            </a:xfrm>
            <a:custGeom>
              <a:avLst/>
              <a:gdLst/>
              <a:ahLst/>
              <a:cxnLst/>
              <a:rect l="l" t="t" r="r" b="b"/>
              <a:pathLst>
                <a:path w="39055" h="19417" extrusionOk="0">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3" name="Google Shape;3773;p68"/>
          <p:cNvGrpSpPr/>
          <p:nvPr/>
        </p:nvGrpSpPr>
        <p:grpSpPr>
          <a:xfrm>
            <a:off x="7610369" y="3796031"/>
            <a:ext cx="180437" cy="281608"/>
            <a:chOff x="7248525" y="3739696"/>
            <a:chExt cx="230531" cy="359790"/>
          </a:xfrm>
        </p:grpSpPr>
        <p:sp>
          <p:nvSpPr>
            <p:cNvPr id="3774" name="Google Shape;3774;p68"/>
            <p:cNvSpPr/>
            <p:nvPr/>
          </p:nvSpPr>
          <p:spPr>
            <a:xfrm>
              <a:off x="7248525" y="3739696"/>
              <a:ext cx="230531" cy="359790"/>
            </a:xfrm>
            <a:custGeom>
              <a:avLst/>
              <a:gdLst/>
              <a:ahLst/>
              <a:cxnLst/>
              <a:rect l="l" t="t" r="r" b="b"/>
              <a:pathLst>
                <a:path w="25354" h="39570" extrusionOk="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5" name="Google Shape;3775;p68"/>
            <p:cNvSpPr/>
            <p:nvPr/>
          </p:nvSpPr>
          <p:spPr>
            <a:xfrm>
              <a:off x="7271639" y="3762810"/>
              <a:ext cx="184350" cy="184387"/>
            </a:xfrm>
            <a:custGeom>
              <a:avLst/>
              <a:gdLst/>
              <a:ahLst/>
              <a:cxnLst/>
              <a:rect l="l" t="t" r="r" b="b"/>
              <a:pathLst>
                <a:path w="20275" h="20279" extrusionOk="0">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6" name="Google Shape;3776;p68"/>
          <p:cNvGrpSpPr/>
          <p:nvPr/>
        </p:nvGrpSpPr>
        <p:grpSpPr>
          <a:xfrm>
            <a:off x="7856288" y="3439255"/>
            <a:ext cx="162896" cy="278710"/>
            <a:chOff x="7601242" y="3729267"/>
            <a:chExt cx="222566" cy="380803"/>
          </a:xfrm>
        </p:grpSpPr>
        <p:sp>
          <p:nvSpPr>
            <p:cNvPr id="3777" name="Google Shape;3777;p68"/>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8" name="Google Shape;3778;p68"/>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79" name="Google Shape;3779;p68"/>
          <p:cNvSpPr/>
          <p:nvPr/>
        </p:nvSpPr>
        <p:spPr>
          <a:xfrm>
            <a:off x="7822314" y="3051612"/>
            <a:ext cx="230844" cy="296575"/>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80" name="Google Shape;3780;p68"/>
          <p:cNvGrpSpPr/>
          <p:nvPr/>
        </p:nvGrpSpPr>
        <p:grpSpPr>
          <a:xfrm>
            <a:off x="7345934" y="3440396"/>
            <a:ext cx="193543" cy="275990"/>
            <a:chOff x="8304647" y="3738687"/>
            <a:chExt cx="225076" cy="320956"/>
          </a:xfrm>
        </p:grpSpPr>
        <p:sp>
          <p:nvSpPr>
            <p:cNvPr id="3781" name="Google Shape;3781;p68"/>
            <p:cNvSpPr/>
            <p:nvPr/>
          </p:nvSpPr>
          <p:spPr>
            <a:xfrm>
              <a:off x="8335725"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2" name="Google Shape;3782;p68"/>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68"/>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84" name="Google Shape;3784;p68"/>
          <p:cNvGrpSpPr/>
          <p:nvPr/>
        </p:nvGrpSpPr>
        <p:grpSpPr>
          <a:xfrm>
            <a:off x="7618426" y="3440396"/>
            <a:ext cx="178492" cy="275990"/>
            <a:chOff x="8615101" y="3738687"/>
            <a:chExt cx="207573" cy="320956"/>
          </a:xfrm>
        </p:grpSpPr>
        <p:sp>
          <p:nvSpPr>
            <p:cNvPr id="3785" name="Google Shape;3785;p68"/>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68"/>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3787;p68"/>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88" name="Google Shape;3788;p68"/>
          <p:cNvSpPr/>
          <p:nvPr/>
        </p:nvSpPr>
        <p:spPr>
          <a:xfrm>
            <a:off x="8114866" y="3030279"/>
            <a:ext cx="222397" cy="288694"/>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89" name="Google Shape;3789;p68"/>
          <p:cNvGrpSpPr/>
          <p:nvPr/>
        </p:nvGrpSpPr>
        <p:grpSpPr>
          <a:xfrm>
            <a:off x="6013131" y="3561884"/>
            <a:ext cx="557670" cy="511283"/>
            <a:chOff x="6015419" y="3716859"/>
            <a:chExt cx="557671" cy="511283"/>
          </a:xfrm>
        </p:grpSpPr>
        <p:sp>
          <p:nvSpPr>
            <p:cNvPr id="3790" name="Google Shape;3790;p68"/>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91" name="Google Shape;3791;p68"/>
            <p:cNvGrpSpPr/>
            <p:nvPr/>
          </p:nvGrpSpPr>
          <p:grpSpPr>
            <a:xfrm>
              <a:off x="6036094" y="3716980"/>
              <a:ext cx="529860" cy="510468"/>
              <a:chOff x="6036094" y="3716980"/>
              <a:chExt cx="529860" cy="510468"/>
            </a:xfrm>
          </p:grpSpPr>
          <p:sp>
            <p:nvSpPr>
              <p:cNvPr id="3792" name="Google Shape;3792;p68"/>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68"/>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68"/>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795;p68"/>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68"/>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68"/>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68"/>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9" name="Google Shape;3799;p68"/>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0" name="Google Shape;3800;p68"/>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1" name="Google Shape;3801;p68"/>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02" name="Google Shape;3802;p68"/>
          <p:cNvGrpSpPr/>
          <p:nvPr/>
        </p:nvGrpSpPr>
        <p:grpSpPr>
          <a:xfrm>
            <a:off x="6642016" y="2918653"/>
            <a:ext cx="576302" cy="511871"/>
            <a:chOff x="6644304" y="3073628"/>
            <a:chExt cx="576302" cy="511871"/>
          </a:xfrm>
        </p:grpSpPr>
        <p:sp>
          <p:nvSpPr>
            <p:cNvPr id="3803" name="Google Shape;3803;p68"/>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04" name="Google Shape;3804;p68"/>
            <p:cNvGrpSpPr/>
            <p:nvPr/>
          </p:nvGrpSpPr>
          <p:grpSpPr>
            <a:xfrm>
              <a:off x="6712169" y="3085440"/>
              <a:ext cx="481622" cy="494913"/>
              <a:chOff x="6712169" y="3085440"/>
              <a:chExt cx="481622" cy="494913"/>
            </a:xfrm>
          </p:grpSpPr>
          <p:sp>
            <p:nvSpPr>
              <p:cNvPr id="3805" name="Google Shape;3805;p68"/>
              <p:cNvSpPr/>
              <p:nvPr/>
            </p:nvSpPr>
            <p:spPr>
              <a:xfrm>
                <a:off x="6712169" y="3085440"/>
                <a:ext cx="238757" cy="315615"/>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6" name="Google Shape;3806;p68"/>
              <p:cNvSpPr/>
              <p:nvPr/>
            </p:nvSpPr>
            <p:spPr>
              <a:xfrm>
                <a:off x="6913100" y="3367694"/>
                <a:ext cx="190537" cy="212659"/>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3807;p68"/>
              <p:cNvSpPr/>
              <p:nvPr/>
            </p:nvSpPr>
            <p:spPr>
              <a:xfrm>
                <a:off x="7135734" y="3186037"/>
                <a:ext cx="58058" cy="152383"/>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8" name="Google Shape;3808;p68"/>
              <p:cNvSpPr/>
              <p:nvPr/>
            </p:nvSpPr>
            <p:spPr>
              <a:xfrm>
                <a:off x="6870416" y="3332822"/>
                <a:ext cx="47510" cy="1168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9" name="Google Shape;3809;p68"/>
              <p:cNvSpPr/>
              <p:nvPr/>
            </p:nvSpPr>
            <p:spPr>
              <a:xfrm>
                <a:off x="6925590" y="3336277"/>
                <a:ext cx="38094" cy="14228"/>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10" name="Google Shape;3810;p68"/>
            <p:cNvSpPr/>
            <p:nvPr/>
          </p:nvSpPr>
          <p:spPr>
            <a:xfrm>
              <a:off x="6867451" y="3073651"/>
              <a:ext cx="102383" cy="56919"/>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1" name="Google Shape;3811;p68"/>
            <p:cNvSpPr/>
            <p:nvPr/>
          </p:nvSpPr>
          <p:spPr>
            <a:xfrm>
              <a:off x="7069097" y="3119476"/>
              <a:ext cx="78535" cy="76898"/>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2" name="Google Shape;3812;p68"/>
            <p:cNvSpPr/>
            <p:nvPr/>
          </p:nvSpPr>
          <p:spPr>
            <a:xfrm>
              <a:off x="6946266" y="3181844"/>
              <a:ext cx="21095" cy="14742"/>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13" name="Google Shape;3813;p68"/>
          <p:cNvSpPr/>
          <p:nvPr/>
        </p:nvSpPr>
        <p:spPr>
          <a:xfrm>
            <a:off x="6986051" y="2935281"/>
            <a:ext cx="24269" cy="11004"/>
          </a:xfrm>
          <a:custGeom>
            <a:avLst/>
            <a:gdLst/>
            <a:ahLst/>
            <a:cxnLst/>
            <a:rect l="l" t="t" r="r" b="b"/>
            <a:pathLst>
              <a:path w="4206" h="1908" extrusionOk="0">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14" name="Google Shape;3814;p68"/>
          <p:cNvGrpSpPr/>
          <p:nvPr/>
        </p:nvGrpSpPr>
        <p:grpSpPr>
          <a:xfrm>
            <a:off x="6649867" y="3561648"/>
            <a:ext cx="560631" cy="511352"/>
            <a:chOff x="6652154" y="3716623"/>
            <a:chExt cx="560631" cy="511352"/>
          </a:xfrm>
        </p:grpSpPr>
        <p:sp>
          <p:nvSpPr>
            <p:cNvPr id="3815" name="Google Shape;3815;p68"/>
            <p:cNvSpPr/>
            <p:nvPr/>
          </p:nvSpPr>
          <p:spPr>
            <a:xfrm>
              <a:off x="6652154" y="3716623"/>
              <a:ext cx="560631" cy="511352"/>
            </a:xfrm>
            <a:custGeom>
              <a:avLst/>
              <a:gdLst/>
              <a:ahLst/>
              <a:cxnLst/>
              <a:rect l="l" t="t" r="r" b="b"/>
              <a:pathLst>
                <a:path w="97163" h="88661" extrusionOk="0">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16" name="Google Shape;3816;p68"/>
            <p:cNvGrpSpPr/>
            <p:nvPr/>
          </p:nvGrpSpPr>
          <p:grpSpPr>
            <a:xfrm>
              <a:off x="6669657" y="3716715"/>
              <a:ext cx="466779" cy="464290"/>
              <a:chOff x="6669657" y="3716715"/>
              <a:chExt cx="466779" cy="464290"/>
            </a:xfrm>
          </p:grpSpPr>
          <p:sp>
            <p:nvSpPr>
              <p:cNvPr id="3817" name="Google Shape;3817;p68"/>
              <p:cNvSpPr/>
              <p:nvPr/>
            </p:nvSpPr>
            <p:spPr>
              <a:xfrm>
                <a:off x="6669657" y="3716715"/>
                <a:ext cx="386382" cy="464290"/>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8" name="Google Shape;3818;p68"/>
              <p:cNvSpPr/>
              <p:nvPr/>
            </p:nvSpPr>
            <p:spPr>
              <a:xfrm>
                <a:off x="7010819" y="4061082"/>
                <a:ext cx="117645" cy="102137"/>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9" name="Google Shape;3819;p68"/>
              <p:cNvSpPr/>
              <p:nvPr/>
            </p:nvSpPr>
            <p:spPr>
              <a:xfrm>
                <a:off x="6995058" y="4000087"/>
                <a:ext cx="41059" cy="51071"/>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0" name="Google Shape;3820;p68"/>
              <p:cNvSpPr/>
              <p:nvPr/>
            </p:nvSpPr>
            <p:spPr>
              <a:xfrm>
                <a:off x="7078892" y="4018504"/>
                <a:ext cx="57544" cy="36030"/>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1" name="Google Shape;3821;p68"/>
              <p:cNvSpPr/>
              <p:nvPr/>
            </p:nvSpPr>
            <p:spPr>
              <a:xfrm>
                <a:off x="7051663" y="3806456"/>
                <a:ext cx="38503" cy="70819"/>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68"/>
              <p:cNvSpPr/>
              <p:nvPr/>
            </p:nvSpPr>
            <p:spPr>
              <a:xfrm>
                <a:off x="6984824" y="4061618"/>
                <a:ext cx="42081" cy="8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3" name="Google Shape;3823;p68"/>
              <p:cNvSpPr/>
              <p:nvPr/>
            </p:nvSpPr>
            <p:spPr>
              <a:xfrm>
                <a:off x="7035181" y="4030478"/>
                <a:ext cx="15469" cy="21703"/>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4" name="Google Shape;3824;p68"/>
              <p:cNvSpPr/>
              <p:nvPr/>
            </p:nvSpPr>
            <p:spPr>
              <a:xfrm>
                <a:off x="7045011" y="3983609"/>
                <a:ext cx="19047" cy="181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3825;p68"/>
              <p:cNvSpPr/>
              <p:nvPr/>
            </p:nvSpPr>
            <p:spPr>
              <a:xfrm>
                <a:off x="7034362" y="3943182"/>
                <a:ext cx="9734" cy="24570"/>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68"/>
              <p:cNvSpPr/>
              <p:nvPr/>
            </p:nvSpPr>
            <p:spPr>
              <a:xfrm>
                <a:off x="6724214" y="4015234"/>
                <a:ext cx="1131" cy="513"/>
              </a:xfrm>
              <a:custGeom>
                <a:avLst/>
                <a:gdLst/>
                <a:ahLst/>
                <a:cxnLst/>
                <a:rect l="l" t="t" r="r" b="b"/>
                <a:pathLst>
                  <a:path w="196" h="89" extrusionOk="0">
                    <a:moveTo>
                      <a:pt x="196" y="0"/>
                    </a:moveTo>
                    <a:lnTo>
                      <a:pt x="1" y="89"/>
                    </a:lnTo>
                    <a:lnTo>
                      <a:pt x="1" y="89"/>
                    </a:lnTo>
                    <a:lnTo>
                      <a:pt x="196" y="18"/>
                    </a:lnTo>
                    <a:lnTo>
                      <a:pt x="196"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3827;p68"/>
              <p:cNvSpPr/>
              <p:nvPr/>
            </p:nvSpPr>
            <p:spPr>
              <a:xfrm>
                <a:off x="7071623" y="3755083"/>
                <a:ext cx="16589" cy="16380"/>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68"/>
              <p:cNvSpPr/>
              <p:nvPr/>
            </p:nvSpPr>
            <p:spPr>
              <a:xfrm>
                <a:off x="6722575" y="4015741"/>
                <a:ext cx="1541" cy="727"/>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68"/>
              <p:cNvSpPr/>
              <p:nvPr/>
            </p:nvSpPr>
            <p:spPr>
              <a:xfrm>
                <a:off x="6772321" y="4116142"/>
                <a:ext cx="30927" cy="46769"/>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30" name="Google Shape;3830;p68"/>
          <p:cNvGrpSpPr/>
          <p:nvPr/>
        </p:nvGrpSpPr>
        <p:grpSpPr>
          <a:xfrm>
            <a:off x="7843958" y="3843056"/>
            <a:ext cx="187557" cy="187557"/>
            <a:chOff x="8565775" y="671075"/>
            <a:chExt cx="441000" cy="441000"/>
          </a:xfrm>
        </p:grpSpPr>
        <p:sp>
          <p:nvSpPr>
            <p:cNvPr id="3831" name="Google Shape;3831;p68"/>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68"/>
            <p:cNvSpPr/>
            <p:nvPr/>
          </p:nvSpPr>
          <p:spPr>
            <a:xfrm>
              <a:off x="8706625" y="811925"/>
              <a:ext cx="159300" cy="159300"/>
            </a:xfrm>
            <a:prstGeom prst="ellipse">
              <a:avLst/>
            </a:pr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33" name="Google Shape;3833;p68"/>
          <p:cNvSpPr/>
          <p:nvPr/>
        </p:nvSpPr>
        <p:spPr>
          <a:xfrm>
            <a:off x="8145172" y="3838977"/>
            <a:ext cx="193683" cy="195716"/>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68"/>
          <p:cNvSpPr/>
          <p:nvPr/>
        </p:nvSpPr>
        <p:spPr>
          <a:xfrm flipH="1">
            <a:off x="7353411" y="3805432"/>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35" name="Google Shape;3835;p68"/>
          <p:cNvGrpSpPr/>
          <p:nvPr/>
        </p:nvGrpSpPr>
        <p:grpSpPr>
          <a:xfrm>
            <a:off x="5997813" y="2921275"/>
            <a:ext cx="587871" cy="512373"/>
            <a:chOff x="6000100" y="3076250"/>
            <a:chExt cx="587871" cy="512373"/>
          </a:xfrm>
        </p:grpSpPr>
        <p:sp>
          <p:nvSpPr>
            <p:cNvPr id="3836" name="Google Shape;3836;p68"/>
            <p:cNvSpPr/>
            <p:nvPr/>
          </p:nvSpPr>
          <p:spPr>
            <a:xfrm>
              <a:off x="6000100" y="3076250"/>
              <a:ext cx="587871" cy="512373"/>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37" name="Google Shape;3837;p68"/>
            <p:cNvGrpSpPr/>
            <p:nvPr/>
          </p:nvGrpSpPr>
          <p:grpSpPr>
            <a:xfrm>
              <a:off x="6031360" y="3076713"/>
              <a:ext cx="539107" cy="480965"/>
              <a:chOff x="6031360" y="3076713"/>
              <a:chExt cx="539107" cy="480965"/>
            </a:xfrm>
          </p:grpSpPr>
          <p:sp>
            <p:nvSpPr>
              <p:cNvPr id="3838" name="Google Shape;3838;p68"/>
              <p:cNvSpPr/>
              <p:nvPr/>
            </p:nvSpPr>
            <p:spPr>
              <a:xfrm>
                <a:off x="6160232" y="3107767"/>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3839;p68"/>
              <p:cNvSpPr/>
              <p:nvPr/>
            </p:nvSpPr>
            <p:spPr>
              <a:xfrm>
                <a:off x="6031360" y="3319580"/>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68"/>
              <p:cNvSpPr/>
              <p:nvPr/>
            </p:nvSpPr>
            <p:spPr>
              <a:xfrm>
                <a:off x="6189159" y="3076713"/>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68"/>
              <p:cNvSpPr/>
              <p:nvPr/>
            </p:nvSpPr>
            <p:spPr>
              <a:xfrm>
                <a:off x="6350006" y="3503923"/>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68"/>
              <p:cNvSpPr/>
              <p:nvPr/>
            </p:nvSpPr>
            <p:spPr>
              <a:xfrm>
                <a:off x="6262180" y="3141947"/>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3" name="Google Shape;3843;p68"/>
              <p:cNvSpPr/>
              <p:nvPr/>
            </p:nvSpPr>
            <p:spPr>
              <a:xfrm>
                <a:off x="6251907" y="3101042"/>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68"/>
              <p:cNvSpPr/>
              <p:nvPr/>
            </p:nvSpPr>
            <p:spPr>
              <a:xfrm>
                <a:off x="6250613" y="3155645"/>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45" name="Google Shape;3845;p68"/>
          <p:cNvGrpSpPr/>
          <p:nvPr/>
        </p:nvGrpSpPr>
        <p:grpSpPr>
          <a:xfrm>
            <a:off x="3574273" y="2854307"/>
            <a:ext cx="2241344" cy="1330656"/>
            <a:chOff x="3597785" y="3065882"/>
            <a:chExt cx="2241344" cy="1330656"/>
          </a:xfrm>
        </p:grpSpPr>
        <p:grpSp>
          <p:nvGrpSpPr>
            <p:cNvPr id="3846" name="Google Shape;3846;p68"/>
            <p:cNvGrpSpPr/>
            <p:nvPr/>
          </p:nvGrpSpPr>
          <p:grpSpPr>
            <a:xfrm>
              <a:off x="5296908" y="3937355"/>
              <a:ext cx="143198" cy="32380"/>
              <a:chOff x="5296908" y="3937355"/>
              <a:chExt cx="143198" cy="32380"/>
            </a:xfrm>
          </p:grpSpPr>
          <p:sp>
            <p:nvSpPr>
              <p:cNvPr id="3847" name="Google Shape;3847;p68"/>
              <p:cNvSpPr/>
              <p:nvPr/>
            </p:nvSpPr>
            <p:spPr>
              <a:xfrm>
                <a:off x="5319457" y="3952794"/>
                <a:ext cx="111895" cy="8"/>
              </a:xfrm>
              <a:custGeom>
                <a:avLst/>
                <a:gdLst/>
                <a:ahLst/>
                <a:cxnLst/>
                <a:rect l="l" t="t" r="r" b="b"/>
                <a:pathLst>
                  <a:path w="14227" h="1" fill="none" extrusionOk="0">
                    <a:moveTo>
                      <a:pt x="1" y="0"/>
                    </a:moveTo>
                    <a:lnTo>
                      <a:pt x="142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48" name="Google Shape;3848;p68"/>
              <p:cNvGrpSpPr/>
              <p:nvPr/>
            </p:nvGrpSpPr>
            <p:grpSpPr>
              <a:xfrm>
                <a:off x="5402331" y="3937355"/>
                <a:ext cx="37776" cy="32380"/>
                <a:chOff x="5402331" y="3937355"/>
                <a:chExt cx="37776" cy="32380"/>
              </a:xfrm>
            </p:grpSpPr>
            <p:sp>
              <p:nvSpPr>
                <p:cNvPr id="3849" name="Google Shape;3849;p68"/>
                <p:cNvSpPr/>
                <p:nvPr/>
              </p:nvSpPr>
              <p:spPr>
                <a:xfrm>
                  <a:off x="5402331" y="3937355"/>
                  <a:ext cx="37776" cy="32380"/>
                </a:xfrm>
                <a:custGeom>
                  <a:avLst/>
                  <a:gdLst/>
                  <a:ahLst/>
                  <a:cxnLst/>
                  <a:rect l="l" t="t" r="r" b="b"/>
                  <a:pathLst>
                    <a:path w="4803" h="4117" extrusionOk="0">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68"/>
                <p:cNvSpPr/>
                <p:nvPr/>
              </p:nvSpPr>
              <p:spPr>
                <a:xfrm>
                  <a:off x="5415174" y="3946990"/>
                  <a:ext cx="15321" cy="13064"/>
                </a:xfrm>
                <a:custGeom>
                  <a:avLst/>
                  <a:gdLst/>
                  <a:ahLst/>
                  <a:cxnLst/>
                  <a:rect l="l" t="t" r="r" b="b"/>
                  <a:pathLst>
                    <a:path w="1948" h="1661" extrusionOk="0">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51" name="Google Shape;3851;p68"/>
              <p:cNvGrpSpPr/>
              <p:nvPr/>
            </p:nvGrpSpPr>
            <p:grpSpPr>
              <a:xfrm>
                <a:off x="5296908" y="3937355"/>
                <a:ext cx="37783" cy="32380"/>
                <a:chOff x="5296908" y="3937355"/>
                <a:chExt cx="37783" cy="32380"/>
              </a:xfrm>
            </p:grpSpPr>
            <p:sp>
              <p:nvSpPr>
                <p:cNvPr id="3852" name="Google Shape;3852;p68"/>
                <p:cNvSpPr/>
                <p:nvPr/>
              </p:nvSpPr>
              <p:spPr>
                <a:xfrm>
                  <a:off x="5296908" y="3937355"/>
                  <a:ext cx="37783" cy="32380"/>
                </a:xfrm>
                <a:custGeom>
                  <a:avLst/>
                  <a:gdLst/>
                  <a:ahLst/>
                  <a:cxnLst/>
                  <a:rect l="l" t="t" r="r" b="b"/>
                  <a:pathLst>
                    <a:path w="4804" h="4117" extrusionOk="0">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68"/>
                <p:cNvSpPr/>
                <p:nvPr/>
              </p:nvSpPr>
              <p:spPr>
                <a:xfrm>
                  <a:off x="5309846" y="3946990"/>
                  <a:ext cx="15235" cy="13064"/>
                </a:xfrm>
                <a:custGeom>
                  <a:avLst/>
                  <a:gdLst/>
                  <a:ahLst/>
                  <a:cxnLst/>
                  <a:rect l="l" t="t" r="r" b="b"/>
                  <a:pathLst>
                    <a:path w="1937" h="1661" extrusionOk="0">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54" name="Google Shape;3854;p68"/>
            <p:cNvGrpSpPr/>
            <p:nvPr/>
          </p:nvGrpSpPr>
          <p:grpSpPr>
            <a:xfrm>
              <a:off x="4724163" y="3119631"/>
              <a:ext cx="120838" cy="84218"/>
              <a:chOff x="4724163" y="3119631"/>
              <a:chExt cx="120838" cy="84218"/>
            </a:xfrm>
          </p:grpSpPr>
          <p:grpSp>
            <p:nvGrpSpPr>
              <p:cNvPr id="3855" name="Google Shape;3855;p68"/>
              <p:cNvGrpSpPr/>
              <p:nvPr/>
            </p:nvGrpSpPr>
            <p:grpSpPr>
              <a:xfrm>
                <a:off x="4746712" y="3132773"/>
                <a:ext cx="86869" cy="56424"/>
                <a:chOff x="4746712" y="3132773"/>
                <a:chExt cx="86869" cy="56424"/>
              </a:xfrm>
            </p:grpSpPr>
            <p:sp>
              <p:nvSpPr>
                <p:cNvPr id="3856" name="Google Shape;3856;p68"/>
                <p:cNvSpPr/>
                <p:nvPr/>
              </p:nvSpPr>
              <p:spPr>
                <a:xfrm>
                  <a:off x="4746712" y="3132773"/>
                  <a:ext cx="86869" cy="56424"/>
                </a:xfrm>
                <a:custGeom>
                  <a:avLst/>
                  <a:gdLst/>
                  <a:ahLst/>
                  <a:cxnLst/>
                  <a:rect l="l" t="t" r="r" b="b"/>
                  <a:pathLst>
                    <a:path w="11045" h="7174" fill="none" extrusionOk="0">
                      <a:moveTo>
                        <a:pt x="0" y="1597"/>
                      </a:moveTo>
                      <a:cubicBezTo>
                        <a:pt x="242" y="1743"/>
                        <a:pt x="3532" y="7174"/>
                        <a:pt x="3532" y="7174"/>
                      </a:cubicBezTo>
                      <a:lnTo>
                        <a:pt x="6290" y="3315"/>
                      </a:lnTo>
                      <a:lnTo>
                        <a:pt x="11044" y="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7" name="Google Shape;3857;p68"/>
                <p:cNvSpPr/>
                <p:nvPr/>
              </p:nvSpPr>
              <p:spPr>
                <a:xfrm>
                  <a:off x="4746712" y="3145334"/>
                  <a:ext cx="49479" cy="13520"/>
                </a:xfrm>
                <a:custGeom>
                  <a:avLst/>
                  <a:gdLst/>
                  <a:ahLst/>
                  <a:cxnLst/>
                  <a:rect l="l" t="t" r="r" b="b"/>
                  <a:pathLst>
                    <a:path w="6291" h="1719" fill="none" extrusionOk="0">
                      <a:moveTo>
                        <a:pt x="0" y="0"/>
                      </a:moveTo>
                      <a:lnTo>
                        <a:pt x="6290" y="171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58" name="Google Shape;3858;p68"/>
              <p:cNvGrpSpPr/>
              <p:nvPr/>
            </p:nvGrpSpPr>
            <p:grpSpPr>
              <a:xfrm>
                <a:off x="4773634" y="3143336"/>
                <a:ext cx="37776" cy="32451"/>
                <a:chOff x="4773634" y="3143336"/>
                <a:chExt cx="37776" cy="32451"/>
              </a:xfrm>
            </p:grpSpPr>
            <p:sp>
              <p:nvSpPr>
                <p:cNvPr id="3859" name="Google Shape;3859;p68"/>
                <p:cNvSpPr/>
                <p:nvPr/>
              </p:nvSpPr>
              <p:spPr>
                <a:xfrm>
                  <a:off x="4773634" y="3143336"/>
                  <a:ext cx="37776" cy="32451"/>
                </a:xfrm>
                <a:custGeom>
                  <a:avLst/>
                  <a:gdLst/>
                  <a:ahLst/>
                  <a:cxnLst/>
                  <a:rect l="l" t="t" r="r" b="b"/>
                  <a:pathLst>
                    <a:path w="4803" h="4126" extrusionOk="0">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0" name="Google Shape;3860;p68"/>
                <p:cNvSpPr/>
                <p:nvPr/>
              </p:nvSpPr>
              <p:spPr>
                <a:xfrm>
                  <a:off x="4788664" y="3153041"/>
                  <a:ext cx="13048" cy="13040"/>
                </a:xfrm>
                <a:custGeom>
                  <a:avLst/>
                  <a:gdLst/>
                  <a:ahLst/>
                  <a:cxnLst/>
                  <a:rect l="l" t="t" r="r" b="b"/>
                  <a:pathLst>
                    <a:path w="1659" h="1658" extrusionOk="0">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61" name="Google Shape;3861;p68"/>
              <p:cNvGrpSpPr/>
              <p:nvPr/>
            </p:nvGrpSpPr>
            <p:grpSpPr>
              <a:xfrm>
                <a:off x="4724163" y="3131248"/>
                <a:ext cx="37776" cy="32459"/>
                <a:chOff x="4724163" y="3131248"/>
                <a:chExt cx="37776" cy="32459"/>
              </a:xfrm>
            </p:grpSpPr>
            <p:sp>
              <p:nvSpPr>
                <p:cNvPr id="3862" name="Google Shape;3862;p68"/>
                <p:cNvSpPr/>
                <p:nvPr/>
              </p:nvSpPr>
              <p:spPr>
                <a:xfrm>
                  <a:off x="4724163" y="3131248"/>
                  <a:ext cx="37776" cy="32459"/>
                </a:xfrm>
                <a:custGeom>
                  <a:avLst/>
                  <a:gdLst/>
                  <a:ahLst/>
                  <a:cxnLst/>
                  <a:rect l="l" t="t" r="r" b="b"/>
                  <a:pathLst>
                    <a:path w="4803" h="4127" extrusionOk="0">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3" name="Google Shape;3863;p68"/>
                <p:cNvSpPr/>
                <p:nvPr/>
              </p:nvSpPr>
              <p:spPr>
                <a:xfrm>
                  <a:off x="4739288" y="3140953"/>
                  <a:ext cx="13040" cy="13048"/>
                </a:xfrm>
                <a:custGeom>
                  <a:avLst/>
                  <a:gdLst/>
                  <a:ahLst/>
                  <a:cxnLst/>
                  <a:rect l="l" t="t" r="r" b="b"/>
                  <a:pathLst>
                    <a:path w="1658" h="1659" extrusionOk="0">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64" name="Google Shape;3864;p68"/>
              <p:cNvGrpSpPr/>
              <p:nvPr/>
            </p:nvGrpSpPr>
            <p:grpSpPr>
              <a:xfrm>
                <a:off x="4755081" y="3176054"/>
                <a:ext cx="32357" cy="27795"/>
                <a:chOff x="4755081" y="3176054"/>
                <a:chExt cx="32357" cy="27795"/>
              </a:xfrm>
            </p:grpSpPr>
            <p:sp>
              <p:nvSpPr>
                <p:cNvPr id="3865" name="Google Shape;3865;p68"/>
                <p:cNvSpPr/>
                <p:nvPr/>
              </p:nvSpPr>
              <p:spPr>
                <a:xfrm>
                  <a:off x="4755081" y="3176054"/>
                  <a:ext cx="32357" cy="27795"/>
                </a:xfrm>
                <a:custGeom>
                  <a:avLst/>
                  <a:gdLst/>
                  <a:ahLst/>
                  <a:cxnLst/>
                  <a:rect l="l" t="t" r="r" b="b"/>
                  <a:pathLst>
                    <a:path w="4114" h="3534" extrusionOk="0">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6" name="Google Shape;3866;p68"/>
                <p:cNvSpPr/>
                <p:nvPr/>
              </p:nvSpPr>
              <p:spPr>
                <a:xfrm>
                  <a:off x="4767924" y="3185768"/>
                  <a:ext cx="9902" cy="8392"/>
                </a:xfrm>
                <a:custGeom>
                  <a:avLst/>
                  <a:gdLst/>
                  <a:ahLst/>
                  <a:cxnLst/>
                  <a:rect l="l" t="t" r="r" b="b"/>
                  <a:pathLst>
                    <a:path w="1259" h="1067" extrusionOk="0">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67" name="Google Shape;3867;p68"/>
              <p:cNvGrpSpPr/>
              <p:nvPr/>
            </p:nvGrpSpPr>
            <p:grpSpPr>
              <a:xfrm>
                <a:off x="4812550" y="3119631"/>
                <a:ext cx="32451" cy="27803"/>
                <a:chOff x="4812550" y="3119631"/>
                <a:chExt cx="32451" cy="27803"/>
              </a:xfrm>
            </p:grpSpPr>
            <p:sp>
              <p:nvSpPr>
                <p:cNvPr id="3868" name="Google Shape;3868;p68"/>
                <p:cNvSpPr/>
                <p:nvPr/>
              </p:nvSpPr>
              <p:spPr>
                <a:xfrm>
                  <a:off x="4812550" y="3119631"/>
                  <a:ext cx="32451" cy="27803"/>
                </a:xfrm>
                <a:custGeom>
                  <a:avLst/>
                  <a:gdLst/>
                  <a:ahLst/>
                  <a:cxnLst/>
                  <a:rect l="l" t="t" r="r" b="b"/>
                  <a:pathLst>
                    <a:path w="4126" h="3535" extrusionOk="0">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9" name="Google Shape;3869;p68"/>
                <p:cNvSpPr/>
                <p:nvPr/>
              </p:nvSpPr>
              <p:spPr>
                <a:xfrm>
                  <a:off x="4826912" y="3129352"/>
                  <a:ext cx="8478" cy="8376"/>
                </a:xfrm>
                <a:custGeom>
                  <a:avLst/>
                  <a:gdLst/>
                  <a:ahLst/>
                  <a:cxnLst/>
                  <a:rect l="l" t="t" r="r" b="b"/>
                  <a:pathLst>
                    <a:path w="1078" h="1065" extrusionOk="0">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70" name="Google Shape;3870;p68"/>
            <p:cNvGrpSpPr/>
            <p:nvPr/>
          </p:nvGrpSpPr>
          <p:grpSpPr>
            <a:xfrm>
              <a:off x="5382826" y="4027197"/>
              <a:ext cx="268967" cy="250422"/>
              <a:chOff x="5382826" y="4027197"/>
              <a:chExt cx="268967" cy="250422"/>
            </a:xfrm>
          </p:grpSpPr>
          <p:grpSp>
            <p:nvGrpSpPr>
              <p:cNvPr id="3871" name="Google Shape;3871;p68"/>
              <p:cNvGrpSpPr/>
              <p:nvPr/>
            </p:nvGrpSpPr>
            <p:grpSpPr>
              <a:xfrm>
                <a:off x="5405280" y="4042510"/>
                <a:ext cx="237570" cy="218647"/>
                <a:chOff x="5405280" y="4042510"/>
                <a:chExt cx="237570" cy="218647"/>
              </a:xfrm>
            </p:grpSpPr>
            <p:sp>
              <p:nvSpPr>
                <p:cNvPr id="3872" name="Google Shape;3872;p68"/>
                <p:cNvSpPr/>
                <p:nvPr/>
              </p:nvSpPr>
              <p:spPr>
                <a:xfrm>
                  <a:off x="5405280" y="4042510"/>
                  <a:ext cx="144999" cy="173832"/>
                </a:xfrm>
                <a:custGeom>
                  <a:avLst/>
                  <a:gdLst/>
                  <a:ahLst/>
                  <a:cxnLst/>
                  <a:rect l="l" t="t" r="r" b="b"/>
                  <a:pathLst>
                    <a:path w="18436" h="22102" fill="none" extrusionOk="0">
                      <a:moveTo>
                        <a:pt x="0" y="12037"/>
                      </a:moveTo>
                      <a:cubicBezTo>
                        <a:pt x="702" y="12073"/>
                        <a:pt x="12302" y="22101"/>
                        <a:pt x="12302" y="22101"/>
                      </a:cubicBezTo>
                      <a:lnTo>
                        <a:pt x="11819" y="13005"/>
                      </a:lnTo>
                      <a:lnTo>
                        <a:pt x="18435" y="1"/>
                      </a:lnTo>
                      <a:lnTo>
                        <a:pt x="0" y="125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3873;p68"/>
                <p:cNvSpPr/>
                <p:nvPr/>
              </p:nvSpPr>
              <p:spPr>
                <a:xfrm>
                  <a:off x="5502036" y="4125093"/>
                  <a:ext cx="134350" cy="135585"/>
                </a:xfrm>
                <a:custGeom>
                  <a:avLst/>
                  <a:gdLst/>
                  <a:ahLst/>
                  <a:cxnLst/>
                  <a:rect l="l" t="t" r="r" b="b"/>
                  <a:pathLst>
                    <a:path w="17082" h="17239" fill="none" extrusionOk="0">
                      <a:moveTo>
                        <a:pt x="13513" y="17239"/>
                      </a:moveTo>
                      <a:lnTo>
                        <a:pt x="12690" y="8614"/>
                      </a:lnTo>
                      <a:lnTo>
                        <a:pt x="17081" y="1"/>
                      </a:lnTo>
                      <a:lnTo>
                        <a:pt x="0" y="202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68"/>
                <p:cNvSpPr/>
                <p:nvPr/>
              </p:nvSpPr>
              <p:spPr>
                <a:xfrm>
                  <a:off x="5543704" y="4042990"/>
                  <a:ext cx="99146" cy="81639"/>
                </a:xfrm>
                <a:custGeom>
                  <a:avLst/>
                  <a:gdLst/>
                  <a:ahLst/>
                  <a:cxnLst/>
                  <a:rect l="l" t="t" r="r" b="b"/>
                  <a:pathLst>
                    <a:path w="12606" h="10380" fill="none" extrusionOk="0">
                      <a:moveTo>
                        <a:pt x="1" y="0"/>
                      </a:moveTo>
                      <a:lnTo>
                        <a:pt x="12606" y="1037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3875;p68"/>
                <p:cNvSpPr/>
                <p:nvPr/>
              </p:nvSpPr>
              <p:spPr>
                <a:xfrm>
                  <a:off x="5501941" y="4140980"/>
                  <a:ext cx="103708" cy="51862"/>
                </a:xfrm>
                <a:custGeom>
                  <a:avLst/>
                  <a:gdLst/>
                  <a:ahLst/>
                  <a:cxnLst/>
                  <a:rect l="l" t="t" r="r" b="b"/>
                  <a:pathLst>
                    <a:path w="13186" h="6594" fill="none" extrusionOk="0">
                      <a:moveTo>
                        <a:pt x="13186" y="6594"/>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68"/>
                <p:cNvSpPr/>
                <p:nvPr/>
              </p:nvSpPr>
              <p:spPr>
                <a:xfrm>
                  <a:off x="5495854" y="4211010"/>
                  <a:ext cx="105989" cy="50147"/>
                </a:xfrm>
                <a:custGeom>
                  <a:avLst/>
                  <a:gdLst/>
                  <a:ahLst/>
                  <a:cxnLst/>
                  <a:rect l="l" t="t" r="r" b="b"/>
                  <a:pathLst>
                    <a:path w="13476" h="6376" fill="none" extrusionOk="0">
                      <a:moveTo>
                        <a:pt x="0" y="0"/>
                      </a:moveTo>
                      <a:lnTo>
                        <a:pt x="13476" y="637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68"/>
                <p:cNvSpPr/>
                <p:nvPr/>
              </p:nvSpPr>
              <p:spPr>
                <a:xfrm>
                  <a:off x="5405280" y="4134420"/>
                  <a:ext cx="96669" cy="6567"/>
                </a:xfrm>
                <a:custGeom>
                  <a:avLst/>
                  <a:gdLst/>
                  <a:ahLst/>
                  <a:cxnLst/>
                  <a:rect l="l" t="t" r="r" b="b"/>
                  <a:pathLst>
                    <a:path w="12291" h="835" fill="none" extrusionOk="0">
                      <a:moveTo>
                        <a:pt x="12290" y="835"/>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78" name="Google Shape;3878;p68"/>
              <p:cNvGrpSpPr/>
              <p:nvPr/>
            </p:nvGrpSpPr>
            <p:grpSpPr>
              <a:xfrm>
                <a:off x="5382826" y="4125549"/>
                <a:ext cx="37776" cy="32380"/>
                <a:chOff x="5382826" y="4125549"/>
                <a:chExt cx="37776" cy="32380"/>
              </a:xfrm>
            </p:grpSpPr>
            <p:sp>
              <p:nvSpPr>
                <p:cNvPr id="3879" name="Google Shape;3879;p68"/>
                <p:cNvSpPr/>
                <p:nvPr/>
              </p:nvSpPr>
              <p:spPr>
                <a:xfrm>
                  <a:off x="5382826" y="4125549"/>
                  <a:ext cx="37776" cy="32380"/>
                </a:xfrm>
                <a:custGeom>
                  <a:avLst/>
                  <a:gdLst/>
                  <a:ahLst/>
                  <a:cxnLst/>
                  <a:rect l="l" t="t" r="r" b="b"/>
                  <a:pathLst>
                    <a:path w="4803" h="4117" extrusionOk="0">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0" name="Google Shape;3880;p68"/>
                <p:cNvSpPr/>
                <p:nvPr/>
              </p:nvSpPr>
              <p:spPr>
                <a:xfrm>
                  <a:off x="5395669" y="4135176"/>
                  <a:ext cx="15227" cy="13072"/>
                </a:xfrm>
                <a:custGeom>
                  <a:avLst/>
                  <a:gdLst/>
                  <a:ahLst/>
                  <a:cxnLst/>
                  <a:rect l="l" t="t" r="r" b="b"/>
                  <a:pathLst>
                    <a:path w="1936" h="1662" extrusionOk="0">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81" name="Google Shape;3881;p68"/>
              <p:cNvGrpSpPr/>
              <p:nvPr/>
            </p:nvGrpSpPr>
            <p:grpSpPr>
              <a:xfrm>
                <a:off x="5475680" y="4195587"/>
                <a:ext cx="37783" cy="32364"/>
                <a:chOff x="5475680" y="4195587"/>
                <a:chExt cx="37783" cy="32364"/>
              </a:xfrm>
            </p:grpSpPr>
            <p:sp>
              <p:nvSpPr>
                <p:cNvPr id="3882" name="Google Shape;3882;p68"/>
                <p:cNvSpPr/>
                <p:nvPr/>
              </p:nvSpPr>
              <p:spPr>
                <a:xfrm>
                  <a:off x="5475680" y="4195587"/>
                  <a:ext cx="37783" cy="32364"/>
                </a:xfrm>
                <a:custGeom>
                  <a:avLst/>
                  <a:gdLst/>
                  <a:ahLst/>
                  <a:cxnLst/>
                  <a:rect l="l" t="t" r="r" b="b"/>
                  <a:pathLst>
                    <a:path w="4804" h="4115" extrusionOk="0">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3" name="Google Shape;3883;p68"/>
                <p:cNvSpPr/>
                <p:nvPr/>
              </p:nvSpPr>
              <p:spPr>
                <a:xfrm>
                  <a:off x="5488523" y="4205300"/>
                  <a:ext cx="15329" cy="13040"/>
                </a:xfrm>
                <a:custGeom>
                  <a:avLst/>
                  <a:gdLst/>
                  <a:ahLst/>
                  <a:cxnLst/>
                  <a:rect l="l" t="t" r="r" b="b"/>
                  <a:pathLst>
                    <a:path w="1949" h="1658" extrusionOk="0">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84" name="Google Shape;3884;p68"/>
              <p:cNvGrpSpPr/>
              <p:nvPr/>
            </p:nvGrpSpPr>
            <p:grpSpPr>
              <a:xfrm>
                <a:off x="5532575" y="4027197"/>
                <a:ext cx="33308" cy="32262"/>
                <a:chOff x="5532575" y="4027197"/>
                <a:chExt cx="33308" cy="32262"/>
              </a:xfrm>
            </p:grpSpPr>
            <p:sp>
              <p:nvSpPr>
                <p:cNvPr id="3885" name="Google Shape;3885;p68"/>
                <p:cNvSpPr/>
                <p:nvPr/>
              </p:nvSpPr>
              <p:spPr>
                <a:xfrm>
                  <a:off x="5532575" y="4027197"/>
                  <a:ext cx="33308" cy="32262"/>
                </a:xfrm>
                <a:custGeom>
                  <a:avLst/>
                  <a:gdLst/>
                  <a:ahLst/>
                  <a:cxnLst/>
                  <a:rect l="l" t="t" r="r" b="b"/>
                  <a:pathLst>
                    <a:path w="4235" h="4102" extrusionOk="0">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68"/>
                <p:cNvSpPr/>
                <p:nvPr/>
              </p:nvSpPr>
              <p:spPr>
                <a:xfrm>
                  <a:off x="5540661" y="4036792"/>
                  <a:ext cx="15502" cy="13064"/>
                </a:xfrm>
                <a:custGeom>
                  <a:avLst/>
                  <a:gdLst/>
                  <a:ahLst/>
                  <a:cxnLst/>
                  <a:rect l="l" t="t" r="r" b="b"/>
                  <a:pathLst>
                    <a:path w="1971" h="1661" extrusionOk="0">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87" name="Google Shape;3887;p68"/>
              <p:cNvGrpSpPr/>
              <p:nvPr/>
            </p:nvGrpSpPr>
            <p:grpSpPr>
              <a:xfrm>
                <a:off x="5590706" y="4245348"/>
                <a:ext cx="33497" cy="32270"/>
                <a:chOff x="5590706" y="4245348"/>
                <a:chExt cx="33497" cy="32270"/>
              </a:xfrm>
            </p:grpSpPr>
            <p:sp>
              <p:nvSpPr>
                <p:cNvPr id="3888" name="Google Shape;3888;p68"/>
                <p:cNvSpPr/>
                <p:nvPr/>
              </p:nvSpPr>
              <p:spPr>
                <a:xfrm>
                  <a:off x="5590706" y="4245348"/>
                  <a:ext cx="33497" cy="32270"/>
                </a:xfrm>
                <a:custGeom>
                  <a:avLst/>
                  <a:gdLst/>
                  <a:ahLst/>
                  <a:cxnLst/>
                  <a:rect l="l" t="t" r="r" b="b"/>
                  <a:pathLst>
                    <a:path w="4259" h="4103" extrusionOk="0">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68"/>
                <p:cNvSpPr/>
                <p:nvPr/>
              </p:nvSpPr>
              <p:spPr>
                <a:xfrm>
                  <a:off x="5598791" y="4254944"/>
                  <a:ext cx="15408" cy="13048"/>
                </a:xfrm>
                <a:custGeom>
                  <a:avLst/>
                  <a:gdLst/>
                  <a:ahLst/>
                  <a:cxnLst/>
                  <a:rect l="l" t="t" r="r" b="b"/>
                  <a:pathLst>
                    <a:path w="1959" h="1659" extrusionOk="0">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90" name="Google Shape;3890;p68"/>
              <p:cNvGrpSpPr/>
              <p:nvPr/>
            </p:nvGrpSpPr>
            <p:grpSpPr>
              <a:xfrm>
                <a:off x="5618681" y="4109677"/>
                <a:ext cx="33112" cy="32357"/>
                <a:chOff x="5618681" y="4109677"/>
                <a:chExt cx="33112" cy="32357"/>
              </a:xfrm>
            </p:grpSpPr>
            <p:sp>
              <p:nvSpPr>
                <p:cNvPr id="3891" name="Google Shape;3891;p68"/>
                <p:cNvSpPr/>
                <p:nvPr/>
              </p:nvSpPr>
              <p:spPr>
                <a:xfrm>
                  <a:off x="5618681" y="4109677"/>
                  <a:ext cx="33112" cy="32357"/>
                </a:xfrm>
                <a:custGeom>
                  <a:avLst/>
                  <a:gdLst/>
                  <a:ahLst/>
                  <a:cxnLst/>
                  <a:rect l="l" t="t" r="r" b="b"/>
                  <a:pathLst>
                    <a:path w="4210" h="4114" extrusionOk="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2" name="Google Shape;3892;p68"/>
                <p:cNvSpPr/>
                <p:nvPr/>
              </p:nvSpPr>
              <p:spPr>
                <a:xfrm>
                  <a:off x="5626767" y="4119280"/>
                  <a:ext cx="15494" cy="13056"/>
                </a:xfrm>
                <a:custGeom>
                  <a:avLst/>
                  <a:gdLst/>
                  <a:ahLst/>
                  <a:cxnLst/>
                  <a:rect l="l" t="t" r="r" b="b"/>
                  <a:pathLst>
                    <a:path w="1970" h="1660" extrusionOk="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93" name="Google Shape;3893;p68"/>
              <p:cNvGrpSpPr/>
              <p:nvPr/>
            </p:nvGrpSpPr>
            <p:grpSpPr>
              <a:xfrm>
                <a:off x="5479298" y="4128262"/>
                <a:ext cx="31405" cy="26906"/>
                <a:chOff x="5479298" y="4128262"/>
                <a:chExt cx="31405" cy="26906"/>
              </a:xfrm>
            </p:grpSpPr>
            <p:sp>
              <p:nvSpPr>
                <p:cNvPr id="3894" name="Google Shape;3894;p68"/>
                <p:cNvSpPr/>
                <p:nvPr/>
              </p:nvSpPr>
              <p:spPr>
                <a:xfrm>
                  <a:off x="5479298" y="4128262"/>
                  <a:ext cx="31405" cy="26906"/>
                </a:xfrm>
                <a:custGeom>
                  <a:avLst/>
                  <a:gdLst/>
                  <a:ahLst/>
                  <a:cxnLst/>
                  <a:rect l="l" t="t" r="r" b="b"/>
                  <a:pathLst>
                    <a:path w="3993" h="3421" extrusionOk="0">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5" name="Google Shape;3895;p68"/>
                <p:cNvSpPr/>
                <p:nvPr/>
              </p:nvSpPr>
              <p:spPr>
                <a:xfrm>
                  <a:off x="5493471" y="4137936"/>
                  <a:ext cx="7621" cy="7621"/>
                </a:xfrm>
                <a:custGeom>
                  <a:avLst/>
                  <a:gdLst/>
                  <a:ahLst/>
                  <a:cxnLst/>
                  <a:rect l="l" t="t" r="r" b="b"/>
                  <a:pathLst>
                    <a:path w="969" h="969" extrusionOk="0">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96" name="Google Shape;3896;p68"/>
              <p:cNvGrpSpPr/>
              <p:nvPr/>
            </p:nvGrpSpPr>
            <p:grpSpPr>
              <a:xfrm>
                <a:off x="5582903" y="4180116"/>
                <a:ext cx="31499" cy="26898"/>
                <a:chOff x="5582903" y="4180116"/>
                <a:chExt cx="31499" cy="26898"/>
              </a:xfrm>
            </p:grpSpPr>
            <p:sp>
              <p:nvSpPr>
                <p:cNvPr id="3897" name="Google Shape;3897;p68"/>
                <p:cNvSpPr/>
                <p:nvPr/>
              </p:nvSpPr>
              <p:spPr>
                <a:xfrm>
                  <a:off x="5582903" y="4180116"/>
                  <a:ext cx="31499" cy="26898"/>
                </a:xfrm>
                <a:custGeom>
                  <a:avLst/>
                  <a:gdLst/>
                  <a:ahLst/>
                  <a:cxnLst/>
                  <a:rect l="l" t="t" r="r" b="b"/>
                  <a:pathLst>
                    <a:path w="4005" h="3420" extrusionOk="0">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8" name="Google Shape;3898;p68"/>
                <p:cNvSpPr/>
                <p:nvPr/>
              </p:nvSpPr>
              <p:spPr>
                <a:xfrm>
                  <a:off x="5597084" y="4189790"/>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99" name="Google Shape;3899;p68"/>
            <p:cNvGrpSpPr/>
            <p:nvPr/>
          </p:nvGrpSpPr>
          <p:grpSpPr>
            <a:xfrm>
              <a:off x="3977681" y="3230323"/>
              <a:ext cx="94584" cy="84085"/>
              <a:chOff x="3977681" y="3230323"/>
              <a:chExt cx="94584" cy="84085"/>
            </a:xfrm>
          </p:grpSpPr>
          <p:grpSp>
            <p:nvGrpSpPr>
              <p:cNvPr id="3900" name="Google Shape;3900;p68"/>
              <p:cNvGrpSpPr/>
              <p:nvPr/>
            </p:nvGrpSpPr>
            <p:grpSpPr>
              <a:xfrm>
                <a:off x="4000135" y="3243041"/>
                <a:ext cx="59570" cy="57186"/>
                <a:chOff x="4000135" y="3243041"/>
                <a:chExt cx="59570" cy="57186"/>
              </a:xfrm>
            </p:grpSpPr>
            <p:sp>
              <p:nvSpPr>
                <p:cNvPr id="3901" name="Google Shape;3901;p68"/>
                <p:cNvSpPr/>
                <p:nvPr/>
              </p:nvSpPr>
              <p:spPr>
                <a:xfrm>
                  <a:off x="4000135" y="3243041"/>
                  <a:ext cx="59570" cy="57092"/>
                </a:xfrm>
                <a:custGeom>
                  <a:avLst/>
                  <a:gdLst/>
                  <a:ahLst/>
                  <a:cxnLst/>
                  <a:rect l="l" t="t" r="r" b="b"/>
                  <a:pathLst>
                    <a:path w="7574" h="7259" fill="none" extrusionOk="0">
                      <a:moveTo>
                        <a:pt x="1" y="2323"/>
                      </a:moveTo>
                      <a:lnTo>
                        <a:pt x="2577" y="7259"/>
                      </a:lnTo>
                      <a:lnTo>
                        <a:pt x="7573" y="4114"/>
                      </a:lnTo>
                      <a:lnTo>
                        <a:pt x="5541" y="1"/>
                      </a:lnTo>
                      <a:lnTo>
                        <a:pt x="352" y="232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2" name="Google Shape;3902;p68"/>
                <p:cNvSpPr/>
                <p:nvPr/>
              </p:nvSpPr>
              <p:spPr>
                <a:xfrm>
                  <a:off x="4024210" y="3246847"/>
                  <a:ext cx="15706" cy="53380"/>
                </a:xfrm>
                <a:custGeom>
                  <a:avLst/>
                  <a:gdLst/>
                  <a:ahLst/>
                  <a:cxnLst/>
                  <a:rect l="l" t="t" r="r" b="b"/>
                  <a:pathLst>
                    <a:path w="1997" h="6787" fill="none" extrusionOk="0">
                      <a:moveTo>
                        <a:pt x="0" y="6787"/>
                      </a:moveTo>
                      <a:lnTo>
                        <a:pt x="199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3" name="Google Shape;3903;p68"/>
                <p:cNvSpPr/>
                <p:nvPr/>
              </p:nvSpPr>
              <p:spPr>
                <a:xfrm>
                  <a:off x="4002896" y="3261311"/>
                  <a:ext cx="56809" cy="14086"/>
                </a:xfrm>
                <a:custGeom>
                  <a:avLst/>
                  <a:gdLst/>
                  <a:ahLst/>
                  <a:cxnLst/>
                  <a:rect l="l" t="t" r="r" b="b"/>
                  <a:pathLst>
                    <a:path w="7223" h="1791" fill="none" extrusionOk="0">
                      <a:moveTo>
                        <a:pt x="7222" y="179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04" name="Google Shape;3904;p68"/>
              <p:cNvGrpSpPr/>
              <p:nvPr/>
            </p:nvGrpSpPr>
            <p:grpSpPr>
              <a:xfrm>
                <a:off x="3977681" y="3245872"/>
                <a:ext cx="37783" cy="32380"/>
                <a:chOff x="3977681" y="3245872"/>
                <a:chExt cx="37783" cy="32380"/>
              </a:xfrm>
            </p:grpSpPr>
            <p:sp>
              <p:nvSpPr>
                <p:cNvPr id="3905" name="Google Shape;3905;p68"/>
                <p:cNvSpPr/>
                <p:nvPr/>
              </p:nvSpPr>
              <p:spPr>
                <a:xfrm>
                  <a:off x="3977681" y="3245872"/>
                  <a:ext cx="37783" cy="32380"/>
                </a:xfrm>
                <a:custGeom>
                  <a:avLst/>
                  <a:gdLst/>
                  <a:ahLst/>
                  <a:cxnLst/>
                  <a:rect l="l" t="t" r="r" b="b"/>
                  <a:pathLst>
                    <a:path w="4804" h="4117" extrusionOk="0">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6" name="Google Shape;3906;p68"/>
                <p:cNvSpPr/>
                <p:nvPr/>
              </p:nvSpPr>
              <p:spPr>
                <a:xfrm>
                  <a:off x="3992718" y="3255507"/>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07" name="Google Shape;3907;p68"/>
              <p:cNvGrpSpPr/>
              <p:nvPr/>
            </p:nvGrpSpPr>
            <p:grpSpPr>
              <a:xfrm>
                <a:off x="4040860" y="3262672"/>
                <a:ext cx="31405" cy="27001"/>
                <a:chOff x="4040860" y="3262672"/>
                <a:chExt cx="31405" cy="27001"/>
              </a:xfrm>
            </p:grpSpPr>
            <p:sp>
              <p:nvSpPr>
                <p:cNvPr id="3908" name="Google Shape;3908;p68"/>
                <p:cNvSpPr/>
                <p:nvPr/>
              </p:nvSpPr>
              <p:spPr>
                <a:xfrm>
                  <a:off x="4040860" y="3262672"/>
                  <a:ext cx="31405" cy="27001"/>
                </a:xfrm>
                <a:custGeom>
                  <a:avLst/>
                  <a:gdLst/>
                  <a:ahLst/>
                  <a:cxnLst/>
                  <a:rect l="l" t="t" r="r" b="b"/>
                  <a:pathLst>
                    <a:path w="3993" h="3433" extrusionOk="0">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9" name="Google Shape;3909;p68"/>
                <p:cNvSpPr/>
                <p:nvPr/>
              </p:nvSpPr>
              <p:spPr>
                <a:xfrm>
                  <a:off x="4054938" y="3272346"/>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10" name="Google Shape;3910;p68"/>
              <p:cNvGrpSpPr/>
              <p:nvPr/>
            </p:nvGrpSpPr>
            <p:grpSpPr>
              <a:xfrm>
                <a:off x="4021072" y="3230323"/>
                <a:ext cx="31397" cy="26906"/>
                <a:chOff x="4021072" y="3230323"/>
                <a:chExt cx="31397" cy="26906"/>
              </a:xfrm>
            </p:grpSpPr>
            <p:sp>
              <p:nvSpPr>
                <p:cNvPr id="3911" name="Google Shape;3911;p68"/>
                <p:cNvSpPr/>
                <p:nvPr/>
              </p:nvSpPr>
              <p:spPr>
                <a:xfrm>
                  <a:off x="4021072" y="3230323"/>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2" name="Google Shape;3912;p68"/>
                <p:cNvSpPr/>
                <p:nvPr/>
              </p:nvSpPr>
              <p:spPr>
                <a:xfrm>
                  <a:off x="403524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13" name="Google Shape;3913;p68"/>
              <p:cNvGrpSpPr/>
              <p:nvPr/>
            </p:nvGrpSpPr>
            <p:grpSpPr>
              <a:xfrm>
                <a:off x="4001472" y="3287462"/>
                <a:ext cx="31499" cy="26945"/>
                <a:chOff x="4001472" y="3287462"/>
                <a:chExt cx="31499" cy="26945"/>
              </a:xfrm>
            </p:grpSpPr>
            <p:sp>
              <p:nvSpPr>
                <p:cNvPr id="3914" name="Google Shape;3914;p68"/>
                <p:cNvSpPr/>
                <p:nvPr/>
              </p:nvSpPr>
              <p:spPr>
                <a:xfrm>
                  <a:off x="4001472" y="3287462"/>
                  <a:ext cx="31499" cy="26945"/>
                </a:xfrm>
                <a:custGeom>
                  <a:avLst/>
                  <a:gdLst/>
                  <a:ahLst/>
                  <a:cxnLst/>
                  <a:rect l="l" t="t" r="r" b="b"/>
                  <a:pathLst>
                    <a:path w="4005" h="3426" extrusionOk="0">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5" name="Google Shape;3915;p68"/>
                <p:cNvSpPr/>
                <p:nvPr/>
              </p:nvSpPr>
              <p:spPr>
                <a:xfrm>
                  <a:off x="4014410" y="3297175"/>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916" name="Google Shape;3916;p68"/>
            <p:cNvGrpSpPr/>
            <p:nvPr/>
          </p:nvGrpSpPr>
          <p:grpSpPr>
            <a:xfrm>
              <a:off x="4084715" y="3258865"/>
              <a:ext cx="184961" cy="137268"/>
              <a:chOff x="4084715" y="3258865"/>
              <a:chExt cx="184961" cy="137268"/>
            </a:xfrm>
          </p:grpSpPr>
          <p:grpSp>
            <p:nvGrpSpPr>
              <p:cNvPr id="3917" name="Google Shape;3917;p68"/>
              <p:cNvGrpSpPr/>
              <p:nvPr/>
            </p:nvGrpSpPr>
            <p:grpSpPr>
              <a:xfrm>
                <a:off x="4107453" y="3271583"/>
                <a:ext cx="153470" cy="110275"/>
                <a:chOff x="4107453" y="3271583"/>
                <a:chExt cx="153470" cy="110275"/>
              </a:xfrm>
            </p:grpSpPr>
            <p:sp>
              <p:nvSpPr>
                <p:cNvPr id="3918" name="Google Shape;3918;p68"/>
                <p:cNvSpPr/>
                <p:nvPr/>
              </p:nvSpPr>
              <p:spPr>
                <a:xfrm>
                  <a:off x="4107453" y="3271583"/>
                  <a:ext cx="153470" cy="110275"/>
                </a:xfrm>
                <a:custGeom>
                  <a:avLst/>
                  <a:gdLst/>
                  <a:ahLst/>
                  <a:cxnLst/>
                  <a:rect l="l" t="t" r="r" b="b"/>
                  <a:pathLst>
                    <a:path w="19513" h="14021" fill="none" extrusionOk="0">
                      <a:moveTo>
                        <a:pt x="19513" y="14021"/>
                      </a:moveTo>
                      <a:lnTo>
                        <a:pt x="14844" y="968"/>
                      </a:lnTo>
                      <a:lnTo>
                        <a:pt x="5674" y="1"/>
                      </a:lnTo>
                      <a:lnTo>
                        <a:pt x="1" y="968"/>
                      </a:lnTo>
                      <a:lnTo>
                        <a:pt x="8977" y="2674"/>
                      </a:lnTo>
                      <a:lnTo>
                        <a:pt x="14360" y="10102"/>
                      </a:lnTo>
                      <a:lnTo>
                        <a:pt x="19029" y="14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9" name="Google Shape;3919;p68"/>
                <p:cNvSpPr/>
                <p:nvPr/>
              </p:nvSpPr>
              <p:spPr>
                <a:xfrm>
                  <a:off x="4155886" y="3271968"/>
                  <a:ext cx="22171" cy="20559"/>
                </a:xfrm>
                <a:custGeom>
                  <a:avLst/>
                  <a:gdLst/>
                  <a:ahLst/>
                  <a:cxnLst/>
                  <a:rect l="l" t="t" r="r" b="b"/>
                  <a:pathLst>
                    <a:path w="2819" h="2614" fill="none" extrusionOk="0">
                      <a:moveTo>
                        <a:pt x="2819" y="2613"/>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0" name="Google Shape;3920;p68"/>
                <p:cNvSpPr/>
                <p:nvPr/>
              </p:nvSpPr>
              <p:spPr>
                <a:xfrm>
                  <a:off x="4178049" y="3279196"/>
                  <a:ext cx="42345" cy="13331"/>
                </a:xfrm>
                <a:custGeom>
                  <a:avLst/>
                  <a:gdLst/>
                  <a:ahLst/>
                  <a:cxnLst/>
                  <a:rect l="l" t="t" r="r" b="b"/>
                  <a:pathLst>
                    <a:path w="5384" h="1695" fill="none" extrusionOk="0">
                      <a:moveTo>
                        <a:pt x="1" y="1694"/>
                      </a:moveTo>
                      <a:lnTo>
                        <a:pt x="53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1" name="Google Shape;3921;p68"/>
                <p:cNvSpPr/>
                <p:nvPr/>
              </p:nvSpPr>
              <p:spPr>
                <a:xfrm>
                  <a:off x="4220387" y="3279196"/>
                  <a:ext cx="8" cy="71745"/>
                </a:xfrm>
                <a:custGeom>
                  <a:avLst/>
                  <a:gdLst/>
                  <a:ahLst/>
                  <a:cxnLst/>
                  <a:rect l="l" t="t" r="r" b="b"/>
                  <a:pathLst>
                    <a:path w="1" h="9122" fill="none" extrusionOk="0">
                      <a:moveTo>
                        <a:pt x="1" y="0"/>
                      </a:moveTo>
                      <a:lnTo>
                        <a:pt x="1" y="91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22" name="Google Shape;3922;p68"/>
              <p:cNvGrpSpPr/>
              <p:nvPr/>
            </p:nvGrpSpPr>
            <p:grpSpPr>
              <a:xfrm>
                <a:off x="4136947" y="3258865"/>
                <a:ext cx="31499" cy="27001"/>
                <a:chOff x="4136947" y="3258865"/>
                <a:chExt cx="31499" cy="27001"/>
              </a:xfrm>
            </p:grpSpPr>
            <p:sp>
              <p:nvSpPr>
                <p:cNvPr id="3923" name="Google Shape;3923;p68"/>
                <p:cNvSpPr/>
                <p:nvPr/>
              </p:nvSpPr>
              <p:spPr>
                <a:xfrm>
                  <a:off x="4136947" y="3258865"/>
                  <a:ext cx="31499" cy="27001"/>
                </a:xfrm>
                <a:custGeom>
                  <a:avLst/>
                  <a:gdLst/>
                  <a:ahLst/>
                  <a:cxnLst/>
                  <a:rect l="l" t="t" r="r" b="b"/>
                  <a:pathLst>
                    <a:path w="4005" h="3433" extrusionOk="0">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4" name="Google Shape;3924;p68"/>
                <p:cNvSpPr/>
                <p:nvPr/>
              </p:nvSpPr>
              <p:spPr>
                <a:xfrm>
                  <a:off x="4151222" y="3268539"/>
                  <a:ext cx="7621" cy="7621"/>
                </a:xfrm>
                <a:custGeom>
                  <a:avLst/>
                  <a:gdLst/>
                  <a:ahLst/>
                  <a:cxnLst/>
                  <a:rect l="l" t="t" r="r" b="b"/>
                  <a:pathLst>
                    <a:path w="969" h="969" extrusionOk="0">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25" name="Google Shape;3925;p68"/>
              <p:cNvGrpSpPr/>
              <p:nvPr/>
            </p:nvGrpSpPr>
            <p:grpSpPr>
              <a:xfrm>
                <a:off x="4084715" y="3266478"/>
                <a:ext cx="31468" cy="26898"/>
                <a:chOff x="4084715" y="3266478"/>
                <a:chExt cx="31468" cy="26898"/>
              </a:xfrm>
            </p:grpSpPr>
            <p:sp>
              <p:nvSpPr>
                <p:cNvPr id="3926" name="Google Shape;3926;p68"/>
                <p:cNvSpPr/>
                <p:nvPr/>
              </p:nvSpPr>
              <p:spPr>
                <a:xfrm>
                  <a:off x="4084715" y="3266478"/>
                  <a:ext cx="31468" cy="26898"/>
                </a:xfrm>
                <a:custGeom>
                  <a:avLst/>
                  <a:gdLst/>
                  <a:ahLst/>
                  <a:cxnLst/>
                  <a:rect l="l" t="t" r="r" b="b"/>
                  <a:pathLst>
                    <a:path w="4001" h="3420" extrusionOk="0">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7" name="Google Shape;3927;p68"/>
                <p:cNvSpPr/>
                <p:nvPr/>
              </p:nvSpPr>
              <p:spPr>
                <a:xfrm>
                  <a:off x="4098896" y="3276152"/>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28" name="Google Shape;3928;p68"/>
              <p:cNvGrpSpPr/>
              <p:nvPr/>
            </p:nvGrpSpPr>
            <p:grpSpPr>
              <a:xfrm>
                <a:off x="4159213" y="3279849"/>
                <a:ext cx="31405" cy="26945"/>
                <a:chOff x="4159213" y="3279849"/>
                <a:chExt cx="31405" cy="26945"/>
              </a:xfrm>
            </p:grpSpPr>
            <p:sp>
              <p:nvSpPr>
                <p:cNvPr id="3929" name="Google Shape;3929;p68"/>
                <p:cNvSpPr/>
                <p:nvPr/>
              </p:nvSpPr>
              <p:spPr>
                <a:xfrm>
                  <a:off x="4159213" y="3279849"/>
                  <a:ext cx="31405" cy="26945"/>
                </a:xfrm>
                <a:custGeom>
                  <a:avLst/>
                  <a:gdLst/>
                  <a:ahLst/>
                  <a:cxnLst/>
                  <a:rect l="l" t="t" r="r" b="b"/>
                  <a:pathLst>
                    <a:path w="3993" h="3426" extrusionOk="0">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0" name="Google Shape;3930;p68"/>
                <p:cNvSpPr/>
                <p:nvPr/>
              </p:nvSpPr>
              <p:spPr>
                <a:xfrm>
                  <a:off x="4173385" y="3289570"/>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31" name="Google Shape;3931;p68"/>
              <p:cNvGrpSpPr/>
              <p:nvPr/>
            </p:nvGrpSpPr>
            <p:grpSpPr>
              <a:xfrm>
                <a:off x="4201550" y="3266502"/>
                <a:ext cx="31405" cy="26883"/>
                <a:chOff x="4201550" y="3266502"/>
                <a:chExt cx="31405" cy="26883"/>
              </a:xfrm>
            </p:grpSpPr>
            <p:sp>
              <p:nvSpPr>
                <p:cNvPr id="3932" name="Google Shape;3932;p68"/>
                <p:cNvSpPr/>
                <p:nvPr/>
              </p:nvSpPr>
              <p:spPr>
                <a:xfrm>
                  <a:off x="4201550" y="3266502"/>
                  <a:ext cx="31405" cy="26883"/>
                </a:xfrm>
                <a:custGeom>
                  <a:avLst/>
                  <a:gdLst/>
                  <a:ahLst/>
                  <a:cxnLst/>
                  <a:rect l="l" t="t" r="r" b="b"/>
                  <a:pathLst>
                    <a:path w="3993" h="3418" extrusionOk="0">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3" name="Google Shape;3933;p68"/>
                <p:cNvSpPr/>
                <p:nvPr/>
              </p:nvSpPr>
              <p:spPr>
                <a:xfrm>
                  <a:off x="4214331" y="3276247"/>
                  <a:ext cx="8919" cy="7582"/>
                </a:xfrm>
                <a:custGeom>
                  <a:avLst/>
                  <a:gdLst/>
                  <a:ahLst/>
                  <a:cxnLst/>
                  <a:rect l="l" t="t" r="r" b="b"/>
                  <a:pathLst>
                    <a:path w="1134" h="964" extrusionOk="0">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34" name="Google Shape;3934;p68"/>
              <p:cNvGrpSpPr/>
              <p:nvPr/>
            </p:nvGrpSpPr>
            <p:grpSpPr>
              <a:xfrm>
                <a:off x="4201550" y="3338278"/>
                <a:ext cx="31405" cy="26930"/>
                <a:chOff x="4201550" y="3338278"/>
                <a:chExt cx="31405" cy="26930"/>
              </a:xfrm>
            </p:grpSpPr>
            <p:sp>
              <p:nvSpPr>
                <p:cNvPr id="3935" name="Google Shape;3935;p68"/>
                <p:cNvSpPr/>
                <p:nvPr/>
              </p:nvSpPr>
              <p:spPr>
                <a:xfrm>
                  <a:off x="4201550" y="3338278"/>
                  <a:ext cx="31405" cy="26930"/>
                </a:xfrm>
                <a:custGeom>
                  <a:avLst/>
                  <a:gdLst/>
                  <a:ahLst/>
                  <a:cxnLst/>
                  <a:rect l="l" t="t" r="r" b="b"/>
                  <a:pathLst>
                    <a:path w="3993" h="3424" extrusionOk="0">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3936;p68"/>
                <p:cNvSpPr/>
                <p:nvPr/>
              </p:nvSpPr>
              <p:spPr>
                <a:xfrm>
                  <a:off x="4214331" y="3347976"/>
                  <a:ext cx="8919" cy="7590"/>
                </a:xfrm>
                <a:custGeom>
                  <a:avLst/>
                  <a:gdLst/>
                  <a:ahLst/>
                  <a:cxnLst/>
                  <a:rect l="l" t="t" r="r" b="b"/>
                  <a:pathLst>
                    <a:path w="1134" h="965" extrusionOk="0">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37" name="Google Shape;3937;p68"/>
              <p:cNvGrpSpPr/>
              <p:nvPr/>
            </p:nvGrpSpPr>
            <p:grpSpPr>
              <a:xfrm>
                <a:off x="4238272" y="3369132"/>
                <a:ext cx="31405" cy="27001"/>
                <a:chOff x="4238272" y="3369132"/>
                <a:chExt cx="31405" cy="27001"/>
              </a:xfrm>
            </p:grpSpPr>
            <p:sp>
              <p:nvSpPr>
                <p:cNvPr id="3938" name="Google Shape;3938;p68"/>
                <p:cNvSpPr/>
                <p:nvPr/>
              </p:nvSpPr>
              <p:spPr>
                <a:xfrm>
                  <a:off x="4238272" y="3369132"/>
                  <a:ext cx="31405" cy="27001"/>
                </a:xfrm>
                <a:custGeom>
                  <a:avLst/>
                  <a:gdLst/>
                  <a:ahLst/>
                  <a:cxnLst/>
                  <a:rect l="l" t="t" r="r" b="b"/>
                  <a:pathLst>
                    <a:path w="3993" h="3433" extrusionOk="0">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9" name="Google Shape;3939;p68"/>
                <p:cNvSpPr/>
                <p:nvPr/>
              </p:nvSpPr>
              <p:spPr>
                <a:xfrm>
                  <a:off x="4251217" y="3378806"/>
                  <a:ext cx="8856" cy="7605"/>
                </a:xfrm>
                <a:custGeom>
                  <a:avLst/>
                  <a:gdLst/>
                  <a:ahLst/>
                  <a:cxnLst/>
                  <a:rect l="l" t="t" r="r" b="b"/>
                  <a:pathLst>
                    <a:path w="1126" h="967" extrusionOk="0">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940" name="Google Shape;3940;p68"/>
            <p:cNvGrpSpPr/>
            <p:nvPr/>
          </p:nvGrpSpPr>
          <p:grpSpPr>
            <a:xfrm>
              <a:off x="4068639" y="3200169"/>
              <a:ext cx="77643" cy="37272"/>
              <a:chOff x="4068639" y="3200169"/>
              <a:chExt cx="77643" cy="37272"/>
            </a:xfrm>
          </p:grpSpPr>
          <p:sp>
            <p:nvSpPr>
              <p:cNvPr id="3941" name="Google Shape;3941;p68"/>
              <p:cNvSpPr/>
              <p:nvPr/>
            </p:nvSpPr>
            <p:spPr>
              <a:xfrm>
                <a:off x="4087570" y="3212886"/>
                <a:ext cx="49958" cy="10374"/>
              </a:xfrm>
              <a:custGeom>
                <a:avLst/>
                <a:gdLst/>
                <a:ahLst/>
                <a:cxnLst/>
                <a:rect l="l" t="t" r="r" b="b"/>
                <a:pathLst>
                  <a:path w="6352" h="1319" fill="none" extrusionOk="0">
                    <a:moveTo>
                      <a:pt x="1" y="1319"/>
                    </a:moveTo>
                    <a:lnTo>
                      <a:pt x="635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42" name="Google Shape;3942;p68"/>
              <p:cNvGrpSpPr/>
              <p:nvPr/>
            </p:nvGrpSpPr>
            <p:grpSpPr>
              <a:xfrm>
                <a:off x="4114878" y="3200169"/>
                <a:ext cx="31405" cy="26993"/>
                <a:chOff x="4114878" y="3200169"/>
                <a:chExt cx="31405" cy="26993"/>
              </a:xfrm>
            </p:grpSpPr>
            <p:sp>
              <p:nvSpPr>
                <p:cNvPr id="3943" name="Google Shape;3943;p68"/>
                <p:cNvSpPr/>
                <p:nvPr/>
              </p:nvSpPr>
              <p:spPr>
                <a:xfrm>
                  <a:off x="4114878" y="3200169"/>
                  <a:ext cx="31405" cy="26993"/>
                </a:xfrm>
                <a:custGeom>
                  <a:avLst/>
                  <a:gdLst/>
                  <a:ahLst/>
                  <a:cxnLst/>
                  <a:rect l="l" t="t" r="r" b="b"/>
                  <a:pathLst>
                    <a:path w="3993" h="3432" extrusionOk="0">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4" name="Google Shape;3944;p68"/>
                <p:cNvSpPr/>
                <p:nvPr/>
              </p:nvSpPr>
              <p:spPr>
                <a:xfrm>
                  <a:off x="4127721" y="3209835"/>
                  <a:ext cx="8950" cy="7684"/>
                </a:xfrm>
                <a:custGeom>
                  <a:avLst/>
                  <a:gdLst/>
                  <a:ahLst/>
                  <a:cxnLst/>
                  <a:rect l="l" t="t" r="r" b="b"/>
                  <a:pathLst>
                    <a:path w="1138" h="977" extrusionOk="0">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45" name="Google Shape;3945;p68"/>
              <p:cNvGrpSpPr/>
              <p:nvPr/>
            </p:nvGrpSpPr>
            <p:grpSpPr>
              <a:xfrm>
                <a:off x="4068639" y="3210535"/>
                <a:ext cx="31499" cy="26906"/>
                <a:chOff x="4068639" y="3210535"/>
                <a:chExt cx="31499" cy="26906"/>
              </a:xfrm>
            </p:grpSpPr>
            <p:sp>
              <p:nvSpPr>
                <p:cNvPr id="3946" name="Google Shape;3946;p68"/>
                <p:cNvSpPr/>
                <p:nvPr/>
              </p:nvSpPr>
              <p:spPr>
                <a:xfrm>
                  <a:off x="4068639" y="3210535"/>
                  <a:ext cx="31499" cy="26906"/>
                </a:xfrm>
                <a:custGeom>
                  <a:avLst/>
                  <a:gdLst/>
                  <a:ahLst/>
                  <a:cxnLst/>
                  <a:rect l="l" t="t" r="r" b="b"/>
                  <a:pathLst>
                    <a:path w="4005" h="3421" extrusionOk="0">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3947;p68"/>
                <p:cNvSpPr/>
                <p:nvPr/>
              </p:nvSpPr>
              <p:spPr>
                <a:xfrm>
                  <a:off x="4081577" y="3220209"/>
                  <a:ext cx="8856" cy="7582"/>
                </a:xfrm>
                <a:custGeom>
                  <a:avLst/>
                  <a:gdLst/>
                  <a:ahLst/>
                  <a:cxnLst/>
                  <a:rect l="l" t="t" r="r" b="b"/>
                  <a:pathLst>
                    <a:path w="1126" h="964" extrusionOk="0">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948" name="Google Shape;3948;p68"/>
            <p:cNvGrpSpPr/>
            <p:nvPr/>
          </p:nvGrpSpPr>
          <p:grpSpPr>
            <a:xfrm>
              <a:off x="3869702" y="3066935"/>
              <a:ext cx="382664" cy="190294"/>
              <a:chOff x="3869702" y="3066935"/>
              <a:chExt cx="382664" cy="190294"/>
            </a:xfrm>
          </p:grpSpPr>
          <p:grpSp>
            <p:nvGrpSpPr>
              <p:cNvPr id="3949" name="Google Shape;3949;p68"/>
              <p:cNvGrpSpPr/>
              <p:nvPr/>
            </p:nvGrpSpPr>
            <p:grpSpPr>
              <a:xfrm>
                <a:off x="3888633" y="3082351"/>
                <a:ext cx="351172" cy="160698"/>
                <a:chOff x="3888633" y="3082351"/>
                <a:chExt cx="351172" cy="160698"/>
              </a:xfrm>
            </p:grpSpPr>
            <p:sp>
              <p:nvSpPr>
                <p:cNvPr id="3950" name="Google Shape;3950;p68"/>
                <p:cNvSpPr/>
                <p:nvPr/>
              </p:nvSpPr>
              <p:spPr>
                <a:xfrm>
                  <a:off x="3892440" y="3082351"/>
                  <a:ext cx="347366" cy="160698"/>
                </a:xfrm>
                <a:custGeom>
                  <a:avLst/>
                  <a:gdLst/>
                  <a:ahLst/>
                  <a:cxnLst/>
                  <a:rect l="l" t="t" r="r" b="b"/>
                  <a:pathLst>
                    <a:path w="44166" h="20432" fill="none" extrusionOk="0">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1" name="Google Shape;3951;p68"/>
                <p:cNvSpPr/>
                <p:nvPr/>
              </p:nvSpPr>
              <p:spPr>
                <a:xfrm>
                  <a:off x="3888633" y="3172924"/>
                  <a:ext cx="72979" cy="70124"/>
                </a:xfrm>
                <a:custGeom>
                  <a:avLst/>
                  <a:gdLst/>
                  <a:ahLst/>
                  <a:cxnLst/>
                  <a:rect l="l" t="t" r="r" b="b"/>
                  <a:pathLst>
                    <a:path w="9279" h="8916" fill="none" extrusionOk="0">
                      <a:moveTo>
                        <a:pt x="0" y="8916"/>
                      </a:moveTo>
                      <a:lnTo>
                        <a:pt x="9279" y="6883"/>
                      </a:lnTo>
                      <a:lnTo>
                        <a:pt x="704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2" name="Google Shape;3952;p68"/>
                <p:cNvSpPr/>
                <p:nvPr/>
              </p:nvSpPr>
              <p:spPr>
                <a:xfrm>
                  <a:off x="3960370" y="3203653"/>
                  <a:ext cx="79547" cy="19607"/>
                </a:xfrm>
                <a:custGeom>
                  <a:avLst/>
                  <a:gdLst/>
                  <a:ahLst/>
                  <a:cxnLst/>
                  <a:rect l="l" t="t" r="r" b="b"/>
                  <a:pathLst>
                    <a:path w="10114" h="2493" fill="none" extrusionOk="0">
                      <a:moveTo>
                        <a:pt x="0" y="2493"/>
                      </a:moveTo>
                      <a:lnTo>
                        <a:pt x="1011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68"/>
                <p:cNvSpPr/>
                <p:nvPr/>
              </p:nvSpPr>
              <p:spPr>
                <a:xfrm>
                  <a:off x="4043613" y="3161504"/>
                  <a:ext cx="108474" cy="42156"/>
                </a:xfrm>
                <a:custGeom>
                  <a:avLst/>
                  <a:gdLst/>
                  <a:ahLst/>
                  <a:cxnLst/>
                  <a:rect l="l" t="t" r="r" b="b"/>
                  <a:pathLst>
                    <a:path w="13792" h="5360" fill="none" extrusionOk="0">
                      <a:moveTo>
                        <a:pt x="1" y="5360"/>
                      </a:moveTo>
                      <a:lnTo>
                        <a:pt x="1379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4" name="Google Shape;3954;p68"/>
                <p:cNvSpPr/>
                <p:nvPr/>
              </p:nvSpPr>
              <p:spPr>
                <a:xfrm>
                  <a:off x="4152079" y="3082351"/>
                  <a:ext cx="17224" cy="82968"/>
                </a:xfrm>
                <a:custGeom>
                  <a:avLst/>
                  <a:gdLst/>
                  <a:ahLst/>
                  <a:cxnLst/>
                  <a:rect l="l" t="t" r="r" b="b"/>
                  <a:pathLst>
                    <a:path w="2190" h="10549" fill="none" extrusionOk="0">
                      <a:moveTo>
                        <a:pt x="0" y="10549"/>
                      </a:moveTo>
                      <a:lnTo>
                        <a:pt x="219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5" name="Google Shape;3955;p68"/>
                <p:cNvSpPr/>
                <p:nvPr/>
              </p:nvSpPr>
              <p:spPr>
                <a:xfrm>
                  <a:off x="4169296" y="3082351"/>
                  <a:ext cx="25797" cy="63557"/>
                </a:xfrm>
                <a:custGeom>
                  <a:avLst/>
                  <a:gdLst/>
                  <a:ahLst/>
                  <a:cxnLst/>
                  <a:rect l="l" t="t" r="r" b="b"/>
                  <a:pathLst>
                    <a:path w="3280" h="8081" fill="none" extrusionOk="0">
                      <a:moveTo>
                        <a:pt x="1" y="0"/>
                      </a:moveTo>
                      <a:lnTo>
                        <a:pt x="3279" y="808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6" name="Google Shape;3956;p68"/>
              <p:cNvGrpSpPr/>
              <p:nvPr/>
            </p:nvGrpSpPr>
            <p:grpSpPr>
              <a:xfrm>
                <a:off x="4143703" y="3066935"/>
                <a:ext cx="37783" cy="32357"/>
                <a:chOff x="4143703" y="3066935"/>
                <a:chExt cx="37783" cy="32357"/>
              </a:xfrm>
            </p:grpSpPr>
            <p:sp>
              <p:nvSpPr>
                <p:cNvPr id="3957" name="Google Shape;3957;p68"/>
                <p:cNvSpPr/>
                <p:nvPr/>
              </p:nvSpPr>
              <p:spPr>
                <a:xfrm>
                  <a:off x="4143703" y="3066935"/>
                  <a:ext cx="37783" cy="32357"/>
                </a:xfrm>
                <a:custGeom>
                  <a:avLst/>
                  <a:gdLst/>
                  <a:ahLst/>
                  <a:cxnLst/>
                  <a:rect l="l" t="t" r="r" b="b"/>
                  <a:pathLst>
                    <a:path w="4804" h="4114" extrusionOk="0">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8" name="Google Shape;3958;p68"/>
                <p:cNvSpPr/>
                <p:nvPr/>
              </p:nvSpPr>
              <p:spPr>
                <a:xfrm>
                  <a:off x="4158741" y="3076641"/>
                  <a:ext cx="13040" cy="13040"/>
                </a:xfrm>
                <a:custGeom>
                  <a:avLst/>
                  <a:gdLst/>
                  <a:ahLst/>
                  <a:cxnLst/>
                  <a:rect l="l" t="t" r="r" b="b"/>
                  <a:pathLst>
                    <a:path w="1658" h="1658" extrusionOk="0">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9" name="Google Shape;3959;p68"/>
              <p:cNvGrpSpPr/>
              <p:nvPr/>
            </p:nvGrpSpPr>
            <p:grpSpPr>
              <a:xfrm>
                <a:off x="4044565" y="3103563"/>
                <a:ext cx="37783" cy="32451"/>
                <a:chOff x="4044565" y="3103563"/>
                <a:chExt cx="37783" cy="32451"/>
              </a:xfrm>
            </p:grpSpPr>
            <p:sp>
              <p:nvSpPr>
                <p:cNvPr id="3960" name="Google Shape;3960;p68"/>
                <p:cNvSpPr/>
                <p:nvPr/>
              </p:nvSpPr>
              <p:spPr>
                <a:xfrm>
                  <a:off x="4044565" y="3103563"/>
                  <a:ext cx="37783" cy="32451"/>
                </a:xfrm>
                <a:custGeom>
                  <a:avLst/>
                  <a:gdLst/>
                  <a:ahLst/>
                  <a:cxnLst/>
                  <a:rect l="l" t="t" r="r" b="b"/>
                  <a:pathLst>
                    <a:path w="4804" h="4126" extrusionOk="0">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1" name="Google Shape;3961;p68"/>
                <p:cNvSpPr/>
                <p:nvPr/>
              </p:nvSpPr>
              <p:spPr>
                <a:xfrm>
                  <a:off x="4059602" y="3113268"/>
                  <a:ext cx="13040" cy="13048"/>
                </a:xfrm>
                <a:custGeom>
                  <a:avLst/>
                  <a:gdLst/>
                  <a:ahLst/>
                  <a:cxnLst/>
                  <a:rect l="l" t="t" r="r" b="b"/>
                  <a:pathLst>
                    <a:path w="1658" h="1659" extrusionOk="0">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2" name="Google Shape;3962;p68"/>
              <p:cNvGrpSpPr/>
              <p:nvPr/>
            </p:nvGrpSpPr>
            <p:grpSpPr>
              <a:xfrm>
                <a:off x="4017454" y="3188237"/>
                <a:ext cx="37776" cy="32357"/>
                <a:chOff x="4017454" y="3188237"/>
                <a:chExt cx="37776" cy="32357"/>
              </a:xfrm>
            </p:grpSpPr>
            <p:sp>
              <p:nvSpPr>
                <p:cNvPr id="3963" name="Google Shape;3963;p68"/>
                <p:cNvSpPr/>
                <p:nvPr/>
              </p:nvSpPr>
              <p:spPr>
                <a:xfrm>
                  <a:off x="4017454" y="3188237"/>
                  <a:ext cx="37776" cy="32357"/>
                </a:xfrm>
                <a:custGeom>
                  <a:avLst/>
                  <a:gdLst/>
                  <a:ahLst/>
                  <a:cxnLst/>
                  <a:rect l="l" t="t" r="r" b="b"/>
                  <a:pathLst>
                    <a:path w="4803" h="4114" extrusionOk="0">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4" name="Google Shape;3964;p68"/>
                <p:cNvSpPr/>
                <p:nvPr/>
              </p:nvSpPr>
              <p:spPr>
                <a:xfrm>
                  <a:off x="4032484" y="3197943"/>
                  <a:ext cx="13040" cy="13048"/>
                </a:xfrm>
                <a:custGeom>
                  <a:avLst/>
                  <a:gdLst/>
                  <a:ahLst/>
                  <a:cxnLst/>
                  <a:rect l="l" t="t" r="r" b="b"/>
                  <a:pathLst>
                    <a:path w="1658" h="1659" extrusionOk="0">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5" name="Google Shape;3965;p68"/>
              <p:cNvGrpSpPr/>
              <p:nvPr/>
            </p:nvGrpSpPr>
            <p:grpSpPr>
              <a:xfrm>
                <a:off x="3921548" y="3157509"/>
                <a:ext cx="37783" cy="32357"/>
                <a:chOff x="3921548" y="3157509"/>
                <a:chExt cx="37783" cy="32357"/>
              </a:xfrm>
            </p:grpSpPr>
            <p:sp>
              <p:nvSpPr>
                <p:cNvPr id="3966" name="Google Shape;3966;p68"/>
                <p:cNvSpPr/>
                <p:nvPr/>
              </p:nvSpPr>
              <p:spPr>
                <a:xfrm>
                  <a:off x="3921548" y="3157509"/>
                  <a:ext cx="37783" cy="32357"/>
                </a:xfrm>
                <a:custGeom>
                  <a:avLst/>
                  <a:gdLst/>
                  <a:ahLst/>
                  <a:cxnLst/>
                  <a:rect l="l" t="t" r="r" b="b"/>
                  <a:pathLst>
                    <a:path w="4804" h="4114" extrusionOk="0">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7" name="Google Shape;3967;p68"/>
                <p:cNvSpPr/>
                <p:nvPr/>
              </p:nvSpPr>
              <p:spPr>
                <a:xfrm>
                  <a:off x="3936586" y="3167214"/>
                  <a:ext cx="13040" cy="13040"/>
                </a:xfrm>
                <a:custGeom>
                  <a:avLst/>
                  <a:gdLst/>
                  <a:ahLst/>
                  <a:cxnLst/>
                  <a:rect l="l" t="t" r="r" b="b"/>
                  <a:pathLst>
                    <a:path w="1658" h="1658" extrusionOk="0">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8" name="Google Shape;3968;p68"/>
              <p:cNvGrpSpPr/>
              <p:nvPr/>
            </p:nvGrpSpPr>
            <p:grpSpPr>
              <a:xfrm>
                <a:off x="3939056" y="3211620"/>
                <a:ext cx="37783" cy="32380"/>
                <a:chOff x="3939056" y="3211620"/>
                <a:chExt cx="37783" cy="32380"/>
              </a:xfrm>
            </p:grpSpPr>
            <p:sp>
              <p:nvSpPr>
                <p:cNvPr id="3969" name="Google Shape;3969;p68"/>
                <p:cNvSpPr/>
                <p:nvPr/>
              </p:nvSpPr>
              <p:spPr>
                <a:xfrm>
                  <a:off x="3939056" y="3211620"/>
                  <a:ext cx="37783" cy="32380"/>
                </a:xfrm>
                <a:custGeom>
                  <a:avLst/>
                  <a:gdLst/>
                  <a:ahLst/>
                  <a:cxnLst/>
                  <a:rect l="l" t="t" r="r" b="b"/>
                  <a:pathLst>
                    <a:path w="4804" h="4117" extrusionOk="0">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0" name="Google Shape;3970;p68"/>
                <p:cNvSpPr/>
                <p:nvPr/>
              </p:nvSpPr>
              <p:spPr>
                <a:xfrm>
                  <a:off x="3954188" y="3221255"/>
                  <a:ext cx="13040" cy="13040"/>
                </a:xfrm>
                <a:custGeom>
                  <a:avLst/>
                  <a:gdLst/>
                  <a:ahLst/>
                  <a:cxnLst/>
                  <a:rect l="l" t="t" r="r" b="b"/>
                  <a:pathLst>
                    <a:path w="1658" h="1658" extrusionOk="0">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71" name="Google Shape;3971;p68"/>
              <p:cNvGrpSpPr/>
              <p:nvPr/>
            </p:nvGrpSpPr>
            <p:grpSpPr>
              <a:xfrm>
                <a:off x="4176240" y="3136965"/>
                <a:ext cx="31405" cy="26930"/>
                <a:chOff x="4176240" y="3136965"/>
                <a:chExt cx="31405" cy="26930"/>
              </a:xfrm>
            </p:grpSpPr>
            <p:sp>
              <p:nvSpPr>
                <p:cNvPr id="3972" name="Google Shape;3972;p68"/>
                <p:cNvSpPr/>
                <p:nvPr/>
              </p:nvSpPr>
              <p:spPr>
                <a:xfrm>
                  <a:off x="4176240" y="3136965"/>
                  <a:ext cx="31405" cy="26930"/>
                </a:xfrm>
                <a:custGeom>
                  <a:avLst/>
                  <a:gdLst/>
                  <a:ahLst/>
                  <a:cxnLst/>
                  <a:rect l="l" t="t" r="r" b="b"/>
                  <a:pathLst>
                    <a:path w="3993" h="3424" extrusionOk="0">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68"/>
                <p:cNvSpPr/>
                <p:nvPr/>
              </p:nvSpPr>
              <p:spPr>
                <a:xfrm>
                  <a:off x="4190327" y="3146663"/>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74" name="Google Shape;3974;p68"/>
              <p:cNvGrpSpPr/>
              <p:nvPr/>
            </p:nvGrpSpPr>
            <p:grpSpPr>
              <a:xfrm>
                <a:off x="4133148" y="3152593"/>
                <a:ext cx="31499" cy="27001"/>
                <a:chOff x="4133148" y="3152593"/>
                <a:chExt cx="31499" cy="27001"/>
              </a:xfrm>
            </p:grpSpPr>
            <p:sp>
              <p:nvSpPr>
                <p:cNvPr id="3975" name="Google Shape;3975;p68"/>
                <p:cNvSpPr/>
                <p:nvPr/>
              </p:nvSpPr>
              <p:spPr>
                <a:xfrm>
                  <a:off x="4133148" y="3152593"/>
                  <a:ext cx="31499" cy="27001"/>
                </a:xfrm>
                <a:custGeom>
                  <a:avLst/>
                  <a:gdLst/>
                  <a:ahLst/>
                  <a:cxnLst/>
                  <a:rect l="l" t="t" r="r" b="b"/>
                  <a:pathLst>
                    <a:path w="4005" h="3433" extrusionOk="0">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6" name="Google Shape;3976;p68"/>
                <p:cNvSpPr/>
                <p:nvPr/>
              </p:nvSpPr>
              <p:spPr>
                <a:xfrm>
                  <a:off x="4147321" y="316226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77" name="Google Shape;3977;p68"/>
              <p:cNvGrpSpPr/>
              <p:nvPr/>
            </p:nvGrpSpPr>
            <p:grpSpPr>
              <a:xfrm>
                <a:off x="4220866" y="3073534"/>
                <a:ext cx="31499" cy="26898"/>
                <a:chOff x="4220866" y="3073534"/>
                <a:chExt cx="31499" cy="26898"/>
              </a:xfrm>
            </p:grpSpPr>
            <p:sp>
              <p:nvSpPr>
                <p:cNvPr id="3978" name="Google Shape;3978;p68"/>
                <p:cNvSpPr/>
                <p:nvPr/>
              </p:nvSpPr>
              <p:spPr>
                <a:xfrm>
                  <a:off x="4220866" y="307353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9" name="Google Shape;3979;p68"/>
                <p:cNvSpPr/>
                <p:nvPr/>
              </p:nvSpPr>
              <p:spPr>
                <a:xfrm>
                  <a:off x="4235039" y="3083114"/>
                  <a:ext cx="7621" cy="7613"/>
                </a:xfrm>
                <a:custGeom>
                  <a:avLst/>
                  <a:gdLst/>
                  <a:ahLst/>
                  <a:cxnLst/>
                  <a:rect l="l" t="t" r="r" b="b"/>
                  <a:pathLst>
                    <a:path w="969" h="968" extrusionOk="0">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80" name="Google Shape;3980;p68"/>
              <p:cNvGrpSpPr/>
              <p:nvPr/>
            </p:nvGrpSpPr>
            <p:grpSpPr>
              <a:xfrm>
                <a:off x="3869702" y="3230323"/>
                <a:ext cx="31499" cy="26906"/>
                <a:chOff x="3869702" y="3230323"/>
                <a:chExt cx="31499" cy="26906"/>
              </a:xfrm>
            </p:grpSpPr>
            <p:sp>
              <p:nvSpPr>
                <p:cNvPr id="3981" name="Google Shape;3981;p68"/>
                <p:cNvSpPr/>
                <p:nvPr/>
              </p:nvSpPr>
              <p:spPr>
                <a:xfrm>
                  <a:off x="3869702" y="3230323"/>
                  <a:ext cx="31499" cy="26906"/>
                </a:xfrm>
                <a:custGeom>
                  <a:avLst/>
                  <a:gdLst/>
                  <a:ahLst/>
                  <a:cxnLst/>
                  <a:rect l="l" t="t" r="r" b="b"/>
                  <a:pathLst>
                    <a:path w="4005" h="3421" extrusionOk="0">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2" name="Google Shape;3982;p68"/>
                <p:cNvSpPr/>
                <p:nvPr/>
              </p:nvSpPr>
              <p:spPr>
                <a:xfrm>
                  <a:off x="388387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983" name="Google Shape;3983;p68"/>
            <p:cNvGrpSpPr/>
            <p:nvPr/>
          </p:nvGrpSpPr>
          <p:grpSpPr>
            <a:xfrm>
              <a:off x="4271383" y="3065882"/>
              <a:ext cx="304556" cy="341663"/>
              <a:chOff x="4271383" y="3065882"/>
              <a:chExt cx="304556" cy="341663"/>
            </a:xfrm>
          </p:grpSpPr>
          <p:grpSp>
            <p:nvGrpSpPr>
              <p:cNvPr id="3984" name="Google Shape;3984;p68"/>
              <p:cNvGrpSpPr/>
              <p:nvPr/>
            </p:nvGrpSpPr>
            <p:grpSpPr>
              <a:xfrm>
                <a:off x="4293838" y="3078639"/>
                <a:ext cx="269353" cy="311973"/>
                <a:chOff x="4293838" y="3078639"/>
                <a:chExt cx="269353" cy="311973"/>
              </a:xfrm>
            </p:grpSpPr>
            <p:sp>
              <p:nvSpPr>
                <p:cNvPr id="3985" name="Google Shape;3985;p68"/>
                <p:cNvSpPr/>
                <p:nvPr/>
              </p:nvSpPr>
              <p:spPr>
                <a:xfrm>
                  <a:off x="4293838" y="3078639"/>
                  <a:ext cx="269353" cy="311973"/>
                </a:xfrm>
                <a:custGeom>
                  <a:avLst/>
                  <a:gdLst/>
                  <a:ahLst/>
                  <a:cxnLst/>
                  <a:rect l="l" t="t" r="r" b="b"/>
                  <a:pathLst>
                    <a:path w="34247" h="39666" fill="none" extrusionOk="0">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3986;p68"/>
                <p:cNvSpPr/>
                <p:nvPr/>
              </p:nvSpPr>
              <p:spPr>
                <a:xfrm>
                  <a:off x="4306965" y="3099473"/>
                  <a:ext cx="62519" cy="69652"/>
                </a:xfrm>
                <a:custGeom>
                  <a:avLst/>
                  <a:gdLst/>
                  <a:ahLst/>
                  <a:cxnLst/>
                  <a:rect l="l" t="t" r="r" b="b"/>
                  <a:pathLst>
                    <a:path w="7949" h="8856" fill="none" extrusionOk="0">
                      <a:moveTo>
                        <a:pt x="1" y="1"/>
                      </a:moveTo>
                      <a:lnTo>
                        <a:pt x="7948" y="885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3987;p68"/>
                <p:cNvSpPr/>
                <p:nvPr/>
              </p:nvSpPr>
              <p:spPr>
                <a:xfrm>
                  <a:off x="4369476" y="3169118"/>
                  <a:ext cx="26072" cy="98666"/>
                </a:xfrm>
                <a:custGeom>
                  <a:avLst/>
                  <a:gdLst/>
                  <a:ahLst/>
                  <a:cxnLst/>
                  <a:rect l="l" t="t" r="r" b="b"/>
                  <a:pathLst>
                    <a:path w="3315" h="12545" fill="none" extrusionOk="0">
                      <a:moveTo>
                        <a:pt x="0" y="1"/>
                      </a:moveTo>
                      <a:lnTo>
                        <a:pt x="3315" y="1254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8" name="Google Shape;3988;p68"/>
                <p:cNvSpPr/>
                <p:nvPr/>
              </p:nvSpPr>
              <p:spPr>
                <a:xfrm>
                  <a:off x="4399347" y="3078639"/>
                  <a:ext cx="60041" cy="110558"/>
                </a:xfrm>
                <a:custGeom>
                  <a:avLst/>
                  <a:gdLst/>
                  <a:ahLst/>
                  <a:cxnLst/>
                  <a:rect l="l" t="t" r="r" b="b"/>
                  <a:pathLst>
                    <a:path w="7634" h="14057" fill="none" extrusionOk="0">
                      <a:moveTo>
                        <a:pt x="7634" y="14057"/>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9" name="Google Shape;3989;p68"/>
                <p:cNvSpPr/>
                <p:nvPr/>
              </p:nvSpPr>
              <p:spPr>
                <a:xfrm>
                  <a:off x="4373282" y="3169118"/>
                  <a:ext cx="82299" cy="20079"/>
                </a:xfrm>
                <a:custGeom>
                  <a:avLst/>
                  <a:gdLst/>
                  <a:ahLst/>
                  <a:cxnLst/>
                  <a:rect l="l" t="t" r="r" b="b"/>
                  <a:pathLst>
                    <a:path w="10464" h="2553" fill="none" extrusionOk="0">
                      <a:moveTo>
                        <a:pt x="0" y="1"/>
                      </a:moveTo>
                      <a:lnTo>
                        <a:pt x="10464" y="2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3990;p68"/>
                <p:cNvSpPr/>
                <p:nvPr/>
              </p:nvSpPr>
              <p:spPr>
                <a:xfrm>
                  <a:off x="4369476" y="3078639"/>
                  <a:ext cx="29879" cy="90487"/>
                </a:xfrm>
                <a:custGeom>
                  <a:avLst/>
                  <a:gdLst/>
                  <a:ahLst/>
                  <a:cxnLst/>
                  <a:rect l="l" t="t" r="r" b="b"/>
                  <a:pathLst>
                    <a:path w="3799" h="11505" fill="none" extrusionOk="0">
                      <a:moveTo>
                        <a:pt x="0" y="11505"/>
                      </a:moveTo>
                      <a:lnTo>
                        <a:pt x="379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1" name="Google Shape;3991;p68"/>
                <p:cNvSpPr/>
                <p:nvPr/>
              </p:nvSpPr>
              <p:spPr>
                <a:xfrm>
                  <a:off x="4293932" y="3169118"/>
                  <a:ext cx="75551" cy="41110"/>
                </a:xfrm>
                <a:custGeom>
                  <a:avLst/>
                  <a:gdLst/>
                  <a:ahLst/>
                  <a:cxnLst/>
                  <a:rect l="l" t="t" r="r" b="b"/>
                  <a:pathLst>
                    <a:path w="9606" h="5227" fill="none" extrusionOk="0">
                      <a:moveTo>
                        <a:pt x="1" y="5226"/>
                      </a:moveTo>
                      <a:lnTo>
                        <a:pt x="960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3992;p68"/>
                <p:cNvSpPr/>
                <p:nvPr/>
              </p:nvSpPr>
              <p:spPr>
                <a:xfrm>
                  <a:off x="4350159" y="3267776"/>
                  <a:ext cx="45389" cy="27032"/>
                </a:xfrm>
                <a:custGeom>
                  <a:avLst/>
                  <a:gdLst/>
                  <a:ahLst/>
                  <a:cxnLst/>
                  <a:rect l="l" t="t" r="r" b="b"/>
                  <a:pathLst>
                    <a:path w="5771" h="3437" fill="none" extrusionOk="0">
                      <a:moveTo>
                        <a:pt x="1" y="3436"/>
                      </a:moveTo>
                      <a:lnTo>
                        <a:pt x="57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3993;p68"/>
                <p:cNvSpPr/>
                <p:nvPr/>
              </p:nvSpPr>
              <p:spPr>
                <a:xfrm>
                  <a:off x="4395540" y="3267776"/>
                  <a:ext cx="38830" cy="76031"/>
                </a:xfrm>
                <a:custGeom>
                  <a:avLst/>
                  <a:gdLst/>
                  <a:ahLst/>
                  <a:cxnLst/>
                  <a:rect l="l" t="t" r="r" b="b"/>
                  <a:pathLst>
                    <a:path w="4937" h="9667" fill="none" extrusionOk="0">
                      <a:moveTo>
                        <a:pt x="1" y="1"/>
                      </a:moveTo>
                      <a:lnTo>
                        <a:pt x="4936" y="9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4" name="Google Shape;3994;p68"/>
                <p:cNvSpPr/>
                <p:nvPr/>
              </p:nvSpPr>
              <p:spPr>
                <a:xfrm>
                  <a:off x="4360439" y="3267776"/>
                  <a:ext cx="35109" cy="121978"/>
                </a:xfrm>
                <a:custGeom>
                  <a:avLst/>
                  <a:gdLst/>
                  <a:ahLst/>
                  <a:cxnLst/>
                  <a:rect l="l" t="t" r="r" b="b"/>
                  <a:pathLst>
                    <a:path w="4464" h="15509" fill="none" extrusionOk="0">
                      <a:moveTo>
                        <a:pt x="0" y="15509"/>
                      </a:moveTo>
                      <a:lnTo>
                        <a:pt x="446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5" name="Google Shape;3995;p68"/>
                <p:cNvSpPr/>
                <p:nvPr/>
              </p:nvSpPr>
              <p:spPr>
                <a:xfrm>
                  <a:off x="4293932" y="3210220"/>
                  <a:ext cx="101616" cy="57564"/>
                </a:xfrm>
                <a:custGeom>
                  <a:avLst/>
                  <a:gdLst/>
                  <a:ahLst/>
                  <a:cxnLst/>
                  <a:rect l="l" t="t" r="r" b="b"/>
                  <a:pathLst>
                    <a:path w="12920" h="7319" fill="none" extrusionOk="0">
                      <a:moveTo>
                        <a:pt x="1" y="0"/>
                      </a:moveTo>
                      <a:lnTo>
                        <a:pt x="12920" y="73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6" name="Google Shape;3996;p68"/>
                <p:cNvSpPr/>
                <p:nvPr/>
              </p:nvSpPr>
              <p:spPr>
                <a:xfrm>
                  <a:off x="4395540" y="3186436"/>
                  <a:ext cx="66420" cy="79735"/>
                </a:xfrm>
                <a:custGeom>
                  <a:avLst/>
                  <a:gdLst/>
                  <a:ahLst/>
                  <a:cxnLst/>
                  <a:rect l="l" t="t" r="r" b="b"/>
                  <a:pathLst>
                    <a:path w="8445" h="10138" fill="none" extrusionOk="0">
                      <a:moveTo>
                        <a:pt x="8444" y="0"/>
                      </a:moveTo>
                      <a:lnTo>
                        <a:pt x="1" y="1013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7" name="Google Shape;3997;p68"/>
                <p:cNvSpPr/>
                <p:nvPr/>
              </p:nvSpPr>
              <p:spPr>
                <a:xfrm>
                  <a:off x="4459380" y="3189669"/>
                  <a:ext cx="41873" cy="123402"/>
                </a:xfrm>
                <a:custGeom>
                  <a:avLst/>
                  <a:gdLst/>
                  <a:ahLst/>
                  <a:cxnLst/>
                  <a:rect l="l" t="t" r="r" b="b"/>
                  <a:pathLst>
                    <a:path w="5324" h="15690" fill="none" extrusionOk="0">
                      <a:moveTo>
                        <a:pt x="1" y="0"/>
                      </a:moveTo>
                      <a:lnTo>
                        <a:pt x="5323" y="15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3998;p68"/>
                <p:cNvSpPr/>
                <p:nvPr/>
              </p:nvSpPr>
              <p:spPr>
                <a:xfrm>
                  <a:off x="4395540" y="3267776"/>
                  <a:ext cx="105713" cy="45295"/>
                </a:xfrm>
                <a:custGeom>
                  <a:avLst/>
                  <a:gdLst/>
                  <a:ahLst/>
                  <a:cxnLst/>
                  <a:rect l="l" t="t" r="r" b="b"/>
                  <a:pathLst>
                    <a:path w="13441" h="5759" fill="none" extrusionOk="0">
                      <a:moveTo>
                        <a:pt x="1" y="1"/>
                      </a:moveTo>
                      <a:lnTo>
                        <a:pt x="13440" y="575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3999;p68"/>
                <p:cNvSpPr/>
                <p:nvPr/>
              </p:nvSpPr>
              <p:spPr>
                <a:xfrm>
                  <a:off x="4501246" y="3223252"/>
                  <a:ext cx="46435" cy="89818"/>
                </a:xfrm>
                <a:custGeom>
                  <a:avLst/>
                  <a:gdLst/>
                  <a:ahLst/>
                  <a:cxnLst/>
                  <a:rect l="l" t="t" r="r" b="b"/>
                  <a:pathLst>
                    <a:path w="5904" h="11420" fill="none" extrusionOk="0">
                      <a:moveTo>
                        <a:pt x="0" y="11420"/>
                      </a:moveTo>
                      <a:lnTo>
                        <a:pt x="590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68"/>
                <p:cNvSpPr/>
                <p:nvPr/>
              </p:nvSpPr>
              <p:spPr>
                <a:xfrm>
                  <a:off x="4459671" y="3104231"/>
                  <a:ext cx="58421" cy="84966"/>
                </a:xfrm>
                <a:custGeom>
                  <a:avLst/>
                  <a:gdLst/>
                  <a:ahLst/>
                  <a:cxnLst/>
                  <a:rect l="l" t="t" r="r" b="b"/>
                  <a:pathLst>
                    <a:path w="7428" h="10803" fill="none" extrusionOk="0">
                      <a:moveTo>
                        <a:pt x="0" y="10803"/>
                      </a:moveTo>
                      <a:lnTo>
                        <a:pt x="7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68"/>
                <p:cNvSpPr/>
                <p:nvPr/>
              </p:nvSpPr>
              <p:spPr>
                <a:xfrm>
                  <a:off x="4459671" y="3189189"/>
                  <a:ext cx="86586" cy="36737"/>
                </a:xfrm>
                <a:custGeom>
                  <a:avLst/>
                  <a:gdLst/>
                  <a:ahLst/>
                  <a:cxnLst/>
                  <a:rect l="l" t="t" r="r" b="b"/>
                  <a:pathLst>
                    <a:path w="11009" h="4671" fill="none" extrusionOk="0">
                      <a:moveTo>
                        <a:pt x="0" y="1"/>
                      </a:moveTo>
                      <a:lnTo>
                        <a:pt x="11008" y="4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2" name="Google Shape;4002;p68"/>
              <p:cNvGrpSpPr/>
              <p:nvPr/>
            </p:nvGrpSpPr>
            <p:grpSpPr>
              <a:xfrm>
                <a:off x="4538164" y="3342061"/>
                <a:ext cx="37776" cy="32380"/>
                <a:chOff x="4538164" y="3342061"/>
                <a:chExt cx="37776" cy="32380"/>
              </a:xfrm>
            </p:grpSpPr>
            <p:sp>
              <p:nvSpPr>
                <p:cNvPr id="4003" name="Google Shape;4003;p68"/>
                <p:cNvSpPr/>
                <p:nvPr/>
              </p:nvSpPr>
              <p:spPr>
                <a:xfrm>
                  <a:off x="4538164" y="3342061"/>
                  <a:ext cx="37776" cy="32380"/>
                </a:xfrm>
                <a:custGeom>
                  <a:avLst/>
                  <a:gdLst/>
                  <a:ahLst/>
                  <a:cxnLst/>
                  <a:rect l="l" t="t" r="r" b="b"/>
                  <a:pathLst>
                    <a:path w="4803" h="4117" extrusionOk="0">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68"/>
                <p:cNvSpPr/>
                <p:nvPr/>
              </p:nvSpPr>
              <p:spPr>
                <a:xfrm>
                  <a:off x="4553194" y="3351790"/>
                  <a:ext cx="13040" cy="13040"/>
                </a:xfrm>
                <a:custGeom>
                  <a:avLst/>
                  <a:gdLst/>
                  <a:ahLst/>
                  <a:cxnLst/>
                  <a:rect l="l" t="t" r="r" b="b"/>
                  <a:pathLst>
                    <a:path w="1658" h="1658" extrusionOk="0">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5" name="Google Shape;4005;p68"/>
              <p:cNvGrpSpPr/>
              <p:nvPr/>
            </p:nvGrpSpPr>
            <p:grpSpPr>
              <a:xfrm>
                <a:off x="4271383" y="3194742"/>
                <a:ext cx="37783" cy="32420"/>
                <a:chOff x="4271383" y="3194742"/>
                <a:chExt cx="37783" cy="32420"/>
              </a:xfrm>
            </p:grpSpPr>
            <p:sp>
              <p:nvSpPr>
                <p:cNvPr id="4006" name="Google Shape;4006;p68"/>
                <p:cNvSpPr/>
                <p:nvPr/>
              </p:nvSpPr>
              <p:spPr>
                <a:xfrm>
                  <a:off x="4271383" y="3194742"/>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68"/>
                <p:cNvSpPr/>
                <p:nvPr/>
              </p:nvSpPr>
              <p:spPr>
                <a:xfrm>
                  <a:off x="4286516" y="3204416"/>
                  <a:ext cx="13040" cy="13040"/>
                </a:xfrm>
                <a:custGeom>
                  <a:avLst/>
                  <a:gdLst/>
                  <a:ahLst/>
                  <a:cxnLst/>
                  <a:rect l="l" t="t" r="r" b="b"/>
                  <a:pathLst>
                    <a:path w="1658" h="1658" extrusionOk="0">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8" name="Google Shape;4008;p68"/>
              <p:cNvGrpSpPr/>
              <p:nvPr/>
            </p:nvGrpSpPr>
            <p:grpSpPr>
              <a:xfrm>
                <a:off x="4284416" y="3084058"/>
                <a:ext cx="37783" cy="32357"/>
                <a:chOff x="4284416" y="3084058"/>
                <a:chExt cx="37783" cy="32357"/>
              </a:xfrm>
            </p:grpSpPr>
            <p:sp>
              <p:nvSpPr>
                <p:cNvPr id="4009" name="Google Shape;4009;p68"/>
                <p:cNvSpPr/>
                <p:nvPr/>
              </p:nvSpPr>
              <p:spPr>
                <a:xfrm>
                  <a:off x="4284416" y="3084058"/>
                  <a:ext cx="37783" cy="32357"/>
                </a:xfrm>
                <a:custGeom>
                  <a:avLst/>
                  <a:gdLst/>
                  <a:ahLst/>
                  <a:cxnLst/>
                  <a:rect l="l" t="t" r="r" b="b"/>
                  <a:pathLst>
                    <a:path w="4804" h="4114"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68"/>
                <p:cNvSpPr/>
                <p:nvPr/>
              </p:nvSpPr>
              <p:spPr>
                <a:xfrm>
                  <a:off x="4299548" y="3093763"/>
                  <a:ext cx="13040" cy="13048"/>
                </a:xfrm>
                <a:custGeom>
                  <a:avLst/>
                  <a:gdLst/>
                  <a:ahLst/>
                  <a:cxnLst/>
                  <a:rect l="l" t="t" r="r" b="b"/>
                  <a:pathLst>
                    <a:path w="1658" h="1659" extrusionOk="0">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11" name="Google Shape;4011;p68"/>
              <p:cNvGrpSpPr/>
              <p:nvPr/>
            </p:nvGrpSpPr>
            <p:grpSpPr>
              <a:xfrm>
                <a:off x="4478697" y="3297561"/>
                <a:ext cx="37776" cy="32451"/>
                <a:chOff x="4478697" y="3297561"/>
                <a:chExt cx="37776" cy="32451"/>
              </a:xfrm>
            </p:grpSpPr>
            <p:sp>
              <p:nvSpPr>
                <p:cNvPr id="4012" name="Google Shape;4012;p68"/>
                <p:cNvSpPr/>
                <p:nvPr/>
              </p:nvSpPr>
              <p:spPr>
                <a:xfrm>
                  <a:off x="4478697" y="3297561"/>
                  <a:ext cx="37776" cy="32451"/>
                </a:xfrm>
                <a:custGeom>
                  <a:avLst/>
                  <a:gdLst/>
                  <a:ahLst/>
                  <a:cxnLst/>
                  <a:rect l="l" t="t" r="r" b="b"/>
                  <a:pathLst>
                    <a:path w="4803" h="4126" extrusionOk="0">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3" name="Google Shape;4013;p68"/>
                <p:cNvSpPr/>
                <p:nvPr/>
              </p:nvSpPr>
              <p:spPr>
                <a:xfrm>
                  <a:off x="4493727" y="3307361"/>
                  <a:ext cx="13048" cy="13040"/>
                </a:xfrm>
                <a:custGeom>
                  <a:avLst/>
                  <a:gdLst/>
                  <a:ahLst/>
                  <a:cxnLst/>
                  <a:rect l="l" t="t" r="r" b="b"/>
                  <a:pathLst>
                    <a:path w="1659" h="1658" extrusionOk="0">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14" name="Google Shape;4014;p68"/>
              <p:cNvGrpSpPr/>
              <p:nvPr/>
            </p:nvGrpSpPr>
            <p:grpSpPr>
              <a:xfrm>
                <a:off x="4411813" y="3331711"/>
                <a:ext cx="37776" cy="32451"/>
                <a:chOff x="4411813" y="3331711"/>
                <a:chExt cx="37776" cy="32451"/>
              </a:xfrm>
            </p:grpSpPr>
            <p:sp>
              <p:nvSpPr>
                <p:cNvPr id="4015" name="Google Shape;4015;p68"/>
                <p:cNvSpPr/>
                <p:nvPr/>
              </p:nvSpPr>
              <p:spPr>
                <a:xfrm>
                  <a:off x="4411813" y="3331711"/>
                  <a:ext cx="37776" cy="32451"/>
                </a:xfrm>
                <a:custGeom>
                  <a:avLst/>
                  <a:gdLst/>
                  <a:ahLst/>
                  <a:cxnLst/>
                  <a:rect l="l" t="t" r="r" b="b"/>
                  <a:pathLst>
                    <a:path w="4803" h="4126" extrusionOk="0">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6" name="Google Shape;4016;p68"/>
                <p:cNvSpPr/>
                <p:nvPr/>
              </p:nvSpPr>
              <p:spPr>
                <a:xfrm>
                  <a:off x="4426937" y="3341416"/>
                  <a:ext cx="13048" cy="13048"/>
                </a:xfrm>
                <a:custGeom>
                  <a:avLst/>
                  <a:gdLst/>
                  <a:ahLst/>
                  <a:cxnLst/>
                  <a:rect l="l" t="t" r="r" b="b"/>
                  <a:pathLst>
                    <a:path w="1659" h="1659" extrusionOk="0">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17" name="Google Shape;4017;p68"/>
              <p:cNvGrpSpPr/>
              <p:nvPr/>
            </p:nvGrpSpPr>
            <p:grpSpPr>
              <a:xfrm>
                <a:off x="4337984" y="3375188"/>
                <a:ext cx="37776" cy="32357"/>
                <a:chOff x="4337984" y="3375188"/>
                <a:chExt cx="37776" cy="32357"/>
              </a:xfrm>
            </p:grpSpPr>
            <p:sp>
              <p:nvSpPr>
                <p:cNvPr id="4018" name="Google Shape;4018;p68"/>
                <p:cNvSpPr/>
                <p:nvPr/>
              </p:nvSpPr>
              <p:spPr>
                <a:xfrm>
                  <a:off x="4337984" y="3375188"/>
                  <a:ext cx="37776" cy="32357"/>
                </a:xfrm>
                <a:custGeom>
                  <a:avLst/>
                  <a:gdLst/>
                  <a:ahLst/>
                  <a:cxnLst/>
                  <a:rect l="l" t="t" r="r" b="b"/>
                  <a:pathLst>
                    <a:path w="4803" h="4114" extrusionOk="0">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68"/>
                <p:cNvSpPr/>
                <p:nvPr/>
              </p:nvSpPr>
              <p:spPr>
                <a:xfrm>
                  <a:off x="4353108" y="3384894"/>
                  <a:ext cx="13048" cy="13048"/>
                </a:xfrm>
                <a:custGeom>
                  <a:avLst/>
                  <a:gdLst/>
                  <a:ahLst/>
                  <a:cxnLst/>
                  <a:rect l="l" t="t" r="r" b="b"/>
                  <a:pathLst>
                    <a:path w="1659" h="1659" extrusionOk="0">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0" name="Google Shape;4020;p68"/>
              <p:cNvGrpSpPr/>
              <p:nvPr/>
            </p:nvGrpSpPr>
            <p:grpSpPr>
              <a:xfrm>
                <a:off x="4494867" y="3090530"/>
                <a:ext cx="37878" cy="32451"/>
                <a:chOff x="4494867" y="3090530"/>
                <a:chExt cx="37878" cy="32451"/>
              </a:xfrm>
            </p:grpSpPr>
            <p:sp>
              <p:nvSpPr>
                <p:cNvPr id="4021" name="Google Shape;4021;p68"/>
                <p:cNvSpPr/>
                <p:nvPr/>
              </p:nvSpPr>
              <p:spPr>
                <a:xfrm>
                  <a:off x="4494867" y="3090530"/>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2" name="Google Shape;4022;p68"/>
                <p:cNvSpPr/>
                <p:nvPr/>
              </p:nvSpPr>
              <p:spPr>
                <a:xfrm>
                  <a:off x="4510000" y="3100236"/>
                  <a:ext cx="13040" cy="13040"/>
                </a:xfrm>
                <a:custGeom>
                  <a:avLst/>
                  <a:gdLst/>
                  <a:ahLst/>
                  <a:cxnLst/>
                  <a:rect l="l" t="t" r="r" b="b"/>
                  <a:pathLst>
                    <a:path w="1658" h="1658" extrusionOk="0">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3" name="Google Shape;4023;p68"/>
              <p:cNvGrpSpPr/>
              <p:nvPr/>
            </p:nvGrpSpPr>
            <p:grpSpPr>
              <a:xfrm>
                <a:off x="4525124" y="3207774"/>
                <a:ext cx="37783" cy="32420"/>
                <a:chOff x="4525124" y="3207774"/>
                <a:chExt cx="37783" cy="32420"/>
              </a:xfrm>
            </p:grpSpPr>
            <p:sp>
              <p:nvSpPr>
                <p:cNvPr id="4024" name="Google Shape;4024;p68"/>
                <p:cNvSpPr/>
                <p:nvPr/>
              </p:nvSpPr>
              <p:spPr>
                <a:xfrm>
                  <a:off x="4525124" y="3207774"/>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68"/>
                <p:cNvSpPr/>
                <p:nvPr/>
              </p:nvSpPr>
              <p:spPr>
                <a:xfrm>
                  <a:off x="4540256" y="3217448"/>
                  <a:ext cx="13040" cy="13040"/>
                </a:xfrm>
                <a:custGeom>
                  <a:avLst/>
                  <a:gdLst/>
                  <a:ahLst/>
                  <a:cxnLst/>
                  <a:rect l="l" t="t" r="r" b="b"/>
                  <a:pathLst>
                    <a:path w="1658" h="1658" extrusionOk="0">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6" name="Google Shape;4026;p68"/>
              <p:cNvGrpSpPr/>
              <p:nvPr/>
            </p:nvGrpSpPr>
            <p:grpSpPr>
              <a:xfrm>
                <a:off x="4440544" y="3176479"/>
                <a:ext cx="31499" cy="26898"/>
                <a:chOff x="4440544" y="3176479"/>
                <a:chExt cx="31499" cy="26898"/>
              </a:xfrm>
            </p:grpSpPr>
            <p:sp>
              <p:nvSpPr>
                <p:cNvPr id="4027" name="Google Shape;4027;p68"/>
                <p:cNvSpPr/>
                <p:nvPr/>
              </p:nvSpPr>
              <p:spPr>
                <a:xfrm>
                  <a:off x="4440544" y="3176479"/>
                  <a:ext cx="31499" cy="26898"/>
                </a:xfrm>
                <a:custGeom>
                  <a:avLst/>
                  <a:gdLst/>
                  <a:ahLst/>
                  <a:cxnLst/>
                  <a:rect l="l" t="t" r="r" b="b"/>
                  <a:pathLst>
                    <a:path w="4005" h="3420" extrusionOk="0">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028;p68"/>
                <p:cNvSpPr/>
                <p:nvPr/>
              </p:nvSpPr>
              <p:spPr>
                <a:xfrm>
                  <a:off x="4454724" y="3186145"/>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9" name="Google Shape;4029;p68"/>
              <p:cNvGrpSpPr/>
              <p:nvPr/>
            </p:nvGrpSpPr>
            <p:grpSpPr>
              <a:xfrm>
                <a:off x="4350545" y="3156400"/>
                <a:ext cx="31405" cy="27001"/>
                <a:chOff x="4350545" y="3156400"/>
                <a:chExt cx="31405" cy="27001"/>
              </a:xfrm>
            </p:grpSpPr>
            <p:sp>
              <p:nvSpPr>
                <p:cNvPr id="4030" name="Google Shape;4030;p68"/>
                <p:cNvSpPr/>
                <p:nvPr/>
              </p:nvSpPr>
              <p:spPr>
                <a:xfrm>
                  <a:off x="4350545" y="3156400"/>
                  <a:ext cx="31405" cy="27001"/>
                </a:xfrm>
                <a:custGeom>
                  <a:avLst/>
                  <a:gdLst/>
                  <a:ahLst/>
                  <a:cxnLst/>
                  <a:rect l="l" t="t" r="r" b="b"/>
                  <a:pathLst>
                    <a:path w="3993" h="3433" extrusionOk="0">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68"/>
                <p:cNvSpPr/>
                <p:nvPr/>
              </p:nvSpPr>
              <p:spPr>
                <a:xfrm>
                  <a:off x="4364717" y="3166074"/>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32" name="Google Shape;4032;p68"/>
              <p:cNvGrpSpPr/>
              <p:nvPr/>
            </p:nvGrpSpPr>
            <p:grpSpPr>
              <a:xfrm>
                <a:off x="4376703" y="3255058"/>
                <a:ext cx="31405" cy="27001"/>
                <a:chOff x="4376703" y="3255058"/>
                <a:chExt cx="31405" cy="27001"/>
              </a:xfrm>
            </p:grpSpPr>
            <p:sp>
              <p:nvSpPr>
                <p:cNvPr id="4033" name="Google Shape;4033;p68"/>
                <p:cNvSpPr/>
                <p:nvPr/>
              </p:nvSpPr>
              <p:spPr>
                <a:xfrm>
                  <a:off x="4376703" y="3255058"/>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68"/>
                <p:cNvSpPr/>
                <p:nvPr/>
              </p:nvSpPr>
              <p:spPr>
                <a:xfrm>
                  <a:off x="4390884" y="3264732"/>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35" name="Google Shape;4035;p68"/>
              <p:cNvGrpSpPr/>
              <p:nvPr/>
            </p:nvGrpSpPr>
            <p:grpSpPr>
              <a:xfrm>
                <a:off x="4331322" y="3283656"/>
                <a:ext cx="31405" cy="26945"/>
                <a:chOff x="4331322" y="3283656"/>
                <a:chExt cx="31405" cy="26945"/>
              </a:xfrm>
            </p:grpSpPr>
            <p:sp>
              <p:nvSpPr>
                <p:cNvPr id="4036" name="Google Shape;4036;p68"/>
                <p:cNvSpPr/>
                <p:nvPr/>
              </p:nvSpPr>
              <p:spPr>
                <a:xfrm>
                  <a:off x="4331322" y="3283656"/>
                  <a:ext cx="31405" cy="26945"/>
                </a:xfrm>
                <a:custGeom>
                  <a:avLst/>
                  <a:gdLst/>
                  <a:ahLst/>
                  <a:cxnLst/>
                  <a:rect l="l" t="t" r="r" b="b"/>
                  <a:pathLst>
                    <a:path w="3993" h="3426" extrusionOk="0">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68"/>
                <p:cNvSpPr/>
                <p:nvPr/>
              </p:nvSpPr>
              <p:spPr>
                <a:xfrm>
                  <a:off x="4345503" y="3293274"/>
                  <a:ext cx="7613" cy="7621"/>
                </a:xfrm>
                <a:custGeom>
                  <a:avLst/>
                  <a:gdLst/>
                  <a:ahLst/>
                  <a:cxnLst/>
                  <a:rect l="l" t="t" r="r" b="b"/>
                  <a:pathLst>
                    <a:path w="968" h="969" extrusionOk="0">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38" name="Google Shape;4038;p68"/>
              <p:cNvGrpSpPr/>
              <p:nvPr/>
            </p:nvGrpSpPr>
            <p:grpSpPr>
              <a:xfrm>
                <a:off x="4380510" y="3065882"/>
                <a:ext cx="31405" cy="26938"/>
                <a:chOff x="4380510" y="3065882"/>
                <a:chExt cx="31405" cy="26938"/>
              </a:xfrm>
            </p:grpSpPr>
            <p:sp>
              <p:nvSpPr>
                <p:cNvPr id="4039" name="Google Shape;4039;p68"/>
                <p:cNvSpPr/>
                <p:nvPr/>
              </p:nvSpPr>
              <p:spPr>
                <a:xfrm>
                  <a:off x="4380510" y="3065882"/>
                  <a:ext cx="31405" cy="26938"/>
                </a:xfrm>
                <a:custGeom>
                  <a:avLst/>
                  <a:gdLst/>
                  <a:ahLst/>
                  <a:cxnLst/>
                  <a:rect l="l" t="t" r="r" b="b"/>
                  <a:pathLst>
                    <a:path w="3993" h="3425" extrusionOk="0">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68"/>
                <p:cNvSpPr/>
                <p:nvPr/>
              </p:nvSpPr>
              <p:spPr>
                <a:xfrm>
                  <a:off x="4393354" y="3075500"/>
                  <a:ext cx="8950" cy="7676"/>
                </a:xfrm>
                <a:custGeom>
                  <a:avLst/>
                  <a:gdLst/>
                  <a:ahLst/>
                  <a:cxnLst/>
                  <a:rect l="l" t="t" r="r" b="b"/>
                  <a:pathLst>
                    <a:path w="1138" h="976" extrusionOk="0">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041" name="Google Shape;4041;p68"/>
            <p:cNvGrpSpPr/>
            <p:nvPr/>
          </p:nvGrpSpPr>
          <p:grpSpPr>
            <a:xfrm>
              <a:off x="4558998" y="3188237"/>
              <a:ext cx="1280131" cy="1052746"/>
              <a:chOff x="4558998" y="3188237"/>
              <a:chExt cx="1280131" cy="1052746"/>
            </a:xfrm>
          </p:grpSpPr>
          <p:sp>
            <p:nvSpPr>
              <p:cNvPr id="4042" name="Google Shape;4042;p68"/>
              <p:cNvSpPr/>
              <p:nvPr/>
            </p:nvSpPr>
            <p:spPr>
              <a:xfrm>
                <a:off x="4916156" y="3750813"/>
                <a:ext cx="8" cy="8"/>
              </a:xfrm>
              <a:custGeom>
                <a:avLst/>
                <a:gdLst/>
                <a:ahLst/>
                <a:cxnLst/>
                <a:rect l="l" t="t" r="r" b="b"/>
                <a:pathLst>
                  <a:path w="1" h="1" fill="none" extrusionOk="0">
                    <a:moveTo>
                      <a:pt x="0" y="0"/>
                    </a:move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43" name="Google Shape;4043;p68"/>
              <p:cNvGrpSpPr/>
              <p:nvPr/>
            </p:nvGrpSpPr>
            <p:grpSpPr>
              <a:xfrm>
                <a:off x="4579164" y="3203653"/>
                <a:ext cx="1244833" cy="1020397"/>
                <a:chOff x="4579164" y="3203653"/>
                <a:chExt cx="1244833" cy="1020397"/>
              </a:xfrm>
            </p:grpSpPr>
            <p:sp>
              <p:nvSpPr>
                <p:cNvPr id="4044" name="Google Shape;4044;p68"/>
                <p:cNvSpPr/>
                <p:nvPr/>
              </p:nvSpPr>
              <p:spPr>
                <a:xfrm>
                  <a:off x="5490144" y="3482892"/>
                  <a:ext cx="58995" cy="4955"/>
                </a:xfrm>
                <a:custGeom>
                  <a:avLst/>
                  <a:gdLst/>
                  <a:ahLst/>
                  <a:cxnLst/>
                  <a:rect l="l" t="t" r="r" b="b"/>
                  <a:pathLst>
                    <a:path w="7501" h="630" fill="none" extrusionOk="0">
                      <a:moveTo>
                        <a:pt x="0" y="630"/>
                      </a:moveTo>
                      <a:lnTo>
                        <a:pt x="750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5" name="Google Shape;4045;p68"/>
                <p:cNvSpPr/>
                <p:nvPr/>
              </p:nvSpPr>
              <p:spPr>
                <a:xfrm>
                  <a:off x="5490616" y="3482892"/>
                  <a:ext cx="66137" cy="77360"/>
                </a:xfrm>
                <a:custGeom>
                  <a:avLst/>
                  <a:gdLst/>
                  <a:ahLst/>
                  <a:cxnLst/>
                  <a:rect l="l" t="t" r="r" b="b"/>
                  <a:pathLst>
                    <a:path w="8409" h="9836" fill="none" extrusionOk="0">
                      <a:moveTo>
                        <a:pt x="1" y="1"/>
                      </a:moveTo>
                      <a:lnTo>
                        <a:pt x="8408" y="98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46" name="Google Shape;4046;p68"/>
                <p:cNvGrpSpPr/>
                <p:nvPr/>
              </p:nvGrpSpPr>
              <p:grpSpPr>
                <a:xfrm>
                  <a:off x="4579164" y="3203653"/>
                  <a:ext cx="1244833" cy="1020397"/>
                  <a:chOff x="4579164" y="3203653"/>
                  <a:chExt cx="1244833" cy="1020397"/>
                </a:xfrm>
              </p:grpSpPr>
              <p:sp>
                <p:nvSpPr>
                  <p:cNvPr id="4047" name="Google Shape;4047;p68"/>
                  <p:cNvSpPr/>
                  <p:nvPr/>
                </p:nvSpPr>
                <p:spPr>
                  <a:xfrm>
                    <a:off x="4787909" y="3833395"/>
                    <a:ext cx="69267" cy="22266"/>
                  </a:xfrm>
                  <a:custGeom>
                    <a:avLst/>
                    <a:gdLst/>
                    <a:ahLst/>
                    <a:cxnLst/>
                    <a:rect l="l" t="t" r="r" b="b"/>
                    <a:pathLst>
                      <a:path w="8807" h="2831" fill="none" extrusionOk="0">
                        <a:moveTo>
                          <a:pt x="8806" y="0"/>
                        </a:moveTo>
                        <a:lnTo>
                          <a:pt x="0" y="283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8" name="Google Shape;4048;p68"/>
                  <p:cNvSpPr/>
                  <p:nvPr/>
                </p:nvSpPr>
                <p:spPr>
                  <a:xfrm>
                    <a:off x="4857263" y="3819695"/>
                    <a:ext cx="69936" cy="14181"/>
                  </a:xfrm>
                  <a:custGeom>
                    <a:avLst/>
                    <a:gdLst/>
                    <a:ahLst/>
                    <a:cxnLst/>
                    <a:rect l="l" t="t" r="r" b="b"/>
                    <a:pathLst>
                      <a:path w="8892" h="1803" fill="none" extrusionOk="0">
                        <a:moveTo>
                          <a:pt x="1" y="1803"/>
                        </a:moveTo>
                        <a:lnTo>
                          <a:pt x="889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49" name="Google Shape;4049;p68"/>
                  <p:cNvGrpSpPr/>
                  <p:nvPr/>
                </p:nvGrpSpPr>
                <p:grpSpPr>
                  <a:xfrm>
                    <a:off x="4579164" y="3203653"/>
                    <a:ext cx="1244833" cy="1020397"/>
                    <a:chOff x="4579164" y="3203653"/>
                    <a:chExt cx="1244833" cy="1020397"/>
                  </a:xfrm>
                </p:grpSpPr>
                <p:sp>
                  <p:nvSpPr>
                    <p:cNvPr id="4050" name="Google Shape;4050;p68"/>
                    <p:cNvSpPr/>
                    <p:nvPr/>
                  </p:nvSpPr>
                  <p:spPr>
                    <a:xfrm>
                      <a:off x="4930329" y="3363965"/>
                      <a:ext cx="23894" cy="102764"/>
                    </a:xfrm>
                    <a:custGeom>
                      <a:avLst/>
                      <a:gdLst/>
                      <a:ahLst/>
                      <a:cxnLst/>
                      <a:rect l="l" t="t" r="r" b="b"/>
                      <a:pathLst>
                        <a:path w="3038" h="13066" fill="none" extrusionOk="0">
                          <a:moveTo>
                            <a:pt x="3037" y="13065"/>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051;p68"/>
                    <p:cNvSpPr/>
                    <p:nvPr/>
                  </p:nvSpPr>
                  <p:spPr>
                    <a:xfrm>
                      <a:off x="4849846" y="3385948"/>
                      <a:ext cx="104085" cy="79256"/>
                    </a:xfrm>
                    <a:custGeom>
                      <a:avLst/>
                      <a:gdLst/>
                      <a:ahLst/>
                      <a:cxnLst/>
                      <a:rect l="l" t="t" r="r" b="b"/>
                      <a:pathLst>
                        <a:path w="13234" h="10077" fill="none" extrusionOk="0">
                          <a:moveTo>
                            <a:pt x="0" y="0"/>
                          </a:moveTo>
                          <a:lnTo>
                            <a:pt x="13234"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68"/>
                    <p:cNvSpPr/>
                    <p:nvPr/>
                  </p:nvSpPr>
                  <p:spPr>
                    <a:xfrm>
                      <a:off x="4849650" y="3306598"/>
                      <a:ext cx="45869" cy="79358"/>
                    </a:xfrm>
                    <a:custGeom>
                      <a:avLst/>
                      <a:gdLst/>
                      <a:ahLst/>
                      <a:cxnLst/>
                      <a:rect l="l" t="t" r="r" b="b"/>
                      <a:pathLst>
                        <a:path w="5832" h="10090" fill="none" extrusionOk="0">
                          <a:moveTo>
                            <a:pt x="5831" y="0"/>
                          </a:moveTo>
                          <a:lnTo>
                            <a:pt x="1"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4053;p68"/>
                    <p:cNvSpPr/>
                    <p:nvPr/>
                  </p:nvSpPr>
                  <p:spPr>
                    <a:xfrm>
                      <a:off x="4849650" y="3361299"/>
                      <a:ext cx="84305" cy="24657"/>
                    </a:xfrm>
                    <a:custGeom>
                      <a:avLst/>
                      <a:gdLst/>
                      <a:ahLst/>
                      <a:cxnLst/>
                      <a:rect l="l" t="t" r="r" b="b"/>
                      <a:pathLst>
                        <a:path w="10719" h="3135" fill="none" extrusionOk="0">
                          <a:moveTo>
                            <a:pt x="1" y="3134"/>
                          </a:moveTo>
                          <a:lnTo>
                            <a:pt x="107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4" name="Google Shape;4054;p68"/>
                    <p:cNvSpPr/>
                    <p:nvPr/>
                  </p:nvSpPr>
                  <p:spPr>
                    <a:xfrm>
                      <a:off x="4789616" y="3306598"/>
                      <a:ext cx="19702" cy="54709"/>
                    </a:xfrm>
                    <a:custGeom>
                      <a:avLst/>
                      <a:gdLst/>
                      <a:ahLst/>
                      <a:cxnLst/>
                      <a:rect l="l" t="t" r="r" b="b"/>
                      <a:pathLst>
                        <a:path w="2505" h="6956" fill="none" extrusionOk="0">
                          <a:moveTo>
                            <a:pt x="2505" y="6956"/>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5" name="Google Shape;4055;p68"/>
                    <p:cNvSpPr/>
                    <p:nvPr/>
                  </p:nvSpPr>
                  <p:spPr>
                    <a:xfrm>
                      <a:off x="4738242" y="3357500"/>
                      <a:ext cx="74883" cy="10280"/>
                    </a:xfrm>
                    <a:custGeom>
                      <a:avLst/>
                      <a:gdLst/>
                      <a:ahLst/>
                      <a:cxnLst/>
                      <a:rect l="l" t="t" r="r" b="b"/>
                      <a:pathLst>
                        <a:path w="9521" h="1307" fill="none" extrusionOk="0">
                          <a:moveTo>
                            <a:pt x="1" y="1307"/>
                          </a:moveTo>
                          <a:lnTo>
                            <a:pt x="952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6" name="Google Shape;4056;p68"/>
                    <p:cNvSpPr/>
                    <p:nvPr/>
                  </p:nvSpPr>
                  <p:spPr>
                    <a:xfrm>
                      <a:off x="4710274" y="3357500"/>
                      <a:ext cx="99044" cy="63557"/>
                    </a:xfrm>
                    <a:custGeom>
                      <a:avLst/>
                      <a:gdLst/>
                      <a:ahLst/>
                      <a:cxnLst/>
                      <a:rect l="l" t="t" r="r" b="b"/>
                      <a:pathLst>
                        <a:path w="12593" h="8081" fill="none" extrusionOk="0">
                          <a:moveTo>
                            <a:pt x="0" y="8081"/>
                          </a:moveTo>
                          <a:lnTo>
                            <a:pt x="1259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7" name="Google Shape;4057;p68"/>
                    <p:cNvSpPr/>
                    <p:nvPr/>
                  </p:nvSpPr>
                  <p:spPr>
                    <a:xfrm>
                      <a:off x="4809310" y="3306598"/>
                      <a:ext cx="87443" cy="50910"/>
                    </a:xfrm>
                    <a:custGeom>
                      <a:avLst/>
                      <a:gdLst/>
                      <a:ahLst/>
                      <a:cxnLst/>
                      <a:rect l="l" t="t" r="r" b="b"/>
                      <a:pathLst>
                        <a:path w="11118" h="6473" fill="none" extrusionOk="0">
                          <a:moveTo>
                            <a:pt x="1" y="6472"/>
                          </a:moveTo>
                          <a:lnTo>
                            <a:pt x="1111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58" name="Google Shape;4058;p68"/>
                    <p:cNvGrpSpPr/>
                    <p:nvPr/>
                  </p:nvGrpSpPr>
                  <p:grpSpPr>
                    <a:xfrm>
                      <a:off x="4579164" y="3203653"/>
                      <a:ext cx="1244833" cy="1020397"/>
                      <a:chOff x="4579164" y="3203653"/>
                      <a:chExt cx="1244833" cy="1020397"/>
                    </a:xfrm>
                  </p:grpSpPr>
                  <p:sp>
                    <p:nvSpPr>
                      <p:cNvPr id="4059" name="Google Shape;4059;p68"/>
                      <p:cNvSpPr/>
                      <p:nvPr/>
                    </p:nvSpPr>
                    <p:spPr>
                      <a:xfrm>
                        <a:off x="4617986" y="3614284"/>
                        <a:ext cx="53002" cy="21031"/>
                      </a:xfrm>
                      <a:custGeom>
                        <a:avLst/>
                        <a:gdLst/>
                        <a:ahLst/>
                        <a:cxnLst/>
                        <a:rect l="l" t="t" r="r" b="b"/>
                        <a:pathLst>
                          <a:path w="6739" h="2674" fill="none" extrusionOk="0">
                            <a:moveTo>
                              <a:pt x="0" y="0"/>
                            </a:moveTo>
                            <a:lnTo>
                              <a:pt x="6738" y="267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68"/>
                      <p:cNvSpPr/>
                      <p:nvPr/>
                    </p:nvSpPr>
                    <p:spPr>
                      <a:xfrm>
                        <a:off x="4624545" y="3589069"/>
                        <a:ext cx="43682" cy="63180"/>
                      </a:xfrm>
                      <a:custGeom>
                        <a:avLst/>
                        <a:gdLst/>
                        <a:ahLst/>
                        <a:cxnLst/>
                        <a:rect l="l" t="t" r="r" b="b"/>
                        <a:pathLst>
                          <a:path w="5554" h="8033" fill="none" extrusionOk="0">
                            <a:moveTo>
                              <a:pt x="1" y="8033"/>
                            </a:moveTo>
                            <a:lnTo>
                              <a:pt x="555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68"/>
                      <p:cNvSpPr/>
                      <p:nvPr/>
                    </p:nvSpPr>
                    <p:spPr>
                      <a:xfrm>
                        <a:off x="4668220" y="3517907"/>
                        <a:ext cx="112178" cy="71170"/>
                      </a:xfrm>
                      <a:custGeom>
                        <a:avLst/>
                        <a:gdLst/>
                        <a:ahLst/>
                        <a:cxnLst/>
                        <a:rect l="l" t="t" r="r" b="b"/>
                        <a:pathLst>
                          <a:path w="14263" h="9049" fill="none" extrusionOk="0">
                            <a:moveTo>
                              <a:pt x="0" y="9049"/>
                            </a:moveTo>
                            <a:lnTo>
                              <a:pt x="1426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2" name="Google Shape;4062;p68"/>
                      <p:cNvSpPr/>
                      <p:nvPr/>
                    </p:nvSpPr>
                    <p:spPr>
                      <a:xfrm>
                        <a:off x="4706562" y="3516766"/>
                        <a:ext cx="77455" cy="79924"/>
                      </a:xfrm>
                      <a:custGeom>
                        <a:avLst/>
                        <a:gdLst/>
                        <a:ahLst/>
                        <a:cxnLst/>
                        <a:rect l="l" t="t" r="r" b="b"/>
                        <a:pathLst>
                          <a:path w="9848" h="10162" fill="none" extrusionOk="0">
                            <a:moveTo>
                              <a:pt x="0" y="10161"/>
                            </a:moveTo>
                            <a:lnTo>
                              <a:pt x="98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3" name="Google Shape;4063;p68"/>
                      <p:cNvSpPr/>
                      <p:nvPr/>
                    </p:nvSpPr>
                    <p:spPr>
                      <a:xfrm>
                        <a:off x="4763646" y="3516766"/>
                        <a:ext cx="20370" cy="52806"/>
                      </a:xfrm>
                      <a:custGeom>
                        <a:avLst/>
                        <a:gdLst/>
                        <a:ahLst/>
                        <a:cxnLst/>
                        <a:rect l="l" t="t" r="r" b="b"/>
                        <a:pathLst>
                          <a:path w="2590" h="6714" fill="none" extrusionOk="0">
                            <a:moveTo>
                              <a:pt x="0" y="6714"/>
                            </a:moveTo>
                            <a:lnTo>
                              <a:pt x="25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68"/>
                      <p:cNvSpPr/>
                      <p:nvPr/>
                    </p:nvSpPr>
                    <p:spPr>
                      <a:xfrm>
                        <a:off x="4783151" y="3520565"/>
                        <a:ext cx="45861" cy="97432"/>
                      </a:xfrm>
                      <a:custGeom>
                        <a:avLst/>
                        <a:gdLst/>
                        <a:ahLst/>
                        <a:cxnLst/>
                        <a:rect l="l" t="t" r="r" b="b"/>
                        <a:pathLst>
                          <a:path w="5831" h="12388" fill="none" extrusionOk="0">
                            <a:moveTo>
                              <a:pt x="5831" y="1238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5" name="Google Shape;4065;p68"/>
                      <p:cNvSpPr/>
                      <p:nvPr/>
                    </p:nvSpPr>
                    <p:spPr>
                      <a:xfrm>
                        <a:off x="4738242" y="3483175"/>
                        <a:ext cx="44917" cy="37398"/>
                      </a:xfrm>
                      <a:custGeom>
                        <a:avLst/>
                        <a:gdLst/>
                        <a:ahLst/>
                        <a:cxnLst/>
                        <a:rect l="l" t="t" r="r" b="b"/>
                        <a:pathLst>
                          <a:path w="5711" h="4755" fill="none" extrusionOk="0">
                            <a:moveTo>
                              <a:pt x="1" y="1"/>
                            </a:moveTo>
                            <a:lnTo>
                              <a:pt x="5710" y="475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6" name="Google Shape;4066;p68"/>
                      <p:cNvSpPr/>
                      <p:nvPr/>
                    </p:nvSpPr>
                    <p:spPr>
                      <a:xfrm>
                        <a:off x="4704941" y="3501823"/>
                        <a:ext cx="78217" cy="18750"/>
                      </a:xfrm>
                      <a:custGeom>
                        <a:avLst/>
                        <a:gdLst/>
                        <a:ahLst/>
                        <a:cxnLst/>
                        <a:rect l="l" t="t" r="r" b="b"/>
                        <a:pathLst>
                          <a:path w="9945" h="2384" fill="none" extrusionOk="0">
                            <a:moveTo>
                              <a:pt x="1" y="1"/>
                            </a:moveTo>
                            <a:lnTo>
                              <a:pt x="9944" y="238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68"/>
                      <p:cNvSpPr/>
                      <p:nvPr/>
                    </p:nvSpPr>
                    <p:spPr>
                      <a:xfrm>
                        <a:off x="4668220" y="3520565"/>
                        <a:ext cx="115796" cy="19324"/>
                      </a:xfrm>
                      <a:custGeom>
                        <a:avLst/>
                        <a:gdLst/>
                        <a:ahLst/>
                        <a:cxnLst/>
                        <a:rect l="l" t="t" r="r" b="b"/>
                        <a:pathLst>
                          <a:path w="14723" h="2457" fill="none" extrusionOk="0">
                            <a:moveTo>
                              <a:pt x="0" y="2457"/>
                            </a:moveTo>
                            <a:lnTo>
                              <a:pt x="1472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8" name="Google Shape;4068;p68"/>
                      <p:cNvSpPr/>
                      <p:nvPr/>
                    </p:nvSpPr>
                    <p:spPr>
                      <a:xfrm>
                        <a:off x="4813117" y="3462915"/>
                        <a:ext cx="40347" cy="51193"/>
                      </a:xfrm>
                      <a:custGeom>
                        <a:avLst/>
                        <a:gdLst/>
                        <a:ahLst/>
                        <a:cxnLst/>
                        <a:rect l="l" t="t" r="r" b="b"/>
                        <a:pathLst>
                          <a:path w="5130" h="6509" fill="none" extrusionOk="0">
                            <a:moveTo>
                              <a:pt x="5130" y="6508"/>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9" name="Google Shape;4069;p68"/>
                      <p:cNvSpPr/>
                      <p:nvPr/>
                    </p:nvSpPr>
                    <p:spPr>
                      <a:xfrm>
                        <a:off x="4787807" y="3462915"/>
                        <a:ext cx="25317" cy="55000"/>
                      </a:xfrm>
                      <a:custGeom>
                        <a:avLst/>
                        <a:gdLst/>
                        <a:ahLst/>
                        <a:cxnLst/>
                        <a:rect l="l" t="t" r="r" b="b"/>
                        <a:pathLst>
                          <a:path w="3219" h="6993" fill="none" extrusionOk="0">
                            <a:moveTo>
                              <a:pt x="1" y="6992"/>
                            </a:moveTo>
                            <a:lnTo>
                              <a:pt x="321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68"/>
                      <p:cNvSpPr/>
                      <p:nvPr/>
                    </p:nvSpPr>
                    <p:spPr>
                      <a:xfrm>
                        <a:off x="4781342" y="3514100"/>
                        <a:ext cx="72311" cy="6953"/>
                      </a:xfrm>
                      <a:custGeom>
                        <a:avLst/>
                        <a:gdLst/>
                        <a:ahLst/>
                        <a:cxnLst/>
                        <a:rect l="l" t="t" r="r" b="b"/>
                        <a:pathLst>
                          <a:path w="9194" h="884" fill="none" extrusionOk="0">
                            <a:moveTo>
                              <a:pt x="0" y="883"/>
                            </a:moveTo>
                            <a:lnTo>
                              <a:pt x="91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4071;p68"/>
                      <p:cNvSpPr/>
                      <p:nvPr/>
                    </p:nvSpPr>
                    <p:spPr>
                      <a:xfrm>
                        <a:off x="4853645" y="3514100"/>
                        <a:ext cx="26175" cy="59184"/>
                      </a:xfrm>
                      <a:custGeom>
                        <a:avLst/>
                        <a:gdLst/>
                        <a:ahLst/>
                        <a:cxnLst/>
                        <a:rect l="l" t="t" r="r" b="b"/>
                        <a:pathLst>
                          <a:path w="3328" h="7525" fill="none" extrusionOk="0">
                            <a:moveTo>
                              <a:pt x="1" y="0"/>
                            </a:moveTo>
                            <a:lnTo>
                              <a:pt x="3328" y="75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2" name="Google Shape;4072;p68"/>
                      <p:cNvSpPr/>
                      <p:nvPr/>
                    </p:nvSpPr>
                    <p:spPr>
                      <a:xfrm>
                        <a:off x="4827392" y="3514100"/>
                        <a:ext cx="26261" cy="100381"/>
                      </a:xfrm>
                      <a:custGeom>
                        <a:avLst/>
                        <a:gdLst/>
                        <a:ahLst/>
                        <a:cxnLst/>
                        <a:rect l="l" t="t" r="r" b="b"/>
                        <a:pathLst>
                          <a:path w="3339" h="12763" fill="none" extrusionOk="0">
                            <a:moveTo>
                              <a:pt x="3339" y="0"/>
                            </a:moveTo>
                            <a:lnTo>
                              <a:pt x="0" y="127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73" name="Google Shape;4073;p68"/>
                      <p:cNvGrpSpPr/>
                      <p:nvPr/>
                    </p:nvGrpSpPr>
                    <p:grpSpPr>
                      <a:xfrm>
                        <a:off x="4579164" y="3203653"/>
                        <a:ext cx="1244833" cy="1020397"/>
                        <a:chOff x="4579164" y="3203653"/>
                        <a:chExt cx="1244833" cy="1020397"/>
                      </a:xfrm>
                    </p:grpSpPr>
                    <p:sp>
                      <p:nvSpPr>
                        <p:cNvPr id="4074" name="Google Shape;4074;p68"/>
                        <p:cNvSpPr/>
                        <p:nvPr/>
                      </p:nvSpPr>
                      <p:spPr>
                        <a:xfrm>
                          <a:off x="4879812" y="3466721"/>
                          <a:ext cx="74411" cy="106563"/>
                        </a:xfrm>
                        <a:custGeom>
                          <a:avLst/>
                          <a:gdLst/>
                          <a:ahLst/>
                          <a:cxnLst/>
                          <a:rect l="l" t="t" r="r" b="b"/>
                          <a:pathLst>
                            <a:path w="9461" h="13549" fill="none" extrusionOk="0">
                              <a:moveTo>
                                <a:pt x="1" y="13549"/>
                              </a:moveTo>
                              <a:lnTo>
                                <a:pt x="946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5" name="Google Shape;4075;p68"/>
                        <p:cNvSpPr/>
                        <p:nvPr/>
                      </p:nvSpPr>
                      <p:spPr>
                        <a:xfrm>
                          <a:off x="4954215" y="3408017"/>
                          <a:ext cx="105989" cy="58712"/>
                        </a:xfrm>
                        <a:custGeom>
                          <a:avLst/>
                          <a:gdLst/>
                          <a:ahLst/>
                          <a:cxnLst/>
                          <a:rect l="l" t="t" r="r" b="b"/>
                          <a:pathLst>
                            <a:path w="13476" h="7465" fill="none" extrusionOk="0">
                              <a:moveTo>
                                <a:pt x="0" y="7464"/>
                              </a:moveTo>
                              <a:lnTo>
                                <a:pt x="1347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68"/>
                        <p:cNvSpPr/>
                        <p:nvPr/>
                      </p:nvSpPr>
                      <p:spPr>
                        <a:xfrm>
                          <a:off x="4953924" y="3465195"/>
                          <a:ext cx="119792" cy="54811"/>
                        </a:xfrm>
                        <a:custGeom>
                          <a:avLst/>
                          <a:gdLst/>
                          <a:ahLst/>
                          <a:cxnLst/>
                          <a:rect l="l" t="t" r="r" b="b"/>
                          <a:pathLst>
                            <a:path w="15231" h="6969" fill="none" extrusionOk="0">
                              <a:moveTo>
                                <a:pt x="1" y="1"/>
                              </a:moveTo>
                              <a:lnTo>
                                <a:pt x="15231" y="696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68"/>
                        <p:cNvSpPr/>
                        <p:nvPr/>
                      </p:nvSpPr>
                      <p:spPr>
                        <a:xfrm>
                          <a:off x="5073708" y="3521045"/>
                          <a:ext cx="26938" cy="71839"/>
                        </a:xfrm>
                        <a:custGeom>
                          <a:avLst/>
                          <a:gdLst/>
                          <a:ahLst/>
                          <a:cxnLst/>
                          <a:rect l="l" t="t" r="r" b="b"/>
                          <a:pathLst>
                            <a:path w="3425" h="9134" fill="none" extrusionOk="0">
                              <a:moveTo>
                                <a:pt x="1" y="0"/>
                              </a:moveTo>
                              <a:lnTo>
                                <a:pt x="3424" y="913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078;p68"/>
                        <p:cNvSpPr/>
                        <p:nvPr/>
                      </p:nvSpPr>
                      <p:spPr>
                        <a:xfrm>
                          <a:off x="5100637" y="3586309"/>
                          <a:ext cx="26741" cy="81167"/>
                        </a:xfrm>
                        <a:custGeom>
                          <a:avLst/>
                          <a:gdLst/>
                          <a:ahLst/>
                          <a:cxnLst/>
                          <a:rect l="l" t="t" r="r" b="b"/>
                          <a:pathLst>
                            <a:path w="3400" h="10320" fill="none" extrusionOk="0">
                              <a:moveTo>
                                <a:pt x="3399" y="1031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079;p68"/>
                        <p:cNvSpPr/>
                        <p:nvPr/>
                      </p:nvSpPr>
                      <p:spPr>
                        <a:xfrm>
                          <a:off x="5088549" y="3252840"/>
                          <a:ext cx="693968" cy="520624"/>
                        </a:xfrm>
                        <a:custGeom>
                          <a:avLst/>
                          <a:gdLst/>
                          <a:ahLst/>
                          <a:cxnLst/>
                          <a:rect l="l" t="t" r="r" b="b"/>
                          <a:pathLst>
                            <a:path w="88235" h="66195" fill="none" extrusionOk="0">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0" name="Google Shape;4080;p68"/>
                        <p:cNvSpPr/>
                        <p:nvPr/>
                      </p:nvSpPr>
                      <p:spPr>
                        <a:xfrm>
                          <a:off x="5060203" y="3203653"/>
                          <a:ext cx="544588" cy="316354"/>
                        </a:xfrm>
                        <a:custGeom>
                          <a:avLst/>
                          <a:gdLst/>
                          <a:ahLst/>
                          <a:cxnLst/>
                          <a:rect l="l" t="t" r="r" b="b"/>
                          <a:pathLst>
                            <a:path w="69242" h="40223" fill="none" extrusionOk="0">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1" name="Google Shape;4081;p68"/>
                        <p:cNvSpPr/>
                        <p:nvPr/>
                      </p:nvSpPr>
                      <p:spPr>
                        <a:xfrm>
                          <a:off x="5127371" y="3507533"/>
                          <a:ext cx="124739" cy="267835"/>
                        </a:xfrm>
                        <a:custGeom>
                          <a:avLst/>
                          <a:gdLst/>
                          <a:ahLst/>
                          <a:cxnLst/>
                          <a:rect l="l" t="t" r="r" b="b"/>
                          <a:pathLst>
                            <a:path w="15860" h="34054" fill="none" extrusionOk="0">
                              <a:moveTo>
                                <a:pt x="9266" y="1"/>
                              </a:moveTo>
                              <a:lnTo>
                                <a:pt x="10101" y="14396"/>
                              </a:lnTo>
                              <a:lnTo>
                                <a:pt x="15859" y="34053"/>
                              </a:lnTo>
                              <a:lnTo>
                                <a:pt x="0" y="19851"/>
                              </a:lnTo>
                              <a:lnTo>
                                <a:pt x="1234" y="336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2" name="Google Shape;4082;p68"/>
                        <p:cNvSpPr/>
                        <p:nvPr/>
                      </p:nvSpPr>
                      <p:spPr>
                        <a:xfrm>
                          <a:off x="5100637" y="3507533"/>
                          <a:ext cx="99618" cy="78784"/>
                        </a:xfrm>
                        <a:custGeom>
                          <a:avLst/>
                          <a:gdLst/>
                          <a:ahLst/>
                          <a:cxnLst/>
                          <a:rect l="l" t="t" r="r" b="b"/>
                          <a:pathLst>
                            <a:path w="12666" h="10017" fill="none" extrusionOk="0">
                              <a:moveTo>
                                <a:pt x="0" y="10017"/>
                              </a:moveTo>
                              <a:lnTo>
                                <a:pt x="1266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3" name="Google Shape;4083;p68"/>
                        <p:cNvSpPr/>
                        <p:nvPr/>
                      </p:nvSpPr>
                      <p:spPr>
                        <a:xfrm>
                          <a:off x="5200248" y="3501068"/>
                          <a:ext cx="156514" cy="6473"/>
                        </a:xfrm>
                        <a:custGeom>
                          <a:avLst/>
                          <a:gdLst/>
                          <a:ahLst/>
                          <a:cxnLst/>
                          <a:rect l="l" t="t" r="r" b="b"/>
                          <a:pathLst>
                            <a:path w="19900" h="823" fill="none" extrusionOk="0">
                              <a:moveTo>
                                <a:pt x="0" y="823"/>
                              </a:moveTo>
                              <a:lnTo>
                                <a:pt x="19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4" name="Google Shape;4084;p68"/>
                        <p:cNvSpPr/>
                        <p:nvPr/>
                      </p:nvSpPr>
                      <p:spPr>
                        <a:xfrm>
                          <a:off x="5127371" y="3507533"/>
                          <a:ext cx="72885" cy="155853"/>
                        </a:xfrm>
                        <a:custGeom>
                          <a:avLst/>
                          <a:gdLst/>
                          <a:ahLst/>
                          <a:cxnLst/>
                          <a:rect l="l" t="t" r="r" b="b"/>
                          <a:pathLst>
                            <a:path w="9267" h="19816" fill="none" extrusionOk="0">
                              <a:moveTo>
                                <a:pt x="9266" y="1"/>
                              </a:moveTo>
                              <a:lnTo>
                                <a:pt x="0" y="1981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4085;p68"/>
                        <p:cNvSpPr/>
                        <p:nvPr/>
                      </p:nvSpPr>
                      <p:spPr>
                        <a:xfrm>
                          <a:off x="5352947" y="3384139"/>
                          <a:ext cx="126265" cy="117692"/>
                        </a:xfrm>
                        <a:custGeom>
                          <a:avLst/>
                          <a:gdLst/>
                          <a:ahLst/>
                          <a:cxnLst/>
                          <a:rect l="l" t="t" r="r" b="b"/>
                          <a:pathLst>
                            <a:path w="16054" h="14964" fill="none" extrusionOk="0">
                              <a:moveTo>
                                <a:pt x="1" y="14964"/>
                              </a:moveTo>
                              <a:lnTo>
                                <a:pt x="1605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6" name="Google Shape;4086;p68"/>
                        <p:cNvSpPr/>
                        <p:nvPr/>
                      </p:nvSpPr>
                      <p:spPr>
                        <a:xfrm>
                          <a:off x="5356753" y="3246375"/>
                          <a:ext cx="61567" cy="254700"/>
                        </a:xfrm>
                        <a:custGeom>
                          <a:avLst/>
                          <a:gdLst/>
                          <a:ahLst/>
                          <a:cxnLst/>
                          <a:rect l="l" t="t" r="r" b="b"/>
                          <a:pathLst>
                            <a:path w="7828" h="32384" fill="none" extrusionOk="0">
                              <a:moveTo>
                                <a:pt x="1" y="32383"/>
                              </a:moveTo>
                              <a:lnTo>
                                <a:pt x="78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7" name="Google Shape;4087;p68"/>
                        <p:cNvSpPr/>
                        <p:nvPr/>
                      </p:nvSpPr>
                      <p:spPr>
                        <a:xfrm>
                          <a:off x="5352947" y="3486698"/>
                          <a:ext cx="141483" cy="10571"/>
                        </a:xfrm>
                        <a:custGeom>
                          <a:avLst/>
                          <a:gdLst/>
                          <a:ahLst/>
                          <a:cxnLst/>
                          <a:rect l="l" t="t" r="r" b="b"/>
                          <a:pathLst>
                            <a:path w="17989" h="1344" fill="none" extrusionOk="0">
                              <a:moveTo>
                                <a:pt x="1" y="1343"/>
                              </a:moveTo>
                              <a:lnTo>
                                <a:pt x="179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8" name="Google Shape;4088;p68"/>
                        <p:cNvSpPr/>
                        <p:nvPr/>
                      </p:nvSpPr>
                      <p:spPr>
                        <a:xfrm>
                          <a:off x="5353898" y="3501068"/>
                          <a:ext cx="18089" cy="136725"/>
                        </a:xfrm>
                        <a:custGeom>
                          <a:avLst/>
                          <a:gdLst/>
                          <a:ahLst/>
                          <a:cxnLst/>
                          <a:rect l="l" t="t" r="r" b="b"/>
                          <a:pathLst>
                            <a:path w="2300" h="17384" fill="none" extrusionOk="0">
                              <a:moveTo>
                                <a:pt x="1" y="0"/>
                              </a:moveTo>
                              <a:lnTo>
                                <a:pt x="2299" y="1738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9" name="Google Shape;4089;p68"/>
                        <p:cNvSpPr/>
                        <p:nvPr/>
                      </p:nvSpPr>
                      <p:spPr>
                        <a:xfrm>
                          <a:off x="5206721" y="3620749"/>
                          <a:ext cx="102379" cy="98863"/>
                        </a:xfrm>
                        <a:custGeom>
                          <a:avLst/>
                          <a:gdLst/>
                          <a:ahLst/>
                          <a:cxnLst/>
                          <a:rect l="l" t="t" r="r" b="b"/>
                          <a:pathLst>
                            <a:path w="13017" h="12570" fill="none" extrusionOk="0">
                              <a:moveTo>
                                <a:pt x="0" y="1"/>
                              </a:moveTo>
                              <a:lnTo>
                                <a:pt x="13016" y="125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0" name="Google Shape;4090;p68"/>
                        <p:cNvSpPr/>
                        <p:nvPr/>
                      </p:nvSpPr>
                      <p:spPr>
                        <a:xfrm>
                          <a:off x="5293102" y="3715798"/>
                          <a:ext cx="15997" cy="101238"/>
                        </a:xfrm>
                        <a:custGeom>
                          <a:avLst/>
                          <a:gdLst/>
                          <a:ahLst/>
                          <a:cxnLst/>
                          <a:rect l="l" t="t" r="r" b="b"/>
                          <a:pathLst>
                            <a:path w="2034" h="12872" fill="none" extrusionOk="0">
                              <a:moveTo>
                                <a:pt x="2033" y="0"/>
                              </a:moveTo>
                              <a:lnTo>
                                <a:pt x="1" y="1287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1" name="Google Shape;4091;p68"/>
                        <p:cNvSpPr/>
                        <p:nvPr/>
                      </p:nvSpPr>
                      <p:spPr>
                        <a:xfrm>
                          <a:off x="5127371" y="3659854"/>
                          <a:ext cx="92862" cy="134539"/>
                        </a:xfrm>
                        <a:custGeom>
                          <a:avLst/>
                          <a:gdLst/>
                          <a:ahLst/>
                          <a:cxnLst/>
                          <a:rect l="l" t="t" r="r" b="b"/>
                          <a:pathLst>
                            <a:path w="11807" h="17106" fill="none" extrusionOk="0">
                              <a:moveTo>
                                <a:pt x="11807" y="17105"/>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2" name="Google Shape;4092;p68"/>
                        <p:cNvSpPr/>
                        <p:nvPr/>
                      </p:nvSpPr>
                      <p:spPr>
                        <a:xfrm>
                          <a:off x="5479203" y="3327149"/>
                          <a:ext cx="150615" cy="56998"/>
                        </a:xfrm>
                        <a:custGeom>
                          <a:avLst/>
                          <a:gdLst/>
                          <a:ahLst/>
                          <a:cxnLst/>
                          <a:rect l="l" t="t" r="r" b="b"/>
                          <a:pathLst>
                            <a:path w="19150" h="7247" fill="none" extrusionOk="0">
                              <a:moveTo>
                                <a:pt x="19149" y="0"/>
                              </a:moveTo>
                              <a:lnTo>
                                <a:pt x="0" y="72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3" name="Google Shape;4093;p68"/>
                        <p:cNvSpPr/>
                        <p:nvPr/>
                      </p:nvSpPr>
                      <p:spPr>
                        <a:xfrm>
                          <a:off x="5371980" y="3633790"/>
                          <a:ext cx="59373" cy="4003"/>
                        </a:xfrm>
                        <a:custGeom>
                          <a:avLst/>
                          <a:gdLst/>
                          <a:ahLst/>
                          <a:cxnLst/>
                          <a:rect l="l" t="t" r="r" b="b"/>
                          <a:pathLst>
                            <a:path w="7549" h="509" fill="none" extrusionOk="0">
                              <a:moveTo>
                                <a:pt x="0" y="508"/>
                              </a:moveTo>
                              <a:lnTo>
                                <a:pt x="754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4" name="Google Shape;4094;p68"/>
                        <p:cNvSpPr/>
                        <p:nvPr/>
                      </p:nvSpPr>
                      <p:spPr>
                        <a:xfrm>
                          <a:off x="5352947" y="3497261"/>
                          <a:ext cx="78406" cy="136536"/>
                        </a:xfrm>
                        <a:custGeom>
                          <a:avLst/>
                          <a:gdLst/>
                          <a:ahLst/>
                          <a:cxnLst/>
                          <a:rect l="l" t="t" r="r" b="b"/>
                          <a:pathLst>
                            <a:path w="9969" h="17360" fill="none" extrusionOk="0">
                              <a:moveTo>
                                <a:pt x="9969" y="17359"/>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5" name="Google Shape;4095;p68"/>
                        <p:cNvSpPr/>
                        <p:nvPr/>
                      </p:nvSpPr>
                      <p:spPr>
                        <a:xfrm>
                          <a:off x="4917296" y="3466721"/>
                          <a:ext cx="40733" cy="122356"/>
                        </a:xfrm>
                        <a:custGeom>
                          <a:avLst/>
                          <a:gdLst/>
                          <a:ahLst/>
                          <a:cxnLst/>
                          <a:rect l="l" t="t" r="r" b="b"/>
                          <a:pathLst>
                            <a:path w="5179" h="15557" fill="none" extrusionOk="0">
                              <a:moveTo>
                                <a:pt x="1" y="15557"/>
                              </a:moveTo>
                              <a:lnTo>
                                <a:pt x="517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4096;p68"/>
                        <p:cNvSpPr/>
                        <p:nvPr/>
                      </p:nvSpPr>
                      <p:spPr>
                        <a:xfrm>
                          <a:off x="5060203" y="3408017"/>
                          <a:ext cx="111416" cy="19513"/>
                        </a:xfrm>
                        <a:custGeom>
                          <a:avLst/>
                          <a:gdLst/>
                          <a:ahLst/>
                          <a:cxnLst/>
                          <a:rect l="l" t="t" r="r" b="b"/>
                          <a:pathLst>
                            <a:path w="14166" h="2481" fill="none" extrusionOk="0">
                              <a:moveTo>
                                <a:pt x="0" y="0"/>
                              </a:moveTo>
                              <a:lnTo>
                                <a:pt x="14165" y="248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4097;p68"/>
                        <p:cNvSpPr/>
                        <p:nvPr/>
                      </p:nvSpPr>
                      <p:spPr>
                        <a:xfrm>
                          <a:off x="5127371" y="3620749"/>
                          <a:ext cx="79358" cy="42636"/>
                        </a:xfrm>
                        <a:custGeom>
                          <a:avLst/>
                          <a:gdLst/>
                          <a:ahLst/>
                          <a:cxnLst/>
                          <a:rect l="l" t="t" r="r" b="b"/>
                          <a:pathLst>
                            <a:path w="10090" h="5421" fill="none" extrusionOk="0">
                              <a:moveTo>
                                <a:pt x="0" y="5420"/>
                              </a:moveTo>
                              <a:lnTo>
                                <a:pt x="1008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98" name="Google Shape;4098;p68"/>
                        <p:cNvGrpSpPr/>
                        <p:nvPr/>
                      </p:nvGrpSpPr>
                      <p:grpSpPr>
                        <a:xfrm>
                          <a:off x="4579164" y="3203653"/>
                          <a:ext cx="1244833" cy="1020397"/>
                          <a:chOff x="4579164" y="3203653"/>
                          <a:chExt cx="1244833" cy="1020397"/>
                        </a:xfrm>
                      </p:grpSpPr>
                      <p:sp>
                        <p:nvSpPr>
                          <p:cNvPr id="4099" name="Google Shape;4099;p68"/>
                          <p:cNvSpPr/>
                          <p:nvPr/>
                        </p:nvSpPr>
                        <p:spPr>
                          <a:xfrm>
                            <a:off x="4949551" y="3708185"/>
                            <a:ext cx="37972" cy="3815"/>
                          </a:xfrm>
                          <a:custGeom>
                            <a:avLst/>
                            <a:gdLst/>
                            <a:ahLst/>
                            <a:cxnLst/>
                            <a:rect l="l" t="t" r="r" b="b"/>
                            <a:pathLst>
                              <a:path w="4828" h="485" fill="none" extrusionOk="0">
                                <a:moveTo>
                                  <a:pt x="0" y="1"/>
                                </a:moveTo>
                                <a:lnTo>
                                  <a:pt x="4827" y="48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00" name="Google Shape;4100;p68"/>
                          <p:cNvGrpSpPr/>
                          <p:nvPr/>
                        </p:nvGrpSpPr>
                        <p:grpSpPr>
                          <a:xfrm>
                            <a:off x="4579164" y="3203653"/>
                            <a:ext cx="1244833" cy="1020397"/>
                            <a:chOff x="4579164" y="3203653"/>
                            <a:chExt cx="1244833" cy="1020397"/>
                          </a:xfrm>
                        </p:grpSpPr>
                        <p:sp>
                          <p:nvSpPr>
                            <p:cNvPr id="4101" name="Google Shape;4101;p68"/>
                            <p:cNvSpPr/>
                            <p:nvPr/>
                          </p:nvSpPr>
                          <p:spPr>
                            <a:xfrm>
                              <a:off x="4953357" y="3586309"/>
                              <a:ext cx="147288" cy="121884"/>
                            </a:xfrm>
                            <a:custGeom>
                              <a:avLst/>
                              <a:gdLst/>
                              <a:ahLst/>
                              <a:cxnLst/>
                              <a:rect l="l" t="t" r="r" b="b"/>
                              <a:pathLst>
                                <a:path w="18727" h="15497" fill="none" extrusionOk="0">
                                  <a:moveTo>
                                    <a:pt x="18726" y="1"/>
                                  </a:moveTo>
                                  <a:lnTo>
                                    <a:pt x="0" y="1549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2" name="Google Shape;4102;p68"/>
                            <p:cNvSpPr/>
                            <p:nvPr/>
                          </p:nvSpPr>
                          <p:spPr>
                            <a:xfrm>
                              <a:off x="4987515" y="3592876"/>
                              <a:ext cx="113130" cy="119123"/>
                            </a:xfrm>
                            <a:custGeom>
                              <a:avLst/>
                              <a:gdLst/>
                              <a:ahLst/>
                              <a:cxnLst/>
                              <a:rect l="l" t="t" r="r" b="b"/>
                              <a:pathLst>
                                <a:path w="14384" h="15146" fill="none" extrusionOk="0">
                                  <a:moveTo>
                                    <a:pt x="0" y="15146"/>
                                  </a:moveTo>
                                  <a:lnTo>
                                    <a:pt x="1438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3" name="Google Shape;4103;p68"/>
                            <p:cNvSpPr/>
                            <p:nvPr/>
                          </p:nvSpPr>
                          <p:spPr>
                            <a:xfrm>
                              <a:off x="4913395" y="3708185"/>
                              <a:ext cx="39970" cy="45389"/>
                            </a:xfrm>
                            <a:custGeom>
                              <a:avLst/>
                              <a:gdLst/>
                              <a:ahLst/>
                              <a:cxnLst/>
                              <a:rect l="l" t="t" r="r" b="b"/>
                              <a:pathLst>
                                <a:path w="5082" h="5771" fill="none" extrusionOk="0">
                                  <a:moveTo>
                                    <a:pt x="1" y="5771"/>
                                  </a:moveTo>
                                  <a:lnTo>
                                    <a:pt x="508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4" name="Google Shape;4104;p68"/>
                            <p:cNvSpPr/>
                            <p:nvPr/>
                          </p:nvSpPr>
                          <p:spPr>
                            <a:xfrm>
                              <a:off x="4888943" y="3704378"/>
                              <a:ext cx="60616" cy="26080"/>
                            </a:xfrm>
                            <a:custGeom>
                              <a:avLst/>
                              <a:gdLst/>
                              <a:ahLst/>
                              <a:cxnLst/>
                              <a:rect l="l" t="t" r="r" b="b"/>
                              <a:pathLst>
                                <a:path w="7707" h="3316" fill="none" extrusionOk="0">
                                  <a:moveTo>
                                    <a:pt x="1" y="3315"/>
                                  </a:moveTo>
                                  <a:lnTo>
                                    <a:pt x="77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4105;p68"/>
                            <p:cNvSpPr/>
                            <p:nvPr/>
                          </p:nvSpPr>
                          <p:spPr>
                            <a:xfrm>
                              <a:off x="4917296" y="3589069"/>
                              <a:ext cx="32262" cy="119123"/>
                            </a:xfrm>
                            <a:custGeom>
                              <a:avLst/>
                              <a:gdLst/>
                              <a:ahLst/>
                              <a:cxnLst/>
                              <a:rect l="l" t="t" r="r" b="b"/>
                              <a:pathLst>
                                <a:path w="4102" h="15146" fill="none" extrusionOk="0">
                                  <a:moveTo>
                                    <a:pt x="1" y="1"/>
                                  </a:moveTo>
                                  <a:lnTo>
                                    <a:pt x="4101" y="15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6" name="Google Shape;4106;p68"/>
                            <p:cNvSpPr/>
                            <p:nvPr/>
                          </p:nvSpPr>
                          <p:spPr>
                            <a:xfrm>
                              <a:off x="4949551" y="3708185"/>
                              <a:ext cx="22840" cy="72885"/>
                            </a:xfrm>
                            <a:custGeom>
                              <a:avLst/>
                              <a:gdLst/>
                              <a:ahLst/>
                              <a:cxnLst/>
                              <a:rect l="l" t="t" r="r" b="b"/>
                              <a:pathLst>
                                <a:path w="2904" h="9267" fill="none" extrusionOk="0">
                                  <a:moveTo>
                                    <a:pt x="0" y="1"/>
                                  </a:moveTo>
                                  <a:lnTo>
                                    <a:pt x="2904" y="926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7" name="Google Shape;4107;p68"/>
                            <p:cNvSpPr/>
                            <p:nvPr/>
                          </p:nvSpPr>
                          <p:spPr>
                            <a:xfrm>
                              <a:off x="4912066" y="3752237"/>
                              <a:ext cx="60325" cy="28833"/>
                            </a:xfrm>
                            <a:custGeom>
                              <a:avLst/>
                              <a:gdLst/>
                              <a:ahLst/>
                              <a:cxnLst/>
                              <a:rect l="l" t="t" r="r" b="b"/>
                              <a:pathLst>
                                <a:path w="7670" h="3666" fill="none" extrusionOk="0">
                                  <a:moveTo>
                                    <a:pt x="0" y="1"/>
                                  </a:moveTo>
                                  <a:lnTo>
                                    <a:pt x="7670" y="3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08" name="Google Shape;4108;p68"/>
                            <p:cNvGrpSpPr/>
                            <p:nvPr/>
                          </p:nvGrpSpPr>
                          <p:grpSpPr>
                            <a:xfrm>
                              <a:off x="4579164" y="3203653"/>
                              <a:ext cx="1244833" cy="1020397"/>
                              <a:chOff x="4579164" y="3203653"/>
                              <a:chExt cx="1244833" cy="1020397"/>
                            </a:xfrm>
                          </p:grpSpPr>
                          <p:sp>
                            <p:nvSpPr>
                              <p:cNvPr id="4109" name="Google Shape;4109;p68"/>
                              <p:cNvSpPr/>
                              <p:nvPr/>
                            </p:nvSpPr>
                            <p:spPr>
                              <a:xfrm>
                                <a:off x="4590301" y="3738347"/>
                                <a:ext cx="92956" cy="91722"/>
                              </a:xfrm>
                              <a:custGeom>
                                <a:avLst/>
                                <a:gdLst/>
                                <a:ahLst/>
                                <a:cxnLst/>
                                <a:rect l="l" t="t" r="r" b="b"/>
                                <a:pathLst>
                                  <a:path w="11819" h="11662" fill="none" extrusionOk="0">
                                    <a:moveTo>
                                      <a:pt x="0" y="0"/>
                                    </a:moveTo>
                                    <a:lnTo>
                                      <a:pt x="11819" y="116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0" name="Google Shape;4110;p68"/>
                              <p:cNvSpPr/>
                              <p:nvPr/>
                            </p:nvSpPr>
                            <p:spPr>
                              <a:xfrm>
                                <a:off x="4683250" y="3652241"/>
                                <a:ext cx="33591" cy="177828"/>
                              </a:xfrm>
                              <a:custGeom>
                                <a:avLst/>
                                <a:gdLst/>
                                <a:ahLst/>
                                <a:cxnLst/>
                                <a:rect l="l" t="t" r="r" b="b"/>
                                <a:pathLst>
                                  <a:path w="4271" h="22610" fill="none" extrusionOk="0">
                                    <a:moveTo>
                                      <a:pt x="1" y="22610"/>
                                    </a:moveTo>
                                    <a:lnTo>
                                      <a:pt x="42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1" name="Google Shape;4111;p68"/>
                              <p:cNvSpPr/>
                              <p:nvPr/>
                            </p:nvSpPr>
                            <p:spPr>
                              <a:xfrm>
                                <a:off x="4716833" y="3652241"/>
                                <a:ext cx="70982" cy="207707"/>
                              </a:xfrm>
                              <a:custGeom>
                                <a:avLst/>
                                <a:gdLst/>
                                <a:ahLst/>
                                <a:cxnLst/>
                                <a:rect l="l" t="t" r="r" b="b"/>
                                <a:pathLst>
                                  <a:path w="9025" h="26409" fill="none" extrusionOk="0">
                                    <a:moveTo>
                                      <a:pt x="1" y="1"/>
                                    </a:moveTo>
                                    <a:lnTo>
                                      <a:pt x="9025" y="2640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4112;p68"/>
                              <p:cNvSpPr/>
                              <p:nvPr/>
                            </p:nvSpPr>
                            <p:spPr>
                              <a:xfrm>
                                <a:off x="4813117" y="3694578"/>
                                <a:ext cx="44154" cy="139297"/>
                              </a:xfrm>
                              <a:custGeom>
                                <a:avLst/>
                                <a:gdLst/>
                                <a:ahLst/>
                                <a:cxnLst/>
                                <a:rect l="l" t="t" r="r" b="b"/>
                                <a:pathLst>
                                  <a:path w="5614" h="17711" fill="none" extrusionOk="0">
                                    <a:moveTo>
                                      <a:pt x="5614" y="1771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3" name="Google Shape;4113;p68"/>
                              <p:cNvSpPr/>
                              <p:nvPr/>
                            </p:nvSpPr>
                            <p:spPr>
                              <a:xfrm>
                                <a:off x="4787807" y="3694578"/>
                                <a:ext cx="25317" cy="165369"/>
                              </a:xfrm>
                              <a:custGeom>
                                <a:avLst/>
                                <a:gdLst/>
                                <a:ahLst/>
                                <a:cxnLst/>
                                <a:rect l="l" t="t" r="r" b="b"/>
                                <a:pathLst>
                                  <a:path w="3219" h="21026" fill="none" extrusionOk="0">
                                    <a:moveTo>
                                      <a:pt x="3219" y="1"/>
                                    </a:moveTo>
                                    <a:lnTo>
                                      <a:pt x="1" y="210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4114;p68"/>
                              <p:cNvSpPr/>
                              <p:nvPr/>
                            </p:nvSpPr>
                            <p:spPr>
                              <a:xfrm>
                                <a:off x="4683250" y="3830061"/>
                                <a:ext cx="106374" cy="25223"/>
                              </a:xfrm>
                              <a:custGeom>
                                <a:avLst/>
                                <a:gdLst/>
                                <a:ahLst/>
                                <a:cxnLst/>
                                <a:rect l="l" t="t" r="r" b="b"/>
                                <a:pathLst>
                                  <a:path w="13525" h="3207" fill="none" extrusionOk="0">
                                    <a:moveTo>
                                      <a:pt x="1" y="1"/>
                                    </a:moveTo>
                                    <a:lnTo>
                                      <a:pt x="13525" y="320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115;p68"/>
                              <p:cNvSpPr/>
                              <p:nvPr/>
                            </p:nvSpPr>
                            <p:spPr>
                              <a:xfrm>
                                <a:off x="4670980" y="3830061"/>
                                <a:ext cx="12277" cy="79263"/>
                              </a:xfrm>
                              <a:custGeom>
                                <a:avLst/>
                                <a:gdLst/>
                                <a:ahLst/>
                                <a:cxnLst/>
                                <a:rect l="l" t="t" r="r" b="b"/>
                                <a:pathLst>
                                  <a:path w="1561" h="10078" fill="none" extrusionOk="0">
                                    <a:moveTo>
                                      <a:pt x="1561" y="1"/>
                                    </a:moveTo>
                                    <a:lnTo>
                                      <a:pt x="0"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6" name="Google Shape;4116;p68"/>
                              <p:cNvSpPr/>
                              <p:nvPr/>
                            </p:nvSpPr>
                            <p:spPr>
                              <a:xfrm>
                                <a:off x="4583828" y="3830061"/>
                                <a:ext cx="99429" cy="34543"/>
                              </a:xfrm>
                              <a:custGeom>
                                <a:avLst/>
                                <a:gdLst/>
                                <a:ahLst/>
                                <a:cxnLst/>
                                <a:rect l="l" t="t" r="r" b="b"/>
                                <a:pathLst>
                                  <a:path w="12642" h="4392" fill="none" extrusionOk="0">
                                    <a:moveTo>
                                      <a:pt x="0" y="4392"/>
                                    </a:moveTo>
                                    <a:lnTo>
                                      <a:pt x="1264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7" name="Google Shape;4117;p68"/>
                              <p:cNvSpPr/>
                              <p:nvPr/>
                            </p:nvSpPr>
                            <p:spPr>
                              <a:xfrm>
                                <a:off x="4683250" y="3830061"/>
                                <a:ext cx="50336" cy="117983"/>
                              </a:xfrm>
                              <a:custGeom>
                                <a:avLst/>
                                <a:gdLst/>
                                <a:ahLst/>
                                <a:cxnLst/>
                                <a:rect l="l" t="t" r="r" b="b"/>
                                <a:pathLst>
                                  <a:path w="6400" h="15001" fill="none" extrusionOk="0">
                                    <a:moveTo>
                                      <a:pt x="1" y="1"/>
                                    </a:moveTo>
                                    <a:lnTo>
                                      <a:pt x="6400" y="1500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4118;p68"/>
                              <p:cNvSpPr/>
                              <p:nvPr/>
                            </p:nvSpPr>
                            <p:spPr>
                              <a:xfrm>
                                <a:off x="4733578" y="3855276"/>
                                <a:ext cx="56046" cy="92768"/>
                              </a:xfrm>
                              <a:custGeom>
                                <a:avLst/>
                                <a:gdLst/>
                                <a:ahLst/>
                                <a:cxnLst/>
                                <a:rect l="l" t="t" r="r" b="b"/>
                                <a:pathLst>
                                  <a:path w="7126" h="11795" fill="none" extrusionOk="0">
                                    <a:moveTo>
                                      <a:pt x="1" y="11795"/>
                                    </a:moveTo>
                                    <a:lnTo>
                                      <a:pt x="712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9" name="Google Shape;4119;p68"/>
                              <p:cNvSpPr/>
                              <p:nvPr/>
                            </p:nvSpPr>
                            <p:spPr>
                              <a:xfrm>
                                <a:off x="4888943" y="3730450"/>
                                <a:ext cx="34928" cy="89252"/>
                              </a:xfrm>
                              <a:custGeom>
                                <a:avLst/>
                                <a:gdLst/>
                                <a:ahLst/>
                                <a:cxnLst/>
                                <a:rect l="l" t="t" r="r" b="b"/>
                                <a:pathLst>
                                  <a:path w="4441" h="11348" fill="none" extrusionOk="0">
                                    <a:moveTo>
                                      <a:pt x="4440" y="11347"/>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0" name="Google Shape;4120;p68"/>
                              <p:cNvSpPr/>
                              <p:nvPr/>
                            </p:nvSpPr>
                            <p:spPr>
                              <a:xfrm>
                                <a:off x="4590301" y="3667468"/>
                                <a:ext cx="49762" cy="70887"/>
                              </a:xfrm>
                              <a:custGeom>
                                <a:avLst/>
                                <a:gdLst/>
                                <a:ahLst/>
                                <a:cxnLst/>
                                <a:rect l="l" t="t" r="r" b="b"/>
                                <a:pathLst>
                                  <a:path w="6327" h="9013" fill="none" extrusionOk="0">
                                    <a:moveTo>
                                      <a:pt x="0" y="9012"/>
                                    </a:moveTo>
                                    <a:lnTo>
                                      <a:pt x="63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1" name="Google Shape;4121;p68"/>
                              <p:cNvSpPr/>
                              <p:nvPr/>
                            </p:nvSpPr>
                            <p:spPr>
                              <a:xfrm>
                                <a:off x="4640338" y="3648536"/>
                                <a:ext cx="80593" cy="20268"/>
                              </a:xfrm>
                              <a:custGeom>
                                <a:avLst/>
                                <a:gdLst/>
                                <a:ahLst/>
                                <a:cxnLst/>
                                <a:rect l="l" t="t" r="r" b="b"/>
                                <a:pathLst>
                                  <a:path w="10247" h="2577" fill="none" extrusionOk="0">
                                    <a:moveTo>
                                      <a:pt x="1" y="2577"/>
                                    </a:moveTo>
                                    <a:lnTo>
                                      <a:pt x="102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22" name="Google Shape;4122;p68"/>
                              <p:cNvGrpSpPr/>
                              <p:nvPr/>
                            </p:nvGrpSpPr>
                            <p:grpSpPr>
                              <a:xfrm>
                                <a:off x="4579164" y="3203653"/>
                                <a:ext cx="1244833" cy="1020397"/>
                                <a:chOff x="4579164" y="3203653"/>
                                <a:chExt cx="1244833" cy="1020397"/>
                              </a:xfrm>
                            </p:grpSpPr>
                            <p:sp>
                              <p:nvSpPr>
                                <p:cNvPr id="4123" name="Google Shape;4123;p68"/>
                                <p:cNvSpPr/>
                                <p:nvPr/>
                              </p:nvSpPr>
                              <p:spPr>
                                <a:xfrm>
                                  <a:off x="4753083" y="3966015"/>
                                  <a:ext cx="92964" cy="53765"/>
                                </a:xfrm>
                                <a:custGeom>
                                  <a:avLst/>
                                  <a:gdLst/>
                                  <a:ahLst/>
                                  <a:cxnLst/>
                                  <a:rect l="l" t="t" r="r" b="b"/>
                                  <a:pathLst>
                                    <a:path w="11820" h="6836" fill="none" extrusionOk="0">
                                      <a:moveTo>
                                        <a:pt x="1" y="6836"/>
                                      </a:moveTo>
                                      <a:lnTo>
                                        <a:pt x="118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4124;p68"/>
                                <p:cNvSpPr/>
                                <p:nvPr/>
                              </p:nvSpPr>
                              <p:spPr>
                                <a:xfrm>
                                  <a:off x="4846040" y="3952794"/>
                                  <a:ext cx="103519" cy="13135"/>
                                </a:xfrm>
                                <a:custGeom>
                                  <a:avLst/>
                                  <a:gdLst/>
                                  <a:ahLst/>
                                  <a:cxnLst/>
                                  <a:rect l="l" t="t" r="r" b="b"/>
                                  <a:pathLst>
                                    <a:path w="13162" h="1670" fill="none" extrusionOk="0">
                                      <a:moveTo>
                                        <a:pt x="13161" y="0"/>
                                      </a:moveTo>
                                      <a:lnTo>
                                        <a:pt x="0" y="1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5" name="Google Shape;4125;p68"/>
                                <p:cNvSpPr/>
                                <p:nvPr/>
                              </p:nvSpPr>
                              <p:spPr>
                                <a:xfrm>
                                  <a:off x="4846040" y="3962216"/>
                                  <a:ext cx="64800" cy="128066"/>
                                </a:xfrm>
                                <a:custGeom>
                                  <a:avLst/>
                                  <a:gdLst/>
                                  <a:ahLst/>
                                  <a:cxnLst/>
                                  <a:rect l="l" t="t" r="r" b="b"/>
                                  <a:pathLst>
                                    <a:path w="8239" h="16283" fill="none" extrusionOk="0">
                                      <a:moveTo>
                                        <a:pt x="0" y="0"/>
                                      </a:moveTo>
                                      <a:lnTo>
                                        <a:pt x="8238" y="1628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6" name="Google Shape;4126;p68"/>
                                <p:cNvSpPr/>
                                <p:nvPr/>
                              </p:nvSpPr>
                              <p:spPr>
                                <a:xfrm>
                                  <a:off x="4842233" y="3962216"/>
                                  <a:ext cx="3815" cy="164787"/>
                                </a:xfrm>
                                <a:custGeom>
                                  <a:avLst/>
                                  <a:gdLst/>
                                  <a:ahLst/>
                                  <a:cxnLst/>
                                  <a:rect l="l" t="t" r="r" b="b"/>
                                  <a:pathLst>
                                    <a:path w="485" h="20952" fill="none" extrusionOk="0">
                                      <a:moveTo>
                                        <a:pt x="0" y="20952"/>
                                      </a:moveTo>
                                      <a:lnTo>
                                        <a:pt x="4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7" name="Google Shape;4127;p68"/>
                                <p:cNvSpPr/>
                                <p:nvPr/>
                              </p:nvSpPr>
                              <p:spPr>
                                <a:xfrm>
                                  <a:off x="4842233" y="4123189"/>
                                  <a:ext cx="37587" cy="53002"/>
                                </a:xfrm>
                                <a:custGeom>
                                  <a:avLst/>
                                  <a:gdLst/>
                                  <a:ahLst/>
                                  <a:cxnLst/>
                                  <a:rect l="l" t="t" r="r" b="b"/>
                                  <a:pathLst>
                                    <a:path w="4779" h="6739" fill="none" extrusionOk="0">
                                      <a:moveTo>
                                        <a:pt x="4779" y="673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8" name="Google Shape;4128;p68"/>
                                <p:cNvSpPr/>
                                <p:nvPr/>
                              </p:nvSpPr>
                              <p:spPr>
                                <a:xfrm>
                                  <a:off x="4770779" y="4118525"/>
                                  <a:ext cx="71461" cy="4672"/>
                                </a:xfrm>
                                <a:custGeom>
                                  <a:avLst/>
                                  <a:gdLst/>
                                  <a:ahLst/>
                                  <a:cxnLst/>
                                  <a:rect l="l" t="t" r="r" b="b"/>
                                  <a:pathLst>
                                    <a:path w="9086" h="594" fill="none" extrusionOk="0">
                                      <a:moveTo>
                                        <a:pt x="9085" y="594"/>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9" name="Google Shape;4129;p68"/>
                                <p:cNvSpPr/>
                                <p:nvPr/>
                              </p:nvSpPr>
                              <p:spPr>
                                <a:xfrm>
                                  <a:off x="4842233" y="4090274"/>
                                  <a:ext cx="68606" cy="32923"/>
                                </a:xfrm>
                                <a:custGeom>
                                  <a:avLst/>
                                  <a:gdLst/>
                                  <a:ahLst/>
                                  <a:cxnLst/>
                                  <a:rect l="l" t="t" r="r" b="b"/>
                                  <a:pathLst>
                                    <a:path w="8723" h="4186" fill="none" extrusionOk="0">
                                      <a:moveTo>
                                        <a:pt x="0" y="4186"/>
                                      </a:moveTo>
                                      <a:lnTo>
                                        <a:pt x="872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30" name="Google Shape;4130;p68"/>
                                <p:cNvGrpSpPr/>
                                <p:nvPr/>
                              </p:nvGrpSpPr>
                              <p:grpSpPr>
                                <a:xfrm>
                                  <a:off x="4579164" y="3203653"/>
                                  <a:ext cx="1244833" cy="1020397"/>
                                  <a:chOff x="4579164" y="3203653"/>
                                  <a:chExt cx="1244833" cy="1020397"/>
                                </a:xfrm>
                              </p:grpSpPr>
                              <p:sp>
                                <p:nvSpPr>
                                  <p:cNvPr id="4131" name="Google Shape;4131;p68"/>
                                  <p:cNvSpPr/>
                                  <p:nvPr/>
                                </p:nvSpPr>
                                <p:spPr>
                                  <a:xfrm>
                                    <a:off x="4788476" y="3855276"/>
                                    <a:ext cx="57572" cy="110747"/>
                                  </a:xfrm>
                                  <a:custGeom>
                                    <a:avLst/>
                                    <a:gdLst/>
                                    <a:ahLst/>
                                    <a:cxnLst/>
                                    <a:rect l="l" t="t" r="r" b="b"/>
                                    <a:pathLst>
                                      <a:path w="7320" h="14081" fill="none" extrusionOk="0">
                                        <a:moveTo>
                                          <a:pt x="7319" y="1408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2" name="Google Shape;4132;p68"/>
                                  <p:cNvSpPr/>
                                  <p:nvPr/>
                                </p:nvSpPr>
                                <p:spPr>
                                  <a:xfrm>
                                    <a:off x="4846040" y="3833867"/>
                                    <a:ext cx="11231" cy="132156"/>
                                  </a:xfrm>
                                  <a:custGeom>
                                    <a:avLst/>
                                    <a:gdLst/>
                                    <a:ahLst/>
                                    <a:cxnLst/>
                                    <a:rect l="l" t="t" r="r" b="b"/>
                                    <a:pathLst>
                                      <a:path w="1428" h="16803" fill="none" extrusionOk="0">
                                        <a:moveTo>
                                          <a:pt x="0" y="16803"/>
                                        </a:moveTo>
                                        <a:lnTo>
                                          <a:pt x="1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3" name="Google Shape;4133;p68"/>
                                  <p:cNvSpPr/>
                                  <p:nvPr/>
                                </p:nvSpPr>
                                <p:spPr>
                                  <a:xfrm>
                                    <a:off x="4761554" y="3854796"/>
                                    <a:ext cx="26261" cy="164984"/>
                                  </a:xfrm>
                                  <a:custGeom>
                                    <a:avLst/>
                                    <a:gdLst/>
                                    <a:ahLst/>
                                    <a:cxnLst/>
                                    <a:rect l="l" t="t" r="r" b="b"/>
                                    <a:pathLst>
                                      <a:path w="3339" h="20977" fill="none" extrusionOk="0">
                                        <a:moveTo>
                                          <a:pt x="0" y="20977"/>
                                        </a:moveTo>
                                        <a:lnTo>
                                          <a:pt x="33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4" name="Google Shape;4134;p68"/>
                                  <p:cNvSpPr/>
                                  <p:nvPr/>
                                </p:nvSpPr>
                                <p:spPr>
                                  <a:xfrm>
                                    <a:off x="4846991" y="3818263"/>
                                    <a:ext cx="74025" cy="146242"/>
                                  </a:xfrm>
                                  <a:custGeom>
                                    <a:avLst/>
                                    <a:gdLst/>
                                    <a:ahLst/>
                                    <a:cxnLst/>
                                    <a:rect l="l" t="t" r="r" b="b"/>
                                    <a:pathLst>
                                      <a:path w="9412" h="18594" fill="none" extrusionOk="0">
                                        <a:moveTo>
                                          <a:pt x="0" y="18593"/>
                                        </a:moveTo>
                                        <a:lnTo>
                                          <a:pt x="941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4135;p68"/>
                                  <p:cNvSpPr/>
                                  <p:nvPr/>
                                </p:nvSpPr>
                                <p:spPr>
                                  <a:xfrm>
                                    <a:off x="4927191" y="3823305"/>
                                    <a:ext cx="22368" cy="129497"/>
                                  </a:xfrm>
                                  <a:custGeom>
                                    <a:avLst/>
                                    <a:gdLst/>
                                    <a:ahLst/>
                                    <a:cxnLst/>
                                    <a:rect l="l" t="t" r="r" b="b"/>
                                    <a:pathLst>
                                      <a:path w="2844" h="16465" fill="none" extrusionOk="0">
                                        <a:moveTo>
                                          <a:pt x="1" y="1"/>
                                        </a:moveTo>
                                        <a:lnTo>
                                          <a:pt x="2843" y="1646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36" name="Google Shape;4136;p68"/>
                                  <p:cNvGrpSpPr/>
                                  <p:nvPr/>
                                </p:nvGrpSpPr>
                                <p:grpSpPr>
                                  <a:xfrm>
                                    <a:off x="4579164" y="3203653"/>
                                    <a:ext cx="1244833" cy="1020397"/>
                                    <a:chOff x="4579164" y="3203653"/>
                                    <a:chExt cx="1244833" cy="1020397"/>
                                  </a:xfrm>
                                </p:grpSpPr>
                                <p:sp>
                                  <p:nvSpPr>
                                    <p:cNvPr id="4137" name="Google Shape;4137;p68"/>
                                    <p:cNvSpPr/>
                                    <p:nvPr/>
                                  </p:nvSpPr>
                                  <p:spPr>
                                    <a:xfrm>
                                      <a:off x="4579164" y="3652241"/>
                                      <a:ext cx="422626" cy="571809"/>
                                    </a:xfrm>
                                    <a:custGeom>
                                      <a:avLst/>
                                      <a:gdLst/>
                                      <a:ahLst/>
                                      <a:cxnLst/>
                                      <a:rect l="l" t="t" r="r" b="b"/>
                                      <a:pathLst>
                                        <a:path w="53735" h="72703" fill="none" extrusionOk="0">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8" name="Google Shape;4138;p68"/>
                                    <p:cNvSpPr/>
                                    <p:nvPr/>
                                  </p:nvSpPr>
                                  <p:spPr>
                                    <a:xfrm>
                                      <a:off x="4617986" y="3203653"/>
                                      <a:ext cx="1206011" cy="684357"/>
                                    </a:xfrm>
                                    <a:custGeom>
                                      <a:avLst/>
                                      <a:gdLst/>
                                      <a:ahLst/>
                                      <a:cxnLst/>
                                      <a:rect l="l" t="t" r="r" b="b"/>
                                      <a:pathLst>
                                        <a:path w="153339" h="87013" fill="none" extrusionOk="0">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9" name="Google Shape;4139;p68"/>
                                    <p:cNvSpPr/>
                                    <p:nvPr/>
                                  </p:nvSpPr>
                                  <p:spPr>
                                    <a:xfrm>
                                      <a:off x="4906356" y="3466721"/>
                                      <a:ext cx="194289" cy="358880"/>
                                    </a:xfrm>
                                    <a:custGeom>
                                      <a:avLst/>
                                      <a:gdLst/>
                                      <a:ahLst/>
                                      <a:cxnLst/>
                                      <a:rect l="l" t="t" r="r" b="b"/>
                                      <a:pathLst>
                                        <a:path w="24703" h="45630" fill="none" extrusionOk="0">
                                          <a:moveTo>
                                            <a:pt x="8396" y="39968"/>
                                          </a:moveTo>
                                          <a:lnTo>
                                            <a:pt x="9835" y="45629"/>
                                          </a:lnTo>
                                          <a:lnTo>
                                            <a:pt x="11626" y="36786"/>
                                          </a:lnTo>
                                          <a:lnTo>
                                            <a:pt x="5492" y="30218"/>
                                          </a:lnTo>
                                          <a:lnTo>
                                            <a:pt x="1" y="25016"/>
                                          </a:lnTo>
                                          <a:lnTo>
                                            <a:pt x="1392" y="16040"/>
                                          </a:lnTo>
                                          <a:lnTo>
                                            <a:pt x="24702" y="15206"/>
                                          </a:lnTo>
                                          <a:lnTo>
                                            <a:pt x="647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0" name="Google Shape;4140;p68"/>
                                    <p:cNvSpPr/>
                                    <p:nvPr/>
                                  </p:nvSpPr>
                                  <p:spPr>
                                    <a:xfrm>
                                      <a:off x="4972383" y="3756043"/>
                                      <a:ext cx="25412" cy="25026"/>
                                    </a:xfrm>
                                    <a:custGeom>
                                      <a:avLst/>
                                      <a:gdLst/>
                                      <a:ahLst/>
                                      <a:cxnLst/>
                                      <a:rect l="l" t="t" r="r" b="b"/>
                                      <a:pathLst>
                                        <a:path w="3231" h="3182" fill="none" extrusionOk="0">
                                          <a:moveTo>
                                            <a:pt x="1" y="3182"/>
                                          </a:moveTo>
                                          <a:lnTo>
                                            <a:pt x="323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4141" name="Google Shape;4141;p68"/>
                            <p:cNvSpPr/>
                            <p:nvPr/>
                          </p:nvSpPr>
                          <p:spPr>
                            <a:xfrm>
                              <a:off x="4890375" y="3688019"/>
                              <a:ext cx="5144" cy="43769"/>
                            </a:xfrm>
                            <a:custGeom>
                              <a:avLst/>
                              <a:gdLst/>
                              <a:ahLst/>
                              <a:cxnLst/>
                              <a:rect l="l" t="t" r="r" b="b"/>
                              <a:pathLst>
                                <a:path w="654" h="5565" fill="none" extrusionOk="0">
                                  <a:moveTo>
                                    <a:pt x="653" y="0"/>
                                  </a:moveTo>
                                  <a:lnTo>
                                    <a:pt x="0" y="5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2" name="Google Shape;4142;p68"/>
                            <p:cNvSpPr/>
                            <p:nvPr/>
                          </p:nvSpPr>
                          <p:spPr>
                            <a:xfrm>
                              <a:off x="4899317" y="3688019"/>
                              <a:ext cx="54048" cy="20174"/>
                            </a:xfrm>
                            <a:custGeom>
                              <a:avLst/>
                              <a:gdLst/>
                              <a:ahLst/>
                              <a:cxnLst/>
                              <a:rect l="l" t="t" r="r" b="b"/>
                              <a:pathLst>
                                <a:path w="6872" h="2565" fill="none" extrusionOk="0">
                                  <a:moveTo>
                                    <a:pt x="0" y="0"/>
                                  </a:moveTo>
                                  <a:lnTo>
                                    <a:pt x="6871" y="2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3" name="Google Shape;4143;p68"/>
                            <p:cNvSpPr/>
                            <p:nvPr/>
                          </p:nvSpPr>
                          <p:spPr>
                            <a:xfrm>
                              <a:off x="4862690" y="3700571"/>
                              <a:ext cx="27693" cy="31216"/>
                            </a:xfrm>
                            <a:custGeom>
                              <a:avLst/>
                              <a:gdLst/>
                              <a:ahLst/>
                              <a:cxnLst/>
                              <a:rect l="l" t="t" r="r" b="b"/>
                              <a:pathLst>
                                <a:path w="3521" h="3969" fill="none" extrusionOk="0">
                                  <a:moveTo>
                                    <a:pt x="0" y="1"/>
                                  </a:moveTo>
                                  <a:lnTo>
                                    <a:pt x="3520" y="39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144" name="Google Shape;4144;p68"/>
                        <p:cNvSpPr/>
                        <p:nvPr/>
                      </p:nvSpPr>
                      <p:spPr>
                        <a:xfrm>
                          <a:off x="4953924" y="3297081"/>
                          <a:ext cx="146053" cy="168122"/>
                        </a:xfrm>
                        <a:custGeom>
                          <a:avLst/>
                          <a:gdLst/>
                          <a:ahLst/>
                          <a:cxnLst/>
                          <a:rect l="l" t="t" r="r" b="b"/>
                          <a:pathLst>
                            <a:path w="18570" h="21376" fill="none" extrusionOk="0">
                              <a:moveTo>
                                <a:pt x="1" y="21376"/>
                              </a:moveTo>
                              <a:lnTo>
                                <a:pt x="18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4145" name="Google Shape;4145;p68"/>
              <p:cNvGrpSpPr/>
              <p:nvPr/>
            </p:nvGrpSpPr>
            <p:grpSpPr>
              <a:xfrm>
                <a:off x="4595437" y="3598775"/>
                <a:ext cx="37776" cy="32451"/>
                <a:chOff x="4595437" y="3598775"/>
                <a:chExt cx="37776" cy="32451"/>
              </a:xfrm>
            </p:grpSpPr>
            <p:sp>
              <p:nvSpPr>
                <p:cNvPr id="4146" name="Google Shape;4146;p68"/>
                <p:cNvSpPr/>
                <p:nvPr/>
              </p:nvSpPr>
              <p:spPr>
                <a:xfrm>
                  <a:off x="4595437" y="3598775"/>
                  <a:ext cx="37776" cy="32451"/>
                </a:xfrm>
                <a:custGeom>
                  <a:avLst/>
                  <a:gdLst/>
                  <a:ahLst/>
                  <a:cxnLst/>
                  <a:rect l="l" t="t" r="r" b="b"/>
                  <a:pathLst>
                    <a:path w="4803" h="4126" extrusionOk="0">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7" name="Google Shape;4147;p68"/>
                <p:cNvSpPr/>
                <p:nvPr/>
              </p:nvSpPr>
              <p:spPr>
                <a:xfrm>
                  <a:off x="4610561" y="3608480"/>
                  <a:ext cx="13040" cy="13040"/>
                </a:xfrm>
                <a:custGeom>
                  <a:avLst/>
                  <a:gdLst/>
                  <a:ahLst/>
                  <a:cxnLst/>
                  <a:rect l="l" t="t" r="r" b="b"/>
                  <a:pathLst>
                    <a:path w="1658" h="1658" extrusionOk="0">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8" name="Google Shape;4148;p68"/>
              <p:cNvGrpSpPr/>
              <p:nvPr/>
            </p:nvGrpSpPr>
            <p:grpSpPr>
              <a:xfrm>
                <a:off x="4641864" y="3524443"/>
                <a:ext cx="37776" cy="32380"/>
                <a:chOff x="4641864" y="3524443"/>
                <a:chExt cx="37776" cy="32380"/>
              </a:xfrm>
            </p:grpSpPr>
            <p:sp>
              <p:nvSpPr>
                <p:cNvPr id="4149" name="Google Shape;4149;p68"/>
                <p:cNvSpPr/>
                <p:nvPr/>
              </p:nvSpPr>
              <p:spPr>
                <a:xfrm>
                  <a:off x="4641864" y="3524443"/>
                  <a:ext cx="37776" cy="32380"/>
                </a:xfrm>
                <a:custGeom>
                  <a:avLst/>
                  <a:gdLst/>
                  <a:ahLst/>
                  <a:cxnLst/>
                  <a:rect l="l" t="t" r="r" b="b"/>
                  <a:pathLst>
                    <a:path w="4803" h="4117" extrusionOk="0">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0" name="Google Shape;4150;p68"/>
                <p:cNvSpPr/>
                <p:nvPr/>
              </p:nvSpPr>
              <p:spPr>
                <a:xfrm>
                  <a:off x="4656988" y="3534077"/>
                  <a:ext cx="13048" cy="13040"/>
                </a:xfrm>
                <a:custGeom>
                  <a:avLst/>
                  <a:gdLst/>
                  <a:ahLst/>
                  <a:cxnLst/>
                  <a:rect l="l" t="t" r="r" b="b"/>
                  <a:pathLst>
                    <a:path w="1659" h="1658" extrusionOk="0">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1" name="Google Shape;4151;p68"/>
              <p:cNvGrpSpPr/>
              <p:nvPr/>
            </p:nvGrpSpPr>
            <p:grpSpPr>
              <a:xfrm>
                <a:off x="4648431" y="3893901"/>
                <a:ext cx="37776" cy="32357"/>
                <a:chOff x="4648431" y="3893901"/>
                <a:chExt cx="37776" cy="32357"/>
              </a:xfrm>
            </p:grpSpPr>
            <p:sp>
              <p:nvSpPr>
                <p:cNvPr id="4152" name="Google Shape;4152;p68"/>
                <p:cNvSpPr/>
                <p:nvPr/>
              </p:nvSpPr>
              <p:spPr>
                <a:xfrm>
                  <a:off x="4648431" y="3893901"/>
                  <a:ext cx="37776" cy="32357"/>
                </a:xfrm>
                <a:custGeom>
                  <a:avLst/>
                  <a:gdLst/>
                  <a:ahLst/>
                  <a:cxnLst/>
                  <a:rect l="l" t="t" r="r" b="b"/>
                  <a:pathLst>
                    <a:path w="4803" h="4114" extrusionOk="0">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3" name="Google Shape;4153;p68"/>
                <p:cNvSpPr/>
                <p:nvPr/>
              </p:nvSpPr>
              <p:spPr>
                <a:xfrm>
                  <a:off x="4663556" y="3903606"/>
                  <a:ext cx="13040" cy="13040"/>
                </a:xfrm>
                <a:custGeom>
                  <a:avLst/>
                  <a:gdLst/>
                  <a:ahLst/>
                  <a:cxnLst/>
                  <a:rect l="l" t="t" r="r" b="b"/>
                  <a:pathLst>
                    <a:path w="1658" h="1658" extrusionOk="0">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4" name="Google Shape;4154;p68"/>
              <p:cNvGrpSpPr/>
              <p:nvPr/>
            </p:nvGrpSpPr>
            <p:grpSpPr>
              <a:xfrm>
                <a:off x="4567752" y="3722908"/>
                <a:ext cx="37870" cy="32380"/>
                <a:chOff x="4567752" y="3722908"/>
                <a:chExt cx="37870" cy="32380"/>
              </a:xfrm>
            </p:grpSpPr>
            <p:sp>
              <p:nvSpPr>
                <p:cNvPr id="4155" name="Google Shape;4155;p68"/>
                <p:cNvSpPr/>
                <p:nvPr/>
              </p:nvSpPr>
              <p:spPr>
                <a:xfrm>
                  <a:off x="4567752" y="3722908"/>
                  <a:ext cx="37870" cy="32380"/>
                </a:xfrm>
                <a:custGeom>
                  <a:avLst/>
                  <a:gdLst/>
                  <a:ahLst/>
                  <a:cxnLst/>
                  <a:rect l="l" t="t" r="r" b="b"/>
                  <a:pathLst>
                    <a:path w="4815" h="4117" extrusionOk="0">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6" name="Google Shape;4156;p68"/>
                <p:cNvSpPr/>
                <p:nvPr/>
              </p:nvSpPr>
              <p:spPr>
                <a:xfrm>
                  <a:off x="4580690" y="3732543"/>
                  <a:ext cx="15227" cy="13064"/>
                </a:xfrm>
                <a:custGeom>
                  <a:avLst/>
                  <a:gdLst/>
                  <a:ahLst/>
                  <a:cxnLst/>
                  <a:rect l="l" t="t" r="r" b="b"/>
                  <a:pathLst>
                    <a:path w="1936" h="1661" extrusionOk="0">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7" name="Google Shape;4157;p68"/>
              <p:cNvGrpSpPr/>
              <p:nvPr/>
            </p:nvGrpSpPr>
            <p:grpSpPr>
              <a:xfrm>
                <a:off x="4617506" y="3652052"/>
                <a:ext cx="37783" cy="32357"/>
                <a:chOff x="4617506" y="3652052"/>
                <a:chExt cx="37783" cy="32357"/>
              </a:xfrm>
            </p:grpSpPr>
            <p:sp>
              <p:nvSpPr>
                <p:cNvPr id="4158" name="Google Shape;4158;p68"/>
                <p:cNvSpPr/>
                <p:nvPr/>
              </p:nvSpPr>
              <p:spPr>
                <a:xfrm>
                  <a:off x="4617506" y="3652052"/>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9" name="Google Shape;4159;p68"/>
                <p:cNvSpPr/>
                <p:nvPr/>
              </p:nvSpPr>
              <p:spPr>
                <a:xfrm>
                  <a:off x="4632638" y="3661758"/>
                  <a:ext cx="13040" cy="13040"/>
                </a:xfrm>
                <a:custGeom>
                  <a:avLst/>
                  <a:gdLst/>
                  <a:ahLst/>
                  <a:cxnLst/>
                  <a:rect l="l" t="t" r="r" b="b"/>
                  <a:pathLst>
                    <a:path w="1658" h="1658" extrusionOk="0">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0" name="Google Shape;4160;p68"/>
              <p:cNvGrpSpPr/>
              <p:nvPr/>
            </p:nvGrpSpPr>
            <p:grpSpPr>
              <a:xfrm>
                <a:off x="4739005" y="3554149"/>
                <a:ext cx="37870" cy="32357"/>
                <a:chOff x="4739005" y="3554149"/>
                <a:chExt cx="37870" cy="32357"/>
              </a:xfrm>
            </p:grpSpPr>
            <p:sp>
              <p:nvSpPr>
                <p:cNvPr id="4161" name="Google Shape;4161;p68"/>
                <p:cNvSpPr/>
                <p:nvPr/>
              </p:nvSpPr>
              <p:spPr>
                <a:xfrm>
                  <a:off x="4739005" y="3554149"/>
                  <a:ext cx="37870" cy="32357"/>
                </a:xfrm>
                <a:custGeom>
                  <a:avLst/>
                  <a:gdLst/>
                  <a:ahLst/>
                  <a:cxnLst/>
                  <a:rect l="l" t="t" r="r" b="b"/>
                  <a:pathLst>
                    <a:path w="4815" h="4114" extrusionOk="0">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2" name="Google Shape;4162;p68"/>
                <p:cNvSpPr/>
                <p:nvPr/>
              </p:nvSpPr>
              <p:spPr>
                <a:xfrm>
                  <a:off x="4751943" y="3563854"/>
                  <a:ext cx="15227" cy="13048"/>
                </a:xfrm>
                <a:custGeom>
                  <a:avLst/>
                  <a:gdLst/>
                  <a:ahLst/>
                  <a:cxnLst/>
                  <a:rect l="l" t="t" r="r" b="b"/>
                  <a:pathLst>
                    <a:path w="1936" h="1659" extrusionOk="0">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3" name="Google Shape;4163;p68"/>
              <p:cNvGrpSpPr/>
              <p:nvPr/>
            </p:nvGrpSpPr>
            <p:grpSpPr>
              <a:xfrm>
                <a:off x="4806557" y="3630258"/>
                <a:ext cx="37776" cy="32364"/>
                <a:chOff x="4806557" y="3630258"/>
                <a:chExt cx="37776" cy="32364"/>
              </a:xfrm>
            </p:grpSpPr>
            <p:sp>
              <p:nvSpPr>
                <p:cNvPr id="4164" name="Google Shape;4164;p68"/>
                <p:cNvSpPr/>
                <p:nvPr/>
              </p:nvSpPr>
              <p:spPr>
                <a:xfrm>
                  <a:off x="4806557" y="3630258"/>
                  <a:ext cx="37776" cy="32364"/>
                </a:xfrm>
                <a:custGeom>
                  <a:avLst/>
                  <a:gdLst/>
                  <a:ahLst/>
                  <a:cxnLst/>
                  <a:rect l="l" t="t" r="r" b="b"/>
                  <a:pathLst>
                    <a:path w="4803" h="4115" extrusionOk="0">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5" name="Google Shape;4165;p68"/>
                <p:cNvSpPr/>
                <p:nvPr/>
              </p:nvSpPr>
              <p:spPr>
                <a:xfrm>
                  <a:off x="4819495" y="3639972"/>
                  <a:ext cx="15227" cy="13040"/>
                </a:xfrm>
                <a:custGeom>
                  <a:avLst/>
                  <a:gdLst/>
                  <a:ahLst/>
                  <a:cxnLst/>
                  <a:rect l="l" t="t" r="r" b="b"/>
                  <a:pathLst>
                    <a:path w="1936" h="1658" extrusionOk="0">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6" name="Google Shape;4166;p68"/>
              <p:cNvGrpSpPr/>
              <p:nvPr/>
            </p:nvGrpSpPr>
            <p:grpSpPr>
              <a:xfrm>
                <a:off x="4737007" y="4004357"/>
                <a:ext cx="37870" cy="32357"/>
                <a:chOff x="4737007" y="4004357"/>
                <a:chExt cx="37870" cy="32357"/>
              </a:xfrm>
            </p:grpSpPr>
            <p:sp>
              <p:nvSpPr>
                <p:cNvPr id="4167" name="Google Shape;4167;p68"/>
                <p:cNvSpPr/>
                <p:nvPr/>
              </p:nvSpPr>
              <p:spPr>
                <a:xfrm>
                  <a:off x="4737007" y="4004357"/>
                  <a:ext cx="37870" cy="32357"/>
                </a:xfrm>
                <a:custGeom>
                  <a:avLst/>
                  <a:gdLst/>
                  <a:ahLst/>
                  <a:cxnLst/>
                  <a:rect l="l" t="t" r="r" b="b"/>
                  <a:pathLst>
                    <a:path w="4815" h="4114" extrusionOk="0">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8" name="Google Shape;4168;p68"/>
                <p:cNvSpPr/>
                <p:nvPr/>
              </p:nvSpPr>
              <p:spPr>
                <a:xfrm>
                  <a:off x="4752131" y="4014062"/>
                  <a:ext cx="13040" cy="13048"/>
                </a:xfrm>
                <a:custGeom>
                  <a:avLst/>
                  <a:gdLst/>
                  <a:ahLst/>
                  <a:cxnLst/>
                  <a:rect l="l" t="t" r="r" b="b"/>
                  <a:pathLst>
                    <a:path w="1658" h="1659" extrusionOk="0">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9" name="Google Shape;4169;p68"/>
              <p:cNvGrpSpPr/>
              <p:nvPr/>
            </p:nvGrpSpPr>
            <p:grpSpPr>
              <a:xfrm>
                <a:off x="4773634" y="4208627"/>
                <a:ext cx="37776" cy="32357"/>
                <a:chOff x="4773634" y="4208627"/>
                <a:chExt cx="37776" cy="32357"/>
              </a:xfrm>
            </p:grpSpPr>
            <p:sp>
              <p:nvSpPr>
                <p:cNvPr id="4170" name="Google Shape;4170;p68"/>
                <p:cNvSpPr/>
                <p:nvPr/>
              </p:nvSpPr>
              <p:spPr>
                <a:xfrm>
                  <a:off x="4773634" y="4208627"/>
                  <a:ext cx="37776" cy="32357"/>
                </a:xfrm>
                <a:custGeom>
                  <a:avLst/>
                  <a:gdLst/>
                  <a:ahLst/>
                  <a:cxnLst/>
                  <a:rect l="l" t="t" r="r" b="b"/>
                  <a:pathLst>
                    <a:path w="4803" h="4114" extrusionOk="0">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1" name="Google Shape;4171;p68"/>
                <p:cNvSpPr/>
                <p:nvPr/>
              </p:nvSpPr>
              <p:spPr>
                <a:xfrm>
                  <a:off x="4788664" y="4218332"/>
                  <a:ext cx="13048" cy="13040"/>
                </a:xfrm>
                <a:custGeom>
                  <a:avLst/>
                  <a:gdLst/>
                  <a:ahLst/>
                  <a:cxnLst/>
                  <a:rect l="l" t="t" r="r" b="b"/>
                  <a:pathLst>
                    <a:path w="1659"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2" name="Google Shape;4172;p68"/>
              <p:cNvGrpSpPr/>
              <p:nvPr/>
            </p:nvGrpSpPr>
            <p:grpSpPr>
              <a:xfrm>
                <a:off x="4888282" y="4074764"/>
                <a:ext cx="37776" cy="32451"/>
                <a:chOff x="4888282" y="4074764"/>
                <a:chExt cx="37776" cy="32451"/>
              </a:xfrm>
            </p:grpSpPr>
            <p:sp>
              <p:nvSpPr>
                <p:cNvPr id="4173" name="Google Shape;4173;p68"/>
                <p:cNvSpPr/>
                <p:nvPr/>
              </p:nvSpPr>
              <p:spPr>
                <a:xfrm>
                  <a:off x="4888282" y="4074764"/>
                  <a:ext cx="37776" cy="32451"/>
                </a:xfrm>
                <a:custGeom>
                  <a:avLst/>
                  <a:gdLst/>
                  <a:ahLst/>
                  <a:cxnLst/>
                  <a:rect l="l" t="t" r="r" b="b"/>
                  <a:pathLst>
                    <a:path w="4803" h="4126" extrusionOk="0">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4" name="Google Shape;4174;p68"/>
                <p:cNvSpPr/>
                <p:nvPr/>
              </p:nvSpPr>
              <p:spPr>
                <a:xfrm>
                  <a:off x="4901220" y="4084470"/>
                  <a:ext cx="15227" cy="13064"/>
                </a:xfrm>
                <a:custGeom>
                  <a:avLst/>
                  <a:gdLst/>
                  <a:ahLst/>
                  <a:cxnLst/>
                  <a:rect l="l" t="t" r="r" b="b"/>
                  <a:pathLst>
                    <a:path w="1936" h="1661" extrusionOk="0">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5" name="Google Shape;4175;p68"/>
              <p:cNvGrpSpPr/>
              <p:nvPr/>
            </p:nvGrpSpPr>
            <p:grpSpPr>
              <a:xfrm>
                <a:off x="4901315" y="3804271"/>
                <a:ext cx="37776" cy="32364"/>
                <a:chOff x="4901315" y="3804271"/>
                <a:chExt cx="37776" cy="32364"/>
              </a:xfrm>
            </p:grpSpPr>
            <p:sp>
              <p:nvSpPr>
                <p:cNvPr id="4176" name="Google Shape;4176;p68"/>
                <p:cNvSpPr/>
                <p:nvPr/>
              </p:nvSpPr>
              <p:spPr>
                <a:xfrm>
                  <a:off x="4901315" y="3804271"/>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7" name="Google Shape;4177;p68"/>
                <p:cNvSpPr/>
                <p:nvPr/>
              </p:nvSpPr>
              <p:spPr>
                <a:xfrm>
                  <a:off x="4914253" y="3813985"/>
                  <a:ext cx="15235" cy="13040"/>
                </a:xfrm>
                <a:custGeom>
                  <a:avLst/>
                  <a:gdLst/>
                  <a:ahLst/>
                  <a:cxnLst/>
                  <a:rect l="l" t="t" r="r" b="b"/>
                  <a:pathLst>
                    <a:path w="1937" h="1658" extrusionOk="0">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8" name="Google Shape;4178;p68"/>
              <p:cNvGrpSpPr/>
              <p:nvPr/>
            </p:nvGrpSpPr>
            <p:grpSpPr>
              <a:xfrm>
                <a:off x="4866394" y="3715035"/>
                <a:ext cx="37846" cy="32357"/>
                <a:chOff x="4866394" y="3715035"/>
                <a:chExt cx="37846" cy="32357"/>
              </a:xfrm>
            </p:grpSpPr>
            <p:sp>
              <p:nvSpPr>
                <p:cNvPr id="4179" name="Google Shape;4179;p68"/>
                <p:cNvSpPr/>
                <p:nvPr/>
              </p:nvSpPr>
              <p:spPr>
                <a:xfrm>
                  <a:off x="4866394" y="3715035"/>
                  <a:ext cx="37846" cy="32357"/>
                </a:xfrm>
                <a:custGeom>
                  <a:avLst/>
                  <a:gdLst/>
                  <a:ahLst/>
                  <a:cxnLst/>
                  <a:rect l="l" t="t" r="r" b="b"/>
                  <a:pathLst>
                    <a:path w="4812" h="4114" extrusionOk="0">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0" name="Google Shape;4180;p68"/>
                <p:cNvSpPr/>
                <p:nvPr/>
              </p:nvSpPr>
              <p:spPr>
                <a:xfrm>
                  <a:off x="4879340" y="3724646"/>
                  <a:ext cx="15227" cy="13103"/>
                </a:xfrm>
                <a:custGeom>
                  <a:avLst/>
                  <a:gdLst/>
                  <a:ahLst/>
                  <a:cxnLst/>
                  <a:rect l="l" t="t" r="r" b="b"/>
                  <a:pathLst>
                    <a:path w="1936" h="1666" extrusionOk="0">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1" name="Google Shape;4181;p68"/>
              <p:cNvGrpSpPr/>
              <p:nvPr/>
            </p:nvGrpSpPr>
            <p:grpSpPr>
              <a:xfrm>
                <a:off x="4979233" y="3839798"/>
                <a:ext cx="37878" cy="32420"/>
                <a:chOff x="4979233" y="3839798"/>
                <a:chExt cx="37878" cy="32420"/>
              </a:xfrm>
            </p:grpSpPr>
            <p:sp>
              <p:nvSpPr>
                <p:cNvPr id="4182" name="Google Shape;4182;p68"/>
                <p:cNvSpPr/>
                <p:nvPr/>
              </p:nvSpPr>
              <p:spPr>
                <a:xfrm>
                  <a:off x="4979233" y="3839798"/>
                  <a:ext cx="37878" cy="32420"/>
                </a:xfrm>
                <a:custGeom>
                  <a:avLst/>
                  <a:gdLst/>
                  <a:ahLst/>
                  <a:cxnLst/>
                  <a:rect l="l" t="t" r="r" b="b"/>
                  <a:pathLst>
                    <a:path w="4816" h="4122" extrusionOk="0">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3" name="Google Shape;4183;p68"/>
                <p:cNvSpPr/>
                <p:nvPr/>
              </p:nvSpPr>
              <p:spPr>
                <a:xfrm>
                  <a:off x="4994366" y="384947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4" name="Google Shape;4184;p68"/>
              <p:cNvGrpSpPr/>
              <p:nvPr/>
            </p:nvGrpSpPr>
            <p:grpSpPr>
              <a:xfrm>
                <a:off x="4790662" y="3679147"/>
                <a:ext cx="37783" cy="32380"/>
                <a:chOff x="4790662" y="3679147"/>
                <a:chExt cx="37783" cy="32380"/>
              </a:xfrm>
            </p:grpSpPr>
            <p:sp>
              <p:nvSpPr>
                <p:cNvPr id="4185" name="Google Shape;4185;p68"/>
                <p:cNvSpPr/>
                <p:nvPr/>
              </p:nvSpPr>
              <p:spPr>
                <a:xfrm>
                  <a:off x="4790662" y="3679147"/>
                  <a:ext cx="37783" cy="32380"/>
                </a:xfrm>
                <a:custGeom>
                  <a:avLst/>
                  <a:gdLst/>
                  <a:ahLst/>
                  <a:cxnLst/>
                  <a:rect l="l" t="t" r="r" b="b"/>
                  <a:pathLst>
                    <a:path w="4804" h="4117" extrusionOk="0">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6" name="Google Shape;4186;p68"/>
                <p:cNvSpPr/>
                <p:nvPr/>
              </p:nvSpPr>
              <p:spPr>
                <a:xfrm>
                  <a:off x="4803506" y="3688774"/>
                  <a:ext cx="15235" cy="13072"/>
                </a:xfrm>
                <a:custGeom>
                  <a:avLst/>
                  <a:gdLst/>
                  <a:ahLst/>
                  <a:cxnLst/>
                  <a:rect l="l" t="t" r="r" b="b"/>
                  <a:pathLst>
                    <a:path w="1937" h="1662" extrusionOk="0">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7" name="Google Shape;4187;p68"/>
              <p:cNvGrpSpPr/>
              <p:nvPr/>
            </p:nvGrpSpPr>
            <p:grpSpPr>
              <a:xfrm>
                <a:off x="4857263" y="3557861"/>
                <a:ext cx="37776" cy="32357"/>
                <a:chOff x="4857263" y="3557861"/>
                <a:chExt cx="37776" cy="32357"/>
              </a:xfrm>
            </p:grpSpPr>
            <p:sp>
              <p:nvSpPr>
                <p:cNvPr id="4188" name="Google Shape;4188;p68"/>
                <p:cNvSpPr/>
                <p:nvPr/>
              </p:nvSpPr>
              <p:spPr>
                <a:xfrm>
                  <a:off x="4857263" y="3557861"/>
                  <a:ext cx="37776" cy="32357"/>
                </a:xfrm>
                <a:custGeom>
                  <a:avLst/>
                  <a:gdLst/>
                  <a:ahLst/>
                  <a:cxnLst/>
                  <a:rect l="l" t="t" r="r" b="b"/>
                  <a:pathLst>
                    <a:path w="4803" h="4114" extrusionOk="0">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9" name="Google Shape;4189;p68"/>
                <p:cNvSpPr/>
                <p:nvPr/>
              </p:nvSpPr>
              <p:spPr>
                <a:xfrm>
                  <a:off x="4870106" y="3567566"/>
                  <a:ext cx="15329" cy="13040"/>
                </a:xfrm>
                <a:custGeom>
                  <a:avLst/>
                  <a:gdLst/>
                  <a:ahLst/>
                  <a:cxnLst/>
                  <a:rect l="l" t="t" r="r" b="b"/>
                  <a:pathLst>
                    <a:path w="1949" h="1658" extrusionOk="0">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0" name="Google Shape;4190;p68"/>
              <p:cNvGrpSpPr/>
              <p:nvPr/>
            </p:nvGrpSpPr>
            <p:grpSpPr>
              <a:xfrm>
                <a:off x="4883902" y="3648033"/>
                <a:ext cx="37783" cy="32380"/>
                <a:chOff x="4883902" y="3648033"/>
                <a:chExt cx="37783" cy="32380"/>
              </a:xfrm>
            </p:grpSpPr>
            <p:sp>
              <p:nvSpPr>
                <p:cNvPr id="4191" name="Google Shape;4191;p68"/>
                <p:cNvSpPr/>
                <p:nvPr/>
              </p:nvSpPr>
              <p:spPr>
                <a:xfrm>
                  <a:off x="4883902" y="3648033"/>
                  <a:ext cx="37783" cy="32380"/>
                </a:xfrm>
                <a:custGeom>
                  <a:avLst/>
                  <a:gdLst/>
                  <a:ahLst/>
                  <a:cxnLst/>
                  <a:rect l="l" t="t" r="r" b="b"/>
                  <a:pathLst>
                    <a:path w="4804" h="4117" extrusionOk="0">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2" name="Google Shape;4192;p68"/>
                <p:cNvSpPr/>
                <p:nvPr/>
              </p:nvSpPr>
              <p:spPr>
                <a:xfrm>
                  <a:off x="4896745" y="3657668"/>
                  <a:ext cx="15329" cy="13009"/>
                </a:xfrm>
                <a:custGeom>
                  <a:avLst/>
                  <a:gdLst/>
                  <a:ahLst/>
                  <a:cxnLst/>
                  <a:rect l="l" t="t" r="r" b="b"/>
                  <a:pathLst>
                    <a:path w="1949" h="1654" extrusionOk="0">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3" name="Google Shape;4193;p68"/>
              <p:cNvGrpSpPr/>
              <p:nvPr/>
            </p:nvGrpSpPr>
            <p:grpSpPr>
              <a:xfrm>
                <a:off x="4907780" y="3347220"/>
                <a:ext cx="37878" cy="32357"/>
                <a:chOff x="4907780" y="3347220"/>
                <a:chExt cx="37878" cy="32357"/>
              </a:xfrm>
            </p:grpSpPr>
            <p:sp>
              <p:nvSpPr>
                <p:cNvPr id="4194" name="Google Shape;4194;p68"/>
                <p:cNvSpPr/>
                <p:nvPr/>
              </p:nvSpPr>
              <p:spPr>
                <a:xfrm>
                  <a:off x="4907780" y="3347220"/>
                  <a:ext cx="37878" cy="32357"/>
                </a:xfrm>
                <a:custGeom>
                  <a:avLst/>
                  <a:gdLst/>
                  <a:ahLst/>
                  <a:cxnLst/>
                  <a:rect l="l" t="t" r="r" b="b"/>
                  <a:pathLst>
                    <a:path w="4816" h="4114" extrusionOk="0">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5" name="Google Shape;4195;p68"/>
                <p:cNvSpPr/>
                <p:nvPr/>
              </p:nvSpPr>
              <p:spPr>
                <a:xfrm>
                  <a:off x="4922912" y="3356926"/>
                  <a:ext cx="13040" cy="13040"/>
                </a:xfrm>
                <a:custGeom>
                  <a:avLst/>
                  <a:gdLst/>
                  <a:ahLst/>
                  <a:cxnLst/>
                  <a:rect l="l" t="t" r="r" b="b"/>
                  <a:pathLst>
                    <a:path w="1658" h="1658" extrusionOk="0">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6" name="Google Shape;4196;p68"/>
              <p:cNvGrpSpPr/>
              <p:nvPr/>
            </p:nvGrpSpPr>
            <p:grpSpPr>
              <a:xfrm>
                <a:off x="5065048" y="3738150"/>
                <a:ext cx="37783" cy="32364"/>
                <a:chOff x="5065048" y="3738150"/>
                <a:chExt cx="37783" cy="32364"/>
              </a:xfrm>
            </p:grpSpPr>
            <p:sp>
              <p:nvSpPr>
                <p:cNvPr id="4197" name="Google Shape;4197;p68"/>
                <p:cNvSpPr/>
                <p:nvPr/>
              </p:nvSpPr>
              <p:spPr>
                <a:xfrm>
                  <a:off x="5065048" y="3738150"/>
                  <a:ext cx="37783" cy="32364"/>
                </a:xfrm>
                <a:custGeom>
                  <a:avLst/>
                  <a:gdLst/>
                  <a:ahLst/>
                  <a:cxnLst/>
                  <a:rect l="l" t="t" r="r" b="b"/>
                  <a:pathLst>
                    <a:path w="4804" h="4115"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8" name="Google Shape;4198;p68"/>
                <p:cNvSpPr/>
                <p:nvPr/>
              </p:nvSpPr>
              <p:spPr>
                <a:xfrm>
                  <a:off x="5077994" y="3747761"/>
                  <a:ext cx="15227" cy="13072"/>
                </a:xfrm>
                <a:custGeom>
                  <a:avLst/>
                  <a:gdLst/>
                  <a:ahLst/>
                  <a:cxnLst/>
                  <a:rect l="l" t="t" r="r" b="b"/>
                  <a:pathLst>
                    <a:path w="1936" h="1662" extrusionOk="0">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9" name="Google Shape;4199;p68"/>
              <p:cNvGrpSpPr/>
              <p:nvPr/>
            </p:nvGrpSpPr>
            <p:grpSpPr>
              <a:xfrm>
                <a:off x="5071616" y="3284615"/>
                <a:ext cx="37783" cy="32357"/>
                <a:chOff x="5071616" y="3284615"/>
                <a:chExt cx="37783" cy="32357"/>
              </a:xfrm>
            </p:grpSpPr>
            <p:sp>
              <p:nvSpPr>
                <p:cNvPr id="4200" name="Google Shape;4200;p68"/>
                <p:cNvSpPr/>
                <p:nvPr/>
              </p:nvSpPr>
              <p:spPr>
                <a:xfrm>
                  <a:off x="5071616" y="3284615"/>
                  <a:ext cx="37783" cy="32357"/>
                </a:xfrm>
                <a:custGeom>
                  <a:avLst/>
                  <a:gdLst/>
                  <a:ahLst/>
                  <a:cxnLst/>
                  <a:rect l="l" t="t" r="r" b="b"/>
                  <a:pathLst>
                    <a:path w="4804" h="4114" extrusionOk="0">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1" name="Google Shape;4201;p68"/>
                <p:cNvSpPr/>
                <p:nvPr/>
              </p:nvSpPr>
              <p:spPr>
                <a:xfrm>
                  <a:off x="5086646" y="3294320"/>
                  <a:ext cx="13048" cy="13048"/>
                </a:xfrm>
                <a:custGeom>
                  <a:avLst/>
                  <a:gdLst/>
                  <a:ahLst/>
                  <a:cxnLst/>
                  <a:rect l="l" t="t" r="r" b="b"/>
                  <a:pathLst>
                    <a:path w="1659" h="1659" extrusionOk="0">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2" name="Google Shape;4202;p68"/>
              <p:cNvGrpSpPr/>
              <p:nvPr/>
            </p:nvGrpSpPr>
            <p:grpSpPr>
              <a:xfrm>
                <a:off x="5389291" y="3759921"/>
                <a:ext cx="37783" cy="32380"/>
                <a:chOff x="5389291" y="3759921"/>
                <a:chExt cx="37783" cy="32380"/>
              </a:xfrm>
            </p:grpSpPr>
            <p:sp>
              <p:nvSpPr>
                <p:cNvPr id="4203" name="Google Shape;4203;p68"/>
                <p:cNvSpPr/>
                <p:nvPr/>
              </p:nvSpPr>
              <p:spPr>
                <a:xfrm>
                  <a:off x="5389291" y="3759921"/>
                  <a:ext cx="37783" cy="32380"/>
                </a:xfrm>
                <a:custGeom>
                  <a:avLst/>
                  <a:gdLst/>
                  <a:ahLst/>
                  <a:cxnLst/>
                  <a:rect l="l" t="t" r="r" b="b"/>
                  <a:pathLst>
                    <a:path w="4804" h="4117" extrusionOk="0">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4" name="Google Shape;4204;p68"/>
                <p:cNvSpPr/>
                <p:nvPr/>
              </p:nvSpPr>
              <p:spPr>
                <a:xfrm>
                  <a:off x="5402229" y="3769555"/>
                  <a:ext cx="15235" cy="13064"/>
                </a:xfrm>
                <a:custGeom>
                  <a:avLst/>
                  <a:gdLst/>
                  <a:ahLst/>
                  <a:cxnLst/>
                  <a:rect l="l" t="t" r="r" b="b"/>
                  <a:pathLst>
                    <a:path w="1937" h="1661" extrusionOk="0">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5" name="Google Shape;4205;p68"/>
              <p:cNvGrpSpPr/>
              <p:nvPr/>
            </p:nvGrpSpPr>
            <p:grpSpPr>
              <a:xfrm>
                <a:off x="5431534" y="3632932"/>
                <a:ext cx="37878" cy="32451"/>
                <a:chOff x="5431534" y="3632932"/>
                <a:chExt cx="37878" cy="32451"/>
              </a:xfrm>
            </p:grpSpPr>
            <p:sp>
              <p:nvSpPr>
                <p:cNvPr id="4206" name="Google Shape;4206;p68"/>
                <p:cNvSpPr/>
                <p:nvPr/>
              </p:nvSpPr>
              <p:spPr>
                <a:xfrm>
                  <a:off x="5431534" y="3632932"/>
                  <a:ext cx="37878" cy="32451"/>
                </a:xfrm>
                <a:custGeom>
                  <a:avLst/>
                  <a:gdLst/>
                  <a:ahLst/>
                  <a:cxnLst/>
                  <a:rect l="l" t="t" r="r" b="b"/>
                  <a:pathLst>
                    <a:path w="4816" h="4126" extrusionOk="0">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7" name="Google Shape;4207;p68"/>
                <p:cNvSpPr/>
                <p:nvPr/>
              </p:nvSpPr>
              <p:spPr>
                <a:xfrm>
                  <a:off x="5444472" y="3642638"/>
                  <a:ext cx="15235" cy="13064"/>
                </a:xfrm>
                <a:custGeom>
                  <a:avLst/>
                  <a:gdLst/>
                  <a:ahLst/>
                  <a:cxnLst/>
                  <a:rect l="l" t="t" r="r" b="b"/>
                  <a:pathLst>
                    <a:path w="1937" h="1661" extrusionOk="0">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8" name="Google Shape;4208;p68"/>
              <p:cNvGrpSpPr/>
              <p:nvPr/>
            </p:nvGrpSpPr>
            <p:grpSpPr>
              <a:xfrm>
                <a:off x="5540755" y="3544829"/>
                <a:ext cx="37783" cy="32357"/>
                <a:chOff x="5540755" y="3544829"/>
                <a:chExt cx="37783" cy="32357"/>
              </a:xfrm>
            </p:grpSpPr>
            <p:sp>
              <p:nvSpPr>
                <p:cNvPr id="4209" name="Google Shape;4209;p68"/>
                <p:cNvSpPr/>
                <p:nvPr/>
              </p:nvSpPr>
              <p:spPr>
                <a:xfrm>
                  <a:off x="5540755" y="3544829"/>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0" name="Google Shape;4210;p68"/>
                <p:cNvSpPr/>
                <p:nvPr/>
              </p:nvSpPr>
              <p:spPr>
                <a:xfrm>
                  <a:off x="5553693" y="3554534"/>
                  <a:ext cx="15235" cy="13040"/>
                </a:xfrm>
                <a:custGeom>
                  <a:avLst/>
                  <a:gdLst/>
                  <a:ahLst/>
                  <a:cxnLst/>
                  <a:rect l="l" t="t" r="r" b="b"/>
                  <a:pathLst>
                    <a:path w="1937" h="1658" extrusionOk="0">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1" name="Google Shape;4211;p68"/>
              <p:cNvGrpSpPr/>
              <p:nvPr/>
            </p:nvGrpSpPr>
            <p:grpSpPr>
              <a:xfrm>
                <a:off x="5579293" y="3412107"/>
                <a:ext cx="37776" cy="32357"/>
                <a:chOff x="5579293" y="3412107"/>
                <a:chExt cx="37776" cy="32357"/>
              </a:xfrm>
            </p:grpSpPr>
            <p:sp>
              <p:nvSpPr>
                <p:cNvPr id="4212" name="Google Shape;4212;p68"/>
                <p:cNvSpPr/>
                <p:nvPr/>
              </p:nvSpPr>
              <p:spPr>
                <a:xfrm>
                  <a:off x="5579293" y="3412107"/>
                  <a:ext cx="37776" cy="32357"/>
                </a:xfrm>
                <a:custGeom>
                  <a:avLst/>
                  <a:gdLst/>
                  <a:ahLst/>
                  <a:cxnLst/>
                  <a:rect l="l" t="t" r="r" b="b"/>
                  <a:pathLst>
                    <a:path w="4803" h="4114" extrusionOk="0">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3" name="Google Shape;4213;p68"/>
                <p:cNvSpPr/>
                <p:nvPr/>
              </p:nvSpPr>
              <p:spPr>
                <a:xfrm>
                  <a:off x="5594418" y="3421812"/>
                  <a:ext cx="13040" cy="13040"/>
                </a:xfrm>
                <a:custGeom>
                  <a:avLst/>
                  <a:gdLst/>
                  <a:ahLst/>
                  <a:cxnLst/>
                  <a:rect l="l" t="t" r="r" b="b"/>
                  <a:pathLst>
                    <a:path w="1658" h="1658" extrusionOk="0">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4" name="Google Shape;4214;p68"/>
              <p:cNvGrpSpPr/>
              <p:nvPr/>
            </p:nvGrpSpPr>
            <p:grpSpPr>
              <a:xfrm>
                <a:off x="5801346" y="3284615"/>
                <a:ext cx="37783" cy="32357"/>
                <a:chOff x="5801346" y="3284615"/>
                <a:chExt cx="37783" cy="32357"/>
              </a:xfrm>
            </p:grpSpPr>
            <p:sp>
              <p:nvSpPr>
                <p:cNvPr id="4215" name="Google Shape;4215;p68"/>
                <p:cNvSpPr/>
                <p:nvPr/>
              </p:nvSpPr>
              <p:spPr>
                <a:xfrm>
                  <a:off x="5801346" y="3284615"/>
                  <a:ext cx="37783" cy="32357"/>
                </a:xfrm>
                <a:custGeom>
                  <a:avLst/>
                  <a:gdLst/>
                  <a:ahLst/>
                  <a:cxnLst/>
                  <a:rect l="l" t="t" r="r" b="b"/>
                  <a:pathLst>
                    <a:path w="4804" h="4114" extrusionOk="0">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6" name="Google Shape;4216;p68"/>
                <p:cNvSpPr/>
                <p:nvPr/>
              </p:nvSpPr>
              <p:spPr>
                <a:xfrm>
                  <a:off x="5816478" y="3294320"/>
                  <a:ext cx="13040" cy="13048"/>
                </a:xfrm>
                <a:custGeom>
                  <a:avLst/>
                  <a:gdLst/>
                  <a:ahLst/>
                  <a:cxnLst/>
                  <a:rect l="l" t="t" r="r" b="b"/>
                  <a:pathLst>
                    <a:path w="1658" h="1659" extrusionOk="0">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7" name="Google Shape;4217;p68"/>
              <p:cNvGrpSpPr/>
              <p:nvPr/>
            </p:nvGrpSpPr>
            <p:grpSpPr>
              <a:xfrm>
                <a:off x="5763578" y="3399067"/>
                <a:ext cx="37776" cy="32364"/>
                <a:chOff x="5763578" y="3399067"/>
                <a:chExt cx="37776" cy="32364"/>
              </a:xfrm>
            </p:grpSpPr>
            <p:sp>
              <p:nvSpPr>
                <p:cNvPr id="4218" name="Google Shape;4218;p68"/>
                <p:cNvSpPr/>
                <p:nvPr/>
              </p:nvSpPr>
              <p:spPr>
                <a:xfrm>
                  <a:off x="5763578" y="3399067"/>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9" name="Google Shape;4219;p68"/>
                <p:cNvSpPr/>
                <p:nvPr/>
              </p:nvSpPr>
              <p:spPr>
                <a:xfrm>
                  <a:off x="5776516" y="3408780"/>
                  <a:ext cx="15235" cy="13040"/>
                </a:xfrm>
                <a:custGeom>
                  <a:avLst/>
                  <a:gdLst/>
                  <a:ahLst/>
                  <a:cxnLst/>
                  <a:rect l="l" t="t" r="r" b="b"/>
                  <a:pathLst>
                    <a:path w="1937" h="1658" extrusionOk="0">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0" name="Google Shape;4220;p68"/>
              <p:cNvGrpSpPr/>
              <p:nvPr/>
            </p:nvGrpSpPr>
            <p:grpSpPr>
              <a:xfrm>
                <a:off x="5395858" y="3230952"/>
                <a:ext cx="37776" cy="32364"/>
                <a:chOff x="5395858" y="3230952"/>
                <a:chExt cx="37776" cy="32364"/>
              </a:xfrm>
            </p:grpSpPr>
            <p:sp>
              <p:nvSpPr>
                <p:cNvPr id="4221" name="Google Shape;4221;p68"/>
                <p:cNvSpPr/>
                <p:nvPr/>
              </p:nvSpPr>
              <p:spPr>
                <a:xfrm>
                  <a:off x="5395858" y="3230952"/>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2" name="Google Shape;4222;p68"/>
                <p:cNvSpPr/>
                <p:nvPr/>
              </p:nvSpPr>
              <p:spPr>
                <a:xfrm>
                  <a:off x="5408702" y="3240571"/>
                  <a:ext cx="15227" cy="13064"/>
                </a:xfrm>
                <a:custGeom>
                  <a:avLst/>
                  <a:gdLst/>
                  <a:ahLst/>
                  <a:cxnLst/>
                  <a:rect l="l" t="t" r="r" b="b"/>
                  <a:pathLst>
                    <a:path w="1936" h="1661" extrusionOk="0">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3" name="Google Shape;4223;p68"/>
              <p:cNvGrpSpPr/>
              <p:nvPr/>
            </p:nvGrpSpPr>
            <p:grpSpPr>
              <a:xfrm>
                <a:off x="5264088" y="3188237"/>
                <a:ext cx="37776" cy="32357"/>
                <a:chOff x="5264088" y="3188237"/>
                <a:chExt cx="37776" cy="32357"/>
              </a:xfrm>
            </p:grpSpPr>
            <p:sp>
              <p:nvSpPr>
                <p:cNvPr id="4224" name="Google Shape;4224;p68"/>
                <p:cNvSpPr/>
                <p:nvPr/>
              </p:nvSpPr>
              <p:spPr>
                <a:xfrm>
                  <a:off x="5264088" y="3188237"/>
                  <a:ext cx="37776" cy="32357"/>
                </a:xfrm>
                <a:custGeom>
                  <a:avLst/>
                  <a:gdLst/>
                  <a:ahLst/>
                  <a:cxnLst/>
                  <a:rect l="l" t="t" r="r" b="b"/>
                  <a:pathLst>
                    <a:path w="4803" h="4114" extrusionOk="0">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5" name="Google Shape;4225;p68"/>
                <p:cNvSpPr/>
                <p:nvPr/>
              </p:nvSpPr>
              <p:spPr>
                <a:xfrm>
                  <a:off x="5279212" y="3197943"/>
                  <a:ext cx="13048" cy="13048"/>
                </a:xfrm>
                <a:custGeom>
                  <a:avLst/>
                  <a:gdLst/>
                  <a:ahLst/>
                  <a:cxnLst/>
                  <a:rect l="l" t="t" r="r" b="b"/>
                  <a:pathLst>
                    <a:path w="1659" h="1659" extrusionOk="0">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6" name="Google Shape;4226;p68"/>
              <p:cNvGrpSpPr/>
              <p:nvPr/>
            </p:nvGrpSpPr>
            <p:grpSpPr>
              <a:xfrm>
                <a:off x="5585758" y="3237425"/>
                <a:ext cx="37878" cy="32357"/>
                <a:chOff x="5585758" y="3237425"/>
                <a:chExt cx="37878" cy="32357"/>
              </a:xfrm>
            </p:grpSpPr>
            <p:sp>
              <p:nvSpPr>
                <p:cNvPr id="4227" name="Google Shape;4227;p68"/>
                <p:cNvSpPr/>
                <p:nvPr/>
              </p:nvSpPr>
              <p:spPr>
                <a:xfrm>
                  <a:off x="5585758" y="3237425"/>
                  <a:ext cx="37878" cy="32357"/>
                </a:xfrm>
                <a:custGeom>
                  <a:avLst/>
                  <a:gdLst/>
                  <a:ahLst/>
                  <a:cxnLst/>
                  <a:rect l="l" t="t" r="r" b="b"/>
                  <a:pathLst>
                    <a:path w="4816" h="4114" extrusionOk="0">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8" name="Google Shape;4228;p68"/>
                <p:cNvSpPr/>
                <p:nvPr/>
              </p:nvSpPr>
              <p:spPr>
                <a:xfrm>
                  <a:off x="5598696" y="3247130"/>
                  <a:ext cx="15235" cy="13048"/>
                </a:xfrm>
                <a:custGeom>
                  <a:avLst/>
                  <a:gdLst/>
                  <a:ahLst/>
                  <a:cxnLst/>
                  <a:rect l="l" t="t" r="r" b="b"/>
                  <a:pathLst>
                    <a:path w="1937" h="1659" extrusionOk="0">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9" name="Google Shape;4229;p68"/>
              <p:cNvGrpSpPr/>
              <p:nvPr/>
            </p:nvGrpSpPr>
            <p:grpSpPr>
              <a:xfrm>
                <a:off x="4874196" y="3291088"/>
                <a:ext cx="37878" cy="32451"/>
                <a:chOff x="4874196" y="3291088"/>
                <a:chExt cx="37878" cy="32451"/>
              </a:xfrm>
            </p:grpSpPr>
            <p:sp>
              <p:nvSpPr>
                <p:cNvPr id="4230" name="Google Shape;4230;p68"/>
                <p:cNvSpPr/>
                <p:nvPr/>
              </p:nvSpPr>
              <p:spPr>
                <a:xfrm>
                  <a:off x="4874196"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1" name="Google Shape;4231;p68"/>
                <p:cNvSpPr/>
                <p:nvPr/>
              </p:nvSpPr>
              <p:spPr>
                <a:xfrm>
                  <a:off x="4889328" y="3300793"/>
                  <a:ext cx="13040" cy="13040"/>
                </a:xfrm>
                <a:custGeom>
                  <a:avLst/>
                  <a:gdLst/>
                  <a:ahLst/>
                  <a:cxnLst/>
                  <a:rect l="l" t="t" r="r" b="b"/>
                  <a:pathLst>
                    <a:path w="1658" h="1658" extrusionOk="0">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2" name="Google Shape;4232;p68"/>
              <p:cNvGrpSpPr/>
              <p:nvPr/>
            </p:nvGrpSpPr>
            <p:grpSpPr>
              <a:xfrm>
                <a:off x="5197770" y="3785466"/>
                <a:ext cx="37783" cy="32427"/>
                <a:chOff x="5197770" y="3785466"/>
                <a:chExt cx="37783" cy="32427"/>
              </a:xfrm>
            </p:grpSpPr>
            <p:sp>
              <p:nvSpPr>
                <p:cNvPr id="4233" name="Google Shape;4233;p68"/>
                <p:cNvSpPr/>
                <p:nvPr/>
              </p:nvSpPr>
              <p:spPr>
                <a:xfrm>
                  <a:off x="5197770" y="3785466"/>
                  <a:ext cx="37783" cy="32427"/>
                </a:xfrm>
                <a:custGeom>
                  <a:avLst/>
                  <a:gdLst/>
                  <a:ahLst/>
                  <a:cxnLst/>
                  <a:rect l="l" t="t" r="r" b="b"/>
                  <a:pathLst>
                    <a:path w="4804" h="4123" extrusionOk="0">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4" name="Google Shape;4234;p68"/>
                <p:cNvSpPr/>
                <p:nvPr/>
              </p:nvSpPr>
              <p:spPr>
                <a:xfrm>
                  <a:off x="5212808" y="3795148"/>
                  <a:ext cx="13040" cy="13040"/>
                </a:xfrm>
                <a:custGeom>
                  <a:avLst/>
                  <a:gdLst/>
                  <a:ahLst/>
                  <a:cxnLst/>
                  <a:rect l="l" t="t" r="r" b="b"/>
                  <a:pathLst>
                    <a:path w="1658" h="1658" extrusionOk="0">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5" name="Google Shape;4235;p68"/>
              <p:cNvGrpSpPr/>
              <p:nvPr/>
            </p:nvGrpSpPr>
            <p:grpSpPr>
              <a:xfrm>
                <a:off x="5177699" y="3492117"/>
                <a:ext cx="37776" cy="32357"/>
                <a:chOff x="5177699" y="3492117"/>
                <a:chExt cx="37776" cy="32357"/>
              </a:xfrm>
            </p:grpSpPr>
            <p:sp>
              <p:nvSpPr>
                <p:cNvPr id="4236" name="Google Shape;4236;p68"/>
                <p:cNvSpPr/>
                <p:nvPr/>
              </p:nvSpPr>
              <p:spPr>
                <a:xfrm>
                  <a:off x="5177699" y="3492117"/>
                  <a:ext cx="37776" cy="32357"/>
                </a:xfrm>
                <a:custGeom>
                  <a:avLst/>
                  <a:gdLst/>
                  <a:ahLst/>
                  <a:cxnLst/>
                  <a:rect l="l" t="t" r="r" b="b"/>
                  <a:pathLst>
                    <a:path w="4803" h="4114" extrusionOk="0">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7" name="Google Shape;4237;p68"/>
                <p:cNvSpPr/>
                <p:nvPr/>
              </p:nvSpPr>
              <p:spPr>
                <a:xfrm>
                  <a:off x="5192823" y="3501823"/>
                  <a:ext cx="13048" cy="13048"/>
                </a:xfrm>
                <a:custGeom>
                  <a:avLst/>
                  <a:gdLst/>
                  <a:ahLst/>
                  <a:cxnLst/>
                  <a:rect l="l" t="t" r="r" b="b"/>
                  <a:pathLst>
                    <a:path w="1659" h="1659" extrusionOk="0">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8" name="Google Shape;4238;p68"/>
              <p:cNvGrpSpPr/>
              <p:nvPr/>
            </p:nvGrpSpPr>
            <p:grpSpPr>
              <a:xfrm>
                <a:off x="5349431" y="3622346"/>
                <a:ext cx="37870" cy="32380"/>
                <a:chOff x="5349431" y="3622346"/>
                <a:chExt cx="37870" cy="32380"/>
              </a:xfrm>
            </p:grpSpPr>
            <p:sp>
              <p:nvSpPr>
                <p:cNvPr id="4239" name="Google Shape;4239;p68"/>
                <p:cNvSpPr/>
                <p:nvPr/>
              </p:nvSpPr>
              <p:spPr>
                <a:xfrm>
                  <a:off x="5349431" y="3622346"/>
                  <a:ext cx="37870" cy="32380"/>
                </a:xfrm>
                <a:custGeom>
                  <a:avLst/>
                  <a:gdLst/>
                  <a:ahLst/>
                  <a:cxnLst/>
                  <a:rect l="l" t="t" r="r" b="b"/>
                  <a:pathLst>
                    <a:path w="4815" h="4117" extrusionOk="0">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0" name="Google Shape;4240;p68"/>
                <p:cNvSpPr/>
                <p:nvPr/>
              </p:nvSpPr>
              <p:spPr>
                <a:xfrm>
                  <a:off x="5362369" y="3632075"/>
                  <a:ext cx="15227" cy="13040"/>
                </a:xfrm>
                <a:custGeom>
                  <a:avLst/>
                  <a:gdLst/>
                  <a:ahLst/>
                  <a:cxnLst/>
                  <a:rect l="l" t="t" r="r" b="b"/>
                  <a:pathLst>
                    <a:path w="1936" h="1658" extrusionOk="0">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1" name="Google Shape;4241;p68"/>
              <p:cNvGrpSpPr/>
              <p:nvPr/>
            </p:nvGrpSpPr>
            <p:grpSpPr>
              <a:xfrm>
                <a:off x="5068855" y="3563980"/>
                <a:ext cx="53954" cy="46223"/>
                <a:chOff x="5068855" y="3563980"/>
                <a:chExt cx="53954" cy="46223"/>
              </a:xfrm>
            </p:grpSpPr>
            <p:sp>
              <p:nvSpPr>
                <p:cNvPr id="4242" name="Google Shape;4242;p68"/>
                <p:cNvSpPr/>
                <p:nvPr/>
              </p:nvSpPr>
              <p:spPr>
                <a:xfrm>
                  <a:off x="5068855" y="3563980"/>
                  <a:ext cx="53954" cy="46223"/>
                </a:xfrm>
                <a:custGeom>
                  <a:avLst/>
                  <a:gdLst/>
                  <a:ahLst/>
                  <a:cxnLst/>
                  <a:rect l="l" t="t" r="r" b="b"/>
                  <a:pathLst>
                    <a:path w="6860" h="5877" extrusionOk="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3" name="Google Shape;4243;p68"/>
                <p:cNvSpPr/>
                <p:nvPr/>
              </p:nvSpPr>
              <p:spPr>
                <a:xfrm>
                  <a:off x="5086268" y="3573654"/>
                  <a:ext cx="26835" cy="26843"/>
                </a:xfrm>
                <a:custGeom>
                  <a:avLst/>
                  <a:gdLst/>
                  <a:ahLst/>
                  <a:cxnLst/>
                  <a:rect l="l" t="t" r="r" b="b"/>
                  <a:pathLst>
                    <a:path w="3412" h="3413" extrusionOk="0">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4" name="Google Shape;4244;p68"/>
              <p:cNvGrpSpPr/>
              <p:nvPr/>
            </p:nvGrpSpPr>
            <p:grpSpPr>
              <a:xfrm>
                <a:off x="5037654" y="3392507"/>
                <a:ext cx="37870" cy="32451"/>
                <a:chOff x="5037654" y="3392507"/>
                <a:chExt cx="37870" cy="32451"/>
              </a:xfrm>
            </p:grpSpPr>
            <p:sp>
              <p:nvSpPr>
                <p:cNvPr id="4245" name="Google Shape;4245;p68"/>
                <p:cNvSpPr/>
                <p:nvPr/>
              </p:nvSpPr>
              <p:spPr>
                <a:xfrm>
                  <a:off x="5037654" y="3392507"/>
                  <a:ext cx="37870" cy="32451"/>
                </a:xfrm>
                <a:custGeom>
                  <a:avLst/>
                  <a:gdLst/>
                  <a:ahLst/>
                  <a:cxnLst/>
                  <a:rect l="l" t="t" r="r" b="b"/>
                  <a:pathLst>
                    <a:path w="4815" h="4126" extrusionOk="0">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6" name="Google Shape;4246;p68"/>
                <p:cNvSpPr/>
                <p:nvPr/>
              </p:nvSpPr>
              <p:spPr>
                <a:xfrm>
                  <a:off x="5050592" y="3402213"/>
                  <a:ext cx="15227" cy="13064"/>
                </a:xfrm>
                <a:custGeom>
                  <a:avLst/>
                  <a:gdLst/>
                  <a:ahLst/>
                  <a:cxnLst/>
                  <a:rect l="l" t="t" r="r" b="b"/>
                  <a:pathLst>
                    <a:path w="1936" h="1661" extrusionOk="0">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7" name="Google Shape;4247;p68"/>
              <p:cNvGrpSpPr/>
              <p:nvPr/>
            </p:nvGrpSpPr>
            <p:grpSpPr>
              <a:xfrm>
                <a:off x="5456560" y="3368629"/>
                <a:ext cx="37870" cy="32451"/>
                <a:chOff x="5456560" y="3368629"/>
                <a:chExt cx="37870" cy="32451"/>
              </a:xfrm>
            </p:grpSpPr>
            <p:sp>
              <p:nvSpPr>
                <p:cNvPr id="4248" name="Google Shape;4248;p68"/>
                <p:cNvSpPr/>
                <p:nvPr/>
              </p:nvSpPr>
              <p:spPr>
                <a:xfrm>
                  <a:off x="5456560" y="3368629"/>
                  <a:ext cx="37870" cy="32451"/>
                </a:xfrm>
                <a:custGeom>
                  <a:avLst/>
                  <a:gdLst/>
                  <a:ahLst/>
                  <a:cxnLst/>
                  <a:rect l="l" t="t" r="r" b="b"/>
                  <a:pathLst>
                    <a:path w="4815" h="4126" extrusionOk="0">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9" name="Google Shape;4249;p68"/>
                <p:cNvSpPr/>
                <p:nvPr/>
              </p:nvSpPr>
              <p:spPr>
                <a:xfrm>
                  <a:off x="5469498" y="3378334"/>
                  <a:ext cx="15227" cy="13064"/>
                </a:xfrm>
                <a:custGeom>
                  <a:avLst/>
                  <a:gdLst/>
                  <a:ahLst/>
                  <a:cxnLst/>
                  <a:rect l="l" t="t" r="r" b="b"/>
                  <a:pathLst>
                    <a:path w="1936" h="1661" extrusionOk="0">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0" name="Google Shape;4250;p68"/>
              <p:cNvGrpSpPr/>
              <p:nvPr/>
            </p:nvGrpSpPr>
            <p:grpSpPr>
              <a:xfrm>
                <a:off x="4755749" y="3501516"/>
                <a:ext cx="46246" cy="39608"/>
                <a:chOff x="4755749" y="3501516"/>
                <a:chExt cx="46246" cy="39608"/>
              </a:xfrm>
            </p:grpSpPr>
            <p:sp>
              <p:nvSpPr>
                <p:cNvPr id="4251" name="Google Shape;4251;p68"/>
                <p:cNvSpPr/>
                <p:nvPr/>
              </p:nvSpPr>
              <p:spPr>
                <a:xfrm>
                  <a:off x="4755749" y="3501516"/>
                  <a:ext cx="46246" cy="39608"/>
                </a:xfrm>
                <a:custGeom>
                  <a:avLst/>
                  <a:gdLst/>
                  <a:ahLst/>
                  <a:cxnLst/>
                  <a:rect l="l" t="t" r="r" b="b"/>
                  <a:pathLst>
                    <a:path w="5880" h="5036" extrusionOk="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2" name="Google Shape;4252;p68"/>
                <p:cNvSpPr/>
                <p:nvPr/>
              </p:nvSpPr>
              <p:spPr>
                <a:xfrm>
                  <a:off x="4768687" y="3511245"/>
                  <a:ext cx="23697" cy="20221"/>
                </a:xfrm>
                <a:custGeom>
                  <a:avLst/>
                  <a:gdLst/>
                  <a:ahLst/>
                  <a:cxnLst/>
                  <a:rect l="l" t="t" r="r" b="b"/>
                  <a:pathLst>
                    <a:path w="3013" h="2571" extrusionOk="0">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3" name="Google Shape;4253;p68"/>
              <p:cNvGrpSpPr/>
              <p:nvPr/>
            </p:nvGrpSpPr>
            <p:grpSpPr>
              <a:xfrm>
                <a:off x="4681346" y="3485582"/>
                <a:ext cx="37783" cy="32427"/>
                <a:chOff x="4681346" y="3485582"/>
                <a:chExt cx="37783" cy="32427"/>
              </a:xfrm>
            </p:grpSpPr>
            <p:sp>
              <p:nvSpPr>
                <p:cNvPr id="4254" name="Google Shape;4254;p68"/>
                <p:cNvSpPr/>
                <p:nvPr/>
              </p:nvSpPr>
              <p:spPr>
                <a:xfrm>
                  <a:off x="4681346" y="3485582"/>
                  <a:ext cx="37783" cy="32427"/>
                </a:xfrm>
                <a:custGeom>
                  <a:avLst/>
                  <a:gdLst/>
                  <a:ahLst/>
                  <a:cxnLst/>
                  <a:rect l="l" t="t" r="r" b="b"/>
                  <a:pathLst>
                    <a:path w="4804" h="4123" extrusionOk="0">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5" name="Google Shape;4255;p68"/>
                <p:cNvSpPr/>
                <p:nvPr/>
              </p:nvSpPr>
              <p:spPr>
                <a:xfrm>
                  <a:off x="4696479" y="3495263"/>
                  <a:ext cx="13040" cy="13040"/>
                </a:xfrm>
                <a:custGeom>
                  <a:avLst/>
                  <a:gdLst/>
                  <a:ahLst/>
                  <a:cxnLst/>
                  <a:rect l="l" t="t" r="r" b="b"/>
                  <a:pathLst>
                    <a:path w="1658" h="1658" extrusionOk="0">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6" name="Google Shape;4256;p68"/>
              <p:cNvGrpSpPr/>
              <p:nvPr/>
            </p:nvGrpSpPr>
            <p:grpSpPr>
              <a:xfrm>
                <a:off x="4767067" y="3291088"/>
                <a:ext cx="37878" cy="32451"/>
                <a:chOff x="4767067" y="3291088"/>
                <a:chExt cx="37878" cy="32451"/>
              </a:xfrm>
            </p:grpSpPr>
            <p:sp>
              <p:nvSpPr>
                <p:cNvPr id="4257" name="Google Shape;4257;p68"/>
                <p:cNvSpPr/>
                <p:nvPr/>
              </p:nvSpPr>
              <p:spPr>
                <a:xfrm>
                  <a:off x="4767067"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8" name="Google Shape;4258;p68"/>
                <p:cNvSpPr/>
                <p:nvPr/>
              </p:nvSpPr>
              <p:spPr>
                <a:xfrm>
                  <a:off x="4780036" y="3300888"/>
                  <a:ext cx="15203" cy="13009"/>
                </a:xfrm>
                <a:custGeom>
                  <a:avLst/>
                  <a:gdLst/>
                  <a:ahLst/>
                  <a:cxnLst/>
                  <a:rect l="l" t="t" r="r" b="b"/>
                  <a:pathLst>
                    <a:path w="1933" h="1654" extrusionOk="0">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9" name="Google Shape;4259;p68"/>
              <p:cNvGrpSpPr/>
              <p:nvPr/>
            </p:nvGrpSpPr>
            <p:grpSpPr>
              <a:xfrm>
                <a:off x="4687819" y="3405539"/>
                <a:ext cx="37776" cy="32451"/>
                <a:chOff x="4687819" y="3405539"/>
                <a:chExt cx="37776" cy="32451"/>
              </a:xfrm>
            </p:grpSpPr>
            <p:sp>
              <p:nvSpPr>
                <p:cNvPr id="4260" name="Google Shape;4260;p68"/>
                <p:cNvSpPr/>
                <p:nvPr/>
              </p:nvSpPr>
              <p:spPr>
                <a:xfrm>
                  <a:off x="4687819" y="3405539"/>
                  <a:ext cx="37776" cy="32451"/>
                </a:xfrm>
                <a:custGeom>
                  <a:avLst/>
                  <a:gdLst/>
                  <a:ahLst/>
                  <a:cxnLst/>
                  <a:rect l="l" t="t" r="r" b="b"/>
                  <a:pathLst>
                    <a:path w="4803" h="4126" extrusionOk="0">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1" name="Google Shape;4261;p68"/>
                <p:cNvSpPr/>
                <p:nvPr/>
              </p:nvSpPr>
              <p:spPr>
                <a:xfrm>
                  <a:off x="4702944" y="3415245"/>
                  <a:ext cx="13040" cy="13048"/>
                </a:xfrm>
                <a:custGeom>
                  <a:avLst/>
                  <a:gdLst/>
                  <a:ahLst/>
                  <a:cxnLst/>
                  <a:rect l="l" t="t" r="r" b="b"/>
                  <a:pathLst>
                    <a:path w="1658" h="1659" extrusionOk="0">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2" name="Google Shape;4262;p68"/>
              <p:cNvGrpSpPr/>
              <p:nvPr/>
            </p:nvGrpSpPr>
            <p:grpSpPr>
              <a:xfrm>
                <a:off x="4923101" y="3444809"/>
                <a:ext cx="52813" cy="45318"/>
                <a:chOff x="4923101" y="3444809"/>
                <a:chExt cx="52813" cy="45318"/>
              </a:xfrm>
            </p:grpSpPr>
            <p:sp>
              <p:nvSpPr>
                <p:cNvPr id="4263" name="Google Shape;4263;p68"/>
                <p:cNvSpPr/>
                <p:nvPr/>
              </p:nvSpPr>
              <p:spPr>
                <a:xfrm>
                  <a:off x="4923101" y="3444809"/>
                  <a:ext cx="52813" cy="45318"/>
                </a:xfrm>
                <a:custGeom>
                  <a:avLst/>
                  <a:gdLst/>
                  <a:ahLst/>
                  <a:cxnLst/>
                  <a:rect l="l" t="t" r="r" b="b"/>
                  <a:pathLst>
                    <a:path w="6715" h="5762" extrusionOk="0">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4" name="Google Shape;4264;p68"/>
                <p:cNvSpPr/>
                <p:nvPr/>
              </p:nvSpPr>
              <p:spPr>
                <a:xfrm>
                  <a:off x="4936039" y="3454538"/>
                  <a:ext cx="30265" cy="25915"/>
                </a:xfrm>
                <a:custGeom>
                  <a:avLst/>
                  <a:gdLst/>
                  <a:ahLst/>
                  <a:cxnLst/>
                  <a:rect l="l" t="t" r="r" b="b"/>
                  <a:pathLst>
                    <a:path w="3848" h="3295" extrusionOk="0">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5" name="Google Shape;4265;p68"/>
              <p:cNvGrpSpPr/>
              <p:nvPr/>
            </p:nvGrpSpPr>
            <p:grpSpPr>
              <a:xfrm>
                <a:off x="4846040" y="3654750"/>
                <a:ext cx="31405" cy="26993"/>
                <a:chOff x="4846040" y="3654750"/>
                <a:chExt cx="31405" cy="26993"/>
              </a:xfrm>
            </p:grpSpPr>
            <p:sp>
              <p:nvSpPr>
                <p:cNvPr id="4266" name="Google Shape;4266;p68"/>
                <p:cNvSpPr/>
                <p:nvPr/>
              </p:nvSpPr>
              <p:spPr>
                <a:xfrm>
                  <a:off x="4846040" y="3654750"/>
                  <a:ext cx="31405" cy="26993"/>
                </a:xfrm>
                <a:custGeom>
                  <a:avLst/>
                  <a:gdLst/>
                  <a:ahLst/>
                  <a:cxnLst/>
                  <a:rect l="l" t="t" r="r" b="b"/>
                  <a:pathLst>
                    <a:path w="3993" h="3432" extrusionOk="0">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7" name="Google Shape;4267;p68"/>
                <p:cNvSpPr/>
                <p:nvPr/>
              </p:nvSpPr>
              <p:spPr>
                <a:xfrm>
                  <a:off x="4858883" y="3664424"/>
                  <a:ext cx="8856" cy="7676"/>
                </a:xfrm>
                <a:custGeom>
                  <a:avLst/>
                  <a:gdLst/>
                  <a:ahLst/>
                  <a:cxnLst/>
                  <a:rect l="l" t="t" r="r" b="b"/>
                  <a:pathLst>
                    <a:path w="1126" h="976" extrusionOk="0">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8" name="Google Shape;4268;p68"/>
              <p:cNvGrpSpPr/>
              <p:nvPr/>
            </p:nvGrpSpPr>
            <p:grpSpPr>
              <a:xfrm>
                <a:off x="4925673" y="3691700"/>
                <a:ext cx="40253" cy="34472"/>
                <a:chOff x="4925673" y="3691700"/>
                <a:chExt cx="40253" cy="34472"/>
              </a:xfrm>
            </p:grpSpPr>
            <p:sp>
              <p:nvSpPr>
                <p:cNvPr id="4269" name="Google Shape;4269;p68"/>
                <p:cNvSpPr/>
                <p:nvPr/>
              </p:nvSpPr>
              <p:spPr>
                <a:xfrm>
                  <a:off x="4925673" y="3691700"/>
                  <a:ext cx="40253" cy="34472"/>
                </a:xfrm>
                <a:custGeom>
                  <a:avLst/>
                  <a:gdLst/>
                  <a:ahLst/>
                  <a:cxnLst/>
                  <a:rect l="l" t="t" r="r" b="b"/>
                  <a:pathLst>
                    <a:path w="5118" h="4383" extrusionOk="0">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0" name="Google Shape;4270;p68"/>
                <p:cNvSpPr/>
                <p:nvPr/>
              </p:nvSpPr>
              <p:spPr>
                <a:xfrm>
                  <a:off x="4938516" y="3701334"/>
                  <a:ext cx="17704" cy="15187"/>
                </a:xfrm>
                <a:custGeom>
                  <a:avLst/>
                  <a:gdLst/>
                  <a:ahLst/>
                  <a:cxnLst/>
                  <a:rect l="l" t="t" r="r" b="b"/>
                  <a:pathLst>
                    <a:path w="2251" h="1931" extrusionOk="0">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1" name="Google Shape;4271;p68"/>
              <p:cNvGrpSpPr/>
              <p:nvPr/>
            </p:nvGrpSpPr>
            <p:grpSpPr>
              <a:xfrm>
                <a:off x="4894653" y="3740848"/>
                <a:ext cx="31405" cy="26906"/>
                <a:chOff x="4894653" y="3740848"/>
                <a:chExt cx="31405" cy="26906"/>
              </a:xfrm>
            </p:grpSpPr>
            <p:sp>
              <p:nvSpPr>
                <p:cNvPr id="4272" name="Google Shape;4272;p68"/>
                <p:cNvSpPr/>
                <p:nvPr/>
              </p:nvSpPr>
              <p:spPr>
                <a:xfrm>
                  <a:off x="4894653" y="3740848"/>
                  <a:ext cx="31405" cy="26906"/>
                </a:xfrm>
                <a:custGeom>
                  <a:avLst/>
                  <a:gdLst/>
                  <a:ahLst/>
                  <a:cxnLst/>
                  <a:rect l="l" t="t" r="r" b="b"/>
                  <a:pathLst>
                    <a:path w="3993" h="3421" extrusionOk="0">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3" name="Google Shape;4273;p68"/>
                <p:cNvSpPr/>
                <p:nvPr/>
              </p:nvSpPr>
              <p:spPr>
                <a:xfrm>
                  <a:off x="4907497" y="3750522"/>
                  <a:ext cx="8950" cy="7605"/>
                </a:xfrm>
                <a:custGeom>
                  <a:avLst/>
                  <a:gdLst/>
                  <a:ahLst/>
                  <a:cxnLst/>
                  <a:rect l="l" t="t" r="r" b="b"/>
                  <a:pathLst>
                    <a:path w="1138" h="967" extrusionOk="0">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4" name="Google Shape;4274;p68"/>
              <p:cNvGrpSpPr/>
              <p:nvPr/>
            </p:nvGrpSpPr>
            <p:grpSpPr>
              <a:xfrm>
                <a:off x="4962300" y="3696348"/>
                <a:ext cx="38255" cy="32773"/>
                <a:chOff x="4962300" y="3696348"/>
                <a:chExt cx="38255" cy="32773"/>
              </a:xfrm>
            </p:grpSpPr>
            <p:sp>
              <p:nvSpPr>
                <p:cNvPr id="4275" name="Google Shape;4275;p68"/>
                <p:cNvSpPr/>
                <p:nvPr/>
              </p:nvSpPr>
              <p:spPr>
                <a:xfrm>
                  <a:off x="4962300" y="3696348"/>
                  <a:ext cx="38255" cy="32773"/>
                </a:xfrm>
                <a:custGeom>
                  <a:avLst/>
                  <a:gdLst/>
                  <a:ahLst/>
                  <a:cxnLst/>
                  <a:rect l="l" t="t" r="r" b="b"/>
                  <a:pathLst>
                    <a:path w="4864" h="4167" extrusionOk="0">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6" name="Google Shape;4276;p68"/>
                <p:cNvSpPr/>
                <p:nvPr/>
              </p:nvSpPr>
              <p:spPr>
                <a:xfrm>
                  <a:off x="4975238" y="3706093"/>
                  <a:ext cx="15612" cy="13386"/>
                </a:xfrm>
                <a:custGeom>
                  <a:avLst/>
                  <a:gdLst/>
                  <a:ahLst/>
                  <a:cxnLst/>
                  <a:rect l="l" t="t" r="r" b="b"/>
                  <a:pathLst>
                    <a:path w="1985" h="1702" extrusionOk="0">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7" name="Google Shape;4277;p68"/>
              <p:cNvGrpSpPr/>
              <p:nvPr/>
            </p:nvGrpSpPr>
            <p:grpSpPr>
              <a:xfrm>
                <a:off x="4980185" y="3743349"/>
                <a:ext cx="31499" cy="26969"/>
                <a:chOff x="4980185" y="3743349"/>
                <a:chExt cx="31499" cy="26969"/>
              </a:xfrm>
            </p:grpSpPr>
            <p:sp>
              <p:nvSpPr>
                <p:cNvPr id="4278" name="Google Shape;4278;p68"/>
                <p:cNvSpPr/>
                <p:nvPr/>
              </p:nvSpPr>
              <p:spPr>
                <a:xfrm>
                  <a:off x="4980185" y="3743349"/>
                  <a:ext cx="31499" cy="26969"/>
                </a:xfrm>
                <a:custGeom>
                  <a:avLst/>
                  <a:gdLst/>
                  <a:ahLst/>
                  <a:cxnLst/>
                  <a:rect l="l" t="t" r="r" b="b"/>
                  <a:pathLst>
                    <a:path w="4005" h="3429" extrusionOk="0">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9" name="Google Shape;4279;p68"/>
                <p:cNvSpPr/>
                <p:nvPr/>
              </p:nvSpPr>
              <p:spPr>
                <a:xfrm>
                  <a:off x="4993123" y="3753094"/>
                  <a:ext cx="8856" cy="7605"/>
                </a:xfrm>
                <a:custGeom>
                  <a:avLst/>
                  <a:gdLst/>
                  <a:ahLst/>
                  <a:cxnLst/>
                  <a:rect l="l" t="t" r="r" b="b"/>
                  <a:pathLst>
                    <a:path w="1126" h="967" extrusionOk="0">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80" name="Google Shape;4280;p68"/>
              <p:cNvGrpSpPr/>
              <p:nvPr/>
            </p:nvGrpSpPr>
            <p:grpSpPr>
              <a:xfrm>
                <a:off x="5013768" y="3734312"/>
                <a:ext cx="31499" cy="26969"/>
                <a:chOff x="5013768" y="3734312"/>
                <a:chExt cx="31499" cy="26969"/>
              </a:xfrm>
            </p:grpSpPr>
            <p:sp>
              <p:nvSpPr>
                <p:cNvPr id="4281" name="Google Shape;4281;p68"/>
                <p:cNvSpPr/>
                <p:nvPr/>
              </p:nvSpPr>
              <p:spPr>
                <a:xfrm>
                  <a:off x="5013768" y="3734312"/>
                  <a:ext cx="31499" cy="26969"/>
                </a:xfrm>
                <a:custGeom>
                  <a:avLst/>
                  <a:gdLst/>
                  <a:ahLst/>
                  <a:cxnLst/>
                  <a:rect l="l" t="t" r="r" b="b"/>
                  <a:pathLst>
                    <a:path w="4005" h="3429" extrusionOk="0">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2" name="Google Shape;4282;p68"/>
                <p:cNvSpPr/>
                <p:nvPr/>
              </p:nvSpPr>
              <p:spPr>
                <a:xfrm>
                  <a:off x="5028043" y="3743963"/>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83" name="Google Shape;4283;p68"/>
              <p:cNvGrpSpPr/>
              <p:nvPr/>
            </p:nvGrpSpPr>
            <p:grpSpPr>
              <a:xfrm>
                <a:off x="5036703" y="3764545"/>
                <a:ext cx="31499" cy="26898"/>
                <a:chOff x="5036703" y="3764545"/>
                <a:chExt cx="31499" cy="26898"/>
              </a:xfrm>
            </p:grpSpPr>
            <p:sp>
              <p:nvSpPr>
                <p:cNvPr id="4284" name="Google Shape;4284;p68"/>
                <p:cNvSpPr/>
                <p:nvPr/>
              </p:nvSpPr>
              <p:spPr>
                <a:xfrm>
                  <a:off x="5036703" y="3764545"/>
                  <a:ext cx="31499" cy="26898"/>
                </a:xfrm>
                <a:custGeom>
                  <a:avLst/>
                  <a:gdLst/>
                  <a:ahLst/>
                  <a:cxnLst/>
                  <a:rect l="l" t="t" r="r" b="b"/>
                  <a:pathLst>
                    <a:path w="4005" h="3420" extrusionOk="0">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5" name="Google Shape;4285;p68"/>
                <p:cNvSpPr/>
                <p:nvPr/>
              </p:nvSpPr>
              <p:spPr>
                <a:xfrm>
                  <a:off x="5049641" y="3774211"/>
                  <a:ext cx="8856" cy="7605"/>
                </a:xfrm>
                <a:custGeom>
                  <a:avLst/>
                  <a:gdLst/>
                  <a:ahLst/>
                  <a:cxnLst/>
                  <a:rect l="l" t="t" r="r" b="b"/>
                  <a:pathLst>
                    <a:path w="1126" h="967" extrusionOk="0">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86" name="Google Shape;4286;p68"/>
              <p:cNvGrpSpPr/>
              <p:nvPr/>
            </p:nvGrpSpPr>
            <p:grpSpPr>
              <a:xfrm>
                <a:off x="4953546" y="3768352"/>
                <a:ext cx="31405" cy="26898"/>
                <a:chOff x="4953546" y="3768352"/>
                <a:chExt cx="31405" cy="26898"/>
              </a:xfrm>
            </p:grpSpPr>
            <p:sp>
              <p:nvSpPr>
                <p:cNvPr id="4287" name="Google Shape;4287;p68"/>
                <p:cNvSpPr/>
                <p:nvPr/>
              </p:nvSpPr>
              <p:spPr>
                <a:xfrm>
                  <a:off x="4953546" y="3768352"/>
                  <a:ext cx="31405" cy="26898"/>
                </a:xfrm>
                <a:custGeom>
                  <a:avLst/>
                  <a:gdLst/>
                  <a:ahLst/>
                  <a:cxnLst/>
                  <a:rect l="l" t="t" r="r" b="b"/>
                  <a:pathLst>
                    <a:path w="3993" h="3420" extrusionOk="0">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8" name="Google Shape;4288;p68"/>
                <p:cNvSpPr/>
                <p:nvPr/>
              </p:nvSpPr>
              <p:spPr>
                <a:xfrm>
                  <a:off x="4966390" y="3778018"/>
                  <a:ext cx="8950" cy="7684"/>
                </a:xfrm>
                <a:custGeom>
                  <a:avLst/>
                  <a:gdLst/>
                  <a:ahLst/>
                  <a:cxnLst/>
                  <a:rect l="l" t="t" r="r" b="b"/>
                  <a:pathLst>
                    <a:path w="1138" h="977" extrusionOk="0">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89" name="Google Shape;4289;p68"/>
              <p:cNvGrpSpPr/>
              <p:nvPr/>
            </p:nvGrpSpPr>
            <p:grpSpPr>
              <a:xfrm>
                <a:off x="4964770" y="3814016"/>
                <a:ext cx="31499" cy="26993"/>
                <a:chOff x="4964770" y="3814016"/>
                <a:chExt cx="31499" cy="26993"/>
              </a:xfrm>
            </p:grpSpPr>
            <p:sp>
              <p:nvSpPr>
                <p:cNvPr id="4290" name="Google Shape;4290;p68"/>
                <p:cNvSpPr/>
                <p:nvPr/>
              </p:nvSpPr>
              <p:spPr>
                <a:xfrm>
                  <a:off x="4964770" y="3814016"/>
                  <a:ext cx="31499" cy="26993"/>
                </a:xfrm>
                <a:custGeom>
                  <a:avLst/>
                  <a:gdLst/>
                  <a:ahLst/>
                  <a:cxnLst/>
                  <a:rect l="l" t="t" r="r" b="b"/>
                  <a:pathLst>
                    <a:path w="4005" h="3432" extrusionOk="0">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1" name="Google Shape;4291;p68"/>
                <p:cNvSpPr/>
                <p:nvPr/>
              </p:nvSpPr>
              <p:spPr>
                <a:xfrm>
                  <a:off x="4977715" y="3823690"/>
                  <a:ext cx="8856" cy="7676"/>
                </a:xfrm>
                <a:custGeom>
                  <a:avLst/>
                  <a:gdLst/>
                  <a:ahLst/>
                  <a:cxnLst/>
                  <a:rect l="l" t="t" r="r" b="b"/>
                  <a:pathLst>
                    <a:path w="1126" h="976" extrusionOk="0">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2" name="Google Shape;4292;p68"/>
              <p:cNvGrpSpPr/>
              <p:nvPr/>
            </p:nvGrpSpPr>
            <p:grpSpPr>
              <a:xfrm>
                <a:off x="4923290" y="3800504"/>
                <a:ext cx="31468" cy="26898"/>
                <a:chOff x="4923290" y="3800504"/>
                <a:chExt cx="31468" cy="26898"/>
              </a:xfrm>
            </p:grpSpPr>
            <p:sp>
              <p:nvSpPr>
                <p:cNvPr id="4293" name="Google Shape;4293;p68"/>
                <p:cNvSpPr/>
                <p:nvPr/>
              </p:nvSpPr>
              <p:spPr>
                <a:xfrm>
                  <a:off x="4923290" y="3800504"/>
                  <a:ext cx="31468" cy="26898"/>
                </a:xfrm>
                <a:custGeom>
                  <a:avLst/>
                  <a:gdLst/>
                  <a:ahLst/>
                  <a:cxnLst/>
                  <a:rect l="l" t="t" r="r" b="b"/>
                  <a:pathLst>
                    <a:path w="4001" h="3420" extrusionOk="0">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4" name="Google Shape;4294;p68"/>
                <p:cNvSpPr/>
                <p:nvPr/>
              </p:nvSpPr>
              <p:spPr>
                <a:xfrm>
                  <a:off x="4937470" y="3810178"/>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5" name="Google Shape;4295;p68"/>
              <p:cNvGrpSpPr/>
              <p:nvPr/>
            </p:nvGrpSpPr>
            <p:grpSpPr>
              <a:xfrm>
                <a:off x="5108534" y="3650943"/>
                <a:ext cx="31405" cy="26993"/>
                <a:chOff x="5108534" y="3650943"/>
                <a:chExt cx="31405" cy="26993"/>
              </a:xfrm>
            </p:grpSpPr>
            <p:sp>
              <p:nvSpPr>
                <p:cNvPr id="4296" name="Google Shape;4296;p68"/>
                <p:cNvSpPr/>
                <p:nvPr/>
              </p:nvSpPr>
              <p:spPr>
                <a:xfrm>
                  <a:off x="5108534" y="3650943"/>
                  <a:ext cx="31405" cy="26993"/>
                </a:xfrm>
                <a:custGeom>
                  <a:avLst/>
                  <a:gdLst/>
                  <a:ahLst/>
                  <a:cxnLst/>
                  <a:rect l="l" t="t" r="r" b="b"/>
                  <a:pathLst>
                    <a:path w="3993" h="3432" extrusionOk="0">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7" name="Google Shape;4297;p68"/>
                <p:cNvSpPr/>
                <p:nvPr/>
              </p:nvSpPr>
              <p:spPr>
                <a:xfrm>
                  <a:off x="5122707" y="3660617"/>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8" name="Google Shape;4298;p68"/>
              <p:cNvGrpSpPr/>
              <p:nvPr/>
            </p:nvGrpSpPr>
            <p:grpSpPr>
              <a:xfrm>
                <a:off x="5119380" y="3760739"/>
                <a:ext cx="31499" cy="26993"/>
                <a:chOff x="5119380" y="3760739"/>
                <a:chExt cx="31499" cy="26993"/>
              </a:xfrm>
            </p:grpSpPr>
            <p:sp>
              <p:nvSpPr>
                <p:cNvPr id="4299" name="Google Shape;4299;p68"/>
                <p:cNvSpPr/>
                <p:nvPr/>
              </p:nvSpPr>
              <p:spPr>
                <a:xfrm>
                  <a:off x="5119380" y="3760739"/>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0" name="Google Shape;4300;p68"/>
                <p:cNvSpPr/>
                <p:nvPr/>
              </p:nvSpPr>
              <p:spPr>
                <a:xfrm>
                  <a:off x="5132318" y="3770405"/>
                  <a:ext cx="8856" cy="7653"/>
                </a:xfrm>
                <a:custGeom>
                  <a:avLst/>
                  <a:gdLst/>
                  <a:ahLst/>
                  <a:cxnLst/>
                  <a:rect l="l" t="t" r="r" b="b"/>
                  <a:pathLst>
                    <a:path w="1126" h="973" extrusionOk="0">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1" name="Google Shape;4301;p68"/>
              <p:cNvGrpSpPr/>
              <p:nvPr/>
            </p:nvGrpSpPr>
            <p:grpSpPr>
              <a:xfrm>
                <a:off x="5119380" y="3788235"/>
                <a:ext cx="31499" cy="26993"/>
                <a:chOff x="5119380" y="3788235"/>
                <a:chExt cx="31499" cy="26993"/>
              </a:xfrm>
            </p:grpSpPr>
            <p:sp>
              <p:nvSpPr>
                <p:cNvPr id="4302" name="Google Shape;4302;p68"/>
                <p:cNvSpPr/>
                <p:nvPr/>
              </p:nvSpPr>
              <p:spPr>
                <a:xfrm>
                  <a:off x="5119380" y="3788235"/>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3" name="Google Shape;4303;p68"/>
                <p:cNvSpPr/>
                <p:nvPr/>
              </p:nvSpPr>
              <p:spPr>
                <a:xfrm>
                  <a:off x="5132318" y="3797901"/>
                  <a:ext cx="8856" cy="7605"/>
                </a:xfrm>
                <a:custGeom>
                  <a:avLst/>
                  <a:gdLst/>
                  <a:ahLst/>
                  <a:cxnLst/>
                  <a:rect l="l" t="t" r="r" b="b"/>
                  <a:pathLst>
                    <a:path w="1126" h="967" extrusionOk="0">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4" name="Google Shape;4304;p68"/>
              <p:cNvGrpSpPr/>
              <p:nvPr/>
            </p:nvGrpSpPr>
            <p:grpSpPr>
              <a:xfrm>
                <a:off x="5158005" y="3875284"/>
                <a:ext cx="31405" cy="27001"/>
                <a:chOff x="5158005" y="3875284"/>
                <a:chExt cx="31405" cy="27001"/>
              </a:xfrm>
            </p:grpSpPr>
            <p:sp>
              <p:nvSpPr>
                <p:cNvPr id="4305" name="Google Shape;4305;p68"/>
                <p:cNvSpPr/>
                <p:nvPr/>
              </p:nvSpPr>
              <p:spPr>
                <a:xfrm>
                  <a:off x="5158005" y="3875284"/>
                  <a:ext cx="31405" cy="27001"/>
                </a:xfrm>
                <a:custGeom>
                  <a:avLst/>
                  <a:gdLst/>
                  <a:ahLst/>
                  <a:cxnLst/>
                  <a:rect l="l" t="t" r="r" b="b"/>
                  <a:pathLst>
                    <a:path w="3993" h="3433" extrusionOk="0">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6" name="Google Shape;4306;p68"/>
                <p:cNvSpPr/>
                <p:nvPr/>
              </p:nvSpPr>
              <p:spPr>
                <a:xfrm>
                  <a:off x="5170848" y="3884958"/>
                  <a:ext cx="8950" cy="7645"/>
                </a:xfrm>
                <a:custGeom>
                  <a:avLst/>
                  <a:gdLst/>
                  <a:ahLst/>
                  <a:cxnLst/>
                  <a:rect l="l" t="t" r="r" b="b"/>
                  <a:pathLst>
                    <a:path w="1138" h="972" extrusionOk="0">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7" name="Google Shape;4307;p68"/>
              <p:cNvGrpSpPr/>
              <p:nvPr/>
            </p:nvGrpSpPr>
            <p:grpSpPr>
              <a:xfrm>
                <a:off x="5233163" y="3764545"/>
                <a:ext cx="31499" cy="26898"/>
                <a:chOff x="5233163" y="3764545"/>
                <a:chExt cx="31499" cy="26898"/>
              </a:xfrm>
            </p:grpSpPr>
            <p:sp>
              <p:nvSpPr>
                <p:cNvPr id="4308" name="Google Shape;4308;p68"/>
                <p:cNvSpPr/>
                <p:nvPr/>
              </p:nvSpPr>
              <p:spPr>
                <a:xfrm>
                  <a:off x="5233163" y="3764545"/>
                  <a:ext cx="31499" cy="26898"/>
                </a:xfrm>
                <a:custGeom>
                  <a:avLst/>
                  <a:gdLst/>
                  <a:ahLst/>
                  <a:cxnLst/>
                  <a:rect l="l" t="t" r="r" b="b"/>
                  <a:pathLst>
                    <a:path w="4005" h="3420" extrusionOk="0">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9" name="Google Shape;4309;p68"/>
                <p:cNvSpPr/>
                <p:nvPr/>
              </p:nvSpPr>
              <p:spPr>
                <a:xfrm>
                  <a:off x="5246108" y="3774211"/>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0" name="Google Shape;4310;p68"/>
              <p:cNvGrpSpPr/>
              <p:nvPr/>
            </p:nvGrpSpPr>
            <p:grpSpPr>
              <a:xfrm>
                <a:off x="5276168" y="3805545"/>
                <a:ext cx="31499" cy="26906"/>
                <a:chOff x="5276168" y="3805545"/>
                <a:chExt cx="31499" cy="26906"/>
              </a:xfrm>
            </p:grpSpPr>
            <p:sp>
              <p:nvSpPr>
                <p:cNvPr id="4311" name="Google Shape;4311;p68"/>
                <p:cNvSpPr/>
                <p:nvPr/>
              </p:nvSpPr>
              <p:spPr>
                <a:xfrm>
                  <a:off x="5276168" y="3805545"/>
                  <a:ext cx="31499" cy="26906"/>
                </a:xfrm>
                <a:custGeom>
                  <a:avLst/>
                  <a:gdLst/>
                  <a:ahLst/>
                  <a:cxnLst/>
                  <a:rect l="l" t="t" r="r" b="b"/>
                  <a:pathLst>
                    <a:path w="4005" h="3421" extrusionOk="0">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2" name="Google Shape;4312;p68"/>
                <p:cNvSpPr/>
                <p:nvPr/>
              </p:nvSpPr>
              <p:spPr>
                <a:xfrm>
                  <a:off x="5289106" y="3815219"/>
                  <a:ext cx="8856" cy="7605"/>
                </a:xfrm>
                <a:custGeom>
                  <a:avLst/>
                  <a:gdLst/>
                  <a:ahLst/>
                  <a:cxnLst/>
                  <a:rect l="l" t="t" r="r" b="b"/>
                  <a:pathLst>
                    <a:path w="1126" h="967" extrusionOk="0">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3" name="Google Shape;4313;p68"/>
              <p:cNvGrpSpPr/>
              <p:nvPr/>
            </p:nvGrpSpPr>
            <p:grpSpPr>
              <a:xfrm>
                <a:off x="5294053" y="3851933"/>
                <a:ext cx="31405" cy="26945"/>
                <a:chOff x="5294053" y="3851933"/>
                <a:chExt cx="31405" cy="26945"/>
              </a:xfrm>
            </p:grpSpPr>
            <p:sp>
              <p:nvSpPr>
                <p:cNvPr id="4314" name="Google Shape;4314;p68"/>
                <p:cNvSpPr/>
                <p:nvPr/>
              </p:nvSpPr>
              <p:spPr>
                <a:xfrm>
                  <a:off x="5294053" y="3851933"/>
                  <a:ext cx="31405" cy="26945"/>
                </a:xfrm>
                <a:custGeom>
                  <a:avLst/>
                  <a:gdLst/>
                  <a:ahLst/>
                  <a:cxnLst/>
                  <a:rect l="l" t="t" r="r" b="b"/>
                  <a:pathLst>
                    <a:path w="3993" h="3426" extrusionOk="0">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5" name="Google Shape;4315;p68"/>
                <p:cNvSpPr/>
                <p:nvPr/>
              </p:nvSpPr>
              <p:spPr>
                <a:xfrm>
                  <a:off x="5308234" y="3861552"/>
                  <a:ext cx="7621" cy="7621"/>
                </a:xfrm>
                <a:custGeom>
                  <a:avLst/>
                  <a:gdLst/>
                  <a:ahLst/>
                  <a:cxnLst/>
                  <a:rect l="l" t="t" r="r" b="b"/>
                  <a:pathLst>
                    <a:path w="969" h="969" extrusionOk="0">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6" name="Google Shape;4316;p68"/>
              <p:cNvGrpSpPr/>
              <p:nvPr/>
            </p:nvGrpSpPr>
            <p:grpSpPr>
              <a:xfrm>
                <a:off x="5341723" y="3851902"/>
                <a:ext cx="31405" cy="26977"/>
                <a:chOff x="5341723" y="3851902"/>
                <a:chExt cx="31405" cy="26977"/>
              </a:xfrm>
            </p:grpSpPr>
            <p:sp>
              <p:nvSpPr>
                <p:cNvPr id="4317" name="Google Shape;4317;p68"/>
                <p:cNvSpPr/>
                <p:nvPr/>
              </p:nvSpPr>
              <p:spPr>
                <a:xfrm>
                  <a:off x="5341723" y="3851902"/>
                  <a:ext cx="31405" cy="26977"/>
                </a:xfrm>
                <a:custGeom>
                  <a:avLst/>
                  <a:gdLst/>
                  <a:ahLst/>
                  <a:cxnLst/>
                  <a:rect l="l" t="t" r="r" b="b"/>
                  <a:pathLst>
                    <a:path w="3993" h="3430" extrusionOk="0">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8" name="Google Shape;4318;p68"/>
                <p:cNvSpPr/>
                <p:nvPr/>
              </p:nvSpPr>
              <p:spPr>
                <a:xfrm>
                  <a:off x="5354567" y="3861647"/>
                  <a:ext cx="8950" cy="7590"/>
                </a:xfrm>
                <a:custGeom>
                  <a:avLst/>
                  <a:gdLst/>
                  <a:ahLst/>
                  <a:cxnLst/>
                  <a:rect l="l" t="t" r="r" b="b"/>
                  <a:pathLst>
                    <a:path w="1138" h="965" extrusionOk="0">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9" name="Google Shape;4319;p68"/>
              <p:cNvGrpSpPr/>
              <p:nvPr/>
            </p:nvGrpSpPr>
            <p:grpSpPr>
              <a:xfrm>
                <a:off x="5054871" y="3507855"/>
                <a:ext cx="31405" cy="26993"/>
                <a:chOff x="5054871" y="3507855"/>
                <a:chExt cx="31405" cy="26993"/>
              </a:xfrm>
            </p:grpSpPr>
            <p:sp>
              <p:nvSpPr>
                <p:cNvPr id="4320" name="Google Shape;4320;p68"/>
                <p:cNvSpPr/>
                <p:nvPr/>
              </p:nvSpPr>
              <p:spPr>
                <a:xfrm>
                  <a:off x="5054871" y="3507855"/>
                  <a:ext cx="31405" cy="26993"/>
                </a:xfrm>
                <a:custGeom>
                  <a:avLst/>
                  <a:gdLst/>
                  <a:ahLst/>
                  <a:cxnLst/>
                  <a:rect l="l" t="t" r="r" b="b"/>
                  <a:pathLst>
                    <a:path w="3993" h="3432" extrusionOk="0">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1" name="Google Shape;4321;p68"/>
                <p:cNvSpPr/>
                <p:nvPr/>
              </p:nvSpPr>
              <p:spPr>
                <a:xfrm>
                  <a:off x="5067715" y="3517521"/>
                  <a:ext cx="8950" cy="7605"/>
                </a:xfrm>
                <a:custGeom>
                  <a:avLst/>
                  <a:gdLst/>
                  <a:ahLst/>
                  <a:cxnLst/>
                  <a:rect l="l" t="t" r="r" b="b"/>
                  <a:pathLst>
                    <a:path w="1138" h="967" extrusionOk="0">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2" name="Google Shape;4322;p68"/>
              <p:cNvGrpSpPr/>
              <p:nvPr/>
            </p:nvGrpSpPr>
            <p:grpSpPr>
              <a:xfrm>
                <a:off x="4876579" y="3675325"/>
                <a:ext cx="31405" cy="26969"/>
                <a:chOff x="4876579" y="3675325"/>
                <a:chExt cx="31405" cy="26969"/>
              </a:xfrm>
            </p:grpSpPr>
            <p:sp>
              <p:nvSpPr>
                <p:cNvPr id="4323" name="Google Shape;4323;p68"/>
                <p:cNvSpPr/>
                <p:nvPr/>
              </p:nvSpPr>
              <p:spPr>
                <a:xfrm>
                  <a:off x="4876579" y="3675325"/>
                  <a:ext cx="31405" cy="26969"/>
                </a:xfrm>
                <a:custGeom>
                  <a:avLst/>
                  <a:gdLst/>
                  <a:ahLst/>
                  <a:cxnLst/>
                  <a:rect l="l" t="t" r="r" b="b"/>
                  <a:pathLst>
                    <a:path w="3993" h="3429" extrusionOk="0">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4" name="Google Shape;4324;p68"/>
                <p:cNvSpPr/>
                <p:nvPr/>
              </p:nvSpPr>
              <p:spPr>
                <a:xfrm>
                  <a:off x="4889517" y="3684975"/>
                  <a:ext cx="8856" cy="7676"/>
                </a:xfrm>
                <a:custGeom>
                  <a:avLst/>
                  <a:gdLst/>
                  <a:ahLst/>
                  <a:cxnLst/>
                  <a:rect l="l" t="t" r="r" b="b"/>
                  <a:pathLst>
                    <a:path w="1126" h="976" extrusionOk="0">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5" name="Google Shape;4325;p68"/>
              <p:cNvGrpSpPr/>
              <p:nvPr/>
            </p:nvGrpSpPr>
            <p:grpSpPr>
              <a:xfrm>
                <a:off x="4842233" y="3688333"/>
                <a:ext cx="31405" cy="26993"/>
                <a:chOff x="4842233" y="3688333"/>
                <a:chExt cx="31405" cy="26993"/>
              </a:xfrm>
            </p:grpSpPr>
            <p:sp>
              <p:nvSpPr>
                <p:cNvPr id="4326" name="Google Shape;4326;p68"/>
                <p:cNvSpPr/>
                <p:nvPr/>
              </p:nvSpPr>
              <p:spPr>
                <a:xfrm>
                  <a:off x="4842233" y="3688333"/>
                  <a:ext cx="31405" cy="26993"/>
                </a:xfrm>
                <a:custGeom>
                  <a:avLst/>
                  <a:gdLst/>
                  <a:ahLst/>
                  <a:cxnLst/>
                  <a:rect l="l" t="t" r="r" b="b"/>
                  <a:pathLst>
                    <a:path w="3993" h="3432" extrusionOk="0">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7" name="Google Shape;4327;p68"/>
                <p:cNvSpPr/>
                <p:nvPr/>
              </p:nvSpPr>
              <p:spPr>
                <a:xfrm>
                  <a:off x="4855076" y="3698094"/>
                  <a:ext cx="8856" cy="7590"/>
                </a:xfrm>
                <a:custGeom>
                  <a:avLst/>
                  <a:gdLst/>
                  <a:ahLst/>
                  <a:cxnLst/>
                  <a:rect l="l" t="t" r="r" b="b"/>
                  <a:pathLst>
                    <a:path w="1126" h="965" extrusionOk="0">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8" name="Google Shape;4328;p68"/>
              <p:cNvGrpSpPr/>
              <p:nvPr/>
            </p:nvGrpSpPr>
            <p:grpSpPr>
              <a:xfrm>
                <a:off x="5187876" y="3608032"/>
                <a:ext cx="31405" cy="27001"/>
                <a:chOff x="5187876" y="3608032"/>
                <a:chExt cx="31405" cy="27001"/>
              </a:xfrm>
            </p:grpSpPr>
            <p:sp>
              <p:nvSpPr>
                <p:cNvPr id="4329" name="Google Shape;4329;p68"/>
                <p:cNvSpPr/>
                <p:nvPr/>
              </p:nvSpPr>
              <p:spPr>
                <a:xfrm>
                  <a:off x="5187876" y="3608032"/>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0" name="Google Shape;4330;p68"/>
                <p:cNvSpPr/>
                <p:nvPr/>
              </p:nvSpPr>
              <p:spPr>
                <a:xfrm>
                  <a:off x="5202057" y="3617706"/>
                  <a:ext cx="7621" cy="7621"/>
                </a:xfrm>
                <a:custGeom>
                  <a:avLst/>
                  <a:gdLst/>
                  <a:ahLst/>
                  <a:cxnLst/>
                  <a:rect l="l" t="t" r="r" b="b"/>
                  <a:pathLst>
                    <a:path w="969"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31" name="Google Shape;4331;p68"/>
              <p:cNvSpPr/>
              <p:nvPr/>
            </p:nvSpPr>
            <p:spPr>
              <a:xfrm>
                <a:off x="5142589" y="3410030"/>
                <a:ext cx="42542" cy="36525"/>
              </a:xfrm>
              <a:custGeom>
                <a:avLst/>
                <a:gdLst/>
                <a:ahLst/>
                <a:cxnLst/>
                <a:rect l="l" t="t" r="r" b="b"/>
                <a:pathLst>
                  <a:path w="5409" h="4644" extrusionOk="0">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2" name="Google Shape;4332;p68"/>
              <p:cNvSpPr/>
              <p:nvPr/>
            </p:nvSpPr>
            <p:spPr>
              <a:xfrm>
                <a:off x="5158382" y="3419720"/>
                <a:ext cx="17138" cy="17130"/>
              </a:xfrm>
              <a:custGeom>
                <a:avLst/>
                <a:gdLst/>
                <a:ahLst/>
                <a:cxnLst/>
                <a:rect l="l" t="t" r="r" b="b"/>
                <a:pathLst>
                  <a:path w="2179" h="2178" extrusionOk="0">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33" name="Google Shape;4333;p68"/>
              <p:cNvGrpSpPr/>
              <p:nvPr/>
            </p:nvGrpSpPr>
            <p:grpSpPr>
              <a:xfrm>
                <a:off x="5269224" y="3304167"/>
                <a:ext cx="40253" cy="34402"/>
                <a:chOff x="5269224" y="3304167"/>
                <a:chExt cx="40253" cy="34402"/>
              </a:xfrm>
            </p:grpSpPr>
            <p:sp>
              <p:nvSpPr>
                <p:cNvPr id="4334" name="Google Shape;4334;p68"/>
                <p:cNvSpPr/>
                <p:nvPr/>
              </p:nvSpPr>
              <p:spPr>
                <a:xfrm>
                  <a:off x="5269224" y="3304167"/>
                  <a:ext cx="40253" cy="34402"/>
                </a:xfrm>
                <a:custGeom>
                  <a:avLst/>
                  <a:gdLst/>
                  <a:ahLst/>
                  <a:cxnLst/>
                  <a:rect l="l" t="t" r="r" b="b"/>
                  <a:pathLst>
                    <a:path w="5118" h="4374" extrusionOk="0">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5" name="Google Shape;4335;p68"/>
                <p:cNvSpPr/>
                <p:nvPr/>
              </p:nvSpPr>
              <p:spPr>
                <a:xfrm>
                  <a:off x="5284639" y="3313826"/>
                  <a:ext cx="15132" cy="15140"/>
                </a:xfrm>
                <a:custGeom>
                  <a:avLst/>
                  <a:gdLst/>
                  <a:ahLst/>
                  <a:cxnLst/>
                  <a:rect l="l" t="t" r="r" b="b"/>
                  <a:pathLst>
                    <a:path w="1924" h="1925" extrusionOk="0">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6" name="Google Shape;4336;p68"/>
              <p:cNvGrpSpPr/>
              <p:nvPr/>
            </p:nvGrpSpPr>
            <p:grpSpPr>
              <a:xfrm>
                <a:off x="5327354" y="3476615"/>
                <a:ext cx="49864" cy="42723"/>
                <a:chOff x="5327354" y="3476615"/>
                <a:chExt cx="49864" cy="42723"/>
              </a:xfrm>
            </p:grpSpPr>
            <p:sp>
              <p:nvSpPr>
                <p:cNvPr id="4337" name="Google Shape;4337;p68"/>
                <p:cNvSpPr/>
                <p:nvPr/>
              </p:nvSpPr>
              <p:spPr>
                <a:xfrm>
                  <a:off x="5327354" y="3476615"/>
                  <a:ext cx="49864" cy="42723"/>
                </a:xfrm>
                <a:custGeom>
                  <a:avLst/>
                  <a:gdLst/>
                  <a:ahLst/>
                  <a:cxnLst/>
                  <a:rect l="l" t="t" r="r" b="b"/>
                  <a:pathLst>
                    <a:path w="6340" h="5432" extrusionOk="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8" name="Google Shape;4338;p68"/>
                <p:cNvSpPr/>
                <p:nvPr/>
              </p:nvSpPr>
              <p:spPr>
                <a:xfrm>
                  <a:off x="5340197" y="3486321"/>
                  <a:ext cx="27315" cy="23406"/>
                </a:xfrm>
                <a:custGeom>
                  <a:avLst/>
                  <a:gdLst/>
                  <a:ahLst/>
                  <a:cxnLst/>
                  <a:rect l="l" t="t" r="r" b="b"/>
                  <a:pathLst>
                    <a:path w="3473" h="2976" extrusionOk="0">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39" name="Google Shape;4339;p68"/>
              <p:cNvSpPr/>
              <p:nvPr/>
            </p:nvSpPr>
            <p:spPr>
              <a:xfrm>
                <a:off x="5290255" y="3703080"/>
                <a:ext cx="31397" cy="26898"/>
              </a:xfrm>
              <a:custGeom>
                <a:avLst/>
                <a:gdLst/>
                <a:ahLst/>
                <a:cxnLst/>
                <a:rect l="l" t="t" r="r" b="b"/>
                <a:pathLst>
                  <a:path w="3992" h="3420" extrusionOk="0">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0" name="Google Shape;4340;p68"/>
              <p:cNvSpPr/>
              <p:nvPr/>
            </p:nvSpPr>
            <p:spPr>
              <a:xfrm>
                <a:off x="5304427" y="3712754"/>
                <a:ext cx="7621" cy="7621"/>
              </a:xfrm>
              <a:custGeom>
                <a:avLst/>
                <a:gdLst/>
                <a:ahLst/>
                <a:cxnLst/>
                <a:rect l="l" t="t" r="r" b="b"/>
                <a:pathLst>
                  <a:path w="969"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41" name="Google Shape;4341;p68"/>
              <p:cNvGrpSpPr/>
              <p:nvPr/>
            </p:nvGrpSpPr>
            <p:grpSpPr>
              <a:xfrm>
                <a:off x="5341723" y="3775957"/>
                <a:ext cx="31405" cy="26898"/>
                <a:chOff x="5341723" y="3775957"/>
                <a:chExt cx="31405" cy="26898"/>
              </a:xfrm>
            </p:grpSpPr>
            <p:sp>
              <p:nvSpPr>
                <p:cNvPr id="4342" name="Google Shape;4342;p68"/>
                <p:cNvSpPr/>
                <p:nvPr/>
              </p:nvSpPr>
              <p:spPr>
                <a:xfrm>
                  <a:off x="5341723" y="3775957"/>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3" name="Google Shape;4343;p68"/>
                <p:cNvSpPr/>
                <p:nvPr/>
              </p:nvSpPr>
              <p:spPr>
                <a:xfrm>
                  <a:off x="5354567" y="3785631"/>
                  <a:ext cx="8950" cy="7605"/>
                </a:xfrm>
                <a:custGeom>
                  <a:avLst/>
                  <a:gdLst/>
                  <a:ahLst/>
                  <a:cxnLst/>
                  <a:rect l="l" t="t" r="r" b="b"/>
                  <a:pathLst>
                    <a:path w="1138" h="967" extrusionOk="0">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4" name="Google Shape;4344;p68"/>
              <p:cNvGrpSpPr/>
              <p:nvPr/>
            </p:nvGrpSpPr>
            <p:grpSpPr>
              <a:xfrm>
                <a:off x="5439053" y="3699274"/>
                <a:ext cx="31405" cy="26898"/>
                <a:chOff x="5439053" y="3699274"/>
                <a:chExt cx="31405" cy="26898"/>
              </a:xfrm>
            </p:grpSpPr>
            <p:sp>
              <p:nvSpPr>
                <p:cNvPr id="4345" name="Google Shape;4345;p68"/>
                <p:cNvSpPr/>
                <p:nvPr/>
              </p:nvSpPr>
              <p:spPr>
                <a:xfrm>
                  <a:off x="5439053" y="3699274"/>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6" name="Google Shape;4346;p68"/>
                <p:cNvSpPr/>
                <p:nvPr/>
              </p:nvSpPr>
              <p:spPr>
                <a:xfrm>
                  <a:off x="5453225" y="3708948"/>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7" name="Google Shape;4347;p68"/>
              <p:cNvGrpSpPr/>
              <p:nvPr/>
            </p:nvGrpSpPr>
            <p:grpSpPr>
              <a:xfrm>
                <a:off x="5412414" y="3622307"/>
                <a:ext cx="31499" cy="26993"/>
                <a:chOff x="5412414" y="3622307"/>
                <a:chExt cx="31499" cy="26993"/>
              </a:xfrm>
            </p:grpSpPr>
            <p:sp>
              <p:nvSpPr>
                <p:cNvPr id="4348" name="Google Shape;4348;p68"/>
                <p:cNvSpPr/>
                <p:nvPr/>
              </p:nvSpPr>
              <p:spPr>
                <a:xfrm>
                  <a:off x="5412414" y="3622307"/>
                  <a:ext cx="31499" cy="26993"/>
                </a:xfrm>
                <a:custGeom>
                  <a:avLst/>
                  <a:gdLst/>
                  <a:ahLst/>
                  <a:cxnLst/>
                  <a:rect l="l" t="t" r="r" b="b"/>
                  <a:pathLst>
                    <a:path w="4005" h="3432" extrusionOk="0">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9" name="Google Shape;4349;p68"/>
                <p:cNvSpPr/>
                <p:nvPr/>
              </p:nvSpPr>
              <p:spPr>
                <a:xfrm>
                  <a:off x="5426681" y="3632075"/>
                  <a:ext cx="7527" cy="7519"/>
                </a:xfrm>
                <a:custGeom>
                  <a:avLst/>
                  <a:gdLst/>
                  <a:ahLst/>
                  <a:cxnLst/>
                  <a:rect l="l" t="t" r="r" b="b"/>
                  <a:pathLst>
                    <a:path w="957" h="956" extrusionOk="0">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0" name="Google Shape;4350;p68"/>
              <p:cNvGrpSpPr/>
              <p:nvPr/>
            </p:nvGrpSpPr>
            <p:grpSpPr>
              <a:xfrm>
                <a:off x="5476254" y="3473949"/>
                <a:ext cx="26835" cy="26930"/>
                <a:chOff x="5476254" y="3473949"/>
                <a:chExt cx="26835" cy="26930"/>
              </a:xfrm>
            </p:grpSpPr>
            <p:sp>
              <p:nvSpPr>
                <p:cNvPr id="4351" name="Google Shape;4351;p68"/>
                <p:cNvSpPr/>
                <p:nvPr/>
              </p:nvSpPr>
              <p:spPr>
                <a:xfrm>
                  <a:off x="5476254" y="3473949"/>
                  <a:ext cx="26835" cy="26930"/>
                </a:xfrm>
                <a:custGeom>
                  <a:avLst/>
                  <a:gdLst/>
                  <a:ahLst/>
                  <a:cxnLst/>
                  <a:rect l="l" t="t" r="r" b="b"/>
                  <a:pathLst>
                    <a:path w="3412" h="3424" extrusionOk="0">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2" name="Google Shape;4352;p68"/>
                <p:cNvSpPr/>
                <p:nvPr/>
              </p:nvSpPr>
              <p:spPr>
                <a:xfrm>
                  <a:off x="5485857" y="3483655"/>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3" name="Google Shape;4353;p68"/>
              <p:cNvGrpSpPr/>
              <p:nvPr/>
            </p:nvGrpSpPr>
            <p:grpSpPr>
              <a:xfrm>
                <a:off x="5564547" y="3481594"/>
                <a:ext cx="31397" cy="26898"/>
                <a:chOff x="5564547" y="3481594"/>
                <a:chExt cx="31397" cy="26898"/>
              </a:xfrm>
            </p:grpSpPr>
            <p:sp>
              <p:nvSpPr>
                <p:cNvPr id="4354" name="Google Shape;4354;p68"/>
                <p:cNvSpPr/>
                <p:nvPr/>
              </p:nvSpPr>
              <p:spPr>
                <a:xfrm>
                  <a:off x="5564547" y="3481594"/>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5" name="Google Shape;4355;p68"/>
                <p:cNvSpPr/>
                <p:nvPr/>
              </p:nvSpPr>
              <p:spPr>
                <a:xfrm>
                  <a:off x="5578719" y="3491268"/>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6" name="Google Shape;4356;p68"/>
              <p:cNvGrpSpPr/>
              <p:nvPr/>
            </p:nvGrpSpPr>
            <p:grpSpPr>
              <a:xfrm>
                <a:off x="5534101" y="3470174"/>
                <a:ext cx="31397" cy="26906"/>
                <a:chOff x="5534101" y="3470174"/>
                <a:chExt cx="31397" cy="26906"/>
              </a:xfrm>
            </p:grpSpPr>
            <p:sp>
              <p:nvSpPr>
                <p:cNvPr id="4357" name="Google Shape;4357;p68"/>
                <p:cNvSpPr/>
                <p:nvPr/>
              </p:nvSpPr>
              <p:spPr>
                <a:xfrm>
                  <a:off x="5534101" y="3470174"/>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8" name="Google Shape;4358;p68"/>
                <p:cNvSpPr/>
                <p:nvPr/>
              </p:nvSpPr>
              <p:spPr>
                <a:xfrm>
                  <a:off x="5546945" y="3479848"/>
                  <a:ext cx="8950" cy="7582"/>
                </a:xfrm>
                <a:custGeom>
                  <a:avLst/>
                  <a:gdLst/>
                  <a:ahLst/>
                  <a:cxnLst/>
                  <a:rect l="l" t="t" r="r" b="b"/>
                  <a:pathLst>
                    <a:path w="1138" h="964" extrusionOk="0">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9" name="Google Shape;4359;p68"/>
              <p:cNvGrpSpPr/>
              <p:nvPr/>
            </p:nvGrpSpPr>
            <p:grpSpPr>
              <a:xfrm>
                <a:off x="5610879" y="3314486"/>
                <a:ext cx="31499" cy="26938"/>
                <a:chOff x="5610879" y="3314486"/>
                <a:chExt cx="31499" cy="26938"/>
              </a:xfrm>
            </p:grpSpPr>
            <p:sp>
              <p:nvSpPr>
                <p:cNvPr id="4360" name="Google Shape;4360;p68"/>
                <p:cNvSpPr/>
                <p:nvPr/>
              </p:nvSpPr>
              <p:spPr>
                <a:xfrm>
                  <a:off x="5610879" y="3314486"/>
                  <a:ext cx="31499" cy="26938"/>
                </a:xfrm>
                <a:custGeom>
                  <a:avLst/>
                  <a:gdLst/>
                  <a:ahLst/>
                  <a:cxnLst/>
                  <a:rect l="l" t="t" r="r" b="b"/>
                  <a:pathLst>
                    <a:path w="4005" h="3425" extrusionOk="0">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1" name="Google Shape;4361;p68"/>
                <p:cNvSpPr/>
                <p:nvPr/>
              </p:nvSpPr>
              <p:spPr>
                <a:xfrm>
                  <a:off x="5623817" y="3324192"/>
                  <a:ext cx="8950" cy="7590"/>
                </a:xfrm>
                <a:custGeom>
                  <a:avLst/>
                  <a:gdLst/>
                  <a:ahLst/>
                  <a:cxnLst/>
                  <a:rect l="l" t="t" r="r" b="b"/>
                  <a:pathLst>
                    <a:path w="1138" h="965" extrusionOk="0">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2" name="Google Shape;4362;p68"/>
              <p:cNvGrpSpPr/>
              <p:nvPr/>
            </p:nvGrpSpPr>
            <p:grpSpPr>
              <a:xfrm>
                <a:off x="4834525" y="3501382"/>
                <a:ext cx="31499" cy="26898"/>
                <a:chOff x="4834525" y="3501382"/>
                <a:chExt cx="31499" cy="26898"/>
              </a:xfrm>
            </p:grpSpPr>
            <p:sp>
              <p:nvSpPr>
                <p:cNvPr id="4363" name="Google Shape;4363;p68"/>
                <p:cNvSpPr/>
                <p:nvPr/>
              </p:nvSpPr>
              <p:spPr>
                <a:xfrm>
                  <a:off x="4834525" y="3501382"/>
                  <a:ext cx="31499" cy="26898"/>
                </a:xfrm>
                <a:custGeom>
                  <a:avLst/>
                  <a:gdLst/>
                  <a:ahLst/>
                  <a:cxnLst/>
                  <a:rect l="l" t="t" r="r" b="b"/>
                  <a:pathLst>
                    <a:path w="4005" h="3420" extrusionOk="0">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4" name="Google Shape;4364;p68"/>
                <p:cNvSpPr/>
                <p:nvPr/>
              </p:nvSpPr>
              <p:spPr>
                <a:xfrm>
                  <a:off x="4847463" y="3511056"/>
                  <a:ext cx="8950" cy="7605"/>
                </a:xfrm>
                <a:custGeom>
                  <a:avLst/>
                  <a:gdLst/>
                  <a:ahLst/>
                  <a:cxnLst/>
                  <a:rect l="l" t="t" r="r" b="b"/>
                  <a:pathLst>
                    <a:path w="1138" h="967" extrusionOk="0">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5" name="Google Shape;4365;p68"/>
              <p:cNvGrpSpPr/>
              <p:nvPr/>
            </p:nvGrpSpPr>
            <p:grpSpPr>
              <a:xfrm>
                <a:off x="4898460" y="3580158"/>
                <a:ext cx="31405" cy="26898"/>
                <a:chOff x="4898460" y="3580158"/>
                <a:chExt cx="31405" cy="26898"/>
              </a:xfrm>
            </p:grpSpPr>
            <p:sp>
              <p:nvSpPr>
                <p:cNvPr id="4366" name="Google Shape;4366;p68"/>
                <p:cNvSpPr/>
                <p:nvPr/>
              </p:nvSpPr>
              <p:spPr>
                <a:xfrm>
                  <a:off x="4898460" y="3580158"/>
                  <a:ext cx="31405" cy="26898"/>
                </a:xfrm>
                <a:custGeom>
                  <a:avLst/>
                  <a:gdLst/>
                  <a:ahLst/>
                  <a:cxnLst/>
                  <a:rect l="l" t="t" r="r" b="b"/>
                  <a:pathLst>
                    <a:path w="3993" h="3420" extrusionOk="0">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7" name="Google Shape;4367;p68"/>
                <p:cNvSpPr/>
                <p:nvPr/>
              </p:nvSpPr>
              <p:spPr>
                <a:xfrm>
                  <a:off x="4911303" y="3589832"/>
                  <a:ext cx="8950" cy="7605"/>
                </a:xfrm>
                <a:custGeom>
                  <a:avLst/>
                  <a:gdLst/>
                  <a:ahLst/>
                  <a:cxnLst/>
                  <a:rect l="l" t="t" r="r" b="b"/>
                  <a:pathLst>
                    <a:path w="1138" h="967" extrusionOk="0">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8" name="Google Shape;4368;p68"/>
              <p:cNvGrpSpPr/>
              <p:nvPr/>
            </p:nvGrpSpPr>
            <p:grpSpPr>
              <a:xfrm>
                <a:off x="4882667" y="3608032"/>
                <a:ext cx="31499" cy="27001"/>
                <a:chOff x="4882667" y="3608032"/>
                <a:chExt cx="31499" cy="27001"/>
              </a:xfrm>
            </p:grpSpPr>
            <p:sp>
              <p:nvSpPr>
                <p:cNvPr id="4369" name="Google Shape;4369;p68"/>
                <p:cNvSpPr/>
                <p:nvPr/>
              </p:nvSpPr>
              <p:spPr>
                <a:xfrm>
                  <a:off x="4882667" y="3608032"/>
                  <a:ext cx="31499" cy="27001"/>
                </a:xfrm>
                <a:custGeom>
                  <a:avLst/>
                  <a:gdLst/>
                  <a:ahLst/>
                  <a:cxnLst/>
                  <a:rect l="l" t="t" r="r" b="b"/>
                  <a:pathLst>
                    <a:path w="4005" h="3433" extrusionOk="0">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0" name="Google Shape;4370;p68"/>
                <p:cNvSpPr/>
                <p:nvPr/>
              </p:nvSpPr>
              <p:spPr>
                <a:xfrm>
                  <a:off x="4895605" y="3617706"/>
                  <a:ext cx="8950" cy="7653"/>
                </a:xfrm>
                <a:custGeom>
                  <a:avLst/>
                  <a:gdLst/>
                  <a:ahLst/>
                  <a:cxnLst/>
                  <a:rect l="l" t="t" r="r" b="b"/>
                  <a:pathLst>
                    <a:path w="1138" h="973" extrusionOk="0">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1" name="Google Shape;4371;p68"/>
              <p:cNvGrpSpPr/>
              <p:nvPr/>
            </p:nvGrpSpPr>
            <p:grpSpPr>
              <a:xfrm>
                <a:off x="4843373" y="3631407"/>
                <a:ext cx="16273" cy="16186"/>
                <a:chOff x="4843373" y="3631407"/>
                <a:chExt cx="16273" cy="16186"/>
              </a:xfrm>
            </p:grpSpPr>
            <p:sp>
              <p:nvSpPr>
                <p:cNvPr id="4372" name="Google Shape;4372;p68"/>
                <p:cNvSpPr/>
                <p:nvPr/>
              </p:nvSpPr>
              <p:spPr>
                <a:xfrm>
                  <a:off x="4843373" y="3631407"/>
                  <a:ext cx="16273" cy="16186"/>
                </a:xfrm>
                <a:custGeom>
                  <a:avLst/>
                  <a:gdLst/>
                  <a:ahLst/>
                  <a:cxnLst/>
                  <a:rect l="l" t="t" r="r" b="b"/>
                  <a:pathLst>
                    <a:path w="2069" h="2058" extrusionOk="0">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3" name="Google Shape;4373;p68"/>
                <p:cNvSpPr/>
                <p:nvPr/>
              </p:nvSpPr>
              <p:spPr>
                <a:xfrm>
                  <a:off x="4849178" y="3637211"/>
                  <a:ext cx="4672" cy="4577"/>
                </a:xfrm>
                <a:custGeom>
                  <a:avLst/>
                  <a:gdLst/>
                  <a:ahLst/>
                  <a:cxnLst/>
                  <a:rect l="l" t="t" r="r" b="b"/>
                  <a:pathLst>
                    <a:path w="594" h="582" extrusionOk="0">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4" name="Google Shape;4374;p68"/>
              <p:cNvGrpSpPr/>
              <p:nvPr/>
            </p:nvGrpSpPr>
            <p:grpSpPr>
              <a:xfrm>
                <a:off x="4727773" y="3591578"/>
                <a:ext cx="31499" cy="26898"/>
                <a:chOff x="4727773" y="3591578"/>
                <a:chExt cx="31499" cy="26898"/>
              </a:xfrm>
            </p:grpSpPr>
            <p:sp>
              <p:nvSpPr>
                <p:cNvPr id="4375" name="Google Shape;4375;p68"/>
                <p:cNvSpPr/>
                <p:nvPr/>
              </p:nvSpPr>
              <p:spPr>
                <a:xfrm>
                  <a:off x="4727773" y="3591578"/>
                  <a:ext cx="31499" cy="26898"/>
                </a:xfrm>
                <a:custGeom>
                  <a:avLst/>
                  <a:gdLst/>
                  <a:ahLst/>
                  <a:cxnLst/>
                  <a:rect l="l" t="t" r="r" b="b"/>
                  <a:pathLst>
                    <a:path w="4005" h="3420" extrusionOk="0">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6" name="Google Shape;4376;p68"/>
                <p:cNvSpPr/>
                <p:nvPr/>
              </p:nvSpPr>
              <p:spPr>
                <a:xfrm>
                  <a:off x="4740719" y="3601244"/>
                  <a:ext cx="8856" cy="7590"/>
                </a:xfrm>
                <a:custGeom>
                  <a:avLst/>
                  <a:gdLst/>
                  <a:ahLst/>
                  <a:cxnLst/>
                  <a:rect l="l" t="t" r="r" b="b"/>
                  <a:pathLst>
                    <a:path w="1126" h="965" extrusionOk="0">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77" name="Google Shape;4377;p68"/>
              <p:cNvSpPr/>
              <p:nvPr/>
            </p:nvSpPr>
            <p:spPr>
              <a:xfrm>
                <a:off x="4652041" y="3622590"/>
                <a:ext cx="31405" cy="26906"/>
              </a:xfrm>
              <a:custGeom>
                <a:avLst/>
                <a:gdLst/>
                <a:ahLst/>
                <a:cxnLst/>
                <a:rect l="l" t="t" r="r" b="b"/>
                <a:pathLst>
                  <a:path w="3993" h="3421" extrusionOk="0">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8" name="Google Shape;4378;p68"/>
              <p:cNvSpPr/>
              <p:nvPr/>
            </p:nvSpPr>
            <p:spPr>
              <a:xfrm>
                <a:off x="4666222" y="3632264"/>
                <a:ext cx="7613" cy="7621"/>
              </a:xfrm>
              <a:custGeom>
                <a:avLst/>
                <a:gdLst/>
                <a:ahLst/>
                <a:cxnLst/>
                <a:rect l="l" t="t" r="r" b="b"/>
                <a:pathLst>
                  <a:path w="968"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79" name="Google Shape;4379;p68"/>
              <p:cNvGrpSpPr/>
              <p:nvPr/>
            </p:nvGrpSpPr>
            <p:grpSpPr>
              <a:xfrm>
                <a:off x="4609421" y="3577398"/>
                <a:ext cx="31499" cy="27001"/>
                <a:chOff x="4609421" y="3577398"/>
                <a:chExt cx="31499" cy="27001"/>
              </a:xfrm>
            </p:grpSpPr>
            <p:sp>
              <p:nvSpPr>
                <p:cNvPr id="4380" name="Google Shape;4380;p68"/>
                <p:cNvSpPr/>
                <p:nvPr/>
              </p:nvSpPr>
              <p:spPr>
                <a:xfrm>
                  <a:off x="4609421" y="3577398"/>
                  <a:ext cx="31499" cy="27001"/>
                </a:xfrm>
                <a:custGeom>
                  <a:avLst/>
                  <a:gdLst/>
                  <a:ahLst/>
                  <a:cxnLst/>
                  <a:rect l="l" t="t" r="r" b="b"/>
                  <a:pathLst>
                    <a:path w="4005" h="3433" extrusionOk="0">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1" name="Google Shape;4381;p68"/>
                <p:cNvSpPr/>
                <p:nvPr/>
              </p:nvSpPr>
              <p:spPr>
                <a:xfrm>
                  <a:off x="4623594" y="3587072"/>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2" name="Google Shape;4382;p68"/>
              <p:cNvGrpSpPr/>
              <p:nvPr/>
            </p:nvGrpSpPr>
            <p:grpSpPr>
              <a:xfrm>
                <a:off x="4649289" y="3577398"/>
                <a:ext cx="31499" cy="27001"/>
                <a:chOff x="4649289" y="3577398"/>
                <a:chExt cx="31499" cy="27001"/>
              </a:xfrm>
            </p:grpSpPr>
            <p:sp>
              <p:nvSpPr>
                <p:cNvPr id="4383" name="Google Shape;4383;p68"/>
                <p:cNvSpPr/>
                <p:nvPr/>
              </p:nvSpPr>
              <p:spPr>
                <a:xfrm>
                  <a:off x="4649289" y="3577398"/>
                  <a:ext cx="31499" cy="27001"/>
                </a:xfrm>
                <a:custGeom>
                  <a:avLst/>
                  <a:gdLst/>
                  <a:ahLst/>
                  <a:cxnLst/>
                  <a:rect l="l" t="t" r="r" b="b"/>
                  <a:pathLst>
                    <a:path w="4005" h="3433" extrusionOk="0">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4" name="Google Shape;4384;p68"/>
                <p:cNvSpPr/>
                <p:nvPr/>
              </p:nvSpPr>
              <p:spPr>
                <a:xfrm>
                  <a:off x="4662227" y="3587072"/>
                  <a:ext cx="8856" cy="7676"/>
                </a:xfrm>
                <a:custGeom>
                  <a:avLst/>
                  <a:gdLst/>
                  <a:ahLst/>
                  <a:cxnLst/>
                  <a:rect l="l" t="t" r="r" b="b"/>
                  <a:pathLst>
                    <a:path w="1126" h="976" extrusionOk="0">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5" name="Google Shape;4385;p68"/>
              <p:cNvGrpSpPr/>
              <p:nvPr/>
            </p:nvGrpSpPr>
            <p:grpSpPr>
              <a:xfrm>
                <a:off x="4605614" y="3639523"/>
                <a:ext cx="31499" cy="26906"/>
                <a:chOff x="4605614" y="3639523"/>
                <a:chExt cx="31499" cy="26906"/>
              </a:xfrm>
            </p:grpSpPr>
            <p:sp>
              <p:nvSpPr>
                <p:cNvPr id="4386" name="Google Shape;4386;p68"/>
                <p:cNvSpPr/>
                <p:nvPr/>
              </p:nvSpPr>
              <p:spPr>
                <a:xfrm>
                  <a:off x="4605614" y="3639523"/>
                  <a:ext cx="31499" cy="26906"/>
                </a:xfrm>
                <a:custGeom>
                  <a:avLst/>
                  <a:gdLst/>
                  <a:ahLst/>
                  <a:cxnLst/>
                  <a:rect l="l" t="t" r="r" b="b"/>
                  <a:pathLst>
                    <a:path w="4005" h="3421" extrusionOk="0">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7" name="Google Shape;4387;p68"/>
                <p:cNvSpPr/>
                <p:nvPr/>
              </p:nvSpPr>
              <p:spPr>
                <a:xfrm>
                  <a:off x="4619795" y="3649197"/>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8" name="Google Shape;4388;p68"/>
              <p:cNvGrpSpPr/>
              <p:nvPr/>
            </p:nvGrpSpPr>
            <p:grpSpPr>
              <a:xfrm>
                <a:off x="4785149" y="3618846"/>
                <a:ext cx="26930" cy="26843"/>
                <a:chOff x="4785149" y="3618846"/>
                <a:chExt cx="26930" cy="26843"/>
              </a:xfrm>
            </p:grpSpPr>
            <p:sp>
              <p:nvSpPr>
                <p:cNvPr id="4389" name="Google Shape;4389;p68"/>
                <p:cNvSpPr/>
                <p:nvPr/>
              </p:nvSpPr>
              <p:spPr>
                <a:xfrm>
                  <a:off x="4785149" y="3618846"/>
                  <a:ext cx="26930" cy="26843"/>
                </a:xfrm>
                <a:custGeom>
                  <a:avLst/>
                  <a:gdLst/>
                  <a:ahLst/>
                  <a:cxnLst/>
                  <a:rect l="l" t="t" r="r" b="b"/>
                  <a:pathLst>
                    <a:path w="3424" h="3413" extrusionOk="0">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0" name="Google Shape;4390;p68"/>
                <p:cNvSpPr/>
                <p:nvPr/>
              </p:nvSpPr>
              <p:spPr>
                <a:xfrm>
                  <a:off x="4793611" y="3628457"/>
                  <a:ext cx="8856" cy="7590"/>
                </a:xfrm>
                <a:custGeom>
                  <a:avLst/>
                  <a:gdLst/>
                  <a:ahLst/>
                  <a:cxnLst/>
                  <a:rect l="l" t="t" r="r" b="b"/>
                  <a:pathLst>
                    <a:path w="1126" h="965" extrusionOk="0">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1" name="Google Shape;4391;p68"/>
              <p:cNvGrpSpPr/>
              <p:nvPr/>
            </p:nvGrpSpPr>
            <p:grpSpPr>
              <a:xfrm>
                <a:off x="4810167" y="3601567"/>
                <a:ext cx="31405" cy="26898"/>
                <a:chOff x="4810167" y="3601567"/>
                <a:chExt cx="31405" cy="26898"/>
              </a:xfrm>
            </p:grpSpPr>
            <p:sp>
              <p:nvSpPr>
                <p:cNvPr id="4392" name="Google Shape;4392;p68"/>
                <p:cNvSpPr/>
                <p:nvPr/>
              </p:nvSpPr>
              <p:spPr>
                <a:xfrm>
                  <a:off x="4810167" y="3601567"/>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4393;p68"/>
                <p:cNvSpPr/>
                <p:nvPr/>
              </p:nvSpPr>
              <p:spPr>
                <a:xfrm>
                  <a:off x="4824348" y="3611241"/>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4" name="Google Shape;4394;p68"/>
              <p:cNvGrpSpPr/>
              <p:nvPr/>
            </p:nvGrpSpPr>
            <p:grpSpPr>
              <a:xfrm>
                <a:off x="4831002" y="3373230"/>
                <a:ext cx="31405" cy="26898"/>
                <a:chOff x="4831002" y="3373230"/>
                <a:chExt cx="31405" cy="26898"/>
              </a:xfrm>
            </p:grpSpPr>
            <p:sp>
              <p:nvSpPr>
                <p:cNvPr id="4395" name="Google Shape;4395;p68"/>
                <p:cNvSpPr/>
                <p:nvPr/>
              </p:nvSpPr>
              <p:spPr>
                <a:xfrm>
                  <a:off x="4831002" y="3373230"/>
                  <a:ext cx="31405" cy="26898"/>
                </a:xfrm>
                <a:custGeom>
                  <a:avLst/>
                  <a:gdLst/>
                  <a:ahLst/>
                  <a:cxnLst/>
                  <a:rect l="l" t="t" r="r" b="b"/>
                  <a:pathLst>
                    <a:path w="3993" h="3420" extrusionOk="0">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68"/>
                <p:cNvSpPr/>
                <p:nvPr/>
              </p:nvSpPr>
              <p:spPr>
                <a:xfrm>
                  <a:off x="4845182" y="3382896"/>
                  <a:ext cx="7519" cy="7621"/>
                </a:xfrm>
                <a:custGeom>
                  <a:avLst/>
                  <a:gdLst/>
                  <a:ahLst/>
                  <a:cxnLst/>
                  <a:rect l="l" t="t" r="r" b="b"/>
                  <a:pathLst>
                    <a:path w="956" h="969" extrusionOk="0">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7" name="Google Shape;4397;p68"/>
              <p:cNvGrpSpPr/>
              <p:nvPr/>
            </p:nvGrpSpPr>
            <p:grpSpPr>
              <a:xfrm>
                <a:off x="4719311" y="3355054"/>
                <a:ext cx="31499" cy="27001"/>
                <a:chOff x="4719311" y="3355054"/>
                <a:chExt cx="31499" cy="27001"/>
              </a:xfrm>
            </p:grpSpPr>
            <p:sp>
              <p:nvSpPr>
                <p:cNvPr id="4398" name="Google Shape;4398;p68"/>
                <p:cNvSpPr/>
                <p:nvPr/>
              </p:nvSpPr>
              <p:spPr>
                <a:xfrm>
                  <a:off x="4719311" y="3355054"/>
                  <a:ext cx="31499" cy="27001"/>
                </a:xfrm>
                <a:custGeom>
                  <a:avLst/>
                  <a:gdLst/>
                  <a:ahLst/>
                  <a:cxnLst/>
                  <a:rect l="l" t="t" r="r" b="b"/>
                  <a:pathLst>
                    <a:path w="4005" h="3433" extrusionOk="0">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9" name="Google Shape;4399;p68"/>
                <p:cNvSpPr/>
                <p:nvPr/>
              </p:nvSpPr>
              <p:spPr>
                <a:xfrm>
                  <a:off x="4733578" y="3364822"/>
                  <a:ext cx="7527" cy="7527"/>
                </a:xfrm>
                <a:custGeom>
                  <a:avLst/>
                  <a:gdLst/>
                  <a:ahLst/>
                  <a:cxnLst/>
                  <a:rect l="l" t="t" r="r" b="b"/>
                  <a:pathLst>
                    <a:path w="957" h="957" extrusionOk="0">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00" name="Google Shape;4400;p68"/>
              <p:cNvGrpSpPr/>
              <p:nvPr/>
            </p:nvGrpSpPr>
            <p:grpSpPr>
              <a:xfrm>
                <a:off x="4798755" y="3450260"/>
                <a:ext cx="26930" cy="26930"/>
                <a:chOff x="4798755" y="3450260"/>
                <a:chExt cx="26930" cy="26930"/>
              </a:xfrm>
            </p:grpSpPr>
            <p:sp>
              <p:nvSpPr>
                <p:cNvPr id="4401" name="Google Shape;4401;p68"/>
                <p:cNvSpPr/>
                <p:nvPr/>
              </p:nvSpPr>
              <p:spPr>
                <a:xfrm>
                  <a:off x="4798755" y="3450260"/>
                  <a:ext cx="26930" cy="26930"/>
                </a:xfrm>
                <a:custGeom>
                  <a:avLst/>
                  <a:gdLst/>
                  <a:ahLst/>
                  <a:cxnLst/>
                  <a:rect l="l" t="t" r="r" b="b"/>
                  <a:pathLst>
                    <a:path w="3424" h="3424" extrusionOk="0">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2" name="Google Shape;4402;p68"/>
                <p:cNvSpPr/>
                <p:nvPr/>
              </p:nvSpPr>
              <p:spPr>
                <a:xfrm>
                  <a:off x="4807218" y="3459871"/>
                  <a:ext cx="8856" cy="7605"/>
                </a:xfrm>
                <a:custGeom>
                  <a:avLst/>
                  <a:gdLst/>
                  <a:ahLst/>
                  <a:cxnLst/>
                  <a:rect l="l" t="t" r="r" b="b"/>
                  <a:pathLst>
                    <a:path w="1126" h="967" extrusionOk="0">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03" name="Google Shape;4403;p68"/>
              <p:cNvGrpSpPr/>
              <p:nvPr/>
            </p:nvGrpSpPr>
            <p:grpSpPr>
              <a:xfrm>
                <a:off x="4645576" y="3467555"/>
                <a:ext cx="31405" cy="26953"/>
                <a:chOff x="4645576" y="3467555"/>
                <a:chExt cx="31405" cy="26953"/>
              </a:xfrm>
            </p:grpSpPr>
            <p:sp>
              <p:nvSpPr>
                <p:cNvPr id="4404" name="Google Shape;4404;p68"/>
                <p:cNvSpPr/>
                <p:nvPr/>
              </p:nvSpPr>
              <p:spPr>
                <a:xfrm>
                  <a:off x="4645576" y="3467555"/>
                  <a:ext cx="31405" cy="26953"/>
                </a:xfrm>
                <a:custGeom>
                  <a:avLst/>
                  <a:gdLst/>
                  <a:ahLst/>
                  <a:cxnLst/>
                  <a:rect l="l" t="t" r="r" b="b"/>
                  <a:pathLst>
                    <a:path w="3993" h="3427" extrusionOk="0">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5" name="Google Shape;4405;p68"/>
                <p:cNvSpPr/>
                <p:nvPr/>
              </p:nvSpPr>
              <p:spPr>
                <a:xfrm>
                  <a:off x="4659749" y="3477182"/>
                  <a:ext cx="7527" cy="7621"/>
                </a:xfrm>
                <a:custGeom>
                  <a:avLst/>
                  <a:gdLst/>
                  <a:ahLst/>
                  <a:cxnLst/>
                  <a:rect l="l" t="t" r="r" b="b"/>
                  <a:pathLst>
                    <a:path w="957" h="969" extrusionOk="0">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06" name="Google Shape;4406;p68"/>
              <p:cNvGrpSpPr/>
              <p:nvPr/>
            </p:nvGrpSpPr>
            <p:grpSpPr>
              <a:xfrm>
                <a:off x="4687631" y="3583965"/>
                <a:ext cx="31499" cy="26898"/>
                <a:chOff x="4687631" y="3583965"/>
                <a:chExt cx="31499" cy="26898"/>
              </a:xfrm>
            </p:grpSpPr>
            <p:sp>
              <p:nvSpPr>
                <p:cNvPr id="4407" name="Google Shape;4407;p68"/>
                <p:cNvSpPr/>
                <p:nvPr/>
              </p:nvSpPr>
              <p:spPr>
                <a:xfrm>
                  <a:off x="4687631" y="3583965"/>
                  <a:ext cx="31499" cy="26898"/>
                </a:xfrm>
                <a:custGeom>
                  <a:avLst/>
                  <a:gdLst/>
                  <a:ahLst/>
                  <a:cxnLst/>
                  <a:rect l="l" t="t" r="r" b="b"/>
                  <a:pathLst>
                    <a:path w="4005" h="3420" extrusionOk="0">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8" name="Google Shape;4408;p68"/>
                <p:cNvSpPr/>
                <p:nvPr/>
              </p:nvSpPr>
              <p:spPr>
                <a:xfrm>
                  <a:off x="4700568" y="3593639"/>
                  <a:ext cx="8950" cy="7582"/>
                </a:xfrm>
                <a:custGeom>
                  <a:avLst/>
                  <a:gdLst/>
                  <a:ahLst/>
                  <a:cxnLst/>
                  <a:rect l="l" t="t" r="r" b="b"/>
                  <a:pathLst>
                    <a:path w="1138" h="964" extrusionOk="0">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09" name="Google Shape;4409;p68"/>
              <p:cNvGrpSpPr/>
              <p:nvPr/>
            </p:nvGrpSpPr>
            <p:grpSpPr>
              <a:xfrm>
                <a:off x="4719311" y="3471314"/>
                <a:ext cx="31499" cy="27001"/>
                <a:chOff x="4719311" y="3471314"/>
                <a:chExt cx="31499" cy="27001"/>
              </a:xfrm>
            </p:grpSpPr>
            <p:sp>
              <p:nvSpPr>
                <p:cNvPr id="4410" name="Google Shape;4410;p68"/>
                <p:cNvSpPr/>
                <p:nvPr/>
              </p:nvSpPr>
              <p:spPr>
                <a:xfrm>
                  <a:off x="4719311" y="3471314"/>
                  <a:ext cx="31499" cy="27001"/>
                </a:xfrm>
                <a:custGeom>
                  <a:avLst/>
                  <a:gdLst/>
                  <a:ahLst/>
                  <a:cxnLst/>
                  <a:rect l="l" t="t" r="r" b="b"/>
                  <a:pathLst>
                    <a:path w="4005" h="3433" extrusionOk="0">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1" name="Google Shape;4411;p68"/>
                <p:cNvSpPr/>
                <p:nvPr/>
              </p:nvSpPr>
              <p:spPr>
                <a:xfrm>
                  <a:off x="4732249"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2" name="Google Shape;4412;p68"/>
              <p:cNvGrpSpPr/>
              <p:nvPr/>
            </p:nvGrpSpPr>
            <p:grpSpPr>
              <a:xfrm>
                <a:off x="4719311" y="3434404"/>
                <a:ext cx="31499" cy="26898"/>
                <a:chOff x="4719311" y="3434404"/>
                <a:chExt cx="31499" cy="26898"/>
              </a:xfrm>
            </p:grpSpPr>
            <p:sp>
              <p:nvSpPr>
                <p:cNvPr id="4413" name="Google Shape;4413;p68"/>
                <p:cNvSpPr/>
                <p:nvPr/>
              </p:nvSpPr>
              <p:spPr>
                <a:xfrm>
                  <a:off x="4719311" y="343440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4" name="Google Shape;4414;p68"/>
                <p:cNvSpPr/>
                <p:nvPr/>
              </p:nvSpPr>
              <p:spPr>
                <a:xfrm>
                  <a:off x="4732249" y="3444078"/>
                  <a:ext cx="8856" cy="7582"/>
                </a:xfrm>
                <a:custGeom>
                  <a:avLst/>
                  <a:gdLst/>
                  <a:ahLst/>
                  <a:cxnLst/>
                  <a:rect l="l" t="t" r="r" b="b"/>
                  <a:pathLst>
                    <a:path w="1126" h="964" extrusionOk="0">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5" name="Google Shape;4415;p68"/>
              <p:cNvGrpSpPr/>
              <p:nvPr/>
            </p:nvGrpSpPr>
            <p:grpSpPr>
              <a:xfrm>
                <a:off x="4768876" y="3401772"/>
                <a:ext cx="31499" cy="26898"/>
                <a:chOff x="4768876" y="3401772"/>
                <a:chExt cx="31499" cy="26898"/>
              </a:xfrm>
            </p:grpSpPr>
            <p:sp>
              <p:nvSpPr>
                <p:cNvPr id="4416" name="Google Shape;4416;p68"/>
                <p:cNvSpPr/>
                <p:nvPr/>
              </p:nvSpPr>
              <p:spPr>
                <a:xfrm>
                  <a:off x="4768876" y="3401772"/>
                  <a:ext cx="31499" cy="26898"/>
                </a:xfrm>
                <a:custGeom>
                  <a:avLst/>
                  <a:gdLst/>
                  <a:ahLst/>
                  <a:cxnLst/>
                  <a:rect l="l" t="t" r="r" b="b"/>
                  <a:pathLst>
                    <a:path w="4005" h="3420" extrusionOk="0">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7" name="Google Shape;4417;p68"/>
                <p:cNvSpPr/>
                <p:nvPr/>
              </p:nvSpPr>
              <p:spPr>
                <a:xfrm>
                  <a:off x="4783057" y="3411438"/>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8" name="Google Shape;4418;p68"/>
              <p:cNvGrpSpPr/>
              <p:nvPr/>
            </p:nvGrpSpPr>
            <p:grpSpPr>
              <a:xfrm>
                <a:off x="4762214" y="3471377"/>
                <a:ext cx="26938" cy="26938"/>
                <a:chOff x="4762214" y="3471377"/>
                <a:chExt cx="26938" cy="26938"/>
              </a:xfrm>
            </p:grpSpPr>
            <p:sp>
              <p:nvSpPr>
                <p:cNvPr id="4419" name="Google Shape;4419;p68"/>
                <p:cNvSpPr/>
                <p:nvPr/>
              </p:nvSpPr>
              <p:spPr>
                <a:xfrm>
                  <a:off x="4762214" y="3471377"/>
                  <a:ext cx="26938" cy="26938"/>
                </a:xfrm>
                <a:custGeom>
                  <a:avLst/>
                  <a:gdLst/>
                  <a:ahLst/>
                  <a:cxnLst/>
                  <a:rect l="l" t="t" r="r" b="b"/>
                  <a:pathLst>
                    <a:path w="3425" h="3425" extrusionOk="0">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0" name="Google Shape;4420;p68"/>
                <p:cNvSpPr/>
                <p:nvPr/>
              </p:nvSpPr>
              <p:spPr>
                <a:xfrm>
                  <a:off x="4770591"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1" name="Google Shape;4421;p68"/>
              <p:cNvGrpSpPr/>
              <p:nvPr/>
            </p:nvGrpSpPr>
            <p:grpSpPr>
              <a:xfrm>
                <a:off x="4790473" y="3344782"/>
                <a:ext cx="31405" cy="26898"/>
                <a:chOff x="4790473" y="3344782"/>
                <a:chExt cx="31405" cy="26898"/>
              </a:xfrm>
            </p:grpSpPr>
            <p:sp>
              <p:nvSpPr>
                <p:cNvPr id="4422" name="Google Shape;4422;p68"/>
                <p:cNvSpPr/>
                <p:nvPr/>
              </p:nvSpPr>
              <p:spPr>
                <a:xfrm>
                  <a:off x="4790473" y="3344782"/>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3" name="Google Shape;4423;p68"/>
                <p:cNvSpPr/>
                <p:nvPr/>
              </p:nvSpPr>
              <p:spPr>
                <a:xfrm>
                  <a:off x="4804654" y="3354456"/>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4" name="Google Shape;4424;p68"/>
              <p:cNvGrpSpPr/>
              <p:nvPr/>
            </p:nvGrpSpPr>
            <p:grpSpPr>
              <a:xfrm>
                <a:off x="4823774" y="3950733"/>
                <a:ext cx="37398" cy="32034"/>
                <a:chOff x="4823774" y="3950733"/>
                <a:chExt cx="37398" cy="32034"/>
              </a:xfrm>
            </p:grpSpPr>
            <p:sp>
              <p:nvSpPr>
                <p:cNvPr id="4425" name="Google Shape;4425;p68"/>
                <p:cNvSpPr/>
                <p:nvPr/>
              </p:nvSpPr>
              <p:spPr>
                <a:xfrm>
                  <a:off x="4823774" y="3950733"/>
                  <a:ext cx="37398" cy="32034"/>
                </a:xfrm>
                <a:custGeom>
                  <a:avLst/>
                  <a:gdLst/>
                  <a:ahLst/>
                  <a:cxnLst/>
                  <a:rect l="l" t="t" r="r" b="b"/>
                  <a:pathLst>
                    <a:path w="4755" h="4073" extrusionOk="0">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6" name="Google Shape;4426;p68"/>
                <p:cNvSpPr/>
                <p:nvPr/>
              </p:nvSpPr>
              <p:spPr>
                <a:xfrm>
                  <a:off x="4836617" y="3960407"/>
                  <a:ext cx="14849" cy="12718"/>
                </a:xfrm>
                <a:custGeom>
                  <a:avLst/>
                  <a:gdLst/>
                  <a:ahLst/>
                  <a:cxnLst/>
                  <a:rect l="l" t="t" r="r" b="b"/>
                  <a:pathLst>
                    <a:path w="1888" h="1617" extrusionOk="0">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7" name="Google Shape;4427;p68"/>
              <p:cNvGrpSpPr/>
              <p:nvPr/>
            </p:nvGrpSpPr>
            <p:grpSpPr>
              <a:xfrm>
                <a:off x="4823396" y="4110566"/>
                <a:ext cx="31405" cy="26906"/>
                <a:chOff x="4823396" y="4110566"/>
                <a:chExt cx="31405" cy="26906"/>
              </a:xfrm>
            </p:grpSpPr>
            <p:sp>
              <p:nvSpPr>
                <p:cNvPr id="4428" name="Google Shape;4428;p68"/>
                <p:cNvSpPr/>
                <p:nvPr/>
              </p:nvSpPr>
              <p:spPr>
                <a:xfrm>
                  <a:off x="4823396" y="4110566"/>
                  <a:ext cx="31405" cy="26906"/>
                </a:xfrm>
                <a:custGeom>
                  <a:avLst/>
                  <a:gdLst/>
                  <a:ahLst/>
                  <a:cxnLst/>
                  <a:rect l="l" t="t" r="r" b="b"/>
                  <a:pathLst>
                    <a:path w="3993" h="3421" extrusionOk="0">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9" name="Google Shape;4429;p68"/>
                <p:cNvSpPr/>
                <p:nvPr/>
              </p:nvSpPr>
              <p:spPr>
                <a:xfrm>
                  <a:off x="4836240" y="4120145"/>
                  <a:ext cx="8950" cy="7684"/>
                </a:xfrm>
                <a:custGeom>
                  <a:avLst/>
                  <a:gdLst/>
                  <a:ahLst/>
                  <a:cxnLst/>
                  <a:rect l="l" t="t" r="r" b="b"/>
                  <a:pathLst>
                    <a:path w="1138" h="977" extrusionOk="0">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0" name="Google Shape;4430;p68"/>
              <p:cNvGrpSpPr/>
              <p:nvPr/>
            </p:nvGrpSpPr>
            <p:grpSpPr>
              <a:xfrm>
                <a:off x="4838332" y="3821150"/>
                <a:ext cx="31499" cy="26898"/>
                <a:chOff x="4838332" y="3821150"/>
                <a:chExt cx="31499" cy="26898"/>
              </a:xfrm>
            </p:grpSpPr>
            <p:sp>
              <p:nvSpPr>
                <p:cNvPr id="4431" name="Google Shape;4431;p68"/>
                <p:cNvSpPr/>
                <p:nvPr/>
              </p:nvSpPr>
              <p:spPr>
                <a:xfrm>
                  <a:off x="4838332" y="3821150"/>
                  <a:ext cx="31499" cy="26898"/>
                </a:xfrm>
                <a:custGeom>
                  <a:avLst/>
                  <a:gdLst/>
                  <a:ahLst/>
                  <a:cxnLst/>
                  <a:rect l="l" t="t" r="r" b="b"/>
                  <a:pathLst>
                    <a:path w="4005" h="3420" extrusionOk="0">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2" name="Google Shape;4432;p68"/>
                <p:cNvSpPr/>
                <p:nvPr/>
              </p:nvSpPr>
              <p:spPr>
                <a:xfrm>
                  <a:off x="4851270" y="3830824"/>
                  <a:ext cx="8950" cy="7582"/>
                </a:xfrm>
                <a:custGeom>
                  <a:avLst/>
                  <a:gdLst/>
                  <a:ahLst/>
                  <a:cxnLst/>
                  <a:rect l="l" t="t" r="r" b="b"/>
                  <a:pathLst>
                    <a:path w="1138" h="964" extrusionOk="0">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3" name="Google Shape;4433;p68"/>
              <p:cNvGrpSpPr/>
              <p:nvPr/>
            </p:nvGrpSpPr>
            <p:grpSpPr>
              <a:xfrm>
                <a:off x="4661275" y="3815007"/>
                <a:ext cx="36824" cy="31523"/>
                <a:chOff x="4661275" y="3815007"/>
                <a:chExt cx="36824" cy="31523"/>
              </a:xfrm>
            </p:grpSpPr>
            <p:sp>
              <p:nvSpPr>
                <p:cNvPr id="4434" name="Google Shape;4434;p68"/>
                <p:cNvSpPr/>
                <p:nvPr/>
              </p:nvSpPr>
              <p:spPr>
                <a:xfrm>
                  <a:off x="4661275" y="3815007"/>
                  <a:ext cx="36824" cy="31523"/>
                </a:xfrm>
                <a:custGeom>
                  <a:avLst/>
                  <a:gdLst/>
                  <a:ahLst/>
                  <a:cxnLst/>
                  <a:rect l="l" t="t" r="r" b="b"/>
                  <a:pathLst>
                    <a:path w="4682" h="4008" extrusionOk="0">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5" name="Google Shape;4435;p68"/>
                <p:cNvSpPr/>
                <p:nvPr/>
              </p:nvSpPr>
              <p:spPr>
                <a:xfrm>
                  <a:off x="4676211" y="3824736"/>
                  <a:ext cx="12183" cy="12183"/>
                </a:xfrm>
                <a:custGeom>
                  <a:avLst/>
                  <a:gdLst/>
                  <a:ahLst/>
                  <a:cxnLst/>
                  <a:rect l="l" t="t" r="r" b="b"/>
                  <a:pathLst>
                    <a:path w="1549" h="1549" extrusionOk="0">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6" name="Google Shape;4436;p68"/>
              <p:cNvGrpSpPr/>
              <p:nvPr/>
            </p:nvGrpSpPr>
            <p:grpSpPr>
              <a:xfrm>
                <a:off x="4558998" y="3851037"/>
                <a:ext cx="33591" cy="28699"/>
                <a:chOff x="4558998" y="3851037"/>
                <a:chExt cx="33591" cy="28699"/>
              </a:xfrm>
            </p:grpSpPr>
            <p:sp>
              <p:nvSpPr>
                <p:cNvPr id="4437" name="Google Shape;4437;p68"/>
                <p:cNvSpPr/>
                <p:nvPr/>
              </p:nvSpPr>
              <p:spPr>
                <a:xfrm>
                  <a:off x="4558998" y="3851037"/>
                  <a:ext cx="33591" cy="28699"/>
                </a:xfrm>
                <a:custGeom>
                  <a:avLst/>
                  <a:gdLst/>
                  <a:ahLst/>
                  <a:cxnLst/>
                  <a:rect l="l" t="t" r="r" b="b"/>
                  <a:pathLst>
                    <a:path w="4271" h="3649" extrusionOk="0">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8" name="Google Shape;4438;p68"/>
                <p:cNvSpPr/>
                <p:nvPr/>
              </p:nvSpPr>
              <p:spPr>
                <a:xfrm>
                  <a:off x="4573557" y="3860695"/>
                  <a:ext cx="9328" cy="9430"/>
                </a:xfrm>
                <a:custGeom>
                  <a:avLst/>
                  <a:gdLst/>
                  <a:ahLst/>
                  <a:cxnLst/>
                  <a:rect l="l" t="t" r="r" b="b"/>
                  <a:pathLst>
                    <a:path w="1186" h="1199" extrusionOk="0">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9" name="Google Shape;4439;p68"/>
              <p:cNvGrpSpPr/>
              <p:nvPr/>
            </p:nvGrpSpPr>
            <p:grpSpPr>
              <a:xfrm>
                <a:off x="4696762" y="3638587"/>
                <a:ext cx="33591" cy="28794"/>
                <a:chOff x="4696762" y="3638587"/>
                <a:chExt cx="33591" cy="28794"/>
              </a:xfrm>
            </p:grpSpPr>
            <p:sp>
              <p:nvSpPr>
                <p:cNvPr id="4440" name="Google Shape;4440;p68"/>
                <p:cNvSpPr/>
                <p:nvPr/>
              </p:nvSpPr>
              <p:spPr>
                <a:xfrm>
                  <a:off x="4696762" y="3638587"/>
                  <a:ext cx="33591" cy="28794"/>
                </a:xfrm>
                <a:custGeom>
                  <a:avLst/>
                  <a:gdLst/>
                  <a:ahLst/>
                  <a:cxnLst/>
                  <a:rect l="l" t="t" r="r" b="b"/>
                  <a:pathLst>
                    <a:path w="4271" h="3661" extrusionOk="0">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1" name="Google Shape;4441;p68"/>
                <p:cNvSpPr/>
                <p:nvPr/>
              </p:nvSpPr>
              <p:spPr>
                <a:xfrm>
                  <a:off x="4711320" y="3648245"/>
                  <a:ext cx="9328" cy="9430"/>
                </a:xfrm>
                <a:custGeom>
                  <a:avLst/>
                  <a:gdLst/>
                  <a:ahLst/>
                  <a:cxnLst/>
                  <a:rect l="l" t="t" r="r" b="b"/>
                  <a:pathLst>
                    <a:path w="1186" h="1199" extrusionOk="0">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2" name="Google Shape;4442;p68"/>
              <p:cNvGrpSpPr/>
              <p:nvPr/>
            </p:nvGrpSpPr>
            <p:grpSpPr>
              <a:xfrm>
                <a:off x="4929479" y="3939140"/>
                <a:ext cx="33497" cy="28692"/>
                <a:chOff x="4929479" y="3939140"/>
                <a:chExt cx="33497" cy="28692"/>
              </a:xfrm>
            </p:grpSpPr>
            <p:sp>
              <p:nvSpPr>
                <p:cNvPr id="4443" name="Google Shape;4443;p68"/>
                <p:cNvSpPr/>
                <p:nvPr/>
              </p:nvSpPr>
              <p:spPr>
                <a:xfrm>
                  <a:off x="4929479" y="3939140"/>
                  <a:ext cx="33497" cy="28692"/>
                </a:xfrm>
                <a:custGeom>
                  <a:avLst/>
                  <a:gdLst/>
                  <a:ahLst/>
                  <a:cxnLst/>
                  <a:rect l="l" t="t" r="r" b="b"/>
                  <a:pathLst>
                    <a:path w="4259" h="3648" extrusionOk="0">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4" name="Google Shape;4444;p68"/>
                <p:cNvSpPr/>
                <p:nvPr/>
              </p:nvSpPr>
              <p:spPr>
                <a:xfrm>
                  <a:off x="4943935" y="3948893"/>
                  <a:ext cx="9430" cy="9328"/>
                </a:xfrm>
                <a:custGeom>
                  <a:avLst/>
                  <a:gdLst/>
                  <a:ahLst/>
                  <a:cxnLst/>
                  <a:rect l="l" t="t" r="r" b="b"/>
                  <a:pathLst>
                    <a:path w="1199" h="1186" extrusionOk="0">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5" name="Google Shape;4445;p68"/>
              <p:cNvGrpSpPr/>
              <p:nvPr/>
            </p:nvGrpSpPr>
            <p:grpSpPr>
              <a:xfrm>
                <a:off x="4907119" y="3986039"/>
                <a:ext cx="33497" cy="28699"/>
                <a:chOff x="4907119" y="3986039"/>
                <a:chExt cx="33497" cy="28699"/>
              </a:xfrm>
            </p:grpSpPr>
            <p:sp>
              <p:nvSpPr>
                <p:cNvPr id="4446" name="Google Shape;4446;p68"/>
                <p:cNvSpPr/>
                <p:nvPr/>
              </p:nvSpPr>
              <p:spPr>
                <a:xfrm>
                  <a:off x="4907119" y="3986039"/>
                  <a:ext cx="33497" cy="28699"/>
                </a:xfrm>
                <a:custGeom>
                  <a:avLst/>
                  <a:gdLst/>
                  <a:ahLst/>
                  <a:cxnLst/>
                  <a:rect l="l" t="t" r="r" b="b"/>
                  <a:pathLst>
                    <a:path w="4259" h="3649" extrusionOk="0">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7" name="Google Shape;4447;p68"/>
                <p:cNvSpPr/>
                <p:nvPr/>
              </p:nvSpPr>
              <p:spPr>
                <a:xfrm>
                  <a:off x="4921583" y="3995705"/>
                  <a:ext cx="9422" cy="9328"/>
                </a:xfrm>
                <a:custGeom>
                  <a:avLst/>
                  <a:gdLst/>
                  <a:ahLst/>
                  <a:cxnLst/>
                  <a:rect l="l" t="t" r="r" b="b"/>
                  <a:pathLst>
                    <a:path w="1198" h="1186" extrusionOk="0">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8" name="Google Shape;4448;p68"/>
              <p:cNvGrpSpPr/>
              <p:nvPr/>
            </p:nvGrpSpPr>
            <p:grpSpPr>
              <a:xfrm>
                <a:off x="4911783" y="4048102"/>
                <a:ext cx="33591" cy="28762"/>
                <a:chOff x="4911783" y="4048102"/>
                <a:chExt cx="33591" cy="28762"/>
              </a:xfrm>
            </p:grpSpPr>
            <p:sp>
              <p:nvSpPr>
                <p:cNvPr id="4449" name="Google Shape;4449;p68"/>
                <p:cNvSpPr/>
                <p:nvPr/>
              </p:nvSpPr>
              <p:spPr>
                <a:xfrm>
                  <a:off x="4911783" y="4048102"/>
                  <a:ext cx="33591" cy="28762"/>
                </a:xfrm>
                <a:custGeom>
                  <a:avLst/>
                  <a:gdLst/>
                  <a:ahLst/>
                  <a:cxnLst/>
                  <a:rect l="l" t="t" r="r" b="b"/>
                  <a:pathLst>
                    <a:path w="4271" h="3657" extrusionOk="0">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0" name="Google Shape;4450;p68"/>
                <p:cNvSpPr/>
                <p:nvPr/>
              </p:nvSpPr>
              <p:spPr>
                <a:xfrm>
                  <a:off x="4926333" y="4057831"/>
                  <a:ext cx="9336" cy="9328"/>
                </a:xfrm>
                <a:custGeom>
                  <a:avLst/>
                  <a:gdLst/>
                  <a:ahLst/>
                  <a:cxnLst/>
                  <a:rect l="l" t="t" r="r" b="b"/>
                  <a:pathLst>
                    <a:path w="1187" h="1186" extrusionOk="0">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51" name="Google Shape;4451;p68"/>
              <p:cNvSpPr/>
              <p:nvPr/>
            </p:nvSpPr>
            <p:spPr>
              <a:xfrm>
                <a:off x="4713506" y="3934476"/>
                <a:ext cx="33497" cy="28692"/>
              </a:xfrm>
              <a:custGeom>
                <a:avLst/>
                <a:gdLst/>
                <a:ahLst/>
                <a:cxnLst/>
                <a:rect l="l" t="t" r="r" b="b"/>
                <a:pathLst>
                  <a:path w="4259" h="3648" extrusionOk="0">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2" name="Google Shape;4452;p68"/>
              <p:cNvSpPr/>
              <p:nvPr/>
            </p:nvSpPr>
            <p:spPr>
              <a:xfrm>
                <a:off x="4727970" y="3944135"/>
                <a:ext cx="9328" cy="9430"/>
              </a:xfrm>
              <a:custGeom>
                <a:avLst/>
                <a:gdLst/>
                <a:ahLst/>
                <a:cxnLst/>
                <a:rect l="l" t="t" r="r" b="b"/>
                <a:pathLst>
                  <a:path w="1186" h="1199" extrusionOk="0">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53" name="Google Shape;4453;p68"/>
              <p:cNvGrpSpPr/>
              <p:nvPr/>
            </p:nvGrpSpPr>
            <p:grpSpPr>
              <a:xfrm>
                <a:off x="4762623" y="3837847"/>
                <a:ext cx="42416" cy="36273"/>
                <a:chOff x="4762623" y="3837847"/>
                <a:chExt cx="42416" cy="36273"/>
              </a:xfrm>
            </p:grpSpPr>
            <p:sp>
              <p:nvSpPr>
                <p:cNvPr id="4454" name="Google Shape;4454;p68"/>
                <p:cNvSpPr/>
                <p:nvPr/>
              </p:nvSpPr>
              <p:spPr>
                <a:xfrm>
                  <a:off x="4762623" y="3837847"/>
                  <a:ext cx="42416" cy="36273"/>
                </a:xfrm>
                <a:custGeom>
                  <a:avLst/>
                  <a:gdLst/>
                  <a:ahLst/>
                  <a:cxnLst/>
                  <a:rect l="l" t="t" r="r" b="b"/>
                  <a:pathLst>
                    <a:path w="5393" h="4612" extrusionOk="0">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5" name="Google Shape;4455;p68"/>
                <p:cNvSpPr/>
                <p:nvPr/>
              </p:nvSpPr>
              <p:spPr>
                <a:xfrm>
                  <a:off x="4775538" y="3847568"/>
                  <a:ext cx="19796" cy="16957"/>
                </a:xfrm>
                <a:custGeom>
                  <a:avLst/>
                  <a:gdLst/>
                  <a:ahLst/>
                  <a:cxnLst/>
                  <a:rect l="l" t="t" r="r" b="b"/>
                  <a:pathLst>
                    <a:path w="2517" h="2156" extrusionOk="0">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6" name="Google Shape;4456;p68"/>
              <p:cNvGrpSpPr/>
              <p:nvPr/>
            </p:nvGrpSpPr>
            <p:grpSpPr>
              <a:xfrm>
                <a:off x="4746044" y="4104966"/>
                <a:ext cx="33497" cy="28699"/>
                <a:chOff x="4746044" y="4104966"/>
                <a:chExt cx="33497" cy="28699"/>
              </a:xfrm>
            </p:grpSpPr>
            <p:sp>
              <p:nvSpPr>
                <p:cNvPr id="4457" name="Google Shape;4457;p68"/>
                <p:cNvSpPr/>
                <p:nvPr/>
              </p:nvSpPr>
              <p:spPr>
                <a:xfrm>
                  <a:off x="4746044" y="4104966"/>
                  <a:ext cx="33497" cy="28699"/>
                </a:xfrm>
                <a:custGeom>
                  <a:avLst/>
                  <a:gdLst/>
                  <a:ahLst/>
                  <a:cxnLst/>
                  <a:rect l="l" t="t" r="r" b="b"/>
                  <a:pathLst>
                    <a:path w="4259" h="3649" extrusionOk="0">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8" name="Google Shape;4458;p68"/>
                <p:cNvSpPr/>
                <p:nvPr/>
              </p:nvSpPr>
              <p:spPr>
                <a:xfrm>
                  <a:off x="4758887" y="4114632"/>
                  <a:ext cx="11042" cy="9375"/>
                </a:xfrm>
                <a:custGeom>
                  <a:avLst/>
                  <a:gdLst/>
                  <a:ahLst/>
                  <a:cxnLst/>
                  <a:rect l="l" t="t" r="r" b="b"/>
                  <a:pathLst>
                    <a:path w="1404" h="1192" extrusionOk="0">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9" name="Google Shape;4459;p68"/>
              <p:cNvGrpSpPr/>
              <p:nvPr/>
            </p:nvGrpSpPr>
            <p:grpSpPr>
              <a:xfrm>
                <a:off x="4859646" y="4162554"/>
                <a:ext cx="33591" cy="28762"/>
                <a:chOff x="4859646" y="4162554"/>
                <a:chExt cx="33591" cy="28762"/>
              </a:xfrm>
            </p:grpSpPr>
            <p:sp>
              <p:nvSpPr>
                <p:cNvPr id="4460" name="Google Shape;4460;p68"/>
                <p:cNvSpPr/>
                <p:nvPr/>
              </p:nvSpPr>
              <p:spPr>
                <a:xfrm>
                  <a:off x="4859646" y="4162554"/>
                  <a:ext cx="33591" cy="28762"/>
                </a:xfrm>
                <a:custGeom>
                  <a:avLst/>
                  <a:gdLst/>
                  <a:ahLst/>
                  <a:cxnLst/>
                  <a:rect l="l" t="t" r="r" b="b"/>
                  <a:pathLst>
                    <a:path w="4271" h="3657" extrusionOk="0">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1" name="Google Shape;4461;p68"/>
                <p:cNvSpPr/>
                <p:nvPr/>
              </p:nvSpPr>
              <p:spPr>
                <a:xfrm>
                  <a:off x="4874196" y="4172283"/>
                  <a:ext cx="9336" cy="9336"/>
                </a:xfrm>
                <a:custGeom>
                  <a:avLst/>
                  <a:gdLst/>
                  <a:ahLst/>
                  <a:cxnLst/>
                  <a:rect l="l" t="t" r="r" b="b"/>
                  <a:pathLst>
                    <a:path w="1187" h="1187" extrusionOk="0">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62" name="Google Shape;4462;p68"/>
            <p:cNvGrpSpPr/>
            <p:nvPr/>
          </p:nvGrpSpPr>
          <p:grpSpPr>
            <a:xfrm>
              <a:off x="3597785" y="3274438"/>
              <a:ext cx="855610" cy="1122100"/>
              <a:chOff x="3597785" y="3274438"/>
              <a:chExt cx="855610" cy="1122100"/>
            </a:xfrm>
          </p:grpSpPr>
          <p:grpSp>
            <p:nvGrpSpPr>
              <p:cNvPr id="4463" name="Google Shape;4463;p68"/>
              <p:cNvGrpSpPr/>
              <p:nvPr/>
            </p:nvGrpSpPr>
            <p:grpSpPr>
              <a:xfrm>
                <a:off x="3617857" y="3284717"/>
                <a:ext cx="826785" cy="1099165"/>
                <a:chOff x="3617857" y="3284717"/>
                <a:chExt cx="826785" cy="1099165"/>
              </a:xfrm>
            </p:grpSpPr>
            <p:sp>
              <p:nvSpPr>
                <p:cNvPr id="4464" name="Google Shape;4464;p68"/>
                <p:cNvSpPr/>
                <p:nvPr/>
              </p:nvSpPr>
              <p:spPr>
                <a:xfrm>
                  <a:off x="4155028" y="3869354"/>
                  <a:ext cx="289613" cy="514528"/>
                </a:xfrm>
                <a:custGeom>
                  <a:avLst/>
                  <a:gdLst/>
                  <a:ahLst/>
                  <a:cxnLst/>
                  <a:rect l="l" t="t" r="r" b="b"/>
                  <a:pathLst>
                    <a:path w="36823" h="65420" fill="none" extrusionOk="0">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5" name="Google Shape;4465;p68"/>
                <p:cNvSpPr/>
                <p:nvPr/>
              </p:nvSpPr>
              <p:spPr>
                <a:xfrm>
                  <a:off x="3617857" y="3284717"/>
                  <a:ext cx="662957" cy="685970"/>
                </a:xfrm>
                <a:custGeom>
                  <a:avLst/>
                  <a:gdLst/>
                  <a:ahLst/>
                  <a:cxnLst/>
                  <a:rect l="l" t="t" r="r" b="b"/>
                  <a:pathLst>
                    <a:path w="84292" h="87218" fill="none" extrusionOk="0">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6" name="Google Shape;4466;p68"/>
                <p:cNvSpPr/>
                <p:nvPr/>
              </p:nvSpPr>
              <p:spPr>
                <a:xfrm>
                  <a:off x="4230666" y="3943372"/>
                  <a:ext cx="15612" cy="77934"/>
                </a:xfrm>
                <a:custGeom>
                  <a:avLst/>
                  <a:gdLst/>
                  <a:ahLst/>
                  <a:cxnLst/>
                  <a:rect l="l" t="t" r="r" b="b"/>
                  <a:pathLst>
                    <a:path w="1985" h="9909" fill="none" extrusionOk="0">
                      <a:moveTo>
                        <a:pt x="1984" y="990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7" name="Google Shape;4467;p68"/>
                <p:cNvSpPr/>
                <p:nvPr/>
              </p:nvSpPr>
              <p:spPr>
                <a:xfrm>
                  <a:off x="4230666" y="3902843"/>
                  <a:ext cx="138817" cy="116937"/>
                </a:xfrm>
                <a:custGeom>
                  <a:avLst/>
                  <a:gdLst/>
                  <a:ahLst/>
                  <a:cxnLst/>
                  <a:rect l="l" t="t" r="r" b="b"/>
                  <a:pathLst>
                    <a:path w="17650" h="14868" fill="none" extrusionOk="0">
                      <a:moveTo>
                        <a:pt x="11952" y="14868"/>
                      </a:moveTo>
                      <a:lnTo>
                        <a:pt x="0" y="4670"/>
                      </a:lnTo>
                      <a:lnTo>
                        <a:pt x="9702" y="1"/>
                      </a:lnTo>
                      <a:lnTo>
                        <a:pt x="17649" y="7489"/>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8" name="Google Shape;4468;p68"/>
                <p:cNvSpPr/>
                <p:nvPr/>
              </p:nvSpPr>
              <p:spPr>
                <a:xfrm>
                  <a:off x="4234473" y="3939573"/>
                  <a:ext cx="143953" cy="22171"/>
                </a:xfrm>
                <a:custGeom>
                  <a:avLst/>
                  <a:gdLst/>
                  <a:ahLst/>
                  <a:cxnLst/>
                  <a:rect l="l" t="t" r="r" b="b"/>
                  <a:pathLst>
                    <a:path w="18303" h="2819" fill="none" extrusionOk="0">
                      <a:moveTo>
                        <a:pt x="0" y="0"/>
                      </a:moveTo>
                      <a:lnTo>
                        <a:pt x="18303" y="2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9" name="Google Shape;4469;p68"/>
                <p:cNvSpPr/>
                <p:nvPr/>
              </p:nvSpPr>
              <p:spPr>
                <a:xfrm>
                  <a:off x="4300405" y="4023579"/>
                  <a:ext cx="24264" cy="112650"/>
                </a:xfrm>
                <a:custGeom>
                  <a:avLst/>
                  <a:gdLst/>
                  <a:ahLst/>
                  <a:cxnLst/>
                  <a:rect l="l" t="t" r="r" b="b"/>
                  <a:pathLst>
                    <a:path w="3085" h="14323" fill="none" extrusionOk="0">
                      <a:moveTo>
                        <a:pt x="0" y="14323"/>
                      </a:moveTo>
                      <a:lnTo>
                        <a:pt x="308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0" name="Google Shape;4470;p68"/>
                <p:cNvSpPr/>
                <p:nvPr/>
              </p:nvSpPr>
              <p:spPr>
                <a:xfrm>
                  <a:off x="4324661" y="4019772"/>
                  <a:ext cx="40544" cy="140154"/>
                </a:xfrm>
                <a:custGeom>
                  <a:avLst/>
                  <a:gdLst/>
                  <a:ahLst/>
                  <a:cxnLst/>
                  <a:rect l="l" t="t" r="r" b="b"/>
                  <a:pathLst>
                    <a:path w="5155" h="17820" fill="none" extrusionOk="0">
                      <a:moveTo>
                        <a:pt x="1" y="1"/>
                      </a:moveTo>
                      <a:lnTo>
                        <a:pt x="5154" y="17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1" name="Google Shape;4471;p68"/>
                <p:cNvSpPr/>
                <p:nvPr/>
              </p:nvSpPr>
              <p:spPr>
                <a:xfrm>
                  <a:off x="4324661" y="4019772"/>
                  <a:ext cx="104282" cy="52522"/>
                </a:xfrm>
                <a:custGeom>
                  <a:avLst/>
                  <a:gdLst/>
                  <a:ahLst/>
                  <a:cxnLst/>
                  <a:rect l="l" t="t" r="r" b="b"/>
                  <a:pathLst>
                    <a:path w="13259" h="6678" fill="none" extrusionOk="0">
                      <a:moveTo>
                        <a:pt x="1" y="1"/>
                      </a:moveTo>
                      <a:lnTo>
                        <a:pt x="13259" y="667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2" name="Google Shape;4472;p68"/>
                <p:cNvSpPr/>
                <p:nvPr/>
              </p:nvSpPr>
              <p:spPr>
                <a:xfrm>
                  <a:off x="4328467" y="3989901"/>
                  <a:ext cx="113421" cy="29879"/>
                </a:xfrm>
                <a:custGeom>
                  <a:avLst/>
                  <a:gdLst/>
                  <a:ahLst/>
                  <a:cxnLst/>
                  <a:rect l="l" t="t" r="r" b="b"/>
                  <a:pathLst>
                    <a:path w="14421" h="3799" fill="none" extrusionOk="0">
                      <a:moveTo>
                        <a:pt x="14420" y="0"/>
                      </a:moveTo>
                      <a:lnTo>
                        <a:pt x="1" y="379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3" name="Google Shape;4473;p68"/>
                <p:cNvSpPr/>
                <p:nvPr/>
              </p:nvSpPr>
              <p:spPr>
                <a:xfrm>
                  <a:off x="4224193" y="4019772"/>
                  <a:ext cx="23886" cy="76975"/>
                </a:xfrm>
                <a:custGeom>
                  <a:avLst/>
                  <a:gdLst/>
                  <a:ahLst/>
                  <a:cxnLst/>
                  <a:rect l="l" t="t" r="r" b="b"/>
                  <a:pathLst>
                    <a:path w="3037" h="9787" fill="none" extrusionOk="0">
                      <a:moveTo>
                        <a:pt x="1" y="9787"/>
                      </a:moveTo>
                      <a:lnTo>
                        <a:pt x="303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4" name="Google Shape;4474;p68"/>
                <p:cNvSpPr/>
                <p:nvPr/>
              </p:nvSpPr>
              <p:spPr>
                <a:xfrm>
                  <a:off x="4248071" y="4019772"/>
                  <a:ext cx="52342" cy="116457"/>
                </a:xfrm>
                <a:custGeom>
                  <a:avLst/>
                  <a:gdLst/>
                  <a:ahLst/>
                  <a:cxnLst/>
                  <a:rect l="l" t="t" r="r" b="b"/>
                  <a:pathLst>
                    <a:path w="6655" h="14807" fill="none" extrusionOk="0">
                      <a:moveTo>
                        <a:pt x="1" y="1"/>
                      </a:moveTo>
                      <a:lnTo>
                        <a:pt x="6654" y="1480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5" name="Google Shape;4475;p68"/>
                <p:cNvSpPr/>
                <p:nvPr/>
              </p:nvSpPr>
              <p:spPr>
                <a:xfrm>
                  <a:off x="4300405" y="4138982"/>
                  <a:ext cx="6567" cy="119029"/>
                </a:xfrm>
                <a:custGeom>
                  <a:avLst/>
                  <a:gdLst/>
                  <a:ahLst/>
                  <a:cxnLst/>
                  <a:rect l="l" t="t" r="r" b="b"/>
                  <a:pathLst>
                    <a:path w="835" h="15134" fill="none" extrusionOk="0">
                      <a:moveTo>
                        <a:pt x="0" y="1"/>
                      </a:moveTo>
                      <a:lnTo>
                        <a:pt x="835" y="151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6" name="Google Shape;4476;p68"/>
                <p:cNvSpPr/>
                <p:nvPr/>
              </p:nvSpPr>
              <p:spPr>
                <a:xfrm>
                  <a:off x="4219726" y="4200164"/>
                  <a:ext cx="85343" cy="60513"/>
                </a:xfrm>
                <a:custGeom>
                  <a:avLst/>
                  <a:gdLst/>
                  <a:ahLst/>
                  <a:cxnLst/>
                  <a:rect l="l" t="t" r="r" b="b"/>
                  <a:pathLst>
                    <a:path w="10851" h="7694" fill="none" extrusionOk="0">
                      <a:moveTo>
                        <a:pt x="0" y="0"/>
                      </a:moveTo>
                      <a:lnTo>
                        <a:pt x="10851" y="76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7" name="Google Shape;4477;p68"/>
                <p:cNvSpPr/>
                <p:nvPr/>
              </p:nvSpPr>
              <p:spPr>
                <a:xfrm>
                  <a:off x="4223430" y="4137275"/>
                  <a:ext cx="81930" cy="15132"/>
                </a:xfrm>
                <a:custGeom>
                  <a:avLst/>
                  <a:gdLst/>
                  <a:ahLst/>
                  <a:cxnLst/>
                  <a:rect l="l" t="t" r="r" b="b"/>
                  <a:pathLst>
                    <a:path w="10417" h="1924" fill="none" extrusionOk="0">
                      <a:moveTo>
                        <a:pt x="1" y="1923"/>
                      </a:moveTo>
                      <a:lnTo>
                        <a:pt x="1041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8" name="Google Shape;4478;p68"/>
                <p:cNvSpPr/>
                <p:nvPr/>
              </p:nvSpPr>
              <p:spPr>
                <a:xfrm>
                  <a:off x="4303638" y="4138982"/>
                  <a:ext cx="59947" cy="23894"/>
                </a:xfrm>
                <a:custGeom>
                  <a:avLst/>
                  <a:gdLst/>
                  <a:ahLst/>
                  <a:cxnLst/>
                  <a:rect l="l" t="t" r="r" b="b"/>
                  <a:pathLst>
                    <a:path w="7622" h="3038" fill="none" extrusionOk="0">
                      <a:moveTo>
                        <a:pt x="7621" y="3037"/>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9" name="Google Shape;4479;p68"/>
                <p:cNvSpPr/>
                <p:nvPr/>
              </p:nvSpPr>
              <p:spPr>
                <a:xfrm>
                  <a:off x="4201644" y="4267237"/>
                  <a:ext cx="39970" cy="77164"/>
                </a:xfrm>
                <a:custGeom>
                  <a:avLst/>
                  <a:gdLst/>
                  <a:ahLst/>
                  <a:cxnLst/>
                  <a:rect l="l" t="t" r="r" b="b"/>
                  <a:pathLst>
                    <a:path w="5082" h="9811" fill="none" extrusionOk="0">
                      <a:moveTo>
                        <a:pt x="1" y="0"/>
                      </a:moveTo>
                      <a:lnTo>
                        <a:pt x="5081" y="981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0" name="Google Shape;4480;p68"/>
                <p:cNvSpPr/>
                <p:nvPr/>
              </p:nvSpPr>
              <p:spPr>
                <a:xfrm>
                  <a:off x="4203831" y="4258003"/>
                  <a:ext cx="103142" cy="9241"/>
                </a:xfrm>
                <a:custGeom>
                  <a:avLst/>
                  <a:gdLst/>
                  <a:ahLst/>
                  <a:cxnLst/>
                  <a:rect l="l" t="t" r="r" b="b"/>
                  <a:pathLst>
                    <a:path w="13114" h="1175" fill="none" extrusionOk="0">
                      <a:moveTo>
                        <a:pt x="1" y="1174"/>
                      </a:moveTo>
                      <a:lnTo>
                        <a:pt x="1311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1" name="Google Shape;4481;p68"/>
                <p:cNvSpPr/>
                <p:nvPr/>
              </p:nvSpPr>
              <p:spPr>
                <a:xfrm>
                  <a:off x="4179001" y="3943372"/>
                  <a:ext cx="51673" cy="104951"/>
                </a:xfrm>
                <a:custGeom>
                  <a:avLst/>
                  <a:gdLst/>
                  <a:ahLst/>
                  <a:cxnLst/>
                  <a:rect l="l" t="t" r="r" b="b"/>
                  <a:pathLst>
                    <a:path w="6570" h="13344" fill="none" extrusionOk="0">
                      <a:moveTo>
                        <a:pt x="1" y="13344"/>
                      </a:moveTo>
                      <a:lnTo>
                        <a:pt x="6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2" name="Google Shape;4482;p68"/>
                <p:cNvSpPr/>
                <p:nvPr/>
              </p:nvSpPr>
              <p:spPr>
                <a:xfrm>
                  <a:off x="4248071" y="4019772"/>
                  <a:ext cx="76597" cy="8"/>
                </a:xfrm>
                <a:custGeom>
                  <a:avLst/>
                  <a:gdLst/>
                  <a:ahLst/>
                  <a:cxnLst/>
                  <a:rect l="l" t="t" r="r" b="b"/>
                  <a:pathLst>
                    <a:path w="9739" h="1" fill="none" extrusionOk="0">
                      <a:moveTo>
                        <a:pt x="1" y="1"/>
                      </a:moveTo>
                      <a:lnTo>
                        <a:pt x="97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68"/>
                <p:cNvSpPr/>
                <p:nvPr/>
              </p:nvSpPr>
              <p:spPr>
                <a:xfrm>
                  <a:off x="4219529" y="4138982"/>
                  <a:ext cx="84116" cy="63282"/>
                </a:xfrm>
                <a:custGeom>
                  <a:avLst/>
                  <a:gdLst/>
                  <a:ahLst/>
                  <a:cxnLst/>
                  <a:rect l="l" t="t" r="r" b="b"/>
                  <a:pathLst>
                    <a:path w="10695" h="8046" fill="none" extrusionOk="0">
                      <a:moveTo>
                        <a:pt x="1" y="8045"/>
                      </a:moveTo>
                      <a:lnTo>
                        <a:pt x="1069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4" name="Google Shape;4484;p68"/>
                <p:cNvSpPr/>
                <p:nvPr/>
              </p:nvSpPr>
              <p:spPr>
                <a:xfrm>
                  <a:off x="3654964" y="3289853"/>
                  <a:ext cx="46820" cy="63848"/>
                </a:xfrm>
                <a:custGeom>
                  <a:avLst/>
                  <a:gdLst/>
                  <a:ahLst/>
                  <a:cxnLst/>
                  <a:rect l="l" t="t" r="r" b="b"/>
                  <a:pathLst>
                    <a:path w="5953" h="8118" fill="none" extrusionOk="0">
                      <a:moveTo>
                        <a:pt x="1" y="0"/>
                      </a:moveTo>
                      <a:lnTo>
                        <a:pt x="5952" y="811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5" name="Google Shape;4485;p68"/>
                <p:cNvSpPr/>
                <p:nvPr/>
              </p:nvSpPr>
              <p:spPr>
                <a:xfrm>
                  <a:off x="3619760" y="3353693"/>
                  <a:ext cx="85736" cy="36730"/>
                </a:xfrm>
                <a:custGeom>
                  <a:avLst/>
                  <a:gdLst/>
                  <a:ahLst/>
                  <a:cxnLst/>
                  <a:rect l="l" t="t" r="r" b="b"/>
                  <a:pathLst>
                    <a:path w="10901" h="4670" fill="none" extrusionOk="0">
                      <a:moveTo>
                        <a:pt x="1" y="4670"/>
                      </a:moveTo>
                      <a:lnTo>
                        <a:pt x="10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68"/>
                <p:cNvSpPr/>
                <p:nvPr/>
              </p:nvSpPr>
              <p:spPr>
                <a:xfrm>
                  <a:off x="3703011" y="3354739"/>
                  <a:ext cx="70415" cy="79350"/>
                </a:xfrm>
                <a:custGeom>
                  <a:avLst/>
                  <a:gdLst/>
                  <a:ahLst/>
                  <a:cxnLst/>
                  <a:rect l="l" t="t" r="r" b="b"/>
                  <a:pathLst>
                    <a:path w="8953" h="10089" fill="none" extrusionOk="0">
                      <a:moveTo>
                        <a:pt x="1" y="0"/>
                      </a:moveTo>
                      <a:lnTo>
                        <a:pt x="8952"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7" name="Google Shape;4487;p68"/>
                <p:cNvSpPr/>
                <p:nvPr/>
              </p:nvSpPr>
              <p:spPr>
                <a:xfrm>
                  <a:off x="3779884" y="3366443"/>
                  <a:ext cx="34449" cy="67647"/>
                </a:xfrm>
                <a:custGeom>
                  <a:avLst/>
                  <a:gdLst/>
                  <a:ahLst/>
                  <a:cxnLst/>
                  <a:rect l="l" t="t" r="r" b="b"/>
                  <a:pathLst>
                    <a:path w="4380" h="8601" fill="none" extrusionOk="0">
                      <a:moveTo>
                        <a:pt x="1" y="8601"/>
                      </a:moveTo>
                      <a:lnTo>
                        <a:pt x="438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8" name="Google Shape;4488;p68"/>
                <p:cNvSpPr/>
                <p:nvPr/>
              </p:nvSpPr>
              <p:spPr>
                <a:xfrm>
                  <a:off x="3701776" y="3353693"/>
                  <a:ext cx="116363" cy="12757"/>
                </a:xfrm>
                <a:custGeom>
                  <a:avLst/>
                  <a:gdLst/>
                  <a:ahLst/>
                  <a:cxnLst/>
                  <a:rect l="l" t="t" r="r" b="b"/>
                  <a:pathLst>
                    <a:path w="14795" h="1622" fill="none" extrusionOk="0">
                      <a:moveTo>
                        <a:pt x="14795" y="1621"/>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9" name="Google Shape;4489;p68"/>
                <p:cNvSpPr/>
                <p:nvPr/>
              </p:nvSpPr>
              <p:spPr>
                <a:xfrm>
                  <a:off x="3701776" y="3313063"/>
                  <a:ext cx="227204" cy="40638"/>
                </a:xfrm>
                <a:custGeom>
                  <a:avLst/>
                  <a:gdLst/>
                  <a:ahLst/>
                  <a:cxnLst/>
                  <a:rect l="l" t="t" r="r" b="b"/>
                  <a:pathLst>
                    <a:path w="28888" h="5167" fill="none" extrusionOk="0">
                      <a:moveTo>
                        <a:pt x="28887" y="1"/>
                      </a:moveTo>
                      <a:lnTo>
                        <a:pt x="0" y="51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0" name="Google Shape;4490;p68"/>
                <p:cNvSpPr/>
                <p:nvPr/>
              </p:nvSpPr>
              <p:spPr>
                <a:xfrm>
                  <a:off x="3888633" y="3313063"/>
                  <a:ext cx="40347" cy="114467"/>
                </a:xfrm>
                <a:custGeom>
                  <a:avLst/>
                  <a:gdLst/>
                  <a:ahLst/>
                  <a:cxnLst/>
                  <a:rect l="l" t="t" r="r" b="b"/>
                  <a:pathLst>
                    <a:path w="5130" h="14554" fill="none" extrusionOk="0">
                      <a:moveTo>
                        <a:pt x="5129" y="1"/>
                      </a:moveTo>
                      <a:lnTo>
                        <a:pt x="0" y="14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1" name="Google Shape;4491;p68"/>
                <p:cNvSpPr/>
                <p:nvPr/>
              </p:nvSpPr>
              <p:spPr>
                <a:xfrm>
                  <a:off x="3814325" y="3366443"/>
                  <a:ext cx="74316" cy="61087"/>
                </a:xfrm>
                <a:custGeom>
                  <a:avLst/>
                  <a:gdLst/>
                  <a:ahLst/>
                  <a:cxnLst/>
                  <a:rect l="l" t="t" r="r" b="b"/>
                  <a:pathLst>
                    <a:path w="9449" h="7767" fill="none" extrusionOk="0">
                      <a:moveTo>
                        <a:pt x="1" y="0"/>
                      </a:moveTo>
                      <a:lnTo>
                        <a:pt x="9448" y="77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2" name="Google Shape;4492;p68"/>
                <p:cNvSpPr/>
                <p:nvPr/>
              </p:nvSpPr>
              <p:spPr>
                <a:xfrm>
                  <a:off x="3838399" y="3427522"/>
                  <a:ext cx="50242" cy="67749"/>
                </a:xfrm>
                <a:custGeom>
                  <a:avLst/>
                  <a:gdLst/>
                  <a:ahLst/>
                  <a:cxnLst/>
                  <a:rect l="l" t="t" r="r" b="b"/>
                  <a:pathLst>
                    <a:path w="6388" h="8614" fill="none" extrusionOk="0">
                      <a:moveTo>
                        <a:pt x="0" y="8613"/>
                      </a:moveTo>
                      <a:lnTo>
                        <a:pt x="638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3" name="Google Shape;4493;p68"/>
                <p:cNvSpPr/>
                <p:nvPr/>
              </p:nvSpPr>
              <p:spPr>
                <a:xfrm>
                  <a:off x="3814325" y="3313063"/>
                  <a:ext cx="114656" cy="53388"/>
                </a:xfrm>
                <a:custGeom>
                  <a:avLst/>
                  <a:gdLst/>
                  <a:ahLst/>
                  <a:cxnLst/>
                  <a:rect l="l" t="t" r="r" b="b"/>
                  <a:pathLst>
                    <a:path w="14578" h="6788" fill="none" extrusionOk="0">
                      <a:moveTo>
                        <a:pt x="1" y="6787"/>
                      </a:moveTo>
                      <a:lnTo>
                        <a:pt x="1457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4" name="Google Shape;4494;p68"/>
                <p:cNvSpPr/>
                <p:nvPr/>
              </p:nvSpPr>
              <p:spPr>
                <a:xfrm>
                  <a:off x="3888633" y="3427522"/>
                  <a:ext cx="55377" cy="76212"/>
                </a:xfrm>
                <a:custGeom>
                  <a:avLst/>
                  <a:gdLst/>
                  <a:ahLst/>
                  <a:cxnLst/>
                  <a:rect l="l" t="t" r="r" b="b"/>
                  <a:pathLst>
                    <a:path w="7041" h="9690" fill="none" extrusionOk="0">
                      <a:moveTo>
                        <a:pt x="0" y="0"/>
                      </a:moveTo>
                      <a:lnTo>
                        <a:pt x="7041" y="9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5" name="Google Shape;4495;p68"/>
                <p:cNvSpPr/>
                <p:nvPr/>
              </p:nvSpPr>
              <p:spPr>
                <a:xfrm>
                  <a:off x="3944003" y="3406208"/>
                  <a:ext cx="40631" cy="97526"/>
                </a:xfrm>
                <a:custGeom>
                  <a:avLst/>
                  <a:gdLst/>
                  <a:ahLst/>
                  <a:cxnLst/>
                  <a:rect l="l" t="t" r="r" b="b"/>
                  <a:pathLst>
                    <a:path w="5166" h="12400" fill="none" extrusionOk="0">
                      <a:moveTo>
                        <a:pt x="1" y="12400"/>
                      </a:moveTo>
                      <a:lnTo>
                        <a:pt x="516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6" name="Google Shape;4496;p68"/>
                <p:cNvSpPr/>
                <p:nvPr/>
              </p:nvSpPr>
              <p:spPr>
                <a:xfrm>
                  <a:off x="3984625" y="3357500"/>
                  <a:ext cx="55291" cy="48716"/>
                </a:xfrm>
                <a:custGeom>
                  <a:avLst/>
                  <a:gdLst/>
                  <a:ahLst/>
                  <a:cxnLst/>
                  <a:rect l="l" t="t" r="r" b="b"/>
                  <a:pathLst>
                    <a:path w="7030" h="6194" fill="none" extrusionOk="0">
                      <a:moveTo>
                        <a:pt x="1" y="6194"/>
                      </a:moveTo>
                      <a:lnTo>
                        <a:pt x="702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7" name="Google Shape;4497;p68"/>
                <p:cNvSpPr/>
                <p:nvPr/>
              </p:nvSpPr>
              <p:spPr>
                <a:xfrm>
                  <a:off x="3888633" y="3406208"/>
                  <a:ext cx="96000" cy="21322"/>
                </a:xfrm>
                <a:custGeom>
                  <a:avLst/>
                  <a:gdLst/>
                  <a:ahLst/>
                  <a:cxnLst/>
                  <a:rect l="l" t="t" r="r" b="b"/>
                  <a:pathLst>
                    <a:path w="12206" h="2711" fill="none" extrusionOk="0">
                      <a:moveTo>
                        <a:pt x="0" y="2710"/>
                      </a:moveTo>
                      <a:lnTo>
                        <a:pt x="122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8" name="Google Shape;4498;p68"/>
                <p:cNvSpPr/>
                <p:nvPr/>
              </p:nvSpPr>
              <p:spPr>
                <a:xfrm>
                  <a:off x="3984625" y="3406208"/>
                  <a:ext cx="42251" cy="136348"/>
                </a:xfrm>
                <a:custGeom>
                  <a:avLst/>
                  <a:gdLst/>
                  <a:ahLst/>
                  <a:cxnLst/>
                  <a:rect l="l" t="t" r="r" b="b"/>
                  <a:pathLst>
                    <a:path w="5372" h="17336" fill="none" extrusionOk="0">
                      <a:moveTo>
                        <a:pt x="1" y="1"/>
                      </a:moveTo>
                      <a:lnTo>
                        <a:pt x="5372" y="17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9" name="Google Shape;4499;p68"/>
                <p:cNvSpPr/>
                <p:nvPr/>
              </p:nvSpPr>
              <p:spPr>
                <a:xfrm>
                  <a:off x="4026868" y="3427522"/>
                  <a:ext cx="35597" cy="115033"/>
                </a:xfrm>
                <a:custGeom>
                  <a:avLst/>
                  <a:gdLst/>
                  <a:ahLst/>
                  <a:cxnLst/>
                  <a:rect l="l" t="t" r="r" b="b"/>
                  <a:pathLst>
                    <a:path w="4526" h="14626" fill="none" extrusionOk="0">
                      <a:moveTo>
                        <a:pt x="1" y="14625"/>
                      </a:moveTo>
                      <a:lnTo>
                        <a:pt x="452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0" name="Google Shape;4500;p68"/>
                <p:cNvSpPr/>
                <p:nvPr/>
              </p:nvSpPr>
              <p:spPr>
                <a:xfrm>
                  <a:off x="3876261" y="3542548"/>
                  <a:ext cx="150615" cy="52051"/>
                </a:xfrm>
                <a:custGeom>
                  <a:avLst/>
                  <a:gdLst/>
                  <a:ahLst/>
                  <a:cxnLst/>
                  <a:rect l="l" t="t" r="r" b="b"/>
                  <a:pathLst>
                    <a:path w="19150" h="6618" fill="none" extrusionOk="0">
                      <a:moveTo>
                        <a:pt x="1" y="6617"/>
                      </a:moveTo>
                      <a:lnTo>
                        <a:pt x="1915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1" name="Google Shape;4501;p68"/>
                <p:cNvSpPr/>
                <p:nvPr/>
              </p:nvSpPr>
              <p:spPr>
                <a:xfrm>
                  <a:off x="4006702" y="3542548"/>
                  <a:ext cx="20174" cy="99044"/>
                </a:xfrm>
                <a:custGeom>
                  <a:avLst/>
                  <a:gdLst/>
                  <a:ahLst/>
                  <a:cxnLst/>
                  <a:rect l="l" t="t" r="r" b="b"/>
                  <a:pathLst>
                    <a:path w="2565" h="12593" fill="none" extrusionOk="0">
                      <a:moveTo>
                        <a:pt x="2565" y="0"/>
                      </a:moveTo>
                      <a:lnTo>
                        <a:pt x="0" y="1259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2" name="Google Shape;4502;p68"/>
                <p:cNvSpPr/>
                <p:nvPr/>
              </p:nvSpPr>
              <p:spPr>
                <a:xfrm>
                  <a:off x="3912700" y="3641584"/>
                  <a:ext cx="97817" cy="41779"/>
                </a:xfrm>
                <a:custGeom>
                  <a:avLst/>
                  <a:gdLst/>
                  <a:ahLst/>
                  <a:cxnLst/>
                  <a:rect l="l" t="t" r="r" b="b"/>
                  <a:pathLst>
                    <a:path w="12437" h="5312" fill="none" extrusionOk="0">
                      <a:moveTo>
                        <a:pt x="1" y="5311"/>
                      </a:moveTo>
                      <a:lnTo>
                        <a:pt x="1243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3" name="Google Shape;4503;p68"/>
                <p:cNvSpPr/>
                <p:nvPr/>
              </p:nvSpPr>
              <p:spPr>
                <a:xfrm>
                  <a:off x="3875601" y="3503726"/>
                  <a:ext cx="68410" cy="89158"/>
                </a:xfrm>
                <a:custGeom>
                  <a:avLst/>
                  <a:gdLst/>
                  <a:ahLst/>
                  <a:cxnLst/>
                  <a:rect l="l" t="t" r="r" b="b"/>
                  <a:pathLst>
                    <a:path w="8698" h="11336" fill="none" extrusionOk="0">
                      <a:moveTo>
                        <a:pt x="8698" y="1"/>
                      </a:moveTo>
                      <a:lnTo>
                        <a:pt x="0" y="11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4" name="Google Shape;4504;p68"/>
                <p:cNvSpPr/>
                <p:nvPr/>
              </p:nvSpPr>
              <p:spPr>
                <a:xfrm>
                  <a:off x="3944003" y="3503726"/>
                  <a:ext cx="89441" cy="36163"/>
                </a:xfrm>
                <a:custGeom>
                  <a:avLst/>
                  <a:gdLst/>
                  <a:ahLst/>
                  <a:cxnLst/>
                  <a:rect l="l" t="t" r="r" b="b"/>
                  <a:pathLst>
                    <a:path w="11372" h="4598" fill="none" extrusionOk="0">
                      <a:moveTo>
                        <a:pt x="1" y="1"/>
                      </a:moveTo>
                      <a:lnTo>
                        <a:pt x="11372" y="459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5" name="Google Shape;4505;p68"/>
                <p:cNvSpPr/>
                <p:nvPr/>
              </p:nvSpPr>
              <p:spPr>
                <a:xfrm>
                  <a:off x="4033436" y="3490599"/>
                  <a:ext cx="132824" cy="49290"/>
                </a:xfrm>
                <a:custGeom>
                  <a:avLst/>
                  <a:gdLst/>
                  <a:ahLst/>
                  <a:cxnLst/>
                  <a:rect l="l" t="t" r="r" b="b"/>
                  <a:pathLst>
                    <a:path w="16888" h="6267" fill="none" extrusionOk="0">
                      <a:moveTo>
                        <a:pt x="1" y="6267"/>
                      </a:moveTo>
                      <a:lnTo>
                        <a:pt x="1688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6" name="Google Shape;4506;p68"/>
                <p:cNvSpPr/>
                <p:nvPr/>
              </p:nvSpPr>
              <p:spPr>
                <a:xfrm>
                  <a:off x="4166252" y="3490599"/>
                  <a:ext cx="73459" cy="95528"/>
                </a:xfrm>
                <a:custGeom>
                  <a:avLst/>
                  <a:gdLst/>
                  <a:ahLst/>
                  <a:cxnLst/>
                  <a:rect l="l" t="t" r="r" b="b"/>
                  <a:pathLst>
                    <a:path w="9340" h="12146" fill="none" extrusionOk="0">
                      <a:moveTo>
                        <a:pt x="1" y="0"/>
                      </a:moveTo>
                      <a:lnTo>
                        <a:pt x="9339" y="12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7" name="Google Shape;4507;p68"/>
                <p:cNvSpPr/>
                <p:nvPr/>
              </p:nvSpPr>
              <p:spPr>
                <a:xfrm>
                  <a:off x="4027726" y="3539882"/>
                  <a:ext cx="211985" cy="39970"/>
                </a:xfrm>
                <a:custGeom>
                  <a:avLst/>
                  <a:gdLst/>
                  <a:ahLst/>
                  <a:cxnLst/>
                  <a:rect l="l" t="t" r="r" b="b"/>
                  <a:pathLst>
                    <a:path w="26953" h="5082" fill="none" extrusionOk="0">
                      <a:moveTo>
                        <a:pt x="26952" y="508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8" name="Google Shape;4508;p68"/>
                <p:cNvSpPr/>
                <p:nvPr/>
              </p:nvSpPr>
              <p:spPr>
                <a:xfrm>
                  <a:off x="4027726" y="3539882"/>
                  <a:ext cx="99720" cy="174878"/>
                </a:xfrm>
                <a:custGeom>
                  <a:avLst/>
                  <a:gdLst/>
                  <a:ahLst/>
                  <a:cxnLst/>
                  <a:rect l="l" t="t" r="r" b="b"/>
                  <a:pathLst>
                    <a:path w="12679" h="22235" fill="none" extrusionOk="0">
                      <a:moveTo>
                        <a:pt x="1" y="1"/>
                      </a:moveTo>
                      <a:lnTo>
                        <a:pt x="12678" y="222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9" name="Google Shape;4509;p68"/>
                <p:cNvSpPr/>
                <p:nvPr/>
              </p:nvSpPr>
              <p:spPr>
                <a:xfrm>
                  <a:off x="4027726" y="3539882"/>
                  <a:ext cx="159754" cy="111707"/>
                </a:xfrm>
                <a:custGeom>
                  <a:avLst/>
                  <a:gdLst/>
                  <a:ahLst/>
                  <a:cxnLst/>
                  <a:rect l="l" t="t" r="r" b="b"/>
                  <a:pathLst>
                    <a:path w="20312" h="14203" fill="none" extrusionOk="0">
                      <a:moveTo>
                        <a:pt x="1" y="1"/>
                      </a:moveTo>
                      <a:lnTo>
                        <a:pt x="20311" y="142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0" name="Google Shape;4510;p68"/>
                <p:cNvSpPr/>
                <p:nvPr/>
              </p:nvSpPr>
              <p:spPr>
                <a:xfrm>
                  <a:off x="4006702" y="3641584"/>
                  <a:ext cx="120743" cy="73176"/>
                </a:xfrm>
                <a:custGeom>
                  <a:avLst/>
                  <a:gdLst/>
                  <a:ahLst/>
                  <a:cxnLst/>
                  <a:rect l="l" t="t" r="r" b="b"/>
                  <a:pathLst>
                    <a:path w="15352" h="9304" fill="none" extrusionOk="0">
                      <a:moveTo>
                        <a:pt x="0" y="1"/>
                      </a:moveTo>
                      <a:lnTo>
                        <a:pt x="15351" y="930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1" name="Google Shape;4511;p68"/>
                <p:cNvSpPr/>
                <p:nvPr/>
              </p:nvSpPr>
              <p:spPr>
                <a:xfrm>
                  <a:off x="4006702" y="3641584"/>
                  <a:ext cx="39773" cy="140249"/>
                </a:xfrm>
                <a:custGeom>
                  <a:avLst/>
                  <a:gdLst/>
                  <a:ahLst/>
                  <a:cxnLst/>
                  <a:rect l="l" t="t" r="r" b="b"/>
                  <a:pathLst>
                    <a:path w="5057" h="17832" fill="none" extrusionOk="0">
                      <a:moveTo>
                        <a:pt x="5057" y="17832"/>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2" name="Google Shape;4512;p68"/>
                <p:cNvSpPr/>
                <p:nvPr/>
              </p:nvSpPr>
              <p:spPr>
                <a:xfrm>
                  <a:off x="3996423" y="3784585"/>
                  <a:ext cx="51862" cy="10280"/>
                </a:xfrm>
                <a:custGeom>
                  <a:avLst/>
                  <a:gdLst/>
                  <a:ahLst/>
                  <a:cxnLst/>
                  <a:rect l="l" t="t" r="r" b="b"/>
                  <a:pathLst>
                    <a:path w="6594" h="1307" fill="none" extrusionOk="0">
                      <a:moveTo>
                        <a:pt x="1" y="1307"/>
                      </a:moveTo>
                      <a:lnTo>
                        <a:pt x="65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3" name="Google Shape;4513;p68"/>
                <p:cNvSpPr/>
                <p:nvPr/>
              </p:nvSpPr>
              <p:spPr>
                <a:xfrm>
                  <a:off x="4048277" y="3784585"/>
                  <a:ext cx="47583" cy="68890"/>
                </a:xfrm>
                <a:custGeom>
                  <a:avLst/>
                  <a:gdLst/>
                  <a:ahLst/>
                  <a:cxnLst/>
                  <a:rect l="l" t="t" r="r" b="b"/>
                  <a:pathLst>
                    <a:path w="6050" h="8759" fill="none" extrusionOk="0">
                      <a:moveTo>
                        <a:pt x="1" y="0"/>
                      </a:moveTo>
                      <a:lnTo>
                        <a:pt x="6049" y="875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4" name="Google Shape;4514;p68"/>
                <p:cNvSpPr/>
                <p:nvPr/>
              </p:nvSpPr>
              <p:spPr>
                <a:xfrm>
                  <a:off x="4095947" y="3788392"/>
                  <a:ext cx="10280" cy="64894"/>
                </a:xfrm>
                <a:custGeom>
                  <a:avLst/>
                  <a:gdLst/>
                  <a:ahLst/>
                  <a:cxnLst/>
                  <a:rect l="l" t="t" r="r" b="b"/>
                  <a:pathLst>
                    <a:path w="1307" h="8251" fill="none" extrusionOk="0">
                      <a:moveTo>
                        <a:pt x="0" y="8250"/>
                      </a:moveTo>
                      <a:lnTo>
                        <a:pt x="130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5" name="Google Shape;4515;p68"/>
                <p:cNvSpPr/>
                <p:nvPr/>
              </p:nvSpPr>
              <p:spPr>
                <a:xfrm>
                  <a:off x="4095852" y="3853467"/>
                  <a:ext cx="45672" cy="15895"/>
                </a:xfrm>
                <a:custGeom>
                  <a:avLst/>
                  <a:gdLst/>
                  <a:ahLst/>
                  <a:cxnLst/>
                  <a:rect l="l" t="t" r="r" b="b"/>
                  <a:pathLst>
                    <a:path w="5807" h="2021" fill="none" extrusionOk="0">
                      <a:moveTo>
                        <a:pt x="0" y="0"/>
                      </a:moveTo>
                      <a:lnTo>
                        <a:pt x="5807" y="2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6" name="Google Shape;4516;p68"/>
                <p:cNvSpPr/>
                <p:nvPr/>
              </p:nvSpPr>
              <p:spPr>
                <a:xfrm>
                  <a:off x="4138567" y="3868308"/>
                  <a:ext cx="16469" cy="101710"/>
                </a:xfrm>
                <a:custGeom>
                  <a:avLst/>
                  <a:gdLst/>
                  <a:ahLst/>
                  <a:cxnLst/>
                  <a:rect l="l" t="t" r="r" b="b"/>
                  <a:pathLst>
                    <a:path w="2094" h="12932" fill="none" extrusionOk="0">
                      <a:moveTo>
                        <a:pt x="1" y="1"/>
                      </a:moveTo>
                      <a:lnTo>
                        <a:pt x="2093" y="129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7" name="Google Shape;4517;p68"/>
                <p:cNvSpPr/>
                <p:nvPr/>
              </p:nvSpPr>
              <p:spPr>
                <a:xfrm>
                  <a:off x="3875601" y="3592876"/>
                  <a:ext cx="131110" cy="48716"/>
                </a:xfrm>
                <a:custGeom>
                  <a:avLst/>
                  <a:gdLst/>
                  <a:ahLst/>
                  <a:cxnLst/>
                  <a:rect l="l" t="t" r="r" b="b"/>
                  <a:pathLst>
                    <a:path w="16670" h="6194" fill="none" extrusionOk="0">
                      <a:moveTo>
                        <a:pt x="0" y="0"/>
                      </a:moveTo>
                      <a:lnTo>
                        <a:pt x="16669" y="61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8" name="Google Shape;4518;p68"/>
                <p:cNvSpPr/>
                <p:nvPr/>
              </p:nvSpPr>
              <p:spPr>
                <a:xfrm>
                  <a:off x="4164828" y="3394410"/>
                  <a:ext cx="26458" cy="93153"/>
                </a:xfrm>
                <a:custGeom>
                  <a:avLst/>
                  <a:gdLst/>
                  <a:ahLst/>
                  <a:cxnLst/>
                  <a:rect l="l" t="t" r="r" b="b"/>
                  <a:pathLst>
                    <a:path w="3364" h="11844" fill="none" extrusionOk="0">
                      <a:moveTo>
                        <a:pt x="0" y="11843"/>
                      </a:moveTo>
                      <a:lnTo>
                        <a:pt x="336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9" name="Google Shape;4519;p68"/>
                <p:cNvSpPr/>
                <p:nvPr/>
              </p:nvSpPr>
              <p:spPr>
                <a:xfrm>
                  <a:off x="4191278" y="3394410"/>
                  <a:ext cx="86586" cy="52719"/>
                </a:xfrm>
                <a:custGeom>
                  <a:avLst/>
                  <a:gdLst/>
                  <a:ahLst/>
                  <a:cxnLst/>
                  <a:rect l="l" t="t" r="r" b="b"/>
                  <a:pathLst>
                    <a:path w="11009" h="6703" fill="none" extrusionOk="0">
                      <a:moveTo>
                        <a:pt x="0" y="1"/>
                      </a:moveTo>
                      <a:lnTo>
                        <a:pt x="11008" y="6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20" name="Google Shape;4520;p68"/>
              <p:cNvGrpSpPr/>
              <p:nvPr/>
            </p:nvGrpSpPr>
            <p:grpSpPr>
              <a:xfrm>
                <a:off x="4180904" y="4251758"/>
                <a:ext cx="37783" cy="32420"/>
                <a:chOff x="4180904" y="4251758"/>
                <a:chExt cx="37783" cy="32420"/>
              </a:xfrm>
            </p:grpSpPr>
            <p:sp>
              <p:nvSpPr>
                <p:cNvPr id="4521" name="Google Shape;4521;p68"/>
                <p:cNvSpPr/>
                <p:nvPr/>
              </p:nvSpPr>
              <p:spPr>
                <a:xfrm>
                  <a:off x="4180904" y="4251758"/>
                  <a:ext cx="37783" cy="32420"/>
                </a:xfrm>
                <a:custGeom>
                  <a:avLst/>
                  <a:gdLst/>
                  <a:ahLst/>
                  <a:cxnLst/>
                  <a:rect l="l" t="t" r="r" b="b"/>
                  <a:pathLst>
                    <a:path w="4804" h="4122" extrusionOk="0">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2" name="Google Shape;4522;p68"/>
                <p:cNvSpPr/>
                <p:nvPr/>
              </p:nvSpPr>
              <p:spPr>
                <a:xfrm>
                  <a:off x="4196037" y="426143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23" name="Google Shape;4523;p68"/>
              <p:cNvGrpSpPr/>
              <p:nvPr/>
            </p:nvGrpSpPr>
            <p:grpSpPr>
              <a:xfrm>
                <a:off x="4201644" y="4081324"/>
                <a:ext cx="37783" cy="32364"/>
                <a:chOff x="4201644" y="4081324"/>
                <a:chExt cx="37783" cy="32364"/>
              </a:xfrm>
            </p:grpSpPr>
            <p:sp>
              <p:nvSpPr>
                <p:cNvPr id="4524" name="Google Shape;4524;p68"/>
                <p:cNvSpPr/>
                <p:nvPr/>
              </p:nvSpPr>
              <p:spPr>
                <a:xfrm>
                  <a:off x="4201644" y="4081324"/>
                  <a:ext cx="37783" cy="32364"/>
                </a:xfrm>
                <a:custGeom>
                  <a:avLst/>
                  <a:gdLst/>
                  <a:ahLst/>
                  <a:cxnLst/>
                  <a:rect l="l" t="t" r="r" b="b"/>
                  <a:pathLst>
                    <a:path w="4804" h="4115" extrusionOk="0">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5" name="Google Shape;4525;p68"/>
                <p:cNvSpPr/>
                <p:nvPr/>
              </p:nvSpPr>
              <p:spPr>
                <a:xfrm>
                  <a:off x="4214582" y="4091037"/>
                  <a:ext cx="15235" cy="13040"/>
                </a:xfrm>
                <a:custGeom>
                  <a:avLst/>
                  <a:gdLst/>
                  <a:ahLst/>
                  <a:cxnLst/>
                  <a:rect l="l" t="t" r="r" b="b"/>
                  <a:pathLst>
                    <a:path w="1937" h="1658" extrusionOk="0">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26" name="Google Shape;4526;p68"/>
              <p:cNvGrpSpPr/>
              <p:nvPr/>
            </p:nvGrpSpPr>
            <p:grpSpPr>
              <a:xfrm>
                <a:off x="4284416" y="3887428"/>
                <a:ext cx="37783" cy="32451"/>
                <a:chOff x="4284416" y="3887428"/>
                <a:chExt cx="37783" cy="32451"/>
              </a:xfrm>
            </p:grpSpPr>
            <p:sp>
              <p:nvSpPr>
                <p:cNvPr id="4527" name="Google Shape;4527;p68"/>
                <p:cNvSpPr/>
                <p:nvPr/>
              </p:nvSpPr>
              <p:spPr>
                <a:xfrm>
                  <a:off x="4284416" y="3887428"/>
                  <a:ext cx="37783" cy="32451"/>
                </a:xfrm>
                <a:custGeom>
                  <a:avLst/>
                  <a:gdLst/>
                  <a:ahLst/>
                  <a:cxnLst/>
                  <a:rect l="l" t="t" r="r" b="b"/>
                  <a:pathLst>
                    <a:path w="4804" h="4126" extrusionOk="0">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8" name="Google Shape;4528;p68"/>
                <p:cNvSpPr/>
                <p:nvPr/>
              </p:nvSpPr>
              <p:spPr>
                <a:xfrm>
                  <a:off x="4299548" y="3897039"/>
                  <a:ext cx="13040" cy="13048"/>
                </a:xfrm>
                <a:custGeom>
                  <a:avLst/>
                  <a:gdLst/>
                  <a:ahLst/>
                  <a:cxnLst/>
                  <a:rect l="l" t="t" r="r" b="b"/>
                  <a:pathLst>
                    <a:path w="1658" h="1659" extrusionOk="0">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29" name="Google Shape;4529;p68"/>
              <p:cNvGrpSpPr/>
              <p:nvPr/>
            </p:nvGrpSpPr>
            <p:grpSpPr>
              <a:xfrm>
                <a:off x="4223721" y="3860404"/>
                <a:ext cx="37870" cy="32364"/>
                <a:chOff x="4223721" y="3860404"/>
                <a:chExt cx="37870" cy="32364"/>
              </a:xfrm>
            </p:grpSpPr>
            <p:sp>
              <p:nvSpPr>
                <p:cNvPr id="4530" name="Google Shape;4530;p68"/>
                <p:cNvSpPr/>
                <p:nvPr/>
              </p:nvSpPr>
              <p:spPr>
                <a:xfrm>
                  <a:off x="4223721" y="3860404"/>
                  <a:ext cx="37870" cy="32364"/>
                </a:xfrm>
                <a:custGeom>
                  <a:avLst/>
                  <a:gdLst/>
                  <a:ahLst/>
                  <a:cxnLst/>
                  <a:rect l="l" t="t" r="r" b="b"/>
                  <a:pathLst>
                    <a:path w="4815" h="4115" extrusionOk="0">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1" name="Google Shape;4531;p68"/>
                <p:cNvSpPr/>
                <p:nvPr/>
              </p:nvSpPr>
              <p:spPr>
                <a:xfrm>
                  <a:off x="4238846" y="3870117"/>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2" name="Google Shape;4532;p68"/>
              <p:cNvGrpSpPr/>
              <p:nvPr/>
            </p:nvGrpSpPr>
            <p:grpSpPr>
              <a:xfrm>
                <a:off x="4104889" y="3699242"/>
                <a:ext cx="37776" cy="32357"/>
                <a:chOff x="4104889" y="3699242"/>
                <a:chExt cx="37776" cy="32357"/>
              </a:xfrm>
            </p:grpSpPr>
            <p:sp>
              <p:nvSpPr>
                <p:cNvPr id="4533" name="Google Shape;4533;p68"/>
                <p:cNvSpPr/>
                <p:nvPr/>
              </p:nvSpPr>
              <p:spPr>
                <a:xfrm>
                  <a:off x="4104889" y="3699242"/>
                  <a:ext cx="37776" cy="32357"/>
                </a:xfrm>
                <a:custGeom>
                  <a:avLst/>
                  <a:gdLst/>
                  <a:ahLst/>
                  <a:cxnLst/>
                  <a:rect l="l" t="t" r="r" b="b"/>
                  <a:pathLst>
                    <a:path w="4803" h="4114" extrusionOk="0">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4" name="Google Shape;4534;p68"/>
                <p:cNvSpPr/>
                <p:nvPr/>
              </p:nvSpPr>
              <p:spPr>
                <a:xfrm>
                  <a:off x="4120013" y="3708948"/>
                  <a:ext cx="13040" cy="13040"/>
                </a:xfrm>
                <a:custGeom>
                  <a:avLst/>
                  <a:gdLst/>
                  <a:ahLst/>
                  <a:cxnLst/>
                  <a:rect l="l" t="t" r="r" b="b"/>
                  <a:pathLst>
                    <a:path w="1658" h="1658" extrusionOk="0">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5" name="Google Shape;4535;p68"/>
              <p:cNvGrpSpPr/>
              <p:nvPr/>
            </p:nvGrpSpPr>
            <p:grpSpPr>
              <a:xfrm>
                <a:off x="4143608" y="3475121"/>
                <a:ext cx="37878" cy="32420"/>
                <a:chOff x="4143608" y="3475121"/>
                <a:chExt cx="37878" cy="32420"/>
              </a:xfrm>
            </p:grpSpPr>
            <p:sp>
              <p:nvSpPr>
                <p:cNvPr id="4536" name="Google Shape;4536;p68"/>
                <p:cNvSpPr/>
                <p:nvPr/>
              </p:nvSpPr>
              <p:spPr>
                <a:xfrm>
                  <a:off x="4143608" y="3475121"/>
                  <a:ext cx="37878" cy="32420"/>
                </a:xfrm>
                <a:custGeom>
                  <a:avLst/>
                  <a:gdLst/>
                  <a:ahLst/>
                  <a:cxnLst/>
                  <a:rect l="l" t="t" r="r" b="b"/>
                  <a:pathLst>
                    <a:path w="4816" h="4122" extrusionOk="0">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7" name="Google Shape;4537;p68"/>
                <p:cNvSpPr/>
                <p:nvPr/>
              </p:nvSpPr>
              <p:spPr>
                <a:xfrm>
                  <a:off x="4158741" y="3484795"/>
                  <a:ext cx="13040" cy="13040"/>
                </a:xfrm>
                <a:custGeom>
                  <a:avLst/>
                  <a:gdLst/>
                  <a:ahLst/>
                  <a:cxnLst/>
                  <a:rect l="l" t="t" r="r" b="b"/>
                  <a:pathLst>
                    <a:path w="1658" h="1658" extrusionOk="0">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8" name="Google Shape;4538;p68"/>
              <p:cNvGrpSpPr/>
              <p:nvPr/>
            </p:nvGrpSpPr>
            <p:grpSpPr>
              <a:xfrm>
                <a:off x="4217248" y="3570893"/>
                <a:ext cx="37776" cy="32364"/>
                <a:chOff x="4217248" y="3570893"/>
                <a:chExt cx="37776" cy="32364"/>
              </a:xfrm>
            </p:grpSpPr>
            <p:sp>
              <p:nvSpPr>
                <p:cNvPr id="4539" name="Google Shape;4539;p68"/>
                <p:cNvSpPr/>
                <p:nvPr/>
              </p:nvSpPr>
              <p:spPr>
                <a:xfrm>
                  <a:off x="4217248" y="3570893"/>
                  <a:ext cx="37776" cy="32364"/>
                </a:xfrm>
                <a:custGeom>
                  <a:avLst/>
                  <a:gdLst/>
                  <a:ahLst/>
                  <a:cxnLst/>
                  <a:rect l="l" t="t" r="r" b="b"/>
                  <a:pathLst>
                    <a:path w="4803" h="4115" extrusionOk="0">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0" name="Google Shape;4540;p68"/>
                <p:cNvSpPr/>
                <p:nvPr/>
              </p:nvSpPr>
              <p:spPr>
                <a:xfrm>
                  <a:off x="4232373" y="3580599"/>
                  <a:ext cx="13048" cy="13048"/>
                </a:xfrm>
                <a:custGeom>
                  <a:avLst/>
                  <a:gdLst/>
                  <a:ahLst/>
                  <a:cxnLst/>
                  <a:rect l="l" t="t" r="r" b="b"/>
                  <a:pathLst>
                    <a:path w="1659" h="1659" extrusionOk="0">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1" name="Google Shape;4541;p68"/>
              <p:cNvGrpSpPr/>
              <p:nvPr/>
            </p:nvGrpSpPr>
            <p:grpSpPr>
              <a:xfrm>
                <a:off x="4255307" y="3431612"/>
                <a:ext cx="37776" cy="32451"/>
                <a:chOff x="4255307" y="3431612"/>
                <a:chExt cx="37776" cy="32451"/>
              </a:xfrm>
            </p:grpSpPr>
            <p:sp>
              <p:nvSpPr>
                <p:cNvPr id="4542" name="Google Shape;4542;p68"/>
                <p:cNvSpPr/>
                <p:nvPr/>
              </p:nvSpPr>
              <p:spPr>
                <a:xfrm>
                  <a:off x="4255307" y="3431612"/>
                  <a:ext cx="37776" cy="32451"/>
                </a:xfrm>
                <a:custGeom>
                  <a:avLst/>
                  <a:gdLst/>
                  <a:ahLst/>
                  <a:cxnLst/>
                  <a:rect l="l" t="t" r="r" b="b"/>
                  <a:pathLst>
                    <a:path w="4803" h="4126" extrusionOk="0">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3" name="Google Shape;4543;p68"/>
                <p:cNvSpPr/>
                <p:nvPr/>
              </p:nvSpPr>
              <p:spPr>
                <a:xfrm>
                  <a:off x="4270432" y="3441317"/>
                  <a:ext cx="13040" cy="13040"/>
                </a:xfrm>
                <a:custGeom>
                  <a:avLst/>
                  <a:gdLst/>
                  <a:ahLst/>
                  <a:cxnLst/>
                  <a:rect l="l" t="t" r="r" b="b"/>
                  <a:pathLst>
                    <a:path w="1658" h="1658" extrusionOk="0">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4" name="Google Shape;4544;p68"/>
              <p:cNvGrpSpPr/>
              <p:nvPr/>
            </p:nvGrpSpPr>
            <p:grpSpPr>
              <a:xfrm>
                <a:off x="3853052" y="3577398"/>
                <a:ext cx="37776" cy="32420"/>
                <a:chOff x="3853052" y="3577398"/>
                <a:chExt cx="37776" cy="32420"/>
              </a:xfrm>
            </p:grpSpPr>
            <p:sp>
              <p:nvSpPr>
                <p:cNvPr id="4545" name="Google Shape;4545;p68"/>
                <p:cNvSpPr/>
                <p:nvPr/>
              </p:nvSpPr>
              <p:spPr>
                <a:xfrm>
                  <a:off x="3853052" y="3577398"/>
                  <a:ext cx="37776" cy="32420"/>
                </a:xfrm>
                <a:custGeom>
                  <a:avLst/>
                  <a:gdLst/>
                  <a:ahLst/>
                  <a:cxnLst/>
                  <a:rect l="l" t="t" r="r" b="b"/>
                  <a:pathLst>
                    <a:path w="4803" h="4122" extrusionOk="0">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6" name="Google Shape;4546;p68"/>
                <p:cNvSpPr/>
                <p:nvPr/>
              </p:nvSpPr>
              <p:spPr>
                <a:xfrm>
                  <a:off x="3868176" y="3587072"/>
                  <a:ext cx="13040" cy="13040"/>
                </a:xfrm>
                <a:custGeom>
                  <a:avLst/>
                  <a:gdLst/>
                  <a:ahLst/>
                  <a:cxnLst/>
                  <a:rect l="l" t="t" r="r" b="b"/>
                  <a:pathLst>
                    <a:path w="1658" h="1658" extrusionOk="0">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7" name="Google Shape;4547;p68"/>
              <p:cNvGrpSpPr/>
              <p:nvPr/>
            </p:nvGrpSpPr>
            <p:grpSpPr>
              <a:xfrm>
                <a:off x="4039908" y="3412107"/>
                <a:ext cx="37776" cy="32357"/>
                <a:chOff x="4039908" y="3412107"/>
                <a:chExt cx="37776" cy="32357"/>
              </a:xfrm>
            </p:grpSpPr>
            <p:sp>
              <p:nvSpPr>
                <p:cNvPr id="4548" name="Google Shape;4548;p68"/>
                <p:cNvSpPr/>
                <p:nvPr/>
              </p:nvSpPr>
              <p:spPr>
                <a:xfrm>
                  <a:off x="4039908"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9" name="Google Shape;4549;p68"/>
                <p:cNvSpPr/>
                <p:nvPr/>
              </p:nvSpPr>
              <p:spPr>
                <a:xfrm>
                  <a:off x="4055033" y="3421812"/>
                  <a:ext cx="13040" cy="13040"/>
                </a:xfrm>
                <a:custGeom>
                  <a:avLst/>
                  <a:gdLst/>
                  <a:ahLst/>
                  <a:cxnLst/>
                  <a:rect l="l" t="t" r="r" b="b"/>
                  <a:pathLst>
                    <a:path w="1658" h="1658" extrusionOk="0">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0" name="Google Shape;4550;p68"/>
              <p:cNvGrpSpPr/>
              <p:nvPr/>
            </p:nvGrpSpPr>
            <p:grpSpPr>
              <a:xfrm>
                <a:off x="4017360" y="3342061"/>
                <a:ext cx="37870" cy="32380"/>
                <a:chOff x="4017360" y="3342061"/>
                <a:chExt cx="37870" cy="32380"/>
              </a:xfrm>
            </p:grpSpPr>
            <p:sp>
              <p:nvSpPr>
                <p:cNvPr id="4551" name="Google Shape;4551;p68"/>
                <p:cNvSpPr/>
                <p:nvPr/>
              </p:nvSpPr>
              <p:spPr>
                <a:xfrm>
                  <a:off x="4017360" y="3342061"/>
                  <a:ext cx="37870" cy="32380"/>
                </a:xfrm>
                <a:custGeom>
                  <a:avLst/>
                  <a:gdLst/>
                  <a:ahLst/>
                  <a:cxnLst/>
                  <a:rect l="l" t="t" r="r" b="b"/>
                  <a:pathLst>
                    <a:path w="4815" h="4117" extrusionOk="0">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2" name="Google Shape;4552;p68"/>
                <p:cNvSpPr/>
                <p:nvPr/>
              </p:nvSpPr>
              <p:spPr>
                <a:xfrm>
                  <a:off x="4032484" y="3351790"/>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53" name="Google Shape;4553;p68"/>
              <p:cNvSpPr/>
              <p:nvPr/>
            </p:nvSpPr>
            <p:spPr>
              <a:xfrm>
                <a:off x="3998712" y="3520180"/>
                <a:ext cx="47764" cy="40929"/>
              </a:xfrm>
              <a:custGeom>
                <a:avLst/>
                <a:gdLst/>
                <a:ahLst/>
                <a:cxnLst/>
                <a:rect l="l" t="t" r="r" b="b"/>
                <a:pathLst>
                  <a:path w="6073" h="5204" extrusionOk="0">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4" name="Google Shape;4554;p68"/>
              <p:cNvSpPr/>
              <p:nvPr/>
            </p:nvSpPr>
            <p:spPr>
              <a:xfrm>
                <a:off x="4011744" y="3529893"/>
                <a:ext cx="25026" cy="21448"/>
              </a:xfrm>
              <a:custGeom>
                <a:avLst/>
                <a:gdLst/>
                <a:ahLst/>
                <a:cxnLst/>
                <a:rect l="l" t="t" r="r" b="b"/>
                <a:pathLst>
                  <a:path w="3182" h="2727" extrusionOk="0">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55" name="Google Shape;4555;p68"/>
              <p:cNvGrpSpPr/>
              <p:nvPr/>
            </p:nvGrpSpPr>
            <p:grpSpPr>
              <a:xfrm>
                <a:off x="3750870" y="3418650"/>
                <a:ext cx="37776" cy="32380"/>
                <a:chOff x="3750870" y="3418650"/>
                <a:chExt cx="37776" cy="32380"/>
              </a:xfrm>
            </p:grpSpPr>
            <p:sp>
              <p:nvSpPr>
                <p:cNvPr id="4556" name="Google Shape;4556;p68"/>
                <p:cNvSpPr/>
                <p:nvPr/>
              </p:nvSpPr>
              <p:spPr>
                <a:xfrm>
                  <a:off x="3750870" y="3418650"/>
                  <a:ext cx="37776" cy="32380"/>
                </a:xfrm>
                <a:custGeom>
                  <a:avLst/>
                  <a:gdLst/>
                  <a:ahLst/>
                  <a:cxnLst/>
                  <a:rect l="l" t="t" r="r" b="b"/>
                  <a:pathLst>
                    <a:path w="4803" h="4117" extrusionOk="0">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7" name="Google Shape;4557;p68"/>
                <p:cNvSpPr/>
                <p:nvPr/>
              </p:nvSpPr>
              <p:spPr>
                <a:xfrm>
                  <a:off x="3765994" y="3428285"/>
                  <a:ext cx="13040" cy="13040"/>
                </a:xfrm>
                <a:custGeom>
                  <a:avLst/>
                  <a:gdLst/>
                  <a:ahLst/>
                  <a:cxnLst/>
                  <a:rect l="l" t="t" r="r" b="b"/>
                  <a:pathLst>
                    <a:path w="1658" h="1658" extrusionOk="0">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8" name="Google Shape;4558;p68"/>
              <p:cNvGrpSpPr/>
              <p:nvPr/>
            </p:nvGrpSpPr>
            <p:grpSpPr>
              <a:xfrm>
                <a:off x="3632509" y="3274438"/>
                <a:ext cx="37783" cy="32357"/>
                <a:chOff x="3632509" y="3274438"/>
                <a:chExt cx="37783" cy="32357"/>
              </a:xfrm>
            </p:grpSpPr>
            <p:sp>
              <p:nvSpPr>
                <p:cNvPr id="4559" name="Google Shape;4559;p68"/>
                <p:cNvSpPr/>
                <p:nvPr/>
              </p:nvSpPr>
              <p:spPr>
                <a:xfrm>
                  <a:off x="3632509" y="3274438"/>
                  <a:ext cx="37783" cy="32357"/>
                </a:xfrm>
                <a:custGeom>
                  <a:avLst/>
                  <a:gdLst/>
                  <a:ahLst/>
                  <a:cxnLst/>
                  <a:rect l="l" t="t" r="r" b="b"/>
                  <a:pathLst>
                    <a:path w="4804" h="4114" extrusionOk="0">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0" name="Google Shape;4560;p68"/>
                <p:cNvSpPr/>
                <p:nvPr/>
              </p:nvSpPr>
              <p:spPr>
                <a:xfrm>
                  <a:off x="3647547" y="3284049"/>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1" name="Google Shape;4561;p68"/>
              <p:cNvGrpSpPr/>
              <p:nvPr/>
            </p:nvGrpSpPr>
            <p:grpSpPr>
              <a:xfrm>
                <a:off x="3906424" y="3297561"/>
                <a:ext cx="37776" cy="32451"/>
                <a:chOff x="3906424" y="3297561"/>
                <a:chExt cx="37776" cy="32451"/>
              </a:xfrm>
            </p:grpSpPr>
            <p:sp>
              <p:nvSpPr>
                <p:cNvPr id="4562" name="Google Shape;4562;p68"/>
                <p:cNvSpPr/>
                <p:nvPr/>
              </p:nvSpPr>
              <p:spPr>
                <a:xfrm>
                  <a:off x="3906424" y="3297561"/>
                  <a:ext cx="37776" cy="32451"/>
                </a:xfrm>
                <a:custGeom>
                  <a:avLst/>
                  <a:gdLst/>
                  <a:ahLst/>
                  <a:cxnLst/>
                  <a:rect l="l" t="t" r="r" b="b"/>
                  <a:pathLst>
                    <a:path w="4803" h="4126" extrusionOk="0">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3" name="Google Shape;4563;p68"/>
                <p:cNvSpPr/>
                <p:nvPr/>
              </p:nvSpPr>
              <p:spPr>
                <a:xfrm>
                  <a:off x="3921548" y="3307361"/>
                  <a:ext cx="13048" cy="13040"/>
                </a:xfrm>
                <a:custGeom>
                  <a:avLst/>
                  <a:gdLst/>
                  <a:ahLst/>
                  <a:cxnLst/>
                  <a:rect l="l" t="t" r="r" b="b"/>
                  <a:pathLst>
                    <a:path w="1659" h="1658" extrusionOk="0">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4" name="Google Shape;4564;p68"/>
              <p:cNvGrpSpPr/>
              <p:nvPr/>
            </p:nvGrpSpPr>
            <p:grpSpPr>
              <a:xfrm>
                <a:off x="3866084" y="3412107"/>
                <a:ext cx="37776" cy="32357"/>
                <a:chOff x="3866084" y="3412107"/>
                <a:chExt cx="37776" cy="32357"/>
              </a:xfrm>
            </p:grpSpPr>
            <p:sp>
              <p:nvSpPr>
                <p:cNvPr id="4565" name="Google Shape;4565;p68"/>
                <p:cNvSpPr/>
                <p:nvPr/>
              </p:nvSpPr>
              <p:spPr>
                <a:xfrm>
                  <a:off x="3866084"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6" name="Google Shape;4566;p68"/>
                <p:cNvSpPr/>
                <p:nvPr/>
              </p:nvSpPr>
              <p:spPr>
                <a:xfrm>
                  <a:off x="3881208" y="3421812"/>
                  <a:ext cx="13048" cy="13040"/>
                </a:xfrm>
                <a:custGeom>
                  <a:avLst/>
                  <a:gdLst/>
                  <a:ahLst/>
                  <a:cxnLst/>
                  <a:rect l="l" t="t" r="r" b="b"/>
                  <a:pathLst>
                    <a:path w="1659" h="1658" extrusionOk="0">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7" name="Google Shape;4567;p68"/>
              <p:cNvGrpSpPr/>
              <p:nvPr/>
            </p:nvGrpSpPr>
            <p:grpSpPr>
              <a:xfrm>
                <a:off x="4023919" y="3766409"/>
                <a:ext cx="37783" cy="32357"/>
                <a:chOff x="4023919" y="3766409"/>
                <a:chExt cx="37783" cy="32357"/>
              </a:xfrm>
            </p:grpSpPr>
            <p:sp>
              <p:nvSpPr>
                <p:cNvPr id="4568" name="Google Shape;4568;p68"/>
                <p:cNvSpPr/>
                <p:nvPr/>
              </p:nvSpPr>
              <p:spPr>
                <a:xfrm>
                  <a:off x="4023919" y="3766409"/>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9" name="Google Shape;4569;p68"/>
                <p:cNvSpPr/>
                <p:nvPr/>
              </p:nvSpPr>
              <p:spPr>
                <a:xfrm>
                  <a:off x="4039051" y="3776115"/>
                  <a:ext cx="13040" cy="13048"/>
                </a:xfrm>
                <a:custGeom>
                  <a:avLst/>
                  <a:gdLst/>
                  <a:ahLst/>
                  <a:cxnLst/>
                  <a:rect l="l" t="t" r="r" b="b"/>
                  <a:pathLst>
                    <a:path w="1658" h="1659" extrusionOk="0">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0" name="Google Shape;4570;p68"/>
              <p:cNvGrpSpPr/>
              <p:nvPr/>
            </p:nvGrpSpPr>
            <p:grpSpPr>
              <a:xfrm>
                <a:off x="3973882" y="3779449"/>
                <a:ext cx="37776" cy="32357"/>
                <a:chOff x="3973882" y="3779449"/>
                <a:chExt cx="37776" cy="32357"/>
              </a:xfrm>
            </p:grpSpPr>
            <p:sp>
              <p:nvSpPr>
                <p:cNvPr id="4571" name="Google Shape;4571;p68"/>
                <p:cNvSpPr/>
                <p:nvPr/>
              </p:nvSpPr>
              <p:spPr>
                <a:xfrm>
                  <a:off x="3973882" y="3779449"/>
                  <a:ext cx="37776" cy="32357"/>
                </a:xfrm>
                <a:custGeom>
                  <a:avLst/>
                  <a:gdLst/>
                  <a:ahLst/>
                  <a:cxnLst/>
                  <a:rect l="l" t="t" r="r" b="b"/>
                  <a:pathLst>
                    <a:path w="4803" h="4114" extrusionOk="0">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2" name="Google Shape;4572;p68"/>
                <p:cNvSpPr/>
                <p:nvPr/>
              </p:nvSpPr>
              <p:spPr>
                <a:xfrm>
                  <a:off x="3989006" y="3789155"/>
                  <a:ext cx="13040" cy="13040"/>
                </a:xfrm>
                <a:custGeom>
                  <a:avLst/>
                  <a:gdLst/>
                  <a:ahLst/>
                  <a:cxnLst/>
                  <a:rect l="l" t="t" r="r" b="b"/>
                  <a:pathLst>
                    <a:path w="1658" h="1658" extrusionOk="0">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3" name="Google Shape;4573;p68"/>
              <p:cNvGrpSpPr/>
              <p:nvPr/>
            </p:nvGrpSpPr>
            <p:grpSpPr>
              <a:xfrm>
                <a:off x="4073398" y="3838028"/>
                <a:ext cx="37776" cy="32380"/>
                <a:chOff x="4073398" y="3838028"/>
                <a:chExt cx="37776" cy="32380"/>
              </a:xfrm>
            </p:grpSpPr>
            <p:sp>
              <p:nvSpPr>
                <p:cNvPr id="4574" name="Google Shape;4574;p68"/>
                <p:cNvSpPr/>
                <p:nvPr/>
              </p:nvSpPr>
              <p:spPr>
                <a:xfrm>
                  <a:off x="4073398" y="3838028"/>
                  <a:ext cx="37776" cy="32380"/>
                </a:xfrm>
                <a:custGeom>
                  <a:avLst/>
                  <a:gdLst/>
                  <a:ahLst/>
                  <a:cxnLst/>
                  <a:rect l="l" t="t" r="r" b="b"/>
                  <a:pathLst>
                    <a:path w="4803" h="4117" extrusionOk="0">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5" name="Google Shape;4575;p68"/>
                <p:cNvSpPr/>
                <p:nvPr/>
              </p:nvSpPr>
              <p:spPr>
                <a:xfrm>
                  <a:off x="4088428" y="3847663"/>
                  <a:ext cx="13040" cy="13040"/>
                </a:xfrm>
                <a:custGeom>
                  <a:avLst/>
                  <a:gdLst/>
                  <a:ahLst/>
                  <a:cxnLst/>
                  <a:rect l="l" t="t" r="r" b="b"/>
                  <a:pathLst>
                    <a:path w="1658" h="1658" extrusionOk="0">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6" name="Google Shape;4576;p68"/>
              <p:cNvGrpSpPr/>
              <p:nvPr/>
            </p:nvGrpSpPr>
            <p:grpSpPr>
              <a:xfrm>
                <a:off x="4342672" y="4144496"/>
                <a:ext cx="37752" cy="32364"/>
                <a:chOff x="4342672" y="4144496"/>
                <a:chExt cx="37752" cy="32364"/>
              </a:xfrm>
            </p:grpSpPr>
            <p:sp>
              <p:nvSpPr>
                <p:cNvPr id="4577" name="Google Shape;4577;p68"/>
                <p:cNvSpPr/>
                <p:nvPr/>
              </p:nvSpPr>
              <p:spPr>
                <a:xfrm>
                  <a:off x="4342672" y="4144496"/>
                  <a:ext cx="37752" cy="32364"/>
                </a:xfrm>
                <a:custGeom>
                  <a:avLst/>
                  <a:gdLst/>
                  <a:ahLst/>
                  <a:cxnLst/>
                  <a:rect l="l" t="t" r="r" b="b"/>
                  <a:pathLst>
                    <a:path w="4800" h="4115" extrusionOk="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8" name="Google Shape;4578;p68"/>
                <p:cNvSpPr/>
                <p:nvPr/>
              </p:nvSpPr>
              <p:spPr>
                <a:xfrm>
                  <a:off x="4355586" y="4154209"/>
                  <a:ext cx="15227" cy="13040"/>
                </a:xfrm>
                <a:custGeom>
                  <a:avLst/>
                  <a:gdLst/>
                  <a:ahLst/>
                  <a:cxnLst/>
                  <a:rect l="l" t="t" r="r" b="b"/>
                  <a:pathLst>
                    <a:path w="1936" h="1658" extrusionOk="0">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9" name="Google Shape;4579;p68"/>
              <p:cNvGrpSpPr/>
              <p:nvPr/>
            </p:nvGrpSpPr>
            <p:grpSpPr>
              <a:xfrm>
                <a:off x="4406386" y="4056872"/>
                <a:ext cx="37783" cy="32364"/>
                <a:chOff x="4406386" y="4056872"/>
                <a:chExt cx="37783" cy="32364"/>
              </a:xfrm>
            </p:grpSpPr>
            <p:sp>
              <p:nvSpPr>
                <p:cNvPr id="4580" name="Google Shape;4580;p68"/>
                <p:cNvSpPr/>
                <p:nvPr/>
              </p:nvSpPr>
              <p:spPr>
                <a:xfrm>
                  <a:off x="4406386" y="4056872"/>
                  <a:ext cx="37783" cy="32364"/>
                </a:xfrm>
                <a:custGeom>
                  <a:avLst/>
                  <a:gdLst/>
                  <a:ahLst/>
                  <a:cxnLst/>
                  <a:rect l="l" t="t" r="r" b="b"/>
                  <a:pathLst>
                    <a:path w="4804" h="4115" extrusionOk="0">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1" name="Google Shape;4581;p68"/>
                <p:cNvSpPr/>
                <p:nvPr/>
              </p:nvSpPr>
              <p:spPr>
                <a:xfrm>
                  <a:off x="4419332" y="4066577"/>
                  <a:ext cx="15227" cy="13017"/>
                </a:xfrm>
                <a:custGeom>
                  <a:avLst/>
                  <a:gdLst/>
                  <a:ahLst/>
                  <a:cxnLst/>
                  <a:rect l="l" t="t" r="r" b="b"/>
                  <a:pathLst>
                    <a:path w="1936" h="1655" extrusionOk="0">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2" name="Google Shape;4582;p68"/>
              <p:cNvGrpSpPr/>
              <p:nvPr/>
            </p:nvGrpSpPr>
            <p:grpSpPr>
              <a:xfrm>
                <a:off x="4284416" y="4245254"/>
                <a:ext cx="37783" cy="32357"/>
                <a:chOff x="4284416" y="4245254"/>
                <a:chExt cx="37783" cy="32357"/>
              </a:xfrm>
            </p:grpSpPr>
            <p:sp>
              <p:nvSpPr>
                <p:cNvPr id="4583" name="Google Shape;4583;p68"/>
                <p:cNvSpPr/>
                <p:nvPr/>
              </p:nvSpPr>
              <p:spPr>
                <a:xfrm>
                  <a:off x="4284416" y="4245254"/>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4" name="Google Shape;4584;p68"/>
                <p:cNvSpPr/>
                <p:nvPr/>
              </p:nvSpPr>
              <p:spPr>
                <a:xfrm>
                  <a:off x="4299548" y="4254959"/>
                  <a:ext cx="13040" cy="13040"/>
                </a:xfrm>
                <a:custGeom>
                  <a:avLst/>
                  <a:gdLst/>
                  <a:ahLst/>
                  <a:cxnLst/>
                  <a:rect l="l" t="t" r="r" b="b"/>
                  <a:pathLst>
                    <a:path w="1658" h="1658" extrusionOk="0">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5" name="Google Shape;4585;p68"/>
              <p:cNvGrpSpPr/>
              <p:nvPr/>
            </p:nvGrpSpPr>
            <p:grpSpPr>
              <a:xfrm>
                <a:off x="4219057" y="4331258"/>
                <a:ext cx="37776" cy="32364"/>
                <a:chOff x="4219057" y="4331258"/>
                <a:chExt cx="37776" cy="32364"/>
              </a:xfrm>
            </p:grpSpPr>
            <p:sp>
              <p:nvSpPr>
                <p:cNvPr id="4586" name="Google Shape;4586;p68"/>
                <p:cNvSpPr/>
                <p:nvPr/>
              </p:nvSpPr>
              <p:spPr>
                <a:xfrm>
                  <a:off x="4219057" y="4331258"/>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7" name="Google Shape;4587;p68"/>
                <p:cNvSpPr/>
                <p:nvPr/>
              </p:nvSpPr>
              <p:spPr>
                <a:xfrm>
                  <a:off x="4231995" y="4340971"/>
                  <a:ext cx="15235" cy="13040"/>
                </a:xfrm>
                <a:custGeom>
                  <a:avLst/>
                  <a:gdLst/>
                  <a:ahLst/>
                  <a:cxnLst/>
                  <a:rect l="l" t="t" r="r" b="b"/>
                  <a:pathLst>
                    <a:path w="1937" h="1658" extrusionOk="0">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8" name="Google Shape;4588;p68"/>
              <p:cNvGrpSpPr/>
              <p:nvPr/>
            </p:nvGrpSpPr>
            <p:grpSpPr>
              <a:xfrm>
                <a:off x="4204122" y="4141688"/>
                <a:ext cx="33497" cy="28699"/>
                <a:chOff x="4204122" y="4141688"/>
                <a:chExt cx="33497" cy="28699"/>
              </a:xfrm>
            </p:grpSpPr>
            <p:sp>
              <p:nvSpPr>
                <p:cNvPr id="4589" name="Google Shape;4589;p68"/>
                <p:cNvSpPr/>
                <p:nvPr/>
              </p:nvSpPr>
              <p:spPr>
                <a:xfrm>
                  <a:off x="4204122" y="4141688"/>
                  <a:ext cx="33497" cy="28699"/>
                </a:xfrm>
                <a:custGeom>
                  <a:avLst/>
                  <a:gdLst/>
                  <a:ahLst/>
                  <a:cxnLst/>
                  <a:rect l="l" t="t" r="r" b="b"/>
                  <a:pathLst>
                    <a:path w="4259" h="3649" extrusionOk="0">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0" name="Google Shape;4590;p68"/>
                <p:cNvSpPr/>
                <p:nvPr/>
              </p:nvSpPr>
              <p:spPr>
                <a:xfrm>
                  <a:off x="4216965" y="4151259"/>
                  <a:ext cx="11042" cy="9399"/>
                </a:xfrm>
                <a:custGeom>
                  <a:avLst/>
                  <a:gdLst/>
                  <a:ahLst/>
                  <a:cxnLst/>
                  <a:rect l="l" t="t" r="r" b="b"/>
                  <a:pathLst>
                    <a:path w="1404" h="1195" extrusionOk="0">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1" name="Google Shape;4591;p68"/>
              <p:cNvGrpSpPr/>
              <p:nvPr/>
            </p:nvGrpSpPr>
            <p:grpSpPr>
              <a:xfrm>
                <a:off x="4301546" y="4003869"/>
                <a:ext cx="38916" cy="33324"/>
                <a:chOff x="4301546" y="4003869"/>
                <a:chExt cx="38916" cy="33324"/>
              </a:xfrm>
            </p:grpSpPr>
            <p:sp>
              <p:nvSpPr>
                <p:cNvPr id="4592" name="Google Shape;4592;p68"/>
                <p:cNvSpPr/>
                <p:nvPr/>
              </p:nvSpPr>
              <p:spPr>
                <a:xfrm>
                  <a:off x="4301546" y="4003869"/>
                  <a:ext cx="38916" cy="33324"/>
                </a:xfrm>
                <a:custGeom>
                  <a:avLst/>
                  <a:gdLst/>
                  <a:ahLst/>
                  <a:cxnLst/>
                  <a:rect l="l" t="t" r="r" b="b"/>
                  <a:pathLst>
                    <a:path w="4948" h="4237" extrusionOk="0">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3" name="Google Shape;4593;p68"/>
                <p:cNvSpPr/>
                <p:nvPr/>
              </p:nvSpPr>
              <p:spPr>
                <a:xfrm>
                  <a:off x="4314389" y="4013590"/>
                  <a:ext cx="16469" cy="14000"/>
                </a:xfrm>
                <a:custGeom>
                  <a:avLst/>
                  <a:gdLst/>
                  <a:ahLst/>
                  <a:cxnLst/>
                  <a:rect l="l" t="t" r="r" b="b"/>
                  <a:pathLst>
                    <a:path w="2094" h="1780" extrusionOk="0">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4" name="Google Shape;4594;p68"/>
              <p:cNvGrpSpPr/>
              <p:nvPr/>
            </p:nvGrpSpPr>
            <p:grpSpPr>
              <a:xfrm>
                <a:off x="4210681" y="3924669"/>
                <a:ext cx="36549" cy="31366"/>
                <a:chOff x="4210681" y="3924669"/>
                <a:chExt cx="36549" cy="31366"/>
              </a:xfrm>
            </p:grpSpPr>
            <p:sp>
              <p:nvSpPr>
                <p:cNvPr id="4595" name="Google Shape;4595;p68"/>
                <p:cNvSpPr/>
                <p:nvPr/>
              </p:nvSpPr>
              <p:spPr>
                <a:xfrm>
                  <a:off x="4210681" y="3924669"/>
                  <a:ext cx="36549" cy="31366"/>
                </a:xfrm>
                <a:custGeom>
                  <a:avLst/>
                  <a:gdLst/>
                  <a:ahLst/>
                  <a:cxnLst/>
                  <a:rect l="l" t="t" r="r" b="b"/>
                  <a:pathLst>
                    <a:path w="4647" h="3988" extrusionOk="0">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6" name="Google Shape;4596;p68"/>
                <p:cNvSpPr/>
                <p:nvPr/>
              </p:nvSpPr>
              <p:spPr>
                <a:xfrm>
                  <a:off x="4225625" y="3934335"/>
                  <a:ext cx="11994" cy="11994"/>
                </a:xfrm>
                <a:custGeom>
                  <a:avLst/>
                  <a:gdLst/>
                  <a:ahLst/>
                  <a:cxnLst/>
                  <a:rect l="l" t="t" r="r" b="b"/>
                  <a:pathLst>
                    <a:path w="1525" h="1525" extrusionOk="0">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7" name="Google Shape;4597;p68"/>
              <p:cNvGrpSpPr/>
              <p:nvPr/>
            </p:nvGrpSpPr>
            <p:grpSpPr>
              <a:xfrm>
                <a:off x="3987771" y="3628874"/>
                <a:ext cx="31499" cy="26993"/>
                <a:chOff x="3987771" y="3628874"/>
                <a:chExt cx="31499" cy="26993"/>
              </a:xfrm>
            </p:grpSpPr>
            <p:sp>
              <p:nvSpPr>
                <p:cNvPr id="4598" name="Google Shape;4598;p68"/>
                <p:cNvSpPr/>
                <p:nvPr/>
              </p:nvSpPr>
              <p:spPr>
                <a:xfrm>
                  <a:off x="3987771" y="3628874"/>
                  <a:ext cx="31499" cy="26993"/>
                </a:xfrm>
                <a:custGeom>
                  <a:avLst/>
                  <a:gdLst/>
                  <a:ahLst/>
                  <a:cxnLst/>
                  <a:rect l="l" t="t" r="r" b="b"/>
                  <a:pathLst>
                    <a:path w="4005" h="3432" extrusionOk="0">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9" name="Google Shape;4599;p68"/>
                <p:cNvSpPr/>
                <p:nvPr/>
              </p:nvSpPr>
              <p:spPr>
                <a:xfrm>
                  <a:off x="4000709" y="3638540"/>
                  <a:ext cx="8856" cy="7605"/>
                </a:xfrm>
                <a:custGeom>
                  <a:avLst/>
                  <a:gdLst/>
                  <a:ahLst/>
                  <a:cxnLst/>
                  <a:rect l="l" t="t" r="r" b="b"/>
                  <a:pathLst>
                    <a:path w="1126" h="967" extrusionOk="0">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0" name="Google Shape;4600;p68"/>
              <p:cNvGrpSpPr/>
              <p:nvPr/>
            </p:nvGrpSpPr>
            <p:grpSpPr>
              <a:xfrm>
                <a:off x="4087382" y="3775674"/>
                <a:ext cx="31405" cy="26898"/>
                <a:chOff x="4087382" y="3775674"/>
                <a:chExt cx="31405" cy="26898"/>
              </a:xfrm>
            </p:grpSpPr>
            <p:sp>
              <p:nvSpPr>
                <p:cNvPr id="4601" name="Google Shape;4601;p68"/>
                <p:cNvSpPr/>
                <p:nvPr/>
              </p:nvSpPr>
              <p:spPr>
                <a:xfrm>
                  <a:off x="4087382" y="3775674"/>
                  <a:ext cx="31405" cy="26898"/>
                </a:xfrm>
                <a:custGeom>
                  <a:avLst/>
                  <a:gdLst/>
                  <a:ahLst/>
                  <a:cxnLst/>
                  <a:rect l="l" t="t" r="r" b="b"/>
                  <a:pathLst>
                    <a:path w="3993" h="3420" extrusionOk="0">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2" name="Google Shape;4602;p68"/>
                <p:cNvSpPr/>
                <p:nvPr/>
              </p:nvSpPr>
              <p:spPr>
                <a:xfrm>
                  <a:off x="4101460" y="3785348"/>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3" name="Google Shape;4603;p68"/>
              <p:cNvGrpSpPr/>
              <p:nvPr/>
            </p:nvGrpSpPr>
            <p:grpSpPr>
              <a:xfrm>
                <a:off x="4118873" y="3856637"/>
                <a:ext cx="31405" cy="26906"/>
                <a:chOff x="4118873" y="3856637"/>
                <a:chExt cx="31405" cy="26906"/>
              </a:xfrm>
            </p:grpSpPr>
            <p:sp>
              <p:nvSpPr>
                <p:cNvPr id="4604" name="Google Shape;4604;p68"/>
                <p:cNvSpPr/>
                <p:nvPr/>
              </p:nvSpPr>
              <p:spPr>
                <a:xfrm>
                  <a:off x="4118873" y="3856637"/>
                  <a:ext cx="31405" cy="26906"/>
                </a:xfrm>
                <a:custGeom>
                  <a:avLst/>
                  <a:gdLst/>
                  <a:ahLst/>
                  <a:cxnLst/>
                  <a:rect l="l" t="t" r="r" b="b"/>
                  <a:pathLst>
                    <a:path w="3993" h="3421" extrusionOk="0">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5" name="Google Shape;4605;p68"/>
                <p:cNvSpPr/>
                <p:nvPr/>
              </p:nvSpPr>
              <p:spPr>
                <a:xfrm>
                  <a:off x="4133046" y="3866310"/>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6" name="Google Shape;4606;p68"/>
              <p:cNvGrpSpPr/>
              <p:nvPr/>
            </p:nvGrpSpPr>
            <p:grpSpPr>
              <a:xfrm>
                <a:off x="4168541" y="3639523"/>
                <a:ext cx="31499" cy="26906"/>
                <a:chOff x="4168541" y="3639523"/>
                <a:chExt cx="31499" cy="26906"/>
              </a:xfrm>
            </p:grpSpPr>
            <p:sp>
              <p:nvSpPr>
                <p:cNvPr id="4607" name="Google Shape;4607;p68"/>
                <p:cNvSpPr/>
                <p:nvPr/>
              </p:nvSpPr>
              <p:spPr>
                <a:xfrm>
                  <a:off x="4168541" y="3639523"/>
                  <a:ext cx="31499" cy="26906"/>
                </a:xfrm>
                <a:custGeom>
                  <a:avLst/>
                  <a:gdLst/>
                  <a:ahLst/>
                  <a:cxnLst/>
                  <a:rect l="l" t="t" r="r" b="b"/>
                  <a:pathLst>
                    <a:path w="4005" h="3421" extrusionOk="0">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8" name="Google Shape;4608;p68"/>
                <p:cNvSpPr/>
                <p:nvPr/>
              </p:nvSpPr>
              <p:spPr>
                <a:xfrm>
                  <a:off x="4182713" y="3649197"/>
                  <a:ext cx="7716" cy="7621"/>
                </a:xfrm>
                <a:custGeom>
                  <a:avLst/>
                  <a:gdLst/>
                  <a:ahLst/>
                  <a:cxnLst/>
                  <a:rect l="l" t="t" r="r" b="b"/>
                  <a:pathLst>
                    <a:path w="981" h="969" extrusionOk="0">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9" name="Google Shape;4609;p68"/>
              <p:cNvGrpSpPr/>
              <p:nvPr/>
            </p:nvGrpSpPr>
            <p:grpSpPr>
              <a:xfrm>
                <a:off x="3965789" y="3393545"/>
                <a:ext cx="31405" cy="26945"/>
                <a:chOff x="3965789" y="3393545"/>
                <a:chExt cx="31405" cy="26945"/>
              </a:xfrm>
            </p:grpSpPr>
            <p:sp>
              <p:nvSpPr>
                <p:cNvPr id="4610" name="Google Shape;4610;p68"/>
                <p:cNvSpPr/>
                <p:nvPr/>
              </p:nvSpPr>
              <p:spPr>
                <a:xfrm>
                  <a:off x="3965789" y="3393545"/>
                  <a:ext cx="31405" cy="26945"/>
                </a:xfrm>
                <a:custGeom>
                  <a:avLst/>
                  <a:gdLst/>
                  <a:ahLst/>
                  <a:cxnLst/>
                  <a:rect l="l" t="t" r="r" b="b"/>
                  <a:pathLst>
                    <a:path w="3993" h="3426" extrusionOk="0">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1" name="Google Shape;4611;p68"/>
                <p:cNvSpPr/>
                <p:nvPr/>
              </p:nvSpPr>
              <p:spPr>
                <a:xfrm>
                  <a:off x="3978632" y="3403259"/>
                  <a:ext cx="8950" cy="7590"/>
                </a:xfrm>
                <a:custGeom>
                  <a:avLst/>
                  <a:gdLst/>
                  <a:ahLst/>
                  <a:cxnLst/>
                  <a:rect l="l" t="t" r="r" b="b"/>
                  <a:pathLst>
                    <a:path w="1138" h="965" extrusionOk="0">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2" name="Google Shape;4612;p68"/>
              <p:cNvGrpSpPr/>
              <p:nvPr/>
            </p:nvGrpSpPr>
            <p:grpSpPr>
              <a:xfrm>
                <a:off x="3925166" y="3491008"/>
                <a:ext cx="31405" cy="27001"/>
                <a:chOff x="3925166" y="3491008"/>
                <a:chExt cx="31405" cy="27001"/>
              </a:xfrm>
            </p:grpSpPr>
            <p:sp>
              <p:nvSpPr>
                <p:cNvPr id="4613" name="Google Shape;4613;p68"/>
                <p:cNvSpPr/>
                <p:nvPr/>
              </p:nvSpPr>
              <p:spPr>
                <a:xfrm>
                  <a:off x="3925166" y="3491008"/>
                  <a:ext cx="31405" cy="27001"/>
                </a:xfrm>
                <a:custGeom>
                  <a:avLst/>
                  <a:gdLst/>
                  <a:ahLst/>
                  <a:cxnLst/>
                  <a:rect l="l" t="t" r="r" b="b"/>
                  <a:pathLst>
                    <a:path w="3993" h="3433" extrusionOk="0">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4" name="Google Shape;4614;p68"/>
                <p:cNvSpPr/>
                <p:nvPr/>
              </p:nvSpPr>
              <p:spPr>
                <a:xfrm>
                  <a:off x="3939339" y="3500682"/>
                  <a:ext cx="7621" cy="7621"/>
                </a:xfrm>
                <a:custGeom>
                  <a:avLst/>
                  <a:gdLst/>
                  <a:ahLst/>
                  <a:cxnLst/>
                  <a:rect l="l" t="t" r="r" b="b"/>
                  <a:pathLst>
                    <a:path w="969" h="969" extrusionOk="0">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5" name="Google Shape;4615;p68"/>
              <p:cNvGrpSpPr/>
              <p:nvPr/>
            </p:nvGrpSpPr>
            <p:grpSpPr>
              <a:xfrm>
                <a:off x="3682845" y="3340976"/>
                <a:ext cx="31397" cy="26898"/>
                <a:chOff x="3682845" y="3340976"/>
                <a:chExt cx="31397" cy="26898"/>
              </a:xfrm>
            </p:grpSpPr>
            <p:sp>
              <p:nvSpPr>
                <p:cNvPr id="4616" name="Google Shape;4616;p68"/>
                <p:cNvSpPr/>
                <p:nvPr/>
              </p:nvSpPr>
              <p:spPr>
                <a:xfrm>
                  <a:off x="3682845" y="3340976"/>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7" name="Google Shape;4617;p68"/>
                <p:cNvSpPr/>
                <p:nvPr/>
              </p:nvSpPr>
              <p:spPr>
                <a:xfrm>
                  <a:off x="3695783" y="3350650"/>
                  <a:ext cx="8856" cy="7645"/>
                </a:xfrm>
                <a:custGeom>
                  <a:avLst/>
                  <a:gdLst/>
                  <a:ahLst/>
                  <a:cxnLst/>
                  <a:rect l="l" t="t" r="r" b="b"/>
                  <a:pathLst>
                    <a:path w="1126" h="972" extrusionOk="0">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8" name="Google Shape;4618;p68"/>
              <p:cNvGrpSpPr/>
              <p:nvPr/>
            </p:nvGrpSpPr>
            <p:grpSpPr>
              <a:xfrm>
                <a:off x="3795393" y="3353725"/>
                <a:ext cx="31499" cy="26993"/>
                <a:chOff x="3795393" y="3353725"/>
                <a:chExt cx="31499" cy="26993"/>
              </a:xfrm>
            </p:grpSpPr>
            <p:sp>
              <p:nvSpPr>
                <p:cNvPr id="4619" name="Google Shape;4619;p68"/>
                <p:cNvSpPr/>
                <p:nvPr/>
              </p:nvSpPr>
              <p:spPr>
                <a:xfrm>
                  <a:off x="3795393" y="3353725"/>
                  <a:ext cx="31499" cy="26993"/>
                </a:xfrm>
                <a:custGeom>
                  <a:avLst/>
                  <a:gdLst/>
                  <a:ahLst/>
                  <a:cxnLst/>
                  <a:rect l="l" t="t" r="r" b="b"/>
                  <a:pathLst>
                    <a:path w="4005" h="3432" extrusionOk="0">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0" name="Google Shape;4620;p68"/>
                <p:cNvSpPr/>
                <p:nvPr/>
              </p:nvSpPr>
              <p:spPr>
                <a:xfrm>
                  <a:off x="3809668" y="3363399"/>
                  <a:ext cx="7613" cy="7613"/>
                </a:xfrm>
                <a:custGeom>
                  <a:avLst/>
                  <a:gdLst/>
                  <a:ahLst/>
                  <a:cxnLst/>
                  <a:rect l="l" t="t" r="r" b="b"/>
                  <a:pathLst>
                    <a:path w="968" h="968" extrusionOk="0">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1" name="Google Shape;4621;p68"/>
              <p:cNvGrpSpPr/>
              <p:nvPr/>
            </p:nvGrpSpPr>
            <p:grpSpPr>
              <a:xfrm>
                <a:off x="4176909" y="4363221"/>
                <a:ext cx="38924" cy="33316"/>
                <a:chOff x="4176909" y="4363221"/>
                <a:chExt cx="38924" cy="33316"/>
              </a:xfrm>
            </p:grpSpPr>
            <p:sp>
              <p:nvSpPr>
                <p:cNvPr id="4622" name="Google Shape;4622;p68"/>
                <p:cNvSpPr/>
                <p:nvPr/>
              </p:nvSpPr>
              <p:spPr>
                <a:xfrm>
                  <a:off x="4176909" y="4363221"/>
                  <a:ext cx="38924" cy="33316"/>
                </a:xfrm>
                <a:custGeom>
                  <a:avLst/>
                  <a:gdLst/>
                  <a:ahLst/>
                  <a:cxnLst/>
                  <a:rect l="l" t="t" r="r" b="b"/>
                  <a:pathLst>
                    <a:path w="4949" h="4236" extrusionOk="0">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3" name="Google Shape;4623;p68"/>
                <p:cNvSpPr/>
                <p:nvPr/>
              </p:nvSpPr>
              <p:spPr>
                <a:xfrm>
                  <a:off x="4192230" y="4372934"/>
                  <a:ext cx="13897" cy="13992"/>
                </a:xfrm>
                <a:custGeom>
                  <a:avLst/>
                  <a:gdLst/>
                  <a:ahLst/>
                  <a:cxnLst/>
                  <a:rect l="l" t="t" r="r" b="b"/>
                  <a:pathLst>
                    <a:path w="1767" h="1779" extrusionOk="0">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4" name="Google Shape;4624;p68"/>
              <p:cNvGrpSpPr/>
              <p:nvPr/>
            </p:nvGrpSpPr>
            <p:grpSpPr>
              <a:xfrm>
                <a:off x="4226191" y="4007660"/>
                <a:ext cx="33560" cy="28770"/>
                <a:chOff x="4226191" y="4007660"/>
                <a:chExt cx="33560" cy="28770"/>
              </a:xfrm>
            </p:grpSpPr>
            <p:sp>
              <p:nvSpPr>
                <p:cNvPr id="4625" name="Google Shape;4625;p68"/>
                <p:cNvSpPr/>
                <p:nvPr/>
              </p:nvSpPr>
              <p:spPr>
                <a:xfrm>
                  <a:off x="4226191" y="4007660"/>
                  <a:ext cx="33560" cy="28770"/>
                </a:xfrm>
                <a:custGeom>
                  <a:avLst/>
                  <a:gdLst/>
                  <a:ahLst/>
                  <a:cxnLst/>
                  <a:rect l="l" t="t" r="r" b="b"/>
                  <a:pathLst>
                    <a:path w="4267" h="3658" extrusionOk="0">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6" name="Google Shape;4626;p68"/>
                <p:cNvSpPr/>
                <p:nvPr/>
              </p:nvSpPr>
              <p:spPr>
                <a:xfrm>
                  <a:off x="4239129" y="4017397"/>
                  <a:ext cx="10948" cy="9383"/>
                </a:xfrm>
                <a:custGeom>
                  <a:avLst/>
                  <a:gdLst/>
                  <a:ahLst/>
                  <a:cxnLst/>
                  <a:rect l="l" t="t" r="r" b="b"/>
                  <a:pathLst>
                    <a:path w="1392" h="1193" extrusionOk="0">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7" name="Google Shape;4627;p68"/>
              <p:cNvGrpSpPr/>
              <p:nvPr/>
            </p:nvGrpSpPr>
            <p:grpSpPr>
              <a:xfrm>
                <a:off x="3597785" y="3377045"/>
                <a:ext cx="33591" cy="28699"/>
                <a:chOff x="3597785" y="3377045"/>
                <a:chExt cx="33591" cy="28699"/>
              </a:xfrm>
            </p:grpSpPr>
            <p:sp>
              <p:nvSpPr>
                <p:cNvPr id="4628" name="Google Shape;4628;p68"/>
                <p:cNvSpPr/>
                <p:nvPr/>
              </p:nvSpPr>
              <p:spPr>
                <a:xfrm>
                  <a:off x="3597785" y="3377045"/>
                  <a:ext cx="33591" cy="28699"/>
                </a:xfrm>
                <a:custGeom>
                  <a:avLst/>
                  <a:gdLst/>
                  <a:ahLst/>
                  <a:cxnLst/>
                  <a:rect l="l" t="t" r="r" b="b"/>
                  <a:pathLst>
                    <a:path w="4271" h="3649" extrusionOk="0">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9" name="Google Shape;4629;p68"/>
                <p:cNvSpPr/>
                <p:nvPr/>
              </p:nvSpPr>
              <p:spPr>
                <a:xfrm>
                  <a:off x="3612343" y="3386703"/>
                  <a:ext cx="9328" cy="9336"/>
                </a:xfrm>
                <a:custGeom>
                  <a:avLst/>
                  <a:gdLst/>
                  <a:ahLst/>
                  <a:cxnLst/>
                  <a:rect l="l" t="t" r="r" b="b"/>
                  <a:pathLst>
                    <a:path w="1186" h="1187" extrusionOk="0">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0" name="Google Shape;4630;p68"/>
              <p:cNvGrpSpPr/>
              <p:nvPr/>
            </p:nvGrpSpPr>
            <p:grpSpPr>
              <a:xfrm>
                <a:off x="3887870" y="3669796"/>
                <a:ext cx="33591" cy="28692"/>
                <a:chOff x="3887870" y="3669796"/>
                <a:chExt cx="33591" cy="28692"/>
              </a:xfrm>
            </p:grpSpPr>
            <p:sp>
              <p:nvSpPr>
                <p:cNvPr id="4631" name="Google Shape;4631;p68"/>
                <p:cNvSpPr/>
                <p:nvPr/>
              </p:nvSpPr>
              <p:spPr>
                <a:xfrm>
                  <a:off x="3887870" y="3669796"/>
                  <a:ext cx="33591" cy="28692"/>
                </a:xfrm>
                <a:custGeom>
                  <a:avLst/>
                  <a:gdLst/>
                  <a:ahLst/>
                  <a:cxnLst/>
                  <a:rect l="l" t="t" r="r" b="b"/>
                  <a:pathLst>
                    <a:path w="4271" h="3648" extrusionOk="0">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2" name="Google Shape;4632;p68"/>
                <p:cNvSpPr/>
                <p:nvPr/>
              </p:nvSpPr>
              <p:spPr>
                <a:xfrm>
                  <a:off x="3902428" y="3679454"/>
                  <a:ext cx="9422" cy="9328"/>
                </a:xfrm>
                <a:custGeom>
                  <a:avLst/>
                  <a:gdLst/>
                  <a:ahLst/>
                  <a:cxnLst/>
                  <a:rect l="l" t="t" r="r" b="b"/>
                  <a:pathLst>
                    <a:path w="1198" h="1186" extrusionOk="0">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3" name="Google Shape;4633;p68"/>
              <p:cNvGrpSpPr/>
              <p:nvPr/>
            </p:nvGrpSpPr>
            <p:grpSpPr>
              <a:xfrm>
                <a:off x="3818320" y="3481625"/>
                <a:ext cx="33497" cy="28770"/>
                <a:chOff x="3818320" y="3481625"/>
                <a:chExt cx="33497" cy="28770"/>
              </a:xfrm>
            </p:grpSpPr>
            <p:sp>
              <p:nvSpPr>
                <p:cNvPr id="4634" name="Google Shape;4634;p68"/>
                <p:cNvSpPr/>
                <p:nvPr/>
              </p:nvSpPr>
              <p:spPr>
                <a:xfrm>
                  <a:off x="3818320" y="3481625"/>
                  <a:ext cx="33497" cy="28770"/>
                </a:xfrm>
                <a:custGeom>
                  <a:avLst/>
                  <a:gdLst/>
                  <a:ahLst/>
                  <a:cxnLst/>
                  <a:rect l="l" t="t" r="r" b="b"/>
                  <a:pathLst>
                    <a:path w="4259" h="3658" extrusionOk="0">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5" name="Google Shape;4635;p68"/>
                <p:cNvSpPr/>
                <p:nvPr/>
              </p:nvSpPr>
              <p:spPr>
                <a:xfrm>
                  <a:off x="3831258" y="3491362"/>
                  <a:ext cx="10956" cy="9375"/>
                </a:xfrm>
                <a:custGeom>
                  <a:avLst/>
                  <a:gdLst/>
                  <a:ahLst/>
                  <a:cxnLst/>
                  <a:rect l="l" t="t" r="r" b="b"/>
                  <a:pathLst>
                    <a:path w="1393" h="1192" extrusionOk="0">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6" name="Google Shape;4636;p68"/>
              <p:cNvGrpSpPr/>
              <p:nvPr/>
            </p:nvGrpSpPr>
            <p:grpSpPr>
              <a:xfrm>
                <a:off x="4278139" y="4120948"/>
                <a:ext cx="37492" cy="32129"/>
                <a:chOff x="4278139" y="4120948"/>
                <a:chExt cx="37492" cy="32129"/>
              </a:xfrm>
            </p:grpSpPr>
            <p:sp>
              <p:nvSpPr>
                <p:cNvPr id="4637" name="Google Shape;4637;p68"/>
                <p:cNvSpPr/>
                <p:nvPr/>
              </p:nvSpPr>
              <p:spPr>
                <a:xfrm>
                  <a:off x="4278139" y="4120948"/>
                  <a:ext cx="37492" cy="32129"/>
                </a:xfrm>
                <a:custGeom>
                  <a:avLst/>
                  <a:gdLst/>
                  <a:ahLst/>
                  <a:cxnLst/>
                  <a:rect l="l" t="t" r="r" b="b"/>
                  <a:pathLst>
                    <a:path w="4767" h="4085" extrusionOk="0">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8" name="Google Shape;4638;p68"/>
                <p:cNvSpPr/>
                <p:nvPr/>
              </p:nvSpPr>
              <p:spPr>
                <a:xfrm>
                  <a:off x="4290983" y="4130614"/>
                  <a:ext cx="14943" cy="12812"/>
                </a:xfrm>
                <a:custGeom>
                  <a:avLst/>
                  <a:gdLst/>
                  <a:ahLst/>
                  <a:cxnLst/>
                  <a:rect l="l" t="t" r="r" b="b"/>
                  <a:pathLst>
                    <a:path w="1900" h="1629" extrusionOk="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9" name="Google Shape;4639;p68"/>
              <p:cNvGrpSpPr/>
              <p:nvPr/>
            </p:nvGrpSpPr>
            <p:grpSpPr>
              <a:xfrm>
                <a:off x="4419898" y="3977388"/>
                <a:ext cx="33497" cy="28692"/>
                <a:chOff x="4419898" y="3977388"/>
                <a:chExt cx="33497" cy="28692"/>
              </a:xfrm>
            </p:grpSpPr>
            <p:sp>
              <p:nvSpPr>
                <p:cNvPr id="4640" name="Google Shape;4640;p68"/>
                <p:cNvSpPr/>
                <p:nvPr/>
              </p:nvSpPr>
              <p:spPr>
                <a:xfrm>
                  <a:off x="4419898" y="3977388"/>
                  <a:ext cx="33497" cy="28692"/>
                </a:xfrm>
                <a:custGeom>
                  <a:avLst/>
                  <a:gdLst/>
                  <a:ahLst/>
                  <a:cxnLst/>
                  <a:rect l="l" t="t" r="r" b="b"/>
                  <a:pathLst>
                    <a:path w="4259" h="3648" extrusionOk="0">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1" name="Google Shape;4641;p68"/>
                <p:cNvSpPr/>
                <p:nvPr/>
              </p:nvSpPr>
              <p:spPr>
                <a:xfrm>
                  <a:off x="4432742" y="3987046"/>
                  <a:ext cx="11042" cy="9399"/>
                </a:xfrm>
                <a:custGeom>
                  <a:avLst/>
                  <a:gdLst/>
                  <a:ahLst/>
                  <a:cxnLst/>
                  <a:rect l="l" t="t" r="r" b="b"/>
                  <a:pathLst>
                    <a:path w="1404" h="1195" extrusionOk="0">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2" name="Google Shape;4642;p68"/>
              <p:cNvGrpSpPr/>
              <p:nvPr/>
            </p:nvGrpSpPr>
            <p:grpSpPr>
              <a:xfrm>
                <a:off x="4158930" y="4034684"/>
                <a:ext cx="33497" cy="28762"/>
                <a:chOff x="4158930" y="4034684"/>
                <a:chExt cx="33497" cy="28762"/>
              </a:xfrm>
            </p:grpSpPr>
            <p:sp>
              <p:nvSpPr>
                <p:cNvPr id="4643" name="Google Shape;4643;p68"/>
                <p:cNvSpPr/>
                <p:nvPr/>
              </p:nvSpPr>
              <p:spPr>
                <a:xfrm>
                  <a:off x="4158930" y="4034684"/>
                  <a:ext cx="33497" cy="28762"/>
                </a:xfrm>
                <a:custGeom>
                  <a:avLst/>
                  <a:gdLst/>
                  <a:ahLst/>
                  <a:cxnLst/>
                  <a:rect l="l" t="t" r="r" b="b"/>
                  <a:pathLst>
                    <a:path w="4259" h="3657" extrusionOk="0">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4" name="Google Shape;4644;p68"/>
                <p:cNvSpPr/>
                <p:nvPr/>
              </p:nvSpPr>
              <p:spPr>
                <a:xfrm>
                  <a:off x="4173385" y="4044319"/>
                  <a:ext cx="9336" cy="9430"/>
                </a:xfrm>
                <a:custGeom>
                  <a:avLst/>
                  <a:gdLst/>
                  <a:ahLst/>
                  <a:cxnLst/>
                  <a:rect l="l" t="t" r="r" b="b"/>
                  <a:pathLst>
                    <a:path w="1187" h="1199" extrusionOk="0">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5" name="Google Shape;4645;p68"/>
              <p:cNvGrpSpPr/>
              <p:nvPr/>
            </p:nvGrpSpPr>
            <p:grpSpPr>
              <a:xfrm>
                <a:off x="4134949" y="3957049"/>
                <a:ext cx="33497" cy="28770"/>
                <a:chOff x="4134949" y="3957049"/>
                <a:chExt cx="33497" cy="28770"/>
              </a:xfrm>
            </p:grpSpPr>
            <p:sp>
              <p:nvSpPr>
                <p:cNvPr id="4646" name="Google Shape;4646;p68"/>
                <p:cNvSpPr/>
                <p:nvPr/>
              </p:nvSpPr>
              <p:spPr>
                <a:xfrm>
                  <a:off x="4134949" y="3957049"/>
                  <a:ext cx="33497" cy="28770"/>
                </a:xfrm>
                <a:custGeom>
                  <a:avLst/>
                  <a:gdLst/>
                  <a:ahLst/>
                  <a:cxnLst/>
                  <a:rect l="l" t="t" r="r" b="b"/>
                  <a:pathLst>
                    <a:path w="4259" h="3658" extrusionOk="0">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7" name="Google Shape;4647;p68"/>
                <p:cNvSpPr/>
                <p:nvPr/>
              </p:nvSpPr>
              <p:spPr>
                <a:xfrm>
                  <a:off x="4147793" y="3966778"/>
                  <a:ext cx="10956" cy="9383"/>
                </a:xfrm>
                <a:custGeom>
                  <a:avLst/>
                  <a:gdLst/>
                  <a:ahLst/>
                  <a:cxnLst/>
                  <a:rect l="l" t="t" r="r" b="b"/>
                  <a:pathLst>
                    <a:path w="1393" h="1193" extrusionOk="0">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8" name="Google Shape;4648;p68"/>
              <p:cNvGrpSpPr/>
              <p:nvPr/>
            </p:nvGrpSpPr>
            <p:grpSpPr>
              <a:xfrm>
                <a:off x="4193653" y="4184403"/>
                <a:ext cx="43580" cy="37264"/>
                <a:chOff x="4193653" y="4184403"/>
                <a:chExt cx="43580" cy="37264"/>
              </a:xfrm>
            </p:grpSpPr>
            <p:sp>
              <p:nvSpPr>
                <p:cNvPr id="4649" name="Google Shape;4649;p68"/>
                <p:cNvSpPr/>
                <p:nvPr/>
              </p:nvSpPr>
              <p:spPr>
                <a:xfrm>
                  <a:off x="4193653" y="4184403"/>
                  <a:ext cx="43580" cy="37264"/>
                </a:xfrm>
                <a:custGeom>
                  <a:avLst/>
                  <a:gdLst/>
                  <a:ahLst/>
                  <a:cxnLst/>
                  <a:rect l="l" t="t" r="r" b="b"/>
                  <a:pathLst>
                    <a:path w="5541" h="4738" extrusionOk="0">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0" name="Google Shape;4650;p68"/>
                <p:cNvSpPr/>
                <p:nvPr/>
              </p:nvSpPr>
              <p:spPr>
                <a:xfrm>
                  <a:off x="4206591" y="4194069"/>
                  <a:ext cx="20944" cy="17948"/>
                </a:xfrm>
                <a:custGeom>
                  <a:avLst/>
                  <a:gdLst/>
                  <a:ahLst/>
                  <a:cxnLst/>
                  <a:rect l="l" t="t" r="r" b="b"/>
                  <a:pathLst>
                    <a:path w="2663" h="2282" extrusionOk="0">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1" name="Google Shape;4651;p68"/>
              <p:cNvGrpSpPr/>
              <p:nvPr/>
            </p:nvGrpSpPr>
            <p:grpSpPr>
              <a:xfrm>
                <a:off x="4343600" y="3943844"/>
                <a:ext cx="43580" cy="37312"/>
                <a:chOff x="4343600" y="3943844"/>
                <a:chExt cx="43580" cy="37312"/>
              </a:xfrm>
            </p:grpSpPr>
            <p:sp>
              <p:nvSpPr>
                <p:cNvPr id="4652" name="Google Shape;4652;p68"/>
                <p:cNvSpPr/>
                <p:nvPr/>
              </p:nvSpPr>
              <p:spPr>
                <a:xfrm>
                  <a:off x="4343600" y="3943844"/>
                  <a:ext cx="43580" cy="37312"/>
                </a:xfrm>
                <a:custGeom>
                  <a:avLst/>
                  <a:gdLst/>
                  <a:ahLst/>
                  <a:cxnLst/>
                  <a:rect l="l" t="t" r="r" b="b"/>
                  <a:pathLst>
                    <a:path w="5541" h="4744" extrusionOk="0">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3" name="Google Shape;4653;p68"/>
                <p:cNvSpPr/>
                <p:nvPr/>
              </p:nvSpPr>
              <p:spPr>
                <a:xfrm>
                  <a:off x="4359581" y="3953557"/>
                  <a:ext cx="17893" cy="17893"/>
                </a:xfrm>
                <a:custGeom>
                  <a:avLst/>
                  <a:gdLst/>
                  <a:ahLst/>
                  <a:cxnLst/>
                  <a:rect l="l" t="t" r="r" b="b"/>
                  <a:pathLst>
                    <a:path w="2275" h="2275" extrusionOk="0">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4" name="Google Shape;4654;p68"/>
              <p:cNvGrpSpPr/>
              <p:nvPr/>
            </p:nvGrpSpPr>
            <p:grpSpPr>
              <a:xfrm>
                <a:off x="4172339" y="3381693"/>
                <a:ext cx="31499" cy="27001"/>
                <a:chOff x="4172339" y="3381693"/>
                <a:chExt cx="31499" cy="27001"/>
              </a:xfrm>
            </p:grpSpPr>
            <p:sp>
              <p:nvSpPr>
                <p:cNvPr id="4655" name="Google Shape;4655;p68"/>
                <p:cNvSpPr/>
                <p:nvPr/>
              </p:nvSpPr>
              <p:spPr>
                <a:xfrm>
                  <a:off x="4172339" y="3381693"/>
                  <a:ext cx="31499" cy="27001"/>
                </a:xfrm>
                <a:custGeom>
                  <a:avLst/>
                  <a:gdLst/>
                  <a:ahLst/>
                  <a:cxnLst/>
                  <a:rect l="l" t="t" r="r" b="b"/>
                  <a:pathLst>
                    <a:path w="4005" h="3433" extrusionOk="0">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6" name="Google Shape;4656;p68"/>
                <p:cNvSpPr/>
                <p:nvPr/>
              </p:nvSpPr>
              <p:spPr>
                <a:xfrm>
                  <a:off x="4185285" y="3391367"/>
                  <a:ext cx="8856" cy="7605"/>
                </a:xfrm>
                <a:custGeom>
                  <a:avLst/>
                  <a:gdLst/>
                  <a:ahLst/>
                  <a:cxnLst/>
                  <a:rect l="l" t="t" r="r" b="b"/>
                  <a:pathLst>
                    <a:path w="1126" h="967" extrusionOk="0">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660"/>
        <p:cNvGrpSpPr/>
        <p:nvPr/>
      </p:nvGrpSpPr>
      <p:grpSpPr>
        <a:xfrm>
          <a:off x="0" y="0"/>
          <a:ext cx="0" cy="0"/>
          <a:chOff x="0" y="0"/>
          <a:chExt cx="0" cy="0"/>
        </a:xfrm>
      </p:grpSpPr>
      <p:grpSp>
        <p:nvGrpSpPr>
          <p:cNvPr id="4661" name="Google Shape;4661;p69"/>
          <p:cNvGrpSpPr/>
          <p:nvPr/>
        </p:nvGrpSpPr>
        <p:grpSpPr>
          <a:xfrm>
            <a:off x="729274" y="969771"/>
            <a:ext cx="2507799" cy="206239"/>
            <a:chOff x="106648" y="895722"/>
            <a:chExt cx="4481413" cy="374300"/>
          </a:xfrm>
        </p:grpSpPr>
        <p:grpSp>
          <p:nvGrpSpPr>
            <p:cNvPr id="4662" name="Google Shape;4662;p69"/>
            <p:cNvGrpSpPr/>
            <p:nvPr/>
          </p:nvGrpSpPr>
          <p:grpSpPr>
            <a:xfrm>
              <a:off x="2233276" y="895722"/>
              <a:ext cx="1082667" cy="223591"/>
              <a:chOff x="4808316" y="2800065"/>
              <a:chExt cx="1999386" cy="412910"/>
            </a:xfrm>
          </p:grpSpPr>
          <p:sp>
            <p:nvSpPr>
              <p:cNvPr id="4663" name="Google Shape;4663;p69"/>
              <p:cNvSpPr/>
              <p:nvPr/>
            </p:nvSpPr>
            <p:spPr>
              <a:xfrm>
                <a:off x="4849302"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64" name="Google Shape;4664;p69"/>
              <p:cNvGrpSpPr/>
              <p:nvPr/>
            </p:nvGrpSpPr>
            <p:grpSpPr>
              <a:xfrm>
                <a:off x="4808316" y="2800065"/>
                <a:ext cx="92400" cy="411825"/>
                <a:chOff x="845575" y="2563700"/>
                <a:chExt cx="92400" cy="411825"/>
              </a:xfrm>
            </p:grpSpPr>
            <p:cxnSp>
              <p:nvCxnSpPr>
                <p:cNvPr id="4665" name="Google Shape;4665;p69"/>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666" name="Google Shape;4666;p69"/>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67" name="Google Shape;4667;p69"/>
            <p:cNvGrpSpPr/>
            <p:nvPr/>
          </p:nvGrpSpPr>
          <p:grpSpPr>
            <a:xfrm>
              <a:off x="106648" y="895722"/>
              <a:ext cx="1088401" cy="223591"/>
              <a:chOff x="881025" y="2800065"/>
              <a:chExt cx="2009975" cy="412910"/>
            </a:xfrm>
          </p:grpSpPr>
          <p:sp>
            <p:nvSpPr>
              <p:cNvPr id="4668" name="Google Shape;4668;p69"/>
              <p:cNvSpPr/>
              <p:nvPr/>
            </p:nvSpPr>
            <p:spPr>
              <a:xfrm>
                <a:off x="932600"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69" name="Google Shape;4669;p69"/>
              <p:cNvGrpSpPr/>
              <p:nvPr/>
            </p:nvGrpSpPr>
            <p:grpSpPr>
              <a:xfrm>
                <a:off x="881025" y="2800065"/>
                <a:ext cx="92400" cy="411825"/>
                <a:chOff x="845575" y="2563700"/>
                <a:chExt cx="92400" cy="411825"/>
              </a:xfrm>
            </p:grpSpPr>
            <p:cxnSp>
              <p:nvCxnSpPr>
                <p:cNvPr id="4670" name="Google Shape;4670;p69"/>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671" name="Google Shape;4671;p69"/>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72" name="Google Shape;4672;p69"/>
            <p:cNvGrpSpPr/>
            <p:nvPr/>
          </p:nvGrpSpPr>
          <p:grpSpPr>
            <a:xfrm>
              <a:off x="1172346" y="1047018"/>
              <a:ext cx="1083151" cy="223003"/>
              <a:chOff x="2849073" y="3079467"/>
              <a:chExt cx="2000279" cy="411825"/>
            </a:xfrm>
          </p:grpSpPr>
          <p:sp>
            <p:nvSpPr>
              <p:cNvPr id="4673" name="Google Shape;4673;p69"/>
              <p:cNvSpPr/>
              <p:nvPr/>
            </p:nvSpPr>
            <p:spPr>
              <a:xfrm>
                <a:off x="2890952" y="3079475"/>
                <a:ext cx="19584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74" name="Google Shape;4674;p69"/>
              <p:cNvGrpSpPr/>
              <p:nvPr/>
            </p:nvGrpSpPr>
            <p:grpSpPr>
              <a:xfrm rot="10800000">
                <a:off x="2849073" y="3079467"/>
                <a:ext cx="92400" cy="411825"/>
                <a:chOff x="2070100" y="2563700"/>
                <a:chExt cx="92400" cy="411825"/>
              </a:xfrm>
            </p:grpSpPr>
            <p:cxnSp>
              <p:nvCxnSpPr>
                <p:cNvPr id="4675" name="Google Shape;4675;p69"/>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676" name="Google Shape;4676;p69"/>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77" name="Google Shape;4677;p69"/>
            <p:cNvGrpSpPr/>
            <p:nvPr/>
          </p:nvGrpSpPr>
          <p:grpSpPr>
            <a:xfrm>
              <a:off x="3290132" y="1047018"/>
              <a:ext cx="1297929" cy="223003"/>
              <a:chOff x="6760035" y="3079467"/>
              <a:chExt cx="2396914" cy="411825"/>
            </a:xfrm>
          </p:grpSpPr>
          <p:sp>
            <p:nvSpPr>
              <p:cNvPr id="4678" name="Google Shape;4678;p69"/>
              <p:cNvSpPr/>
              <p:nvPr/>
            </p:nvSpPr>
            <p:spPr>
              <a:xfrm>
                <a:off x="6807650" y="3079475"/>
                <a:ext cx="23493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79" name="Google Shape;4679;p69"/>
              <p:cNvGrpSpPr/>
              <p:nvPr/>
            </p:nvGrpSpPr>
            <p:grpSpPr>
              <a:xfrm rot="10800000">
                <a:off x="6760035" y="3079467"/>
                <a:ext cx="92400" cy="411825"/>
                <a:chOff x="2070100" y="2563700"/>
                <a:chExt cx="92400" cy="411825"/>
              </a:xfrm>
            </p:grpSpPr>
            <p:cxnSp>
              <p:nvCxnSpPr>
                <p:cNvPr id="4680" name="Google Shape;4680;p69"/>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681" name="Google Shape;4681;p69"/>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682" name="Google Shape;4682;p69"/>
          <p:cNvGrpSpPr/>
          <p:nvPr/>
        </p:nvGrpSpPr>
        <p:grpSpPr>
          <a:xfrm>
            <a:off x="2147036" y="3369142"/>
            <a:ext cx="1086701" cy="799429"/>
            <a:chOff x="2183288" y="3555572"/>
            <a:chExt cx="1136241" cy="835873"/>
          </a:xfrm>
        </p:grpSpPr>
        <p:sp>
          <p:nvSpPr>
            <p:cNvPr id="4683" name="Google Shape;4683;p69"/>
            <p:cNvSpPr/>
            <p:nvPr/>
          </p:nvSpPr>
          <p:spPr>
            <a:xfrm>
              <a:off x="2673740"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84" name="Google Shape;4684;p69"/>
            <p:cNvGrpSpPr/>
            <p:nvPr/>
          </p:nvGrpSpPr>
          <p:grpSpPr>
            <a:xfrm>
              <a:off x="2205895" y="3637269"/>
              <a:ext cx="1089848" cy="724993"/>
              <a:chOff x="2205895" y="3637269"/>
              <a:chExt cx="1089848" cy="724993"/>
            </a:xfrm>
          </p:grpSpPr>
          <p:sp>
            <p:nvSpPr>
              <p:cNvPr id="4685" name="Google Shape;4685;p69"/>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6" name="Google Shape;4686;p69"/>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7" name="Google Shape;4687;p69"/>
              <p:cNvSpPr/>
              <p:nvPr/>
            </p:nvSpPr>
            <p:spPr>
              <a:xfrm>
                <a:off x="2487003" y="3847747"/>
                <a:ext cx="80874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8" name="Google Shape;4688;p69"/>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9" name="Google Shape;4689;p69"/>
              <p:cNvSpPr/>
              <p:nvPr/>
            </p:nvSpPr>
            <p:spPr>
              <a:xfrm>
                <a:off x="2233143" y="3637269"/>
                <a:ext cx="621199" cy="1169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0" name="Google Shape;4690;p69"/>
              <p:cNvSpPr/>
              <p:nvPr/>
            </p:nvSpPr>
            <p:spPr>
              <a:xfrm>
                <a:off x="3004568"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91" name="Google Shape;4691;p69"/>
            <p:cNvSpPr/>
            <p:nvPr/>
          </p:nvSpPr>
          <p:spPr>
            <a:xfrm rot="5400000">
              <a:off x="2852961" y="3612770"/>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92" name="Google Shape;4692;p69"/>
            <p:cNvCxnSpPr/>
            <p:nvPr/>
          </p:nvCxnSpPr>
          <p:spPr>
            <a:xfrm>
              <a:off x="2887992" y="3555572"/>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4693" name="Google Shape;4693;p69"/>
            <p:cNvGrpSpPr/>
            <p:nvPr/>
          </p:nvGrpSpPr>
          <p:grpSpPr>
            <a:xfrm>
              <a:off x="3173850" y="3779426"/>
              <a:ext cx="145679" cy="70048"/>
              <a:chOff x="3173850" y="3779426"/>
              <a:chExt cx="145679" cy="70048"/>
            </a:xfrm>
          </p:grpSpPr>
          <p:cxnSp>
            <p:nvCxnSpPr>
              <p:cNvPr id="4694" name="Google Shape;4694;p69"/>
              <p:cNvCxnSpPr/>
              <p:nvPr/>
            </p:nvCxnSpPr>
            <p:spPr>
              <a:xfrm rot="10800000">
                <a:off x="3173850" y="3817250"/>
                <a:ext cx="94500" cy="0"/>
              </a:xfrm>
              <a:prstGeom prst="straightConnector1">
                <a:avLst/>
              </a:prstGeom>
              <a:noFill/>
              <a:ln w="9525" cap="flat" cmpd="sng">
                <a:solidFill>
                  <a:srgbClr val="BAC8D3"/>
                </a:solidFill>
                <a:prstDash val="solid"/>
                <a:round/>
                <a:headEnd type="none" w="med" len="med"/>
                <a:tailEnd type="diamond" w="med" len="med"/>
              </a:ln>
            </p:spPr>
          </p:cxnSp>
          <p:sp>
            <p:nvSpPr>
              <p:cNvPr id="4695" name="Google Shape;4695;p69"/>
              <p:cNvSpPr/>
              <p:nvPr/>
            </p:nvSpPr>
            <p:spPr>
              <a:xfrm rot="5400000">
                <a:off x="3254146" y="378409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6" name="Google Shape;4696;p69"/>
            <p:cNvGrpSpPr/>
            <p:nvPr/>
          </p:nvGrpSpPr>
          <p:grpSpPr>
            <a:xfrm>
              <a:off x="2183288" y="4139483"/>
              <a:ext cx="145133" cy="70048"/>
              <a:chOff x="2183288" y="4139483"/>
              <a:chExt cx="145133" cy="70048"/>
            </a:xfrm>
          </p:grpSpPr>
          <p:cxnSp>
            <p:nvCxnSpPr>
              <p:cNvPr id="4697" name="Google Shape;4697;p69"/>
              <p:cNvCxnSpPr/>
              <p:nvPr/>
            </p:nvCxnSpPr>
            <p:spPr>
              <a:xfrm rot="10800000">
                <a:off x="2239021" y="4174494"/>
                <a:ext cx="89400" cy="0"/>
              </a:xfrm>
              <a:prstGeom prst="straightConnector1">
                <a:avLst/>
              </a:prstGeom>
              <a:noFill/>
              <a:ln w="9525" cap="flat" cmpd="sng">
                <a:solidFill>
                  <a:srgbClr val="BAC8D3"/>
                </a:solidFill>
                <a:prstDash val="solid"/>
                <a:round/>
                <a:headEnd type="diamond" w="med" len="med"/>
                <a:tailEnd type="none" w="med" len="med"/>
              </a:ln>
            </p:spPr>
          </p:cxnSp>
          <p:sp>
            <p:nvSpPr>
              <p:cNvPr id="4698" name="Google Shape;4698;p69"/>
              <p:cNvSpPr/>
              <p:nvPr/>
            </p:nvSpPr>
            <p:spPr>
              <a:xfrm rot="5400000">
                <a:off x="2178622" y="4144149"/>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99" name="Google Shape;4699;p69"/>
            <p:cNvSpPr/>
            <p:nvPr/>
          </p:nvSpPr>
          <p:spPr>
            <a:xfrm rot="5400000">
              <a:off x="2420934" y="3967554"/>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00" name="Google Shape;4700;p69"/>
            <p:cNvCxnSpPr/>
            <p:nvPr/>
          </p:nvCxnSpPr>
          <p:spPr>
            <a:xfrm>
              <a:off x="2455973" y="3911736"/>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4701" name="Google Shape;4701;p69"/>
            <p:cNvGrpSpPr/>
            <p:nvPr/>
          </p:nvGrpSpPr>
          <p:grpSpPr>
            <a:xfrm>
              <a:off x="2943836" y="4268886"/>
              <a:ext cx="60717" cy="122559"/>
              <a:chOff x="2943836" y="4268886"/>
              <a:chExt cx="60717" cy="122559"/>
            </a:xfrm>
          </p:grpSpPr>
          <p:sp>
            <p:nvSpPr>
              <p:cNvPr id="4702" name="Google Shape;4702;p69"/>
              <p:cNvSpPr/>
              <p:nvPr/>
            </p:nvSpPr>
            <p:spPr>
              <a:xfrm rot="5400000">
                <a:off x="2939170" y="432606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03" name="Google Shape;4703;p69"/>
              <p:cNvCxnSpPr/>
              <p:nvPr/>
            </p:nvCxnSpPr>
            <p:spPr>
              <a:xfrm>
                <a:off x="2974204" y="4268886"/>
                <a:ext cx="0" cy="52500"/>
              </a:xfrm>
              <a:prstGeom prst="straightConnector1">
                <a:avLst/>
              </a:prstGeom>
              <a:noFill/>
              <a:ln w="9525" cap="flat" cmpd="sng">
                <a:solidFill>
                  <a:srgbClr val="BAC8D3"/>
                </a:solidFill>
                <a:prstDash val="solid"/>
                <a:round/>
                <a:headEnd type="diamond" w="med" len="med"/>
                <a:tailEnd type="none" w="med" len="med"/>
              </a:ln>
            </p:spPr>
          </p:cxnSp>
        </p:grpSp>
      </p:grpSp>
      <p:grpSp>
        <p:nvGrpSpPr>
          <p:cNvPr id="4704" name="Google Shape;4704;p69"/>
          <p:cNvGrpSpPr/>
          <p:nvPr/>
        </p:nvGrpSpPr>
        <p:grpSpPr>
          <a:xfrm>
            <a:off x="3409981" y="1290142"/>
            <a:ext cx="1675870" cy="758251"/>
            <a:chOff x="3530532" y="1496185"/>
            <a:chExt cx="1562000" cy="706730"/>
          </a:xfrm>
        </p:grpSpPr>
        <p:cxnSp>
          <p:nvCxnSpPr>
            <p:cNvPr id="4705" name="Google Shape;4705;p69"/>
            <p:cNvCxnSpPr/>
            <p:nvPr/>
          </p:nvCxnSpPr>
          <p:spPr>
            <a:xfrm>
              <a:off x="3583832" y="1857562"/>
              <a:ext cx="1508700" cy="0"/>
            </a:xfrm>
            <a:prstGeom prst="straightConnector1">
              <a:avLst/>
            </a:prstGeom>
            <a:noFill/>
            <a:ln w="28575" cap="flat" cmpd="sng">
              <a:solidFill>
                <a:srgbClr val="A5B7C6"/>
              </a:solidFill>
              <a:prstDash val="solid"/>
              <a:round/>
              <a:headEnd type="none" w="med" len="med"/>
              <a:tailEnd type="triangle" w="med" len="med"/>
            </a:ln>
          </p:spPr>
        </p:cxnSp>
        <p:grpSp>
          <p:nvGrpSpPr>
            <p:cNvPr id="4706" name="Google Shape;4706;p69"/>
            <p:cNvGrpSpPr/>
            <p:nvPr/>
          </p:nvGrpSpPr>
          <p:grpSpPr>
            <a:xfrm>
              <a:off x="3530532" y="1496185"/>
              <a:ext cx="323430" cy="463587"/>
              <a:chOff x="3530532" y="1496185"/>
              <a:chExt cx="323430" cy="463587"/>
            </a:xfrm>
          </p:grpSpPr>
          <p:grpSp>
            <p:nvGrpSpPr>
              <p:cNvPr id="4707" name="Google Shape;4707;p69"/>
              <p:cNvGrpSpPr/>
              <p:nvPr/>
            </p:nvGrpSpPr>
            <p:grpSpPr>
              <a:xfrm>
                <a:off x="3567462" y="1496185"/>
                <a:ext cx="286500" cy="361376"/>
                <a:chOff x="3567462" y="1496185"/>
                <a:chExt cx="286500" cy="361376"/>
              </a:xfrm>
            </p:grpSpPr>
            <p:cxnSp>
              <p:nvCxnSpPr>
                <p:cNvPr id="4708" name="Google Shape;4708;p69"/>
                <p:cNvCxnSpPr/>
                <p:nvPr/>
              </p:nvCxnSpPr>
              <p:spPr>
                <a:xfrm rot="10800000">
                  <a:off x="3626630"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4709" name="Google Shape;4709;p69"/>
                <p:cNvSpPr/>
                <p:nvPr/>
              </p:nvSpPr>
              <p:spPr>
                <a:xfrm>
                  <a:off x="3567462"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10" name="Google Shape;4710;p69"/>
              <p:cNvSpPr/>
              <p:nvPr/>
            </p:nvSpPr>
            <p:spPr>
              <a:xfrm>
                <a:off x="3530532"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11" name="Google Shape;4711;p69"/>
            <p:cNvGrpSpPr/>
            <p:nvPr/>
          </p:nvGrpSpPr>
          <p:grpSpPr>
            <a:xfrm>
              <a:off x="3891569" y="1779209"/>
              <a:ext cx="323945" cy="423706"/>
              <a:chOff x="3891569" y="1779209"/>
              <a:chExt cx="323945" cy="423706"/>
            </a:xfrm>
          </p:grpSpPr>
          <p:grpSp>
            <p:nvGrpSpPr>
              <p:cNvPr id="4712" name="Google Shape;4712;p69"/>
              <p:cNvGrpSpPr/>
              <p:nvPr/>
            </p:nvGrpSpPr>
            <p:grpSpPr>
              <a:xfrm>
                <a:off x="3929014" y="1881638"/>
                <a:ext cx="286500" cy="321278"/>
                <a:chOff x="3929014" y="1881638"/>
                <a:chExt cx="286500" cy="321278"/>
              </a:xfrm>
            </p:grpSpPr>
            <p:cxnSp>
              <p:nvCxnSpPr>
                <p:cNvPr id="4713" name="Google Shape;4713;p69"/>
                <p:cNvCxnSpPr/>
                <p:nvPr/>
              </p:nvCxnSpPr>
              <p:spPr>
                <a:xfrm rot="10800000">
                  <a:off x="3988388" y="1881638"/>
                  <a:ext cx="0" cy="291900"/>
                </a:xfrm>
                <a:prstGeom prst="straightConnector1">
                  <a:avLst/>
                </a:prstGeom>
                <a:noFill/>
                <a:ln w="28575" cap="flat" cmpd="sng">
                  <a:solidFill>
                    <a:srgbClr val="A5B7C6"/>
                  </a:solidFill>
                  <a:prstDash val="solid"/>
                  <a:round/>
                  <a:headEnd type="none" w="med" len="med"/>
                  <a:tailEnd type="none" w="med" len="med"/>
                </a:ln>
              </p:spPr>
            </p:cxnSp>
            <p:sp>
              <p:nvSpPr>
                <p:cNvPr id="4714" name="Google Shape;4714;p69"/>
                <p:cNvSpPr/>
                <p:nvPr/>
              </p:nvSpPr>
              <p:spPr>
                <a:xfrm>
                  <a:off x="3929014"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15" name="Google Shape;4715;p69"/>
              <p:cNvSpPr/>
              <p:nvPr/>
            </p:nvSpPr>
            <p:spPr>
              <a:xfrm>
                <a:off x="3891569" y="1779209"/>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16" name="Google Shape;4716;p69"/>
            <p:cNvGrpSpPr/>
            <p:nvPr/>
          </p:nvGrpSpPr>
          <p:grpSpPr>
            <a:xfrm>
              <a:off x="4252606" y="1496185"/>
              <a:ext cx="324721" cy="463587"/>
              <a:chOff x="4252606" y="1496185"/>
              <a:chExt cx="324721" cy="463587"/>
            </a:xfrm>
          </p:grpSpPr>
          <p:grpSp>
            <p:nvGrpSpPr>
              <p:cNvPr id="4717" name="Google Shape;4717;p69"/>
              <p:cNvGrpSpPr/>
              <p:nvPr/>
            </p:nvGrpSpPr>
            <p:grpSpPr>
              <a:xfrm>
                <a:off x="4290828" y="1496185"/>
                <a:ext cx="286500" cy="361376"/>
                <a:chOff x="4290828" y="1496185"/>
                <a:chExt cx="286500" cy="361376"/>
              </a:xfrm>
            </p:grpSpPr>
            <p:cxnSp>
              <p:nvCxnSpPr>
                <p:cNvPr id="4718" name="Google Shape;4718;p69"/>
                <p:cNvCxnSpPr/>
                <p:nvPr/>
              </p:nvCxnSpPr>
              <p:spPr>
                <a:xfrm rot="10800000">
                  <a:off x="4349995"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4719" name="Google Shape;4719;p69"/>
                <p:cNvSpPr/>
                <p:nvPr/>
              </p:nvSpPr>
              <p:spPr>
                <a:xfrm>
                  <a:off x="4290828"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20" name="Google Shape;4720;p69"/>
              <p:cNvSpPr/>
              <p:nvPr/>
            </p:nvSpPr>
            <p:spPr>
              <a:xfrm>
                <a:off x="4252606"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1" name="Google Shape;4721;p69"/>
            <p:cNvGrpSpPr/>
            <p:nvPr/>
          </p:nvGrpSpPr>
          <p:grpSpPr>
            <a:xfrm>
              <a:off x="4613643" y="1763716"/>
              <a:ext cx="325308" cy="439200"/>
              <a:chOff x="4613643" y="1763716"/>
              <a:chExt cx="325308" cy="439200"/>
            </a:xfrm>
          </p:grpSpPr>
          <p:grpSp>
            <p:nvGrpSpPr>
              <p:cNvPr id="4722" name="Google Shape;4722;p69"/>
              <p:cNvGrpSpPr/>
              <p:nvPr/>
            </p:nvGrpSpPr>
            <p:grpSpPr>
              <a:xfrm>
                <a:off x="4652451" y="1879538"/>
                <a:ext cx="286500" cy="323378"/>
                <a:chOff x="4652451" y="1879538"/>
                <a:chExt cx="286500" cy="323378"/>
              </a:xfrm>
            </p:grpSpPr>
            <p:cxnSp>
              <p:nvCxnSpPr>
                <p:cNvPr id="4723" name="Google Shape;4723;p69"/>
                <p:cNvCxnSpPr/>
                <p:nvPr/>
              </p:nvCxnSpPr>
              <p:spPr>
                <a:xfrm rot="10800000">
                  <a:off x="4707486" y="1879538"/>
                  <a:ext cx="0" cy="294000"/>
                </a:xfrm>
                <a:prstGeom prst="straightConnector1">
                  <a:avLst/>
                </a:prstGeom>
                <a:noFill/>
                <a:ln w="28575" cap="flat" cmpd="sng">
                  <a:solidFill>
                    <a:srgbClr val="A5B7C6"/>
                  </a:solidFill>
                  <a:prstDash val="solid"/>
                  <a:round/>
                  <a:headEnd type="none" w="med" len="med"/>
                  <a:tailEnd type="none" w="med" len="med"/>
                </a:ln>
              </p:spPr>
            </p:cxnSp>
            <p:sp>
              <p:nvSpPr>
                <p:cNvPr id="4724" name="Google Shape;4724;p69"/>
                <p:cNvSpPr/>
                <p:nvPr/>
              </p:nvSpPr>
              <p:spPr>
                <a:xfrm>
                  <a:off x="4652451"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25" name="Google Shape;4725;p69"/>
              <p:cNvSpPr/>
              <p:nvPr/>
            </p:nvSpPr>
            <p:spPr>
              <a:xfrm>
                <a:off x="4613643" y="1763716"/>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26" name="Google Shape;4726;p69"/>
          <p:cNvGrpSpPr/>
          <p:nvPr/>
        </p:nvGrpSpPr>
        <p:grpSpPr>
          <a:xfrm>
            <a:off x="3421841" y="2143768"/>
            <a:ext cx="1652173" cy="391517"/>
            <a:chOff x="3512551" y="2358270"/>
            <a:chExt cx="1597383" cy="378533"/>
          </a:xfrm>
        </p:grpSpPr>
        <p:cxnSp>
          <p:nvCxnSpPr>
            <p:cNvPr id="4727" name="Google Shape;4727;p69"/>
            <p:cNvCxnSpPr>
              <a:stCxn id="4728" idx="6"/>
              <a:endCxn id="4729" idx="2"/>
            </p:cNvCxnSpPr>
            <p:nvPr/>
          </p:nvCxnSpPr>
          <p:spPr>
            <a:xfrm>
              <a:off x="3738198" y="2553118"/>
              <a:ext cx="1146000" cy="0"/>
            </a:xfrm>
            <a:prstGeom prst="straightConnector1">
              <a:avLst/>
            </a:prstGeom>
            <a:noFill/>
            <a:ln w="19050" cap="flat" cmpd="sng">
              <a:solidFill>
                <a:srgbClr val="435D74"/>
              </a:solidFill>
              <a:prstDash val="solid"/>
              <a:round/>
              <a:headEnd type="none" w="med" len="med"/>
              <a:tailEnd type="none" w="med" len="med"/>
            </a:ln>
          </p:spPr>
        </p:cxnSp>
        <p:grpSp>
          <p:nvGrpSpPr>
            <p:cNvPr id="4730" name="Google Shape;4730;p69"/>
            <p:cNvGrpSpPr/>
            <p:nvPr/>
          </p:nvGrpSpPr>
          <p:grpSpPr>
            <a:xfrm>
              <a:off x="3512551" y="2358270"/>
              <a:ext cx="225647" cy="307714"/>
              <a:chOff x="2182679" y="2004714"/>
              <a:chExt cx="792300" cy="1080458"/>
            </a:xfrm>
          </p:grpSpPr>
          <p:cxnSp>
            <p:nvCxnSpPr>
              <p:cNvPr id="4731" name="Google Shape;4731;p69"/>
              <p:cNvCxnSpPr>
                <a:stCxn id="4732" idx="0"/>
              </p:cNvCxnSpPr>
              <p:nvPr/>
            </p:nvCxnSpPr>
            <p:spPr>
              <a:xfrm rot="10800000">
                <a:off x="2578961"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4728" name="Google Shape;4728;p69"/>
              <p:cNvSpPr/>
              <p:nvPr/>
            </p:nvSpPr>
            <p:spPr>
              <a:xfrm>
                <a:off x="2182679"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2" name="Google Shape;4732;p69"/>
              <p:cNvSpPr/>
              <p:nvPr/>
            </p:nvSpPr>
            <p:spPr>
              <a:xfrm>
                <a:off x="2283911"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3" name="Google Shape;4733;p69"/>
            <p:cNvGrpSpPr/>
            <p:nvPr/>
          </p:nvGrpSpPr>
          <p:grpSpPr>
            <a:xfrm>
              <a:off x="3969644" y="2440153"/>
              <a:ext cx="225853" cy="296651"/>
              <a:chOff x="3775710" y="1729289"/>
              <a:chExt cx="136500" cy="179289"/>
            </a:xfrm>
          </p:grpSpPr>
          <p:cxnSp>
            <p:nvCxnSpPr>
              <p:cNvPr id="4734" name="Google Shape;4734;p69"/>
              <p:cNvCxnSpPr/>
              <p:nvPr/>
            </p:nvCxnSpPr>
            <p:spPr>
              <a:xfrm>
                <a:off x="3843851" y="1848278"/>
                <a:ext cx="0" cy="60300"/>
              </a:xfrm>
              <a:prstGeom prst="straightConnector1">
                <a:avLst/>
              </a:prstGeom>
              <a:noFill/>
              <a:ln w="9525" cap="flat" cmpd="sng">
                <a:solidFill>
                  <a:srgbClr val="435D74"/>
                </a:solidFill>
                <a:prstDash val="solid"/>
                <a:round/>
                <a:headEnd type="none" w="med" len="med"/>
                <a:tailEnd type="none" w="med" len="med"/>
              </a:ln>
            </p:spPr>
          </p:cxnSp>
          <p:sp>
            <p:nvSpPr>
              <p:cNvPr id="4735" name="Google Shape;4735;p69"/>
              <p:cNvSpPr/>
              <p:nvPr/>
            </p:nvSpPr>
            <p:spPr>
              <a:xfrm>
                <a:off x="3775710" y="1729289"/>
                <a:ext cx="136500" cy="1365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6" name="Google Shape;4736;p69"/>
              <p:cNvSpPr/>
              <p:nvPr/>
            </p:nvSpPr>
            <p:spPr>
              <a:xfrm>
                <a:off x="3793133" y="1746713"/>
                <a:ext cx="101700" cy="1017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7" name="Google Shape;4737;p69"/>
            <p:cNvGrpSpPr/>
            <p:nvPr/>
          </p:nvGrpSpPr>
          <p:grpSpPr>
            <a:xfrm>
              <a:off x="4427051" y="2358270"/>
              <a:ext cx="225647" cy="307714"/>
              <a:chOff x="5393704" y="2004714"/>
              <a:chExt cx="792300" cy="1080458"/>
            </a:xfrm>
          </p:grpSpPr>
          <p:cxnSp>
            <p:nvCxnSpPr>
              <p:cNvPr id="4738" name="Google Shape;4738;p69"/>
              <p:cNvCxnSpPr>
                <a:stCxn id="4739" idx="0"/>
              </p:cNvCxnSpPr>
              <p:nvPr/>
            </p:nvCxnSpPr>
            <p:spPr>
              <a:xfrm rot="10800000">
                <a:off x="5789986"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4740" name="Google Shape;4740;p69"/>
              <p:cNvSpPr/>
              <p:nvPr/>
            </p:nvSpPr>
            <p:spPr>
              <a:xfrm>
                <a:off x="5393704"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9" name="Google Shape;4739;p69"/>
              <p:cNvSpPr/>
              <p:nvPr/>
            </p:nvSpPr>
            <p:spPr>
              <a:xfrm>
                <a:off x="5494936"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1" name="Google Shape;4741;p69"/>
            <p:cNvGrpSpPr/>
            <p:nvPr/>
          </p:nvGrpSpPr>
          <p:grpSpPr>
            <a:xfrm>
              <a:off x="4884287" y="2440252"/>
              <a:ext cx="225647" cy="296532"/>
              <a:chOff x="6999166" y="2292572"/>
              <a:chExt cx="792300" cy="1041192"/>
            </a:xfrm>
          </p:grpSpPr>
          <p:cxnSp>
            <p:nvCxnSpPr>
              <p:cNvPr id="4742" name="Google Shape;4742;p69"/>
              <p:cNvCxnSpPr/>
              <p:nvPr/>
            </p:nvCxnSpPr>
            <p:spPr>
              <a:xfrm>
                <a:off x="7395553" y="2983964"/>
                <a:ext cx="0" cy="349800"/>
              </a:xfrm>
              <a:prstGeom prst="straightConnector1">
                <a:avLst/>
              </a:prstGeom>
              <a:noFill/>
              <a:ln w="9525" cap="flat" cmpd="sng">
                <a:solidFill>
                  <a:srgbClr val="435D74"/>
                </a:solidFill>
                <a:prstDash val="solid"/>
                <a:round/>
                <a:headEnd type="none" w="med" len="med"/>
                <a:tailEnd type="none" w="med" len="med"/>
              </a:ln>
            </p:spPr>
          </p:cxnSp>
          <p:sp>
            <p:nvSpPr>
              <p:cNvPr id="4729" name="Google Shape;4729;p69"/>
              <p:cNvSpPr/>
              <p:nvPr/>
            </p:nvSpPr>
            <p:spPr>
              <a:xfrm>
                <a:off x="6999166"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3" name="Google Shape;4743;p69"/>
              <p:cNvSpPr/>
              <p:nvPr/>
            </p:nvSpPr>
            <p:spPr>
              <a:xfrm>
                <a:off x="7100398"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44" name="Google Shape;4744;p69"/>
          <p:cNvGrpSpPr/>
          <p:nvPr/>
        </p:nvGrpSpPr>
        <p:grpSpPr>
          <a:xfrm>
            <a:off x="6842649" y="979967"/>
            <a:ext cx="1581844" cy="732818"/>
            <a:chOff x="634175" y="2986275"/>
            <a:chExt cx="3147949" cy="1458344"/>
          </a:xfrm>
        </p:grpSpPr>
        <p:cxnSp>
          <p:nvCxnSpPr>
            <p:cNvPr id="4745" name="Google Shape;4745;p69"/>
            <p:cNvCxnSpPr>
              <a:stCxn id="4746" idx="4"/>
              <a:endCxn id="4747" idx="0"/>
            </p:cNvCxnSpPr>
            <p:nvPr/>
          </p:nvCxnSpPr>
          <p:spPr>
            <a:xfrm>
              <a:off x="929975" y="3577875"/>
              <a:ext cx="591300" cy="275100"/>
            </a:xfrm>
            <a:prstGeom prst="straightConnector1">
              <a:avLst/>
            </a:prstGeom>
            <a:noFill/>
            <a:ln w="19050" cap="flat" cmpd="sng">
              <a:solidFill>
                <a:srgbClr val="435D74"/>
              </a:solidFill>
              <a:prstDash val="solid"/>
              <a:round/>
              <a:headEnd type="none" w="med" len="med"/>
              <a:tailEnd type="none" w="med" len="med"/>
            </a:ln>
          </p:spPr>
        </p:cxnSp>
        <p:cxnSp>
          <p:nvCxnSpPr>
            <p:cNvPr id="4748" name="Google Shape;4748;p69"/>
            <p:cNvCxnSpPr>
              <a:stCxn id="4747" idx="0"/>
              <a:endCxn id="4749" idx="4"/>
            </p:cNvCxnSpPr>
            <p:nvPr/>
          </p:nvCxnSpPr>
          <p:spPr>
            <a:xfrm rot="10800000" flipH="1">
              <a:off x="1521366" y="3577919"/>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4750" name="Google Shape;4750;p69"/>
            <p:cNvCxnSpPr>
              <a:stCxn id="4749" idx="4"/>
              <a:endCxn id="4751" idx="0"/>
            </p:cNvCxnSpPr>
            <p:nvPr/>
          </p:nvCxnSpPr>
          <p:spPr>
            <a:xfrm>
              <a:off x="2208152" y="3577875"/>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4752" name="Google Shape;4752;p69"/>
            <p:cNvCxnSpPr>
              <a:stCxn id="4751" idx="0"/>
              <a:endCxn id="4753" idx="4"/>
            </p:cNvCxnSpPr>
            <p:nvPr/>
          </p:nvCxnSpPr>
          <p:spPr>
            <a:xfrm rot="10800000" flipH="1">
              <a:off x="2894933" y="3577918"/>
              <a:ext cx="591300" cy="275100"/>
            </a:xfrm>
            <a:prstGeom prst="straightConnector1">
              <a:avLst/>
            </a:prstGeom>
            <a:noFill/>
            <a:ln w="19050" cap="flat" cmpd="sng">
              <a:solidFill>
                <a:srgbClr val="435D74"/>
              </a:solidFill>
              <a:prstDash val="solid"/>
              <a:round/>
              <a:headEnd type="none" w="med" len="med"/>
              <a:tailEnd type="none" w="med" len="med"/>
            </a:ln>
          </p:spPr>
        </p:cxnSp>
        <p:sp>
          <p:nvSpPr>
            <p:cNvPr id="4753" name="Google Shape;4753;p69"/>
            <p:cNvSpPr/>
            <p:nvPr/>
          </p:nvSpPr>
          <p:spPr>
            <a:xfrm>
              <a:off x="3190524"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749" name="Google Shape;4749;p69"/>
            <p:cNvSpPr/>
            <p:nvPr/>
          </p:nvSpPr>
          <p:spPr>
            <a:xfrm>
              <a:off x="1912352"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746" name="Google Shape;4746;p69"/>
            <p:cNvSpPr/>
            <p:nvPr/>
          </p:nvSpPr>
          <p:spPr>
            <a:xfrm>
              <a:off x="634175"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751" name="Google Shape;4751;p69"/>
            <p:cNvSpPr/>
            <p:nvPr/>
          </p:nvSpPr>
          <p:spPr>
            <a:xfrm>
              <a:off x="2599133" y="3853018"/>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747" name="Google Shape;4747;p69"/>
            <p:cNvSpPr/>
            <p:nvPr/>
          </p:nvSpPr>
          <p:spPr>
            <a:xfrm>
              <a:off x="1225566" y="3853019"/>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grpSp>
      <p:grpSp>
        <p:nvGrpSpPr>
          <p:cNvPr id="4754" name="Google Shape;4754;p69"/>
          <p:cNvGrpSpPr/>
          <p:nvPr/>
        </p:nvGrpSpPr>
        <p:grpSpPr>
          <a:xfrm>
            <a:off x="3410364" y="2674277"/>
            <a:ext cx="1675128" cy="313674"/>
            <a:chOff x="998425" y="1182125"/>
            <a:chExt cx="1065400" cy="199500"/>
          </a:xfrm>
        </p:grpSpPr>
        <p:sp>
          <p:nvSpPr>
            <p:cNvPr id="4755" name="Google Shape;4755;p69"/>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6" name="Google Shape;4756;p69"/>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7" name="Google Shape;4757;p69"/>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8" name="Google Shape;4758;p69"/>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9" name="Google Shape;4759;p69"/>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60" name="Google Shape;4760;p69"/>
          <p:cNvGrpSpPr/>
          <p:nvPr/>
        </p:nvGrpSpPr>
        <p:grpSpPr>
          <a:xfrm>
            <a:off x="3410363" y="3630244"/>
            <a:ext cx="1675129" cy="525345"/>
            <a:chOff x="5194708" y="3484366"/>
            <a:chExt cx="3148148" cy="987304"/>
          </a:xfrm>
        </p:grpSpPr>
        <p:grpSp>
          <p:nvGrpSpPr>
            <p:cNvPr id="4761" name="Google Shape;4761;p69"/>
            <p:cNvGrpSpPr/>
            <p:nvPr/>
          </p:nvGrpSpPr>
          <p:grpSpPr>
            <a:xfrm>
              <a:off x="7531521" y="3484366"/>
              <a:ext cx="811335" cy="987304"/>
              <a:chOff x="3379425" y="1617275"/>
              <a:chExt cx="1090650" cy="1327200"/>
            </a:xfrm>
          </p:grpSpPr>
          <p:sp>
            <p:nvSpPr>
              <p:cNvPr id="4762" name="Google Shape;4762;p69"/>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3" name="Google Shape;4763;p69"/>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4" name="Google Shape;4764;p69"/>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65" name="Google Shape;4765;p69"/>
            <p:cNvGrpSpPr/>
            <p:nvPr/>
          </p:nvGrpSpPr>
          <p:grpSpPr>
            <a:xfrm>
              <a:off x="6752546" y="3484366"/>
              <a:ext cx="811428" cy="987304"/>
              <a:chOff x="2332275" y="1617275"/>
              <a:chExt cx="1090775" cy="1327200"/>
            </a:xfrm>
          </p:grpSpPr>
          <p:sp>
            <p:nvSpPr>
              <p:cNvPr id="4766" name="Google Shape;4766;p69"/>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7" name="Google Shape;4767;p69"/>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8" name="Google Shape;4768;p69"/>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69" name="Google Shape;4769;p69"/>
            <p:cNvGrpSpPr/>
            <p:nvPr/>
          </p:nvGrpSpPr>
          <p:grpSpPr>
            <a:xfrm>
              <a:off x="5973664" y="3484366"/>
              <a:ext cx="811335" cy="987304"/>
              <a:chOff x="1285250" y="1617275"/>
              <a:chExt cx="1090650" cy="1327200"/>
            </a:xfrm>
          </p:grpSpPr>
          <p:sp>
            <p:nvSpPr>
              <p:cNvPr id="4770" name="Google Shape;4770;p69"/>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1" name="Google Shape;4771;p69"/>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2" name="Google Shape;4772;p69"/>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3" name="Google Shape;4773;p69"/>
            <p:cNvGrpSpPr/>
            <p:nvPr/>
          </p:nvGrpSpPr>
          <p:grpSpPr>
            <a:xfrm>
              <a:off x="5194708" y="3484366"/>
              <a:ext cx="811409" cy="987304"/>
              <a:chOff x="238125" y="1617275"/>
              <a:chExt cx="1090750" cy="1327200"/>
            </a:xfrm>
          </p:grpSpPr>
          <p:sp>
            <p:nvSpPr>
              <p:cNvPr id="4774" name="Google Shape;4774;p69"/>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5" name="Google Shape;4775;p69"/>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6" name="Google Shape;4776;p69"/>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77" name="Google Shape;4777;p69"/>
          <p:cNvGrpSpPr/>
          <p:nvPr/>
        </p:nvGrpSpPr>
        <p:grpSpPr>
          <a:xfrm>
            <a:off x="6844048" y="2276133"/>
            <a:ext cx="1579046" cy="522230"/>
            <a:chOff x="6853641" y="2534077"/>
            <a:chExt cx="1515545" cy="501229"/>
          </a:xfrm>
        </p:grpSpPr>
        <p:grpSp>
          <p:nvGrpSpPr>
            <p:cNvPr id="4778" name="Google Shape;4778;p69"/>
            <p:cNvGrpSpPr/>
            <p:nvPr/>
          </p:nvGrpSpPr>
          <p:grpSpPr>
            <a:xfrm>
              <a:off x="6853641" y="2618923"/>
              <a:ext cx="1515545" cy="324556"/>
              <a:chOff x="6853641" y="2618923"/>
              <a:chExt cx="1515545" cy="324556"/>
            </a:xfrm>
          </p:grpSpPr>
          <p:sp>
            <p:nvSpPr>
              <p:cNvPr id="4779" name="Google Shape;4779;p69"/>
              <p:cNvSpPr/>
              <p:nvPr/>
            </p:nvSpPr>
            <p:spPr>
              <a:xfrm>
                <a:off x="7747010" y="2781222"/>
                <a:ext cx="324578" cy="16225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0" name="Google Shape;4780;p69"/>
              <p:cNvSpPr/>
              <p:nvPr/>
            </p:nvSpPr>
            <p:spPr>
              <a:xfrm>
                <a:off x="7449412" y="2618923"/>
                <a:ext cx="324496" cy="16225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1" name="Google Shape;4781;p69"/>
              <p:cNvSpPr/>
              <p:nvPr/>
            </p:nvSpPr>
            <p:spPr>
              <a:xfrm>
                <a:off x="6853641" y="2618923"/>
                <a:ext cx="324824" cy="16279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2" name="Google Shape;4782;p69"/>
              <p:cNvSpPr/>
              <p:nvPr/>
            </p:nvSpPr>
            <p:spPr>
              <a:xfrm>
                <a:off x="7151691" y="2781222"/>
                <a:ext cx="324578" cy="16225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3" name="Google Shape;4783;p69"/>
              <p:cNvSpPr/>
              <p:nvPr/>
            </p:nvSpPr>
            <p:spPr>
              <a:xfrm>
                <a:off x="8044362" y="2618923"/>
                <a:ext cx="324824" cy="16279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84" name="Google Shape;4784;p69"/>
            <p:cNvSpPr/>
            <p:nvPr/>
          </p:nvSpPr>
          <p:spPr>
            <a:xfrm>
              <a:off x="6899264" y="2673830"/>
              <a:ext cx="225242" cy="361476"/>
            </a:xfrm>
            <a:custGeom>
              <a:avLst/>
              <a:gdLst/>
              <a:ahLst/>
              <a:cxnLst/>
              <a:rect l="l" t="t" r="r" b="b"/>
              <a:pathLst>
                <a:path w="5485" h="8802" extrusionOk="0">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5" name="Google Shape;4785;p69"/>
            <p:cNvSpPr/>
            <p:nvPr/>
          </p:nvSpPr>
          <p:spPr>
            <a:xfrm>
              <a:off x="7198259" y="2534077"/>
              <a:ext cx="235261" cy="360532"/>
            </a:xfrm>
            <a:custGeom>
              <a:avLst/>
              <a:gdLst/>
              <a:ahLst/>
              <a:cxnLst/>
              <a:rect l="l" t="t" r="r" b="b"/>
              <a:pathLst>
                <a:path w="5729" h="8779" extrusionOk="0">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6" name="Google Shape;4786;p69"/>
            <p:cNvSpPr/>
            <p:nvPr/>
          </p:nvSpPr>
          <p:spPr>
            <a:xfrm>
              <a:off x="7493639" y="2673830"/>
              <a:ext cx="225200" cy="361476"/>
            </a:xfrm>
            <a:custGeom>
              <a:avLst/>
              <a:gdLst/>
              <a:ahLst/>
              <a:cxnLst/>
              <a:rect l="l" t="t" r="r" b="b"/>
              <a:pathLst>
                <a:path w="5484" h="8802" extrusionOk="0">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7" name="Google Shape;4787;p69"/>
            <p:cNvSpPr/>
            <p:nvPr/>
          </p:nvSpPr>
          <p:spPr>
            <a:xfrm>
              <a:off x="7792387" y="2534077"/>
              <a:ext cx="235261" cy="360532"/>
            </a:xfrm>
            <a:custGeom>
              <a:avLst/>
              <a:gdLst/>
              <a:ahLst/>
              <a:cxnLst/>
              <a:rect l="l" t="t" r="r" b="b"/>
              <a:pathLst>
                <a:path w="5729" h="8779" extrusionOk="0">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8" name="Google Shape;4788;p69"/>
            <p:cNvSpPr/>
            <p:nvPr/>
          </p:nvSpPr>
          <p:spPr>
            <a:xfrm>
              <a:off x="8090150" y="2673789"/>
              <a:ext cx="225857" cy="361517"/>
            </a:xfrm>
            <a:custGeom>
              <a:avLst/>
              <a:gdLst/>
              <a:ahLst/>
              <a:cxnLst/>
              <a:rect l="l" t="t" r="r" b="b"/>
              <a:pathLst>
                <a:path w="5500" h="8803" extrusionOk="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9" name="Google Shape;4789;p69"/>
          <p:cNvGrpSpPr/>
          <p:nvPr/>
        </p:nvGrpSpPr>
        <p:grpSpPr>
          <a:xfrm>
            <a:off x="3438940" y="3151173"/>
            <a:ext cx="1617976" cy="346616"/>
            <a:chOff x="1808063" y="4294338"/>
            <a:chExt cx="3370782" cy="721817"/>
          </a:xfrm>
        </p:grpSpPr>
        <p:sp>
          <p:nvSpPr>
            <p:cNvPr id="4790" name="Google Shape;4790;p69"/>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1" name="Google Shape;4791;p69"/>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2" name="Google Shape;4792;p69"/>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3" name="Google Shape;4793;p69"/>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4" name="Google Shape;4794;p69"/>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5" name="Google Shape;4795;p69"/>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6" name="Google Shape;4796;p69"/>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7" name="Google Shape;4797;p69"/>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8" name="Google Shape;4798;p69"/>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9" name="Google Shape;4799;p69"/>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00" name="Google Shape;4800;p69"/>
          <p:cNvGrpSpPr/>
          <p:nvPr/>
        </p:nvGrpSpPr>
        <p:grpSpPr>
          <a:xfrm>
            <a:off x="5264936" y="3817923"/>
            <a:ext cx="1417067" cy="350605"/>
            <a:chOff x="4234950" y="2101012"/>
            <a:chExt cx="4219974" cy="1044090"/>
          </a:xfrm>
        </p:grpSpPr>
        <p:sp>
          <p:nvSpPr>
            <p:cNvPr id="4801" name="Google Shape;4801;p69"/>
            <p:cNvSpPr/>
            <p:nvPr/>
          </p:nvSpPr>
          <p:spPr>
            <a:xfrm rot="10800000">
              <a:off x="7528544"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2" name="Google Shape;4802;p69"/>
            <p:cNvSpPr/>
            <p:nvPr/>
          </p:nvSpPr>
          <p:spPr>
            <a:xfrm rot="10800000">
              <a:off x="6487595" y="2218809"/>
              <a:ext cx="827572" cy="826702"/>
            </a:xfrm>
            <a:custGeom>
              <a:avLst/>
              <a:gdLst/>
              <a:ahLst/>
              <a:cxnLst/>
              <a:rect l="l" t="t" r="r" b="b"/>
              <a:pathLst>
                <a:path w="34926" h="34893" extrusionOk="0">
                  <a:moveTo>
                    <a:pt x="1" y="1"/>
                  </a:moveTo>
                  <a:lnTo>
                    <a:pt x="1" y="34892"/>
                  </a:lnTo>
                  <a:lnTo>
                    <a:pt x="34926" y="34892"/>
                  </a:lnTo>
                  <a:lnTo>
                    <a:pt x="34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3" name="Google Shape;4803;p69"/>
            <p:cNvSpPr/>
            <p:nvPr/>
          </p:nvSpPr>
          <p:spPr>
            <a:xfrm rot="10800000">
              <a:off x="5430819" y="2218809"/>
              <a:ext cx="827572" cy="826702"/>
            </a:xfrm>
            <a:custGeom>
              <a:avLst/>
              <a:gdLst/>
              <a:ahLst/>
              <a:cxnLst/>
              <a:rect l="l" t="t" r="r" b="b"/>
              <a:pathLst>
                <a:path w="34926" h="34893" extrusionOk="0">
                  <a:moveTo>
                    <a:pt x="0" y="1"/>
                  </a:moveTo>
                  <a:lnTo>
                    <a:pt x="0" y="34892"/>
                  </a:lnTo>
                  <a:lnTo>
                    <a:pt x="34925" y="34892"/>
                  </a:lnTo>
                  <a:lnTo>
                    <a:pt x="3492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4" name="Google Shape;4804;p69"/>
            <p:cNvSpPr/>
            <p:nvPr/>
          </p:nvSpPr>
          <p:spPr>
            <a:xfrm rot="10800000">
              <a:off x="4374848"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5" name="Google Shape;4805;p69"/>
            <p:cNvSpPr/>
            <p:nvPr/>
          </p:nvSpPr>
          <p:spPr>
            <a:xfrm rot="10800000">
              <a:off x="7410780" y="2622683"/>
              <a:ext cx="1044144" cy="522420"/>
            </a:xfrm>
            <a:custGeom>
              <a:avLst/>
              <a:gdLst/>
              <a:ahLst/>
              <a:cxnLst/>
              <a:rect l="l" t="t" r="r" b="b"/>
              <a:pathLst>
                <a:path w="44066" h="22050" fill="none" extrusionOk="0">
                  <a:moveTo>
                    <a:pt x="1" y="22050"/>
                  </a:moveTo>
                  <a:cubicBezTo>
                    <a:pt x="1" y="9874"/>
                    <a:pt x="9874" y="1"/>
                    <a:pt x="22050" y="1"/>
                  </a:cubicBezTo>
                  <a:cubicBezTo>
                    <a:pt x="34192" y="1"/>
                    <a:pt x="44065" y="9874"/>
                    <a:pt x="44065" y="22050"/>
                  </a:cubicBezTo>
                </a:path>
              </a:pathLst>
            </a:custGeom>
            <a:noFill/>
            <a:ln w="20850"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6" name="Google Shape;4806;p69"/>
            <p:cNvSpPr/>
            <p:nvPr/>
          </p:nvSpPr>
          <p:spPr>
            <a:xfrm rot="10800000">
              <a:off x="6366656" y="2101012"/>
              <a:ext cx="1044144" cy="521638"/>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noFill/>
            <a:ln w="20850"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7" name="Google Shape;4807;p69"/>
            <p:cNvSpPr/>
            <p:nvPr/>
          </p:nvSpPr>
          <p:spPr>
            <a:xfrm rot="10800000">
              <a:off x="5322557" y="2622683"/>
              <a:ext cx="1044120" cy="522420"/>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20850" cap="rnd" cmpd="sng">
              <a:solidFill>
                <a:srgbClr val="869FB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8" name="Google Shape;4808;p69"/>
            <p:cNvSpPr/>
            <p:nvPr/>
          </p:nvSpPr>
          <p:spPr>
            <a:xfrm rot="10800000">
              <a:off x="4278434" y="2101012"/>
              <a:ext cx="1044144" cy="521638"/>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noFill/>
            <a:ln w="20850" cap="rnd" cmpd="sng">
              <a:solidFill>
                <a:srgbClr val="BAC8D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9" name="Google Shape;4809;p69"/>
            <p:cNvSpPr/>
            <p:nvPr/>
          </p:nvSpPr>
          <p:spPr>
            <a:xfrm rot="10800000">
              <a:off x="7367296" y="2570459"/>
              <a:ext cx="86984" cy="86975"/>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0" name="Google Shape;4810;p69"/>
            <p:cNvSpPr/>
            <p:nvPr/>
          </p:nvSpPr>
          <p:spPr>
            <a:xfrm rot="10800000">
              <a:off x="6323197" y="2570459"/>
              <a:ext cx="86961" cy="86975"/>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1" name="Google Shape;4811;p69"/>
            <p:cNvSpPr/>
            <p:nvPr/>
          </p:nvSpPr>
          <p:spPr>
            <a:xfrm rot="10800000">
              <a:off x="5279073"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2" name="Google Shape;4812;p69"/>
            <p:cNvSpPr/>
            <p:nvPr/>
          </p:nvSpPr>
          <p:spPr>
            <a:xfrm rot="10800000">
              <a:off x="4234950"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3" name="Google Shape;4813;p69"/>
            <p:cNvSpPr/>
            <p:nvPr/>
          </p:nvSpPr>
          <p:spPr>
            <a:xfrm rot="10800000">
              <a:off x="7541197" y="2231460"/>
              <a:ext cx="801483" cy="800617"/>
            </a:xfrm>
            <a:custGeom>
              <a:avLst/>
              <a:gdLst/>
              <a:ahLst/>
              <a:cxnLst/>
              <a:rect l="l" t="t" r="r" b="b"/>
              <a:pathLst>
                <a:path w="33825" h="33792" extrusionOk="0">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4" name="Google Shape;4814;p69"/>
            <p:cNvSpPr/>
            <p:nvPr/>
          </p:nvSpPr>
          <p:spPr>
            <a:xfrm rot="10800000">
              <a:off x="6488377" y="2231460"/>
              <a:ext cx="800701" cy="800617"/>
            </a:xfrm>
            <a:custGeom>
              <a:avLst/>
              <a:gdLst/>
              <a:ahLst/>
              <a:cxnLst/>
              <a:rect l="l" t="t" r="r" b="b"/>
              <a:pathLst>
                <a:path w="33792" h="33792" extrusionOk="0">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5" name="Google Shape;4815;p69"/>
            <p:cNvSpPr/>
            <p:nvPr/>
          </p:nvSpPr>
          <p:spPr>
            <a:xfrm rot="10800000">
              <a:off x="5434776" y="2231460"/>
              <a:ext cx="800701" cy="800617"/>
            </a:xfrm>
            <a:custGeom>
              <a:avLst/>
              <a:gdLst/>
              <a:ahLst/>
              <a:cxnLst/>
              <a:rect l="l" t="t" r="r" b="b"/>
              <a:pathLst>
                <a:path w="33792" h="33792" extrusionOk="0">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6" name="Google Shape;4816;p69"/>
            <p:cNvSpPr/>
            <p:nvPr/>
          </p:nvSpPr>
          <p:spPr>
            <a:xfrm rot="10800000">
              <a:off x="4381980" y="2231460"/>
              <a:ext cx="800678" cy="800617"/>
            </a:xfrm>
            <a:custGeom>
              <a:avLst/>
              <a:gdLst/>
              <a:ahLst/>
              <a:cxnLst/>
              <a:rect l="l" t="t" r="r" b="b"/>
              <a:pathLst>
                <a:path w="33791" h="33792" extrusionOk="0">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7" name="Google Shape;4817;p69"/>
          <p:cNvGrpSpPr/>
          <p:nvPr/>
        </p:nvGrpSpPr>
        <p:grpSpPr>
          <a:xfrm>
            <a:off x="6840408" y="1808681"/>
            <a:ext cx="1586327" cy="371557"/>
            <a:chOff x="1247650" y="2075423"/>
            <a:chExt cx="6648477" cy="1557238"/>
          </a:xfrm>
        </p:grpSpPr>
        <p:sp>
          <p:nvSpPr>
            <p:cNvPr id="4818" name="Google Shape;4818;p69"/>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9" name="Google Shape;4819;p69"/>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0" name="Google Shape;4820;p69"/>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1" name="Google Shape;4821;p69"/>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2" name="Google Shape;4822;p69"/>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3" name="Google Shape;4823;p69"/>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w="19050" cap="flat" cmpd="sng">
              <a:solidFill>
                <a:srgbClr val="869FB2"/>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4" name="Google Shape;4824;p69"/>
          <p:cNvGrpSpPr/>
          <p:nvPr/>
        </p:nvGrpSpPr>
        <p:grpSpPr>
          <a:xfrm>
            <a:off x="5271678" y="961870"/>
            <a:ext cx="1415601" cy="1648533"/>
            <a:chOff x="1839112" y="2209163"/>
            <a:chExt cx="1918159" cy="2233784"/>
          </a:xfrm>
        </p:grpSpPr>
        <p:sp>
          <p:nvSpPr>
            <p:cNvPr id="4825" name="Google Shape;4825;p69"/>
            <p:cNvSpPr/>
            <p:nvPr/>
          </p:nvSpPr>
          <p:spPr>
            <a:xfrm>
              <a:off x="1839112"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6" name="Google Shape;4826;p69"/>
            <p:cNvSpPr/>
            <p:nvPr/>
          </p:nvSpPr>
          <p:spPr>
            <a:xfrm>
              <a:off x="3182171"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7" name="Google Shape;4827;p69"/>
            <p:cNvSpPr/>
            <p:nvPr/>
          </p:nvSpPr>
          <p:spPr>
            <a:xfrm>
              <a:off x="3182171"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828" name="Google Shape;4828;p69"/>
            <p:cNvCxnSpPr>
              <a:stCxn id="4825" idx="6"/>
              <a:endCxn id="4826" idx="2"/>
            </p:cNvCxnSpPr>
            <p:nvPr/>
          </p:nvCxnSpPr>
          <p:spPr>
            <a:xfrm>
              <a:off x="2414212" y="2496713"/>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4829" name="Google Shape;4829;p69"/>
            <p:cNvCxnSpPr>
              <a:stCxn id="4826" idx="4"/>
              <a:endCxn id="4830" idx="0"/>
            </p:cNvCxnSpPr>
            <p:nvPr/>
          </p:nvCxnSpPr>
          <p:spPr>
            <a:xfrm rot="5400000">
              <a:off x="2669921" y="2240963"/>
              <a:ext cx="256500" cy="1343100"/>
            </a:xfrm>
            <a:prstGeom prst="bentConnector3">
              <a:avLst>
                <a:gd name="adj1" fmla="val 50000"/>
              </a:avLst>
            </a:prstGeom>
            <a:noFill/>
            <a:ln w="19050" cap="flat" cmpd="sng">
              <a:solidFill>
                <a:srgbClr val="374957"/>
              </a:solidFill>
              <a:prstDash val="solid"/>
              <a:round/>
              <a:headEnd type="none" w="med" len="med"/>
              <a:tailEnd type="none" w="med" len="med"/>
            </a:ln>
          </p:spPr>
        </p:cxnSp>
        <p:cxnSp>
          <p:nvCxnSpPr>
            <p:cNvPr id="4831" name="Google Shape;4831;p69"/>
            <p:cNvCxnSpPr>
              <a:stCxn id="4830" idx="6"/>
              <a:endCxn id="4827" idx="2"/>
            </p:cNvCxnSpPr>
            <p:nvPr/>
          </p:nvCxnSpPr>
          <p:spPr>
            <a:xfrm>
              <a:off x="2414212" y="3328316"/>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4832" name="Google Shape;4832;p69"/>
            <p:cNvCxnSpPr>
              <a:stCxn id="4827" idx="4"/>
              <a:endCxn id="4833" idx="0"/>
            </p:cNvCxnSpPr>
            <p:nvPr/>
          </p:nvCxnSpPr>
          <p:spPr>
            <a:xfrm rot="5400000">
              <a:off x="2672171" y="3070316"/>
              <a:ext cx="252000" cy="1343100"/>
            </a:xfrm>
            <a:prstGeom prst="bentConnector3">
              <a:avLst>
                <a:gd name="adj1" fmla="val 49996"/>
              </a:avLst>
            </a:prstGeom>
            <a:noFill/>
            <a:ln w="19050" cap="flat" cmpd="sng">
              <a:solidFill>
                <a:srgbClr val="374957"/>
              </a:solidFill>
              <a:prstDash val="solid"/>
              <a:round/>
              <a:headEnd type="none" w="med" len="med"/>
              <a:tailEnd type="none" w="med" len="med"/>
            </a:ln>
          </p:spPr>
        </p:cxnSp>
        <p:sp>
          <p:nvSpPr>
            <p:cNvPr id="4830" name="Google Shape;4830;p69"/>
            <p:cNvSpPr/>
            <p:nvPr/>
          </p:nvSpPr>
          <p:spPr>
            <a:xfrm>
              <a:off x="1839112"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3" name="Google Shape;4833;p69"/>
            <p:cNvSpPr/>
            <p:nvPr/>
          </p:nvSpPr>
          <p:spPr>
            <a:xfrm>
              <a:off x="1839112"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4" name="Google Shape;4834;p69"/>
            <p:cNvSpPr/>
            <p:nvPr/>
          </p:nvSpPr>
          <p:spPr>
            <a:xfrm>
              <a:off x="3182171"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835" name="Google Shape;4835;p69"/>
            <p:cNvCxnSpPr>
              <a:endCxn id="4834" idx="2"/>
            </p:cNvCxnSpPr>
            <p:nvPr/>
          </p:nvCxnSpPr>
          <p:spPr>
            <a:xfrm>
              <a:off x="2413871" y="4154498"/>
              <a:ext cx="768300" cy="900"/>
            </a:xfrm>
            <a:prstGeom prst="bentConnector3">
              <a:avLst>
                <a:gd name="adj1" fmla="val 50000"/>
              </a:avLst>
            </a:prstGeom>
            <a:noFill/>
            <a:ln w="19050" cap="flat" cmpd="sng">
              <a:solidFill>
                <a:srgbClr val="374957"/>
              </a:solidFill>
              <a:prstDash val="solid"/>
              <a:round/>
              <a:headEnd type="none" w="med" len="med"/>
              <a:tailEnd type="none" w="med" len="med"/>
            </a:ln>
          </p:spPr>
        </p:cxnSp>
      </p:grpSp>
      <p:grpSp>
        <p:nvGrpSpPr>
          <p:cNvPr id="4836" name="Google Shape;4836;p69"/>
          <p:cNvGrpSpPr/>
          <p:nvPr/>
        </p:nvGrpSpPr>
        <p:grpSpPr>
          <a:xfrm>
            <a:off x="3428944" y="979954"/>
            <a:ext cx="1637968" cy="154942"/>
            <a:chOff x="238125" y="2506075"/>
            <a:chExt cx="7115411" cy="673075"/>
          </a:xfrm>
        </p:grpSpPr>
        <p:sp>
          <p:nvSpPr>
            <p:cNvPr id="4837" name="Google Shape;4837;p69"/>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8" name="Google Shape;4838;p69"/>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9" name="Google Shape;4839;p69"/>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0" name="Google Shape;4840;p69"/>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1" name="Google Shape;4841;p69"/>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42" name="Google Shape;4842;p69"/>
          <p:cNvGrpSpPr/>
          <p:nvPr/>
        </p:nvGrpSpPr>
        <p:grpSpPr>
          <a:xfrm>
            <a:off x="1969680" y="1294672"/>
            <a:ext cx="1262932" cy="785408"/>
            <a:chOff x="548861" y="389676"/>
            <a:chExt cx="3843371" cy="2390163"/>
          </a:xfrm>
        </p:grpSpPr>
        <p:cxnSp>
          <p:nvCxnSpPr>
            <p:cNvPr id="4843" name="Google Shape;4843;p69"/>
            <p:cNvCxnSpPr/>
            <p:nvPr/>
          </p:nvCxnSpPr>
          <p:spPr>
            <a:xfrm rot="10800000" flipH="1">
              <a:off x="3486925" y="1918250"/>
              <a:ext cx="742200" cy="6903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844" name="Google Shape;4844;p69"/>
            <p:cNvCxnSpPr/>
            <p:nvPr/>
          </p:nvCxnSpPr>
          <p:spPr>
            <a:xfrm rot="-5400000" flipH="1">
              <a:off x="3486925" y="577350"/>
              <a:ext cx="650100" cy="6501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845" name="Google Shape;4845;p69"/>
            <p:cNvCxnSpPr/>
            <p:nvPr/>
          </p:nvCxnSpPr>
          <p:spPr>
            <a:xfrm>
              <a:off x="2725450" y="576000"/>
              <a:ext cx="1410600" cy="18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846" name="Google Shape;4846;p69"/>
            <p:cNvCxnSpPr/>
            <p:nvPr/>
          </p:nvCxnSpPr>
          <p:spPr>
            <a:xfrm rot="10800000" flipH="1">
              <a:off x="756500" y="577975"/>
              <a:ext cx="1705500" cy="1049100"/>
            </a:xfrm>
            <a:prstGeom prst="bentConnector3">
              <a:avLst>
                <a:gd name="adj1" fmla="val 50000"/>
              </a:avLst>
            </a:prstGeom>
            <a:noFill/>
            <a:ln w="9525" cap="flat" cmpd="sng">
              <a:solidFill>
                <a:srgbClr val="BAC8D3"/>
              </a:solidFill>
              <a:prstDash val="solid"/>
              <a:round/>
              <a:headEnd type="none" w="med" len="med"/>
              <a:tailEnd type="none" w="med" len="med"/>
            </a:ln>
          </p:spPr>
        </p:cxnSp>
        <p:cxnSp>
          <p:nvCxnSpPr>
            <p:cNvPr id="4847" name="Google Shape;4847;p69"/>
            <p:cNvCxnSpPr/>
            <p:nvPr/>
          </p:nvCxnSpPr>
          <p:spPr>
            <a:xfrm>
              <a:off x="760067" y="1625791"/>
              <a:ext cx="1689000" cy="9741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4848" name="Google Shape;4848;p69"/>
            <p:cNvSpPr/>
            <p:nvPr/>
          </p:nvSpPr>
          <p:spPr>
            <a:xfrm>
              <a:off x="548861" y="1338125"/>
              <a:ext cx="502050" cy="50287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849" name="Google Shape;4849;p69"/>
            <p:cNvCxnSpPr/>
            <p:nvPr/>
          </p:nvCxnSpPr>
          <p:spPr>
            <a:xfrm>
              <a:off x="2725450" y="2609025"/>
              <a:ext cx="1416000" cy="18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4850" name="Google Shape;4850;p69"/>
            <p:cNvSpPr/>
            <p:nvPr/>
          </p:nvSpPr>
          <p:spPr>
            <a:xfrm>
              <a:off x="4095707" y="1083398"/>
              <a:ext cx="289400" cy="268650"/>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1" name="Google Shape;4851;p69"/>
            <p:cNvSpPr/>
            <p:nvPr/>
          </p:nvSpPr>
          <p:spPr>
            <a:xfrm>
              <a:off x="2421967" y="389676"/>
              <a:ext cx="383625" cy="371825"/>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2" name="Google Shape;4852;p69"/>
            <p:cNvSpPr/>
            <p:nvPr/>
          </p:nvSpPr>
          <p:spPr>
            <a:xfrm>
              <a:off x="4095707" y="426309"/>
              <a:ext cx="289400" cy="268850"/>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3" name="Google Shape;4853;p69"/>
            <p:cNvSpPr/>
            <p:nvPr/>
          </p:nvSpPr>
          <p:spPr>
            <a:xfrm>
              <a:off x="4102832" y="2474633"/>
              <a:ext cx="289400" cy="269425"/>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4" name="Google Shape;4854;p69"/>
            <p:cNvSpPr/>
            <p:nvPr/>
          </p:nvSpPr>
          <p:spPr>
            <a:xfrm>
              <a:off x="4095707" y="1772738"/>
              <a:ext cx="289400" cy="268825"/>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5" name="Google Shape;4855;p69"/>
            <p:cNvSpPr/>
            <p:nvPr/>
          </p:nvSpPr>
          <p:spPr>
            <a:xfrm>
              <a:off x="2422792" y="2408015"/>
              <a:ext cx="383650" cy="371825"/>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56" name="Google Shape;4856;p69"/>
          <p:cNvGrpSpPr/>
          <p:nvPr/>
        </p:nvGrpSpPr>
        <p:grpSpPr>
          <a:xfrm>
            <a:off x="757812" y="2401550"/>
            <a:ext cx="1412054" cy="633562"/>
            <a:chOff x="1187400" y="2529299"/>
            <a:chExt cx="6769193" cy="2241903"/>
          </a:xfrm>
        </p:grpSpPr>
        <p:sp>
          <p:nvSpPr>
            <p:cNvPr id="4857" name="Google Shape;4857;p69"/>
            <p:cNvSpPr/>
            <p:nvPr/>
          </p:nvSpPr>
          <p:spPr>
            <a:xfrm>
              <a:off x="3802943" y="2529299"/>
              <a:ext cx="1538100" cy="442500"/>
            </a:xfrm>
            <a:prstGeom prst="roundRect">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4858" name="Google Shape;4858;p69"/>
            <p:cNvSpPr/>
            <p:nvPr/>
          </p:nvSpPr>
          <p:spPr>
            <a:xfrm>
              <a:off x="5573240"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859" name="Google Shape;4859;p69"/>
            <p:cNvSpPr/>
            <p:nvPr/>
          </p:nvSpPr>
          <p:spPr>
            <a:xfrm>
              <a:off x="2032647"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860" name="Google Shape;4860;p69"/>
            <p:cNvSpPr/>
            <p:nvPr/>
          </p:nvSpPr>
          <p:spPr>
            <a:xfrm>
              <a:off x="11874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861" name="Google Shape;4861;p69"/>
            <p:cNvSpPr/>
            <p:nvPr/>
          </p:nvSpPr>
          <p:spPr>
            <a:xfrm>
              <a:off x="28778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862" name="Google Shape;4862;p69"/>
            <p:cNvSpPr/>
            <p:nvPr/>
          </p:nvSpPr>
          <p:spPr>
            <a:xfrm>
              <a:off x="47280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863" name="Google Shape;4863;p69"/>
            <p:cNvSpPr/>
            <p:nvPr/>
          </p:nvSpPr>
          <p:spPr>
            <a:xfrm>
              <a:off x="64184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cxnSp>
          <p:nvCxnSpPr>
            <p:cNvPr id="4864" name="Google Shape;4864;p69"/>
            <p:cNvCxnSpPr>
              <a:stCxn id="4857" idx="2"/>
              <a:endCxn id="4858" idx="0"/>
            </p:cNvCxnSpPr>
            <p:nvPr/>
          </p:nvCxnSpPr>
          <p:spPr>
            <a:xfrm rot="-5400000" flipH="1">
              <a:off x="5228543" y="2315249"/>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865" name="Google Shape;4865;p69"/>
            <p:cNvCxnSpPr>
              <a:stCxn id="4859" idx="0"/>
              <a:endCxn id="4857" idx="2"/>
            </p:cNvCxnSpPr>
            <p:nvPr/>
          </p:nvCxnSpPr>
          <p:spPr>
            <a:xfrm rot="-5400000">
              <a:off x="3458247" y="2315250"/>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866" name="Google Shape;4866;p69"/>
            <p:cNvCxnSpPr>
              <a:stCxn id="4859" idx="2"/>
              <a:endCxn id="4861" idx="0"/>
            </p:cNvCxnSpPr>
            <p:nvPr/>
          </p:nvCxnSpPr>
          <p:spPr>
            <a:xfrm rot="-5400000" flipH="1">
              <a:off x="2995647" y="3677550"/>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867" name="Google Shape;4867;p69"/>
            <p:cNvCxnSpPr>
              <a:stCxn id="4860" idx="0"/>
              <a:endCxn id="4859" idx="2"/>
            </p:cNvCxnSpPr>
            <p:nvPr/>
          </p:nvCxnSpPr>
          <p:spPr>
            <a:xfrm rot="-5400000">
              <a:off x="21504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868" name="Google Shape;4868;p69"/>
            <p:cNvCxnSpPr>
              <a:stCxn id="4858" idx="2"/>
              <a:endCxn id="4863" idx="0"/>
            </p:cNvCxnSpPr>
            <p:nvPr/>
          </p:nvCxnSpPr>
          <p:spPr>
            <a:xfrm rot="-5400000" flipH="1">
              <a:off x="6536390" y="3677400"/>
              <a:ext cx="457200" cy="8454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869" name="Google Shape;4869;p69"/>
            <p:cNvCxnSpPr>
              <a:stCxn id="4862" idx="0"/>
              <a:endCxn id="4858" idx="2"/>
            </p:cNvCxnSpPr>
            <p:nvPr/>
          </p:nvCxnSpPr>
          <p:spPr>
            <a:xfrm rot="-5400000">
              <a:off x="56910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grpSp>
      <p:grpSp>
        <p:nvGrpSpPr>
          <p:cNvPr id="4870" name="Google Shape;4870;p69"/>
          <p:cNvGrpSpPr/>
          <p:nvPr/>
        </p:nvGrpSpPr>
        <p:grpSpPr>
          <a:xfrm>
            <a:off x="6844058" y="2894258"/>
            <a:ext cx="1579035" cy="540873"/>
            <a:chOff x="6895650" y="3126697"/>
            <a:chExt cx="1436662" cy="492105"/>
          </a:xfrm>
        </p:grpSpPr>
        <p:sp>
          <p:nvSpPr>
            <p:cNvPr id="4871" name="Google Shape;4871;p69"/>
            <p:cNvSpPr/>
            <p:nvPr/>
          </p:nvSpPr>
          <p:spPr>
            <a:xfrm>
              <a:off x="715182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2" name="Google Shape;4872;p69"/>
            <p:cNvSpPr/>
            <p:nvPr/>
          </p:nvSpPr>
          <p:spPr>
            <a:xfrm>
              <a:off x="766416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3" name="Google Shape;4873;p69"/>
            <p:cNvSpPr/>
            <p:nvPr/>
          </p:nvSpPr>
          <p:spPr>
            <a:xfrm>
              <a:off x="6895650" y="3127761"/>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4" name="Google Shape;4874;p69"/>
            <p:cNvSpPr/>
            <p:nvPr/>
          </p:nvSpPr>
          <p:spPr>
            <a:xfrm>
              <a:off x="7399482"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5" name="Google Shape;4875;p69"/>
            <p:cNvSpPr/>
            <p:nvPr/>
          </p:nvSpPr>
          <p:spPr>
            <a:xfrm>
              <a:off x="7911823"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76" name="Google Shape;4876;p69"/>
            <p:cNvGrpSpPr/>
            <p:nvPr/>
          </p:nvGrpSpPr>
          <p:grpSpPr>
            <a:xfrm>
              <a:off x="6995957" y="3335810"/>
              <a:ext cx="1230393" cy="71754"/>
              <a:chOff x="6995957" y="3287964"/>
              <a:chExt cx="1230393" cy="71754"/>
            </a:xfrm>
          </p:grpSpPr>
          <p:sp>
            <p:nvSpPr>
              <p:cNvPr id="4877" name="Google Shape;4877;p69"/>
              <p:cNvSpPr/>
              <p:nvPr/>
            </p:nvSpPr>
            <p:spPr>
              <a:xfrm>
                <a:off x="8006733" y="3287964"/>
                <a:ext cx="219617" cy="71754"/>
              </a:xfrm>
              <a:custGeom>
                <a:avLst/>
                <a:gdLst/>
                <a:ahLst/>
                <a:cxnLst/>
                <a:rect l="l" t="t" r="r" b="b"/>
                <a:pathLst>
                  <a:path w="6608" h="2159" extrusionOk="0">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8" name="Google Shape;4878;p69"/>
              <p:cNvSpPr/>
              <p:nvPr/>
            </p:nvSpPr>
            <p:spPr>
              <a:xfrm>
                <a:off x="7756540" y="3287964"/>
                <a:ext cx="219617" cy="71754"/>
              </a:xfrm>
              <a:custGeom>
                <a:avLst/>
                <a:gdLst/>
                <a:ahLst/>
                <a:cxnLst/>
                <a:rect l="l" t="t" r="r" b="b"/>
                <a:pathLst>
                  <a:path w="6608" h="2159" extrusionOk="0">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9" name="Google Shape;4879;p69"/>
              <p:cNvSpPr/>
              <p:nvPr/>
            </p:nvSpPr>
            <p:spPr>
              <a:xfrm>
                <a:off x="7496443"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0" name="Google Shape;4880;p69"/>
              <p:cNvSpPr/>
              <p:nvPr/>
            </p:nvSpPr>
            <p:spPr>
              <a:xfrm>
                <a:off x="7243757"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1" name="Google Shape;4881;p69"/>
              <p:cNvSpPr/>
              <p:nvPr/>
            </p:nvSpPr>
            <p:spPr>
              <a:xfrm>
                <a:off x="6995957" y="3287964"/>
                <a:ext cx="219617" cy="71754"/>
              </a:xfrm>
              <a:custGeom>
                <a:avLst/>
                <a:gdLst/>
                <a:ahLst/>
                <a:cxnLst/>
                <a:rect l="l" t="t" r="r" b="b"/>
                <a:pathLst>
                  <a:path w="6608" h="2159" extrusionOk="0">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82" name="Google Shape;4882;p69"/>
          <p:cNvGrpSpPr/>
          <p:nvPr/>
        </p:nvGrpSpPr>
        <p:grpSpPr>
          <a:xfrm>
            <a:off x="6842640" y="3531021"/>
            <a:ext cx="1581862" cy="650625"/>
            <a:chOff x="6777990" y="3710194"/>
            <a:chExt cx="1646915" cy="677382"/>
          </a:xfrm>
        </p:grpSpPr>
        <p:grpSp>
          <p:nvGrpSpPr>
            <p:cNvPr id="4883" name="Google Shape;4883;p69"/>
            <p:cNvGrpSpPr/>
            <p:nvPr/>
          </p:nvGrpSpPr>
          <p:grpSpPr>
            <a:xfrm>
              <a:off x="6777990" y="3874492"/>
              <a:ext cx="411129" cy="513083"/>
              <a:chOff x="6777990" y="3874492"/>
              <a:chExt cx="411129" cy="513083"/>
            </a:xfrm>
          </p:grpSpPr>
          <p:cxnSp>
            <p:nvCxnSpPr>
              <p:cNvPr id="4884" name="Google Shape;4884;p69"/>
              <p:cNvCxnSpPr/>
              <p:nvPr/>
            </p:nvCxnSpPr>
            <p:spPr>
              <a:xfrm>
                <a:off x="6977019"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4885" name="Google Shape;4885;p69"/>
              <p:cNvSpPr/>
              <p:nvPr/>
            </p:nvSpPr>
            <p:spPr>
              <a:xfrm>
                <a:off x="6777990"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86" name="Google Shape;4886;p69"/>
            <p:cNvGrpSpPr/>
            <p:nvPr/>
          </p:nvGrpSpPr>
          <p:grpSpPr>
            <a:xfrm>
              <a:off x="7188425" y="3710194"/>
              <a:ext cx="411123" cy="520535"/>
              <a:chOff x="7188425" y="3710194"/>
              <a:chExt cx="411123" cy="520535"/>
            </a:xfrm>
          </p:grpSpPr>
          <p:cxnSp>
            <p:nvCxnSpPr>
              <p:cNvPr id="4887" name="Google Shape;4887;p69"/>
              <p:cNvCxnSpPr/>
              <p:nvPr/>
            </p:nvCxnSpPr>
            <p:spPr>
              <a:xfrm rot="10800000">
                <a:off x="7393988" y="3710194"/>
                <a:ext cx="0" cy="170700"/>
              </a:xfrm>
              <a:prstGeom prst="straightConnector1">
                <a:avLst/>
              </a:prstGeom>
              <a:noFill/>
              <a:ln w="19050" cap="flat" cmpd="sng">
                <a:solidFill>
                  <a:srgbClr val="A5B7C6"/>
                </a:solidFill>
                <a:prstDash val="solid"/>
                <a:round/>
                <a:headEnd type="none" w="med" len="med"/>
                <a:tailEnd type="diamond" w="med" len="med"/>
              </a:ln>
            </p:spPr>
          </p:cxnSp>
          <p:sp>
            <p:nvSpPr>
              <p:cNvPr id="4888" name="Google Shape;4888;p69"/>
              <p:cNvSpPr/>
              <p:nvPr/>
            </p:nvSpPr>
            <p:spPr>
              <a:xfrm>
                <a:off x="7188425" y="3874492"/>
                <a:ext cx="411123" cy="356237"/>
              </a:xfrm>
              <a:custGeom>
                <a:avLst/>
                <a:gdLst/>
                <a:ahLst/>
                <a:cxnLst/>
                <a:rect l="l" t="t" r="r" b="b"/>
                <a:pathLst>
                  <a:path w="69271" h="60023" extrusionOk="0">
                    <a:moveTo>
                      <a:pt x="17274" y="0"/>
                    </a:moveTo>
                    <a:lnTo>
                      <a:pt x="0" y="30011"/>
                    </a:lnTo>
                    <a:lnTo>
                      <a:pt x="17274"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89" name="Google Shape;4889;p69"/>
            <p:cNvGrpSpPr/>
            <p:nvPr/>
          </p:nvGrpSpPr>
          <p:grpSpPr>
            <a:xfrm>
              <a:off x="7603341" y="3874492"/>
              <a:ext cx="411474" cy="513083"/>
              <a:chOff x="7603341" y="3874492"/>
              <a:chExt cx="411474" cy="513083"/>
            </a:xfrm>
          </p:grpSpPr>
          <p:cxnSp>
            <p:nvCxnSpPr>
              <p:cNvPr id="4890" name="Google Shape;4890;p69"/>
              <p:cNvCxnSpPr/>
              <p:nvPr/>
            </p:nvCxnSpPr>
            <p:spPr>
              <a:xfrm>
                <a:off x="7809095"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4891" name="Google Shape;4891;p69"/>
              <p:cNvSpPr/>
              <p:nvPr/>
            </p:nvSpPr>
            <p:spPr>
              <a:xfrm>
                <a:off x="7603341" y="3874492"/>
                <a:ext cx="411474" cy="356237"/>
              </a:xfrm>
              <a:custGeom>
                <a:avLst/>
                <a:gdLst/>
                <a:ahLst/>
                <a:cxnLst/>
                <a:rect l="l" t="t" r="r" b="b"/>
                <a:pathLst>
                  <a:path w="69330" h="60023" extrusionOk="0">
                    <a:moveTo>
                      <a:pt x="17333" y="0"/>
                    </a:moveTo>
                    <a:lnTo>
                      <a:pt x="1" y="30011"/>
                    </a:lnTo>
                    <a:lnTo>
                      <a:pt x="17333" y="60023"/>
                    </a:lnTo>
                    <a:lnTo>
                      <a:pt x="51998" y="60023"/>
                    </a:lnTo>
                    <a:lnTo>
                      <a:pt x="69330" y="30011"/>
                    </a:lnTo>
                    <a:lnTo>
                      <a:pt x="51998"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92" name="Google Shape;4892;p69"/>
            <p:cNvGrpSpPr/>
            <p:nvPr/>
          </p:nvGrpSpPr>
          <p:grpSpPr>
            <a:xfrm>
              <a:off x="8013776" y="3722847"/>
              <a:ext cx="411129" cy="507881"/>
              <a:chOff x="8013776" y="3722847"/>
              <a:chExt cx="411129" cy="507881"/>
            </a:xfrm>
          </p:grpSpPr>
          <p:cxnSp>
            <p:nvCxnSpPr>
              <p:cNvPr id="4893" name="Google Shape;4893;p69"/>
              <p:cNvCxnSpPr/>
              <p:nvPr/>
            </p:nvCxnSpPr>
            <p:spPr>
              <a:xfrm rot="10800000">
                <a:off x="8219339" y="3722847"/>
                <a:ext cx="0" cy="169800"/>
              </a:xfrm>
              <a:prstGeom prst="straightConnector1">
                <a:avLst/>
              </a:prstGeom>
              <a:noFill/>
              <a:ln w="19050" cap="flat" cmpd="sng">
                <a:solidFill>
                  <a:srgbClr val="A5B7C6"/>
                </a:solidFill>
                <a:prstDash val="solid"/>
                <a:round/>
                <a:headEnd type="none" w="med" len="med"/>
                <a:tailEnd type="diamond" w="med" len="med"/>
              </a:ln>
            </p:spPr>
          </p:cxnSp>
          <p:sp>
            <p:nvSpPr>
              <p:cNvPr id="4894" name="Google Shape;4894;p69"/>
              <p:cNvSpPr/>
              <p:nvPr/>
            </p:nvSpPr>
            <p:spPr>
              <a:xfrm>
                <a:off x="8013776"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95" name="Google Shape;4895;p69"/>
          <p:cNvGrpSpPr/>
          <p:nvPr/>
        </p:nvGrpSpPr>
        <p:grpSpPr>
          <a:xfrm>
            <a:off x="5262155" y="2703861"/>
            <a:ext cx="1421889" cy="1020603"/>
            <a:chOff x="5190863" y="2824811"/>
            <a:chExt cx="1544860" cy="1108869"/>
          </a:xfrm>
        </p:grpSpPr>
        <p:grpSp>
          <p:nvGrpSpPr>
            <p:cNvPr id="4896" name="Google Shape;4896;p69"/>
            <p:cNvGrpSpPr/>
            <p:nvPr/>
          </p:nvGrpSpPr>
          <p:grpSpPr>
            <a:xfrm>
              <a:off x="5938695" y="3176919"/>
              <a:ext cx="685761" cy="404739"/>
              <a:chOff x="5938695" y="3176919"/>
              <a:chExt cx="685761" cy="404739"/>
            </a:xfrm>
          </p:grpSpPr>
          <p:grpSp>
            <p:nvGrpSpPr>
              <p:cNvPr id="4897" name="Google Shape;4897;p69"/>
              <p:cNvGrpSpPr/>
              <p:nvPr/>
            </p:nvGrpSpPr>
            <p:grpSpPr>
              <a:xfrm>
                <a:off x="5938695" y="3176919"/>
                <a:ext cx="685761" cy="404739"/>
                <a:chOff x="5938695" y="3176919"/>
                <a:chExt cx="685761" cy="404739"/>
              </a:xfrm>
            </p:grpSpPr>
            <p:sp>
              <p:nvSpPr>
                <p:cNvPr id="4898" name="Google Shape;4898;p69"/>
                <p:cNvSpPr/>
                <p:nvPr/>
              </p:nvSpPr>
              <p:spPr>
                <a:xfrm>
                  <a:off x="5938695" y="3176919"/>
                  <a:ext cx="404679" cy="404739"/>
                </a:xfrm>
                <a:custGeom>
                  <a:avLst/>
                  <a:gdLst/>
                  <a:ahLst/>
                  <a:cxnLst/>
                  <a:rect l="l" t="t" r="r" b="b"/>
                  <a:pathLst>
                    <a:path w="9649" h="9651" extrusionOk="0">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9" name="Google Shape;4899;p69"/>
                <p:cNvSpPr/>
                <p:nvPr/>
              </p:nvSpPr>
              <p:spPr>
                <a:xfrm>
                  <a:off x="6256893" y="3285705"/>
                  <a:ext cx="367562" cy="187754"/>
                </a:xfrm>
                <a:custGeom>
                  <a:avLst/>
                  <a:gdLst/>
                  <a:ahLst/>
                  <a:cxnLst/>
                  <a:rect l="l" t="t" r="r" b="b"/>
                  <a:pathLst>
                    <a:path w="8764" h="4477" extrusionOk="0">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00" name="Google Shape;4900;p69"/>
              <p:cNvSpPr/>
              <p:nvPr/>
            </p:nvSpPr>
            <p:spPr>
              <a:xfrm>
                <a:off x="6044300" y="3282475"/>
                <a:ext cx="191959" cy="191990"/>
              </a:xfrm>
              <a:custGeom>
                <a:avLst/>
                <a:gdLst/>
                <a:ahLst/>
                <a:cxnLst/>
                <a:rect l="l" t="t" r="r" b="b"/>
                <a:pathLst>
                  <a:path w="4577" h="4578" extrusionOk="0">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01" name="Google Shape;4901;p69"/>
            <p:cNvGrpSpPr/>
            <p:nvPr/>
          </p:nvGrpSpPr>
          <p:grpSpPr>
            <a:xfrm>
              <a:off x="5305233" y="3176835"/>
              <a:ext cx="685971" cy="404655"/>
              <a:chOff x="5305233" y="3176835"/>
              <a:chExt cx="685971" cy="404655"/>
            </a:xfrm>
          </p:grpSpPr>
          <p:grpSp>
            <p:nvGrpSpPr>
              <p:cNvPr id="4902" name="Google Shape;4902;p69"/>
              <p:cNvGrpSpPr/>
              <p:nvPr/>
            </p:nvGrpSpPr>
            <p:grpSpPr>
              <a:xfrm>
                <a:off x="5305233" y="3176835"/>
                <a:ext cx="685971" cy="404655"/>
                <a:chOff x="5305233" y="3176835"/>
                <a:chExt cx="685971" cy="404655"/>
              </a:xfrm>
            </p:grpSpPr>
            <p:sp>
              <p:nvSpPr>
                <p:cNvPr id="4903" name="Google Shape;4903;p69"/>
                <p:cNvSpPr/>
                <p:nvPr/>
              </p:nvSpPr>
              <p:spPr>
                <a:xfrm>
                  <a:off x="5586650" y="3176835"/>
                  <a:ext cx="404553" cy="404655"/>
                </a:xfrm>
                <a:custGeom>
                  <a:avLst/>
                  <a:gdLst/>
                  <a:ahLst/>
                  <a:cxnLst/>
                  <a:rect l="l" t="t" r="r" b="b"/>
                  <a:pathLst>
                    <a:path w="9646" h="9649" extrusionOk="0">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4" name="Google Shape;4904;p69"/>
                <p:cNvSpPr/>
                <p:nvPr/>
              </p:nvSpPr>
              <p:spPr>
                <a:xfrm>
                  <a:off x="5305233" y="3285914"/>
                  <a:ext cx="367352" cy="187796"/>
                </a:xfrm>
                <a:custGeom>
                  <a:avLst/>
                  <a:gdLst/>
                  <a:ahLst/>
                  <a:cxnLst/>
                  <a:rect l="l" t="t" r="r" b="b"/>
                  <a:pathLst>
                    <a:path w="8759" h="4478" extrusionOk="0">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05" name="Google Shape;4905;p69"/>
              <p:cNvSpPr/>
              <p:nvPr/>
            </p:nvSpPr>
            <p:spPr>
              <a:xfrm>
                <a:off x="5694436" y="3282475"/>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06" name="Google Shape;4906;p69"/>
            <p:cNvSpPr/>
            <p:nvPr/>
          </p:nvSpPr>
          <p:spPr>
            <a:xfrm>
              <a:off x="6103938" y="3114683"/>
              <a:ext cx="40933" cy="7549"/>
            </a:xfrm>
            <a:custGeom>
              <a:avLst/>
              <a:gdLst/>
              <a:ahLst/>
              <a:cxnLst/>
              <a:rect l="l" t="t" r="r" b="b"/>
              <a:pathLst>
                <a:path w="976" h="180" extrusionOk="0">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07" name="Google Shape;4907;p69"/>
            <p:cNvGrpSpPr/>
            <p:nvPr/>
          </p:nvGrpSpPr>
          <p:grpSpPr>
            <a:xfrm>
              <a:off x="5657361" y="2824811"/>
              <a:ext cx="1078361" cy="404655"/>
              <a:chOff x="5657361" y="2824811"/>
              <a:chExt cx="1078361" cy="404655"/>
            </a:xfrm>
          </p:grpSpPr>
          <p:grpSp>
            <p:nvGrpSpPr>
              <p:cNvPr id="4908" name="Google Shape;4908;p69"/>
              <p:cNvGrpSpPr/>
              <p:nvPr/>
            </p:nvGrpSpPr>
            <p:grpSpPr>
              <a:xfrm>
                <a:off x="5657361" y="2824811"/>
                <a:ext cx="1078361" cy="404655"/>
                <a:chOff x="5657361" y="2824811"/>
                <a:chExt cx="1078361" cy="404655"/>
              </a:xfrm>
            </p:grpSpPr>
            <p:grpSp>
              <p:nvGrpSpPr>
                <p:cNvPr id="4909" name="Google Shape;4909;p69"/>
                <p:cNvGrpSpPr/>
                <p:nvPr/>
              </p:nvGrpSpPr>
              <p:grpSpPr>
                <a:xfrm>
                  <a:off x="5938485" y="2824811"/>
                  <a:ext cx="797237" cy="404655"/>
                  <a:chOff x="5938485" y="2824811"/>
                  <a:chExt cx="797237" cy="404655"/>
                </a:xfrm>
              </p:grpSpPr>
              <p:sp>
                <p:nvSpPr>
                  <p:cNvPr id="4910" name="Google Shape;4910;p69"/>
                  <p:cNvSpPr/>
                  <p:nvPr/>
                </p:nvSpPr>
                <p:spPr>
                  <a:xfrm>
                    <a:off x="6137952" y="2824811"/>
                    <a:ext cx="597771" cy="301698"/>
                  </a:xfrm>
                  <a:custGeom>
                    <a:avLst/>
                    <a:gdLst/>
                    <a:ahLst/>
                    <a:cxnLst/>
                    <a:rect l="l" t="t" r="r" b="b"/>
                    <a:pathLst>
                      <a:path w="14253" h="7194" extrusionOk="0">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1" name="Google Shape;4911;p69"/>
                  <p:cNvSpPr/>
                  <p:nvPr/>
                </p:nvSpPr>
                <p:spPr>
                  <a:xfrm>
                    <a:off x="5938485" y="2824811"/>
                    <a:ext cx="202151" cy="404655"/>
                  </a:xfrm>
                  <a:custGeom>
                    <a:avLst/>
                    <a:gdLst/>
                    <a:ahLst/>
                    <a:cxnLst/>
                    <a:rect l="l" t="t" r="r" b="b"/>
                    <a:pathLst>
                      <a:path w="4820" h="9649" extrusionOk="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12" name="Google Shape;4912;p69"/>
                <p:cNvSpPr/>
                <p:nvPr/>
              </p:nvSpPr>
              <p:spPr>
                <a:xfrm>
                  <a:off x="5657361" y="2934478"/>
                  <a:ext cx="367688" cy="187838"/>
                </a:xfrm>
                <a:custGeom>
                  <a:avLst/>
                  <a:gdLst/>
                  <a:ahLst/>
                  <a:cxnLst/>
                  <a:rect l="l" t="t" r="r" b="b"/>
                  <a:pathLst>
                    <a:path w="8767" h="4479" extrusionOk="0">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13" name="Google Shape;4913;p69"/>
              <p:cNvSpPr/>
              <p:nvPr/>
            </p:nvSpPr>
            <p:spPr>
              <a:xfrm>
                <a:off x="6047361" y="2932675"/>
                <a:ext cx="192001" cy="191990"/>
              </a:xfrm>
              <a:custGeom>
                <a:avLst/>
                <a:gdLst/>
                <a:ahLst/>
                <a:cxnLst/>
                <a:rect l="l" t="t" r="r" b="b"/>
                <a:pathLst>
                  <a:path w="4578" h="4578" extrusionOk="0">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4" name="Google Shape;4914;p69"/>
            <p:cNvGrpSpPr/>
            <p:nvPr/>
          </p:nvGrpSpPr>
          <p:grpSpPr>
            <a:xfrm>
              <a:off x="5190863" y="3528942"/>
              <a:ext cx="1078026" cy="404739"/>
              <a:chOff x="5190863" y="3528942"/>
              <a:chExt cx="1078026" cy="404739"/>
            </a:xfrm>
          </p:grpSpPr>
          <p:sp>
            <p:nvSpPr>
              <p:cNvPr id="4915" name="Google Shape;4915;p69"/>
              <p:cNvSpPr/>
              <p:nvPr/>
            </p:nvSpPr>
            <p:spPr>
              <a:xfrm>
                <a:off x="5694436" y="3635379"/>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16" name="Google Shape;4916;p69"/>
              <p:cNvGrpSpPr/>
              <p:nvPr/>
            </p:nvGrpSpPr>
            <p:grpSpPr>
              <a:xfrm>
                <a:off x="5190863" y="3528942"/>
                <a:ext cx="1078026" cy="404739"/>
                <a:chOff x="5190863" y="3528942"/>
                <a:chExt cx="1078026" cy="404739"/>
              </a:xfrm>
            </p:grpSpPr>
            <p:sp>
              <p:nvSpPr>
                <p:cNvPr id="4917" name="Google Shape;4917;p69"/>
                <p:cNvSpPr/>
                <p:nvPr/>
              </p:nvSpPr>
              <p:spPr>
                <a:xfrm>
                  <a:off x="5190863" y="3528942"/>
                  <a:ext cx="800551" cy="404739"/>
                </a:xfrm>
                <a:custGeom>
                  <a:avLst/>
                  <a:gdLst/>
                  <a:ahLst/>
                  <a:cxnLst/>
                  <a:rect l="l" t="t" r="r" b="b"/>
                  <a:pathLst>
                    <a:path w="19088" h="9651" extrusionOk="0">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8" name="Google Shape;4918;p69"/>
                <p:cNvSpPr/>
                <p:nvPr/>
              </p:nvSpPr>
              <p:spPr>
                <a:xfrm>
                  <a:off x="5905730" y="3637351"/>
                  <a:ext cx="363158" cy="187796"/>
                </a:xfrm>
                <a:custGeom>
                  <a:avLst/>
                  <a:gdLst/>
                  <a:ahLst/>
                  <a:cxnLst/>
                  <a:rect l="l" t="t" r="r" b="b"/>
                  <a:pathLst>
                    <a:path w="8659" h="4478" extrusionOk="0">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919" name="Google Shape;4919;p69"/>
          <p:cNvGrpSpPr/>
          <p:nvPr/>
        </p:nvGrpSpPr>
        <p:grpSpPr>
          <a:xfrm>
            <a:off x="728162" y="1268329"/>
            <a:ext cx="1086719" cy="879487"/>
            <a:chOff x="803162" y="1474292"/>
            <a:chExt cx="1086719" cy="879487"/>
          </a:xfrm>
        </p:grpSpPr>
        <p:grpSp>
          <p:nvGrpSpPr>
            <p:cNvPr id="4920" name="Google Shape;4920;p69"/>
            <p:cNvGrpSpPr/>
            <p:nvPr/>
          </p:nvGrpSpPr>
          <p:grpSpPr>
            <a:xfrm>
              <a:off x="803162" y="1625948"/>
              <a:ext cx="445856" cy="576579"/>
              <a:chOff x="803162" y="1625948"/>
              <a:chExt cx="445856" cy="576579"/>
            </a:xfrm>
          </p:grpSpPr>
          <p:sp>
            <p:nvSpPr>
              <p:cNvPr id="4921" name="Google Shape;4921;p69"/>
              <p:cNvSpPr/>
              <p:nvPr/>
            </p:nvSpPr>
            <p:spPr>
              <a:xfrm>
                <a:off x="803162" y="1847356"/>
                <a:ext cx="133646" cy="13386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22" name="Google Shape;4922;p69"/>
              <p:cNvGrpSpPr/>
              <p:nvPr/>
            </p:nvGrpSpPr>
            <p:grpSpPr>
              <a:xfrm>
                <a:off x="1056023" y="1625948"/>
                <a:ext cx="192995" cy="576579"/>
                <a:chOff x="1056023" y="1625948"/>
                <a:chExt cx="192995" cy="576579"/>
              </a:xfrm>
            </p:grpSpPr>
            <p:sp>
              <p:nvSpPr>
                <p:cNvPr id="4923" name="Google Shape;4923;p69"/>
                <p:cNvSpPr/>
                <p:nvPr/>
              </p:nvSpPr>
              <p:spPr>
                <a:xfrm>
                  <a:off x="1066902" y="1914079"/>
                  <a:ext cx="167456" cy="269382"/>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4" name="Google Shape;4924;p69"/>
                <p:cNvSpPr/>
                <p:nvPr/>
              </p:nvSpPr>
              <p:spPr>
                <a:xfrm>
                  <a:off x="1066902" y="1645136"/>
                  <a:ext cx="167456" cy="269382"/>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5" name="Google Shape;4925;p69"/>
                <p:cNvSpPr/>
                <p:nvPr/>
              </p:nvSpPr>
              <p:spPr>
                <a:xfrm>
                  <a:off x="1056023" y="1893872"/>
                  <a:ext cx="40644" cy="40644"/>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6" name="Google Shape;4926;p69"/>
                <p:cNvSpPr/>
                <p:nvPr/>
              </p:nvSpPr>
              <p:spPr>
                <a:xfrm>
                  <a:off x="1220365" y="2164199"/>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7" name="Google Shape;4927;p69"/>
                <p:cNvSpPr/>
                <p:nvPr/>
              </p:nvSpPr>
              <p:spPr>
                <a:xfrm>
                  <a:off x="1220365" y="1625948"/>
                  <a:ext cx="28654" cy="38467"/>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928" name="Google Shape;4928;p69"/>
            <p:cNvGrpSpPr/>
            <p:nvPr/>
          </p:nvGrpSpPr>
          <p:grpSpPr>
            <a:xfrm>
              <a:off x="1371406" y="1474292"/>
              <a:ext cx="518475" cy="879487"/>
              <a:chOff x="1398231" y="1474292"/>
              <a:chExt cx="518475" cy="879487"/>
            </a:xfrm>
          </p:grpSpPr>
          <p:grpSp>
            <p:nvGrpSpPr>
              <p:cNvPr id="4929" name="Google Shape;4929;p69"/>
              <p:cNvGrpSpPr/>
              <p:nvPr/>
            </p:nvGrpSpPr>
            <p:grpSpPr>
              <a:xfrm>
                <a:off x="1398231" y="1474292"/>
                <a:ext cx="518475" cy="341643"/>
                <a:chOff x="1398231" y="1474292"/>
                <a:chExt cx="518475" cy="341643"/>
              </a:xfrm>
            </p:grpSpPr>
            <p:sp>
              <p:nvSpPr>
                <p:cNvPr id="4930" name="Google Shape;4930;p69"/>
                <p:cNvSpPr/>
                <p:nvPr/>
              </p:nvSpPr>
              <p:spPr>
                <a:xfrm>
                  <a:off x="1398231" y="1595601"/>
                  <a:ext cx="102159" cy="99017"/>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31" name="Google Shape;4931;p69"/>
                <p:cNvGrpSpPr/>
                <p:nvPr/>
              </p:nvGrpSpPr>
              <p:grpSpPr>
                <a:xfrm>
                  <a:off x="1616453" y="1474292"/>
                  <a:ext cx="300253" cy="341643"/>
                  <a:chOff x="1616453" y="1475379"/>
                  <a:chExt cx="300253" cy="341643"/>
                </a:xfrm>
              </p:grpSpPr>
              <p:sp>
                <p:nvSpPr>
                  <p:cNvPr id="4932" name="Google Shape;4932;p69"/>
                  <p:cNvSpPr/>
                  <p:nvPr/>
                </p:nvSpPr>
                <p:spPr>
                  <a:xfrm>
                    <a:off x="1631387" y="1645136"/>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3" name="Google Shape;4933;p69"/>
                  <p:cNvSpPr/>
                  <p:nvPr/>
                </p:nvSpPr>
                <p:spPr>
                  <a:xfrm>
                    <a:off x="1716447" y="1509882"/>
                    <a:ext cx="82400" cy="61302"/>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4" name="Google Shape;4934;p69"/>
                  <p:cNvSpPr/>
                  <p:nvPr/>
                </p:nvSpPr>
                <p:spPr>
                  <a:xfrm>
                    <a:off x="1716447" y="1719091"/>
                    <a:ext cx="82400" cy="61076"/>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5" name="Google Shape;4935;p69"/>
                  <p:cNvSpPr/>
                  <p:nvPr/>
                </p:nvSpPr>
                <p:spPr>
                  <a:xfrm>
                    <a:off x="1631387" y="1570955"/>
                    <a:ext cx="85283" cy="74185"/>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6" name="Google Shape;4936;p69"/>
                  <p:cNvSpPr/>
                  <p:nvPr/>
                </p:nvSpPr>
                <p:spPr>
                  <a:xfrm>
                    <a:off x="1616453" y="1624776"/>
                    <a:ext cx="42868" cy="40717"/>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7" name="Google Shape;4937;p69"/>
                  <p:cNvSpPr/>
                  <p:nvPr/>
                </p:nvSpPr>
                <p:spPr>
                  <a:xfrm>
                    <a:off x="1784849" y="1760975"/>
                    <a:ext cx="28654" cy="38467"/>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8" name="Google Shape;4938;p69"/>
                  <p:cNvSpPr/>
                  <p:nvPr/>
                </p:nvSpPr>
                <p:spPr>
                  <a:xfrm>
                    <a:off x="1784849" y="1490834"/>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39" name="Google Shape;4939;p69"/>
                  <p:cNvGrpSpPr/>
                  <p:nvPr/>
                </p:nvGrpSpPr>
                <p:grpSpPr>
                  <a:xfrm>
                    <a:off x="1839639" y="1475379"/>
                    <a:ext cx="77067" cy="341643"/>
                    <a:chOff x="1839639" y="1475379"/>
                    <a:chExt cx="77067" cy="341643"/>
                  </a:xfrm>
                </p:grpSpPr>
                <p:sp>
                  <p:nvSpPr>
                    <p:cNvPr id="4940" name="Google Shape;4940;p69"/>
                    <p:cNvSpPr/>
                    <p:nvPr/>
                  </p:nvSpPr>
                  <p:spPr>
                    <a:xfrm>
                      <a:off x="1839639" y="1745481"/>
                      <a:ext cx="77067" cy="7154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1" name="Google Shape;4941;p69"/>
                    <p:cNvSpPr/>
                    <p:nvPr/>
                  </p:nvSpPr>
                  <p:spPr>
                    <a:xfrm>
                      <a:off x="1839639" y="1475379"/>
                      <a:ext cx="77067" cy="71595"/>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942" name="Google Shape;4942;p69"/>
              <p:cNvGrpSpPr/>
              <p:nvPr/>
            </p:nvGrpSpPr>
            <p:grpSpPr>
              <a:xfrm>
                <a:off x="1398451" y="2012951"/>
                <a:ext cx="518255" cy="340828"/>
                <a:chOff x="1398451" y="2012951"/>
                <a:chExt cx="518255" cy="340828"/>
              </a:xfrm>
            </p:grpSpPr>
            <p:sp>
              <p:nvSpPr>
                <p:cNvPr id="4943" name="Google Shape;4943;p69"/>
                <p:cNvSpPr/>
                <p:nvPr/>
              </p:nvSpPr>
              <p:spPr>
                <a:xfrm>
                  <a:off x="1398451" y="2133928"/>
                  <a:ext cx="102166" cy="99017"/>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44" name="Google Shape;4944;p69"/>
                <p:cNvGrpSpPr/>
                <p:nvPr/>
              </p:nvGrpSpPr>
              <p:grpSpPr>
                <a:xfrm>
                  <a:off x="1616453" y="2012951"/>
                  <a:ext cx="300253" cy="340828"/>
                  <a:chOff x="1616453" y="2013538"/>
                  <a:chExt cx="300253" cy="340828"/>
                </a:xfrm>
              </p:grpSpPr>
              <p:sp>
                <p:nvSpPr>
                  <p:cNvPr id="4945" name="Google Shape;4945;p69"/>
                  <p:cNvSpPr/>
                  <p:nvPr/>
                </p:nvSpPr>
                <p:spPr>
                  <a:xfrm>
                    <a:off x="1631387" y="2183474"/>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6" name="Google Shape;4946;p69"/>
                  <p:cNvSpPr/>
                  <p:nvPr/>
                </p:nvSpPr>
                <p:spPr>
                  <a:xfrm>
                    <a:off x="1716447" y="2048220"/>
                    <a:ext cx="82400" cy="61076"/>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7" name="Google Shape;4947;p69"/>
                  <p:cNvSpPr/>
                  <p:nvPr/>
                </p:nvSpPr>
                <p:spPr>
                  <a:xfrm>
                    <a:off x="1716447" y="2257422"/>
                    <a:ext cx="82400" cy="61083"/>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8" name="Google Shape;4948;p69"/>
                  <p:cNvSpPr/>
                  <p:nvPr/>
                </p:nvSpPr>
                <p:spPr>
                  <a:xfrm>
                    <a:off x="1631387" y="2109073"/>
                    <a:ext cx="85283" cy="74398"/>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9" name="Google Shape;4949;p69"/>
                  <p:cNvSpPr/>
                  <p:nvPr/>
                </p:nvSpPr>
                <p:spPr>
                  <a:xfrm>
                    <a:off x="1616453" y="2163114"/>
                    <a:ext cx="42868" cy="40491"/>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0" name="Google Shape;4950;p69"/>
                  <p:cNvSpPr/>
                  <p:nvPr/>
                </p:nvSpPr>
                <p:spPr>
                  <a:xfrm>
                    <a:off x="1784849" y="2299227"/>
                    <a:ext cx="28654" cy="3851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1" name="Google Shape;4951;p69"/>
                  <p:cNvSpPr/>
                  <p:nvPr/>
                </p:nvSpPr>
                <p:spPr>
                  <a:xfrm>
                    <a:off x="1784849" y="2028946"/>
                    <a:ext cx="28654" cy="38547"/>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52" name="Google Shape;4952;p69"/>
                  <p:cNvGrpSpPr/>
                  <p:nvPr/>
                </p:nvGrpSpPr>
                <p:grpSpPr>
                  <a:xfrm>
                    <a:off x="1839639" y="2013538"/>
                    <a:ext cx="77067" cy="340828"/>
                    <a:chOff x="1839639" y="2013538"/>
                    <a:chExt cx="77067" cy="340828"/>
                  </a:xfrm>
                </p:grpSpPr>
                <p:sp>
                  <p:nvSpPr>
                    <p:cNvPr id="4953" name="Google Shape;4953;p69"/>
                    <p:cNvSpPr/>
                    <p:nvPr/>
                  </p:nvSpPr>
                  <p:spPr>
                    <a:xfrm>
                      <a:off x="1839639" y="2282618"/>
                      <a:ext cx="77067" cy="71748"/>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4" name="Google Shape;4954;p69"/>
                    <p:cNvSpPr/>
                    <p:nvPr/>
                  </p:nvSpPr>
                  <p:spPr>
                    <a:xfrm>
                      <a:off x="1839639" y="2013538"/>
                      <a:ext cx="77067" cy="7158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4955" name="Google Shape;4955;p69"/>
          <p:cNvGrpSpPr/>
          <p:nvPr/>
        </p:nvGrpSpPr>
        <p:grpSpPr>
          <a:xfrm>
            <a:off x="724986" y="3399516"/>
            <a:ext cx="1368681" cy="682918"/>
            <a:chOff x="724986" y="3605478"/>
            <a:chExt cx="1368681" cy="682918"/>
          </a:xfrm>
        </p:grpSpPr>
        <p:grpSp>
          <p:nvGrpSpPr>
            <p:cNvPr id="4956" name="Google Shape;4956;p69"/>
            <p:cNvGrpSpPr/>
            <p:nvPr/>
          </p:nvGrpSpPr>
          <p:grpSpPr>
            <a:xfrm>
              <a:off x="1289102" y="3823629"/>
              <a:ext cx="240442" cy="250435"/>
              <a:chOff x="-165066" y="3843615"/>
              <a:chExt cx="221259" cy="230455"/>
            </a:xfrm>
          </p:grpSpPr>
          <p:sp>
            <p:nvSpPr>
              <p:cNvPr id="4957" name="Google Shape;4957;p69"/>
              <p:cNvSpPr/>
              <p:nvPr/>
            </p:nvSpPr>
            <p:spPr>
              <a:xfrm>
                <a:off x="-165066" y="3843615"/>
                <a:ext cx="106189" cy="230455"/>
              </a:xfrm>
              <a:custGeom>
                <a:avLst/>
                <a:gdLst/>
                <a:ahLst/>
                <a:cxnLst/>
                <a:rect l="l" t="t" r="r" b="b"/>
                <a:pathLst>
                  <a:path w="9076" h="19697" extrusionOk="0">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8" name="Google Shape;4958;p69"/>
              <p:cNvSpPr/>
              <p:nvPr/>
            </p:nvSpPr>
            <p:spPr>
              <a:xfrm>
                <a:off x="-100985" y="3906105"/>
                <a:ext cx="41804" cy="52708"/>
              </a:xfrm>
              <a:custGeom>
                <a:avLst/>
                <a:gdLst/>
                <a:ahLst/>
                <a:cxnLst/>
                <a:rect l="l" t="t" r="r" b="b"/>
                <a:pathLst>
                  <a:path w="3573" h="4505" fill="none" extrusionOk="0">
                    <a:moveTo>
                      <a:pt x="3573" y="1"/>
                    </a:moveTo>
                    <a:cubicBezTo>
                      <a:pt x="3573" y="1"/>
                      <a:pt x="1" y="221"/>
                      <a:pt x="997"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9" name="Google Shape;4959;p69"/>
              <p:cNvSpPr/>
              <p:nvPr/>
            </p:nvSpPr>
            <p:spPr>
              <a:xfrm>
                <a:off x="-86594" y="3875146"/>
                <a:ext cx="27296" cy="25717"/>
              </a:xfrm>
              <a:custGeom>
                <a:avLst/>
                <a:gdLst/>
                <a:ahLst/>
                <a:cxnLst/>
                <a:rect l="l" t="t" r="r" b="b"/>
                <a:pathLst>
                  <a:path w="2333" h="2198" fill="none" extrusionOk="0">
                    <a:moveTo>
                      <a:pt x="0" y="696"/>
                    </a:moveTo>
                    <a:cubicBezTo>
                      <a:pt x="0" y="696"/>
                      <a:pt x="2333" y="0"/>
                      <a:pt x="2333"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0" name="Google Shape;4960;p69"/>
              <p:cNvSpPr/>
              <p:nvPr/>
            </p:nvSpPr>
            <p:spPr>
              <a:xfrm>
                <a:off x="-113855" y="3879078"/>
                <a:ext cx="8986" cy="21785"/>
              </a:xfrm>
              <a:custGeom>
                <a:avLst/>
                <a:gdLst/>
                <a:ahLst/>
                <a:cxnLst/>
                <a:rect l="l" t="t" r="r" b="b"/>
                <a:pathLst>
                  <a:path w="768" h="1862" fill="none" extrusionOk="0">
                    <a:moveTo>
                      <a:pt x="1" y="1"/>
                    </a:moveTo>
                    <a:cubicBezTo>
                      <a:pt x="1" y="1"/>
                      <a:pt x="1" y="1056"/>
                      <a:pt x="768"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1" name="Google Shape;4961;p69"/>
              <p:cNvSpPr/>
              <p:nvPr/>
            </p:nvSpPr>
            <p:spPr>
              <a:xfrm>
                <a:off x="-148861" y="3908679"/>
                <a:ext cx="53340" cy="15538"/>
              </a:xfrm>
              <a:custGeom>
                <a:avLst/>
                <a:gdLst/>
                <a:ahLst/>
                <a:cxnLst/>
                <a:rect l="l" t="t" r="r" b="b"/>
                <a:pathLst>
                  <a:path w="4559" h="1328" fill="none" extrusionOk="0">
                    <a:moveTo>
                      <a:pt x="0" y="1030"/>
                    </a:moveTo>
                    <a:cubicBezTo>
                      <a:pt x="1301" y="1"/>
                      <a:pt x="2559" y="1327"/>
                      <a:pt x="2559" y="1327"/>
                    </a:cubicBezTo>
                    <a:cubicBezTo>
                      <a:pt x="2559" y="1327"/>
                      <a:pt x="2828" y="150"/>
                      <a:pt x="4559"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2" name="Google Shape;4962;p69"/>
              <p:cNvSpPr/>
              <p:nvPr/>
            </p:nvSpPr>
            <p:spPr>
              <a:xfrm>
                <a:off x="-137430" y="3963493"/>
                <a:ext cx="28092" cy="51948"/>
              </a:xfrm>
              <a:custGeom>
                <a:avLst/>
                <a:gdLst/>
                <a:ahLst/>
                <a:cxnLst/>
                <a:rect l="l" t="t" r="r" b="b"/>
                <a:pathLst>
                  <a:path w="2401" h="4440" fill="none" extrusionOk="0">
                    <a:moveTo>
                      <a:pt x="10" y="4439"/>
                    </a:moveTo>
                    <a:cubicBezTo>
                      <a:pt x="10" y="4439"/>
                      <a:pt x="0" y="2220"/>
                      <a:pt x="1718" y="2437"/>
                    </a:cubicBezTo>
                    <a:cubicBezTo>
                      <a:pt x="1718" y="2437"/>
                      <a:pt x="828" y="1217"/>
                      <a:pt x="2401"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3" name="Google Shape;4963;p69"/>
              <p:cNvSpPr/>
              <p:nvPr/>
            </p:nvSpPr>
            <p:spPr>
              <a:xfrm>
                <a:off x="-122021" y="4015429"/>
                <a:ext cx="12461" cy="32374"/>
              </a:xfrm>
              <a:custGeom>
                <a:avLst/>
                <a:gdLst/>
                <a:ahLst/>
                <a:cxnLst/>
                <a:rect l="l" t="t" r="r" b="b"/>
                <a:pathLst>
                  <a:path w="1065" h="2767" fill="none" extrusionOk="0">
                    <a:moveTo>
                      <a:pt x="1064" y="0"/>
                    </a:moveTo>
                    <a:cubicBezTo>
                      <a:pt x="1064" y="0"/>
                      <a:pt x="0" y="1146"/>
                      <a:pt x="702"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4" name="Google Shape;4964;p69"/>
              <p:cNvSpPr/>
              <p:nvPr/>
            </p:nvSpPr>
            <p:spPr>
              <a:xfrm>
                <a:off x="-95533" y="4013124"/>
                <a:ext cx="36235" cy="21739"/>
              </a:xfrm>
              <a:custGeom>
                <a:avLst/>
                <a:gdLst/>
                <a:ahLst/>
                <a:cxnLst/>
                <a:rect l="l" t="t" r="r" b="b"/>
                <a:pathLst>
                  <a:path w="3097" h="1858" fill="none" extrusionOk="0">
                    <a:moveTo>
                      <a:pt x="3097" y="197"/>
                    </a:moveTo>
                    <a:cubicBezTo>
                      <a:pt x="1463" y="0"/>
                      <a:pt x="764" y="1579"/>
                      <a:pt x="764" y="1579"/>
                    </a:cubicBezTo>
                    <a:cubicBezTo>
                      <a:pt x="764" y="1579"/>
                      <a:pt x="334" y="1391"/>
                      <a:pt x="1"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5" name="Google Shape;4965;p69"/>
              <p:cNvSpPr/>
              <p:nvPr/>
            </p:nvSpPr>
            <p:spPr>
              <a:xfrm>
                <a:off x="-123355" y="3941357"/>
                <a:ext cx="32000" cy="17913"/>
              </a:xfrm>
              <a:custGeom>
                <a:avLst/>
                <a:gdLst/>
                <a:ahLst/>
                <a:cxnLst/>
                <a:rect l="l" t="t" r="r" b="b"/>
                <a:pathLst>
                  <a:path w="2735" h="1531" fill="none" extrusionOk="0">
                    <a:moveTo>
                      <a:pt x="2735" y="0"/>
                    </a:moveTo>
                    <a:cubicBezTo>
                      <a:pt x="2735" y="0"/>
                      <a:pt x="1085" y="1530"/>
                      <a:pt x="1"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6" name="Google Shape;4966;p69"/>
              <p:cNvSpPr/>
              <p:nvPr/>
            </p:nvSpPr>
            <p:spPr>
              <a:xfrm>
                <a:off x="-91367" y="3973672"/>
                <a:ext cx="32070" cy="15807"/>
              </a:xfrm>
              <a:custGeom>
                <a:avLst/>
                <a:gdLst/>
                <a:ahLst/>
                <a:cxnLst/>
                <a:rect l="l" t="t" r="r" b="b"/>
                <a:pathLst>
                  <a:path w="2741" h="1351" fill="none" extrusionOk="0">
                    <a:moveTo>
                      <a:pt x="1" y="434"/>
                    </a:moveTo>
                    <a:cubicBezTo>
                      <a:pt x="1" y="434"/>
                      <a:pt x="1709" y="1"/>
                      <a:pt x="2741"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7" name="Google Shape;4967;p69"/>
              <p:cNvSpPr/>
              <p:nvPr/>
            </p:nvSpPr>
            <p:spPr>
              <a:xfrm>
                <a:off x="-49996" y="3843615"/>
                <a:ext cx="106189" cy="230455"/>
              </a:xfrm>
              <a:custGeom>
                <a:avLst/>
                <a:gdLst/>
                <a:ahLst/>
                <a:cxnLst/>
                <a:rect l="l" t="t" r="r" b="b"/>
                <a:pathLst>
                  <a:path w="9076" h="19697" extrusionOk="0">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8" name="Google Shape;4968;p69"/>
              <p:cNvSpPr/>
              <p:nvPr/>
            </p:nvSpPr>
            <p:spPr>
              <a:xfrm>
                <a:off x="-49692" y="3906105"/>
                <a:ext cx="41804" cy="52708"/>
              </a:xfrm>
              <a:custGeom>
                <a:avLst/>
                <a:gdLst/>
                <a:ahLst/>
                <a:cxnLst/>
                <a:rect l="l" t="t" r="r" b="b"/>
                <a:pathLst>
                  <a:path w="3573" h="4505" fill="none" extrusionOk="0">
                    <a:moveTo>
                      <a:pt x="1" y="1"/>
                    </a:moveTo>
                    <a:cubicBezTo>
                      <a:pt x="1" y="1"/>
                      <a:pt x="3572" y="221"/>
                      <a:pt x="2573"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9" name="Google Shape;4969;p69"/>
              <p:cNvSpPr/>
              <p:nvPr/>
            </p:nvSpPr>
            <p:spPr>
              <a:xfrm>
                <a:off x="-49575" y="3875146"/>
                <a:ext cx="27261" cy="25717"/>
              </a:xfrm>
              <a:custGeom>
                <a:avLst/>
                <a:gdLst/>
                <a:ahLst/>
                <a:cxnLst/>
                <a:rect l="l" t="t" r="r" b="b"/>
                <a:pathLst>
                  <a:path w="2330" h="2198" fill="none" extrusionOk="0">
                    <a:moveTo>
                      <a:pt x="2330" y="696"/>
                    </a:moveTo>
                    <a:cubicBezTo>
                      <a:pt x="2330" y="696"/>
                      <a:pt x="0" y="0"/>
                      <a:pt x="0"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0" name="Google Shape;4970;p69"/>
              <p:cNvSpPr/>
              <p:nvPr/>
            </p:nvSpPr>
            <p:spPr>
              <a:xfrm>
                <a:off x="-4003" y="3879078"/>
                <a:ext cx="8986" cy="21785"/>
              </a:xfrm>
              <a:custGeom>
                <a:avLst/>
                <a:gdLst/>
                <a:ahLst/>
                <a:cxnLst/>
                <a:rect l="l" t="t" r="r" b="b"/>
                <a:pathLst>
                  <a:path w="768" h="1862" fill="none" extrusionOk="0">
                    <a:moveTo>
                      <a:pt x="767" y="1"/>
                    </a:moveTo>
                    <a:cubicBezTo>
                      <a:pt x="767" y="1"/>
                      <a:pt x="767" y="1056"/>
                      <a:pt x="1"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1" name="Google Shape;4971;p69"/>
              <p:cNvSpPr/>
              <p:nvPr/>
            </p:nvSpPr>
            <p:spPr>
              <a:xfrm>
                <a:off x="-13352" y="3908679"/>
                <a:ext cx="53352" cy="15538"/>
              </a:xfrm>
              <a:custGeom>
                <a:avLst/>
                <a:gdLst/>
                <a:ahLst/>
                <a:cxnLst/>
                <a:rect l="l" t="t" r="r" b="b"/>
                <a:pathLst>
                  <a:path w="4560" h="1328" fill="none" extrusionOk="0">
                    <a:moveTo>
                      <a:pt x="4559" y="1030"/>
                    </a:moveTo>
                    <a:cubicBezTo>
                      <a:pt x="3258" y="1"/>
                      <a:pt x="1997" y="1327"/>
                      <a:pt x="1997" y="1327"/>
                    </a:cubicBezTo>
                    <a:cubicBezTo>
                      <a:pt x="1997" y="1327"/>
                      <a:pt x="1731" y="150"/>
                      <a:pt x="1"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2" name="Google Shape;4972;p69"/>
              <p:cNvSpPr/>
              <p:nvPr/>
            </p:nvSpPr>
            <p:spPr>
              <a:xfrm>
                <a:off x="466" y="3963493"/>
                <a:ext cx="28092" cy="51948"/>
              </a:xfrm>
              <a:custGeom>
                <a:avLst/>
                <a:gdLst/>
                <a:ahLst/>
                <a:cxnLst/>
                <a:rect l="l" t="t" r="r" b="b"/>
                <a:pathLst>
                  <a:path w="2401" h="4440" fill="none" extrusionOk="0">
                    <a:moveTo>
                      <a:pt x="2391" y="4439"/>
                    </a:moveTo>
                    <a:cubicBezTo>
                      <a:pt x="2391" y="4439"/>
                      <a:pt x="2401" y="2220"/>
                      <a:pt x="683" y="2437"/>
                    </a:cubicBezTo>
                    <a:cubicBezTo>
                      <a:pt x="683" y="2437"/>
                      <a:pt x="1573" y="1217"/>
                      <a:pt x="0"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3" name="Google Shape;4973;p69"/>
              <p:cNvSpPr/>
              <p:nvPr/>
            </p:nvSpPr>
            <p:spPr>
              <a:xfrm>
                <a:off x="688" y="4015429"/>
                <a:ext cx="12472" cy="32374"/>
              </a:xfrm>
              <a:custGeom>
                <a:avLst/>
                <a:gdLst/>
                <a:ahLst/>
                <a:cxnLst/>
                <a:rect l="l" t="t" r="r" b="b"/>
                <a:pathLst>
                  <a:path w="1066" h="2767" fill="none" extrusionOk="0">
                    <a:moveTo>
                      <a:pt x="1" y="0"/>
                    </a:moveTo>
                    <a:cubicBezTo>
                      <a:pt x="1" y="0"/>
                      <a:pt x="1065" y="1146"/>
                      <a:pt x="363"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4" name="Google Shape;4974;p69"/>
              <p:cNvSpPr/>
              <p:nvPr/>
            </p:nvSpPr>
            <p:spPr>
              <a:xfrm>
                <a:off x="-49575" y="4013124"/>
                <a:ext cx="36235" cy="21739"/>
              </a:xfrm>
              <a:custGeom>
                <a:avLst/>
                <a:gdLst/>
                <a:ahLst/>
                <a:cxnLst/>
                <a:rect l="l" t="t" r="r" b="b"/>
                <a:pathLst>
                  <a:path w="3097" h="1858" fill="none" extrusionOk="0">
                    <a:moveTo>
                      <a:pt x="0" y="197"/>
                    </a:moveTo>
                    <a:cubicBezTo>
                      <a:pt x="1631" y="0"/>
                      <a:pt x="2330" y="1579"/>
                      <a:pt x="2330" y="1579"/>
                    </a:cubicBezTo>
                    <a:cubicBezTo>
                      <a:pt x="2330" y="1579"/>
                      <a:pt x="2763" y="1391"/>
                      <a:pt x="3097"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5" name="Google Shape;4975;p69"/>
              <p:cNvSpPr/>
              <p:nvPr/>
            </p:nvSpPr>
            <p:spPr>
              <a:xfrm>
                <a:off x="-17517" y="3941357"/>
                <a:ext cx="32000" cy="17913"/>
              </a:xfrm>
              <a:custGeom>
                <a:avLst/>
                <a:gdLst/>
                <a:ahLst/>
                <a:cxnLst/>
                <a:rect l="l" t="t" r="r" b="b"/>
                <a:pathLst>
                  <a:path w="2735" h="1531" fill="none" extrusionOk="0">
                    <a:moveTo>
                      <a:pt x="1" y="0"/>
                    </a:moveTo>
                    <a:cubicBezTo>
                      <a:pt x="1" y="0"/>
                      <a:pt x="1651" y="1530"/>
                      <a:pt x="2734"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6" name="Google Shape;4976;p69"/>
              <p:cNvSpPr/>
              <p:nvPr/>
            </p:nvSpPr>
            <p:spPr>
              <a:xfrm>
                <a:off x="-49575" y="3973672"/>
                <a:ext cx="32070" cy="15807"/>
              </a:xfrm>
              <a:custGeom>
                <a:avLst/>
                <a:gdLst/>
                <a:ahLst/>
                <a:cxnLst/>
                <a:rect l="l" t="t" r="r" b="b"/>
                <a:pathLst>
                  <a:path w="2741" h="1351" fill="none" extrusionOk="0">
                    <a:moveTo>
                      <a:pt x="2741" y="434"/>
                    </a:moveTo>
                    <a:cubicBezTo>
                      <a:pt x="2741" y="434"/>
                      <a:pt x="1032" y="1"/>
                      <a:pt x="0"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7" name="Google Shape;4977;p69"/>
            <p:cNvGrpSpPr/>
            <p:nvPr/>
          </p:nvGrpSpPr>
          <p:grpSpPr>
            <a:xfrm>
              <a:off x="724986" y="3605478"/>
              <a:ext cx="1368681" cy="682918"/>
              <a:chOff x="724986" y="3605478"/>
              <a:chExt cx="1368681" cy="682918"/>
            </a:xfrm>
          </p:grpSpPr>
          <p:grpSp>
            <p:nvGrpSpPr>
              <p:cNvPr id="4978" name="Google Shape;4978;p69"/>
              <p:cNvGrpSpPr/>
              <p:nvPr/>
            </p:nvGrpSpPr>
            <p:grpSpPr>
              <a:xfrm>
                <a:off x="1498221" y="4047614"/>
                <a:ext cx="529172" cy="240783"/>
                <a:chOff x="1498221" y="4047614"/>
                <a:chExt cx="529172" cy="240783"/>
              </a:xfrm>
            </p:grpSpPr>
            <p:grpSp>
              <p:nvGrpSpPr>
                <p:cNvPr id="4979" name="Google Shape;4979;p69"/>
                <p:cNvGrpSpPr/>
                <p:nvPr/>
              </p:nvGrpSpPr>
              <p:grpSpPr>
                <a:xfrm>
                  <a:off x="1826655" y="4224370"/>
                  <a:ext cx="200738" cy="25631"/>
                  <a:chOff x="1826655" y="4224370"/>
                  <a:chExt cx="200738" cy="25631"/>
                </a:xfrm>
              </p:grpSpPr>
              <p:sp>
                <p:nvSpPr>
                  <p:cNvPr id="4980" name="Google Shape;4980;p69"/>
                  <p:cNvSpPr/>
                  <p:nvPr/>
                </p:nvSpPr>
                <p:spPr>
                  <a:xfrm>
                    <a:off x="1826655" y="4238011"/>
                    <a:ext cx="175094" cy="5"/>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1" name="Google Shape;4981;p69"/>
                  <p:cNvSpPr/>
                  <p:nvPr/>
                </p:nvSpPr>
                <p:spPr>
                  <a:xfrm>
                    <a:off x="2000728" y="4224370"/>
                    <a:ext cx="26665" cy="25631"/>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2" name="Google Shape;4982;p69"/>
                <p:cNvGrpSpPr/>
                <p:nvPr/>
              </p:nvGrpSpPr>
              <p:grpSpPr>
                <a:xfrm>
                  <a:off x="1498221" y="4047614"/>
                  <a:ext cx="328444" cy="240783"/>
                  <a:chOff x="1498221" y="4047614"/>
                  <a:chExt cx="328444" cy="240783"/>
                </a:xfrm>
              </p:grpSpPr>
              <p:sp>
                <p:nvSpPr>
                  <p:cNvPr id="4983" name="Google Shape;4983;p69"/>
                  <p:cNvSpPr/>
                  <p:nvPr/>
                </p:nvSpPr>
                <p:spPr>
                  <a:xfrm>
                    <a:off x="1648778" y="4185661"/>
                    <a:ext cx="177888" cy="102736"/>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84" name="Google Shape;4984;p69"/>
                  <p:cNvGrpSpPr/>
                  <p:nvPr/>
                </p:nvGrpSpPr>
                <p:grpSpPr>
                  <a:xfrm>
                    <a:off x="1498221" y="4047614"/>
                    <a:ext cx="150566" cy="190416"/>
                    <a:chOff x="1498221" y="4047614"/>
                    <a:chExt cx="150566" cy="190416"/>
                  </a:xfrm>
                </p:grpSpPr>
                <p:sp>
                  <p:nvSpPr>
                    <p:cNvPr id="4985" name="Google Shape;4985;p69"/>
                    <p:cNvSpPr/>
                    <p:nvPr/>
                  </p:nvSpPr>
                  <p:spPr>
                    <a:xfrm>
                      <a:off x="1510686" y="4060421"/>
                      <a:ext cx="138101" cy="177608"/>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6" name="Google Shape;4986;p69"/>
                    <p:cNvSpPr/>
                    <p:nvPr/>
                  </p:nvSpPr>
                  <p:spPr>
                    <a:xfrm>
                      <a:off x="1498221" y="4047614"/>
                      <a:ext cx="26646" cy="25622"/>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987" name="Google Shape;4987;p69"/>
              <p:cNvGrpSpPr/>
              <p:nvPr/>
            </p:nvGrpSpPr>
            <p:grpSpPr>
              <a:xfrm>
                <a:off x="1560718" y="3800594"/>
                <a:ext cx="532948" cy="302090"/>
                <a:chOff x="1560718" y="3800594"/>
                <a:chExt cx="532948" cy="302090"/>
              </a:xfrm>
            </p:grpSpPr>
            <p:grpSp>
              <p:nvGrpSpPr>
                <p:cNvPr id="4988" name="Google Shape;4988;p69"/>
                <p:cNvGrpSpPr/>
                <p:nvPr/>
              </p:nvGrpSpPr>
              <p:grpSpPr>
                <a:xfrm>
                  <a:off x="1912179" y="3827344"/>
                  <a:ext cx="181487" cy="25631"/>
                  <a:chOff x="1912179" y="3827344"/>
                  <a:chExt cx="181487" cy="25631"/>
                </a:xfrm>
              </p:grpSpPr>
              <p:sp>
                <p:nvSpPr>
                  <p:cNvPr id="4989" name="Google Shape;4989;p69"/>
                  <p:cNvSpPr/>
                  <p:nvPr/>
                </p:nvSpPr>
                <p:spPr>
                  <a:xfrm>
                    <a:off x="2067020" y="3827344"/>
                    <a:ext cx="26646" cy="25631"/>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0" name="Google Shape;4990;p69"/>
                  <p:cNvSpPr/>
                  <p:nvPr/>
                </p:nvSpPr>
                <p:spPr>
                  <a:xfrm>
                    <a:off x="1912179" y="3842838"/>
                    <a:ext cx="156825" cy="5"/>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1" name="Google Shape;4991;p69"/>
                <p:cNvGrpSpPr/>
                <p:nvPr/>
              </p:nvGrpSpPr>
              <p:grpSpPr>
                <a:xfrm>
                  <a:off x="1912179" y="4044505"/>
                  <a:ext cx="181487" cy="25622"/>
                  <a:chOff x="1912179" y="4044506"/>
                  <a:chExt cx="181487" cy="25622"/>
                </a:xfrm>
              </p:grpSpPr>
              <p:sp>
                <p:nvSpPr>
                  <p:cNvPr id="4992" name="Google Shape;4992;p69"/>
                  <p:cNvSpPr/>
                  <p:nvPr/>
                </p:nvSpPr>
                <p:spPr>
                  <a:xfrm>
                    <a:off x="2067020" y="4044505"/>
                    <a:ext cx="26646" cy="25622"/>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3" name="Google Shape;4993;p69"/>
                  <p:cNvSpPr/>
                  <p:nvPr/>
                </p:nvSpPr>
                <p:spPr>
                  <a:xfrm>
                    <a:off x="1912179" y="4059966"/>
                    <a:ext cx="156825" cy="5"/>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4" name="Google Shape;4994;p69"/>
                <p:cNvGrpSpPr/>
                <p:nvPr/>
              </p:nvGrpSpPr>
              <p:grpSpPr>
                <a:xfrm>
                  <a:off x="1560718" y="3800594"/>
                  <a:ext cx="351472" cy="302090"/>
                  <a:chOff x="1560718" y="3800594"/>
                  <a:chExt cx="351472" cy="302090"/>
                </a:xfrm>
              </p:grpSpPr>
              <p:grpSp>
                <p:nvGrpSpPr>
                  <p:cNvPr id="4995" name="Google Shape;4995;p69"/>
                  <p:cNvGrpSpPr/>
                  <p:nvPr/>
                </p:nvGrpSpPr>
                <p:grpSpPr>
                  <a:xfrm>
                    <a:off x="1560718" y="3842857"/>
                    <a:ext cx="173586" cy="217131"/>
                    <a:chOff x="1560718" y="3842857"/>
                    <a:chExt cx="173586" cy="217131"/>
                  </a:xfrm>
                </p:grpSpPr>
                <p:sp>
                  <p:nvSpPr>
                    <p:cNvPr id="4996" name="Google Shape;4996;p69"/>
                    <p:cNvSpPr/>
                    <p:nvPr/>
                  </p:nvSpPr>
                  <p:spPr>
                    <a:xfrm>
                      <a:off x="1560718" y="3951414"/>
                      <a:ext cx="84343" cy="5"/>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7" name="Google Shape;4997;p69"/>
                    <p:cNvSpPr/>
                    <p:nvPr/>
                  </p:nvSpPr>
                  <p:spPr>
                    <a:xfrm>
                      <a:off x="1631242" y="3936509"/>
                      <a:ext cx="26646" cy="25622"/>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8" name="Google Shape;4998;p69"/>
                    <p:cNvSpPr/>
                    <p:nvPr/>
                  </p:nvSpPr>
                  <p:spPr>
                    <a:xfrm>
                      <a:off x="1645054" y="3842857"/>
                      <a:ext cx="89251" cy="217131"/>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99" name="Google Shape;4999;p69"/>
                  <p:cNvSpPr/>
                  <p:nvPr/>
                </p:nvSpPr>
                <p:spPr>
                  <a:xfrm>
                    <a:off x="1733808" y="3800594"/>
                    <a:ext cx="177874" cy="102731"/>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0" name="Google Shape;5000;p69"/>
                  <p:cNvSpPr/>
                  <p:nvPr/>
                </p:nvSpPr>
                <p:spPr>
                  <a:xfrm>
                    <a:off x="1734297" y="3999967"/>
                    <a:ext cx="177893" cy="102717"/>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001" name="Google Shape;5001;p69"/>
              <p:cNvSpPr/>
              <p:nvPr/>
            </p:nvSpPr>
            <p:spPr>
              <a:xfrm>
                <a:off x="1258451" y="3798060"/>
                <a:ext cx="302718" cy="302541"/>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02" name="Google Shape;5002;p69"/>
              <p:cNvGrpSpPr/>
              <p:nvPr/>
            </p:nvGrpSpPr>
            <p:grpSpPr>
              <a:xfrm>
                <a:off x="785350" y="3605478"/>
                <a:ext cx="535311" cy="249245"/>
                <a:chOff x="785350" y="3605478"/>
                <a:chExt cx="535311" cy="249245"/>
              </a:xfrm>
            </p:grpSpPr>
            <p:grpSp>
              <p:nvGrpSpPr>
                <p:cNvPr id="5003" name="Google Shape;5003;p69"/>
                <p:cNvGrpSpPr/>
                <p:nvPr/>
              </p:nvGrpSpPr>
              <p:grpSpPr>
                <a:xfrm>
                  <a:off x="785350" y="3605478"/>
                  <a:ext cx="376191" cy="102736"/>
                  <a:chOff x="785350" y="3605478"/>
                  <a:chExt cx="376191" cy="102736"/>
                </a:xfrm>
              </p:grpSpPr>
              <p:sp>
                <p:nvSpPr>
                  <p:cNvPr id="5004" name="Google Shape;5004;p69"/>
                  <p:cNvSpPr/>
                  <p:nvPr/>
                </p:nvSpPr>
                <p:spPr>
                  <a:xfrm>
                    <a:off x="808023" y="3655851"/>
                    <a:ext cx="175636" cy="5"/>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5" name="Google Shape;5005;p69"/>
                  <p:cNvSpPr/>
                  <p:nvPr/>
                </p:nvSpPr>
                <p:spPr>
                  <a:xfrm>
                    <a:off x="785350" y="3643867"/>
                    <a:ext cx="25635" cy="25622"/>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6" name="Google Shape;5006;p69"/>
                  <p:cNvSpPr/>
                  <p:nvPr/>
                </p:nvSpPr>
                <p:spPr>
                  <a:xfrm>
                    <a:off x="983648" y="3605478"/>
                    <a:ext cx="177893" cy="102736"/>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07" name="Google Shape;5007;p69"/>
                <p:cNvGrpSpPr/>
                <p:nvPr/>
              </p:nvGrpSpPr>
              <p:grpSpPr>
                <a:xfrm>
                  <a:off x="1161530" y="3655851"/>
                  <a:ext cx="159131" cy="198872"/>
                  <a:chOff x="1161530" y="3655851"/>
                  <a:chExt cx="159131" cy="198872"/>
                </a:xfrm>
              </p:grpSpPr>
              <p:sp>
                <p:nvSpPr>
                  <p:cNvPr id="5008" name="Google Shape;5008;p69"/>
                  <p:cNvSpPr/>
                  <p:nvPr/>
                </p:nvSpPr>
                <p:spPr>
                  <a:xfrm>
                    <a:off x="1161530" y="3655851"/>
                    <a:ext cx="146440" cy="186082"/>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9" name="Google Shape;5009;p69"/>
                  <p:cNvSpPr/>
                  <p:nvPr/>
                </p:nvSpPr>
                <p:spPr>
                  <a:xfrm>
                    <a:off x="1293991" y="3829092"/>
                    <a:ext cx="26670" cy="25631"/>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10" name="Google Shape;5010;p69"/>
              <p:cNvGrpSpPr/>
              <p:nvPr/>
            </p:nvGrpSpPr>
            <p:grpSpPr>
              <a:xfrm>
                <a:off x="785350" y="4047614"/>
                <a:ext cx="535311" cy="240783"/>
                <a:chOff x="785350" y="4047614"/>
                <a:chExt cx="535311" cy="240783"/>
              </a:xfrm>
            </p:grpSpPr>
            <p:grpSp>
              <p:nvGrpSpPr>
                <p:cNvPr id="5011" name="Google Shape;5011;p69"/>
                <p:cNvGrpSpPr/>
                <p:nvPr/>
              </p:nvGrpSpPr>
              <p:grpSpPr>
                <a:xfrm>
                  <a:off x="1161636" y="4047614"/>
                  <a:ext cx="159025" cy="190415"/>
                  <a:chOff x="1161636" y="4047614"/>
                  <a:chExt cx="159025" cy="190415"/>
                </a:xfrm>
              </p:grpSpPr>
              <p:sp>
                <p:nvSpPr>
                  <p:cNvPr id="5012" name="Google Shape;5012;p69"/>
                  <p:cNvSpPr/>
                  <p:nvPr/>
                </p:nvSpPr>
                <p:spPr>
                  <a:xfrm>
                    <a:off x="1293991" y="4047614"/>
                    <a:ext cx="26670" cy="25631"/>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3" name="Google Shape;5013;p69"/>
                  <p:cNvSpPr/>
                  <p:nvPr/>
                </p:nvSpPr>
                <p:spPr>
                  <a:xfrm>
                    <a:off x="1161636" y="4073229"/>
                    <a:ext cx="146334" cy="16480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4" name="Google Shape;5014;p69"/>
                <p:cNvGrpSpPr/>
                <p:nvPr/>
              </p:nvGrpSpPr>
              <p:grpSpPr>
                <a:xfrm>
                  <a:off x="785350" y="4185661"/>
                  <a:ext cx="376191" cy="102736"/>
                  <a:chOff x="785350" y="4185661"/>
                  <a:chExt cx="376191" cy="102736"/>
                </a:xfrm>
              </p:grpSpPr>
              <p:sp>
                <p:nvSpPr>
                  <p:cNvPr id="5015" name="Google Shape;5015;p69"/>
                  <p:cNvSpPr/>
                  <p:nvPr/>
                </p:nvSpPr>
                <p:spPr>
                  <a:xfrm>
                    <a:off x="808023" y="4238011"/>
                    <a:ext cx="175636" cy="5"/>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6" name="Google Shape;5016;p69"/>
                  <p:cNvSpPr/>
                  <p:nvPr/>
                </p:nvSpPr>
                <p:spPr>
                  <a:xfrm>
                    <a:off x="983648" y="4185661"/>
                    <a:ext cx="177893" cy="102736"/>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7" name="Google Shape;5017;p69"/>
                  <p:cNvSpPr/>
                  <p:nvPr/>
                </p:nvSpPr>
                <p:spPr>
                  <a:xfrm>
                    <a:off x="785350" y="4224370"/>
                    <a:ext cx="26646" cy="25631"/>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18" name="Google Shape;5018;p69"/>
              <p:cNvGrpSpPr/>
              <p:nvPr/>
            </p:nvGrpSpPr>
            <p:grpSpPr>
              <a:xfrm>
                <a:off x="1501054" y="3605478"/>
                <a:ext cx="526340" cy="249240"/>
                <a:chOff x="1501054" y="3605478"/>
                <a:chExt cx="526340" cy="249240"/>
              </a:xfrm>
            </p:grpSpPr>
            <p:grpSp>
              <p:nvGrpSpPr>
                <p:cNvPr id="5019" name="Google Shape;5019;p69"/>
                <p:cNvGrpSpPr/>
                <p:nvPr/>
              </p:nvGrpSpPr>
              <p:grpSpPr>
                <a:xfrm>
                  <a:off x="1834208" y="3643867"/>
                  <a:ext cx="193185" cy="25622"/>
                  <a:chOff x="1834208" y="3643867"/>
                  <a:chExt cx="193185" cy="25622"/>
                </a:xfrm>
              </p:grpSpPr>
              <p:sp>
                <p:nvSpPr>
                  <p:cNvPr id="5020" name="Google Shape;5020;p69"/>
                  <p:cNvSpPr/>
                  <p:nvPr/>
                </p:nvSpPr>
                <p:spPr>
                  <a:xfrm>
                    <a:off x="1834208" y="3655851"/>
                    <a:ext cx="167541" cy="5"/>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1" name="Google Shape;5021;p69"/>
                  <p:cNvSpPr/>
                  <p:nvPr/>
                </p:nvSpPr>
                <p:spPr>
                  <a:xfrm>
                    <a:off x="2000728" y="3643867"/>
                    <a:ext cx="26665" cy="25622"/>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2" name="Google Shape;5022;p69"/>
                <p:cNvGrpSpPr/>
                <p:nvPr/>
              </p:nvGrpSpPr>
              <p:grpSpPr>
                <a:xfrm>
                  <a:off x="1501054" y="3605478"/>
                  <a:ext cx="333165" cy="249240"/>
                  <a:chOff x="1501054" y="3605478"/>
                  <a:chExt cx="333165" cy="249240"/>
                </a:xfrm>
              </p:grpSpPr>
              <p:sp>
                <p:nvSpPr>
                  <p:cNvPr id="5023" name="Google Shape;5023;p69"/>
                  <p:cNvSpPr/>
                  <p:nvPr/>
                </p:nvSpPr>
                <p:spPr>
                  <a:xfrm>
                    <a:off x="1656330" y="3605478"/>
                    <a:ext cx="177888" cy="102736"/>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24" name="Google Shape;5024;p69"/>
                  <p:cNvGrpSpPr/>
                  <p:nvPr/>
                </p:nvGrpSpPr>
                <p:grpSpPr>
                  <a:xfrm>
                    <a:off x="1501054" y="3655851"/>
                    <a:ext cx="155286" cy="198867"/>
                    <a:chOff x="1501054" y="3655851"/>
                    <a:chExt cx="155286" cy="198867"/>
                  </a:xfrm>
                </p:grpSpPr>
                <p:sp>
                  <p:nvSpPr>
                    <p:cNvPr id="5025" name="Google Shape;5025;p69"/>
                    <p:cNvSpPr/>
                    <p:nvPr/>
                  </p:nvSpPr>
                  <p:spPr>
                    <a:xfrm>
                      <a:off x="1516351" y="3655851"/>
                      <a:ext cx="139989" cy="186082"/>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6" name="Google Shape;5026;p69"/>
                    <p:cNvSpPr/>
                    <p:nvPr/>
                  </p:nvSpPr>
                  <p:spPr>
                    <a:xfrm>
                      <a:off x="1501054" y="3829092"/>
                      <a:ext cx="26646" cy="25626"/>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027" name="Google Shape;5027;p69"/>
              <p:cNvGrpSpPr/>
              <p:nvPr/>
            </p:nvGrpSpPr>
            <p:grpSpPr>
              <a:xfrm>
                <a:off x="724986" y="3800594"/>
                <a:ext cx="532950" cy="302090"/>
                <a:chOff x="724986" y="3800594"/>
                <a:chExt cx="532950" cy="302090"/>
              </a:xfrm>
            </p:grpSpPr>
            <p:grpSp>
              <p:nvGrpSpPr>
                <p:cNvPr id="5028" name="Google Shape;5028;p69"/>
                <p:cNvGrpSpPr/>
                <p:nvPr/>
              </p:nvGrpSpPr>
              <p:grpSpPr>
                <a:xfrm>
                  <a:off x="724986" y="4044367"/>
                  <a:ext cx="181314" cy="25626"/>
                  <a:chOff x="724986" y="4044367"/>
                  <a:chExt cx="181314" cy="25626"/>
                </a:xfrm>
              </p:grpSpPr>
              <p:sp>
                <p:nvSpPr>
                  <p:cNvPr id="5029" name="Google Shape;5029;p69"/>
                  <p:cNvSpPr/>
                  <p:nvPr/>
                </p:nvSpPr>
                <p:spPr>
                  <a:xfrm>
                    <a:off x="746695" y="4059966"/>
                    <a:ext cx="159605" cy="5"/>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0" name="Google Shape;5030;p69"/>
                  <p:cNvSpPr/>
                  <p:nvPr/>
                </p:nvSpPr>
                <p:spPr>
                  <a:xfrm>
                    <a:off x="724986" y="4044367"/>
                    <a:ext cx="26646" cy="25626"/>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1" name="Google Shape;5031;p69"/>
                <p:cNvGrpSpPr/>
                <p:nvPr/>
              </p:nvGrpSpPr>
              <p:grpSpPr>
                <a:xfrm>
                  <a:off x="906290" y="3800594"/>
                  <a:ext cx="351646" cy="302090"/>
                  <a:chOff x="906290" y="3800594"/>
                  <a:chExt cx="351646" cy="302090"/>
                </a:xfrm>
              </p:grpSpPr>
              <p:grpSp>
                <p:nvGrpSpPr>
                  <p:cNvPr id="5032" name="Google Shape;5032;p69"/>
                  <p:cNvGrpSpPr/>
                  <p:nvPr/>
                </p:nvGrpSpPr>
                <p:grpSpPr>
                  <a:xfrm>
                    <a:off x="1084172" y="3842857"/>
                    <a:ext cx="173764" cy="217131"/>
                    <a:chOff x="1084172" y="3842857"/>
                    <a:chExt cx="173764" cy="217131"/>
                  </a:xfrm>
                </p:grpSpPr>
                <p:grpSp>
                  <p:nvGrpSpPr>
                    <p:cNvPr id="5033" name="Google Shape;5033;p69"/>
                    <p:cNvGrpSpPr/>
                    <p:nvPr/>
                  </p:nvGrpSpPr>
                  <p:grpSpPr>
                    <a:xfrm>
                      <a:off x="1156862" y="3936509"/>
                      <a:ext cx="101073" cy="25622"/>
                      <a:chOff x="1156862" y="3936509"/>
                      <a:chExt cx="101073" cy="25622"/>
                    </a:xfrm>
                  </p:grpSpPr>
                  <p:sp>
                    <p:nvSpPr>
                      <p:cNvPr id="5034" name="Google Shape;5034;p69"/>
                      <p:cNvSpPr/>
                      <p:nvPr/>
                    </p:nvSpPr>
                    <p:spPr>
                      <a:xfrm>
                        <a:off x="1156862" y="3936509"/>
                        <a:ext cx="26651" cy="25622"/>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5" name="Google Shape;5035;p69"/>
                      <p:cNvSpPr/>
                      <p:nvPr/>
                    </p:nvSpPr>
                    <p:spPr>
                      <a:xfrm>
                        <a:off x="1173592" y="3951414"/>
                        <a:ext cx="84343" cy="5"/>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36" name="Google Shape;5036;p69"/>
                    <p:cNvSpPr/>
                    <p:nvPr/>
                  </p:nvSpPr>
                  <p:spPr>
                    <a:xfrm>
                      <a:off x="1084172" y="3842857"/>
                      <a:ext cx="86476" cy="217131"/>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37" name="Google Shape;5037;p69"/>
                  <p:cNvSpPr/>
                  <p:nvPr/>
                </p:nvSpPr>
                <p:spPr>
                  <a:xfrm>
                    <a:off x="906290" y="3999967"/>
                    <a:ext cx="177893" cy="102717"/>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8" name="Google Shape;5038;p69"/>
                  <p:cNvSpPr/>
                  <p:nvPr/>
                </p:nvSpPr>
                <p:spPr>
                  <a:xfrm>
                    <a:off x="914509" y="3800594"/>
                    <a:ext cx="177888" cy="102731"/>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9" name="Google Shape;5039;p69"/>
                <p:cNvGrpSpPr/>
                <p:nvPr/>
              </p:nvGrpSpPr>
              <p:grpSpPr>
                <a:xfrm>
                  <a:off x="724986" y="3830189"/>
                  <a:ext cx="189533" cy="25626"/>
                  <a:chOff x="724986" y="3830189"/>
                  <a:chExt cx="189533" cy="25626"/>
                </a:xfrm>
              </p:grpSpPr>
              <p:sp>
                <p:nvSpPr>
                  <p:cNvPr id="5040" name="Google Shape;5040;p69"/>
                  <p:cNvSpPr/>
                  <p:nvPr/>
                </p:nvSpPr>
                <p:spPr>
                  <a:xfrm>
                    <a:off x="724986" y="3830189"/>
                    <a:ext cx="26646" cy="25626"/>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1" name="Google Shape;5041;p69"/>
                  <p:cNvSpPr/>
                  <p:nvPr/>
                </p:nvSpPr>
                <p:spPr>
                  <a:xfrm>
                    <a:off x="746695" y="3842838"/>
                    <a:ext cx="167824" cy="5"/>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5042" name="Google Shape;5042;p69"/>
          <p:cNvGrpSpPr/>
          <p:nvPr/>
        </p:nvGrpSpPr>
        <p:grpSpPr>
          <a:xfrm>
            <a:off x="2253298" y="2249677"/>
            <a:ext cx="948701" cy="935378"/>
            <a:chOff x="2253298" y="2428317"/>
            <a:chExt cx="948701" cy="935378"/>
          </a:xfrm>
        </p:grpSpPr>
        <p:sp>
          <p:nvSpPr>
            <p:cNvPr id="5043" name="Google Shape;5043;p69"/>
            <p:cNvSpPr/>
            <p:nvPr/>
          </p:nvSpPr>
          <p:spPr>
            <a:xfrm>
              <a:off x="2418065" y="2799334"/>
              <a:ext cx="619167" cy="193359"/>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4" name="Google Shape;5044;p69"/>
            <p:cNvSpPr/>
            <p:nvPr/>
          </p:nvSpPr>
          <p:spPr>
            <a:xfrm>
              <a:off x="2373234" y="2761962"/>
              <a:ext cx="248482" cy="268106"/>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5" name="Google Shape;5045;p69"/>
            <p:cNvSpPr/>
            <p:nvPr/>
          </p:nvSpPr>
          <p:spPr>
            <a:xfrm>
              <a:off x="2726356" y="3024889"/>
              <a:ext cx="2582" cy="9932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6" name="Google Shape;5046;p69"/>
            <p:cNvSpPr/>
            <p:nvPr/>
          </p:nvSpPr>
          <p:spPr>
            <a:xfrm>
              <a:off x="2785174" y="3024884"/>
              <a:ext cx="287220" cy="9933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7" name="Google Shape;5047;p69"/>
            <p:cNvSpPr/>
            <p:nvPr/>
          </p:nvSpPr>
          <p:spPr>
            <a:xfrm>
              <a:off x="2382903" y="3024884"/>
              <a:ext cx="287215" cy="9933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8" name="Google Shape;5048;p69"/>
            <p:cNvSpPr/>
            <p:nvPr/>
          </p:nvSpPr>
          <p:spPr>
            <a:xfrm>
              <a:off x="2596756" y="3151259"/>
              <a:ext cx="261784" cy="212436"/>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9" name="Google Shape;5049;p69"/>
            <p:cNvSpPr/>
            <p:nvPr/>
          </p:nvSpPr>
          <p:spPr>
            <a:xfrm>
              <a:off x="2940204" y="3151259"/>
              <a:ext cx="261795" cy="212436"/>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0" name="Google Shape;5050;p69"/>
            <p:cNvSpPr/>
            <p:nvPr/>
          </p:nvSpPr>
          <p:spPr>
            <a:xfrm>
              <a:off x="2253298" y="3151259"/>
              <a:ext cx="261795" cy="212436"/>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1" name="Google Shape;5051;p69"/>
            <p:cNvSpPr/>
            <p:nvPr/>
          </p:nvSpPr>
          <p:spPr>
            <a:xfrm>
              <a:off x="2718685" y="3113966"/>
              <a:ext cx="17919" cy="17924"/>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2" name="Google Shape;5052;p69"/>
            <p:cNvSpPr/>
            <p:nvPr/>
          </p:nvSpPr>
          <p:spPr>
            <a:xfrm>
              <a:off x="3062128" y="3113966"/>
              <a:ext cx="17924" cy="17924"/>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3" name="Google Shape;5053;p69"/>
            <p:cNvSpPr/>
            <p:nvPr/>
          </p:nvSpPr>
          <p:spPr>
            <a:xfrm>
              <a:off x="2375226" y="3113966"/>
              <a:ext cx="17924" cy="17924"/>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4" name="Google Shape;5054;p69"/>
            <p:cNvSpPr/>
            <p:nvPr/>
          </p:nvSpPr>
          <p:spPr>
            <a:xfrm>
              <a:off x="2718685" y="3017224"/>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5" name="Google Shape;5055;p69"/>
            <p:cNvSpPr/>
            <p:nvPr/>
          </p:nvSpPr>
          <p:spPr>
            <a:xfrm>
              <a:off x="2777509" y="3017224"/>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6" name="Google Shape;5056;p69"/>
            <p:cNvSpPr/>
            <p:nvPr/>
          </p:nvSpPr>
          <p:spPr>
            <a:xfrm>
              <a:off x="2659856" y="3017224"/>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7" name="Google Shape;5057;p69"/>
            <p:cNvSpPr/>
            <p:nvPr/>
          </p:nvSpPr>
          <p:spPr>
            <a:xfrm>
              <a:off x="2726356" y="2667807"/>
              <a:ext cx="2582" cy="99322"/>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8" name="Google Shape;5058;p69"/>
            <p:cNvSpPr/>
            <p:nvPr/>
          </p:nvSpPr>
          <p:spPr>
            <a:xfrm>
              <a:off x="2785174" y="2667796"/>
              <a:ext cx="287210" cy="9933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9" name="Google Shape;5059;p69"/>
            <p:cNvSpPr/>
            <p:nvPr/>
          </p:nvSpPr>
          <p:spPr>
            <a:xfrm>
              <a:off x="2382892" y="2667796"/>
              <a:ext cx="287226" cy="9933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0" name="Google Shape;5060;p69"/>
            <p:cNvSpPr/>
            <p:nvPr/>
          </p:nvSpPr>
          <p:spPr>
            <a:xfrm>
              <a:off x="2596756" y="2428317"/>
              <a:ext cx="261784" cy="212447"/>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1" name="Google Shape;5061;p69"/>
            <p:cNvSpPr/>
            <p:nvPr/>
          </p:nvSpPr>
          <p:spPr>
            <a:xfrm>
              <a:off x="2940204" y="2428317"/>
              <a:ext cx="261795" cy="212447"/>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2" name="Google Shape;5062;p69"/>
            <p:cNvSpPr/>
            <p:nvPr/>
          </p:nvSpPr>
          <p:spPr>
            <a:xfrm>
              <a:off x="2253298" y="2428317"/>
              <a:ext cx="261795" cy="212447"/>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3" name="Google Shape;5063;p69"/>
            <p:cNvSpPr/>
            <p:nvPr/>
          </p:nvSpPr>
          <p:spPr>
            <a:xfrm>
              <a:off x="2718685" y="2660136"/>
              <a:ext cx="17919" cy="17919"/>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4" name="Google Shape;5064;p69"/>
            <p:cNvSpPr/>
            <p:nvPr/>
          </p:nvSpPr>
          <p:spPr>
            <a:xfrm>
              <a:off x="3062128" y="2660136"/>
              <a:ext cx="17924" cy="17919"/>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5" name="Google Shape;5065;p69"/>
            <p:cNvSpPr/>
            <p:nvPr/>
          </p:nvSpPr>
          <p:spPr>
            <a:xfrm>
              <a:off x="2375226" y="2660136"/>
              <a:ext cx="17924" cy="17919"/>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6" name="Google Shape;5066;p69"/>
            <p:cNvSpPr/>
            <p:nvPr/>
          </p:nvSpPr>
          <p:spPr>
            <a:xfrm>
              <a:off x="2718685" y="2756878"/>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7" name="Google Shape;5067;p69"/>
            <p:cNvSpPr/>
            <p:nvPr/>
          </p:nvSpPr>
          <p:spPr>
            <a:xfrm>
              <a:off x="2777509" y="2756878"/>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8" name="Google Shape;5068;p69"/>
            <p:cNvSpPr/>
            <p:nvPr/>
          </p:nvSpPr>
          <p:spPr>
            <a:xfrm>
              <a:off x="2659856" y="2756878"/>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9" name="Google Shape;5069;p69"/>
            <p:cNvSpPr/>
            <p:nvPr/>
          </p:nvSpPr>
          <p:spPr>
            <a:xfrm>
              <a:off x="2301024" y="2533889"/>
              <a:ext cx="163753" cy="1291"/>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0" name="Google Shape;5070;p69"/>
            <p:cNvSpPr/>
            <p:nvPr/>
          </p:nvSpPr>
          <p:spPr>
            <a:xfrm>
              <a:off x="2644918" y="2533889"/>
              <a:ext cx="163747" cy="1291"/>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1" name="Google Shape;5071;p69"/>
            <p:cNvSpPr/>
            <p:nvPr/>
          </p:nvSpPr>
          <p:spPr>
            <a:xfrm>
              <a:off x="2990071" y="2533889"/>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2" name="Google Shape;5072;p69"/>
            <p:cNvSpPr/>
            <p:nvPr/>
          </p:nvSpPr>
          <p:spPr>
            <a:xfrm>
              <a:off x="2644918" y="3256825"/>
              <a:ext cx="163758" cy="1291"/>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3" name="Google Shape;5073;p69"/>
            <p:cNvSpPr/>
            <p:nvPr/>
          </p:nvSpPr>
          <p:spPr>
            <a:xfrm>
              <a:off x="2301427" y="3256825"/>
              <a:ext cx="163758" cy="1291"/>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4" name="Google Shape;5074;p69"/>
            <p:cNvSpPr/>
            <p:nvPr/>
          </p:nvSpPr>
          <p:spPr>
            <a:xfrm>
              <a:off x="2990102" y="3256847"/>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5" name="Google Shape;5075;p69"/>
            <p:cNvSpPr/>
            <p:nvPr/>
          </p:nvSpPr>
          <p:spPr>
            <a:xfrm>
              <a:off x="2833559" y="2761962"/>
              <a:ext cx="248503" cy="268106"/>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079"/>
        <p:cNvGrpSpPr/>
        <p:nvPr/>
      </p:nvGrpSpPr>
      <p:grpSpPr>
        <a:xfrm>
          <a:off x="0" y="0"/>
          <a:ext cx="0" cy="0"/>
          <a:chOff x="0" y="0"/>
          <a:chExt cx="0" cy="0"/>
        </a:xfrm>
      </p:grpSpPr>
      <p:grpSp>
        <p:nvGrpSpPr>
          <p:cNvPr id="5080" name="Google Shape;5080;p70"/>
          <p:cNvGrpSpPr/>
          <p:nvPr/>
        </p:nvGrpSpPr>
        <p:grpSpPr>
          <a:xfrm>
            <a:off x="3339744" y="952977"/>
            <a:ext cx="2363393" cy="1017867"/>
            <a:chOff x="3292400" y="1219146"/>
            <a:chExt cx="2615240" cy="1110239"/>
          </a:xfrm>
        </p:grpSpPr>
        <p:sp>
          <p:nvSpPr>
            <p:cNvPr id="5081" name="Google Shape;5081;p70"/>
            <p:cNvSpPr/>
            <p:nvPr/>
          </p:nvSpPr>
          <p:spPr>
            <a:xfrm>
              <a:off x="3292400" y="1845763"/>
              <a:ext cx="370500" cy="478500"/>
            </a:xfrm>
            <a:prstGeom prst="round2DiagRect">
              <a:avLst>
                <a:gd name="adj1" fmla="val 16667"/>
                <a:gd name="adj2" fmla="val 0"/>
              </a:avLst>
            </a:prstGeom>
            <a:solidFill>
              <a:srgbClr val="ABBCC9"/>
            </a:solidFill>
            <a:ln>
              <a:noFill/>
            </a:ln>
          </p:spPr>
          <p:txBody>
            <a:bodyPr spcFirstLastPara="1" wrap="square" lIns="0" tIns="0" rIns="0" bIns="0" anchor="ctr" anchorCtr="0">
              <a:noAutofit/>
            </a:bodyPr>
            <a:lstStyle/>
            <a:p>
              <a:pPr marL="0" lvl="0" indent="0" algn="l" rtl="0">
                <a:spcBef>
                  <a:spcPts val="0"/>
                </a:spcBef>
                <a:spcAft>
                  <a:spcPts val="0"/>
                </a:spcAft>
                <a:buNone/>
              </a:pPr>
              <a:endParaRPr sz="200">
                <a:solidFill>
                  <a:srgbClr val="FFFFFF"/>
                </a:solidFill>
              </a:endParaRPr>
            </a:p>
          </p:txBody>
        </p:sp>
        <p:sp>
          <p:nvSpPr>
            <p:cNvPr id="5082" name="Google Shape;5082;p70"/>
            <p:cNvSpPr/>
            <p:nvPr/>
          </p:nvSpPr>
          <p:spPr>
            <a:xfrm>
              <a:off x="3292400" y="1314860"/>
              <a:ext cx="370500" cy="478500"/>
            </a:xfrm>
            <a:prstGeom prst="round2DiagRect">
              <a:avLst>
                <a:gd name="adj1" fmla="val 16667"/>
                <a:gd name="adj2" fmla="val 0"/>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083" name="Google Shape;5083;p70"/>
            <p:cNvSpPr txBox="1"/>
            <p:nvPr/>
          </p:nvSpPr>
          <p:spPr>
            <a:xfrm flipH="1">
              <a:off x="3678794" y="1219157"/>
              <a:ext cx="3705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JANUARY</a:t>
              </a:r>
              <a:endParaRPr sz="200">
                <a:solidFill>
                  <a:srgbClr val="FFFFFF"/>
                </a:solidFill>
              </a:endParaRPr>
            </a:p>
          </p:txBody>
        </p:sp>
        <p:sp>
          <p:nvSpPr>
            <p:cNvPr id="5084" name="Google Shape;5084;p70"/>
            <p:cNvSpPr txBox="1"/>
            <p:nvPr/>
          </p:nvSpPr>
          <p:spPr>
            <a:xfrm flipH="1">
              <a:off x="4051671" y="1219146"/>
              <a:ext cx="4014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FEBRUARY</a:t>
              </a:r>
              <a:endParaRPr sz="200">
                <a:solidFill>
                  <a:srgbClr val="FFFFFF"/>
                </a:solidFill>
              </a:endParaRPr>
            </a:p>
          </p:txBody>
        </p:sp>
        <p:sp>
          <p:nvSpPr>
            <p:cNvPr id="5085" name="Google Shape;5085;p70"/>
            <p:cNvSpPr txBox="1"/>
            <p:nvPr/>
          </p:nvSpPr>
          <p:spPr>
            <a:xfrm flipH="1">
              <a:off x="4453057" y="1219146"/>
              <a:ext cx="3480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MARCH</a:t>
              </a:r>
              <a:endParaRPr sz="200">
                <a:solidFill>
                  <a:srgbClr val="FFFFFF"/>
                </a:solidFill>
              </a:endParaRPr>
            </a:p>
          </p:txBody>
        </p:sp>
        <p:sp>
          <p:nvSpPr>
            <p:cNvPr id="5086" name="Google Shape;5086;p70"/>
            <p:cNvSpPr txBox="1"/>
            <p:nvPr/>
          </p:nvSpPr>
          <p:spPr>
            <a:xfrm flipH="1">
              <a:off x="4831790"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APRIL</a:t>
              </a:r>
              <a:endParaRPr sz="200">
                <a:solidFill>
                  <a:srgbClr val="FFFFFF"/>
                </a:solidFill>
              </a:endParaRPr>
            </a:p>
          </p:txBody>
        </p:sp>
        <p:sp>
          <p:nvSpPr>
            <p:cNvPr id="5087" name="Google Shape;5087;p70"/>
            <p:cNvSpPr txBox="1"/>
            <p:nvPr/>
          </p:nvSpPr>
          <p:spPr>
            <a:xfrm flipH="1">
              <a:off x="5186134"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MAY</a:t>
              </a:r>
              <a:endParaRPr sz="200">
                <a:solidFill>
                  <a:srgbClr val="FFFFFF"/>
                </a:solidFill>
              </a:endParaRPr>
            </a:p>
          </p:txBody>
        </p:sp>
        <p:sp>
          <p:nvSpPr>
            <p:cNvPr id="5088" name="Google Shape;5088;p70"/>
            <p:cNvSpPr txBox="1"/>
            <p:nvPr/>
          </p:nvSpPr>
          <p:spPr>
            <a:xfrm flipH="1">
              <a:off x="5562148"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JUNE</a:t>
              </a:r>
              <a:endParaRPr sz="200">
                <a:solidFill>
                  <a:srgbClr val="FFFFFF"/>
                </a:solidFill>
              </a:endParaRPr>
            </a:p>
          </p:txBody>
        </p:sp>
        <p:sp>
          <p:nvSpPr>
            <p:cNvPr id="5089" name="Google Shape;5089;p70"/>
            <p:cNvSpPr txBox="1"/>
            <p:nvPr/>
          </p:nvSpPr>
          <p:spPr>
            <a:xfrm flipH="1">
              <a:off x="3338153" y="1379250"/>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1</a:t>
              </a:r>
              <a:endParaRPr sz="200">
                <a:solidFill>
                  <a:srgbClr val="FFFFFF"/>
                </a:solidFill>
              </a:endParaRPr>
            </a:p>
          </p:txBody>
        </p:sp>
        <p:sp>
          <p:nvSpPr>
            <p:cNvPr id="5090" name="Google Shape;5090;p70"/>
            <p:cNvSpPr txBox="1"/>
            <p:nvPr/>
          </p:nvSpPr>
          <p:spPr>
            <a:xfrm flipH="1">
              <a:off x="3338156" y="1902299"/>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2</a:t>
              </a:r>
              <a:endParaRPr sz="200">
                <a:solidFill>
                  <a:srgbClr val="FFFFFF"/>
                </a:solidFill>
              </a:endParaRPr>
            </a:p>
          </p:txBody>
        </p:sp>
        <p:sp>
          <p:nvSpPr>
            <p:cNvPr id="5091" name="Google Shape;5091;p70"/>
            <p:cNvSpPr txBox="1"/>
            <p:nvPr/>
          </p:nvSpPr>
          <p:spPr>
            <a:xfrm flipH="1">
              <a:off x="3344522" y="1537172"/>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5092" name="Google Shape;5092;p70"/>
            <p:cNvSpPr txBox="1"/>
            <p:nvPr/>
          </p:nvSpPr>
          <p:spPr>
            <a:xfrm flipH="1">
              <a:off x="3344522" y="1713877"/>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sp>
          <p:nvSpPr>
            <p:cNvPr id="5093" name="Google Shape;5093;p70"/>
            <p:cNvSpPr txBox="1"/>
            <p:nvPr/>
          </p:nvSpPr>
          <p:spPr>
            <a:xfrm flipH="1">
              <a:off x="3344522" y="2079003"/>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5094" name="Google Shape;5094;p70"/>
            <p:cNvSpPr txBox="1"/>
            <p:nvPr/>
          </p:nvSpPr>
          <p:spPr>
            <a:xfrm flipH="1">
              <a:off x="3344527" y="2246885"/>
              <a:ext cx="262200" cy="825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grpSp>
          <p:nvGrpSpPr>
            <p:cNvPr id="5095" name="Google Shape;5095;p70"/>
            <p:cNvGrpSpPr/>
            <p:nvPr/>
          </p:nvGrpSpPr>
          <p:grpSpPr>
            <a:xfrm>
              <a:off x="3748438" y="1378608"/>
              <a:ext cx="2159202" cy="903971"/>
              <a:chOff x="1683525" y="2179850"/>
              <a:chExt cx="4519050" cy="2134525"/>
            </a:xfrm>
          </p:grpSpPr>
          <p:sp>
            <p:nvSpPr>
              <p:cNvPr id="5096" name="Google Shape;5096;p70"/>
              <p:cNvSpPr/>
              <p:nvPr/>
            </p:nvSpPr>
            <p:spPr>
              <a:xfrm>
                <a:off x="1683525" y="2179850"/>
                <a:ext cx="4519050" cy="53925"/>
              </a:xfrm>
              <a:custGeom>
                <a:avLst/>
                <a:gdLst/>
                <a:ahLst/>
                <a:cxnLst/>
                <a:rect l="l" t="t" r="r" b="b"/>
                <a:pathLst>
                  <a:path w="180762" h="2157" extrusionOk="0">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097" name="Google Shape;5097;p70"/>
              <p:cNvSpPr/>
              <p:nvPr/>
            </p:nvSpPr>
            <p:spPr>
              <a:xfrm>
                <a:off x="1683525" y="2595975"/>
                <a:ext cx="4519050" cy="53900"/>
              </a:xfrm>
              <a:custGeom>
                <a:avLst/>
                <a:gdLst/>
                <a:ahLst/>
                <a:cxnLst/>
                <a:rect l="l" t="t" r="r" b="b"/>
                <a:pathLst>
                  <a:path w="180762" h="2156" extrusionOk="0">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098" name="Google Shape;5098;p70"/>
              <p:cNvSpPr/>
              <p:nvPr/>
            </p:nvSpPr>
            <p:spPr>
              <a:xfrm>
                <a:off x="1683525" y="3012100"/>
                <a:ext cx="4519050" cy="53900"/>
              </a:xfrm>
              <a:custGeom>
                <a:avLst/>
                <a:gdLst/>
                <a:ahLst/>
                <a:cxnLst/>
                <a:rect l="l" t="t" r="r" b="b"/>
                <a:pathLst>
                  <a:path w="180762" h="2156" extrusionOk="0">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099" name="Google Shape;5099;p70"/>
              <p:cNvSpPr/>
              <p:nvPr/>
            </p:nvSpPr>
            <p:spPr>
              <a:xfrm>
                <a:off x="1683525" y="3428225"/>
                <a:ext cx="4519050" cy="53900"/>
              </a:xfrm>
              <a:custGeom>
                <a:avLst/>
                <a:gdLst/>
                <a:ahLst/>
                <a:cxnLst/>
                <a:rect l="l" t="t" r="r" b="b"/>
                <a:pathLst>
                  <a:path w="180762" h="2156" extrusionOk="0">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100" name="Google Shape;5100;p70"/>
              <p:cNvSpPr/>
              <p:nvPr/>
            </p:nvSpPr>
            <p:spPr>
              <a:xfrm>
                <a:off x="1683525" y="3844350"/>
                <a:ext cx="4519050" cy="53900"/>
              </a:xfrm>
              <a:custGeom>
                <a:avLst/>
                <a:gdLst/>
                <a:ahLst/>
                <a:cxnLst/>
                <a:rect l="l" t="t" r="r" b="b"/>
                <a:pathLst>
                  <a:path w="180762" h="2156" extrusionOk="0">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101" name="Google Shape;5101;p70"/>
              <p:cNvSpPr/>
              <p:nvPr/>
            </p:nvSpPr>
            <p:spPr>
              <a:xfrm>
                <a:off x="1683525" y="4260475"/>
                <a:ext cx="4519050" cy="53900"/>
              </a:xfrm>
              <a:custGeom>
                <a:avLst/>
                <a:gdLst/>
                <a:ahLst/>
                <a:cxnLst/>
                <a:rect l="l" t="t" r="r" b="b"/>
                <a:pathLst>
                  <a:path w="180762" h="2156" extrusionOk="0">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102" name="Google Shape;5102;p70"/>
              <p:cNvSpPr/>
              <p:nvPr/>
            </p:nvSpPr>
            <p:spPr>
              <a:xfrm>
                <a:off x="1683525" y="2179850"/>
                <a:ext cx="921275" cy="53925"/>
              </a:xfrm>
              <a:custGeom>
                <a:avLst/>
                <a:gdLst/>
                <a:ahLst/>
                <a:cxnLst/>
                <a:rect l="l" t="t" r="r" b="b"/>
                <a:pathLst>
                  <a:path w="36851" h="2157" extrusionOk="0">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103" name="Google Shape;5103;p70"/>
              <p:cNvSpPr/>
              <p:nvPr/>
            </p:nvSpPr>
            <p:spPr>
              <a:xfrm>
                <a:off x="2166625" y="2595975"/>
                <a:ext cx="2036900" cy="53900"/>
              </a:xfrm>
              <a:custGeom>
                <a:avLst/>
                <a:gdLst/>
                <a:ahLst/>
                <a:cxnLst/>
                <a:rect l="l" t="t" r="r" b="b"/>
                <a:pathLst>
                  <a:path w="81476" h="2156" extrusionOk="0">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104" name="Google Shape;5104;p70"/>
              <p:cNvSpPr/>
              <p:nvPr/>
            </p:nvSpPr>
            <p:spPr>
              <a:xfrm>
                <a:off x="2808675" y="3012100"/>
                <a:ext cx="1082000" cy="53900"/>
              </a:xfrm>
              <a:custGeom>
                <a:avLst/>
                <a:gdLst/>
                <a:ahLst/>
                <a:cxnLst/>
                <a:rect l="l" t="t" r="r" b="b"/>
                <a:pathLst>
                  <a:path w="43280" h="2156" extrusionOk="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105" name="Google Shape;5105;p70"/>
              <p:cNvSpPr/>
              <p:nvPr/>
            </p:nvSpPr>
            <p:spPr>
              <a:xfrm>
                <a:off x="2942925" y="3428225"/>
                <a:ext cx="2044925" cy="53900"/>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106" name="Google Shape;5106;p70"/>
              <p:cNvSpPr/>
              <p:nvPr/>
            </p:nvSpPr>
            <p:spPr>
              <a:xfrm>
                <a:off x="3933825" y="3844350"/>
                <a:ext cx="1650825" cy="53900"/>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107" name="Google Shape;5107;p70"/>
              <p:cNvSpPr/>
              <p:nvPr/>
            </p:nvSpPr>
            <p:spPr>
              <a:xfrm>
                <a:off x="5058950" y="4260775"/>
                <a:ext cx="1143625" cy="53600"/>
              </a:xfrm>
              <a:custGeom>
                <a:avLst/>
                <a:gdLst/>
                <a:ahLst/>
                <a:cxnLst/>
                <a:rect l="l" t="t" r="r" b="b"/>
                <a:pathLst>
                  <a:path w="45745" h="2144" extrusionOk="0">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grpSp>
      </p:grpSp>
      <p:graphicFrame>
        <p:nvGraphicFramePr>
          <p:cNvPr id="5108" name="Google Shape;5108;p70"/>
          <p:cNvGraphicFramePr/>
          <p:nvPr/>
        </p:nvGraphicFramePr>
        <p:xfrm>
          <a:off x="5935838" y="2130450"/>
          <a:ext cx="3000000" cy="3000000"/>
        </p:xfrm>
        <a:graphic>
          <a:graphicData uri="http://schemas.openxmlformats.org/drawingml/2006/table">
            <a:tbl>
              <a:tblPr>
                <a:noFill/>
                <a:tableStyleId>{05DAFFBA-5D37-4955-846C-FE464BF1F66F}</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0"/>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1"/>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E3E9ED"/>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869FB2"/>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2"/>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7994A9">
                        <a:alpha val="64709"/>
                      </a:srgbClr>
                    </a:solidFill>
                  </a:tcPr>
                </a:tc>
                <a:extLst>
                  <a:ext uri="{0D108BD9-81ED-4DB2-BD59-A6C34878D82A}">
                    <a16:rowId xmlns:a16="http://schemas.microsoft.com/office/drawing/2014/main" val="10003"/>
                  </a:ext>
                </a:extLst>
              </a:tr>
            </a:tbl>
          </a:graphicData>
        </a:graphic>
      </p:graphicFrame>
      <p:grpSp>
        <p:nvGrpSpPr>
          <p:cNvPr id="5109" name="Google Shape;5109;p70"/>
          <p:cNvGrpSpPr/>
          <p:nvPr/>
        </p:nvGrpSpPr>
        <p:grpSpPr>
          <a:xfrm>
            <a:off x="5913087" y="3189047"/>
            <a:ext cx="2519825" cy="1001454"/>
            <a:chOff x="1906114" y="789980"/>
            <a:chExt cx="1487676" cy="606868"/>
          </a:xfrm>
        </p:grpSpPr>
        <p:cxnSp>
          <p:nvCxnSpPr>
            <p:cNvPr id="5110" name="Google Shape;5110;p70"/>
            <p:cNvCxnSpPr/>
            <p:nvPr/>
          </p:nvCxnSpPr>
          <p:spPr>
            <a:xfrm rot="10800000">
              <a:off x="2109981" y="1180903"/>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5111" name="Google Shape;5111;p70"/>
            <p:cNvCxnSpPr/>
            <p:nvPr/>
          </p:nvCxnSpPr>
          <p:spPr>
            <a:xfrm rot="10800000">
              <a:off x="2109981" y="985080"/>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5112" name="Google Shape;5112;p70"/>
            <p:cNvCxnSpPr/>
            <p:nvPr/>
          </p:nvCxnSpPr>
          <p:spPr>
            <a:xfrm rot="10800000">
              <a:off x="2109981" y="1376729"/>
              <a:ext cx="1280400" cy="0"/>
            </a:xfrm>
            <a:prstGeom prst="straightConnector1">
              <a:avLst/>
            </a:prstGeom>
            <a:noFill/>
            <a:ln w="9525" cap="flat" cmpd="sng">
              <a:solidFill>
                <a:srgbClr val="B3C3CE"/>
              </a:solidFill>
              <a:prstDash val="solid"/>
              <a:round/>
              <a:headEnd type="none" w="med" len="med"/>
              <a:tailEnd type="none" w="med" len="med"/>
            </a:ln>
          </p:spPr>
        </p:cxnSp>
        <p:sp>
          <p:nvSpPr>
            <p:cNvPr id="5113" name="Google Shape;5113;p70"/>
            <p:cNvSpPr txBox="1"/>
            <p:nvPr/>
          </p:nvSpPr>
          <p:spPr>
            <a:xfrm flipH="1">
              <a:off x="210971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JANUARY</a:t>
              </a:r>
              <a:endParaRPr sz="300">
                <a:solidFill>
                  <a:srgbClr val="E3E9ED"/>
                </a:solidFill>
              </a:endParaRPr>
            </a:p>
          </p:txBody>
        </p:sp>
        <p:sp>
          <p:nvSpPr>
            <p:cNvPr id="5114" name="Google Shape;5114;p70"/>
            <p:cNvSpPr txBox="1"/>
            <p:nvPr/>
          </p:nvSpPr>
          <p:spPr>
            <a:xfrm flipH="1">
              <a:off x="2434275" y="789980"/>
              <a:ext cx="2892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FEBRUARY</a:t>
              </a:r>
              <a:endParaRPr sz="300">
                <a:solidFill>
                  <a:srgbClr val="E3E9ED"/>
                </a:solidFill>
              </a:endParaRPr>
            </a:p>
          </p:txBody>
        </p:sp>
        <p:sp>
          <p:nvSpPr>
            <p:cNvPr id="5115" name="Google Shape;5115;p70"/>
            <p:cNvSpPr txBox="1"/>
            <p:nvPr/>
          </p:nvSpPr>
          <p:spPr>
            <a:xfrm flipH="1">
              <a:off x="2781049"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MARCH</a:t>
              </a:r>
              <a:endParaRPr sz="300">
                <a:solidFill>
                  <a:srgbClr val="E3E9ED"/>
                </a:solidFill>
              </a:endParaRPr>
            </a:p>
          </p:txBody>
        </p:sp>
        <p:sp>
          <p:nvSpPr>
            <p:cNvPr id="5116" name="Google Shape;5116;p70"/>
            <p:cNvSpPr txBox="1"/>
            <p:nvPr/>
          </p:nvSpPr>
          <p:spPr>
            <a:xfrm flipH="1">
              <a:off x="311269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APRIL</a:t>
              </a:r>
              <a:endParaRPr sz="300">
                <a:solidFill>
                  <a:srgbClr val="E3E9ED"/>
                </a:solidFill>
              </a:endParaRPr>
            </a:p>
          </p:txBody>
        </p:sp>
        <p:sp>
          <p:nvSpPr>
            <p:cNvPr id="5117" name="Google Shape;5117;p70"/>
            <p:cNvSpPr/>
            <p:nvPr/>
          </p:nvSpPr>
          <p:spPr>
            <a:xfrm>
              <a:off x="2105681" y="964326"/>
              <a:ext cx="2892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8" name="Google Shape;5118;p70"/>
            <p:cNvSpPr/>
            <p:nvPr/>
          </p:nvSpPr>
          <p:spPr>
            <a:xfrm>
              <a:off x="2109515" y="1159286"/>
              <a:ext cx="280200" cy="42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9" name="Google Shape;5119;p70"/>
            <p:cNvSpPr/>
            <p:nvPr/>
          </p:nvSpPr>
          <p:spPr>
            <a:xfrm>
              <a:off x="2753389" y="1353677"/>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0" name="Google Shape;5120;p70"/>
            <p:cNvSpPr/>
            <p:nvPr/>
          </p:nvSpPr>
          <p:spPr>
            <a:xfrm>
              <a:off x="2105681" y="1159287"/>
              <a:ext cx="2892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1" name="Google Shape;5121;p70"/>
            <p:cNvSpPr/>
            <p:nvPr/>
          </p:nvSpPr>
          <p:spPr>
            <a:xfrm>
              <a:off x="2412005" y="1354248"/>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2" name="Google Shape;5122;p70"/>
            <p:cNvSpPr/>
            <p:nvPr/>
          </p:nvSpPr>
          <p:spPr>
            <a:xfrm>
              <a:off x="2410087"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3" name="Google Shape;5123;p70"/>
            <p:cNvSpPr txBox="1"/>
            <p:nvPr/>
          </p:nvSpPr>
          <p:spPr>
            <a:xfrm flipH="1">
              <a:off x="1906114" y="918164"/>
              <a:ext cx="203400" cy="106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1600"/>
                </a:spcAft>
                <a:buNone/>
              </a:pPr>
              <a:r>
                <a:rPr lang="en" sz="300">
                  <a:solidFill>
                    <a:srgbClr val="E3E9ED"/>
                  </a:solidFill>
                </a:rPr>
                <a:t>PHASE 1</a:t>
              </a:r>
              <a:endParaRPr sz="300">
                <a:solidFill>
                  <a:srgbClr val="E3E9ED"/>
                </a:solidFill>
              </a:endParaRPr>
            </a:p>
          </p:txBody>
        </p:sp>
        <p:sp>
          <p:nvSpPr>
            <p:cNvPr id="5124" name="Google Shape;5124;p70"/>
            <p:cNvSpPr txBox="1"/>
            <p:nvPr/>
          </p:nvSpPr>
          <p:spPr>
            <a:xfrm flipH="1">
              <a:off x="1919618" y="1113390"/>
              <a:ext cx="1899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1</a:t>
              </a:r>
              <a:endParaRPr sz="300">
                <a:solidFill>
                  <a:srgbClr val="E3E9ED"/>
                </a:solidFill>
              </a:endParaRPr>
            </a:p>
          </p:txBody>
        </p:sp>
        <p:sp>
          <p:nvSpPr>
            <p:cNvPr id="5125" name="Google Shape;5125;p70"/>
            <p:cNvSpPr txBox="1"/>
            <p:nvPr/>
          </p:nvSpPr>
          <p:spPr>
            <a:xfrm flipH="1">
              <a:off x="1906118" y="1304527"/>
              <a:ext cx="2034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2</a:t>
              </a:r>
              <a:endParaRPr sz="300">
                <a:solidFill>
                  <a:srgbClr val="E3E9ED"/>
                </a:solidFill>
              </a:endParaRPr>
            </a:p>
          </p:txBody>
        </p:sp>
        <p:sp>
          <p:nvSpPr>
            <p:cNvPr id="5126" name="Google Shape;5126;p70"/>
            <p:cNvSpPr/>
            <p:nvPr/>
          </p:nvSpPr>
          <p:spPr>
            <a:xfrm>
              <a:off x="2750975"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7" name="Google Shape;5127;p70"/>
          <p:cNvGrpSpPr/>
          <p:nvPr/>
        </p:nvGrpSpPr>
        <p:grpSpPr>
          <a:xfrm>
            <a:off x="712562" y="998005"/>
            <a:ext cx="2394370" cy="976502"/>
            <a:chOff x="749309" y="1112739"/>
            <a:chExt cx="2371603" cy="976502"/>
          </a:xfrm>
        </p:grpSpPr>
        <p:sp>
          <p:nvSpPr>
            <p:cNvPr id="5128" name="Google Shape;5128;p70"/>
            <p:cNvSpPr/>
            <p:nvPr/>
          </p:nvSpPr>
          <p:spPr>
            <a:xfrm>
              <a:off x="1092126"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9" name="Google Shape;5129;p70"/>
            <p:cNvSpPr/>
            <p:nvPr/>
          </p:nvSpPr>
          <p:spPr>
            <a:xfrm>
              <a:off x="1434943"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0" name="Google Shape;5130;p70"/>
            <p:cNvSpPr/>
            <p:nvPr/>
          </p:nvSpPr>
          <p:spPr>
            <a:xfrm>
              <a:off x="1777760"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1" name="Google Shape;5131;p70"/>
            <p:cNvSpPr/>
            <p:nvPr/>
          </p:nvSpPr>
          <p:spPr>
            <a:xfrm>
              <a:off x="2120578"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2" name="Google Shape;5132;p70"/>
            <p:cNvSpPr/>
            <p:nvPr/>
          </p:nvSpPr>
          <p:spPr>
            <a:xfrm>
              <a:off x="2463395"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3" name="Google Shape;5133;p70"/>
            <p:cNvSpPr/>
            <p:nvPr/>
          </p:nvSpPr>
          <p:spPr>
            <a:xfrm>
              <a:off x="2806212"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4" name="Google Shape;5134;p70"/>
            <p:cNvSpPr/>
            <p:nvPr/>
          </p:nvSpPr>
          <p:spPr>
            <a:xfrm>
              <a:off x="749309" y="136229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5" name="Google Shape;5135;p70"/>
            <p:cNvSpPr/>
            <p:nvPr/>
          </p:nvSpPr>
          <p:spPr>
            <a:xfrm>
              <a:off x="1092126"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6" name="Google Shape;5136;p70"/>
            <p:cNvSpPr/>
            <p:nvPr/>
          </p:nvSpPr>
          <p:spPr>
            <a:xfrm>
              <a:off x="1434943"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7" name="Google Shape;5137;p70"/>
            <p:cNvSpPr/>
            <p:nvPr/>
          </p:nvSpPr>
          <p:spPr>
            <a:xfrm>
              <a:off x="1777760"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8" name="Google Shape;5138;p70"/>
            <p:cNvSpPr/>
            <p:nvPr/>
          </p:nvSpPr>
          <p:spPr>
            <a:xfrm>
              <a:off x="2120578"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9" name="Google Shape;5139;p70"/>
            <p:cNvSpPr/>
            <p:nvPr/>
          </p:nvSpPr>
          <p:spPr>
            <a:xfrm>
              <a:off x="2463395"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0" name="Google Shape;5140;p70"/>
            <p:cNvSpPr/>
            <p:nvPr/>
          </p:nvSpPr>
          <p:spPr>
            <a:xfrm>
              <a:off x="2806212"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1" name="Google Shape;5141;p70"/>
            <p:cNvSpPr/>
            <p:nvPr/>
          </p:nvSpPr>
          <p:spPr>
            <a:xfrm>
              <a:off x="749309" y="161184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2" name="Google Shape;5142;p70"/>
            <p:cNvSpPr/>
            <p:nvPr/>
          </p:nvSpPr>
          <p:spPr>
            <a:xfrm>
              <a:off x="1092126"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3" name="Google Shape;5143;p70"/>
            <p:cNvSpPr/>
            <p:nvPr/>
          </p:nvSpPr>
          <p:spPr>
            <a:xfrm>
              <a:off x="1434943"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4" name="Google Shape;5144;p70"/>
            <p:cNvSpPr/>
            <p:nvPr/>
          </p:nvSpPr>
          <p:spPr>
            <a:xfrm>
              <a:off x="1777760"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5" name="Google Shape;5145;p70"/>
            <p:cNvSpPr/>
            <p:nvPr/>
          </p:nvSpPr>
          <p:spPr>
            <a:xfrm>
              <a:off x="2120578"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6" name="Google Shape;5146;p70"/>
            <p:cNvSpPr/>
            <p:nvPr/>
          </p:nvSpPr>
          <p:spPr>
            <a:xfrm>
              <a:off x="2463395"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7" name="Google Shape;5147;p70"/>
            <p:cNvSpPr/>
            <p:nvPr/>
          </p:nvSpPr>
          <p:spPr>
            <a:xfrm>
              <a:off x="2806212"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8" name="Google Shape;5148;p70"/>
            <p:cNvSpPr/>
            <p:nvPr/>
          </p:nvSpPr>
          <p:spPr>
            <a:xfrm>
              <a:off x="749309" y="186140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9" name="Google Shape;5149;p70"/>
            <p:cNvSpPr/>
            <p:nvPr/>
          </p:nvSpPr>
          <p:spPr>
            <a:xfrm>
              <a:off x="1092126"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0" name="Google Shape;5150;p70"/>
            <p:cNvSpPr/>
            <p:nvPr/>
          </p:nvSpPr>
          <p:spPr>
            <a:xfrm>
              <a:off x="1434943"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1" name="Google Shape;5151;p70"/>
            <p:cNvSpPr/>
            <p:nvPr/>
          </p:nvSpPr>
          <p:spPr>
            <a:xfrm>
              <a:off x="1777760"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2" name="Google Shape;5152;p70"/>
            <p:cNvSpPr/>
            <p:nvPr/>
          </p:nvSpPr>
          <p:spPr>
            <a:xfrm>
              <a:off x="2120578"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3" name="Google Shape;5153;p70"/>
            <p:cNvSpPr/>
            <p:nvPr/>
          </p:nvSpPr>
          <p:spPr>
            <a:xfrm>
              <a:off x="2463395"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4" name="Google Shape;5154;p70"/>
            <p:cNvSpPr/>
            <p:nvPr/>
          </p:nvSpPr>
          <p:spPr>
            <a:xfrm>
              <a:off x="2806212"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5" name="Google Shape;5155;p70"/>
            <p:cNvSpPr/>
            <p:nvPr/>
          </p:nvSpPr>
          <p:spPr>
            <a:xfrm>
              <a:off x="749309" y="111273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6" name="Google Shape;5156;p70"/>
            <p:cNvSpPr/>
            <p:nvPr/>
          </p:nvSpPr>
          <p:spPr>
            <a:xfrm>
              <a:off x="1434877" y="1258345"/>
              <a:ext cx="16857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7" name="Google Shape;5157;p70"/>
            <p:cNvSpPr/>
            <p:nvPr/>
          </p:nvSpPr>
          <p:spPr>
            <a:xfrm>
              <a:off x="1777683" y="2010641"/>
              <a:ext cx="10002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8" name="Google Shape;5158;p70"/>
            <p:cNvSpPr/>
            <p:nvPr/>
          </p:nvSpPr>
          <p:spPr>
            <a:xfrm>
              <a:off x="1092070"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9" name="Google Shape;5159;p70"/>
            <p:cNvSpPr/>
            <p:nvPr/>
          </p:nvSpPr>
          <p:spPr>
            <a:xfrm>
              <a:off x="2463277"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5160" name="Google Shape;5160;p70"/>
          <p:cNvGraphicFramePr/>
          <p:nvPr/>
        </p:nvGraphicFramePr>
        <p:xfrm>
          <a:off x="5935863" y="996300"/>
          <a:ext cx="3000000" cy="3000000"/>
        </p:xfrm>
        <a:graphic>
          <a:graphicData uri="http://schemas.openxmlformats.org/drawingml/2006/table">
            <a:tbl>
              <a:tblPr>
                <a:noFill/>
                <a:tableStyleId>{05DAFFBA-5D37-4955-846C-FE464BF1F66F}</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extLst>
                  <a:ext uri="{0D108BD9-81ED-4DB2-BD59-A6C34878D82A}">
                    <a16:rowId xmlns:a16="http://schemas.microsoft.com/office/drawing/2014/main" val="10000"/>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2"/>
                  </a:ext>
                </a:extLst>
              </a:tr>
            </a:tbl>
          </a:graphicData>
        </a:graphic>
      </p:graphicFrame>
      <p:graphicFrame>
        <p:nvGraphicFramePr>
          <p:cNvPr id="5161" name="Google Shape;5161;p70"/>
          <p:cNvGraphicFramePr/>
          <p:nvPr/>
        </p:nvGraphicFramePr>
        <p:xfrm>
          <a:off x="3342575" y="2130450"/>
          <a:ext cx="3000000" cy="3000000"/>
        </p:xfrm>
        <a:graphic>
          <a:graphicData uri="http://schemas.openxmlformats.org/drawingml/2006/table">
            <a:tbl>
              <a:tblPr>
                <a:noFill/>
                <a:tableStyleId>{05DAFFBA-5D37-4955-846C-FE464BF1F66F}</a:tableStyleId>
              </a:tblPr>
              <a:tblGrid>
                <a:gridCol w="590850">
                  <a:extLst>
                    <a:ext uri="{9D8B030D-6E8A-4147-A177-3AD203B41FA5}">
                      <a16:colId xmlns:a16="http://schemas.microsoft.com/office/drawing/2014/main" val="20000"/>
                    </a:ext>
                  </a:extLst>
                </a:gridCol>
                <a:gridCol w="590850">
                  <a:extLst>
                    <a:ext uri="{9D8B030D-6E8A-4147-A177-3AD203B41FA5}">
                      <a16:colId xmlns:a16="http://schemas.microsoft.com/office/drawing/2014/main" val="20001"/>
                    </a:ext>
                  </a:extLst>
                </a:gridCol>
                <a:gridCol w="590850">
                  <a:extLst>
                    <a:ext uri="{9D8B030D-6E8A-4147-A177-3AD203B41FA5}">
                      <a16:colId xmlns:a16="http://schemas.microsoft.com/office/drawing/2014/main" val="20002"/>
                    </a:ext>
                  </a:extLst>
                </a:gridCol>
                <a:gridCol w="590850">
                  <a:extLst>
                    <a:ext uri="{9D8B030D-6E8A-4147-A177-3AD203B41FA5}">
                      <a16:colId xmlns:a16="http://schemas.microsoft.com/office/drawing/2014/main" val="20003"/>
                    </a:ext>
                  </a:extLst>
                </a:gridCol>
              </a:tblGrid>
              <a:tr h="289525">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5162" name="Google Shape;5162;p70"/>
          <p:cNvGrpSpPr/>
          <p:nvPr/>
        </p:nvGrpSpPr>
        <p:grpSpPr>
          <a:xfrm>
            <a:off x="4086504" y="2517093"/>
            <a:ext cx="1517436" cy="74460"/>
            <a:chOff x="3980086" y="2804397"/>
            <a:chExt cx="1227600" cy="66900"/>
          </a:xfrm>
        </p:grpSpPr>
        <p:sp>
          <p:nvSpPr>
            <p:cNvPr id="5163" name="Google Shape;5163;p70"/>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4" name="Google Shape;5164;p70"/>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5" name="Google Shape;5165;p70"/>
          <p:cNvGrpSpPr/>
          <p:nvPr/>
        </p:nvGrpSpPr>
        <p:grpSpPr>
          <a:xfrm>
            <a:off x="4711569" y="2809680"/>
            <a:ext cx="892956" cy="74460"/>
            <a:chOff x="3980086" y="2804397"/>
            <a:chExt cx="1227600" cy="66900"/>
          </a:xfrm>
        </p:grpSpPr>
        <p:sp>
          <p:nvSpPr>
            <p:cNvPr id="5166" name="Google Shape;5166;p70"/>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7" name="Google Shape;5167;p70"/>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8" name="Google Shape;5168;p70"/>
          <p:cNvGrpSpPr/>
          <p:nvPr/>
        </p:nvGrpSpPr>
        <p:grpSpPr>
          <a:xfrm>
            <a:off x="3344661" y="3168563"/>
            <a:ext cx="2363244" cy="1005943"/>
            <a:chOff x="3358415" y="3361302"/>
            <a:chExt cx="2363244" cy="1024695"/>
          </a:xfrm>
        </p:grpSpPr>
        <p:grpSp>
          <p:nvGrpSpPr>
            <p:cNvPr id="5169" name="Google Shape;5169;p70"/>
            <p:cNvGrpSpPr/>
            <p:nvPr/>
          </p:nvGrpSpPr>
          <p:grpSpPr>
            <a:xfrm>
              <a:off x="3358415" y="3361302"/>
              <a:ext cx="441300" cy="1024695"/>
              <a:chOff x="3358415" y="3361302"/>
              <a:chExt cx="441300" cy="1024695"/>
            </a:xfrm>
          </p:grpSpPr>
          <p:sp>
            <p:nvSpPr>
              <p:cNvPr id="5170" name="Google Shape;5170;p70"/>
              <p:cNvSpPr/>
              <p:nvPr/>
            </p:nvSpPr>
            <p:spPr>
              <a:xfrm>
                <a:off x="3358415"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1" name="Google Shape;5171;p70"/>
              <p:cNvSpPr/>
              <p:nvPr/>
            </p:nvSpPr>
            <p:spPr>
              <a:xfrm>
                <a:off x="3358415"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2" name="Google Shape;5172;p70"/>
              <p:cNvSpPr/>
              <p:nvPr/>
            </p:nvSpPr>
            <p:spPr>
              <a:xfrm>
                <a:off x="3358415"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3" name="Google Shape;5173;p70"/>
              <p:cNvSpPr/>
              <p:nvPr/>
            </p:nvSpPr>
            <p:spPr>
              <a:xfrm>
                <a:off x="3358415"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4" name="Google Shape;5174;p70"/>
              <p:cNvSpPr/>
              <p:nvPr/>
            </p:nvSpPr>
            <p:spPr>
              <a:xfrm>
                <a:off x="3358415"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5" name="Google Shape;5175;p70"/>
              <p:cNvSpPr/>
              <p:nvPr/>
            </p:nvSpPr>
            <p:spPr>
              <a:xfrm>
                <a:off x="3358415"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76" name="Google Shape;5176;p70"/>
            <p:cNvGrpSpPr/>
            <p:nvPr/>
          </p:nvGrpSpPr>
          <p:grpSpPr>
            <a:xfrm>
              <a:off x="3838901" y="3361302"/>
              <a:ext cx="441300" cy="1024695"/>
              <a:chOff x="3838901" y="3361302"/>
              <a:chExt cx="441300" cy="1024695"/>
            </a:xfrm>
          </p:grpSpPr>
          <p:sp>
            <p:nvSpPr>
              <p:cNvPr id="5177" name="Google Shape;5177;p70"/>
              <p:cNvSpPr/>
              <p:nvPr/>
            </p:nvSpPr>
            <p:spPr>
              <a:xfrm>
                <a:off x="3838901"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8" name="Google Shape;5178;p70"/>
              <p:cNvSpPr/>
              <p:nvPr/>
            </p:nvSpPr>
            <p:spPr>
              <a:xfrm>
                <a:off x="3838901"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9" name="Google Shape;5179;p70"/>
              <p:cNvSpPr/>
              <p:nvPr/>
            </p:nvSpPr>
            <p:spPr>
              <a:xfrm>
                <a:off x="3838901"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0" name="Google Shape;5180;p70"/>
              <p:cNvSpPr/>
              <p:nvPr/>
            </p:nvSpPr>
            <p:spPr>
              <a:xfrm>
                <a:off x="3838901"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1" name="Google Shape;5181;p70"/>
              <p:cNvSpPr/>
              <p:nvPr/>
            </p:nvSpPr>
            <p:spPr>
              <a:xfrm>
                <a:off x="3838901"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2" name="Google Shape;5182;p70"/>
              <p:cNvSpPr/>
              <p:nvPr/>
            </p:nvSpPr>
            <p:spPr>
              <a:xfrm>
                <a:off x="3838901"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3" name="Google Shape;5183;p70"/>
            <p:cNvGrpSpPr/>
            <p:nvPr/>
          </p:nvGrpSpPr>
          <p:grpSpPr>
            <a:xfrm>
              <a:off x="4319387" y="3361302"/>
              <a:ext cx="441300" cy="1024695"/>
              <a:chOff x="4319387" y="3361302"/>
              <a:chExt cx="441300" cy="1024695"/>
            </a:xfrm>
          </p:grpSpPr>
          <p:sp>
            <p:nvSpPr>
              <p:cNvPr id="5184" name="Google Shape;5184;p70"/>
              <p:cNvSpPr/>
              <p:nvPr/>
            </p:nvSpPr>
            <p:spPr>
              <a:xfrm>
                <a:off x="4319387"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5" name="Google Shape;5185;p70"/>
              <p:cNvSpPr/>
              <p:nvPr/>
            </p:nvSpPr>
            <p:spPr>
              <a:xfrm>
                <a:off x="4319387"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6" name="Google Shape;5186;p70"/>
              <p:cNvSpPr/>
              <p:nvPr/>
            </p:nvSpPr>
            <p:spPr>
              <a:xfrm>
                <a:off x="4319387"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7" name="Google Shape;5187;p70"/>
              <p:cNvSpPr/>
              <p:nvPr/>
            </p:nvSpPr>
            <p:spPr>
              <a:xfrm>
                <a:off x="4319387"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8" name="Google Shape;5188;p70"/>
              <p:cNvSpPr/>
              <p:nvPr/>
            </p:nvSpPr>
            <p:spPr>
              <a:xfrm>
                <a:off x="4319387"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9" name="Google Shape;5189;p70"/>
              <p:cNvSpPr/>
              <p:nvPr/>
            </p:nvSpPr>
            <p:spPr>
              <a:xfrm>
                <a:off x="4319387"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90" name="Google Shape;5190;p70"/>
            <p:cNvGrpSpPr/>
            <p:nvPr/>
          </p:nvGrpSpPr>
          <p:grpSpPr>
            <a:xfrm>
              <a:off x="4799873" y="3361302"/>
              <a:ext cx="441300" cy="1024695"/>
              <a:chOff x="4799873" y="3361302"/>
              <a:chExt cx="441300" cy="1024695"/>
            </a:xfrm>
          </p:grpSpPr>
          <p:sp>
            <p:nvSpPr>
              <p:cNvPr id="5191" name="Google Shape;5191;p70"/>
              <p:cNvSpPr/>
              <p:nvPr/>
            </p:nvSpPr>
            <p:spPr>
              <a:xfrm>
                <a:off x="4799873"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2" name="Google Shape;5192;p70"/>
              <p:cNvSpPr/>
              <p:nvPr/>
            </p:nvSpPr>
            <p:spPr>
              <a:xfrm>
                <a:off x="4799873"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3" name="Google Shape;5193;p70"/>
              <p:cNvSpPr/>
              <p:nvPr/>
            </p:nvSpPr>
            <p:spPr>
              <a:xfrm>
                <a:off x="4799873"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4" name="Google Shape;5194;p70"/>
              <p:cNvSpPr/>
              <p:nvPr/>
            </p:nvSpPr>
            <p:spPr>
              <a:xfrm>
                <a:off x="4799873"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5" name="Google Shape;5195;p70"/>
              <p:cNvSpPr/>
              <p:nvPr/>
            </p:nvSpPr>
            <p:spPr>
              <a:xfrm>
                <a:off x="4799873"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6" name="Google Shape;5196;p70"/>
              <p:cNvSpPr/>
              <p:nvPr/>
            </p:nvSpPr>
            <p:spPr>
              <a:xfrm>
                <a:off x="4799873"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97" name="Google Shape;5197;p70"/>
            <p:cNvGrpSpPr/>
            <p:nvPr/>
          </p:nvGrpSpPr>
          <p:grpSpPr>
            <a:xfrm>
              <a:off x="5280360" y="3361302"/>
              <a:ext cx="441300" cy="1024695"/>
              <a:chOff x="5280360" y="3361302"/>
              <a:chExt cx="441300" cy="1024695"/>
            </a:xfrm>
          </p:grpSpPr>
          <p:sp>
            <p:nvSpPr>
              <p:cNvPr id="5198" name="Google Shape;5198;p70"/>
              <p:cNvSpPr/>
              <p:nvPr/>
            </p:nvSpPr>
            <p:spPr>
              <a:xfrm>
                <a:off x="5280360"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9" name="Google Shape;5199;p70"/>
              <p:cNvSpPr/>
              <p:nvPr/>
            </p:nvSpPr>
            <p:spPr>
              <a:xfrm>
                <a:off x="5280360"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0" name="Google Shape;5200;p70"/>
              <p:cNvSpPr/>
              <p:nvPr/>
            </p:nvSpPr>
            <p:spPr>
              <a:xfrm>
                <a:off x="5280360"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1" name="Google Shape;5201;p70"/>
              <p:cNvSpPr/>
              <p:nvPr/>
            </p:nvSpPr>
            <p:spPr>
              <a:xfrm>
                <a:off x="5280360"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2" name="Google Shape;5202;p70"/>
              <p:cNvSpPr/>
              <p:nvPr/>
            </p:nvSpPr>
            <p:spPr>
              <a:xfrm>
                <a:off x="5280360"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3" name="Google Shape;5203;p70"/>
              <p:cNvSpPr/>
              <p:nvPr/>
            </p:nvSpPr>
            <p:spPr>
              <a:xfrm>
                <a:off x="5280360"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5204" name="Google Shape;5204;p70"/>
          <p:cNvGraphicFramePr/>
          <p:nvPr/>
        </p:nvGraphicFramePr>
        <p:xfrm>
          <a:off x="711088" y="2130450"/>
          <a:ext cx="3000000" cy="3000000"/>
        </p:xfrm>
        <a:graphic>
          <a:graphicData uri="http://schemas.openxmlformats.org/drawingml/2006/table">
            <a:tbl>
              <a:tblPr>
                <a:noFill/>
                <a:tableStyleId>{05DAFFBA-5D37-4955-846C-FE464BF1F66F}</a:tableStyleId>
              </a:tblPr>
              <a:tblGrid>
                <a:gridCol w="600900">
                  <a:extLst>
                    <a:ext uri="{9D8B030D-6E8A-4147-A177-3AD203B41FA5}">
                      <a16:colId xmlns:a16="http://schemas.microsoft.com/office/drawing/2014/main" val="20000"/>
                    </a:ext>
                  </a:extLst>
                </a:gridCol>
                <a:gridCol w="600900">
                  <a:extLst>
                    <a:ext uri="{9D8B030D-6E8A-4147-A177-3AD203B41FA5}">
                      <a16:colId xmlns:a16="http://schemas.microsoft.com/office/drawing/2014/main" val="20001"/>
                    </a:ext>
                  </a:extLst>
                </a:gridCol>
                <a:gridCol w="600900">
                  <a:extLst>
                    <a:ext uri="{9D8B030D-6E8A-4147-A177-3AD203B41FA5}">
                      <a16:colId xmlns:a16="http://schemas.microsoft.com/office/drawing/2014/main" val="20002"/>
                    </a:ext>
                  </a:extLst>
                </a:gridCol>
                <a:gridCol w="600900">
                  <a:extLst>
                    <a:ext uri="{9D8B030D-6E8A-4147-A177-3AD203B41FA5}">
                      <a16:colId xmlns:a16="http://schemas.microsoft.com/office/drawing/2014/main" val="20003"/>
                    </a:ext>
                  </a:extLst>
                </a:gridCol>
              </a:tblGrid>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5205" name="Google Shape;5205;p70"/>
          <p:cNvGrpSpPr/>
          <p:nvPr/>
        </p:nvGrpSpPr>
        <p:grpSpPr>
          <a:xfrm>
            <a:off x="712613" y="3180175"/>
            <a:ext cx="2403614" cy="1005900"/>
            <a:chOff x="726450" y="3372825"/>
            <a:chExt cx="2403614" cy="1005900"/>
          </a:xfrm>
        </p:grpSpPr>
        <p:grpSp>
          <p:nvGrpSpPr>
            <p:cNvPr id="5206" name="Google Shape;5206;p70"/>
            <p:cNvGrpSpPr/>
            <p:nvPr/>
          </p:nvGrpSpPr>
          <p:grpSpPr>
            <a:xfrm>
              <a:off x="726450" y="3696000"/>
              <a:ext cx="2403614" cy="500898"/>
              <a:chOff x="726450" y="3696000"/>
              <a:chExt cx="2403614" cy="500898"/>
            </a:xfrm>
          </p:grpSpPr>
          <p:sp>
            <p:nvSpPr>
              <p:cNvPr id="5207" name="Google Shape;5207;p70"/>
              <p:cNvSpPr/>
              <p:nvPr/>
            </p:nvSpPr>
            <p:spPr>
              <a:xfrm>
                <a:off x="726450" y="3696000"/>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208" name="Google Shape;5208;p70"/>
              <p:cNvSpPr/>
              <p:nvPr/>
            </p:nvSpPr>
            <p:spPr>
              <a:xfrm>
                <a:off x="726464" y="4029798"/>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5209" name="Google Shape;5209;p70"/>
            <p:cNvGrpSpPr/>
            <p:nvPr/>
          </p:nvGrpSpPr>
          <p:grpSpPr>
            <a:xfrm>
              <a:off x="1348050" y="3372825"/>
              <a:ext cx="1720425" cy="1005900"/>
              <a:chOff x="1348050" y="3372825"/>
              <a:chExt cx="1720425" cy="1005900"/>
            </a:xfrm>
          </p:grpSpPr>
          <p:sp>
            <p:nvSpPr>
              <p:cNvPr id="5210" name="Google Shape;5210;p70"/>
              <p:cNvSpPr/>
              <p:nvPr/>
            </p:nvSpPr>
            <p:spPr>
              <a:xfrm>
                <a:off x="1348050"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211" name="Google Shape;5211;p70"/>
              <p:cNvSpPr/>
              <p:nvPr/>
            </p:nvSpPr>
            <p:spPr>
              <a:xfrm>
                <a:off x="1701356"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212" name="Google Shape;5212;p70"/>
              <p:cNvSpPr/>
              <p:nvPr/>
            </p:nvSpPr>
            <p:spPr>
              <a:xfrm>
                <a:off x="2054663"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213" name="Google Shape;5213;p70"/>
              <p:cNvSpPr/>
              <p:nvPr/>
            </p:nvSpPr>
            <p:spPr>
              <a:xfrm>
                <a:off x="2407969"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214" name="Google Shape;5214;p70"/>
              <p:cNvSpPr/>
              <p:nvPr/>
            </p:nvSpPr>
            <p:spPr>
              <a:xfrm>
                <a:off x="2761275"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5215" name="Google Shape;5215;p70"/>
            <p:cNvGrpSpPr/>
            <p:nvPr/>
          </p:nvGrpSpPr>
          <p:grpSpPr>
            <a:xfrm>
              <a:off x="1455707" y="3731058"/>
              <a:ext cx="1491150" cy="417657"/>
              <a:chOff x="1455707" y="3731058"/>
              <a:chExt cx="1491150" cy="417657"/>
            </a:xfrm>
          </p:grpSpPr>
          <p:grpSp>
            <p:nvGrpSpPr>
              <p:cNvPr id="5216" name="Google Shape;5216;p70"/>
              <p:cNvGrpSpPr/>
              <p:nvPr/>
            </p:nvGrpSpPr>
            <p:grpSpPr>
              <a:xfrm>
                <a:off x="1472938" y="3745828"/>
                <a:ext cx="72126" cy="53788"/>
                <a:chOff x="1472938" y="3745828"/>
                <a:chExt cx="72126" cy="53788"/>
              </a:xfrm>
            </p:grpSpPr>
            <p:sp>
              <p:nvSpPr>
                <p:cNvPr id="5217" name="Google Shape;5217;p70"/>
                <p:cNvSpPr/>
                <p:nvPr/>
              </p:nvSpPr>
              <p:spPr>
                <a:xfrm>
                  <a:off x="1472938"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8" name="Google Shape;5218;p70"/>
                <p:cNvSpPr/>
                <p:nvPr/>
              </p:nvSpPr>
              <p:spPr>
                <a:xfrm>
                  <a:off x="1490853"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19" name="Google Shape;5219;p70"/>
              <p:cNvGrpSpPr/>
              <p:nvPr/>
            </p:nvGrpSpPr>
            <p:grpSpPr>
              <a:xfrm>
                <a:off x="1819181" y="4089633"/>
                <a:ext cx="72126" cy="53788"/>
                <a:chOff x="1819181" y="4089633"/>
                <a:chExt cx="72126" cy="53788"/>
              </a:xfrm>
            </p:grpSpPr>
            <p:sp>
              <p:nvSpPr>
                <p:cNvPr id="5220" name="Google Shape;5220;p70"/>
                <p:cNvSpPr/>
                <p:nvPr/>
              </p:nvSpPr>
              <p:spPr>
                <a:xfrm>
                  <a:off x="181918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1" name="Google Shape;5221;p70"/>
                <p:cNvSpPr/>
                <p:nvPr/>
              </p:nvSpPr>
              <p:spPr>
                <a:xfrm>
                  <a:off x="183709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22" name="Google Shape;5222;p70"/>
              <p:cNvGrpSpPr/>
              <p:nvPr/>
            </p:nvGrpSpPr>
            <p:grpSpPr>
              <a:xfrm>
                <a:off x="1455707" y="4084171"/>
                <a:ext cx="64321" cy="64544"/>
                <a:chOff x="1455707" y="4084171"/>
                <a:chExt cx="64321" cy="64544"/>
              </a:xfrm>
            </p:grpSpPr>
            <p:sp>
              <p:nvSpPr>
                <p:cNvPr id="5223" name="Google Shape;5223;p70"/>
                <p:cNvSpPr/>
                <p:nvPr/>
              </p:nvSpPr>
              <p:spPr>
                <a:xfrm>
                  <a:off x="1478676" y="408440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4" name="Google Shape;5224;p70"/>
                <p:cNvSpPr/>
                <p:nvPr/>
              </p:nvSpPr>
              <p:spPr>
                <a:xfrm>
                  <a:off x="1455707" y="408417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25" name="Google Shape;5225;p70"/>
              <p:cNvGrpSpPr/>
              <p:nvPr/>
            </p:nvGrpSpPr>
            <p:grpSpPr>
              <a:xfrm>
                <a:off x="1818610" y="3731058"/>
                <a:ext cx="64321" cy="64544"/>
                <a:chOff x="1818610" y="3731058"/>
                <a:chExt cx="64321" cy="64544"/>
              </a:xfrm>
            </p:grpSpPr>
            <p:sp>
              <p:nvSpPr>
                <p:cNvPr id="5226" name="Google Shape;5226;p70"/>
                <p:cNvSpPr/>
                <p:nvPr/>
              </p:nvSpPr>
              <p:spPr>
                <a:xfrm>
                  <a:off x="184157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7" name="Google Shape;5227;p70"/>
                <p:cNvSpPr/>
                <p:nvPr/>
              </p:nvSpPr>
              <p:spPr>
                <a:xfrm>
                  <a:off x="181861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28" name="Google Shape;5228;p70"/>
              <p:cNvGrpSpPr/>
              <p:nvPr/>
            </p:nvGrpSpPr>
            <p:grpSpPr>
              <a:xfrm>
                <a:off x="2172491" y="4089633"/>
                <a:ext cx="72126" cy="53788"/>
                <a:chOff x="2172491" y="4089633"/>
                <a:chExt cx="72126" cy="53788"/>
              </a:xfrm>
            </p:grpSpPr>
            <p:sp>
              <p:nvSpPr>
                <p:cNvPr id="5229" name="Google Shape;5229;p70"/>
                <p:cNvSpPr/>
                <p:nvPr/>
              </p:nvSpPr>
              <p:spPr>
                <a:xfrm>
                  <a:off x="217249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0" name="Google Shape;5230;p70"/>
                <p:cNvSpPr/>
                <p:nvPr/>
              </p:nvSpPr>
              <p:spPr>
                <a:xfrm>
                  <a:off x="219040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31" name="Google Shape;5231;p70"/>
              <p:cNvGrpSpPr/>
              <p:nvPr/>
            </p:nvGrpSpPr>
            <p:grpSpPr>
              <a:xfrm>
                <a:off x="2171920" y="3731058"/>
                <a:ext cx="64321" cy="64544"/>
                <a:chOff x="2171920" y="3731058"/>
                <a:chExt cx="64321" cy="64544"/>
              </a:xfrm>
            </p:grpSpPr>
            <p:sp>
              <p:nvSpPr>
                <p:cNvPr id="5232" name="Google Shape;5232;p70"/>
                <p:cNvSpPr/>
                <p:nvPr/>
              </p:nvSpPr>
              <p:spPr>
                <a:xfrm>
                  <a:off x="219488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3" name="Google Shape;5233;p70"/>
                <p:cNvSpPr/>
                <p:nvPr/>
              </p:nvSpPr>
              <p:spPr>
                <a:xfrm>
                  <a:off x="217192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34" name="Google Shape;5234;p70"/>
              <p:cNvGrpSpPr/>
              <p:nvPr/>
            </p:nvGrpSpPr>
            <p:grpSpPr>
              <a:xfrm>
                <a:off x="2874730" y="3745828"/>
                <a:ext cx="72126" cy="53788"/>
                <a:chOff x="2874730" y="3745828"/>
                <a:chExt cx="72126" cy="53788"/>
              </a:xfrm>
            </p:grpSpPr>
            <p:sp>
              <p:nvSpPr>
                <p:cNvPr id="5235" name="Google Shape;5235;p70"/>
                <p:cNvSpPr/>
                <p:nvPr/>
              </p:nvSpPr>
              <p:spPr>
                <a:xfrm>
                  <a:off x="2874730"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6" name="Google Shape;5236;p70"/>
                <p:cNvSpPr/>
                <p:nvPr/>
              </p:nvSpPr>
              <p:spPr>
                <a:xfrm>
                  <a:off x="2892645"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37" name="Google Shape;5237;p70"/>
              <p:cNvGrpSpPr/>
              <p:nvPr/>
            </p:nvGrpSpPr>
            <p:grpSpPr>
              <a:xfrm>
                <a:off x="2878589" y="4081481"/>
                <a:ext cx="64321" cy="64544"/>
                <a:chOff x="2878589" y="4081481"/>
                <a:chExt cx="64321" cy="64544"/>
              </a:xfrm>
            </p:grpSpPr>
            <p:sp>
              <p:nvSpPr>
                <p:cNvPr id="5238" name="Google Shape;5238;p70"/>
                <p:cNvSpPr/>
                <p:nvPr/>
              </p:nvSpPr>
              <p:spPr>
                <a:xfrm>
                  <a:off x="2901559" y="408171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9" name="Google Shape;5239;p70"/>
                <p:cNvSpPr/>
                <p:nvPr/>
              </p:nvSpPr>
              <p:spPr>
                <a:xfrm>
                  <a:off x="2878589" y="408148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40" name="Google Shape;5240;p70"/>
              <p:cNvGrpSpPr/>
              <p:nvPr/>
            </p:nvGrpSpPr>
            <p:grpSpPr>
              <a:xfrm>
                <a:off x="2525796" y="4089633"/>
                <a:ext cx="72126" cy="53788"/>
                <a:chOff x="2525796" y="4089633"/>
                <a:chExt cx="72126" cy="53788"/>
              </a:xfrm>
            </p:grpSpPr>
            <p:sp>
              <p:nvSpPr>
                <p:cNvPr id="5241" name="Google Shape;5241;p70"/>
                <p:cNvSpPr/>
                <p:nvPr/>
              </p:nvSpPr>
              <p:spPr>
                <a:xfrm>
                  <a:off x="2525796"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2" name="Google Shape;5242;p70"/>
                <p:cNvSpPr/>
                <p:nvPr/>
              </p:nvSpPr>
              <p:spPr>
                <a:xfrm>
                  <a:off x="2543711"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43" name="Google Shape;5243;p70"/>
              <p:cNvGrpSpPr/>
              <p:nvPr/>
            </p:nvGrpSpPr>
            <p:grpSpPr>
              <a:xfrm>
                <a:off x="2525225" y="3731058"/>
                <a:ext cx="64321" cy="64544"/>
                <a:chOff x="2525225" y="3731058"/>
                <a:chExt cx="64321" cy="64544"/>
              </a:xfrm>
            </p:grpSpPr>
            <p:sp>
              <p:nvSpPr>
                <p:cNvPr id="5244" name="Google Shape;5244;p70"/>
                <p:cNvSpPr/>
                <p:nvPr/>
              </p:nvSpPr>
              <p:spPr>
                <a:xfrm>
                  <a:off x="2548194"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5" name="Google Shape;5245;p70"/>
                <p:cNvSpPr/>
                <p:nvPr/>
              </p:nvSpPr>
              <p:spPr>
                <a:xfrm>
                  <a:off x="2525225"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249"/>
        <p:cNvGrpSpPr/>
        <p:nvPr/>
      </p:nvGrpSpPr>
      <p:grpSpPr>
        <a:xfrm>
          <a:off x="0" y="0"/>
          <a:ext cx="0" cy="0"/>
          <a:chOff x="0" y="0"/>
          <a:chExt cx="0" cy="0"/>
        </a:xfrm>
      </p:grpSpPr>
      <p:grpSp>
        <p:nvGrpSpPr>
          <p:cNvPr id="5250" name="Google Shape;5250;p71"/>
          <p:cNvGrpSpPr/>
          <p:nvPr/>
        </p:nvGrpSpPr>
        <p:grpSpPr>
          <a:xfrm>
            <a:off x="716991" y="971306"/>
            <a:ext cx="845921" cy="690752"/>
            <a:chOff x="732428" y="1198513"/>
            <a:chExt cx="845921" cy="690752"/>
          </a:xfrm>
        </p:grpSpPr>
        <p:grpSp>
          <p:nvGrpSpPr>
            <p:cNvPr id="5251" name="Google Shape;5251;p71"/>
            <p:cNvGrpSpPr/>
            <p:nvPr/>
          </p:nvGrpSpPr>
          <p:grpSpPr>
            <a:xfrm>
              <a:off x="823030" y="1198513"/>
              <a:ext cx="755319" cy="690752"/>
              <a:chOff x="823030" y="1198513"/>
              <a:chExt cx="755319" cy="690752"/>
            </a:xfrm>
          </p:grpSpPr>
          <p:sp>
            <p:nvSpPr>
              <p:cNvPr id="5252" name="Google Shape;5252;p71"/>
              <p:cNvSpPr/>
              <p:nvPr/>
            </p:nvSpPr>
            <p:spPr>
              <a:xfrm>
                <a:off x="823030" y="1198513"/>
                <a:ext cx="755319" cy="690752"/>
              </a:xfrm>
              <a:custGeom>
                <a:avLst/>
                <a:gdLst/>
                <a:ahLst/>
                <a:cxnLst/>
                <a:rect l="l" t="t" r="r" b="b"/>
                <a:pathLst>
                  <a:path w="46769" h="42771" extrusionOk="0">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3" name="Google Shape;5253;p71"/>
              <p:cNvSpPr/>
              <p:nvPr/>
            </p:nvSpPr>
            <p:spPr>
              <a:xfrm>
                <a:off x="1470047" y="1217877"/>
                <a:ext cx="88760" cy="88744"/>
              </a:xfrm>
              <a:custGeom>
                <a:avLst/>
                <a:gdLst/>
                <a:ahLst/>
                <a:cxnLst/>
                <a:rect l="l" t="t" r="r" b="b"/>
                <a:pathLst>
                  <a:path w="5496" h="5495" extrusionOk="0">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4" name="Google Shape;5254;p71"/>
            <p:cNvGrpSpPr/>
            <p:nvPr/>
          </p:nvGrpSpPr>
          <p:grpSpPr>
            <a:xfrm>
              <a:off x="732428" y="1239937"/>
              <a:ext cx="739912" cy="607886"/>
              <a:chOff x="732428" y="1239937"/>
              <a:chExt cx="739912" cy="607886"/>
            </a:xfrm>
          </p:grpSpPr>
          <p:sp>
            <p:nvSpPr>
              <p:cNvPr id="5255" name="Google Shape;5255;p71"/>
              <p:cNvSpPr/>
              <p:nvPr/>
            </p:nvSpPr>
            <p:spPr>
              <a:xfrm>
                <a:off x="732428" y="1239937"/>
                <a:ext cx="739912" cy="607886"/>
              </a:xfrm>
              <a:custGeom>
                <a:avLst/>
                <a:gdLst/>
                <a:ahLst/>
                <a:cxnLst/>
                <a:rect l="l" t="t" r="r" b="b"/>
                <a:pathLst>
                  <a:path w="45815" h="37640" extrusionOk="0">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6" name="Google Shape;5256;p71"/>
              <p:cNvSpPr/>
              <p:nvPr/>
            </p:nvSpPr>
            <p:spPr>
              <a:xfrm>
                <a:off x="751614" y="1735807"/>
                <a:ext cx="88760" cy="88744"/>
              </a:xfrm>
              <a:custGeom>
                <a:avLst/>
                <a:gdLst/>
                <a:ahLst/>
                <a:cxnLst/>
                <a:rect l="l" t="t" r="r" b="b"/>
                <a:pathLst>
                  <a:path w="5496" h="5495" extrusionOk="0">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7" name="Google Shape;5257;p71"/>
            <p:cNvGrpSpPr/>
            <p:nvPr/>
          </p:nvGrpSpPr>
          <p:grpSpPr>
            <a:xfrm>
              <a:off x="732428" y="1277018"/>
              <a:ext cx="702832" cy="533758"/>
              <a:chOff x="732428" y="1277018"/>
              <a:chExt cx="702832" cy="533758"/>
            </a:xfrm>
          </p:grpSpPr>
          <p:sp>
            <p:nvSpPr>
              <p:cNvPr id="5258" name="Google Shape;5258;p71"/>
              <p:cNvSpPr/>
              <p:nvPr/>
            </p:nvSpPr>
            <p:spPr>
              <a:xfrm>
                <a:off x="732428" y="1277018"/>
                <a:ext cx="702832" cy="533758"/>
              </a:xfrm>
              <a:custGeom>
                <a:avLst/>
                <a:gdLst/>
                <a:ahLst/>
                <a:cxnLst/>
                <a:rect l="l" t="t" r="r" b="b"/>
                <a:pathLst>
                  <a:path w="43519" h="33050" extrusionOk="0">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9" name="Google Shape;5259;p71"/>
              <p:cNvSpPr/>
              <p:nvPr/>
            </p:nvSpPr>
            <p:spPr>
              <a:xfrm>
                <a:off x="751695" y="1390407"/>
                <a:ext cx="88728" cy="88744"/>
              </a:xfrm>
              <a:custGeom>
                <a:avLst/>
                <a:gdLst/>
                <a:ahLst/>
                <a:cxnLst/>
                <a:rect l="l" t="t" r="r" b="b"/>
                <a:pathLst>
                  <a:path w="5494" h="5495" extrusionOk="0">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60" name="Google Shape;5260;p71"/>
            <p:cNvGrpSpPr/>
            <p:nvPr/>
          </p:nvGrpSpPr>
          <p:grpSpPr>
            <a:xfrm>
              <a:off x="931170" y="1306653"/>
              <a:ext cx="647179" cy="474455"/>
              <a:chOff x="931170" y="1306653"/>
              <a:chExt cx="647179" cy="474455"/>
            </a:xfrm>
          </p:grpSpPr>
          <p:sp>
            <p:nvSpPr>
              <p:cNvPr id="5261" name="Google Shape;5261;p71"/>
              <p:cNvSpPr/>
              <p:nvPr/>
            </p:nvSpPr>
            <p:spPr>
              <a:xfrm>
                <a:off x="931170" y="1306653"/>
                <a:ext cx="647179" cy="474455"/>
              </a:xfrm>
              <a:custGeom>
                <a:avLst/>
                <a:gdLst/>
                <a:ahLst/>
                <a:cxnLst/>
                <a:rect l="l" t="t" r="r" b="b"/>
                <a:pathLst>
                  <a:path w="40073" h="29378" extrusionOk="0">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2" name="Google Shape;5262;p71"/>
              <p:cNvSpPr/>
              <p:nvPr/>
            </p:nvSpPr>
            <p:spPr>
              <a:xfrm>
                <a:off x="1470047" y="1560806"/>
                <a:ext cx="88760" cy="88744"/>
              </a:xfrm>
              <a:custGeom>
                <a:avLst/>
                <a:gdLst/>
                <a:ahLst/>
                <a:cxnLst/>
                <a:rect l="l" t="t" r="r" b="b"/>
                <a:pathLst>
                  <a:path w="5496" h="5495" extrusionOk="0">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63" name="Google Shape;5263;p71"/>
            <p:cNvSpPr/>
            <p:nvPr/>
          </p:nvSpPr>
          <p:spPr>
            <a:xfrm>
              <a:off x="986565" y="1362064"/>
              <a:ext cx="363666" cy="363650"/>
            </a:xfrm>
            <a:custGeom>
              <a:avLst/>
              <a:gdLst/>
              <a:ahLst/>
              <a:cxnLst/>
              <a:rect l="l" t="t" r="r" b="b"/>
              <a:pathLst>
                <a:path w="22518" h="22517" extrusionOk="0">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64" name="Google Shape;5264;p71"/>
          <p:cNvGrpSpPr/>
          <p:nvPr/>
        </p:nvGrpSpPr>
        <p:grpSpPr>
          <a:xfrm>
            <a:off x="3948600" y="971313"/>
            <a:ext cx="634656" cy="699982"/>
            <a:chOff x="5985650" y="2860025"/>
            <a:chExt cx="1396075" cy="1539775"/>
          </a:xfrm>
        </p:grpSpPr>
        <p:sp>
          <p:nvSpPr>
            <p:cNvPr id="5265" name="Google Shape;5265;p71"/>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6" name="Google Shape;5266;p71"/>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7" name="Google Shape;5267;p71"/>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8" name="Google Shape;5268;p71"/>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9" name="Google Shape;5269;p71"/>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0" name="Google Shape;5270;p71"/>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1" name="Google Shape;5271;p71"/>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2" name="Google Shape;5272;p71"/>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3" name="Google Shape;5273;p71"/>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4" name="Google Shape;5274;p71"/>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5" name="Google Shape;5275;p71"/>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6" name="Google Shape;5276;p71"/>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7" name="Google Shape;5277;p71"/>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8" name="Google Shape;5278;p71"/>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9" name="Google Shape;5279;p71"/>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0" name="Google Shape;5280;p71"/>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1" name="Google Shape;5281;p71"/>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2" name="Google Shape;5282;p71"/>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3" name="Google Shape;5283;p71"/>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4" name="Google Shape;5284;p71"/>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5" name="Google Shape;5285;p71"/>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6" name="Google Shape;5286;p71"/>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7" name="Google Shape;5287;p71"/>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8" name="Google Shape;5288;p71"/>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9" name="Google Shape;5289;p71"/>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0" name="Google Shape;5290;p71"/>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1" name="Google Shape;5291;p71"/>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2" name="Google Shape;5292;p71"/>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3" name="Google Shape;5293;p71"/>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4" name="Google Shape;5294;p71"/>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5" name="Google Shape;5295;p71"/>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6" name="Google Shape;5296;p71"/>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97" name="Google Shape;5297;p71"/>
          <p:cNvGrpSpPr/>
          <p:nvPr/>
        </p:nvGrpSpPr>
        <p:grpSpPr>
          <a:xfrm>
            <a:off x="4704250" y="971306"/>
            <a:ext cx="725845" cy="699975"/>
            <a:chOff x="4249973" y="1201875"/>
            <a:chExt cx="1958568" cy="1888762"/>
          </a:xfrm>
        </p:grpSpPr>
        <p:sp>
          <p:nvSpPr>
            <p:cNvPr id="5298" name="Google Shape;5298;p71"/>
            <p:cNvSpPr/>
            <p:nvPr/>
          </p:nvSpPr>
          <p:spPr>
            <a:xfrm>
              <a:off x="4468527" y="1411932"/>
              <a:ext cx="1528500" cy="1452600"/>
            </a:xfrm>
            <a:prstGeom prst="pentagon">
              <a:avLst>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99" name="Google Shape;5299;p71"/>
            <p:cNvGrpSpPr/>
            <p:nvPr/>
          </p:nvGrpSpPr>
          <p:grpSpPr>
            <a:xfrm>
              <a:off x="5853086" y="1789142"/>
              <a:ext cx="355454" cy="1048099"/>
              <a:chOff x="5576108" y="2016725"/>
              <a:chExt cx="565200" cy="1666560"/>
            </a:xfrm>
          </p:grpSpPr>
          <p:sp>
            <p:nvSpPr>
              <p:cNvPr id="5300" name="Google Shape;5300;p71"/>
              <p:cNvSpPr/>
              <p:nvPr/>
            </p:nvSpPr>
            <p:spPr>
              <a:xfrm>
                <a:off x="5576108"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301" name="Google Shape;5301;p71"/>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2" name="Google Shape;5302;p71"/>
            <p:cNvGrpSpPr/>
            <p:nvPr/>
          </p:nvGrpSpPr>
          <p:grpSpPr>
            <a:xfrm>
              <a:off x="4869455" y="2691676"/>
              <a:ext cx="1013897" cy="398961"/>
              <a:chOff x="4012057" y="3451825"/>
              <a:chExt cx="1612175" cy="634379"/>
            </a:xfrm>
          </p:grpSpPr>
          <p:sp>
            <p:nvSpPr>
              <p:cNvPr id="5303" name="Google Shape;5303;p71"/>
              <p:cNvSpPr/>
              <p:nvPr/>
            </p:nvSpPr>
            <p:spPr>
              <a:xfrm>
                <a:off x="505903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304" name="Google Shape;5304;p71"/>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5" name="Google Shape;5305;p71"/>
            <p:cNvGrpSpPr/>
            <p:nvPr/>
          </p:nvGrpSpPr>
          <p:grpSpPr>
            <a:xfrm>
              <a:off x="4276937" y="2155961"/>
              <a:ext cx="651965" cy="891358"/>
              <a:chOff x="3069908" y="2599997"/>
              <a:chExt cx="1036675" cy="1417328"/>
            </a:xfrm>
          </p:grpSpPr>
          <p:sp>
            <p:nvSpPr>
              <p:cNvPr id="5306" name="Google Shape;5306;p71"/>
              <p:cNvSpPr/>
              <p:nvPr/>
            </p:nvSpPr>
            <p:spPr>
              <a:xfrm>
                <a:off x="354138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307" name="Google Shape;5307;p71"/>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8" name="Google Shape;5308;p71"/>
            <p:cNvGrpSpPr/>
            <p:nvPr/>
          </p:nvGrpSpPr>
          <p:grpSpPr>
            <a:xfrm>
              <a:off x="5054918" y="1201875"/>
              <a:ext cx="999548" cy="602711"/>
              <a:chOff x="4306958" y="1082925"/>
              <a:chExt cx="1589359" cy="958358"/>
            </a:xfrm>
          </p:grpSpPr>
          <p:sp>
            <p:nvSpPr>
              <p:cNvPr id="5309" name="Google Shape;5309;p71"/>
              <p:cNvSpPr/>
              <p:nvPr/>
            </p:nvSpPr>
            <p:spPr>
              <a:xfrm>
                <a:off x="4306958" y="1082925"/>
                <a:ext cx="565200" cy="565500"/>
              </a:xfrm>
              <a:prstGeom prst="ellipse">
                <a:avLst/>
              </a:prstGeom>
              <a:solidFill>
                <a:srgbClr val="5F7D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310" name="Google Shape;5310;p71"/>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11" name="Google Shape;5311;p71"/>
            <p:cNvGrpSpPr/>
            <p:nvPr/>
          </p:nvGrpSpPr>
          <p:grpSpPr>
            <a:xfrm>
              <a:off x="4249973" y="1303451"/>
              <a:ext cx="799317" cy="841334"/>
              <a:chOff x="3027033" y="1244439"/>
              <a:chExt cx="1270977" cy="1337786"/>
            </a:xfrm>
          </p:grpSpPr>
          <p:sp>
            <p:nvSpPr>
              <p:cNvPr id="5312" name="Google Shape;5312;p71"/>
              <p:cNvSpPr/>
              <p:nvPr/>
            </p:nvSpPr>
            <p:spPr>
              <a:xfrm>
                <a:off x="3027033"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313" name="Google Shape;5313;p71"/>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14" name="Google Shape;5314;p71"/>
          <p:cNvGrpSpPr/>
          <p:nvPr/>
        </p:nvGrpSpPr>
        <p:grpSpPr>
          <a:xfrm>
            <a:off x="4057114" y="1858087"/>
            <a:ext cx="750769" cy="683784"/>
            <a:chOff x="4204684" y="2104422"/>
            <a:chExt cx="699822" cy="637382"/>
          </a:xfrm>
        </p:grpSpPr>
        <p:grpSp>
          <p:nvGrpSpPr>
            <p:cNvPr id="5315" name="Google Shape;5315;p71"/>
            <p:cNvGrpSpPr/>
            <p:nvPr/>
          </p:nvGrpSpPr>
          <p:grpSpPr>
            <a:xfrm>
              <a:off x="4204684" y="2430067"/>
              <a:ext cx="342957" cy="311738"/>
              <a:chOff x="4204684" y="2430067"/>
              <a:chExt cx="342957" cy="311738"/>
            </a:xfrm>
          </p:grpSpPr>
          <p:sp>
            <p:nvSpPr>
              <p:cNvPr id="5316" name="Google Shape;5316;p71"/>
              <p:cNvSpPr/>
              <p:nvPr/>
            </p:nvSpPr>
            <p:spPr>
              <a:xfrm>
                <a:off x="4235882" y="2430067"/>
                <a:ext cx="311759" cy="311738"/>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7" name="Google Shape;5317;p71"/>
              <p:cNvSpPr/>
              <p:nvPr/>
            </p:nvSpPr>
            <p:spPr>
              <a:xfrm>
                <a:off x="4204684" y="2558309"/>
                <a:ext cx="117839" cy="117794"/>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18" name="Google Shape;5318;p71"/>
            <p:cNvGrpSpPr/>
            <p:nvPr/>
          </p:nvGrpSpPr>
          <p:grpSpPr>
            <a:xfrm>
              <a:off x="4561586" y="2430067"/>
              <a:ext cx="342920" cy="311738"/>
              <a:chOff x="4561586" y="2430067"/>
              <a:chExt cx="342920" cy="311738"/>
            </a:xfrm>
          </p:grpSpPr>
          <p:sp>
            <p:nvSpPr>
              <p:cNvPr id="5319" name="Google Shape;5319;p71"/>
              <p:cNvSpPr/>
              <p:nvPr/>
            </p:nvSpPr>
            <p:spPr>
              <a:xfrm>
                <a:off x="4561586" y="2430067"/>
                <a:ext cx="311759" cy="311738"/>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0" name="Google Shape;5320;p71"/>
              <p:cNvSpPr/>
              <p:nvPr/>
            </p:nvSpPr>
            <p:spPr>
              <a:xfrm>
                <a:off x="4786741" y="2558309"/>
                <a:ext cx="117765" cy="117794"/>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1" name="Google Shape;5321;p71"/>
            <p:cNvGrpSpPr/>
            <p:nvPr/>
          </p:nvGrpSpPr>
          <p:grpSpPr>
            <a:xfrm>
              <a:off x="4561586" y="2104422"/>
              <a:ext cx="342920" cy="311738"/>
              <a:chOff x="4561586" y="2104422"/>
              <a:chExt cx="342920" cy="311738"/>
            </a:xfrm>
          </p:grpSpPr>
          <p:sp>
            <p:nvSpPr>
              <p:cNvPr id="5322" name="Google Shape;5322;p71"/>
              <p:cNvSpPr/>
              <p:nvPr/>
            </p:nvSpPr>
            <p:spPr>
              <a:xfrm>
                <a:off x="4561586" y="2104422"/>
                <a:ext cx="311722" cy="311738"/>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3" name="Google Shape;5323;p71"/>
              <p:cNvSpPr/>
              <p:nvPr/>
            </p:nvSpPr>
            <p:spPr>
              <a:xfrm>
                <a:off x="4786741" y="2170087"/>
                <a:ext cx="117765" cy="117757"/>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4" name="Google Shape;5324;p71"/>
            <p:cNvGrpSpPr/>
            <p:nvPr/>
          </p:nvGrpSpPr>
          <p:grpSpPr>
            <a:xfrm>
              <a:off x="4204684" y="2104422"/>
              <a:ext cx="342957" cy="311664"/>
              <a:chOff x="4204684" y="2104422"/>
              <a:chExt cx="342957" cy="311664"/>
            </a:xfrm>
          </p:grpSpPr>
          <p:sp>
            <p:nvSpPr>
              <p:cNvPr id="5325" name="Google Shape;5325;p71"/>
              <p:cNvSpPr/>
              <p:nvPr/>
            </p:nvSpPr>
            <p:spPr>
              <a:xfrm>
                <a:off x="4235882" y="2104422"/>
                <a:ext cx="311759" cy="311664"/>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6" name="Google Shape;5326;p71"/>
              <p:cNvSpPr/>
              <p:nvPr/>
            </p:nvSpPr>
            <p:spPr>
              <a:xfrm>
                <a:off x="4204684" y="2170087"/>
                <a:ext cx="117839" cy="117757"/>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27" name="Google Shape;5327;p71"/>
          <p:cNvGrpSpPr/>
          <p:nvPr/>
        </p:nvGrpSpPr>
        <p:grpSpPr>
          <a:xfrm>
            <a:off x="5521547" y="971301"/>
            <a:ext cx="660591" cy="688867"/>
            <a:chOff x="5830645" y="1267368"/>
            <a:chExt cx="530340" cy="553040"/>
          </a:xfrm>
        </p:grpSpPr>
        <p:sp>
          <p:nvSpPr>
            <p:cNvPr id="5328" name="Google Shape;5328;p71"/>
            <p:cNvSpPr/>
            <p:nvPr/>
          </p:nvSpPr>
          <p:spPr>
            <a:xfrm>
              <a:off x="5994669" y="1442730"/>
              <a:ext cx="202317" cy="202342"/>
            </a:xfrm>
            <a:custGeom>
              <a:avLst/>
              <a:gdLst/>
              <a:ahLst/>
              <a:cxnLst/>
              <a:rect l="l" t="t" r="r" b="b"/>
              <a:pathLst>
                <a:path w="7941" h="7942" extrusionOk="0">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29" name="Google Shape;5329;p71"/>
            <p:cNvGrpSpPr/>
            <p:nvPr/>
          </p:nvGrpSpPr>
          <p:grpSpPr>
            <a:xfrm>
              <a:off x="5830645" y="1267368"/>
              <a:ext cx="259743" cy="269909"/>
              <a:chOff x="5830645" y="1267368"/>
              <a:chExt cx="259743" cy="269909"/>
            </a:xfrm>
          </p:grpSpPr>
          <p:sp>
            <p:nvSpPr>
              <p:cNvPr id="5330" name="Google Shape;5330;p71"/>
              <p:cNvSpPr/>
              <p:nvPr/>
            </p:nvSpPr>
            <p:spPr>
              <a:xfrm>
                <a:off x="5830645" y="1304897"/>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1" name="Google Shape;5331;p71"/>
              <p:cNvSpPr/>
              <p:nvPr/>
            </p:nvSpPr>
            <p:spPr>
              <a:xfrm>
                <a:off x="5922950" y="1267368"/>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32" name="Google Shape;5332;p71"/>
            <p:cNvGrpSpPr/>
            <p:nvPr/>
          </p:nvGrpSpPr>
          <p:grpSpPr>
            <a:xfrm>
              <a:off x="6101293" y="1267368"/>
              <a:ext cx="259692" cy="269909"/>
              <a:chOff x="6101293" y="1267368"/>
              <a:chExt cx="259692" cy="269909"/>
            </a:xfrm>
          </p:grpSpPr>
          <p:sp>
            <p:nvSpPr>
              <p:cNvPr id="5333" name="Google Shape;5333;p71"/>
              <p:cNvSpPr/>
              <p:nvPr/>
            </p:nvSpPr>
            <p:spPr>
              <a:xfrm>
                <a:off x="6101293" y="1304897"/>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4" name="Google Shape;5334;p71"/>
              <p:cNvSpPr/>
              <p:nvPr/>
            </p:nvSpPr>
            <p:spPr>
              <a:xfrm>
                <a:off x="6193623" y="1267368"/>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35" name="Google Shape;5335;p71"/>
            <p:cNvGrpSpPr/>
            <p:nvPr/>
          </p:nvGrpSpPr>
          <p:grpSpPr>
            <a:xfrm>
              <a:off x="5830645" y="1550500"/>
              <a:ext cx="259692" cy="269909"/>
              <a:chOff x="5830645" y="1550500"/>
              <a:chExt cx="259692" cy="269909"/>
            </a:xfrm>
          </p:grpSpPr>
          <p:sp>
            <p:nvSpPr>
              <p:cNvPr id="5336" name="Google Shape;5336;p71"/>
              <p:cNvSpPr/>
              <p:nvPr/>
            </p:nvSpPr>
            <p:spPr>
              <a:xfrm>
                <a:off x="5830645" y="1550500"/>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7" name="Google Shape;5337;p71"/>
              <p:cNvSpPr/>
              <p:nvPr/>
            </p:nvSpPr>
            <p:spPr>
              <a:xfrm>
                <a:off x="5922950" y="1745352"/>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38" name="Google Shape;5338;p71"/>
            <p:cNvGrpSpPr/>
            <p:nvPr/>
          </p:nvGrpSpPr>
          <p:grpSpPr>
            <a:xfrm>
              <a:off x="6101293" y="1550500"/>
              <a:ext cx="259692" cy="269909"/>
              <a:chOff x="6101293" y="1550500"/>
              <a:chExt cx="259692" cy="269909"/>
            </a:xfrm>
          </p:grpSpPr>
          <p:sp>
            <p:nvSpPr>
              <p:cNvPr id="5339" name="Google Shape;5339;p71"/>
              <p:cNvSpPr/>
              <p:nvPr/>
            </p:nvSpPr>
            <p:spPr>
              <a:xfrm>
                <a:off x="6101293" y="1550500"/>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0" name="Google Shape;5340;p71"/>
              <p:cNvSpPr/>
              <p:nvPr/>
            </p:nvSpPr>
            <p:spPr>
              <a:xfrm>
                <a:off x="6193623" y="1745352"/>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41" name="Google Shape;5341;p71"/>
          <p:cNvGrpSpPr/>
          <p:nvPr/>
        </p:nvGrpSpPr>
        <p:grpSpPr>
          <a:xfrm>
            <a:off x="723700" y="1861760"/>
            <a:ext cx="697154" cy="679574"/>
            <a:chOff x="2679875" y="2361475"/>
            <a:chExt cx="780425" cy="760575"/>
          </a:xfrm>
        </p:grpSpPr>
        <p:sp>
          <p:nvSpPr>
            <p:cNvPr id="5342" name="Google Shape;5342;p71"/>
            <p:cNvSpPr/>
            <p:nvPr/>
          </p:nvSpPr>
          <p:spPr>
            <a:xfrm>
              <a:off x="2812050" y="236147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3" name="Google Shape;5343;p71"/>
            <p:cNvSpPr/>
            <p:nvPr/>
          </p:nvSpPr>
          <p:spPr>
            <a:xfrm>
              <a:off x="3082750"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4" name="Google Shape;5344;p71"/>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5" name="Google Shape;5345;p71"/>
            <p:cNvSpPr/>
            <p:nvPr/>
          </p:nvSpPr>
          <p:spPr>
            <a:xfrm>
              <a:off x="2679875" y="2645625"/>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6" name="Google Shape;5346;p71"/>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7" name="Google Shape;5347;p71"/>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48" name="Google Shape;5348;p71"/>
          <p:cNvGrpSpPr/>
          <p:nvPr/>
        </p:nvGrpSpPr>
        <p:grpSpPr>
          <a:xfrm>
            <a:off x="3122859" y="971352"/>
            <a:ext cx="735829" cy="684547"/>
            <a:chOff x="3351965" y="1148808"/>
            <a:chExt cx="750770" cy="698375"/>
          </a:xfrm>
        </p:grpSpPr>
        <p:grpSp>
          <p:nvGrpSpPr>
            <p:cNvPr id="5349" name="Google Shape;5349;p71"/>
            <p:cNvGrpSpPr/>
            <p:nvPr/>
          </p:nvGrpSpPr>
          <p:grpSpPr>
            <a:xfrm>
              <a:off x="3586796" y="1148808"/>
              <a:ext cx="294857" cy="286830"/>
              <a:chOff x="3750225" y="1774000"/>
              <a:chExt cx="149575" cy="145525"/>
            </a:xfrm>
          </p:grpSpPr>
          <p:sp>
            <p:nvSpPr>
              <p:cNvPr id="5350" name="Google Shape;5350;p71"/>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1" name="Google Shape;5351;p71"/>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2" name="Google Shape;5352;p71"/>
            <p:cNvGrpSpPr/>
            <p:nvPr/>
          </p:nvGrpSpPr>
          <p:grpSpPr>
            <a:xfrm>
              <a:off x="3779245" y="1375768"/>
              <a:ext cx="323490" cy="286978"/>
              <a:chOff x="3847850" y="1889150"/>
              <a:chExt cx="164100" cy="145600"/>
            </a:xfrm>
          </p:grpSpPr>
          <p:sp>
            <p:nvSpPr>
              <p:cNvPr id="5353" name="Google Shape;5353;p71"/>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4" name="Google Shape;5354;p71"/>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5" name="Google Shape;5355;p71"/>
            <p:cNvGrpSpPr/>
            <p:nvPr/>
          </p:nvGrpSpPr>
          <p:grpSpPr>
            <a:xfrm>
              <a:off x="3351965" y="1330435"/>
              <a:ext cx="295449" cy="285401"/>
              <a:chOff x="3631100" y="1866150"/>
              <a:chExt cx="149875" cy="144800"/>
            </a:xfrm>
          </p:grpSpPr>
          <p:sp>
            <p:nvSpPr>
              <p:cNvPr id="5356" name="Google Shape;5356;p71"/>
              <p:cNvSpPr/>
              <p:nvPr/>
            </p:nvSpPr>
            <p:spPr>
              <a:xfrm>
                <a:off x="3631100" y="1866150"/>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7" name="Google Shape;5357;p71"/>
              <p:cNvSpPr/>
              <p:nvPr/>
            </p:nvSpPr>
            <p:spPr>
              <a:xfrm>
                <a:off x="3654725" y="1907806"/>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8" name="Google Shape;5358;p71"/>
            <p:cNvGrpSpPr/>
            <p:nvPr/>
          </p:nvGrpSpPr>
          <p:grpSpPr>
            <a:xfrm>
              <a:off x="3548208" y="1560352"/>
              <a:ext cx="294808" cy="286830"/>
              <a:chOff x="3730650" y="1982800"/>
              <a:chExt cx="149550" cy="145525"/>
            </a:xfrm>
          </p:grpSpPr>
          <p:sp>
            <p:nvSpPr>
              <p:cNvPr id="5359" name="Google Shape;5359;p71"/>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0" name="Google Shape;5360;p71"/>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61" name="Google Shape;5361;p71"/>
          <p:cNvGrpSpPr/>
          <p:nvPr/>
        </p:nvGrpSpPr>
        <p:grpSpPr>
          <a:xfrm>
            <a:off x="7624512" y="971306"/>
            <a:ext cx="804565" cy="677795"/>
            <a:chOff x="7636443" y="1204988"/>
            <a:chExt cx="804565" cy="677795"/>
          </a:xfrm>
        </p:grpSpPr>
        <p:grpSp>
          <p:nvGrpSpPr>
            <p:cNvPr id="5362" name="Google Shape;5362;p71"/>
            <p:cNvGrpSpPr/>
            <p:nvPr/>
          </p:nvGrpSpPr>
          <p:grpSpPr>
            <a:xfrm>
              <a:off x="7636443" y="1509705"/>
              <a:ext cx="804565" cy="373078"/>
              <a:chOff x="7636443" y="1509705"/>
              <a:chExt cx="804565" cy="373078"/>
            </a:xfrm>
          </p:grpSpPr>
          <p:sp>
            <p:nvSpPr>
              <p:cNvPr id="5363" name="Google Shape;5363;p71"/>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4" name="Google Shape;5364;p71"/>
              <p:cNvSpPr/>
              <p:nvPr/>
            </p:nvSpPr>
            <p:spPr>
              <a:xfrm>
                <a:off x="8398251" y="1667375"/>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5" name="Google Shape;5365;p71"/>
            <p:cNvGrpSpPr/>
            <p:nvPr/>
          </p:nvGrpSpPr>
          <p:grpSpPr>
            <a:xfrm>
              <a:off x="7636443" y="1408133"/>
              <a:ext cx="804565" cy="373078"/>
              <a:chOff x="7636443" y="1408133"/>
              <a:chExt cx="804565" cy="373078"/>
            </a:xfrm>
          </p:grpSpPr>
          <p:sp>
            <p:nvSpPr>
              <p:cNvPr id="5366" name="Google Shape;5366;p71"/>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7" name="Google Shape;5367;p71"/>
              <p:cNvSpPr/>
              <p:nvPr/>
            </p:nvSpPr>
            <p:spPr>
              <a:xfrm>
                <a:off x="8398251" y="1565802"/>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8" name="Google Shape;5368;p71"/>
            <p:cNvGrpSpPr/>
            <p:nvPr/>
          </p:nvGrpSpPr>
          <p:grpSpPr>
            <a:xfrm>
              <a:off x="7636443" y="1306560"/>
              <a:ext cx="804565" cy="373078"/>
              <a:chOff x="7636443" y="1306560"/>
              <a:chExt cx="804565" cy="373078"/>
            </a:xfrm>
          </p:grpSpPr>
          <p:sp>
            <p:nvSpPr>
              <p:cNvPr id="5369" name="Google Shape;5369;p71"/>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0" name="Google Shape;5370;p71"/>
              <p:cNvSpPr/>
              <p:nvPr/>
            </p:nvSpPr>
            <p:spPr>
              <a:xfrm>
                <a:off x="8398251" y="1464230"/>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71" name="Google Shape;5371;p71"/>
            <p:cNvGrpSpPr/>
            <p:nvPr/>
          </p:nvGrpSpPr>
          <p:grpSpPr>
            <a:xfrm>
              <a:off x="7636443" y="1204988"/>
              <a:ext cx="804565" cy="373078"/>
              <a:chOff x="7636443" y="1204988"/>
              <a:chExt cx="804565" cy="373078"/>
            </a:xfrm>
          </p:grpSpPr>
          <p:sp>
            <p:nvSpPr>
              <p:cNvPr id="5372" name="Google Shape;5372;p71"/>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3" name="Google Shape;5373;p71"/>
              <p:cNvSpPr/>
              <p:nvPr/>
            </p:nvSpPr>
            <p:spPr>
              <a:xfrm>
                <a:off x="8398251" y="1362658"/>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74" name="Google Shape;5374;p71"/>
          <p:cNvGrpSpPr/>
          <p:nvPr/>
        </p:nvGrpSpPr>
        <p:grpSpPr>
          <a:xfrm>
            <a:off x="4963358" y="1878721"/>
            <a:ext cx="661339" cy="661188"/>
            <a:chOff x="3990000" y="975400"/>
            <a:chExt cx="3934200" cy="3933300"/>
          </a:xfrm>
        </p:grpSpPr>
        <p:sp>
          <p:nvSpPr>
            <p:cNvPr id="5375" name="Google Shape;5375;p71"/>
            <p:cNvSpPr/>
            <p:nvPr/>
          </p:nvSpPr>
          <p:spPr>
            <a:xfrm>
              <a:off x="3990000" y="975400"/>
              <a:ext cx="3934200" cy="39333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6" name="Google Shape;5376;p71"/>
            <p:cNvSpPr/>
            <p:nvPr/>
          </p:nvSpPr>
          <p:spPr>
            <a:xfrm>
              <a:off x="4346550" y="1331800"/>
              <a:ext cx="3221100" cy="32205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7" name="Google Shape;5377;p71"/>
            <p:cNvSpPr/>
            <p:nvPr/>
          </p:nvSpPr>
          <p:spPr>
            <a:xfrm>
              <a:off x="4786800" y="1771750"/>
              <a:ext cx="2340600" cy="2340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8" name="Google Shape;5378;p71"/>
            <p:cNvSpPr/>
            <p:nvPr/>
          </p:nvSpPr>
          <p:spPr>
            <a:xfrm>
              <a:off x="5218650" y="2203450"/>
              <a:ext cx="1476900" cy="14772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79" name="Google Shape;5379;p71"/>
          <p:cNvGrpSpPr/>
          <p:nvPr/>
        </p:nvGrpSpPr>
        <p:grpSpPr>
          <a:xfrm>
            <a:off x="6607006" y="1857359"/>
            <a:ext cx="868881" cy="684241"/>
            <a:chOff x="6598259" y="2078634"/>
            <a:chExt cx="868881" cy="684241"/>
          </a:xfrm>
        </p:grpSpPr>
        <p:sp>
          <p:nvSpPr>
            <p:cNvPr id="5380" name="Google Shape;5380;p71"/>
            <p:cNvSpPr/>
            <p:nvPr/>
          </p:nvSpPr>
          <p:spPr>
            <a:xfrm>
              <a:off x="7165957" y="2159753"/>
              <a:ext cx="286185" cy="107120"/>
            </a:xfrm>
            <a:custGeom>
              <a:avLst/>
              <a:gdLst/>
              <a:ahLst/>
              <a:cxnLst/>
              <a:rect l="l" t="t" r="r" b="b"/>
              <a:pathLst>
                <a:path w="48506" h="18156" extrusionOk="0">
                  <a:moveTo>
                    <a:pt x="1" y="1"/>
                  </a:moveTo>
                  <a:lnTo>
                    <a:pt x="1" y="18156"/>
                  </a:lnTo>
                  <a:lnTo>
                    <a:pt x="48506" y="18156"/>
                  </a:lnTo>
                  <a:lnTo>
                    <a:pt x="48506" y="1"/>
                  </a:ln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1" name="Google Shape;5381;p71"/>
            <p:cNvSpPr/>
            <p:nvPr/>
          </p:nvSpPr>
          <p:spPr>
            <a:xfrm>
              <a:off x="7085764" y="2536793"/>
              <a:ext cx="349475" cy="107120"/>
            </a:xfrm>
            <a:custGeom>
              <a:avLst/>
              <a:gdLst/>
              <a:ahLst/>
              <a:cxnLst/>
              <a:rect l="l" t="t" r="r" b="b"/>
              <a:pathLst>
                <a:path w="59233" h="18156" extrusionOk="0">
                  <a:moveTo>
                    <a:pt x="1" y="1"/>
                  </a:moveTo>
                  <a:lnTo>
                    <a:pt x="1" y="18156"/>
                  </a:lnTo>
                  <a:lnTo>
                    <a:pt x="59233" y="18156"/>
                  </a:lnTo>
                  <a:lnTo>
                    <a:pt x="59233" y="1"/>
                  </a:ln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2" name="Google Shape;5382;p71"/>
            <p:cNvSpPr/>
            <p:nvPr/>
          </p:nvSpPr>
          <p:spPr>
            <a:xfrm>
              <a:off x="6598259" y="2195183"/>
              <a:ext cx="271241" cy="107120"/>
            </a:xfrm>
            <a:custGeom>
              <a:avLst/>
              <a:gdLst/>
              <a:ahLst/>
              <a:cxnLst/>
              <a:rect l="l" t="t" r="r" b="b"/>
              <a:pathLst>
                <a:path w="45973" h="18156" extrusionOk="0">
                  <a:moveTo>
                    <a:pt x="1" y="0"/>
                  </a:moveTo>
                  <a:lnTo>
                    <a:pt x="1" y="18156"/>
                  </a:lnTo>
                  <a:lnTo>
                    <a:pt x="45972" y="18156"/>
                  </a:lnTo>
                  <a:lnTo>
                    <a:pt x="45972" y="0"/>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3" name="Google Shape;5383;p71"/>
            <p:cNvSpPr/>
            <p:nvPr/>
          </p:nvSpPr>
          <p:spPr>
            <a:xfrm>
              <a:off x="6604064" y="2370778"/>
              <a:ext cx="358696" cy="107126"/>
            </a:xfrm>
            <a:custGeom>
              <a:avLst/>
              <a:gdLst/>
              <a:ahLst/>
              <a:cxnLst/>
              <a:rect l="l" t="t" r="r" b="b"/>
              <a:pathLst>
                <a:path w="60796" h="18157" extrusionOk="0">
                  <a:moveTo>
                    <a:pt x="0" y="1"/>
                  </a:moveTo>
                  <a:lnTo>
                    <a:pt x="0" y="18156"/>
                  </a:lnTo>
                  <a:lnTo>
                    <a:pt x="60796" y="18156"/>
                  </a:lnTo>
                  <a:lnTo>
                    <a:pt x="60796" y="1"/>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4" name="Google Shape;5384;p71"/>
            <p:cNvSpPr/>
            <p:nvPr/>
          </p:nvSpPr>
          <p:spPr>
            <a:xfrm>
              <a:off x="6645158" y="2545743"/>
              <a:ext cx="358696" cy="109044"/>
            </a:xfrm>
            <a:custGeom>
              <a:avLst/>
              <a:gdLst/>
              <a:ahLst/>
              <a:cxnLst/>
              <a:rect l="l" t="t" r="r" b="b"/>
              <a:pathLst>
                <a:path w="60796" h="18482" extrusionOk="0">
                  <a:moveTo>
                    <a:pt x="1" y="0"/>
                  </a:moveTo>
                  <a:lnTo>
                    <a:pt x="1" y="18482"/>
                  </a:lnTo>
                  <a:lnTo>
                    <a:pt x="60796" y="18482"/>
                  </a:lnTo>
                  <a:lnTo>
                    <a:pt x="60796" y="0"/>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5" name="Google Shape;5385;p71"/>
            <p:cNvSpPr/>
            <p:nvPr/>
          </p:nvSpPr>
          <p:spPr>
            <a:xfrm>
              <a:off x="7155838" y="2352960"/>
              <a:ext cx="311302" cy="107120"/>
            </a:xfrm>
            <a:custGeom>
              <a:avLst/>
              <a:gdLst/>
              <a:ahLst/>
              <a:cxnLst/>
              <a:rect l="l" t="t" r="r" b="b"/>
              <a:pathLst>
                <a:path w="52763" h="18156" extrusionOk="0">
                  <a:moveTo>
                    <a:pt x="0" y="0"/>
                  </a:moveTo>
                  <a:lnTo>
                    <a:pt x="0" y="18155"/>
                  </a:lnTo>
                  <a:lnTo>
                    <a:pt x="52763" y="18155"/>
                  </a:lnTo>
                  <a:lnTo>
                    <a:pt x="52763" y="0"/>
                  </a:ln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86" name="Google Shape;5386;p71"/>
            <p:cNvGrpSpPr/>
            <p:nvPr/>
          </p:nvGrpSpPr>
          <p:grpSpPr>
            <a:xfrm>
              <a:off x="6808175" y="2078634"/>
              <a:ext cx="452229" cy="684241"/>
              <a:chOff x="6808175" y="2078634"/>
              <a:chExt cx="452229" cy="684241"/>
            </a:xfrm>
          </p:grpSpPr>
          <p:sp>
            <p:nvSpPr>
              <p:cNvPr id="5387" name="Google Shape;5387;p71"/>
              <p:cNvSpPr/>
              <p:nvPr/>
            </p:nvSpPr>
            <p:spPr>
              <a:xfrm>
                <a:off x="7165957" y="2159753"/>
                <a:ext cx="94447" cy="107120"/>
              </a:xfrm>
              <a:custGeom>
                <a:avLst/>
                <a:gdLst/>
                <a:ahLst/>
                <a:cxnLst/>
                <a:rect l="l" t="t" r="r" b="b"/>
                <a:pathLst>
                  <a:path w="16008" h="18156" extrusionOk="0">
                    <a:moveTo>
                      <a:pt x="1" y="1"/>
                    </a:moveTo>
                    <a:lnTo>
                      <a:pt x="1" y="18156"/>
                    </a:lnTo>
                    <a:lnTo>
                      <a:pt x="16007" y="18156"/>
                    </a:lnTo>
                    <a:cubicBezTo>
                      <a:pt x="15291" y="11568"/>
                      <a:pt x="12904" y="5350"/>
                      <a:pt x="90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8" name="Google Shape;5388;p71"/>
              <p:cNvSpPr/>
              <p:nvPr/>
            </p:nvSpPr>
            <p:spPr>
              <a:xfrm>
                <a:off x="7085764" y="2536793"/>
                <a:ext cx="61100" cy="107120"/>
              </a:xfrm>
              <a:custGeom>
                <a:avLst/>
                <a:gdLst/>
                <a:ahLst/>
                <a:cxnLst/>
                <a:rect l="l" t="t" r="r" b="b"/>
                <a:pathLst>
                  <a:path w="10356" h="18156" extrusionOk="0">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9" name="Google Shape;5389;p71"/>
              <p:cNvSpPr/>
              <p:nvPr/>
            </p:nvSpPr>
            <p:spPr>
              <a:xfrm>
                <a:off x="6808175" y="2195183"/>
                <a:ext cx="61325" cy="107120"/>
              </a:xfrm>
              <a:custGeom>
                <a:avLst/>
                <a:gdLst/>
                <a:ahLst/>
                <a:cxnLst/>
                <a:rect l="l" t="t" r="r" b="b"/>
                <a:pathLst>
                  <a:path w="10394" h="18156" extrusionOk="0">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0" name="Google Shape;5390;p71"/>
              <p:cNvSpPr/>
              <p:nvPr/>
            </p:nvSpPr>
            <p:spPr>
              <a:xfrm>
                <a:off x="6820441" y="2370778"/>
                <a:ext cx="142320" cy="107126"/>
              </a:xfrm>
              <a:custGeom>
                <a:avLst/>
                <a:gdLst/>
                <a:ahLst/>
                <a:cxnLst/>
                <a:rect l="l" t="t" r="r" b="b"/>
                <a:pathLst>
                  <a:path w="24122" h="18157" extrusionOk="0">
                    <a:moveTo>
                      <a:pt x="0" y="1"/>
                    </a:moveTo>
                    <a:cubicBezTo>
                      <a:pt x="1532" y="5312"/>
                      <a:pt x="4200" y="11690"/>
                      <a:pt x="8823" y="18156"/>
                    </a:cubicBezTo>
                    <a:lnTo>
                      <a:pt x="24122" y="18156"/>
                    </a:lnTo>
                    <a:lnTo>
                      <a:pt x="24122"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1" name="Google Shape;5391;p71"/>
              <p:cNvSpPr/>
              <p:nvPr/>
            </p:nvSpPr>
            <p:spPr>
              <a:xfrm>
                <a:off x="6929774" y="2545743"/>
                <a:ext cx="74092" cy="109044"/>
              </a:xfrm>
              <a:custGeom>
                <a:avLst/>
                <a:gdLst/>
                <a:ahLst/>
                <a:cxnLst/>
                <a:rect l="l" t="t" r="r" b="b"/>
                <a:pathLst>
                  <a:path w="12558" h="18482" extrusionOk="0">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2" name="Google Shape;5392;p71"/>
              <p:cNvSpPr/>
              <p:nvPr/>
            </p:nvSpPr>
            <p:spPr>
              <a:xfrm>
                <a:off x="7155838" y="2352960"/>
                <a:ext cx="98377" cy="107120"/>
              </a:xfrm>
              <a:custGeom>
                <a:avLst/>
                <a:gdLst/>
                <a:ahLst/>
                <a:cxnLst/>
                <a:rect l="l" t="t" r="r" b="b"/>
                <a:pathLst>
                  <a:path w="16674" h="18156" extrusionOk="0">
                    <a:moveTo>
                      <a:pt x="0" y="0"/>
                    </a:moveTo>
                    <a:lnTo>
                      <a:pt x="0" y="18155"/>
                    </a:lnTo>
                    <a:lnTo>
                      <a:pt x="9101" y="18155"/>
                    </a:lnTo>
                    <a:cubicBezTo>
                      <a:pt x="13299" y="11475"/>
                      <a:pt x="15509" y="5056"/>
                      <a:pt x="1667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93" name="Google Shape;5393;p71"/>
              <p:cNvGrpSpPr/>
              <p:nvPr/>
            </p:nvGrpSpPr>
            <p:grpSpPr>
              <a:xfrm>
                <a:off x="6821586" y="2078634"/>
                <a:ext cx="426871" cy="684241"/>
                <a:chOff x="6821586" y="2078634"/>
                <a:chExt cx="426871" cy="684241"/>
              </a:xfrm>
            </p:grpSpPr>
            <p:grpSp>
              <p:nvGrpSpPr>
                <p:cNvPr id="5394" name="Google Shape;5394;p71"/>
                <p:cNvGrpSpPr/>
                <p:nvPr/>
              </p:nvGrpSpPr>
              <p:grpSpPr>
                <a:xfrm>
                  <a:off x="6821586" y="2078634"/>
                  <a:ext cx="426871" cy="684241"/>
                  <a:chOff x="6821586" y="2078634"/>
                  <a:chExt cx="426871" cy="684241"/>
                </a:xfrm>
              </p:grpSpPr>
              <p:sp>
                <p:nvSpPr>
                  <p:cNvPr id="5395" name="Google Shape;5395;p71"/>
                  <p:cNvSpPr/>
                  <p:nvPr/>
                </p:nvSpPr>
                <p:spPr>
                  <a:xfrm>
                    <a:off x="6990036" y="2693797"/>
                    <a:ext cx="89963" cy="69077"/>
                  </a:xfrm>
                  <a:custGeom>
                    <a:avLst/>
                    <a:gdLst/>
                    <a:ahLst/>
                    <a:cxnLst/>
                    <a:rect l="l" t="t" r="r" b="b"/>
                    <a:pathLst>
                      <a:path w="15248" h="11708" extrusionOk="0">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6" name="Google Shape;5396;p71"/>
                  <p:cNvSpPr/>
                  <p:nvPr/>
                </p:nvSpPr>
                <p:spPr>
                  <a:xfrm>
                    <a:off x="6968649" y="2671926"/>
                    <a:ext cx="132738" cy="72712"/>
                  </a:xfrm>
                  <a:custGeom>
                    <a:avLst/>
                    <a:gdLst/>
                    <a:ahLst/>
                    <a:cxnLst/>
                    <a:rect l="l" t="t" r="r" b="b"/>
                    <a:pathLst>
                      <a:path w="22498" h="12324" extrusionOk="0">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7" name="Google Shape;5397;p71"/>
                  <p:cNvSpPr/>
                  <p:nvPr/>
                </p:nvSpPr>
                <p:spPr>
                  <a:xfrm>
                    <a:off x="6968649" y="2679891"/>
                    <a:ext cx="132738" cy="64747"/>
                  </a:xfrm>
                  <a:custGeom>
                    <a:avLst/>
                    <a:gdLst/>
                    <a:ahLst/>
                    <a:cxnLst/>
                    <a:rect l="l" t="t" r="r" b="b"/>
                    <a:pathLst>
                      <a:path w="22498" h="10974" extrusionOk="0">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8" name="Google Shape;5398;p71"/>
                  <p:cNvSpPr/>
                  <p:nvPr/>
                </p:nvSpPr>
                <p:spPr>
                  <a:xfrm>
                    <a:off x="6969091" y="2693467"/>
                    <a:ext cx="131729" cy="11765"/>
                  </a:xfrm>
                  <a:custGeom>
                    <a:avLst/>
                    <a:gdLst/>
                    <a:ahLst/>
                    <a:cxnLst/>
                    <a:rect l="l" t="t" r="r" b="b"/>
                    <a:pathLst>
                      <a:path w="22327" h="1994" extrusionOk="0">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9" name="Google Shape;5399;p71"/>
                  <p:cNvSpPr/>
                  <p:nvPr/>
                </p:nvSpPr>
                <p:spPr>
                  <a:xfrm>
                    <a:off x="6821586" y="2078634"/>
                    <a:ext cx="426871" cy="544694"/>
                  </a:xfrm>
                  <a:custGeom>
                    <a:avLst/>
                    <a:gdLst/>
                    <a:ahLst/>
                    <a:cxnLst/>
                    <a:rect l="l" t="t" r="r" b="b"/>
                    <a:pathLst>
                      <a:path w="72351" h="92321" extrusionOk="0">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0" name="Google Shape;5400;p71"/>
                  <p:cNvSpPr/>
                  <p:nvPr/>
                </p:nvSpPr>
                <p:spPr>
                  <a:xfrm>
                    <a:off x="6984514" y="2448953"/>
                    <a:ext cx="101008" cy="164409"/>
                  </a:xfrm>
                  <a:custGeom>
                    <a:avLst/>
                    <a:gdLst/>
                    <a:ahLst/>
                    <a:cxnLst/>
                    <a:rect l="l" t="t" r="r" b="b"/>
                    <a:pathLst>
                      <a:path w="17120" h="27866" extrusionOk="0">
                        <a:moveTo>
                          <a:pt x="1" y="0"/>
                        </a:moveTo>
                        <a:lnTo>
                          <a:pt x="4920" y="27866"/>
                        </a:lnTo>
                        <a:lnTo>
                          <a:pt x="12200" y="27866"/>
                        </a:lnTo>
                        <a:lnTo>
                          <a:pt x="17120" y="0"/>
                        </a:lnTo>
                        <a:close/>
                      </a:path>
                    </a:pathLst>
                  </a:custGeom>
                  <a:solidFill>
                    <a:srgbClr val="ED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1" name="Google Shape;5401;p71"/>
                  <p:cNvSpPr/>
                  <p:nvPr/>
                </p:nvSpPr>
                <p:spPr>
                  <a:xfrm>
                    <a:off x="6984514" y="2448953"/>
                    <a:ext cx="101008" cy="140963"/>
                  </a:xfrm>
                  <a:custGeom>
                    <a:avLst/>
                    <a:gdLst/>
                    <a:ahLst/>
                    <a:cxnLst/>
                    <a:rect l="l" t="t" r="r" b="b"/>
                    <a:pathLst>
                      <a:path w="17120" h="23892" extrusionOk="0">
                        <a:moveTo>
                          <a:pt x="1" y="0"/>
                        </a:moveTo>
                        <a:lnTo>
                          <a:pt x="4218" y="23891"/>
                        </a:lnTo>
                        <a:lnTo>
                          <a:pt x="12902" y="23891"/>
                        </a:lnTo>
                        <a:lnTo>
                          <a:pt x="1712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2" name="Google Shape;5402;p71"/>
                  <p:cNvSpPr/>
                  <p:nvPr/>
                </p:nvSpPr>
                <p:spPr>
                  <a:xfrm>
                    <a:off x="7012451" y="2607162"/>
                    <a:ext cx="45141" cy="6201"/>
                  </a:xfrm>
                  <a:custGeom>
                    <a:avLst/>
                    <a:gdLst/>
                    <a:ahLst/>
                    <a:cxnLst/>
                    <a:rect l="l" t="t" r="r" b="b"/>
                    <a:pathLst>
                      <a:path w="7651" h="1051" extrusionOk="0">
                        <a:moveTo>
                          <a:pt x="0" y="1"/>
                        </a:moveTo>
                        <a:lnTo>
                          <a:pt x="185" y="1051"/>
                        </a:lnTo>
                        <a:lnTo>
                          <a:pt x="7465" y="1051"/>
                        </a:lnTo>
                        <a:lnTo>
                          <a:pt x="76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3" name="Google Shape;5403;p71"/>
                  <p:cNvSpPr/>
                  <p:nvPr/>
                </p:nvSpPr>
                <p:spPr>
                  <a:xfrm>
                    <a:off x="6968649" y="2664244"/>
                    <a:ext cx="132738" cy="25199"/>
                  </a:xfrm>
                  <a:custGeom>
                    <a:avLst/>
                    <a:gdLst/>
                    <a:ahLst/>
                    <a:cxnLst/>
                    <a:rect l="l" t="t" r="r" b="b"/>
                    <a:pathLst>
                      <a:path w="22498" h="4271" extrusionOk="0">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4" name="Google Shape;5404;p71"/>
                  <p:cNvSpPr/>
                  <p:nvPr/>
                </p:nvSpPr>
                <p:spPr>
                  <a:xfrm>
                    <a:off x="6968649" y="2667389"/>
                    <a:ext cx="132738" cy="11776"/>
                  </a:xfrm>
                  <a:custGeom>
                    <a:avLst/>
                    <a:gdLst/>
                    <a:ahLst/>
                    <a:cxnLst/>
                    <a:rect l="l" t="t" r="r" b="b"/>
                    <a:pathLst>
                      <a:path w="22498" h="1996" extrusionOk="0">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5" name="Google Shape;5405;p71"/>
                  <p:cNvSpPr/>
                  <p:nvPr/>
                </p:nvSpPr>
                <p:spPr>
                  <a:xfrm>
                    <a:off x="6963510" y="2683549"/>
                    <a:ext cx="143022" cy="11776"/>
                  </a:xfrm>
                  <a:custGeom>
                    <a:avLst/>
                    <a:gdLst/>
                    <a:ahLst/>
                    <a:cxnLst/>
                    <a:rect l="l" t="t" r="r" b="b"/>
                    <a:pathLst>
                      <a:path w="24241" h="1996" extrusionOk="0">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6" name="Google Shape;5406;p71"/>
                  <p:cNvSpPr/>
                  <p:nvPr/>
                </p:nvSpPr>
                <p:spPr>
                  <a:xfrm>
                    <a:off x="6968649" y="2642639"/>
                    <a:ext cx="132738" cy="25199"/>
                  </a:xfrm>
                  <a:custGeom>
                    <a:avLst/>
                    <a:gdLst/>
                    <a:ahLst/>
                    <a:cxnLst/>
                    <a:rect l="l" t="t" r="r" b="b"/>
                    <a:pathLst>
                      <a:path w="22498" h="4271" extrusionOk="0">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7" name="Google Shape;5407;p71"/>
                  <p:cNvSpPr/>
                  <p:nvPr/>
                </p:nvSpPr>
                <p:spPr>
                  <a:xfrm>
                    <a:off x="6968649" y="2643990"/>
                    <a:ext cx="132738" cy="11776"/>
                  </a:xfrm>
                  <a:custGeom>
                    <a:avLst/>
                    <a:gdLst/>
                    <a:ahLst/>
                    <a:cxnLst/>
                    <a:rect l="l" t="t" r="r" b="b"/>
                    <a:pathLst>
                      <a:path w="22498" h="1996" extrusionOk="0">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8" name="Google Shape;5408;p71"/>
                  <p:cNvSpPr/>
                  <p:nvPr/>
                </p:nvSpPr>
                <p:spPr>
                  <a:xfrm>
                    <a:off x="6963510" y="2660156"/>
                    <a:ext cx="143022" cy="11776"/>
                  </a:xfrm>
                  <a:custGeom>
                    <a:avLst/>
                    <a:gdLst/>
                    <a:ahLst/>
                    <a:cxnLst/>
                    <a:rect l="l" t="t" r="r" b="b"/>
                    <a:pathLst>
                      <a:path w="24241" h="1996" extrusionOk="0">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9" name="Google Shape;5409;p71"/>
                  <p:cNvSpPr/>
                  <p:nvPr/>
                </p:nvSpPr>
                <p:spPr>
                  <a:xfrm>
                    <a:off x="6968649" y="2617451"/>
                    <a:ext cx="132738" cy="25193"/>
                  </a:xfrm>
                  <a:custGeom>
                    <a:avLst/>
                    <a:gdLst/>
                    <a:ahLst/>
                    <a:cxnLst/>
                    <a:rect l="l" t="t" r="r" b="b"/>
                    <a:pathLst>
                      <a:path w="22498" h="4270" extrusionOk="0">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0" name="Google Shape;5410;p71"/>
                  <p:cNvSpPr/>
                  <p:nvPr/>
                </p:nvSpPr>
                <p:spPr>
                  <a:xfrm>
                    <a:off x="6968649" y="2620590"/>
                    <a:ext cx="132738" cy="11782"/>
                  </a:xfrm>
                  <a:custGeom>
                    <a:avLst/>
                    <a:gdLst/>
                    <a:ahLst/>
                    <a:cxnLst/>
                    <a:rect l="l" t="t" r="r" b="b"/>
                    <a:pathLst>
                      <a:path w="22498" h="1997" extrusionOk="0">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1" name="Google Shape;5411;p71"/>
                  <p:cNvSpPr/>
                  <p:nvPr/>
                </p:nvSpPr>
                <p:spPr>
                  <a:xfrm>
                    <a:off x="6963510" y="2613357"/>
                    <a:ext cx="143022" cy="11765"/>
                  </a:xfrm>
                  <a:custGeom>
                    <a:avLst/>
                    <a:gdLst/>
                    <a:ahLst/>
                    <a:cxnLst/>
                    <a:rect l="l" t="t" r="r" b="b"/>
                    <a:pathLst>
                      <a:path w="24241" h="1994" extrusionOk="0">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2" name="Google Shape;5412;p71"/>
                  <p:cNvSpPr/>
                  <p:nvPr/>
                </p:nvSpPr>
                <p:spPr>
                  <a:xfrm>
                    <a:off x="6850372" y="2107302"/>
                    <a:ext cx="369293" cy="477399"/>
                  </a:xfrm>
                  <a:custGeom>
                    <a:avLst/>
                    <a:gdLst/>
                    <a:ahLst/>
                    <a:cxnLst/>
                    <a:rect l="l" t="t" r="r" b="b"/>
                    <a:pathLst>
                      <a:path w="62592" h="80915" extrusionOk="0">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3" name="Google Shape;5413;p71"/>
                  <p:cNvSpPr/>
                  <p:nvPr/>
                </p:nvSpPr>
                <p:spPr>
                  <a:xfrm>
                    <a:off x="6963510" y="2636756"/>
                    <a:ext cx="143022" cy="11776"/>
                  </a:xfrm>
                  <a:custGeom>
                    <a:avLst/>
                    <a:gdLst/>
                    <a:ahLst/>
                    <a:cxnLst/>
                    <a:rect l="l" t="t" r="r" b="b"/>
                    <a:pathLst>
                      <a:path w="24241" h="1996" extrusionOk="0">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14" name="Google Shape;5414;p71"/>
                <p:cNvSpPr/>
                <p:nvPr/>
              </p:nvSpPr>
              <p:spPr>
                <a:xfrm>
                  <a:off x="7046588" y="2275942"/>
                  <a:ext cx="173076" cy="113894"/>
                </a:xfrm>
                <a:custGeom>
                  <a:avLst/>
                  <a:gdLst/>
                  <a:ahLst/>
                  <a:cxnLst/>
                  <a:rect l="l" t="t" r="r" b="b"/>
                  <a:pathLst>
                    <a:path w="29335" h="19304" extrusionOk="0">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5" name="Google Shape;5415;p71"/>
                <p:cNvSpPr/>
                <p:nvPr/>
              </p:nvSpPr>
              <p:spPr>
                <a:xfrm>
                  <a:off x="7046588" y="2107680"/>
                  <a:ext cx="168811" cy="145128"/>
                </a:xfrm>
                <a:custGeom>
                  <a:avLst/>
                  <a:gdLst/>
                  <a:ahLst/>
                  <a:cxnLst/>
                  <a:rect l="l" t="t" r="r" b="b"/>
                  <a:pathLst>
                    <a:path w="28612" h="24598" extrusionOk="0">
                      <a:moveTo>
                        <a:pt x="0" y="1"/>
                      </a:moveTo>
                      <a:lnTo>
                        <a:pt x="0" y="24597"/>
                      </a:lnTo>
                      <a:lnTo>
                        <a:pt x="28612" y="24597"/>
                      </a:lnTo>
                      <a:cubicBezTo>
                        <a:pt x="25701" y="11138"/>
                        <a:pt x="14102" y="876"/>
                        <a:pt x="0" y="1"/>
                      </a:cubicBez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6" name="Google Shape;5416;p71"/>
                <p:cNvSpPr/>
                <p:nvPr/>
              </p:nvSpPr>
              <p:spPr>
                <a:xfrm>
                  <a:off x="6850372" y="2275942"/>
                  <a:ext cx="173082" cy="113894"/>
                </a:xfrm>
                <a:custGeom>
                  <a:avLst/>
                  <a:gdLst/>
                  <a:ahLst/>
                  <a:cxnLst/>
                  <a:rect l="l" t="t" r="r" b="b"/>
                  <a:pathLst>
                    <a:path w="29336" h="19304" extrusionOk="0">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7" name="Google Shape;5417;p71"/>
                <p:cNvSpPr/>
                <p:nvPr/>
              </p:nvSpPr>
              <p:spPr>
                <a:xfrm>
                  <a:off x="6882243" y="2412957"/>
                  <a:ext cx="141211" cy="171743"/>
                </a:xfrm>
                <a:custGeom>
                  <a:avLst/>
                  <a:gdLst/>
                  <a:ahLst/>
                  <a:cxnLst/>
                  <a:rect l="l" t="t" r="r" b="b"/>
                  <a:pathLst>
                    <a:path w="23934" h="29109" extrusionOk="0">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8" name="Google Shape;5418;p71"/>
                <p:cNvSpPr/>
                <p:nvPr/>
              </p:nvSpPr>
              <p:spPr>
                <a:xfrm>
                  <a:off x="6854637" y="2107680"/>
                  <a:ext cx="168817" cy="145128"/>
                </a:xfrm>
                <a:custGeom>
                  <a:avLst/>
                  <a:gdLst/>
                  <a:ahLst/>
                  <a:cxnLst/>
                  <a:rect l="l" t="t" r="r" b="b"/>
                  <a:pathLst>
                    <a:path w="28613" h="24598" extrusionOk="0">
                      <a:moveTo>
                        <a:pt x="28612" y="1"/>
                      </a:moveTo>
                      <a:cubicBezTo>
                        <a:pt x="14512" y="876"/>
                        <a:pt x="2911" y="11138"/>
                        <a:pt x="1" y="24597"/>
                      </a:cubicBezTo>
                      <a:lnTo>
                        <a:pt x="28612" y="24597"/>
                      </a:lnTo>
                      <a:lnTo>
                        <a:pt x="28612" y="1"/>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9" name="Google Shape;5419;p71"/>
                <p:cNvSpPr/>
                <p:nvPr/>
              </p:nvSpPr>
              <p:spPr>
                <a:xfrm>
                  <a:off x="7046588" y="2412957"/>
                  <a:ext cx="141205" cy="171743"/>
                </a:xfrm>
                <a:custGeom>
                  <a:avLst/>
                  <a:gdLst/>
                  <a:ahLst/>
                  <a:cxnLst/>
                  <a:rect l="l" t="t" r="r" b="b"/>
                  <a:pathLst>
                    <a:path w="23933" h="29109" extrusionOk="0">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420" name="Google Shape;5420;p71"/>
          <p:cNvGrpSpPr/>
          <p:nvPr/>
        </p:nvGrpSpPr>
        <p:grpSpPr>
          <a:xfrm>
            <a:off x="5780173" y="1862968"/>
            <a:ext cx="671358" cy="671358"/>
            <a:chOff x="6535625" y="760425"/>
            <a:chExt cx="1665900" cy="1665900"/>
          </a:xfrm>
        </p:grpSpPr>
        <p:sp>
          <p:nvSpPr>
            <p:cNvPr id="5421" name="Google Shape;5421;p71"/>
            <p:cNvSpPr/>
            <p:nvPr/>
          </p:nvSpPr>
          <p:spPr>
            <a:xfrm>
              <a:off x="6535625" y="760425"/>
              <a:ext cx="1665900" cy="16659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2" name="Google Shape;5422;p71"/>
            <p:cNvSpPr/>
            <p:nvPr/>
          </p:nvSpPr>
          <p:spPr>
            <a:xfrm>
              <a:off x="6713675" y="1116525"/>
              <a:ext cx="1309800" cy="13098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3" name="Google Shape;5423;p71"/>
            <p:cNvSpPr/>
            <p:nvPr/>
          </p:nvSpPr>
          <p:spPr>
            <a:xfrm>
              <a:off x="6831275" y="1351725"/>
              <a:ext cx="1074600" cy="1074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4" name="Google Shape;5424;p71"/>
            <p:cNvSpPr/>
            <p:nvPr/>
          </p:nvSpPr>
          <p:spPr>
            <a:xfrm>
              <a:off x="6942425" y="1574025"/>
              <a:ext cx="852300" cy="852300"/>
            </a:xfrm>
            <a:prstGeom prst="ellipse">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5" name="Google Shape;5425;p71"/>
          <p:cNvGrpSpPr/>
          <p:nvPr/>
        </p:nvGrpSpPr>
        <p:grpSpPr>
          <a:xfrm>
            <a:off x="716989" y="3531368"/>
            <a:ext cx="1340789" cy="640830"/>
            <a:chOff x="238125" y="1151100"/>
            <a:chExt cx="7139450" cy="3412300"/>
          </a:xfrm>
        </p:grpSpPr>
        <p:sp>
          <p:nvSpPr>
            <p:cNvPr id="5426" name="Google Shape;5426;p71"/>
            <p:cNvSpPr/>
            <p:nvPr/>
          </p:nvSpPr>
          <p:spPr>
            <a:xfrm>
              <a:off x="3468350" y="4223875"/>
              <a:ext cx="679000" cy="33952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7" name="Google Shape;5427;p71"/>
            <p:cNvSpPr/>
            <p:nvPr/>
          </p:nvSpPr>
          <p:spPr>
            <a:xfrm>
              <a:off x="3730250" y="3276125"/>
              <a:ext cx="147275" cy="956575"/>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8" name="Google Shape;5428;p71"/>
            <p:cNvSpPr/>
            <p:nvPr/>
          </p:nvSpPr>
          <p:spPr>
            <a:xfrm>
              <a:off x="3796275" y="3875600"/>
              <a:ext cx="839350" cy="630550"/>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9" name="Google Shape;5429;p71"/>
            <p:cNvSpPr/>
            <p:nvPr/>
          </p:nvSpPr>
          <p:spPr>
            <a:xfrm>
              <a:off x="6240475" y="3130600"/>
              <a:ext cx="1137100" cy="1432800"/>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0" name="Google Shape;5430;p71"/>
            <p:cNvSpPr/>
            <p:nvPr/>
          </p:nvSpPr>
          <p:spPr>
            <a:xfrm>
              <a:off x="5243900" y="1696775"/>
              <a:ext cx="1764175" cy="1777475"/>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1" name="Google Shape;5431;p71"/>
            <p:cNvSpPr/>
            <p:nvPr/>
          </p:nvSpPr>
          <p:spPr>
            <a:xfrm>
              <a:off x="3812150" y="1151100"/>
              <a:ext cx="1896075" cy="1245900"/>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2" name="Google Shape;5432;p71"/>
            <p:cNvSpPr/>
            <p:nvPr/>
          </p:nvSpPr>
          <p:spPr>
            <a:xfrm>
              <a:off x="1910550" y="1151100"/>
              <a:ext cx="1901625" cy="1244175"/>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3" name="Google Shape;5433;p71"/>
            <p:cNvSpPr/>
            <p:nvPr/>
          </p:nvSpPr>
          <p:spPr>
            <a:xfrm>
              <a:off x="608475" y="1694725"/>
              <a:ext cx="1766425" cy="1778150"/>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4" name="Google Shape;5434;p71"/>
            <p:cNvSpPr/>
            <p:nvPr/>
          </p:nvSpPr>
          <p:spPr>
            <a:xfrm>
              <a:off x="238125" y="3129050"/>
              <a:ext cx="1137975" cy="1434175"/>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5" name="Google Shape;5435;p71"/>
            <p:cNvSpPr/>
            <p:nvPr/>
          </p:nvSpPr>
          <p:spPr>
            <a:xfrm>
              <a:off x="1924656" y="1941325"/>
              <a:ext cx="3773110" cy="1646329"/>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6" name="Google Shape;5436;p71"/>
            <p:cNvSpPr/>
            <p:nvPr/>
          </p:nvSpPr>
          <p:spPr>
            <a:xfrm>
              <a:off x="1028863" y="2678027"/>
              <a:ext cx="1805597" cy="188532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7" name="Google Shape;5437;p71"/>
            <p:cNvSpPr/>
            <p:nvPr/>
          </p:nvSpPr>
          <p:spPr>
            <a:xfrm>
              <a:off x="4792190" y="2679937"/>
              <a:ext cx="1798951" cy="1883410"/>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38" name="Google Shape;5438;p71"/>
          <p:cNvGrpSpPr/>
          <p:nvPr/>
        </p:nvGrpSpPr>
        <p:grpSpPr>
          <a:xfrm>
            <a:off x="5584212" y="2734649"/>
            <a:ext cx="985357" cy="585764"/>
            <a:chOff x="5145061" y="2881789"/>
            <a:chExt cx="1107641" cy="658458"/>
          </a:xfrm>
        </p:grpSpPr>
        <p:grpSp>
          <p:nvGrpSpPr>
            <p:cNvPr id="5439" name="Google Shape;5439;p71"/>
            <p:cNvGrpSpPr/>
            <p:nvPr/>
          </p:nvGrpSpPr>
          <p:grpSpPr>
            <a:xfrm>
              <a:off x="5722989" y="3244587"/>
              <a:ext cx="529713" cy="295659"/>
              <a:chOff x="5722989" y="3244587"/>
              <a:chExt cx="529713" cy="295659"/>
            </a:xfrm>
          </p:grpSpPr>
          <p:sp>
            <p:nvSpPr>
              <p:cNvPr id="5440" name="Google Shape;5440;p71"/>
              <p:cNvSpPr/>
              <p:nvPr/>
            </p:nvSpPr>
            <p:spPr>
              <a:xfrm>
                <a:off x="5722989" y="3244587"/>
                <a:ext cx="341346" cy="295659"/>
              </a:xfrm>
              <a:custGeom>
                <a:avLst/>
                <a:gdLst/>
                <a:ahLst/>
                <a:cxnLst/>
                <a:rect l="l" t="t" r="r" b="b"/>
                <a:pathLst>
                  <a:path w="2576195" h="2231390" extrusionOk="0">
                    <a:moveTo>
                      <a:pt x="1288021" y="0"/>
                    </a:moveTo>
                    <a:lnTo>
                      <a:pt x="0" y="2230932"/>
                    </a:lnTo>
                    <a:lnTo>
                      <a:pt x="2576042" y="2230932"/>
                    </a:lnTo>
                    <a:lnTo>
                      <a:pt x="1288021" y="0"/>
                    </a:lnTo>
                    <a:close/>
                  </a:path>
                </a:pathLst>
              </a:custGeom>
              <a:solidFill>
                <a:srgbClr val="869F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441" name="Google Shape;5441;p71"/>
              <p:cNvSpPr/>
              <p:nvPr/>
            </p:nvSpPr>
            <p:spPr>
              <a:xfrm>
                <a:off x="6035543" y="3298113"/>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442" name="Google Shape;5442;p71"/>
            <p:cNvGrpSpPr/>
            <p:nvPr/>
          </p:nvGrpSpPr>
          <p:grpSpPr>
            <a:xfrm>
              <a:off x="5145061" y="3244587"/>
              <a:ext cx="536807" cy="295659"/>
              <a:chOff x="5145061" y="3244587"/>
              <a:chExt cx="536807" cy="295659"/>
            </a:xfrm>
          </p:grpSpPr>
          <p:sp>
            <p:nvSpPr>
              <p:cNvPr id="5443" name="Google Shape;5443;p71"/>
              <p:cNvSpPr/>
              <p:nvPr/>
            </p:nvSpPr>
            <p:spPr>
              <a:xfrm>
                <a:off x="5340522" y="3244587"/>
                <a:ext cx="341346" cy="295659"/>
              </a:xfrm>
              <a:custGeom>
                <a:avLst/>
                <a:gdLst/>
                <a:ahLst/>
                <a:cxnLst/>
                <a:rect l="l" t="t" r="r" b="b"/>
                <a:pathLst>
                  <a:path w="2576195" h="2231390" extrusionOk="0">
                    <a:moveTo>
                      <a:pt x="1288034" y="0"/>
                    </a:moveTo>
                    <a:lnTo>
                      <a:pt x="0" y="2230920"/>
                    </a:lnTo>
                    <a:lnTo>
                      <a:pt x="2576055" y="2230920"/>
                    </a:lnTo>
                    <a:lnTo>
                      <a:pt x="1288034" y="0"/>
                    </a:lnTo>
                    <a:close/>
                  </a:path>
                </a:pathLst>
              </a:custGeom>
              <a:solidFill>
                <a:srgbClr val="5F7D9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444" name="Google Shape;5444;p71"/>
              <p:cNvSpPr/>
              <p:nvPr/>
            </p:nvSpPr>
            <p:spPr>
              <a:xfrm flipH="1">
                <a:off x="5145061" y="3298599"/>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445" name="Google Shape;5445;p71"/>
            <p:cNvGrpSpPr/>
            <p:nvPr/>
          </p:nvGrpSpPr>
          <p:grpSpPr>
            <a:xfrm>
              <a:off x="5341327" y="2898245"/>
              <a:ext cx="532309" cy="614891"/>
              <a:chOff x="5341327" y="2898245"/>
              <a:chExt cx="532309" cy="614891"/>
            </a:xfrm>
          </p:grpSpPr>
          <p:sp>
            <p:nvSpPr>
              <p:cNvPr id="5446" name="Google Shape;5446;p71"/>
              <p:cNvSpPr/>
              <p:nvPr/>
            </p:nvSpPr>
            <p:spPr>
              <a:xfrm>
                <a:off x="5532290" y="3217476"/>
                <a:ext cx="341346" cy="295659"/>
              </a:xfrm>
              <a:custGeom>
                <a:avLst/>
                <a:gdLst/>
                <a:ahLst/>
                <a:cxnLst/>
                <a:rect l="l" t="t" r="r" b="b"/>
                <a:pathLst>
                  <a:path w="2576195" h="2231390" extrusionOk="0">
                    <a:moveTo>
                      <a:pt x="2576042" y="0"/>
                    </a:moveTo>
                    <a:lnTo>
                      <a:pt x="0" y="0"/>
                    </a:lnTo>
                    <a:lnTo>
                      <a:pt x="1288021" y="2230920"/>
                    </a:lnTo>
                    <a:lnTo>
                      <a:pt x="2576042" y="0"/>
                    </a:lnTo>
                    <a:close/>
                  </a:path>
                </a:pathLst>
              </a:custGeom>
              <a:solidFill>
                <a:srgbClr val="E3E9E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447" name="Google Shape;5447;p71"/>
              <p:cNvSpPr/>
              <p:nvPr/>
            </p:nvSpPr>
            <p:spPr>
              <a:xfrm flipH="1">
                <a:off x="5341327" y="2898245"/>
                <a:ext cx="217159" cy="33450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448" name="Google Shape;5448;p71"/>
            <p:cNvGrpSpPr/>
            <p:nvPr/>
          </p:nvGrpSpPr>
          <p:grpSpPr>
            <a:xfrm>
              <a:off x="5532290" y="2881789"/>
              <a:ext cx="620516" cy="305456"/>
              <a:chOff x="5532290" y="2881789"/>
              <a:chExt cx="620516" cy="305456"/>
            </a:xfrm>
          </p:grpSpPr>
          <p:sp>
            <p:nvSpPr>
              <p:cNvPr id="5449" name="Google Shape;5449;p71"/>
              <p:cNvSpPr/>
              <p:nvPr/>
            </p:nvSpPr>
            <p:spPr>
              <a:xfrm>
                <a:off x="5532290" y="2891586"/>
                <a:ext cx="341346" cy="295659"/>
              </a:xfrm>
              <a:custGeom>
                <a:avLst/>
                <a:gdLst/>
                <a:ahLst/>
                <a:cxnLst/>
                <a:rect l="l" t="t" r="r" b="b"/>
                <a:pathLst>
                  <a:path w="2576195" h="2231390" extrusionOk="0">
                    <a:moveTo>
                      <a:pt x="1288021" y="0"/>
                    </a:moveTo>
                    <a:lnTo>
                      <a:pt x="0" y="2230920"/>
                    </a:lnTo>
                    <a:lnTo>
                      <a:pt x="2576042" y="2230920"/>
                    </a:lnTo>
                    <a:lnTo>
                      <a:pt x="1288021" y="0"/>
                    </a:lnTo>
                    <a:close/>
                  </a:path>
                </a:pathLst>
              </a:custGeom>
              <a:solidFill>
                <a:srgbClr val="435D7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450" name="Google Shape;5450;p71"/>
              <p:cNvSpPr/>
              <p:nvPr/>
            </p:nvSpPr>
            <p:spPr>
              <a:xfrm>
                <a:off x="5837311" y="2881789"/>
                <a:ext cx="315495" cy="288369"/>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grpSp>
        <p:nvGrpSpPr>
          <p:cNvPr id="5451" name="Google Shape;5451;p71"/>
          <p:cNvGrpSpPr/>
          <p:nvPr/>
        </p:nvGrpSpPr>
        <p:grpSpPr>
          <a:xfrm>
            <a:off x="8163135" y="3526707"/>
            <a:ext cx="269068" cy="645491"/>
            <a:chOff x="7026852" y="3311869"/>
            <a:chExt cx="434331" cy="1041954"/>
          </a:xfrm>
        </p:grpSpPr>
        <p:sp>
          <p:nvSpPr>
            <p:cNvPr id="5452" name="Google Shape;5452;p71"/>
            <p:cNvSpPr/>
            <p:nvPr/>
          </p:nvSpPr>
          <p:spPr>
            <a:xfrm>
              <a:off x="7026852" y="3311869"/>
              <a:ext cx="434331" cy="847405"/>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3" name="Google Shape;5453;p71"/>
            <p:cNvSpPr/>
            <p:nvPr/>
          </p:nvSpPr>
          <p:spPr>
            <a:xfrm>
              <a:off x="7082395" y="3359392"/>
              <a:ext cx="323321" cy="32332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4" name="Google Shape;5454;p71"/>
            <p:cNvSpPr/>
            <p:nvPr/>
          </p:nvSpPr>
          <p:spPr>
            <a:xfrm>
              <a:off x="7026852" y="4159239"/>
              <a:ext cx="434331" cy="194585"/>
            </a:xfrm>
            <a:custGeom>
              <a:avLst/>
              <a:gdLst/>
              <a:ahLst/>
              <a:cxnLst/>
              <a:rect l="l" t="t" r="r" b="b"/>
              <a:pathLst>
                <a:path w="16734" h="7497" extrusionOk="0">
                  <a:moveTo>
                    <a:pt x="1" y="1"/>
                  </a:moveTo>
                  <a:lnTo>
                    <a:pt x="8369" y="7496"/>
                  </a:lnTo>
                  <a:lnTo>
                    <a:pt x="1673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5" name="Google Shape;5455;p71"/>
          <p:cNvGrpSpPr/>
          <p:nvPr/>
        </p:nvGrpSpPr>
        <p:grpSpPr>
          <a:xfrm>
            <a:off x="6179716" y="3565945"/>
            <a:ext cx="293882" cy="293836"/>
            <a:chOff x="4873519" y="3311869"/>
            <a:chExt cx="499374" cy="499296"/>
          </a:xfrm>
        </p:grpSpPr>
        <p:sp>
          <p:nvSpPr>
            <p:cNvPr id="5456" name="Google Shape;5456;p71"/>
            <p:cNvSpPr/>
            <p:nvPr/>
          </p:nvSpPr>
          <p:spPr>
            <a:xfrm>
              <a:off x="4873519" y="3311869"/>
              <a:ext cx="499374" cy="499296"/>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7" name="Google Shape;5457;p71"/>
            <p:cNvSpPr/>
            <p:nvPr/>
          </p:nvSpPr>
          <p:spPr>
            <a:xfrm>
              <a:off x="4894620" y="3329830"/>
              <a:ext cx="202112" cy="182386"/>
            </a:xfrm>
            <a:custGeom>
              <a:avLst/>
              <a:gdLst/>
              <a:ahLst/>
              <a:cxnLst/>
              <a:rect l="l" t="t" r="r" b="b"/>
              <a:pathLst>
                <a:path w="7787" h="7027" extrusionOk="0">
                  <a:moveTo>
                    <a:pt x="0" y="1"/>
                  </a:moveTo>
                  <a:lnTo>
                    <a:pt x="0" y="7026"/>
                  </a:lnTo>
                  <a:lnTo>
                    <a:pt x="7787"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8" name="Google Shape;5458;p71"/>
          <p:cNvGrpSpPr/>
          <p:nvPr/>
        </p:nvGrpSpPr>
        <p:grpSpPr>
          <a:xfrm>
            <a:off x="6179716" y="3878316"/>
            <a:ext cx="293882" cy="293882"/>
            <a:chOff x="4873519" y="3875839"/>
            <a:chExt cx="499374" cy="499374"/>
          </a:xfrm>
        </p:grpSpPr>
        <p:sp>
          <p:nvSpPr>
            <p:cNvPr id="5459" name="Google Shape;5459;p71"/>
            <p:cNvSpPr/>
            <p:nvPr/>
          </p:nvSpPr>
          <p:spPr>
            <a:xfrm>
              <a:off x="4873519" y="3875839"/>
              <a:ext cx="499374" cy="499374"/>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0" name="Google Shape;5460;p71"/>
            <p:cNvSpPr/>
            <p:nvPr/>
          </p:nvSpPr>
          <p:spPr>
            <a:xfrm>
              <a:off x="4894620" y="3893826"/>
              <a:ext cx="202112" cy="182360"/>
            </a:xfrm>
            <a:custGeom>
              <a:avLst/>
              <a:gdLst/>
              <a:ahLst/>
              <a:cxnLst/>
              <a:rect l="l" t="t" r="r" b="b"/>
              <a:pathLst>
                <a:path w="7787" h="7026" extrusionOk="0">
                  <a:moveTo>
                    <a:pt x="0" y="0"/>
                  </a:moveTo>
                  <a:lnTo>
                    <a:pt x="0" y="7026"/>
                  </a:lnTo>
                  <a:lnTo>
                    <a:pt x="7787"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61" name="Google Shape;5461;p71"/>
          <p:cNvGrpSpPr/>
          <p:nvPr/>
        </p:nvGrpSpPr>
        <p:grpSpPr>
          <a:xfrm>
            <a:off x="2410244" y="1850269"/>
            <a:ext cx="698104" cy="698208"/>
            <a:chOff x="2565073" y="2075876"/>
            <a:chExt cx="672482" cy="672518"/>
          </a:xfrm>
        </p:grpSpPr>
        <p:sp>
          <p:nvSpPr>
            <p:cNvPr id="5462" name="Google Shape;5462;p71"/>
            <p:cNvSpPr/>
            <p:nvPr/>
          </p:nvSpPr>
          <p:spPr>
            <a:xfrm>
              <a:off x="2642193" y="2530650"/>
              <a:ext cx="419588" cy="217743"/>
            </a:xfrm>
            <a:custGeom>
              <a:avLst/>
              <a:gdLst/>
              <a:ahLst/>
              <a:cxnLst/>
              <a:rect l="l" t="t" r="r" b="b"/>
              <a:pathLst>
                <a:path w="130611" h="67780" extrusionOk="0">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3" name="Google Shape;5463;p71"/>
            <p:cNvSpPr/>
            <p:nvPr/>
          </p:nvSpPr>
          <p:spPr>
            <a:xfrm>
              <a:off x="2910083" y="2420918"/>
              <a:ext cx="327379" cy="312727"/>
            </a:xfrm>
            <a:custGeom>
              <a:avLst/>
              <a:gdLst/>
              <a:ahLst/>
              <a:cxnLst/>
              <a:rect l="l" t="t" r="r" b="b"/>
              <a:pathLst>
                <a:path w="101908" h="97347" extrusionOk="0">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4" name="Google Shape;5464;p71"/>
            <p:cNvSpPr/>
            <p:nvPr/>
          </p:nvSpPr>
          <p:spPr>
            <a:xfrm>
              <a:off x="2999034" y="2125384"/>
              <a:ext cx="238522" cy="411351"/>
            </a:xfrm>
            <a:custGeom>
              <a:avLst/>
              <a:gdLst/>
              <a:ahLst/>
              <a:cxnLst/>
              <a:rect l="l" t="t" r="r" b="b"/>
              <a:pathLst>
                <a:path w="74248" h="128047" extrusionOk="0">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5" name="Google Shape;5465;p71"/>
            <p:cNvSpPr/>
            <p:nvPr/>
          </p:nvSpPr>
          <p:spPr>
            <a:xfrm>
              <a:off x="2740849" y="2075876"/>
              <a:ext cx="419604" cy="217734"/>
            </a:xfrm>
            <a:custGeom>
              <a:avLst/>
              <a:gdLst/>
              <a:ahLst/>
              <a:cxnLst/>
              <a:rect l="l" t="t" r="r" b="b"/>
              <a:pathLst>
                <a:path w="130616" h="67777" extrusionOk="0">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6" name="Google Shape;5466;p71"/>
            <p:cNvSpPr/>
            <p:nvPr/>
          </p:nvSpPr>
          <p:spPr>
            <a:xfrm>
              <a:off x="2565167" y="2090625"/>
              <a:ext cx="327379" cy="312740"/>
            </a:xfrm>
            <a:custGeom>
              <a:avLst/>
              <a:gdLst/>
              <a:ahLst/>
              <a:cxnLst/>
              <a:rect l="l" t="t" r="r" b="b"/>
              <a:pathLst>
                <a:path w="101908" h="97351" extrusionOk="0">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7" name="Google Shape;5467;p71"/>
            <p:cNvSpPr/>
            <p:nvPr/>
          </p:nvSpPr>
          <p:spPr>
            <a:xfrm>
              <a:off x="2565073" y="2287538"/>
              <a:ext cx="218572" cy="409555"/>
            </a:xfrm>
            <a:custGeom>
              <a:avLst/>
              <a:gdLst/>
              <a:ahLst/>
              <a:cxnLst/>
              <a:rect l="l" t="t" r="r" b="b"/>
              <a:pathLst>
                <a:path w="68038" h="127488" extrusionOk="0">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68" name="Google Shape;5468;p71"/>
          <p:cNvGrpSpPr/>
          <p:nvPr/>
        </p:nvGrpSpPr>
        <p:grpSpPr>
          <a:xfrm>
            <a:off x="5633655" y="3534869"/>
            <a:ext cx="438354" cy="637329"/>
            <a:chOff x="1697726" y="3244179"/>
            <a:chExt cx="788124" cy="1146069"/>
          </a:xfrm>
        </p:grpSpPr>
        <p:sp>
          <p:nvSpPr>
            <p:cNvPr id="5469" name="Google Shape;5469;p71"/>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0" name="Google Shape;5470;p71"/>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71" name="Google Shape;5471;p71"/>
          <p:cNvSpPr/>
          <p:nvPr/>
        </p:nvSpPr>
        <p:spPr>
          <a:xfrm>
            <a:off x="8130914" y="3422653"/>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72" name="Google Shape;5472;p71"/>
          <p:cNvGrpSpPr/>
          <p:nvPr/>
        </p:nvGrpSpPr>
        <p:grpSpPr>
          <a:xfrm>
            <a:off x="7634869" y="1863232"/>
            <a:ext cx="799565" cy="670282"/>
            <a:chOff x="7617850" y="2063282"/>
            <a:chExt cx="799565" cy="670282"/>
          </a:xfrm>
        </p:grpSpPr>
        <p:cxnSp>
          <p:nvCxnSpPr>
            <p:cNvPr id="5473" name="Google Shape;5473;p71"/>
            <p:cNvCxnSpPr/>
            <p:nvPr/>
          </p:nvCxnSpPr>
          <p:spPr>
            <a:xfrm rot="5400000" flipH="1">
              <a:off x="7629118"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474" name="Google Shape;5474;p71"/>
            <p:cNvCxnSpPr/>
            <p:nvPr/>
          </p:nvCxnSpPr>
          <p:spPr>
            <a:xfrm rot="-5400000">
              <a:off x="8276270"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475" name="Google Shape;5475;p71"/>
            <p:cNvCxnSpPr/>
            <p:nvPr/>
          </p:nvCxnSpPr>
          <p:spPr>
            <a:xfrm rot="5400000">
              <a:off x="7629118"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476" name="Google Shape;5476;p71"/>
            <p:cNvCxnSpPr/>
            <p:nvPr/>
          </p:nvCxnSpPr>
          <p:spPr>
            <a:xfrm rot="-5400000" flipH="1">
              <a:off x="8276270"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477" name="Google Shape;5477;p71"/>
            <p:cNvCxnSpPr/>
            <p:nvPr/>
          </p:nvCxnSpPr>
          <p:spPr>
            <a:xfrm rot="10800000">
              <a:off x="7617850" y="2393356"/>
              <a:ext cx="83400" cy="0"/>
            </a:xfrm>
            <a:prstGeom prst="straightConnector1">
              <a:avLst/>
            </a:prstGeom>
            <a:noFill/>
            <a:ln w="9525" cap="flat" cmpd="sng">
              <a:solidFill>
                <a:srgbClr val="667E92"/>
              </a:solidFill>
              <a:prstDash val="solid"/>
              <a:round/>
              <a:headEnd type="none" w="med" len="med"/>
              <a:tailEnd type="none" w="med" len="med"/>
            </a:ln>
          </p:spPr>
        </p:cxnSp>
        <p:cxnSp>
          <p:nvCxnSpPr>
            <p:cNvPr id="5478" name="Google Shape;5478;p71"/>
            <p:cNvCxnSpPr/>
            <p:nvPr/>
          </p:nvCxnSpPr>
          <p:spPr>
            <a:xfrm rot="10800000">
              <a:off x="8334015" y="2393356"/>
              <a:ext cx="83400" cy="0"/>
            </a:xfrm>
            <a:prstGeom prst="straightConnector1">
              <a:avLst/>
            </a:prstGeom>
            <a:noFill/>
            <a:ln w="9525" cap="flat" cmpd="sng">
              <a:solidFill>
                <a:srgbClr val="667E92"/>
              </a:solidFill>
              <a:prstDash val="solid"/>
              <a:round/>
              <a:headEnd type="none" w="med" len="med"/>
              <a:tailEnd type="none" w="med" len="med"/>
            </a:ln>
          </p:spPr>
        </p:cxnSp>
        <p:grpSp>
          <p:nvGrpSpPr>
            <p:cNvPr id="5479" name="Google Shape;5479;p71"/>
            <p:cNvGrpSpPr/>
            <p:nvPr/>
          </p:nvGrpSpPr>
          <p:grpSpPr>
            <a:xfrm>
              <a:off x="7734309" y="2063282"/>
              <a:ext cx="570957" cy="620095"/>
              <a:chOff x="7734309" y="2063282"/>
              <a:chExt cx="570957" cy="620095"/>
            </a:xfrm>
          </p:grpSpPr>
          <p:grpSp>
            <p:nvGrpSpPr>
              <p:cNvPr id="5480" name="Google Shape;5480;p71"/>
              <p:cNvGrpSpPr/>
              <p:nvPr/>
            </p:nvGrpSpPr>
            <p:grpSpPr>
              <a:xfrm>
                <a:off x="8031573" y="2063282"/>
                <a:ext cx="273693" cy="620095"/>
                <a:chOff x="8031573" y="2063282"/>
                <a:chExt cx="273693" cy="620095"/>
              </a:xfrm>
            </p:grpSpPr>
            <p:sp>
              <p:nvSpPr>
                <p:cNvPr id="5481" name="Google Shape;5481;p71"/>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2" name="Google Shape;5482;p71"/>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3" name="Google Shape;5483;p71"/>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4" name="Google Shape;5484;p71"/>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85" name="Google Shape;5485;p71"/>
              <p:cNvGrpSpPr/>
              <p:nvPr/>
            </p:nvGrpSpPr>
            <p:grpSpPr>
              <a:xfrm flipH="1">
                <a:off x="7734309" y="2063282"/>
                <a:ext cx="273693" cy="620095"/>
                <a:chOff x="8031573" y="2063282"/>
                <a:chExt cx="273693" cy="620095"/>
              </a:xfrm>
            </p:grpSpPr>
            <p:sp>
              <p:nvSpPr>
                <p:cNvPr id="5486" name="Google Shape;5486;p71"/>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7" name="Google Shape;5487;p71"/>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8" name="Google Shape;5488;p71"/>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9" name="Google Shape;5489;p71"/>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5490" name="Google Shape;5490;p71"/>
          <p:cNvSpPr/>
          <p:nvPr/>
        </p:nvSpPr>
        <p:spPr>
          <a:xfrm>
            <a:off x="7095123" y="3555322"/>
            <a:ext cx="558742" cy="616877"/>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1" name="Google Shape;5491;p71"/>
          <p:cNvSpPr/>
          <p:nvPr/>
        </p:nvSpPr>
        <p:spPr>
          <a:xfrm rot="10800000">
            <a:off x="6581305" y="355273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92" name="Google Shape;5492;p71"/>
          <p:cNvGrpSpPr/>
          <p:nvPr/>
        </p:nvGrpSpPr>
        <p:grpSpPr>
          <a:xfrm>
            <a:off x="7821475" y="2716715"/>
            <a:ext cx="602567" cy="601884"/>
            <a:chOff x="1186975" y="238125"/>
            <a:chExt cx="5244275" cy="5238325"/>
          </a:xfrm>
        </p:grpSpPr>
        <p:sp>
          <p:nvSpPr>
            <p:cNvPr id="5493" name="Google Shape;5493;p71"/>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4" name="Google Shape;5494;p71"/>
            <p:cNvSpPr/>
            <p:nvPr/>
          </p:nvSpPr>
          <p:spPr>
            <a:xfrm>
              <a:off x="1186975" y="2279750"/>
              <a:ext cx="2628625"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5" name="Google Shape;5495;p71"/>
            <p:cNvSpPr/>
            <p:nvPr/>
          </p:nvSpPr>
          <p:spPr>
            <a:xfrm>
              <a:off x="3802600" y="239450"/>
              <a:ext cx="2628650" cy="3196825"/>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6" name="Google Shape;5496;p71"/>
            <p:cNvSpPr/>
            <p:nvPr/>
          </p:nvSpPr>
          <p:spPr>
            <a:xfrm>
              <a:off x="3232500"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97" name="Google Shape;5497;p71"/>
          <p:cNvGrpSpPr/>
          <p:nvPr/>
        </p:nvGrpSpPr>
        <p:grpSpPr>
          <a:xfrm>
            <a:off x="3264213" y="1856199"/>
            <a:ext cx="651848" cy="687338"/>
            <a:chOff x="3400515" y="2056248"/>
            <a:chExt cx="698134" cy="735987"/>
          </a:xfrm>
        </p:grpSpPr>
        <p:grpSp>
          <p:nvGrpSpPr>
            <p:cNvPr id="5498" name="Google Shape;5498;p71"/>
            <p:cNvGrpSpPr/>
            <p:nvPr/>
          </p:nvGrpSpPr>
          <p:grpSpPr>
            <a:xfrm>
              <a:off x="3400515" y="2283913"/>
              <a:ext cx="312919" cy="219900"/>
              <a:chOff x="3400515" y="2283913"/>
              <a:chExt cx="312919" cy="219900"/>
            </a:xfrm>
          </p:grpSpPr>
          <p:sp>
            <p:nvSpPr>
              <p:cNvPr id="5499" name="Google Shape;5499;p71"/>
              <p:cNvSpPr/>
              <p:nvPr/>
            </p:nvSpPr>
            <p:spPr>
              <a:xfrm>
                <a:off x="3493534" y="2283913"/>
                <a:ext cx="219900" cy="219900"/>
              </a:xfrm>
              <a:prstGeom prst="ellipse">
                <a:avLst/>
              </a:prstGeom>
              <a:solidFill>
                <a:srgbClr val="435D7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500" name="Google Shape;5500;p71"/>
              <p:cNvCxnSpPr/>
              <p:nvPr/>
            </p:nvCxnSpPr>
            <p:spPr>
              <a:xfrm rot="10800000">
                <a:off x="3400515" y="2393804"/>
                <a:ext cx="95400" cy="0"/>
              </a:xfrm>
              <a:prstGeom prst="straightConnector1">
                <a:avLst/>
              </a:prstGeom>
              <a:noFill/>
              <a:ln w="28575" cap="flat" cmpd="sng">
                <a:solidFill>
                  <a:srgbClr val="435D74"/>
                </a:solidFill>
                <a:prstDash val="solid"/>
                <a:round/>
                <a:headEnd type="none" w="med" len="med"/>
                <a:tailEnd type="none" w="med" len="med"/>
              </a:ln>
            </p:spPr>
          </p:cxnSp>
        </p:grpSp>
        <p:grpSp>
          <p:nvGrpSpPr>
            <p:cNvPr id="5501" name="Google Shape;5501;p71"/>
            <p:cNvGrpSpPr/>
            <p:nvPr/>
          </p:nvGrpSpPr>
          <p:grpSpPr>
            <a:xfrm>
              <a:off x="3547823" y="2461089"/>
              <a:ext cx="219900" cy="331146"/>
              <a:chOff x="3547823" y="2461089"/>
              <a:chExt cx="219900" cy="331146"/>
            </a:xfrm>
          </p:grpSpPr>
          <p:sp>
            <p:nvSpPr>
              <p:cNvPr id="5502" name="Google Shape;5502;p71"/>
              <p:cNvSpPr/>
              <p:nvPr/>
            </p:nvSpPr>
            <p:spPr>
              <a:xfrm>
                <a:off x="3547823" y="2461089"/>
                <a:ext cx="219900" cy="219900"/>
              </a:xfrm>
              <a:prstGeom prst="ellipse">
                <a:avLst/>
              </a:prstGeom>
              <a:solidFill>
                <a:srgbClr val="5F7D9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503" name="Google Shape;5503;p71"/>
              <p:cNvCxnSpPr/>
              <p:nvPr/>
            </p:nvCxnSpPr>
            <p:spPr>
              <a:xfrm rot="10800000">
                <a:off x="3657701" y="2678535"/>
                <a:ext cx="0" cy="113700"/>
              </a:xfrm>
              <a:prstGeom prst="straightConnector1">
                <a:avLst/>
              </a:prstGeom>
              <a:noFill/>
              <a:ln w="28575" cap="flat" cmpd="sng">
                <a:solidFill>
                  <a:srgbClr val="5F7D95"/>
                </a:solidFill>
                <a:prstDash val="solid"/>
                <a:round/>
                <a:headEnd type="none" w="med" len="med"/>
                <a:tailEnd type="none" w="med" len="med"/>
              </a:ln>
            </p:spPr>
          </p:cxnSp>
        </p:grpSp>
        <p:grpSp>
          <p:nvGrpSpPr>
            <p:cNvPr id="5504" name="Google Shape;5504;p71"/>
            <p:cNvGrpSpPr/>
            <p:nvPr/>
          </p:nvGrpSpPr>
          <p:grpSpPr>
            <a:xfrm>
              <a:off x="3734138" y="2461089"/>
              <a:ext cx="219900" cy="331146"/>
              <a:chOff x="3734138" y="2461089"/>
              <a:chExt cx="219900" cy="331146"/>
            </a:xfrm>
          </p:grpSpPr>
          <p:sp>
            <p:nvSpPr>
              <p:cNvPr id="5505" name="Google Shape;5505;p71"/>
              <p:cNvSpPr/>
              <p:nvPr/>
            </p:nvSpPr>
            <p:spPr>
              <a:xfrm>
                <a:off x="3734138" y="2461089"/>
                <a:ext cx="219900" cy="219900"/>
              </a:xfrm>
              <a:prstGeom prst="ellipse">
                <a:avLst/>
              </a:prstGeom>
              <a:solidFill>
                <a:srgbClr val="869FB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506" name="Google Shape;5506;p71"/>
              <p:cNvCxnSpPr/>
              <p:nvPr/>
            </p:nvCxnSpPr>
            <p:spPr>
              <a:xfrm rot="10800000">
                <a:off x="3844020" y="2678535"/>
                <a:ext cx="0" cy="113700"/>
              </a:xfrm>
              <a:prstGeom prst="straightConnector1">
                <a:avLst/>
              </a:prstGeom>
              <a:noFill/>
              <a:ln w="28575" cap="flat" cmpd="sng">
                <a:solidFill>
                  <a:srgbClr val="869FB2"/>
                </a:solidFill>
                <a:prstDash val="solid"/>
                <a:round/>
                <a:headEnd type="none" w="med" len="med"/>
                <a:tailEnd type="none" w="med" len="med"/>
              </a:ln>
            </p:spPr>
          </p:cxnSp>
        </p:grpSp>
        <p:grpSp>
          <p:nvGrpSpPr>
            <p:cNvPr id="5507" name="Google Shape;5507;p71"/>
            <p:cNvGrpSpPr/>
            <p:nvPr/>
          </p:nvGrpSpPr>
          <p:grpSpPr>
            <a:xfrm>
              <a:off x="3787560" y="2281742"/>
              <a:ext cx="311089" cy="219900"/>
              <a:chOff x="3787560" y="2281742"/>
              <a:chExt cx="311089" cy="219900"/>
            </a:xfrm>
          </p:grpSpPr>
          <p:sp>
            <p:nvSpPr>
              <p:cNvPr id="5508" name="Google Shape;5508;p71"/>
              <p:cNvSpPr/>
              <p:nvPr/>
            </p:nvSpPr>
            <p:spPr>
              <a:xfrm>
                <a:off x="3787560" y="2281742"/>
                <a:ext cx="219900" cy="219900"/>
              </a:xfrm>
              <a:prstGeom prst="ellipse">
                <a:avLst/>
              </a:prstGeom>
              <a:solidFill>
                <a:srgbClr val="A5B7C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509" name="Google Shape;5509;p71"/>
              <p:cNvCxnSpPr/>
              <p:nvPr/>
            </p:nvCxnSpPr>
            <p:spPr>
              <a:xfrm rot="10800000">
                <a:off x="4003849" y="2393795"/>
                <a:ext cx="94800" cy="0"/>
              </a:xfrm>
              <a:prstGeom prst="straightConnector1">
                <a:avLst/>
              </a:prstGeom>
              <a:noFill/>
              <a:ln w="28575" cap="flat" cmpd="sng">
                <a:solidFill>
                  <a:srgbClr val="A5B7C6"/>
                </a:solidFill>
                <a:prstDash val="solid"/>
                <a:round/>
                <a:headEnd type="none" w="med" len="med"/>
                <a:tailEnd type="none" w="med" len="med"/>
              </a:ln>
            </p:spPr>
          </p:cxnSp>
        </p:grpSp>
        <p:grpSp>
          <p:nvGrpSpPr>
            <p:cNvPr id="5510" name="Google Shape;5510;p71"/>
            <p:cNvGrpSpPr/>
            <p:nvPr/>
          </p:nvGrpSpPr>
          <p:grpSpPr>
            <a:xfrm>
              <a:off x="3637290" y="2056248"/>
              <a:ext cx="219900" cy="330736"/>
              <a:chOff x="3637290" y="2056248"/>
              <a:chExt cx="219900" cy="330736"/>
            </a:xfrm>
          </p:grpSpPr>
          <p:sp>
            <p:nvSpPr>
              <p:cNvPr id="5511" name="Google Shape;5511;p71"/>
              <p:cNvSpPr/>
              <p:nvPr/>
            </p:nvSpPr>
            <p:spPr>
              <a:xfrm>
                <a:off x="3637290" y="2167085"/>
                <a:ext cx="219900" cy="219900"/>
              </a:xfrm>
              <a:prstGeom prst="ellipse">
                <a:avLst/>
              </a:prstGeom>
              <a:solidFill>
                <a:srgbClr val="BAC8D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cxnSp>
            <p:nvCxnSpPr>
              <p:cNvPr id="5512" name="Google Shape;5512;p71"/>
              <p:cNvCxnSpPr/>
              <p:nvPr/>
            </p:nvCxnSpPr>
            <p:spPr>
              <a:xfrm rot="10800000">
                <a:off x="3747169" y="2056248"/>
                <a:ext cx="0" cy="113700"/>
              </a:xfrm>
              <a:prstGeom prst="straightConnector1">
                <a:avLst/>
              </a:prstGeom>
              <a:noFill/>
              <a:ln w="28575" cap="flat" cmpd="sng">
                <a:solidFill>
                  <a:srgbClr val="BAC8D3"/>
                </a:solidFill>
                <a:prstDash val="solid"/>
                <a:round/>
                <a:headEnd type="none" w="med" len="med"/>
                <a:tailEnd type="none" w="med" len="med"/>
              </a:ln>
            </p:spPr>
          </p:cxnSp>
        </p:grpSp>
      </p:grpSp>
      <p:grpSp>
        <p:nvGrpSpPr>
          <p:cNvPr id="5513" name="Google Shape;5513;p71"/>
          <p:cNvGrpSpPr/>
          <p:nvPr/>
        </p:nvGrpSpPr>
        <p:grpSpPr>
          <a:xfrm>
            <a:off x="2555919" y="2726205"/>
            <a:ext cx="1268144" cy="592394"/>
            <a:chOff x="238125" y="1188750"/>
            <a:chExt cx="7140450" cy="3335550"/>
          </a:xfrm>
        </p:grpSpPr>
        <p:sp>
          <p:nvSpPr>
            <p:cNvPr id="5514" name="Google Shape;5514;p71"/>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5" name="Google Shape;5515;p71"/>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6" name="Google Shape;5516;p71"/>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7" name="Google Shape;5517;p71"/>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8" name="Google Shape;5518;p71"/>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9" name="Google Shape;5519;p71"/>
          <p:cNvGrpSpPr/>
          <p:nvPr/>
        </p:nvGrpSpPr>
        <p:grpSpPr>
          <a:xfrm>
            <a:off x="6663819" y="2728360"/>
            <a:ext cx="1053944" cy="590147"/>
            <a:chOff x="238125" y="1335475"/>
            <a:chExt cx="5418735" cy="3034175"/>
          </a:xfrm>
        </p:grpSpPr>
        <p:sp>
          <p:nvSpPr>
            <p:cNvPr id="5520" name="Google Shape;5520;p71"/>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1" name="Google Shape;5521;p71"/>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2" name="Google Shape;5522;p71"/>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23" name="Google Shape;5523;p71"/>
          <p:cNvGrpSpPr/>
          <p:nvPr/>
        </p:nvGrpSpPr>
        <p:grpSpPr>
          <a:xfrm>
            <a:off x="4094628" y="3533259"/>
            <a:ext cx="1268207" cy="638939"/>
            <a:chOff x="3967651" y="3645904"/>
            <a:chExt cx="1479304" cy="745292"/>
          </a:xfrm>
        </p:grpSpPr>
        <p:grpSp>
          <p:nvGrpSpPr>
            <p:cNvPr id="5524" name="Google Shape;5524;p71"/>
            <p:cNvGrpSpPr/>
            <p:nvPr/>
          </p:nvGrpSpPr>
          <p:grpSpPr>
            <a:xfrm>
              <a:off x="3967651" y="4009026"/>
              <a:ext cx="1479304" cy="382170"/>
              <a:chOff x="3967651" y="4009026"/>
              <a:chExt cx="1479304" cy="382170"/>
            </a:xfrm>
          </p:grpSpPr>
          <p:grpSp>
            <p:nvGrpSpPr>
              <p:cNvPr id="5525" name="Google Shape;5525;p71"/>
              <p:cNvGrpSpPr/>
              <p:nvPr/>
            </p:nvGrpSpPr>
            <p:grpSpPr>
              <a:xfrm>
                <a:off x="4892216" y="4195630"/>
                <a:ext cx="554739" cy="195566"/>
                <a:chOff x="3604375" y="4892160"/>
                <a:chExt cx="1651500" cy="582215"/>
              </a:xfrm>
            </p:grpSpPr>
            <p:sp>
              <p:nvSpPr>
                <p:cNvPr id="5526" name="Google Shape;5526;p71"/>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7" name="Google Shape;5527;p71"/>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28" name="Google Shape;5528;p71"/>
              <p:cNvGrpSpPr/>
              <p:nvPr/>
            </p:nvGrpSpPr>
            <p:grpSpPr>
              <a:xfrm>
                <a:off x="3967651" y="4146303"/>
                <a:ext cx="579402" cy="244893"/>
                <a:chOff x="851875" y="4745310"/>
                <a:chExt cx="1724925" cy="729065"/>
              </a:xfrm>
            </p:grpSpPr>
            <p:sp>
              <p:nvSpPr>
                <p:cNvPr id="5529" name="Google Shape;5529;p71"/>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0" name="Google Shape;5530;p71"/>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31" name="Google Shape;5531;p71"/>
              <p:cNvGrpSpPr/>
              <p:nvPr/>
            </p:nvGrpSpPr>
            <p:grpSpPr>
              <a:xfrm>
                <a:off x="4460753" y="4009026"/>
                <a:ext cx="493110" cy="382170"/>
                <a:chOff x="2319875" y="4336625"/>
                <a:chExt cx="1468025" cy="1137750"/>
              </a:xfrm>
            </p:grpSpPr>
            <p:sp>
              <p:nvSpPr>
                <p:cNvPr id="5532" name="Google Shape;5532;p71"/>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3" name="Google Shape;5533;p71"/>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534" name="Google Shape;5534;p71"/>
            <p:cNvGrpSpPr/>
            <p:nvPr/>
          </p:nvGrpSpPr>
          <p:grpSpPr>
            <a:xfrm>
              <a:off x="4479443" y="3645904"/>
              <a:ext cx="455965" cy="388789"/>
              <a:chOff x="2957425" y="238100"/>
              <a:chExt cx="1910200" cy="1628775"/>
            </a:xfrm>
          </p:grpSpPr>
          <p:sp>
            <p:nvSpPr>
              <p:cNvPr id="5535" name="Google Shape;5535;p71"/>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6" name="Google Shape;5536;p71"/>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7" name="Google Shape;5537;p71"/>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8" name="Google Shape;5538;p71"/>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9" name="Google Shape;5539;p71"/>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0" name="Google Shape;5540;p71"/>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1" name="Google Shape;5541;p71"/>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2" name="Google Shape;5542;p71"/>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3" name="Google Shape;5543;p71"/>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4" name="Google Shape;5544;p71"/>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545" name="Google Shape;5545;p71"/>
          <p:cNvGrpSpPr/>
          <p:nvPr/>
        </p:nvGrpSpPr>
        <p:grpSpPr>
          <a:xfrm>
            <a:off x="2480742" y="3534460"/>
            <a:ext cx="1243128" cy="637739"/>
            <a:chOff x="2496310" y="3693351"/>
            <a:chExt cx="1342906" cy="688926"/>
          </a:xfrm>
        </p:grpSpPr>
        <p:grpSp>
          <p:nvGrpSpPr>
            <p:cNvPr id="5546" name="Google Shape;5546;p71"/>
            <p:cNvGrpSpPr/>
            <p:nvPr/>
          </p:nvGrpSpPr>
          <p:grpSpPr>
            <a:xfrm>
              <a:off x="2496310" y="3693351"/>
              <a:ext cx="1342906" cy="688875"/>
              <a:chOff x="2496310" y="3693351"/>
              <a:chExt cx="1342906" cy="688875"/>
            </a:xfrm>
          </p:grpSpPr>
          <p:sp>
            <p:nvSpPr>
              <p:cNvPr id="5547" name="Google Shape;5547;p71"/>
              <p:cNvSpPr/>
              <p:nvPr/>
            </p:nvSpPr>
            <p:spPr>
              <a:xfrm>
                <a:off x="2567815" y="3809577"/>
                <a:ext cx="1200140" cy="572649"/>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8" name="Google Shape;5548;p71"/>
              <p:cNvSpPr/>
              <p:nvPr/>
            </p:nvSpPr>
            <p:spPr>
              <a:xfrm>
                <a:off x="342068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9" name="Google Shape;5549;p71"/>
              <p:cNvSpPr/>
              <p:nvPr/>
            </p:nvSpPr>
            <p:spPr>
              <a:xfrm>
                <a:off x="3135700" y="3791751"/>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0" name="Google Shape;5550;p71"/>
              <p:cNvSpPr/>
              <p:nvPr/>
            </p:nvSpPr>
            <p:spPr>
              <a:xfrm>
                <a:off x="3620515"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1" name="Google Shape;5551;p71"/>
              <p:cNvSpPr/>
              <p:nvPr/>
            </p:nvSpPr>
            <p:spPr>
              <a:xfrm>
                <a:off x="284380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2" name="Google Shape;5552;p71"/>
              <p:cNvSpPr/>
              <p:nvPr/>
            </p:nvSpPr>
            <p:spPr>
              <a:xfrm>
                <a:off x="2652010"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553" name="Google Shape;5553;p71"/>
              <p:cNvCxnSpPr>
                <a:stCxn id="5551" idx="0"/>
              </p:cNvCxnSpPr>
              <p:nvPr/>
            </p:nvCxnSpPr>
            <p:spPr>
              <a:xfrm rot="5400000" flipH="1">
                <a:off x="2741958" y="3724116"/>
                <a:ext cx="68700" cy="200100"/>
              </a:xfrm>
              <a:prstGeom prst="bentConnector2">
                <a:avLst/>
              </a:prstGeom>
              <a:noFill/>
              <a:ln w="19050" cap="flat" cmpd="sng">
                <a:solidFill>
                  <a:srgbClr val="869FB2"/>
                </a:solidFill>
                <a:prstDash val="solid"/>
                <a:round/>
                <a:headEnd type="none" w="med" len="med"/>
                <a:tailEnd type="none" w="med" len="med"/>
              </a:ln>
            </p:spPr>
          </p:cxnSp>
          <p:cxnSp>
            <p:nvCxnSpPr>
              <p:cNvPr id="5554" name="Google Shape;5554;p71"/>
              <p:cNvCxnSpPr>
                <a:stCxn id="5548" idx="0"/>
              </p:cNvCxnSpPr>
              <p:nvPr/>
            </p:nvCxnSpPr>
            <p:spPr>
              <a:xfrm rot="-5400000">
                <a:off x="3512338" y="3723516"/>
                <a:ext cx="75900" cy="194100"/>
              </a:xfrm>
              <a:prstGeom prst="bentConnector2">
                <a:avLst/>
              </a:prstGeom>
              <a:noFill/>
              <a:ln w="19050" cap="flat" cmpd="sng">
                <a:solidFill>
                  <a:srgbClr val="869FB2"/>
                </a:solidFill>
                <a:prstDash val="solid"/>
                <a:round/>
                <a:headEnd type="none" w="med" len="med"/>
                <a:tailEnd type="none" w="med" len="med"/>
              </a:ln>
            </p:spPr>
          </p:cxnSp>
          <p:cxnSp>
            <p:nvCxnSpPr>
              <p:cNvPr id="5555" name="Google Shape;5555;p71"/>
              <p:cNvCxnSpPr>
                <a:stCxn id="5549" idx="0"/>
              </p:cNvCxnSpPr>
              <p:nvPr/>
            </p:nvCxnSpPr>
            <p:spPr>
              <a:xfrm rot="-5400000">
                <a:off x="3119350" y="3742251"/>
                <a:ext cx="984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5556" name="Google Shape;5556;p71"/>
              <p:cNvCxnSpPr>
                <a:stCxn id="5552" idx="2"/>
              </p:cNvCxnSpPr>
              <p:nvPr/>
            </p:nvCxnSpPr>
            <p:spPr>
              <a:xfrm flipH="1">
                <a:off x="2496310" y="4065467"/>
                <a:ext cx="1557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5557" name="Google Shape;5557;p71"/>
              <p:cNvCxnSpPr>
                <a:stCxn id="5550" idx="6"/>
              </p:cNvCxnSpPr>
              <p:nvPr/>
            </p:nvCxnSpPr>
            <p:spPr>
              <a:xfrm>
                <a:off x="3685615" y="4065467"/>
                <a:ext cx="153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5558" name="Google Shape;5558;p71"/>
            <p:cNvGrpSpPr/>
            <p:nvPr/>
          </p:nvGrpSpPr>
          <p:grpSpPr>
            <a:xfrm>
              <a:off x="2675275" y="3930557"/>
              <a:ext cx="1003306" cy="451719"/>
              <a:chOff x="2675275" y="4174282"/>
              <a:chExt cx="1003306" cy="451719"/>
            </a:xfrm>
          </p:grpSpPr>
          <p:sp>
            <p:nvSpPr>
              <p:cNvPr id="5559" name="Google Shape;5559;p71"/>
              <p:cNvSpPr/>
              <p:nvPr/>
            </p:nvSpPr>
            <p:spPr>
              <a:xfrm>
                <a:off x="2675275" y="4174282"/>
                <a:ext cx="1003306" cy="451719"/>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0" name="Google Shape;5560;p71"/>
              <p:cNvSpPr/>
              <p:nvPr/>
            </p:nvSpPr>
            <p:spPr>
              <a:xfrm>
                <a:off x="2716046" y="4210984"/>
                <a:ext cx="921789" cy="415018"/>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1" name="Google Shape;5561;p71"/>
              <p:cNvSpPr/>
              <p:nvPr/>
            </p:nvSpPr>
            <p:spPr>
              <a:xfrm>
                <a:off x="2762606" y="4252906"/>
                <a:ext cx="828676" cy="373095"/>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562" name="Google Shape;5562;p71"/>
          <p:cNvGrpSpPr/>
          <p:nvPr/>
        </p:nvGrpSpPr>
        <p:grpSpPr>
          <a:xfrm>
            <a:off x="1654412" y="971306"/>
            <a:ext cx="574511" cy="874709"/>
            <a:chOff x="1715404" y="1112080"/>
            <a:chExt cx="642270" cy="977984"/>
          </a:xfrm>
        </p:grpSpPr>
        <p:grpSp>
          <p:nvGrpSpPr>
            <p:cNvPr id="5563" name="Google Shape;5563;p71"/>
            <p:cNvGrpSpPr/>
            <p:nvPr/>
          </p:nvGrpSpPr>
          <p:grpSpPr>
            <a:xfrm>
              <a:off x="1715404" y="1112080"/>
              <a:ext cx="642270" cy="977984"/>
              <a:chOff x="1715404" y="1112080"/>
              <a:chExt cx="642270" cy="977984"/>
            </a:xfrm>
          </p:grpSpPr>
          <p:sp>
            <p:nvSpPr>
              <p:cNvPr id="5564" name="Google Shape;5564;p71"/>
              <p:cNvSpPr/>
              <p:nvPr/>
            </p:nvSpPr>
            <p:spPr>
              <a:xfrm>
                <a:off x="1715404" y="1112080"/>
                <a:ext cx="642270" cy="642270"/>
              </a:xfrm>
              <a:custGeom>
                <a:avLst/>
                <a:gdLst/>
                <a:ahLst/>
                <a:cxnLst/>
                <a:rect l="l" t="t" r="r" b="b"/>
                <a:pathLst>
                  <a:path w="41544" h="41544" extrusionOk="0">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5" name="Google Shape;5565;p71"/>
              <p:cNvSpPr/>
              <p:nvPr/>
            </p:nvSpPr>
            <p:spPr>
              <a:xfrm>
                <a:off x="1956781" y="1714402"/>
                <a:ext cx="9121" cy="375663"/>
              </a:xfrm>
              <a:custGeom>
                <a:avLst/>
                <a:gdLst/>
                <a:ahLst/>
                <a:cxnLst/>
                <a:rect l="l" t="t" r="r" b="b"/>
                <a:pathLst>
                  <a:path w="590" h="24299" extrusionOk="0">
                    <a:moveTo>
                      <a:pt x="0" y="0"/>
                    </a:moveTo>
                    <a:lnTo>
                      <a:pt x="0" y="24299"/>
                    </a:lnTo>
                    <a:lnTo>
                      <a:pt x="589" y="24299"/>
                    </a:lnTo>
                    <a:lnTo>
                      <a:pt x="589"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66" name="Google Shape;5566;p71"/>
            <p:cNvGrpSpPr/>
            <p:nvPr/>
          </p:nvGrpSpPr>
          <p:grpSpPr>
            <a:xfrm>
              <a:off x="1768927" y="1165603"/>
              <a:ext cx="535225" cy="851367"/>
              <a:chOff x="1768927" y="1165603"/>
              <a:chExt cx="535225" cy="851367"/>
            </a:xfrm>
          </p:grpSpPr>
          <p:sp>
            <p:nvSpPr>
              <p:cNvPr id="5567" name="Google Shape;5567;p71"/>
              <p:cNvSpPr/>
              <p:nvPr/>
            </p:nvSpPr>
            <p:spPr>
              <a:xfrm>
                <a:off x="1768927" y="1165603"/>
                <a:ext cx="535225" cy="535225"/>
              </a:xfrm>
              <a:custGeom>
                <a:avLst/>
                <a:gdLst/>
                <a:ahLst/>
                <a:cxnLst/>
                <a:rect l="l" t="t" r="r" b="b"/>
                <a:pathLst>
                  <a:path w="34620" h="34620" extrusionOk="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8" name="Google Shape;5568;p71"/>
              <p:cNvSpPr/>
              <p:nvPr/>
            </p:nvSpPr>
            <p:spPr>
              <a:xfrm>
                <a:off x="2006902" y="1668949"/>
                <a:ext cx="9137" cy="348020"/>
              </a:xfrm>
              <a:custGeom>
                <a:avLst/>
                <a:gdLst/>
                <a:ahLst/>
                <a:cxnLst/>
                <a:rect l="l" t="t" r="r" b="b"/>
                <a:pathLst>
                  <a:path w="591" h="22511" extrusionOk="0">
                    <a:moveTo>
                      <a:pt x="1" y="0"/>
                    </a:moveTo>
                    <a:lnTo>
                      <a:pt x="1" y="22510"/>
                    </a:lnTo>
                    <a:lnTo>
                      <a:pt x="590" y="22510"/>
                    </a:lnTo>
                    <a:lnTo>
                      <a:pt x="590"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69" name="Google Shape;5569;p71"/>
            <p:cNvGrpSpPr/>
            <p:nvPr/>
          </p:nvGrpSpPr>
          <p:grpSpPr>
            <a:xfrm>
              <a:off x="1822449" y="1219125"/>
              <a:ext cx="428180" cy="718859"/>
              <a:chOff x="1822449" y="1219125"/>
              <a:chExt cx="428180" cy="718859"/>
            </a:xfrm>
          </p:grpSpPr>
          <p:sp>
            <p:nvSpPr>
              <p:cNvPr id="5570" name="Google Shape;5570;p71"/>
              <p:cNvSpPr/>
              <p:nvPr/>
            </p:nvSpPr>
            <p:spPr>
              <a:xfrm>
                <a:off x="1822449" y="1219125"/>
                <a:ext cx="428180" cy="428180"/>
              </a:xfrm>
              <a:custGeom>
                <a:avLst/>
                <a:gdLst/>
                <a:ahLst/>
                <a:cxnLst/>
                <a:rect l="l" t="t" r="r" b="b"/>
                <a:pathLst>
                  <a:path w="27696" h="27696" extrusionOk="0">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1" name="Google Shape;5571;p71"/>
              <p:cNvSpPr/>
              <p:nvPr/>
            </p:nvSpPr>
            <p:spPr>
              <a:xfrm>
                <a:off x="2057039" y="1605996"/>
                <a:ext cx="9121" cy="331988"/>
              </a:xfrm>
              <a:custGeom>
                <a:avLst/>
                <a:gdLst/>
                <a:ahLst/>
                <a:cxnLst/>
                <a:rect l="l" t="t" r="r" b="b"/>
                <a:pathLst>
                  <a:path w="590" h="21474" extrusionOk="0">
                    <a:moveTo>
                      <a:pt x="0" y="0"/>
                    </a:moveTo>
                    <a:lnTo>
                      <a:pt x="0" y="21474"/>
                    </a:lnTo>
                    <a:lnTo>
                      <a:pt x="590" y="21474"/>
                    </a:lnTo>
                    <a:lnTo>
                      <a:pt x="59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2" name="Google Shape;5572;p71"/>
            <p:cNvGrpSpPr/>
            <p:nvPr/>
          </p:nvGrpSpPr>
          <p:grpSpPr>
            <a:xfrm>
              <a:off x="1875972" y="1272648"/>
              <a:ext cx="321135" cy="586939"/>
              <a:chOff x="1875972" y="1272648"/>
              <a:chExt cx="321135" cy="586939"/>
            </a:xfrm>
          </p:grpSpPr>
          <p:sp>
            <p:nvSpPr>
              <p:cNvPr id="5573" name="Google Shape;5573;p71"/>
              <p:cNvSpPr/>
              <p:nvPr/>
            </p:nvSpPr>
            <p:spPr>
              <a:xfrm>
                <a:off x="1875972" y="1272648"/>
                <a:ext cx="321135" cy="321120"/>
              </a:xfrm>
              <a:custGeom>
                <a:avLst/>
                <a:gdLst/>
                <a:ahLst/>
                <a:cxnLst/>
                <a:rect l="l" t="t" r="r" b="b"/>
                <a:pathLst>
                  <a:path w="20772" h="20771" extrusionOk="0">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4" name="Google Shape;5574;p71"/>
              <p:cNvSpPr/>
              <p:nvPr/>
            </p:nvSpPr>
            <p:spPr>
              <a:xfrm>
                <a:off x="2107176" y="1533705"/>
                <a:ext cx="9121" cy="325881"/>
              </a:xfrm>
              <a:custGeom>
                <a:avLst/>
                <a:gdLst/>
                <a:ahLst/>
                <a:cxnLst/>
                <a:rect l="l" t="t" r="r" b="b"/>
                <a:pathLst>
                  <a:path w="590" h="21079" extrusionOk="0">
                    <a:moveTo>
                      <a:pt x="0" y="0"/>
                    </a:moveTo>
                    <a:lnTo>
                      <a:pt x="0" y="21078"/>
                    </a:lnTo>
                    <a:lnTo>
                      <a:pt x="589" y="21078"/>
                    </a:lnTo>
                    <a:lnTo>
                      <a:pt x="58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575" name="Google Shape;5575;p71"/>
          <p:cNvGrpSpPr/>
          <p:nvPr/>
        </p:nvGrpSpPr>
        <p:grpSpPr>
          <a:xfrm>
            <a:off x="7761573" y="3528028"/>
            <a:ext cx="293855" cy="644170"/>
            <a:chOff x="241025" y="3151575"/>
            <a:chExt cx="293855" cy="644170"/>
          </a:xfrm>
        </p:grpSpPr>
        <p:sp>
          <p:nvSpPr>
            <p:cNvPr id="5576" name="Google Shape;5576;p71"/>
            <p:cNvSpPr/>
            <p:nvPr/>
          </p:nvSpPr>
          <p:spPr>
            <a:xfrm>
              <a:off x="241025" y="3151575"/>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7" name="Google Shape;5577;p71"/>
            <p:cNvSpPr/>
            <p:nvPr/>
          </p:nvSpPr>
          <p:spPr>
            <a:xfrm>
              <a:off x="241347" y="3252796"/>
              <a:ext cx="293533" cy="164134"/>
            </a:xfrm>
            <a:custGeom>
              <a:avLst/>
              <a:gdLst/>
              <a:ahLst/>
              <a:cxnLst/>
              <a:rect l="l" t="t" r="r" b="b"/>
              <a:pathLst>
                <a:path w="19132" h="10698" extrusionOk="0">
                  <a:moveTo>
                    <a:pt x="1" y="1"/>
                  </a:moveTo>
                  <a:lnTo>
                    <a:pt x="1" y="10698"/>
                  </a:lnTo>
                  <a:lnTo>
                    <a:pt x="19132" y="10698"/>
                  </a:lnTo>
                  <a:lnTo>
                    <a:pt x="1913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8" name="Google Shape;5578;p71"/>
          <p:cNvGrpSpPr/>
          <p:nvPr/>
        </p:nvGrpSpPr>
        <p:grpSpPr>
          <a:xfrm>
            <a:off x="709557" y="2728028"/>
            <a:ext cx="1779649" cy="591620"/>
            <a:chOff x="246070" y="1983375"/>
            <a:chExt cx="1855347" cy="616849"/>
          </a:xfrm>
        </p:grpSpPr>
        <p:sp>
          <p:nvSpPr>
            <p:cNvPr id="5579" name="Google Shape;5579;p71"/>
            <p:cNvSpPr/>
            <p:nvPr/>
          </p:nvSpPr>
          <p:spPr>
            <a:xfrm>
              <a:off x="1072131" y="1983872"/>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0" name="Google Shape;5580;p71"/>
            <p:cNvSpPr/>
            <p:nvPr/>
          </p:nvSpPr>
          <p:spPr>
            <a:xfrm>
              <a:off x="1430530" y="2193486"/>
              <a:ext cx="46960" cy="46948"/>
            </a:xfrm>
            <a:custGeom>
              <a:avLst/>
              <a:gdLst/>
              <a:ahLst/>
              <a:cxnLst/>
              <a:rect l="l" t="t" r="r" b="b"/>
              <a:pathLst>
                <a:path w="3915" h="3914" extrusionOk="0">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1" name="Google Shape;5581;p71"/>
            <p:cNvSpPr/>
            <p:nvPr/>
          </p:nvSpPr>
          <p:spPr>
            <a:xfrm>
              <a:off x="1277847" y="2191554"/>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2" name="Google Shape;5582;p71"/>
            <p:cNvSpPr/>
            <p:nvPr/>
          </p:nvSpPr>
          <p:spPr>
            <a:xfrm>
              <a:off x="1690156" y="2190379"/>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3" name="Google Shape;5583;p71"/>
            <p:cNvSpPr/>
            <p:nvPr/>
          </p:nvSpPr>
          <p:spPr>
            <a:xfrm>
              <a:off x="1484068" y="1984268"/>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4" name="Google Shape;5584;p71"/>
            <p:cNvSpPr/>
            <p:nvPr/>
          </p:nvSpPr>
          <p:spPr>
            <a:xfrm flipH="1">
              <a:off x="865779" y="2190662"/>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5" name="Google Shape;5585;p71"/>
            <p:cNvSpPr/>
            <p:nvPr/>
          </p:nvSpPr>
          <p:spPr>
            <a:xfrm>
              <a:off x="246070" y="1983826"/>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6" name="Google Shape;5586;p71"/>
            <p:cNvSpPr/>
            <p:nvPr/>
          </p:nvSpPr>
          <p:spPr>
            <a:xfrm flipH="1">
              <a:off x="659595" y="1983375"/>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7" name="Google Shape;5587;p71"/>
            <p:cNvSpPr/>
            <p:nvPr/>
          </p:nvSpPr>
          <p:spPr>
            <a:xfrm flipH="1">
              <a:off x="451107" y="2189486"/>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8" name="Google Shape;5588;p71"/>
          <p:cNvGrpSpPr/>
          <p:nvPr/>
        </p:nvGrpSpPr>
        <p:grpSpPr>
          <a:xfrm>
            <a:off x="2320424" y="971306"/>
            <a:ext cx="711055" cy="745993"/>
            <a:chOff x="2496269" y="1171698"/>
            <a:chExt cx="761953" cy="799392"/>
          </a:xfrm>
        </p:grpSpPr>
        <p:grpSp>
          <p:nvGrpSpPr>
            <p:cNvPr id="5589" name="Google Shape;5589;p71"/>
            <p:cNvGrpSpPr/>
            <p:nvPr/>
          </p:nvGrpSpPr>
          <p:grpSpPr>
            <a:xfrm>
              <a:off x="2496269" y="1171698"/>
              <a:ext cx="761953" cy="723022"/>
              <a:chOff x="2496269" y="1171698"/>
              <a:chExt cx="761953" cy="723022"/>
            </a:xfrm>
          </p:grpSpPr>
          <p:sp>
            <p:nvSpPr>
              <p:cNvPr id="5590" name="Google Shape;5590;p71"/>
              <p:cNvSpPr/>
              <p:nvPr/>
            </p:nvSpPr>
            <p:spPr>
              <a:xfrm>
                <a:off x="2727495" y="1360642"/>
                <a:ext cx="175877" cy="207414"/>
              </a:xfrm>
              <a:custGeom>
                <a:avLst/>
                <a:gdLst/>
                <a:ahLst/>
                <a:cxnLst/>
                <a:rect l="l" t="t" r="r" b="b"/>
                <a:pathLst>
                  <a:path w="27928" h="32936" extrusionOk="0">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1" name="Google Shape;5591;p71"/>
              <p:cNvSpPr/>
              <p:nvPr/>
            </p:nvSpPr>
            <p:spPr>
              <a:xfrm>
                <a:off x="2730750" y="1408371"/>
                <a:ext cx="108720" cy="144761"/>
              </a:xfrm>
              <a:custGeom>
                <a:avLst/>
                <a:gdLst/>
                <a:ahLst/>
                <a:cxnLst/>
                <a:rect l="l" t="t" r="r" b="b"/>
                <a:pathLst>
                  <a:path w="17264" h="22987" extrusionOk="0">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92" name="Google Shape;5592;p71"/>
              <p:cNvGrpSpPr/>
              <p:nvPr/>
            </p:nvGrpSpPr>
            <p:grpSpPr>
              <a:xfrm>
                <a:off x="2496269" y="1171698"/>
                <a:ext cx="761953" cy="723022"/>
                <a:chOff x="2496269" y="1120652"/>
                <a:chExt cx="761953" cy="723022"/>
              </a:xfrm>
            </p:grpSpPr>
            <p:grpSp>
              <p:nvGrpSpPr>
                <p:cNvPr id="5593" name="Google Shape;5593;p71"/>
                <p:cNvGrpSpPr/>
                <p:nvPr/>
              </p:nvGrpSpPr>
              <p:grpSpPr>
                <a:xfrm>
                  <a:off x="2496269" y="1120652"/>
                  <a:ext cx="761953" cy="723022"/>
                  <a:chOff x="2496269" y="1120652"/>
                  <a:chExt cx="761953" cy="723022"/>
                </a:xfrm>
              </p:grpSpPr>
              <p:grpSp>
                <p:nvGrpSpPr>
                  <p:cNvPr id="5594" name="Google Shape;5594;p71"/>
                  <p:cNvGrpSpPr/>
                  <p:nvPr/>
                </p:nvGrpSpPr>
                <p:grpSpPr>
                  <a:xfrm>
                    <a:off x="2496269" y="1304589"/>
                    <a:ext cx="407089" cy="305057"/>
                    <a:chOff x="2496269" y="1304589"/>
                    <a:chExt cx="407089" cy="305057"/>
                  </a:xfrm>
                </p:grpSpPr>
                <p:sp>
                  <p:nvSpPr>
                    <p:cNvPr id="5595" name="Google Shape;5595;p71"/>
                    <p:cNvSpPr/>
                    <p:nvPr/>
                  </p:nvSpPr>
                  <p:spPr>
                    <a:xfrm>
                      <a:off x="2496269" y="1304589"/>
                      <a:ext cx="407089" cy="305057"/>
                    </a:xfrm>
                    <a:custGeom>
                      <a:avLst/>
                      <a:gdLst/>
                      <a:ahLst/>
                      <a:cxnLst/>
                      <a:rect l="l" t="t" r="r" b="b"/>
                      <a:pathLst>
                        <a:path w="64643" h="48441" extrusionOk="0">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6" name="Google Shape;5596;p71"/>
                    <p:cNvSpPr/>
                    <p:nvPr/>
                  </p:nvSpPr>
                  <p:spPr>
                    <a:xfrm>
                      <a:off x="2553035" y="1348798"/>
                      <a:ext cx="287349" cy="215318"/>
                    </a:xfrm>
                    <a:custGeom>
                      <a:avLst/>
                      <a:gdLst/>
                      <a:ahLst/>
                      <a:cxnLst/>
                      <a:rect l="l" t="t" r="r" b="b"/>
                      <a:pathLst>
                        <a:path w="45629" h="34191" extrusionOk="0">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7" name="Google Shape;5597;p71"/>
                  <p:cNvGrpSpPr/>
                  <p:nvPr/>
                </p:nvGrpSpPr>
                <p:grpSpPr>
                  <a:xfrm>
                    <a:off x="2586468" y="1493376"/>
                    <a:ext cx="358850" cy="349656"/>
                    <a:chOff x="2586468" y="1493376"/>
                    <a:chExt cx="358850" cy="349656"/>
                  </a:xfrm>
                </p:grpSpPr>
                <p:sp>
                  <p:nvSpPr>
                    <p:cNvPr id="5598" name="Google Shape;5598;p71"/>
                    <p:cNvSpPr/>
                    <p:nvPr/>
                  </p:nvSpPr>
                  <p:spPr>
                    <a:xfrm>
                      <a:off x="2586468" y="1493376"/>
                      <a:ext cx="358850" cy="349656"/>
                    </a:xfrm>
                    <a:custGeom>
                      <a:avLst/>
                      <a:gdLst/>
                      <a:ahLst/>
                      <a:cxnLst/>
                      <a:rect l="l" t="t" r="r" b="b"/>
                      <a:pathLst>
                        <a:path w="56983" h="55523" extrusionOk="0">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9" name="Google Shape;5599;p71"/>
                    <p:cNvSpPr/>
                    <p:nvPr/>
                  </p:nvSpPr>
                  <p:spPr>
                    <a:xfrm>
                      <a:off x="2637642" y="1547125"/>
                      <a:ext cx="253304" cy="246805"/>
                    </a:xfrm>
                    <a:custGeom>
                      <a:avLst/>
                      <a:gdLst/>
                      <a:ahLst/>
                      <a:cxnLst/>
                      <a:rect l="l" t="t" r="r" b="b"/>
                      <a:pathLst>
                        <a:path w="40223" h="39191" extrusionOk="0">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0" name="Google Shape;5600;p71"/>
                  <p:cNvGrpSpPr/>
                  <p:nvPr/>
                </p:nvGrpSpPr>
                <p:grpSpPr>
                  <a:xfrm>
                    <a:off x="2807939" y="1494024"/>
                    <a:ext cx="358857" cy="349650"/>
                    <a:chOff x="2807939" y="1494024"/>
                    <a:chExt cx="358857" cy="349650"/>
                  </a:xfrm>
                </p:grpSpPr>
                <p:sp>
                  <p:nvSpPr>
                    <p:cNvPr id="5601" name="Google Shape;5601;p71"/>
                    <p:cNvSpPr/>
                    <p:nvPr/>
                  </p:nvSpPr>
                  <p:spPr>
                    <a:xfrm>
                      <a:off x="2807939" y="1494024"/>
                      <a:ext cx="358857" cy="349650"/>
                    </a:xfrm>
                    <a:custGeom>
                      <a:avLst/>
                      <a:gdLst/>
                      <a:ahLst/>
                      <a:cxnLst/>
                      <a:rect l="l" t="t" r="r" b="b"/>
                      <a:pathLst>
                        <a:path w="56984" h="55522" extrusionOk="0">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2" name="Google Shape;5602;p71"/>
                    <p:cNvSpPr/>
                    <p:nvPr/>
                  </p:nvSpPr>
                  <p:spPr>
                    <a:xfrm>
                      <a:off x="2862324" y="1547767"/>
                      <a:ext cx="253292" cy="246805"/>
                    </a:xfrm>
                    <a:custGeom>
                      <a:avLst/>
                      <a:gdLst/>
                      <a:ahLst/>
                      <a:cxnLst/>
                      <a:rect l="l" t="t" r="r" b="b"/>
                      <a:pathLst>
                        <a:path w="40221" h="39191" extrusionOk="0">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3" name="Google Shape;5603;p71"/>
                  <p:cNvGrpSpPr/>
                  <p:nvPr/>
                </p:nvGrpSpPr>
                <p:grpSpPr>
                  <a:xfrm>
                    <a:off x="2851133" y="1305635"/>
                    <a:ext cx="407089" cy="305057"/>
                    <a:chOff x="2851133" y="1305635"/>
                    <a:chExt cx="407089" cy="305057"/>
                  </a:xfrm>
                </p:grpSpPr>
                <p:sp>
                  <p:nvSpPr>
                    <p:cNvPr id="5604" name="Google Shape;5604;p71"/>
                    <p:cNvSpPr/>
                    <p:nvPr/>
                  </p:nvSpPr>
                  <p:spPr>
                    <a:xfrm>
                      <a:off x="2851133" y="1305635"/>
                      <a:ext cx="407089" cy="305057"/>
                    </a:xfrm>
                    <a:custGeom>
                      <a:avLst/>
                      <a:gdLst/>
                      <a:ahLst/>
                      <a:cxnLst/>
                      <a:rect l="l" t="t" r="r" b="b"/>
                      <a:pathLst>
                        <a:path w="64643" h="48441" extrusionOk="0">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5" name="Google Shape;5605;p71"/>
                    <p:cNvSpPr/>
                    <p:nvPr/>
                  </p:nvSpPr>
                  <p:spPr>
                    <a:xfrm>
                      <a:off x="2914108" y="1349849"/>
                      <a:ext cx="287349" cy="215324"/>
                    </a:xfrm>
                    <a:custGeom>
                      <a:avLst/>
                      <a:gdLst/>
                      <a:ahLst/>
                      <a:cxnLst/>
                      <a:rect l="l" t="t" r="r" b="b"/>
                      <a:pathLst>
                        <a:path w="45629" h="34192" extrusionOk="0">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6" name="Google Shape;5606;p71"/>
                  <p:cNvGrpSpPr/>
                  <p:nvPr/>
                </p:nvGrpSpPr>
                <p:grpSpPr>
                  <a:xfrm>
                    <a:off x="2727495" y="1120652"/>
                    <a:ext cx="300271" cy="396358"/>
                    <a:chOff x="2727495" y="1120652"/>
                    <a:chExt cx="300271" cy="396358"/>
                  </a:xfrm>
                </p:grpSpPr>
                <p:sp>
                  <p:nvSpPr>
                    <p:cNvPr id="5607" name="Google Shape;5607;p71"/>
                    <p:cNvSpPr/>
                    <p:nvPr/>
                  </p:nvSpPr>
                  <p:spPr>
                    <a:xfrm>
                      <a:off x="2727495" y="1120652"/>
                      <a:ext cx="300271" cy="396358"/>
                    </a:xfrm>
                    <a:custGeom>
                      <a:avLst/>
                      <a:gdLst/>
                      <a:ahLst/>
                      <a:cxnLst/>
                      <a:rect l="l" t="t" r="r" b="b"/>
                      <a:pathLst>
                        <a:path w="47681" h="62939" extrusionOk="0">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8" name="Google Shape;5608;p71"/>
                    <p:cNvSpPr/>
                    <p:nvPr/>
                  </p:nvSpPr>
                  <p:spPr>
                    <a:xfrm>
                      <a:off x="2771659" y="1178948"/>
                      <a:ext cx="211942" cy="279766"/>
                    </a:xfrm>
                    <a:custGeom>
                      <a:avLst/>
                      <a:gdLst/>
                      <a:ahLst/>
                      <a:cxnLst/>
                      <a:rect l="l" t="t" r="r" b="b"/>
                      <a:pathLst>
                        <a:path w="33655" h="44425" extrusionOk="0">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609" name="Google Shape;5609;p71"/>
                <p:cNvGrpSpPr/>
                <p:nvPr/>
              </p:nvGrpSpPr>
              <p:grpSpPr>
                <a:xfrm>
                  <a:off x="2722305" y="1350460"/>
                  <a:ext cx="308357" cy="308344"/>
                  <a:chOff x="2722305" y="1350460"/>
                  <a:chExt cx="308357" cy="308344"/>
                </a:xfrm>
              </p:grpSpPr>
              <p:sp>
                <p:nvSpPr>
                  <p:cNvPr id="5610" name="Google Shape;5610;p71"/>
                  <p:cNvSpPr/>
                  <p:nvPr/>
                </p:nvSpPr>
                <p:spPr>
                  <a:xfrm>
                    <a:off x="2722305" y="1350460"/>
                    <a:ext cx="308357" cy="308344"/>
                  </a:xfrm>
                  <a:custGeom>
                    <a:avLst/>
                    <a:gdLst/>
                    <a:ahLst/>
                    <a:cxnLst/>
                    <a:rect l="l" t="t" r="r" b="b"/>
                    <a:pathLst>
                      <a:path w="48965" h="48963" extrusionOk="0">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11" name="Google Shape;5611;p71"/>
                  <p:cNvGrpSpPr/>
                  <p:nvPr/>
                </p:nvGrpSpPr>
                <p:grpSpPr>
                  <a:xfrm>
                    <a:off x="2725064" y="1364529"/>
                    <a:ext cx="297954" cy="280182"/>
                    <a:chOff x="2725064" y="1364529"/>
                    <a:chExt cx="297954" cy="280182"/>
                  </a:xfrm>
                </p:grpSpPr>
                <p:sp>
                  <p:nvSpPr>
                    <p:cNvPr id="5612" name="Google Shape;5612;p71"/>
                    <p:cNvSpPr/>
                    <p:nvPr/>
                  </p:nvSpPr>
                  <p:spPr>
                    <a:xfrm>
                      <a:off x="2743100" y="1541306"/>
                      <a:ext cx="133551" cy="103405"/>
                    </a:xfrm>
                    <a:custGeom>
                      <a:avLst/>
                      <a:gdLst/>
                      <a:ahLst/>
                      <a:cxnLst/>
                      <a:rect l="l" t="t" r="r" b="b"/>
                      <a:pathLst>
                        <a:path w="21207" h="16420" extrusionOk="0">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3" name="Google Shape;5613;p71"/>
                    <p:cNvSpPr/>
                    <p:nvPr/>
                  </p:nvSpPr>
                  <p:spPr>
                    <a:xfrm>
                      <a:off x="2946887" y="1391180"/>
                      <a:ext cx="76130" cy="156241"/>
                    </a:xfrm>
                    <a:custGeom>
                      <a:avLst/>
                      <a:gdLst/>
                      <a:ahLst/>
                      <a:cxnLst/>
                      <a:rect l="l" t="t" r="r" b="b"/>
                      <a:pathLst>
                        <a:path w="12089" h="24810" extrusionOk="0">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4" name="Google Shape;5614;p71"/>
                    <p:cNvSpPr/>
                    <p:nvPr/>
                  </p:nvSpPr>
                  <p:spPr>
                    <a:xfrm>
                      <a:off x="2794481" y="1364529"/>
                      <a:ext cx="164226" cy="42924"/>
                    </a:xfrm>
                    <a:custGeom>
                      <a:avLst/>
                      <a:gdLst/>
                      <a:ahLst/>
                      <a:cxnLst/>
                      <a:rect l="l" t="t" r="r" b="b"/>
                      <a:pathLst>
                        <a:path w="26078" h="6816" extrusionOk="0">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5" name="Google Shape;5615;p71"/>
                    <p:cNvSpPr/>
                    <p:nvPr/>
                  </p:nvSpPr>
                  <p:spPr>
                    <a:xfrm>
                      <a:off x="2876645" y="1541193"/>
                      <a:ext cx="133243" cy="103518"/>
                    </a:xfrm>
                    <a:custGeom>
                      <a:avLst/>
                      <a:gdLst/>
                      <a:ahLst/>
                      <a:cxnLst/>
                      <a:rect l="l" t="t" r="r" b="b"/>
                      <a:pathLst>
                        <a:path w="21158" h="16438" extrusionOk="0">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6" name="Google Shape;5616;p71"/>
                    <p:cNvSpPr/>
                    <p:nvPr/>
                  </p:nvSpPr>
                  <p:spPr>
                    <a:xfrm>
                      <a:off x="2725064" y="1391035"/>
                      <a:ext cx="81238" cy="156487"/>
                    </a:xfrm>
                    <a:custGeom>
                      <a:avLst/>
                      <a:gdLst/>
                      <a:ahLst/>
                      <a:cxnLst/>
                      <a:rect l="l" t="t" r="r" b="b"/>
                      <a:pathLst>
                        <a:path w="12900" h="24849" extrusionOk="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5617" name="Google Shape;5617;p71"/>
            <p:cNvSpPr/>
            <p:nvPr/>
          </p:nvSpPr>
          <p:spPr>
            <a:xfrm>
              <a:off x="2621966" y="124587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8" name="Google Shape;5618;p71"/>
            <p:cNvSpPr/>
            <p:nvPr/>
          </p:nvSpPr>
          <p:spPr>
            <a:xfrm>
              <a:off x="2517909" y="160045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9" name="Google Shape;5619;p71"/>
            <p:cNvSpPr/>
            <p:nvPr/>
          </p:nvSpPr>
          <p:spPr>
            <a:xfrm>
              <a:off x="3174265" y="161404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0" name="Google Shape;5620;p71"/>
            <p:cNvSpPr/>
            <p:nvPr/>
          </p:nvSpPr>
          <p:spPr>
            <a:xfrm>
              <a:off x="3023194" y="125435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1" name="Google Shape;5621;p71"/>
            <p:cNvSpPr/>
            <p:nvPr/>
          </p:nvSpPr>
          <p:spPr>
            <a:xfrm rot="8660313">
              <a:off x="2818264" y="186144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2" name="Google Shape;5622;p71"/>
          <p:cNvGrpSpPr/>
          <p:nvPr/>
        </p:nvGrpSpPr>
        <p:grpSpPr>
          <a:xfrm>
            <a:off x="3909124" y="2727412"/>
            <a:ext cx="1569144" cy="591015"/>
            <a:chOff x="3820100" y="3023049"/>
            <a:chExt cx="1303926" cy="491162"/>
          </a:xfrm>
        </p:grpSpPr>
        <p:grpSp>
          <p:nvGrpSpPr>
            <p:cNvPr id="5623" name="Google Shape;5623;p71"/>
            <p:cNvGrpSpPr/>
            <p:nvPr/>
          </p:nvGrpSpPr>
          <p:grpSpPr>
            <a:xfrm>
              <a:off x="3820100" y="3023072"/>
              <a:ext cx="1303926" cy="491139"/>
              <a:chOff x="3820100" y="3023072"/>
              <a:chExt cx="1303926" cy="491139"/>
            </a:xfrm>
          </p:grpSpPr>
          <p:sp>
            <p:nvSpPr>
              <p:cNvPr id="5624" name="Google Shape;5624;p71"/>
              <p:cNvSpPr/>
              <p:nvPr/>
            </p:nvSpPr>
            <p:spPr>
              <a:xfrm>
                <a:off x="3820100" y="3023072"/>
                <a:ext cx="505424" cy="491139"/>
              </a:xfrm>
              <a:custGeom>
                <a:avLst/>
                <a:gdLst/>
                <a:ahLst/>
                <a:cxnLst/>
                <a:rect l="l" t="t" r="r" b="b"/>
                <a:pathLst>
                  <a:path w="45218" h="43940" extrusionOk="0">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5" name="Google Shape;5625;p71"/>
              <p:cNvSpPr/>
              <p:nvPr/>
            </p:nvSpPr>
            <p:spPr>
              <a:xfrm>
                <a:off x="4323828" y="3411976"/>
                <a:ext cx="800197" cy="102229"/>
              </a:xfrm>
              <a:custGeom>
                <a:avLst/>
                <a:gdLst/>
                <a:ahLst/>
                <a:cxnLst/>
                <a:rect l="l" t="t" r="r" b="b"/>
                <a:pathLst>
                  <a:path w="71590" h="9146" extrusionOk="0">
                    <a:moveTo>
                      <a:pt x="1" y="1"/>
                    </a:moveTo>
                    <a:lnTo>
                      <a:pt x="1" y="9145"/>
                    </a:lnTo>
                    <a:lnTo>
                      <a:pt x="71589" y="9145"/>
                    </a:lnTo>
                    <a:lnTo>
                      <a:pt x="7158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6" name="Google Shape;5626;p71"/>
            <p:cNvGrpSpPr/>
            <p:nvPr/>
          </p:nvGrpSpPr>
          <p:grpSpPr>
            <a:xfrm>
              <a:off x="4132439" y="3023645"/>
              <a:ext cx="393633" cy="177096"/>
              <a:chOff x="4132439" y="3023645"/>
              <a:chExt cx="393633" cy="177096"/>
            </a:xfrm>
          </p:grpSpPr>
          <p:sp>
            <p:nvSpPr>
              <p:cNvPr id="5627" name="Google Shape;5627;p71"/>
              <p:cNvSpPr/>
              <p:nvPr/>
            </p:nvSpPr>
            <p:spPr>
              <a:xfrm>
                <a:off x="4132439" y="3023645"/>
                <a:ext cx="190085" cy="177096"/>
              </a:xfrm>
              <a:custGeom>
                <a:avLst/>
                <a:gdLst/>
                <a:ahLst/>
                <a:cxnLst/>
                <a:rect l="l" t="t" r="r" b="b"/>
                <a:pathLst>
                  <a:path w="17006" h="15844" extrusionOk="0">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8" name="Google Shape;5628;p71"/>
              <p:cNvSpPr/>
              <p:nvPr/>
            </p:nvSpPr>
            <p:spPr>
              <a:xfrm>
                <a:off x="4318649" y="3101461"/>
                <a:ext cx="207423" cy="99267"/>
              </a:xfrm>
              <a:custGeom>
                <a:avLst/>
                <a:gdLst/>
                <a:ahLst/>
                <a:cxnLst/>
                <a:rect l="l" t="t" r="r" b="b"/>
                <a:pathLst>
                  <a:path w="18211" h="8881" extrusionOk="0">
                    <a:moveTo>
                      <a:pt x="0" y="0"/>
                    </a:moveTo>
                    <a:lnTo>
                      <a:pt x="0" y="8880"/>
                    </a:lnTo>
                    <a:lnTo>
                      <a:pt x="18210" y="8880"/>
                    </a:lnTo>
                    <a:lnTo>
                      <a:pt x="1821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9" name="Google Shape;5629;p71"/>
            <p:cNvGrpSpPr/>
            <p:nvPr/>
          </p:nvGrpSpPr>
          <p:grpSpPr>
            <a:xfrm>
              <a:off x="3921811" y="3023049"/>
              <a:ext cx="1002397" cy="388943"/>
              <a:chOff x="3921811" y="3023049"/>
              <a:chExt cx="1002397" cy="388943"/>
            </a:xfrm>
          </p:grpSpPr>
          <p:sp>
            <p:nvSpPr>
              <p:cNvPr id="5630" name="Google Shape;5630;p71"/>
              <p:cNvSpPr/>
              <p:nvPr/>
            </p:nvSpPr>
            <p:spPr>
              <a:xfrm>
                <a:off x="3921811" y="3023049"/>
                <a:ext cx="403709" cy="388943"/>
              </a:xfrm>
              <a:custGeom>
                <a:avLst/>
                <a:gdLst/>
                <a:ahLst/>
                <a:cxnLst/>
                <a:rect l="l" t="t" r="r" b="b"/>
                <a:pathLst>
                  <a:path w="36118" h="34797" extrusionOk="0">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1" name="Google Shape;5631;p71"/>
              <p:cNvSpPr/>
              <p:nvPr/>
            </p:nvSpPr>
            <p:spPr>
              <a:xfrm>
                <a:off x="4322109" y="3309770"/>
                <a:ext cx="602098" cy="102218"/>
              </a:xfrm>
              <a:custGeom>
                <a:avLst/>
                <a:gdLst/>
                <a:ahLst/>
                <a:cxnLst/>
                <a:rect l="l" t="t" r="r" b="b"/>
                <a:pathLst>
                  <a:path w="53867" h="9145" extrusionOk="0">
                    <a:moveTo>
                      <a:pt x="1" y="0"/>
                    </a:moveTo>
                    <a:lnTo>
                      <a:pt x="1" y="9145"/>
                    </a:lnTo>
                    <a:lnTo>
                      <a:pt x="53867" y="9145"/>
                    </a:lnTo>
                    <a:lnTo>
                      <a:pt x="5386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2" name="Google Shape;5632;p71"/>
            <p:cNvGrpSpPr/>
            <p:nvPr/>
          </p:nvGrpSpPr>
          <p:grpSpPr>
            <a:xfrm>
              <a:off x="4023645" y="3023049"/>
              <a:ext cx="683032" cy="286722"/>
              <a:chOff x="4023645" y="3023049"/>
              <a:chExt cx="683032" cy="286722"/>
            </a:xfrm>
          </p:grpSpPr>
          <p:sp>
            <p:nvSpPr>
              <p:cNvPr id="5633" name="Google Shape;5633;p71"/>
              <p:cNvSpPr/>
              <p:nvPr/>
            </p:nvSpPr>
            <p:spPr>
              <a:xfrm>
                <a:off x="4023645" y="3023049"/>
                <a:ext cx="300664" cy="286524"/>
              </a:xfrm>
              <a:custGeom>
                <a:avLst/>
                <a:gdLst/>
                <a:ahLst/>
                <a:cxnLst/>
                <a:rect l="l" t="t" r="r" b="b"/>
                <a:pathLst>
                  <a:path w="26899" h="25634" extrusionOk="0">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4" name="Google Shape;5634;p71"/>
              <p:cNvSpPr/>
              <p:nvPr/>
            </p:nvSpPr>
            <p:spPr>
              <a:xfrm>
                <a:off x="4314850" y="3200125"/>
                <a:ext cx="391827" cy="109646"/>
              </a:xfrm>
              <a:custGeom>
                <a:avLst/>
                <a:gdLst/>
                <a:ahLst/>
                <a:cxnLst/>
                <a:rect l="l" t="t" r="r" b="b"/>
                <a:pathLst>
                  <a:path w="35055" h="9792" extrusionOk="0">
                    <a:moveTo>
                      <a:pt x="1" y="0"/>
                    </a:moveTo>
                    <a:lnTo>
                      <a:pt x="1" y="88"/>
                    </a:lnTo>
                    <a:lnTo>
                      <a:pt x="1" y="9792"/>
                    </a:lnTo>
                    <a:lnTo>
                      <a:pt x="35054" y="9792"/>
                    </a:lnTo>
                    <a:lnTo>
                      <a:pt x="350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635" name="Google Shape;5635;p71"/>
          <p:cNvGrpSpPr/>
          <p:nvPr/>
        </p:nvGrpSpPr>
        <p:grpSpPr>
          <a:xfrm>
            <a:off x="1541246" y="1854257"/>
            <a:ext cx="713522" cy="688025"/>
            <a:chOff x="1706078" y="2092648"/>
            <a:chExt cx="660913" cy="637296"/>
          </a:xfrm>
        </p:grpSpPr>
        <p:sp>
          <p:nvSpPr>
            <p:cNvPr id="5636" name="Google Shape;5636;p71"/>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37" name="Google Shape;5637;p71"/>
            <p:cNvGrpSpPr/>
            <p:nvPr/>
          </p:nvGrpSpPr>
          <p:grpSpPr>
            <a:xfrm>
              <a:off x="1706078" y="2092648"/>
              <a:ext cx="660913" cy="575241"/>
              <a:chOff x="1706078" y="2092648"/>
              <a:chExt cx="660913" cy="575241"/>
            </a:xfrm>
          </p:grpSpPr>
          <p:sp>
            <p:nvSpPr>
              <p:cNvPr id="5638" name="Google Shape;5638;p71"/>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9" name="Google Shape;5639;p71"/>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0" name="Google Shape;5640;p71"/>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641" name="Google Shape;5641;p71"/>
          <p:cNvGrpSpPr/>
          <p:nvPr/>
        </p:nvGrpSpPr>
        <p:grpSpPr>
          <a:xfrm>
            <a:off x="6303104" y="971806"/>
            <a:ext cx="1317459" cy="684168"/>
            <a:chOff x="238125" y="999450"/>
            <a:chExt cx="7140700" cy="3708225"/>
          </a:xfrm>
        </p:grpSpPr>
        <p:sp>
          <p:nvSpPr>
            <p:cNvPr id="5642" name="Google Shape;5642;p71"/>
            <p:cNvSpPr/>
            <p:nvPr/>
          </p:nvSpPr>
          <p:spPr>
            <a:xfrm>
              <a:off x="2171975" y="3872925"/>
              <a:ext cx="7900" cy="25"/>
            </a:xfrm>
            <a:custGeom>
              <a:avLst/>
              <a:gdLst/>
              <a:ahLst/>
              <a:cxnLst/>
              <a:rect l="l" t="t" r="r" b="b"/>
              <a:pathLst>
                <a:path w="316" h="1" extrusionOk="0">
                  <a:moveTo>
                    <a:pt x="316" y="0"/>
                  </a:moveTo>
                  <a:lnTo>
                    <a:pt x="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3" name="Google Shape;5643;p71"/>
            <p:cNvSpPr/>
            <p:nvPr/>
          </p:nvSpPr>
          <p:spPr>
            <a:xfrm>
              <a:off x="2180300" y="999450"/>
              <a:ext cx="3256350" cy="3708225"/>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4" name="Google Shape;5644;p71"/>
            <p:cNvSpPr/>
            <p:nvPr/>
          </p:nvSpPr>
          <p:spPr>
            <a:xfrm>
              <a:off x="238125" y="2853750"/>
              <a:ext cx="2358675" cy="1853475"/>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5" name="Google Shape;5645;p71"/>
            <p:cNvSpPr/>
            <p:nvPr/>
          </p:nvSpPr>
          <p:spPr>
            <a:xfrm>
              <a:off x="238125" y="999450"/>
              <a:ext cx="1942200" cy="2270400"/>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6" name="Google Shape;5646;p71"/>
            <p:cNvSpPr/>
            <p:nvPr/>
          </p:nvSpPr>
          <p:spPr>
            <a:xfrm>
              <a:off x="3808250" y="2852875"/>
              <a:ext cx="25" cy="25"/>
            </a:xfrm>
            <a:custGeom>
              <a:avLst/>
              <a:gdLst/>
              <a:ahLst/>
              <a:cxnLst/>
              <a:rect l="l" t="t" r="r" b="b"/>
              <a:pathLst>
                <a:path w="1" h="1" extrusionOk="0">
                  <a:moveTo>
                    <a:pt x="0" y="1"/>
                  </a:moveTo>
                  <a:close/>
                </a:path>
              </a:pathLst>
            </a:custGeom>
            <a:solidFill>
              <a:srgbClr val="DB6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7" name="Google Shape;5647;p71"/>
            <p:cNvSpPr/>
            <p:nvPr/>
          </p:nvSpPr>
          <p:spPr>
            <a:xfrm>
              <a:off x="1762475" y="999450"/>
              <a:ext cx="2386250" cy="2044875"/>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8" name="Google Shape;5648;p71"/>
            <p:cNvSpPr/>
            <p:nvPr/>
          </p:nvSpPr>
          <p:spPr>
            <a:xfrm>
              <a:off x="3338000" y="2435975"/>
              <a:ext cx="2101275" cy="2271250"/>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9" name="Google Shape;5649;p71"/>
            <p:cNvSpPr/>
            <p:nvPr/>
          </p:nvSpPr>
          <p:spPr>
            <a:xfrm>
              <a:off x="5019250" y="2852875"/>
              <a:ext cx="2359150" cy="1854350"/>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0" name="Google Shape;5650;p71"/>
            <p:cNvSpPr/>
            <p:nvPr/>
          </p:nvSpPr>
          <p:spPr>
            <a:xfrm>
              <a:off x="5025375" y="999450"/>
              <a:ext cx="2353450" cy="2270825"/>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654"/>
        <p:cNvGrpSpPr/>
        <p:nvPr/>
      </p:nvGrpSpPr>
      <p:grpSpPr>
        <a:xfrm>
          <a:off x="0" y="0"/>
          <a:ext cx="0" cy="0"/>
          <a:chOff x="0" y="0"/>
          <a:chExt cx="0" cy="0"/>
        </a:xfrm>
      </p:grpSpPr>
      <p:grpSp>
        <p:nvGrpSpPr>
          <p:cNvPr id="5655" name="Google Shape;5655;p72"/>
          <p:cNvGrpSpPr/>
          <p:nvPr/>
        </p:nvGrpSpPr>
        <p:grpSpPr>
          <a:xfrm>
            <a:off x="717025" y="967615"/>
            <a:ext cx="1636117" cy="1526144"/>
            <a:chOff x="729238" y="1179665"/>
            <a:chExt cx="1636117" cy="1526144"/>
          </a:xfrm>
        </p:grpSpPr>
        <p:grpSp>
          <p:nvGrpSpPr>
            <p:cNvPr id="5656" name="Google Shape;5656;p72"/>
            <p:cNvGrpSpPr/>
            <p:nvPr/>
          </p:nvGrpSpPr>
          <p:grpSpPr>
            <a:xfrm>
              <a:off x="729238" y="1179665"/>
              <a:ext cx="80700" cy="1526144"/>
              <a:chOff x="729238" y="1179665"/>
              <a:chExt cx="80700" cy="1526144"/>
            </a:xfrm>
          </p:grpSpPr>
          <p:sp>
            <p:nvSpPr>
              <p:cNvPr id="5657" name="Google Shape;5657;p72"/>
              <p:cNvSpPr/>
              <p:nvPr/>
            </p:nvSpPr>
            <p:spPr>
              <a:xfrm>
                <a:off x="72923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8" name="Google Shape;5658;p72"/>
              <p:cNvSpPr/>
              <p:nvPr/>
            </p:nvSpPr>
            <p:spPr>
              <a:xfrm>
                <a:off x="72923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9" name="Google Shape;5659;p72"/>
              <p:cNvSpPr/>
              <p:nvPr/>
            </p:nvSpPr>
            <p:spPr>
              <a:xfrm>
                <a:off x="72923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0" name="Google Shape;5660;p72"/>
              <p:cNvSpPr/>
              <p:nvPr/>
            </p:nvSpPr>
            <p:spPr>
              <a:xfrm>
                <a:off x="72923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1" name="Google Shape;5661;p72"/>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2" name="Google Shape;5662;p72"/>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3" name="Google Shape;5663;p72"/>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4" name="Google Shape;5664;p72"/>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5" name="Google Shape;5665;p72"/>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6" name="Google Shape;5666;p72"/>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7" name="Google Shape;5667;p72"/>
            <p:cNvGrpSpPr/>
            <p:nvPr/>
          </p:nvGrpSpPr>
          <p:grpSpPr>
            <a:xfrm>
              <a:off x="903098" y="1179665"/>
              <a:ext cx="80700" cy="1526144"/>
              <a:chOff x="903098" y="1179665"/>
              <a:chExt cx="80700" cy="1526144"/>
            </a:xfrm>
          </p:grpSpPr>
          <p:sp>
            <p:nvSpPr>
              <p:cNvPr id="5668" name="Google Shape;5668;p72"/>
              <p:cNvSpPr/>
              <p:nvPr/>
            </p:nvSpPr>
            <p:spPr>
              <a:xfrm>
                <a:off x="90309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9" name="Google Shape;5669;p72"/>
              <p:cNvSpPr/>
              <p:nvPr/>
            </p:nvSpPr>
            <p:spPr>
              <a:xfrm>
                <a:off x="90309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0" name="Google Shape;5670;p72"/>
              <p:cNvSpPr/>
              <p:nvPr/>
            </p:nvSpPr>
            <p:spPr>
              <a:xfrm>
                <a:off x="90309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1" name="Google Shape;5671;p72"/>
              <p:cNvSpPr/>
              <p:nvPr/>
            </p:nvSpPr>
            <p:spPr>
              <a:xfrm>
                <a:off x="90309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2" name="Google Shape;5672;p72"/>
              <p:cNvSpPr/>
              <p:nvPr/>
            </p:nvSpPr>
            <p:spPr>
              <a:xfrm>
                <a:off x="90309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3" name="Google Shape;5673;p72"/>
              <p:cNvSpPr/>
              <p:nvPr/>
            </p:nvSpPr>
            <p:spPr>
              <a:xfrm>
                <a:off x="90309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4" name="Google Shape;5674;p72"/>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5" name="Google Shape;5675;p72"/>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6" name="Google Shape;5676;p72"/>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7" name="Google Shape;5677;p72"/>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8" name="Google Shape;5678;p72"/>
            <p:cNvGrpSpPr/>
            <p:nvPr/>
          </p:nvGrpSpPr>
          <p:grpSpPr>
            <a:xfrm>
              <a:off x="1076958" y="1179665"/>
              <a:ext cx="80700" cy="1526144"/>
              <a:chOff x="1076958" y="1179665"/>
              <a:chExt cx="80700" cy="1526144"/>
            </a:xfrm>
          </p:grpSpPr>
          <p:sp>
            <p:nvSpPr>
              <p:cNvPr id="5679" name="Google Shape;5679;p72"/>
              <p:cNvSpPr/>
              <p:nvPr/>
            </p:nvSpPr>
            <p:spPr>
              <a:xfrm>
                <a:off x="107695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0" name="Google Shape;5680;p72"/>
              <p:cNvSpPr/>
              <p:nvPr/>
            </p:nvSpPr>
            <p:spPr>
              <a:xfrm>
                <a:off x="107695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1" name="Google Shape;5681;p72"/>
              <p:cNvSpPr/>
              <p:nvPr/>
            </p:nvSpPr>
            <p:spPr>
              <a:xfrm>
                <a:off x="107695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2" name="Google Shape;5682;p72"/>
              <p:cNvSpPr/>
              <p:nvPr/>
            </p:nvSpPr>
            <p:spPr>
              <a:xfrm>
                <a:off x="107695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3" name="Google Shape;5683;p72"/>
              <p:cNvSpPr/>
              <p:nvPr/>
            </p:nvSpPr>
            <p:spPr>
              <a:xfrm>
                <a:off x="107695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4" name="Google Shape;5684;p72"/>
              <p:cNvSpPr/>
              <p:nvPr/>
            </p:nvSpPr>
            <p:spPr>
              <a:xfrm>
                <a:off x="107695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5" name="Google Shape;5685;p72"/>
              <p:cNvSpPr/>
              <p:nvPr/>
            </p:nvSpPr>
            <p:spPr>
              <a:xfrm>
                <a:off x="1076958"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6" name="Google Shape;5686;p72"/>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7" name="Google Shape;5687;p72"/>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8" name="Google Shape;5688;p72"/>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9" name="Google Shape;5689;p72"/>
            <p:cNvGrpSpPr/>
            <p:nvPr/>
          </p:nvGrpSpPr>
          <p:grpSpPr>
            <a:xfrm>
              <a:off x="1247707" y="1179665"/>
              <a:ext cx="80700" cy="1526144"/>
              <a:chOff x="1247707" y="1179665"/>
              <a:chExt cx="80700" cy="1526144"/>
            </a:xfrm>
          </p:grpSpPr>
          <p:sp>
            <p:nvSpPr>
              <p:cNvPr id="5690" name="Google Shape;5690;p72"/>
              <p:cNvSpPr/>
              <p:nvPr/>
            </p:nvSpPr>
            <p:spPr>
              <a:xfrm>
                <a:off x="124770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1" name="Google Shape;5691;p72"/>
              <p:cNvSpPr/>
              <p:nvPr/>
            </p:nvSpPr>
            <p:spPr>
              <a:xfrm>
                <a:off x="124770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2" name="Google Shape;5692;p72"/>
              <p:cNvSpPr/>
              <p:nvPr/>
            </p:nvSpPr>
            <p:spPr>
              <a:xfrm>
                <a:off x="124770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3" name="Google Shape;5693;p72"/>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4" name="Google Shape;5694;p72"/>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5" name="Google Shape;5695;p72"/>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6" name="Google Shape;5696;p72"/>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7" name="Google Shape;5697;p72"/>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8" name="Google Shape;5698;p72"/>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9" name="Google Shape;5699;p72"/>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0" name="Google Shape;5700;p72"/>
            <p:cNvGrpSpPr/>
            <p:nvPr/>
          </p:nvGrpSpPr>
          <p:grpSpPr>
            <a:xfrm>
              <a:off x="1421567" y="1179665"/>
              <a:ext cx="80700" cy="1526144"/>
              <a:chOff x="1421567" y="1179665"/>
              <a:chExt cx="80700" cy="1526144"/>
            </a:xfrm>
          </p:grpSpPr>
          <p:sp>
            <p:nvSpPr>
              <p:cNvPr id="5701" name="Google Shape;5701;p72"/>
              <p:cNvSpPr/>
              <p:nvPr/>
            </p:nvSpPr>
            <p:spPr>
              <a:xfrm>
                <a:off x="142156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2" name="Google Shape;5702;p72"/>
              <p:cNvSpPr/>
              <p:nvPr/>
            </p:nvSpPr>
            <p:spPr>
              <a:xfrm>
                <a:off x="142156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3" name="Google Shape;5703;p72"/>
              <p:cNvSpPr/>
              <p:nvPr/>
            </p:nvSpPr>
            <p:spPr>
              <a:xfrm>
                <a:off x="142156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4" name="Google Shape;5704;p72"/>
              <p:cNvSpPr/>
              <p:nvPr/>
            </p:nvSpPr>
            <p:spPr>
              <a:xfrm>
                <a:off x="142156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5" name="Google Shape;5705;p72"/>
              <p:cNvSpPr/>
              <p:nvPr/>
            </p:nvSpPr>
            <p:spPr>
              <a:xfrm>
                <a:off x="142156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6" name="Google Shape;5706;p72"/>
              <p:cNvSpPr/>
              <p:nvPr/>
            </p:nvSpPr>
            <p:spPr>
              <a:xfrm>
                <a:off x="142156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7" name="Google Shape;5707;p72"/>
              <p:cNvSpPr/>
              <p:nvPr/>
            </p:nvSpPr>
            <p:spPr>
              <a:xfrm>
                <a:off x="142156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8" name="Google Shape;5708;p72"/>
              <p:cNvSpPr/>
              <p:nvPr/>
            </p:nvSpPr>
            <p:spPr>
              <a:xfrm>
                <a:off x="142156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9" name="Google Shape;5709;p72"/>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0" name="Google Shape;5710;p72"/>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1" name="Google Shape;5711;p72"/>
            <p:cNvGrpSpPr/>
            <p:nvPr/>
          </p:nvGrpSpPr>
          <p:grpSpPr>
            <a:xfrm>
              <a:off x="1592327" y="1179665"/>
              <a:ext cx="80700" cy="1526144"/>
              <a:chOff x="1592327" y="1179665"/>
              <a:chExt cx="80700" cy="1526144"/>
            </a:xfrm>
          </p:grpSpPr>
          <p:sp>
            <p:nvSpPr>
              <p:cNvPr id="5712" name="Google Shape;5712;p72"/>
              <p:cNvSpPr/>
              <p:nvPr/>
            </p:nvSpPr>
            <p:spPr>
              <a:xfrm>
                <a:off x="159232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3" name="Google Shape;5713;p72"/>
              <p:cNvSpPr/>
              <p:nvPr/>
            </p:nvSpPr>
            <p:spPr>
              <a:xfrm>
                <a:off x="159232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4" name="Google Shape;5714;p72"/>
              <p:cNvSpPr/>
              <p:nvPr/>
            </p:nvSpPr>
            <p:spPr>
              <a:xfrm>
                <a:off x="159232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5" name="Google Shape;5715;p72"/>
              <p:cNvSpPr/>
              <p:nvPr/>
            </p:nvSpPr>
            <p:spPr>
              <a:xfrm>
                <a:off x="159232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6" name="Google Shape;5716;p72"/>
              <p:cNvSpPr/>
              <p:nvPr/>
            </p:nvSpPr>
            <p:spPr>
              <a:xfrm>
                <a:off x="159232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7" name="Google Shape;5717;p72"/>
              <p:cNvSpPr/>
              <p:nvPr/>
            </p:nvSpPr>
            <p:spPr>
              <a:xfrm>
                <a:off x="159232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8" name="Google Shape;5718;p72"/>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9" name="Google Shape;5719;p72"/>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0" name="Google Shape;5720;p72"/>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1" name="Google Shape;5721;p72"/>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2" name="Google Shape;5722;p72"/>
            <p:cNvGrpSpPr/>
            <p:nvPr/>
          </p:nvGrpSpPr>
          <p:grpSpPr>
            <a:xfrm>
              <a:off x="1766187" y="1179665"/>
              <a:ext cx="80700" cy="1526144"/>
              <a:chOff x="1766187" y="1179665"/>
              <a:chExt cx="80700" cy="1526144"/>
            </a:xfrm>
          </p:grpSpPr>
          <p:sp>
            <p:nvSpPr>
              <p:cNvPr id="5723" name="Google Shape;5723;p72"/>
              <p:cNvSpPr/>
              <p:nvPr/>
            </p:nvSpPr>
            <p:spPr>
              <a:xfrm>
                <a:off x="176618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4" name="Google Shape;5724;p72"/>
              <p:cNvSpPr/>
              <p:nvPr/>
            </p:nvSpPr>
            <p:spPr>
              <a:xfrm>
                <a:off x="176618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5" name="Google Shape;5725;p72"/>
              <p:cNvSpPr/>
              <p:nvPr/>
            </p:nvSpPr>
            <p:spPr>
              <a:xfrm>
                <a:off x="176618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6" name="Google Shape;5726;p72"/>
              <p:cNvSpPr/>
              <p:nvPr/>
            </p:nvSpPr>
            <p:spPr>
              <a:xfrm>
                <a:off x="176618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7" name="Google Shape;5727;p72"/>
              <p:cNvSpPr/>
              <p:nvPr/>
            </p:nvSpPr>
            <p:spPr>
              <a:xfrm>
                <a:off x="176618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8" name="Google Shape;5728;p72"/>
              <p:cNvSpPr/>
              <p:nvPr/>
            </p:nvSpPr>
            <p:spPr>
              <a:xfrm>
                <a:off x="176618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9" name="Google Shape;5729;p72"/>
              <p:cNvSpPr/>
              <p:nvPr/>
            </p:nvSpPr>
            <p:spPr>
              <a:xfrm>
                <a:off x="176618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0" name="Google Shape;5730;p72"/>
              <p:cNvSpPr/>
              <p:nvPr/>
            </p:nvSpPr>
            <p:spPr>
              <a:xfrm>
                <a:off x="176618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1" name="Google Shape;5731;p72"/>
              <p:cNvSpPr/>
              <p:nvPr/>
            </p:nvSpPr>
            <p:spPr>
              <a:xfrm>
                <a:off x="1766187" y="2464413"/>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2" name="Google Shape;5732;p72"/>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3" name="Google Shape;5733;p72"/>
            <p:cNvGrpSpPr/>
            <p:nvPr/>
          </p:nvGrpSpPr>
          <p:grpSpPr>
            <a:xfrm>
              <a:off x="1936935" y="1179665"/>
              <a:ext cx="80700" cy="1526144"/>
              <a:chOff x="1936935" y="1179665"/>
              <a:chExt cx="80700" cy="1526144"/>
            </a:xfrm>
          </p:grpSpPr>
          <p:sp>
            <p:nvSpPr>
              <p:cNvPr id="5734" name="Google Shape;5734;p72"/>
              <p:cNvSpPr/>
              <p:nvPr/>
            </p:nvSpPr>
            <p:spPr>
              <a:xfrm>
                <a:off x="193693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5" name="Google Shape;5735;p72"/>
              <p:cNvSpPr/>
              <p:nvPr/>
            </p:nvSpPr>
            <p:spPr>
              <a:xfrm>
                <a:off x="193693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6" name="Google Shape;5736;p72"/>
              <p:cNvSpPr/>
              <p:nvPr/>
            </p:nvSpPr>
            <p:spPr>
              <a:xfrm>
                <a:off x="193693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7" name="Google Shape;5737;p72"/>
              <p:cNvSpPr/>
              <p:nvPr/>
            </p:nvSpPr>
            <p:spPr>
              <a:xfrm>
                <a:off x="193693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8" name="Google Shape;5738;p72"/>
              <p:cNvSpPr/>
              <p:nvPr/>
            </p:nvSpPr>
            <p:spPr>
              <a:xfrm>
                <a:off x="193693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9" name="Google Shape;5739;p72"/>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0" name="Google Shape;5740;p72"/>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1" name="Google Shape;5741;p72"/>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2" name="Google Shape;5742;p72"/>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3" name="Google Shape;5743;p72"/>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4" name="Google Shape;5744;p72"/>
            <p:cNvGrpSpPr/>
            <p:nvPr/>
          </p:nvGrpSpPr>
          <p:grpSpPr>
            <a:xfrm>
              <a:off x="2110795" y="1179665"/>
              <a:ext cx="80700" cy="1526144"/>
              <a:chOff x="2110795" y="1179665"/>
              <a:chExt cx="80700" cy="1526144"/>
            </a:xfrm>
          </p:grpSpPr>
          <p:sp>
            <p:nvSpPr>
              <p:cNvPr id="5745" name="Google Shape;5745;p72"/>
              <p:cNvSpPr/>
              <p:nvPr/>
            </p:nvSpPr>
            <p:spPr>
              <a:xfrm>
                <a:off x="211079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6" name="Google Shape;5746;p72"/>
              <p:cNvSpPr/>
              <p:nvPr/>
            </p:nvSpPr>
            <p:spPr>
              <a:xfrm>
                <a:off x="211079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7" name="Google Shape;5747;p72"/>
              <p:cNvSpPr/>
              <p:nvPr/>
            </p:nvSpPr>
            <p:spPr>
              <a:xfrm>
                <a:off x="211079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8" name="Google Shape;5748;p72"/>
              <p:cNvSpPr/>
              <p:nvPr/>
            </p:nvSpPr>
            <p:spPr>
              <a:xfrm>
                <a:off x="211079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9" name="Google Shape;5749;p72"/>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0" name="Google Shape;5750;p72"/>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1" name="Google Shape;5751;p72"/>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2" name="Google Shape;5752;p72"/>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3" name="Google Shape;5753;p72"/>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4" name="Google Shape;5754;p72"/>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5" name="Google Shape;5755;p72"/>
            <p:cNvGrpSpPr/>
            <p:nvPr/>
          </p:nvGrpSpPr>
          <p:grpSpPr>
            <a:xfrm>
              <a:off x="2284655" y="1179665"/>
              <a:ext cx="80700" cy="1526144"/>
              <a:chOff x="2284655" y="1179665"/>
              <a:chExt cx="80700" cy="1526144"/>
            </a:xfrm>
          </p:grpSpPr>
          <p:sp>
            <p:nvSpPr>
              <p:cNvPr id="5756" name="Google Shape;5756;p72"/>
              <p:cNvSpPr/>
              <p:nvPr/>
            </p:nvSpPr>
            <p:spPr>
              <a:xfrm>
                <a:off x="228465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7" name="Google Shape;5757;p72"/>
              <p:cNvSpPr/>
              <p:nvPr/>
            </p:nvSpPr>
            <p:spPr>
              <a:xfrm>
                <a:off x="228465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8" name="Google Shape;5758;p72"/>
              <p:cNvSpPr/>
              <p:nvPr/>
            </p:nvSpPr>
            <p:spPr>
              <a:xfrm>
                <a:off x="228465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9" name="Google Shape;5759;p72"/>
              <p:cNvSpPr/>
              <p:nvPr/>
            </p:nvSpPr>
            <p:spPr>
              <a:xfrm>
                <a:off x="228465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0" name="Google Shape;5760;p72"/>
              <p:cNvSpPr/>
              <p:nvPr/>
            </p:nvSpPr>
            <p:spPr>
              <a:xfrm>
                <a:off x="228465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1" name="Google Shape;5761;p72"/>
              <p:cNvSpPr/>
              <p:nvPr/>
            </p:nvSpPr>
            <p:spPr>
              <a:xfrm>
                <a:off x="2284655"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2" name="Google Shape;5762;p72"/>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3" name="Google Shape;5763;p72"/>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4" name="Google Shape;5764;p72"/>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5" name="Google Shape;5765;p72"/>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66" name="Google Shape;5766;p72"/>
          <p:cNvGrpSpPr/>
          <p:nvPr/>
        </p:nvGrpSpPr>
        <p:grpSpPr>
          <a:xfrm>
            <a:off x="2611692" y="986753"/>
            <a:ext cx="1364248" cy="1102133"/>
            <a:chOff x="2623904" y="1198803"/>
            <a:chExt cx="1364248" cy="1102133"/>
          </a:xfrm>
        </p:grpSpPr>
        <p:grpSp>
          <p:nvGrpSpPr>
            <p:cNvPr id="5767" name="Google Shape;5767;p72"/>
            <p:cNvGrpSpPr/>
            <p:nvPr/>
          </p:nvGrpSpPr>
          <p:grpSpPr>
            <a:xfrm>
              <a:off x="2623907" y="1198803"/>
              <a:ext cx="1364245" cy="273000"/>
              <a:chOff x="2623907" y="1198803"/>
              <a:chExt cx="1364245" cy="273000"/>
            </a:xfrm>
          </p:grpSpPr>
          <p:sp>
            <p:nvSpPr>
              <p:cNvPr id="5768" name="Google Shape;5768;p72"/>
              <p:cNvSpPr/>
              <p:nvPr/>
            </p:nvSpPr>
            <p:spPr>
              <a:xfrm>
                <a:off x="2623907"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9" name="Google Shape;5769;p72"/>
              <p:cNvSpPr/>
              <p:nvPr/>
            </p:nvSpPr>
            <p:spPr>
              <a:xfrm>
                <a:off x="2896718"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0" name="Google Shape;5770;p72"/>
              <p:cNvSpPr/>
              <p:nvPr/>
            </p:nvSpPr>
            <p:spPr>
              <a:xfrm>
                <a:off x="3169529"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1" name="Google Shape;5771;p72"/>
              <p:cNvSpPr/>
              <p:nvPr/>
            </p:nvSpPr>
            <p:spPr>
              <a:xfrm>
                <a:off x="3442341"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2" name="Google Shape;5772;p72"/>
              <p:cNvSpPr/>
              <p:nvPr/>
            </p:nvSpPr>
            <p:spPr>
              <a:xfrm>
                <a:off x="3715152" y="1198803"/>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3" name="Google Shape;5773;p72"/>
            <p:cNvGrpSpPr/>
            <p:nvPr/>
          </p:nvGrpSpPr>
          <p:grpSpPr>
            <a:xfrm>
              <a:off x="2623904" y="1476964"/>
              <a:ext cx="1364245" cy="273000"/>
              <a:chOff x="2623904" y="1476964"/>
              <a:chExt cx="1364245" cy="273000"/>
            </a:xfrm>
          </p:grpSpPr>
          <p:sp>
            <p:nvSpPr>
              <p:cNvPr id="5774" name="Google Shape;5774;p72"/>
              <p:cNvSpPr/>
              <p:nvPr/>
            </p:nvSpPr>
            <p:spPr>
              <a:xfrm>
                <a:off x="2623904"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5" name="Google Shape;5775;p72"/>
              <p:cNvSpPr/>
              <p:nvPr/>
            </p:nvSpPr>
            <p:spPr>
              <a:xfrm>
                <a:off x="2896716"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6" name="Google Shape;5776;p72"/>
              <p:cNvSpPr/>
              <p:nvPr/>
            </p:nvSpPr>
            <p:spPr>
              <a:xfrm>
                <a:off x="3169527"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7" name="Google Shape;5777;p72"/>
              <p:cNvSpPr/>
              <p:nvPr/>
            </p:nvSpPr>
            <p:spPr>
              <a:xfrm>
                <a:off x="3442338"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8" name="Google Shape;5778;p72"/>
              <p:cNvSpPr/>
              <p:nvPr/>
            </p:nvSpPr>
            <p:spPr>
              <a:xfrm>
                <a:off x="3715149"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9" name="Google Shape;5779;p72"/>
            <p:cNvGrpSpPr/>
            <p:nvPr/>
          </p:nvGrpSpPr>
          <p:grpSpPr>
            <a:xfrm>
              <a:off x="2623907" y="1749775"/>
              <a:ext cx="1364245" cy="273000"/>
              <a:chOff x="2623907" y="1749775"/>
              <a:chExt cx="1364245" cy="273000"/>
            </a:xfrm>
          </p:grpSpPr>
          <p:sp>
            <p:nvSpPr>
              <p:cNvPr id="5780" name="Google Shape;5780;p72"/>
              <p:cNvSpPr/>
              <p:nvPr/>
            </p:nvSpPr>
            <p:spPr>
              <a:xfrm>
                <a:off x="2623907"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1" name="Google Shape;5781;p72"/>
              <p:cNvSpPr/>
              <p:nvPr/>
            </p:nvSpPr>
            <p:spPr>
              <a:xfrm>
                <a:off x="2896718"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2" name="Google Shape;5782;p72"/>
              <p:cNvSpPr/>
              <p:nvPr/>
            </p:nvSpPr>
            <p:spPr>
              <a:xfrm>
                <a:off x="3169529"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3" name="Google Shape;5783;p72"/>
              <p:cNvSpPr/>
              <p:nvPr/>
            </p:nvSpPr>
            <p:spPr>
              <a:xfrm>
                <a:off x="3442341"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4" name="Google Shape;5784;p72"/>
              <p:cNvSpPr/>
              <p:nvPr/>
            </p:nvSpPr>
            <p:spPr>
              <a:xfrm>
                <a:off x="3715152"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5" name="Google Shape;5785;p72"/>
            <p:cNvGrpSpPr/>
            <p:nvPr/>
          </p:nvGrpSpPr>
          <p:grpSpPr>
            <a:xfrm>
              <a:off x="2623904" y="2027936"/>
              <a:ext cx="1364245" cy="273000"/>
              <a:chOff x="2623904" y="2027936"/>
              <a:chExt cx="1364245" cy="273000"/>
            </a:xfrm>
          </p:grpSpPr>
          <p:sp>
            <p:nvSpPr>
              <p:cNvPr id="5786" name="Google Shape;5786;p72"/>
              <p:cNvSpPr/>
              <p:nvPr/>
            </p:nvSpPr>
            <p:spPr>
              <a:xfrm>
                <a:off x="2623904"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7" name="Google Shape;5787;p72"/>
              <p:cNvSpPr/>
              <p:nvPr/>
            </p:nvSpPr>
            <p:spPr>
              <a:xfrm>
                <a:off x="2896716"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8" name="Google Shape;5788;p72"/>
              <p:cNvSpPr/>
              <p:nvPr/>
            </p:nvSpPr>
            <p:spPr>
              <a:xfrm>
                <a:off x="3169527"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9" name="Google Shape;5789;p72"/>
              <p:cNvSpPr/>
              <p:nvPr/>
            </p:nvSpPr>
            <p:spPr>
              <a:xfrm>
                <a:off x="3442338"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0" name="Google Shape;5790;p72"/>
              <p:cNvSpPr/>
              <p:nvPr/>
            </p:nvSpPr>
            <p:spPr>
              <a:xfrm>
                <a:off x="3715149"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91" name="Google Shape;5791;p72"/>
          <p:cNvGrpSpPr/>
          <p:nvPr/>
        </p:nvGrpSpPr>
        <p:grpSpPr>
          <a:xfrm>
            <a:off x="2601153" y="2445826"/>
            <a:ext cx="1387541" cy="159124"/>
            <a:chOff x="3200660" y="2180272"/>
            <a:chExt cx="2563824" cy="378237"/>
          </a:xfrm>
        </p:grpSpPr>
        <p:sp>
          <p:nvSpPr>
            <p:cNvPr id="5792" name="Google Shape;5792;p72"/>
            <p:cNvSpPr/>
            <p:nvPr/>
          </p:nvSpPr>
          <p:spPr>
            <a:xfrm>
              <a:off x="3200660" y="2180272"/>
              <a:ext cx="108240" cy="378237"/>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3" name="Google Shape;5793;p72"/>
            <p:cNvSpPr/>
            <p:nvPr/>
          </p:nvSpPr>
          <p:spPr>
            <a:xfrm>
              <a:off x="3345104" y="2180272"/>
              <a:ext cx="108240" cy="378237"/>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4" name="Google Shape;5794;p72"/>
            <p:cNvSpPr/>
            <p:nvPr/>
          </p:nvSpPr>
          <p:spPr>
            <a:xfrm>
              <a:off x="3489548" y="2180272"/>
              <a:ext cx="108240" cy="378237"/>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5" name="Google Shape;5795;p72"/>
            <p:cNvSpPr/>
            <p:nvPr/>
          </p:nvSpPr>
          <p:spPr>
            <a:xfrm>
              <a:off x="3633992" y="2180272"/>
              <a:ext cx="108252" cy="378237"/>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6" name="Google Shape;5796;p72"/>
            <p:cNvSpPr/>
            <p:nvPr/>
          </p:nvSpPr>
          <p:spPr>
            <a:xfrm>
              <a:off x="3778448" y="2180272"/>
              <a:ext cx="108240" cy="378097"/>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7" name="Google Shape;5797;p72"/>
            <p:cNvSpPr/>
            <p:nvPr/>
          </p:nvSpPr>
          <p:spPr>
            <a:xfrm>
              <a:off x="3922892" y="2180272"/>
              <a:ext cx="108240" cy="378237"/>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8" name="Google Shape;5798;p72"/>
            <p:cNvSpPr/>
            <p:nvPr/>
          </p:nvSpPr>
          <p:spPr>
            <a:xfrm>
              <a:off x="4067336" y="2180272"/>
              <a:ext cx="108240" cy="378237"/>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9" name="Google Shape;5799;p72"/>
            <p:cNvSpPr/>
            <p:nvPr/>
          </p:nvSpPr>
          <p:spPr>
            <a:xfrm>
              <a:off x="4211780" y="2180272"/>
              <a:ext cx="108252" cy="378237"/>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0" name="Google Shape;5800;p72"/>
            <p:cNvSpPr/>
            <p:nvPr/>
          </p:nvSpPr>
          <p:spPr>
            <a:xfrm>
              <a:off x="4356236" y="2180272"/>
              <a:ext cx="108240" cy="378097"/>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1" name="Google Shape;5801;p72"/>
            <p:cNvSpPr/>
            <p:nvPr/>
          </p:nvSpPr>
          <p:spPr>
            <a:xfrm>
              <a:off x="4500680" y="2180272"/>
              <a:ext cx="108240" cy="378237"/>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2" name="Google Shape;5802;p72"/>
            <p:cNvSpPr/>
            <p:nvPr/>
          </p:nvSpPr>
          <p:spPr>
            <a:xfrm>
              <a:off x="4645124" y="2180272"/>
              <a:ext cx="108240" cy="378097"/>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3" name="Google Shape;5803;p72"/>
            <p:cNvSpPr/>
            <p:nvPr/>
          </p:nvSpPr>
          <p:spPr>
            <a:xfrm>
              <a:off x="4789568" y="2180272"/>
              <a:ext cx="108240" cy="378237"/>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4" name="Google Shape;5804;p72"/>
            <p:cNvSpPr/>
            <p:nvPr/>
          </p:nvSpPr>
          <p:spPr>
            <a:xfrm>
              <a:off x="4934012" y="2180272"/>
              <a:ext cx="108240" cy="378237"/>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5" name="Google Shape;5805;p72"/>
            <p:cNvSpPr/>
            <p:nvPr/>
          </p:nvSpPr>
          <p:spPr>
            <a:xfrm>
              <a:off x="5078456" y="2180272"/>
              <a:ext cx="108240" cy="378237"/>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6" name="Google Shape;5806;p72"/>
            <p:cNvSpPr/>
            <p:nvPr/>
          </p:nvSpPr>
          <p:spPr>
            <a:xfrm>
              <a:off x="5222900" y="2180272"/>
              <a:ext cx="108240" cy="378237"/>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7" name="Google Shape;5807;p72"/>
            <p:cNvSpPr/>
            <p:nvPr/>
          </p:nvSpPr>
          <p:spPr>
            <a:xfrm>
              <a:off x="5367343" y="2180272"/>
              <a:ext cx="108240" cy="378237"/>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8" name="Google Shape;5808;p72"/>
            <p:cNvSpPr/>
            <p:nvPr/>
          </p:nvSpPr>
          <p:spPr>
            <a:xfrm>
              <a:off x="5511787" y="2180272"/>
              <a:ext cx="108240" cy="378097"/>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9" name="Google Shape;5809;p72"/>
            <p:cNvSpPr/>
            <p:nvPr/>
          </p:nvSpPr>
          <p:spPr>
            <a:xfrm>
              <a:off x="5656231" y="2180272"/>
              <a:ext cx="108252" cy="378237"/>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0" name="Google Shape;5810;p72"/>
          <p:cNvGrpSpPr/>
          <p:nvPr/>
        </p:nvGrpSpPr>
        <p:grpSpPr>
          <a:xfrm>
            <a:off x="2597677" y="2723590"/>
            <a:ext cx="1390502" cy="159625"/>
            <a:chOff x="3530150" y="2790075"/>
            <a:chExt cx="1962600" cy="225300"/>
          </a:xfrm>
        </p:grpSpPr>
        <p:sp>
          <p:nvSpPr>
            <p:cNvPr id="5811" name="Google Shape;5811;p72"/>
            <p:cNvSpPr/>
            <p:nvPr/>
          </p:nvSpPr>
          <p:spPr>
            <a:xfrm>
              <a:off x="3530150" y="2790075"/>
              <a:ext cx="1962600" cy="2253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2" name="Google Shape;5812;p72"/>
            <p:cNvSpPr/>
            <p:nvPr/>
          </p:nvSpPr>
          <p:spPr>
            <a:xfrm>
              <a:off x="3530150" y="2790075"/>
              <a:ext cx="1110000" cy="2253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3" name="Google Shape;5813;p72"/>
          <p:cNvGrpSpPr/>
          <p:nvPr/>
        </p:nvGrpSpPr>
        <p:grpSpPr>
          <a:xfrm>
            <a:off x="2597735" y="3001855"/>
            <a:ext cx="1411629" cy="154175"/>
            <a:chOff x="3558802" y="4011244"/>
            <a:chExt cx="1866000" cy="111600"/>
          </a:xfrm>
        </p:grpSpPr>
        <p:sp>
          <p:nvSpPr>
            <p:cNvPr id="5814" name="Google Shape;5814;p72"/>
            <p:cNvSpPr/>
            <p:nvPr/>
          </p:nvSpPr>
          <p:spPr>
            <a:xfrm rot="5400000" flipH="1">
              <a:off x="4436152" y="3134077"/>
              <a:ext cx="111300" cy="1866000"/>
            </a:xfrm>
            <a:prstGeom prst="round2SameRect">
              <a:avLst>
                <a:gd name="adj1" fmla="val 50000"/>
                <a:gd name="adj2" fmla="val 50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5" name="Google Shape;5815;p72"/>
            <p:cNvSpPr/>
            <p:nvPr/>
          </p:nvSpPr>
          <p:spPr>
            <a:xfrm rot="5400000" flipH="1">
              <a:off x="4157232" y="3412894"/>
              <a:ext cx="111600" cy="13083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6" name="Google Shape;5816;p72"/>
          <p:cNvGrpSpPr/>
          <p:nvPr/>
        </p:nvGrpSpPr>
        <p:grpSpPr>
          <a:xfrm>
            <a:off x="2598023" y="2207425"/>
            <a:ext cx="1383503" cy="119761"/>
            <a:chOff x="3465975" y="2270258"/>
            <a:chExt cx="1986364" cy="171947"/>
          </a:xfrm>
        </p:grpSpPr>
        <p:sp>
          <p:nvSpPr>
            <p:cNvPr id="5817" name="Google Shape;5817;p72"/>
            <p:cNvSpPr/>
            <p:nvPr/>
          </p:nvSpPr>
          <p:spPr>
            <a:xfrm rot="-5400000">
              <a:off x="372518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8" name="Google Shape;5818;p72"/>
            <p:cNvSpPr/>
            <p:nvPr/>
          </p:nvSpPr>
          <p:spPr>
            <a:xfrm rot="-5400000">
              <a:off x="398439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9" name="Google Shape;5819;p72"/>
            <p:cNvSpPr/>
            <p:nvPr/>
          </p:nvSpPr>
          <p:spPr>
            <a:xfrm rot="-5400000">
              <a:off x="4243603"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0" name="Google Shape;5820;p72"/>
            <p:cNvSpPr/>
            <p:nvPr/>
          </p:nvSpPr>
          <p:spPr>
            <a:xfrm rot="-5400000">
              <a:off x="4502812"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1" name="Google Shape;5821;p72"/>
            <p:cNvSpPr/>
            <p:nvPr/>
          </p:nvSpPr>
          <p:spPr>
            <a:xfrm rot="-5400000">
              <a:off x="4762021"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2" name="Google Shape;5822;p72"/>
            <p:cNvSpPr/>
            <p:nvPr/>
          </p:nvSpPr>
          <p:spPr>
            <a:xfrm rot="-5400000">
              <a:off x="3465975"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3" name="Google Shape;5823;p72"/>
            <p:cNvSpPr/>
            <p:nvPr/>
          </p:nvSpPr>
          <p:spPr>
            <a:xfrm rot="-5400000">
              <a:off x="502123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4" name="Google Shape;5824;p72"/>
            <p:cNvSpPr/>
            <p:nvPr/>
          </p:nvSpPr>
          <p:spPr>
            <a:xfrm rot="-5400000">
              <a:off x="528044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25" name="Google Shape;5825;p72"/>
          <p:cNvGrpSpPr/>
          <p:nvPr/>
        </p:nvGrpSpPr>
        <p:grpSpPr>
          <a:xfrm>
            <a:off x="2609030" y="3571198"/>
            <a:ext cx="1369531" cy="195460"/>
            <a:chOff x="723300" y="4253549"/>
            <a:chExt cx="2276482" cy="324900"/>
          </a:xfrm>
        </p:grpSpPr>
        <p:sp>
          <p:nvSpPr>
            <p:cNvPr id="5826" name="Google Shape;5826;p72"/>
            <p:cNvSpPr/>
            <p:nvPr/>
          </p:nvSpPr>
          <p:spPr>
            <a:xfrm>
              <a:off x="723300"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7" name="Google Shape;5827;p72"/>
            <p:cNvSpPr/>
            <p:nvPr/>
          </p:nvSpPr>
          <p:spPr>
            <a:xfrm>
              <a:off x="1206995"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8" name="Google Shape;5828;p72"/>
            <p:cNvSpPr/>
            <p:nvPr/>
          </p:nvSpPr>
          <p:spPr>
            <a:xfrm>
              <a:off x="1690691"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9" name="Google Shape;5829;p72"/>
            <p:cNvSpPr/>
            <p:nvPr/>
          </p:nvSpPr>
          <p:spPr>
            <a:xfrm>
              <a:off x="2174386"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0" name="Google Shape;5830;p72"/>
            <p:cNvSpPr/>
            <p:nvPr/>
          </p:nvSpPr>
          <p:spPr>
            <a:xfrm>
              <a:off x="2658082" y="4253549"/>
              <a:ext cx="341700" cy="324900"/>
            </a:xfrm>
            <a:prstGeom prst="star5">
              <a:avLst>
                <a:gd name="adj" fmla="val 19098"/>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31" name="Google Shape;5831;p72"/>
          <p:cNvGrpSpPr/>
          <p:nvPr/>
        </p:nvGrpSpPr>
        <p:grpSpPr>
          <a:xfrm>
            <a:off x="2598591" y="3272439"/>
            <a:ext cx="1389066" cy="180119"/>
            <a:chOff x="705948" y="3788465"/>
            <a:chExt cx="2308953" cy="299400"/>
          </a:xfrm>
        </p:grpSpPr>
        <p:sp>
          <p:nvSpPr>
            <p:cNvPr id="5832" name="Google Shape;5832;p72"/>
            <p:cNvSpPr/>
            <p:nvPr/>
          </p:nvSpPr>
          <p:spPr>
            <a:xfrm>
              <a:off x="705948"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3" name="Google Shape;5833;p72"/>
            <p:cNvSpPr/>
            <p:nvPr/>
          </p:nvSpPr>
          <p:spPr>
            <a:xfrm>
              <a:off x="1209923"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4" name="Google Shape;5834;p72"/>
            <p:cNvSpPr/>
            <p:nvPr/>
          </p:nvSpPr>
          <p:spPr>
            <a:xfrm>
              <a:off x="1713905"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5" name="Google Shape;5835;p72"/>
            <p:cNvSpPr/>
            <p:nvPr/>
          </p:nvSpPr>
          <p:spPr>
            <a:xfrm>
              <a:off x="2189639"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6" name="Google Shape;5836;p72"/>
            <p:cNvSpPr/>
            <p:nvPr/>
          </p:nvSpPr>
          <p:spPr>
            <a:xfrm>
              <a:off x="2679500"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37" name="Google Shape;5837;p72"/>
          <p:cNvGrpSpPr/>
          <p:nvPr/>
        </p:nvGrpSpPr>
        <p:grpSpPr>
          <a:xfrm>
            <a:off x="4195581" y="1876393"/>
            <a:ext cx="1433821" cy="191501"/>
            <a:chOff x="4273350" y="2088443"/>
            <a:chExt cx="1433821" cy="191501"/>
          </a:xfrm>
        </p:grpSpPr>
        <p:grpSp>
          <p:nvGrpSpPr>
            <p:cNvPr id="5838" name="Google Shape;5838;p72"/>
            <p:cNvGrpSpPr/>
            <p:nvPr/>
          </p:nvGrpSpPr>
          <p:grpSpPr>
            <a:xfrm>
              <a:off x="4273350" y="2088443"/>
              <a:ext cx="1433821" cy="0"/>
              <a:chOff x="5224975" y="2962250"/>
              <a:chExt cx="1544400" cy="0"/>
            </a:xfrm>
          </p:grpSpPr>
          <p:cxnSp>
            <p:nvCxnSpPr>
              <p:cNvPr id="5839" name="Google Shape;5839;p72"/>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5840" name="Google Shape;5840;p72"/>
              <p:cNvCxnSpPr/>
              <p:nvPr/>
            </p:nvCxnSpPr>
            <p:spPr>
              <a:xfrm>
                <a:off x="5225150" y="2962250"/>
                <a:ext cx="453300" cy="0"/>
              </a:xfrm>
              <a:prstGeom prst="straightConnector1">
                <a:avLst/>
              </a:prstGeom>
              <a:noFill/>
              <a:ln w="19050" cap="flat" cmpd="sng">
                <a:solidFill>
                  <a:srgbClr val="7994A9"/>
                </a:solidFill>
                <a:prstDash val="solid"/>
                <a:round/>
                <a:headEnd type="none" w="med" len="med"/>
                <a:tailEnd type="oval" w="med" len="med"/>
              </a:ln>
            </p:spPr>
          </p:cxnSp>
        </p:grpSp>
        <p:grpSp>
          <p:nvGrpSpPr>
            <p:cNvPr id="5841" name="Google Shape;5841;p72"/>
            <p:cNvGrpSpPr/>
            <p:nvPr/>
          </p:nvGrpSpPr>
          <p:grpSpPr>
            <a:xfrm>
              <a:off x="4273350" y="2279944"/>
              <a:ext cx="1433821" cy="0"/>
              <a:chOff x="5224975" y="2962250"/>
              <a:chExt cx="1544400" cy="0"/>
            </a:xfrm>
          </p:grpSpPr>
          <p:cxnSp>
            <p:nvCxnSpPr>
              <p:cNvPr id="5842" name="Google Shape;5842;p72"/>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5843" name="Google Shape;5843;p72"/>
              <p:cNvCxnSpPr/>
              <p:nvPr/>
            </p:nvCxnSpPr>
            <p:spPr>
              <a:xfrm>
                <a:off x="5225150" y="2962250"/>
                <a:ext cx="998700" cy="0"/>
              </a:xfrm>
              <a:prstGeom prst="straightConnector1">
                <a:avLst/>
              </a:prstGeom>
              <a:noFill/>
              <a:ln w="19050" cap="flat" cmpd="sng">
                <a:solidFill>
                  <a:srgbClr val="7994A9"/>
                </a:solidFill>
                <a:prstDash val="solid"/>
                <a:round/>
                <a:headEnd type="none" w="med" len="med"/>
                <a:tailEnd type="oval" w="med" len="med"/>
              </a:ln>
            </p:spPr>
          </p:cxnSp>
        </p:grpSp>
      </p:grpSp>
      <p:grpSp>
        <p:nvGrpSpPr>
          <p:cNvPr id="5844" name="Google Shape;5844;p72"/>
          <p:cNvGrpSpPr/>
          <p:nvPr/>
        </p:nvGrpSpPr>
        <p:grpSpPr>
          <a:xfrm>
            <a:off x="2646528" y="3885297"/>
            <a:ext cx="1304609" cy="294074"/>
            <a:chOff x="2658741" y="4097347"/>
            <a:chExt cx="1304609" cy="294074"/>
          </a:xfrm>
        </p:grpSpPr>
        <p:grpSp>
          <p:nvGrpSpPr>
            <p:cNvPr id="5845" name="Google Shape;5845;p72"/>
            <p:cNvGrpSpPr/>
            <p:nvPr/>
          </p:nvGrpSpPr>
          <p:grpSpPr>
            <a:xfrm>
              <a:off x="2658741" y="4097347"/>
              <a:ext cx="118572" cy="294074"/>
              <a:chOff x="3343310" y="4475555"/>
              <a:chExt cx="127717" cy="316753"/>
            </a:xfrm>
          </p:grpSpPr>
          <p:sp>
            <p:nvSpPr>
              <p:cNvPr id="5846" name="Google Shape;5846;p72"/>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7" name="Google Shape;5847;p72"/>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48" name="Google Shape;5848;p72"/>
            <p:cNvGrpSpPr/>
            <p:nvPr/>
          </p:nvGrpSpPr>
          <p:grpSpPr>
            <a:xfrm>
              <a:off x="3815519" y="4098388"/>
              <a:ext cx="147831" cy="291991"/>
              <a:chOff x="3527539" y="4476677"/>
              <a:chExt cx="159232" cy="314510"/>
            </a:xfrm>
          </p:grpSpPr>
          <p:sp>
            <p:nvSpPr>
              <p:cNvPr id="5849" name="Google Shape;5849;p72"/>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0" name="Google Shape;5850;p72"/>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51" name="Google Shape;5851;p72"/>
            <p:cNvGrpSpPr/>
            <p:nvPr/>
          </p:nvGrpSpPr>
          <p:grpSpPr>
            <a:xfrm>
              <a:off x="3511696" y="4098388"/>
              <a:ext cx="147831" cy="291991"/>
              <a:chOff x="3527539" y="4476677"/>
              <a:chExt cx="159232" cy="314510"/>
            </a:xfrm>
          </p:grpSpPr>
          <p:sp>
            <p:nvSpPr>
              <p:cNvPr id="5852" name="Google Shape;5852;p72"/>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3" name="Google Shape;5853;p72"/>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54" name="Google Shape;5854;p72"/>
            <p:cNvGrpSpPr/>
            <p:nvPr/>
          </p:nvGrpSpPr>
          <p:grpSpPr>
            <a:xfrm>
              <a:off x="3207874" y="4098388"/>
              <a:ext cx="147831" cy="291991"/>
              <a:chOff x="3527539" y="4476677"/>
              <a:chExt cx="159232" cy="314510"/>
            </a:xfrm>
          </p:grpSpPr>
          <p:sp>
            <p:nvSpPr>
              <p:cNvPr id="5855" name="Google Shape;5855;p72"/>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6" name="Google Shape;5856;p72"/>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57" name="Google Shape;5857;p72"/>
            <p:cNvGrpSpPr/>
            <p:nvPr/>
          </p:nvGrpSpPr>
          <p:grpSpPr>
            <a:xfrm>
              <a:off x="2933305" y="4097347"/>
              <a:ext cx="118572" cy="294074"/>
              <a:chOff x="3343310" y="4475555"/>
              <a:chExt cx="127717" cy="316753"/>
            </a:xfrm>
          </p:grpSpPr>
          <p:sp>
            <p:nvSpPr>
              <p:cNvPr id="5858" name="Google Shape;5858;p72"/>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9" name="Google Shape;5859;p72"/>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860" name="Google Shape;5860;p72"/>
          <p:cNvGrpSpPr/>
          <p:nvPr/>
        </p:nvGrpSpPr>
        <p:grpSpPr>
          <a:xfrm>
            <a:off x="4197136" y="963991"/>
            <a:ext cx="1430711" cy="751237"/>
            <a:chOff x="5159450" y="1919950"/>
            <a:chExt cx="1541050" cy="862500"/>
          </a:xfrm>
        </p:grpSpPr>
        <p:sp>
          <p:nvSpPr>
            <p:cNvPr id="5861" name="Google Shape;5861;p72"/>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sp>
        <p:grpSp>
          <p:nvGrpSpPr>
            <p:cNvPr id="5862" name="Google Shape;5862;p72"/>
            <p:cNvGrpSpPr/>
            <p:nvPr/>
          </p:nvGrpSpPr>
          <p:grpSpPr>
            <a:xfrm>
              <a:off x="5159450" y="1919950"/>
              <a:ext cx="1541050" cy="862500"/>
              <a:chOff x="5159450" y="1919950"/>
              <a:chExt cx="1541050" cy="862500"/>
            </a:xfrm>
          </p:grpSpPr>
          <p:cxnSp>
            <p:nvCxnSpPr>
              <p:cNvPr id="5863" name="Google Shape;5863;p72"/>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5864" name="Google Shape;5864;p72"/>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grpSp>
        <p:nvGrpSpPr>
          <p:cNvPr id="5865" name="Google Shape;5865;p72"/>
          <p:cNvGrpSpPr/>
          <p:nvPr/>
        </p:nvGrpSpPr>
        <p:grpSpPr>
          <a:xfrm>
            <a:off x="4245274" y="2227761"/>
            <a:ext cx="1334436" cy="967914"/>
            <a:chOff x="4294923" y="2439811"/>
            <a:chExt cx="1334436" cy="967914"/>
          </a:xfrm>
        </p:grpSpPr>
        <p:grpSp>
          <p:nvGrpSpPr>
            <p:cNvPr id="5866" name="Google Shape;5866;p72"/>
            <p:cNvGrpSpPr/>
            <p:nvPr/>
          </p:nvGrpSpPr>
          <p:grpSpPr>
            <a:xfrm>
              <a:off x="4960455" y="2469658"/>
              <a:ext cx="668904" cy="885524"/>
              <a:chOff x="4960455" y="2469658"/>
              <a:chExt cx="668904" cy="885524"/>
            </a:xfrm>
          </p:grpSpPr>
          <p:sp>
            <p:nvSpPr>
              <p:cNvPr id="5867" name="Google Shape;5867;p72"/>
              <p:cNvSpPr/>
              <p:nvPr/>
            </p:nvSpPr>
            <p:spPr>
              <a:xfrm>
                <a:off x="4960455" y="3257057"/>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8" name="Google Shape;5868;p72"/>
              <p:cNvSpPr/>
              <p:nvPr/>
            </p:nvSpPr>
            <p:spPr>
              <a:xfrm>
                <a:off x="4960455" y="3099584"/>
                <a:ext cx="668904" cy="98124"/>
              </a:xfrm>
              <a:custGeom>
                <a:avLst/>
                <a:gdLst/>
                <a:ahLst/>
                <a:cxnLst/>
                <a:rect l="l" t="t" r="r" b="b"/>
                <a:pathLst>
                  <a:path w="42851" h="6286" extrusionOk="0">
                    <a:moveTo>
                      <a:pt x="0" y="0"/>
                    </a:moveTo>
                    <a:lnTo>
                      <a:pt x="0" y="6285"/>
                    </a:lnTo>
                    <a:lnTo>
                      <a:pt x="42851" y="6285"/>
                    </a:lnTo>
                    <a:lnTo>
                      <a:pt x="4285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9" name="Google Shape;5869;p72"/>
              <p:cNvSpPr/>
              <p:nvPr/>
            </p:nvSpPr>
            <p:spPr>
              <a:xfrm>
                <a:off x="4960455" y="2942094"/>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0" name="Google Shape;5870;p72"/>
              <p:cNvSpPr/>
              <p:nvPr/>
            </p:nvSpPr>
            <p:spPr>
              <a:xfrm>
                <a:off x="4960455" y="2784621"/>
                <a:ext cx="618094" cy="98124"/>
              </a:xfrm>
              <a:custGeom>
                <a:avLst/>
                <a:gdLst/>
                <a:ahLst/>
                <a:cxnLst/>
                <a:rect l="l" t="t" r="r" b="b"/>
                <a:pathLst>
                  <a:path w="39596" h="6286" extrusionOk="0">
                    <a:moveTo>
                      <a:pt x="0" y="0"/>
                    </a:moveTo>
                    <a:lnTo>
                      <a:pt x="0" y="6285"/>
                    </a:lnTo>
                    <a:lnTo>
                      <a:pt x="39596" y="6285"/>
                    </a:lnTo>
                    <a:lnTo>
                      <a:pt x="3959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1" name="Google Shape;5871;p72"/>
              <p:cNvSpPr/>
              <p:nvPr/>
            </p:nvSpPr>
            <p:spPr>
              <a:xfrm>
                <a:off x="4960455" y="2627131"/>
                <a:ext cx="516519" cy="98140"/>
              </a:xfrm>
              <a:custGeom>
                <a:avLst/>
                <a:gdLst/>
                <a:ahLst/>
                <a:cxnLst/>
                <a:rect l="l" t="t" r="r" b="b"/>
                <a:pathLst>
                  <a:path w="33089" h="6287" extrusionOk="0">
                    <a:moveTo>
                      <a:pt x="0" y="1"/>
                    </a:moveTo>
                    <a:lnTo>
                      <a:pt x="0" y="6286"/>
                    </a:lnTo>
                    <a:lnTo>
                      <a:pt x="33089" y="6286"/>
                    </a:lnTo>
                    <a:lnTo>
                      <a:pt x="3308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2" name="Google Shape;5872;p72"/>
              <p:cNvSpPr/>
              <p:nvPr/>
            </p:nvSpPr>
            <p:spPr>
              <a:xfrm>
                <a:off x="4960455" y="2469658"/>
                <a:ext cx="313293" cy="98078"/>
              </a:xfrm>
              <a:custGeom>
                <a:avLst/>
                <a:gdLst/>
                <a:ahLst/>
                <a:cxnLst/>
                <a:rect l="l" t="t" r="r" b="b"/>
                <a:pathLst>
                  <a:path w="20070" h="6283" extrusionOk="0">
                    <a:moveTo>
                      <a:pt x="0" y="1"/>
                    </a:moveTo>
                    <a:lnTo>
                      <a:pt x="0" y="6283"/>
                    </a:lnTo>
                    <a:lnTo>
                      <a:pt x="20069" y="6283"/>
                    </a:lnTo>
                    <a:lnTo>
                      <a:pt x="2006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3" name="Google Shape;5873;p72"/>
            <p:cNvGrpSpPr/>
            <p:nvPr/>
          </p:nvGrpSpPr>
          <p:grpSpPr>
            <a:xfrm>
              <a:off x="4294923" y="2469658"/>
              <a:ext cx="668951" cy="885524"/>
              <a:chOff x="4294923" y="2469658"/>
              <a:chExt cx="668951" cy="885524"/>
            </a:xfrm>
          </p:grpSpPr>
          <p:sp>
            <p:nvSpPr>
              <p:cNvPr id="5874" name="Google Shape;5874;p72"/>
              <p:cNvSpPr/>
              <p:nvPr/>
            </p:nvSpPr>
            <p:spPr>
              <a:xfrm>
                <a:off x="4294923" y="3257057"/>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5" name="Google Shape;5875;p72"/>
              <p:cNvSpPr/>
              <p:nvPr/>
            </p:nvSpPr>
            <p:spPr>
              <a:xfrm>
                <a:off x="4294923" y="3099584"/>
                <a:ext cx="668951" cy="98124"/>
              </a:xfrm>
              <a:custGeom>
                <a:avLst/>
                <a:gdLst/>
                <a:ahLst/>
                <a:cxnLst/>
                <a:rect l="l" t="t" r="r" b="b"/>
                <a:pathLst>
                  <a:path w="42854" h="6286" extrusionOk="0">
                    <a:moveTo>
                      <a:pt x="0" y="0"/>
                    </a:moveTo>
                    <a:lnTo>
                      <a:pt x="0" y="6285"/>
                    </a:lnTo>
                    <a:lnTo>
                      <a:pt x="42854" y="6285"/>
                    </a:lnTo>
                    <a:lnTo>
                      <a:pt x="428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6" name="Google Shape;5876;p72"/>
              <p:cNvSpPr/>
              <p:nvPr/>
            </p:nvSpPr>
            <p:spPr>
              <a:xfrm>
                <a:off x="4294923" y="2942094"/>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7" name="Google Shape;5877;p72"/>
              <p:cNvSpPr/>
              <p:nvPr/>
            </p:nvSpPr>
            <p:spPr>
              <a:xfrm>
                <a:off x="4447355" y="2784621"/>
                <a:ext cx="516519" cy="98124"/>
              </a:xfrm>
              <a:custGeom>
                <a:avLst/>
                <a:gdLst/>
                <a:ahLst/>
                <a:cxnLst/>
                <a:rect l="l" t="t" r="r" b="b"/>
                <a:pathLst>
                  <a:path w="33089" h="6286" extrusionOk="0">
                    <a:moveTo>
                      <a:pt x="0" y="0"/>
                    </a:moveTo>
                    <a:lnTo>
                      <a:pt x="0" y="6285"/>
                    </a:lnTo>
                    <a:lnTo>
                      <a:pt x="33089" y="6285"/>
                    </a:lnTo>
                    <a:lnTo>
                      <a:pt x="3308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8" name="Google Shape;5878;p72"/>
              <p:cNvSpPr/>
              <p:nvPr/>
            </p:nvSpPr>
            <p:spPr>
              <a:xfrm>
                <a:off x="4548960" y="2627131"/>
                <a:ext cx="414914" cy="98140"/>
              </a:xfrm>
              <a:custGeom>
                <a:avLst/>
                <a:gdLst/>
                <a:ahLst/>
                <a:cxnLst/>
                <a:rect l="l" t="t" r="r" b="b"/>
                <a:pathLst>
                  <a:path w="26580" h="6287" extrusionOk="0">
                    <a:moveTo>
                      <a:pt x="1" y="1"/>
                    </a:moveTo>
                    <a:lnTo>
                      <a:pt x="1" y="6286"/>
                    </a:lnTo>
                    <a:lnTo>
                      <a:pt x="26580" y="6286"/>
                    </a:lnTo>
                    <a:lnTo>
                      <a:pt x="265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9" name="Google Shape;5879;p72"/>
              <p:cNvSpPr/>
              <p:nvPr/>
            </p:nvSpPr>
            <p:spPr>
              <a:xfrm>
                <a:off x="4650534" y="2469658"/>
                <a:ext cx="313340" cy="98078"/>
              </a:xfrm>
              <a:custGeom>
                <a:avLst/>
                <a:gdLst/>
                <a:ahLst/>
                <a:cxnLst/>
                <a:rect l="l" t="t" r="r" b="b"/>
                <a:pathLst>
                  <a:path w="20073" h="6283" extrusionOk="0">
                    <a:moveTo>
                      <a:pt x="1" y="1"/>
                    </a:moveTo>
                    <a:lnTo>
                      <a:pt x="1" y="6283"/>
                    </a:lnTo>
                    <a:lnTo>
                      <a:pt x="20073" y="6283"/>
                    </a:lnTo>
                    <a:lnTo>
                      <a:pt x="2007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80" name="Google Shape;5880;p72"/>
            <p:cNvSpPr/>
            <p:nvPr/>
          </p:nvSpPr>
          <p:spPr>
            <a:xfrm>
              <a:off x="4963437" y="2439811"/>
              <a:ext cx="16" cy="967914"/>
            </a:xfrm>
            <a:custGeom>
              <a:avLst/>
              <a:gdLst/>
              <a:ahLst/>
              <a:cxnLst/>
              <a:rect l="l" t="t" r="r" b="b"/>
              <a:pathLst>
                <a:path w="1" h="62006" fill="none" extrusionOk="0">
                  <a:moveTo>
                    <a:pt x="1" y="0"/>
                  </a:moveTo>
                  <a:lnTo>
                    <a:pt x="1" y="62006"/>
                  </a:lnTo>
                </a:path>
              </a:pathLst>
            </a:custGeom>
            <a:noFill/>
            <a:ln w="9525" cap="flat" cmpd="sng">
              <a:solidFill>
                <a:srgbClr val="F2F2F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1" name="Google Shape;5881;p72"/>
          <p:cNvGrpSpPr/>
          <p:nvPr/>
        </p:nvGrpSpPr>
        <p:grpSpPr>
          <a:xfrm>
            <a:off x="4231477" y="3282206"/>
            <a:ext cx="1430949" cy="897289"/>
            <a:chOff x="4351371" y="3547942"/>
            <a:chExt cx="1345130" cy="843475"/>
          </a:xfrm>
        </p:grpSpPr>
        <p:grpSp>
          <p:nvGrpSpPr>
            <p:cNvPr id="5882" name="Google Shape;5882;p72"/>
            <p:cNvGrpSpPr/>
            <p:nvPr/>
          </p:nvGrpSpPr>
          <p:grpSpPr>
            <a:xfrm>
              <a:off x="4351371" y="4209917"/>
              <a:ext cx="1345130" cy="181500"/>
              <a:chOff x="4351371" y="4209917"/>
              <a:chExt cx="1345130" cy="181500"/>
            </a:xfrm>
          </p:grpSpPr>
          <p:sp>
            <p:nvSpPr>
              <p:cNvPr id="5883" name="Google Shape;5883;p72"/>
              <p:cNvSpPr/>
              <p:nvPr/>
            </p:nvSpPr>
            <p:spPr>
              <a:xfrm rot="10800000">
                <a:off x="4351371" y="4209917"/>
                <a:ext cx="1281600" cy="181500"/>
              </a:xfrm>
              <a:prstGeom prst="rect">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84" name="Google Shape;5884;p72"/>
              <p:cNvCxnSpPr/>
              <p:nvPr/>
            </p:nvCxnSpPr>
            <p:spPr>
              <a:xfrm>
                <a:off x="5551000" y="4298797"/>
                <a:ext cx="145500" cy="0"/>
              </a:xfrm>
              <a:prstGeom prst="straightConnector1">
                <a:avLst/>
              </a:prstGeom>
              <a:noFill/>
              <a:ln w="28575" cap="flat" cmpd="sng">
                <a:solidFill>
                  <a:srgbClr val="435D74"/>
                </a:solidFill>
                <a:prstDash val="solid"/>
                <a:round/>
                <a:headEnd type="none" w="med" len="med"/>
                <a:tailEnd type="none" w="med" len="med"/>
              </a:ln>
            </p:spPr>
          </p:cxnSp>
        </p:grpSp>
        <p:grpSp>
          <p:nvGrpSpPr>
            <p:cNvPr id="5885" name="Google Shape;5885;p72"/>
            <p:cNvGrpSpPr/>
            <p:nvPr/>
          </p:nvGrpSpPr>
          <p:grpSpPr>
            <a:xfrm>
              <a:off x="4403010" y="3985221"/>
              <a:ext cx="1109518" cy="181500"/>
              <a:chOff x="4403010" y="3985221"/>
              <a:chExt cx="1109518" cy="181500"/>
            </a:xfrm>
          </p:grpSpPr>
          <p:sp>
            <p:nvSpPr>
              <p:cNvPr id="5886" name="Google Shape;5886;p72"/>
              <p:cNvSpPr/>
              <p:nvPr/>
            </p:nvSpPr>
            <p:spPr>
              <a:xfrm rot="10800000">
                <a:off x="4471829" y="3985221"/>
                <a:ext cx="1040700" cy="1815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87" name="Google Shape;5887;p72"/>
              <p:cNvCxnSpPr/>
              <p:nvPr/>
            </p:nvCxnSpPr>
            <p:spPr>
              <a:xfrm>
                <a:off x="4403010" y="4075993"/>
                <a:ext cx="145500" cy="0"/>
              </a:xfrm>
              <a:prstGeom prst="straightConnector1">
                <a:avLst/>
              </a:prstGeom>
              <a:noFill/>
              <a:ln w="28575" cap="flat" cmpd="sng">
                <a:solidFill>
                  <a:srgbClr val="5F7D95"/>
                </a:solidFill>
                <a:prstDash val="solid"/>
                <a:round/>
                <a:headEnd type="none" w="med" len="med"/>
                <a:tailEnd type="none" w="med" len="med"/>
              </a:ln>
            </p:spPr>
          </p:cxnSp>
        </p:grpSp>
        <p:grpSp>
          <p:nvGrpSpPr>
            <p:cNvPr id="5888" name="Google Shape;5888;p72"/>
            <p:cNvGrpSpPr/>
            <p:nvPr/>
          </p:nvGrpSpPr>
          <p:grpSpPr>
            <a:xfrm>
              <a:off x="4618704" y="3766582"/>
              <a:ext cx="807858" cy="181500"/>
              <a:chOff x="4618704" y="3766582"/>
              <a:chExt cx="807858" cy="181500"/>
            </a:xfrm>
          </p:grpSpPr>
          <p:sp>
            <p:nvSpPr>
              <p:cNvPr id="5889" name="Google Shape;5889;p72"/>
              <p:cNvSpPr/>
              <p:nvPr/>
            </p:nvSpPr>
            <p:spPr>
              <a:xfrm rot="10800000">
                <a:off x="4618704" y="3766582"/>
                <a:ext cx="747000" cy="181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90" name="Google Shape;5890;p72"/>
              <p:cNvCxnSpPr/>
              <p:nvPr/>
            </p:nvCxnSpPr>
            <p:spPr>
              <a:xfrm>
                <a:off x="5281062" y="3855291"/>
                <a:ext cx="145500" cy="0"/>
              </a:xfrm>
              <a:prstGeom prst="straightConnector1">
                <a:avLst/>
              </a:prstGeom>
              <a:noFill/>
              <a:ln w="28575" cap="flat" cmpd="sng">
                <a:solidFill>
                  <a:srgbClr val="869FB2"/>
                </a:solidFill>
                <a:prstDash val="solid"/>
                <a:round/>
                <a:headEnd type="none" w="med" len="med"/>
                <a:tailEnd type="none" w="med" len="med"/>
              </a:ln>
            </p:spPr>
          </p:cxnSp>
        </p:grpSp>
        <p:grpSp>
          <p:nvGrpSpPr>
            <p:cNvPr id="5891" name="Google Shape;5891;p72"/>
            <p:cNvGrpSpPr/>
            <p:nvPr/>
          </p:nvGrpSpPr>
          <p:grpSpPr>
            <a:xfrm>
              <a:off x="4735238" y="3547942"/>
              <a:ext cx="462839" cy="181500"/>
              <a:chOff x="4735238" y="3547942"/>
              <a:chExt cx="462839" cy="181500"/>
            </a:xfrm>
          </p:grpSpPr>
          <p:sp>
            <p:nvSpPr>
              <p:cNvPr id="5892" name="Google Shape;5892;p72"/>
              <p:cNvSpPr/>
              <p:nvPr/>
            </p:nvSpPr>
            <p:spPr>
              <a:xfrm rot="10800000">
                <a:off x="4786477" y="3547942"/>
                <a:ext cx="411600" cy="181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93" name="Google Shape;5893;p72"/>
              <p:cNvCxnSpPr/>
              <p:nvPr/>
            </p:nvCxnSpPr>
            <p:spPr>
              <a:xfrm>
                <a:off x="4735238" y="3636872"/>
                <a:ext cx="145500" cy="0"/>
              </a:xfrm>
              <a:prstGeom prst="straightConnector1">
                <a:avLst/>
              </a:prstGeom>
              <a:noFill/>
              <a:ln w="28575" cap="flat" cmpd="sng">
                <a:solidFill>
                  <a:srgbClr val="BAC8D3"/>
                </a:solidFill>
                <a:prstDash val="solid"/>
                <a:round/>
                <a:headEnd type="none" w="med" len="med"/>
                <a:tailEnd type="none" w="med" len="med"/>
              </a:ln>
            </p:spPr>
          </p:cxnSp>
        </p:grpSp>
      </p:grpSp>
      <p:grpSp>
        <p:nvGrpSpPr>
          <p:cNvPr id="5894" name="Google Shape;5894;p72"/>
          <p:cNvGrpSpPr/>
          <p:nvPr/>
        </p:nvGrpSpPr>
        <p:grpSpPr>
          <a:xfrm>
            <a:off x="7407835" y="2217530"/>
            <a:ext cx="1020955" cy="928853"/>
            <a:chOff x="926675" y="238125"/>
            <a:chExt cx="5755100" cy="5232975"/>
          </a:xfrm>
        </p:grpSpPr>
        <p:sp>
          <p:nvSpPr>
            <p:cNvPr id="5895" name="Google Shape;5895;p72"/>
            <p:cNvSpPr/>
            <p:nvPr/>
          </p:nvSpPr>
          <p:spPr>
            <a:xfrm>
              <a:off x="2235475" y="2161100"/>
              <a:ext cx="3138650" cy="1012350"/>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6" name="Google Shape;5896;p72"/>
            <p:cNvSpPr/>
            <p:nvPr/>
          </p:nvSpPr>
          <p:spPr>
            <a:xfrm>
              <a:off x="2825775" y="238125"/>
              <a:ext cx="1961900" cy="1850225"/>
            </a:xfrm>
            <a:custGeom>
              <a:avLst/>
              <a:gdLst/>
              <a:ahLst/>
              <a:cxnLst/>
              <a:rect l="l" t="t" r="r" b="b"/>
              <a:pathLst>
                <a:path w="78476" h="74009" extrusionOk="0">
                  <a:moveTo>
                    <a:pt x="39246" y="0"/>
                  </a:moveTo>
                  <a:lnTo>
                    <a:pt x="1" y="74009"/>
                  </a:lnTo>
                  <a:lnTo>
                    <a:pt x="78476" y="74009"/>
                  </a:lnTo>
                  <a:lnTo>
                    <a:pt x="3924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7" name="Google Shape;5897;p72"/>
            <p:cNvSpPr/>
            <p:nvPr/>
          </p:nvSpPr>
          <p:spPr>
            <a:xfrm>
              <a:off x="926675" y="4357100"/>
              <a:ext cx="5755100" cy="1114000"/>
            </a:xfrm>
            <a:custGeom>
              <a:avLst/>
              <a:gdLst/>
              <a:ahLst/>
              <a:cxnLst/>
              <a:rect l="l" t="t" r="r" b="b"/>
              <a:pathLst>
                <a:path w="230204" h="44560" extrusionOk="0">
                  <a:moveTo>
                    <a:pt x="25737" y="1"/>
                  </a:moveTo>
                  <a:lnTo>
                    <a:pt x="0" y="44560"/>
                  </a:lnTo>
                  <a:lnTo>
                    <a:pt x="230204" y="44560"/>
                  </a:lnTo>
                  <a:lnTo>
                    <a:pt x="2044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8" name="Google Shape;5898;p72"/>
            <p:cNvSpPr/>
            <p:nvPr/>
          </p:nvSpPr>
          <p:spPr>
            <a:xfrm>
              <a:off x="1621700" y="3256600"/>
              <a:ext cx="4370050" cy="1006950"/>
            </a:xfrm>
            <a:custGeom>
              <a:avLst/>
              <a:gdLst/>
              <a:ahLst/>
              <a:cxnLst/>
              <a:rect l="l" t="t" r="r" b="b"/>
              <a:pathLst>
                <a:path w="174802" h="40278" extrusionOk="0">
                  <a:moveTo>
                    <a:pt x="22750" y="1"/>
                  </a:moveTo>
                  <a:lnTo>
                    <a:pt x="0" y="40278"/>
                  </a:lnTo>
                  <a:lnTo>
                    <a:pt x="174802" y="40278"/>
                  </a:lnTo>
                  <a:lnTo>
                    <a:pt x="15205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9" name="Google Shape;5899;p72"/>
          <p:cNvGrpSpPr/>
          <p:nvPr/>
        </p:nvGrpSpPr>
        <p:grpSpPr>
          <a:xfrm>
            <a:off x="715208" y="2616265"/>
            <a:ext cx="1695374" cy="1560837"/>
            <a:chOff x="727421" y="2828315"/>
            <a:chExt cx="1695374" cy="1560837"/>
          </a:xfrm>
        </p:grpSpPr>
        <p:grpSp>
          <p:nvGrpSpPr>
            <p:cNvPr id="5900" name="Google Shape;5900;p72"/>
            <p:cNvGrpSpPr/>
            <p:nvPr/>
          </p:nvGrpSpPr>
          <p:grpSpPr>
            <a:xfrm>
              <a:off x="727421" y="2828315"/>
              <a:ext cx="1695374" cy="1560837"/>
              <a:chOff x="734799" y="2782450"/>
              <a:chExt cx="1571100" cy="1577400"/>
            </a:xfrm>
          </p:grpSpPr>
          <p:cxnSp>
            <p:nvCxnSpPr>
              <p:cNvPr id="5901" name="Google Shape;5901;p72"/>
              <p:cNvCxnSpPr/>
              <p:nvPr/>
            </p:nvCxnSpPr>
            <p:spPr>
              <a:xfrm>
                <a:off x="743025" y="2782450"/>
                <a:ext cx="0" cy="1577400"/>
              </a:xfrm>
              <a:prstGeom prst="straightConnector1">
                <a:avLst/>
              </a:prstGeom>
              <a:noFill/>
              <a:ln w="19050" cap="flat" cmpd="sng">
                <a:solidFill>
                  <a:srgbClr val="E3E7EA"/>
                </a:solidFill>
                <a:prstDash val="solid"/>
                <a:round/>
                <a:headEnd type="none" w="med" len="med"/>
                <a:tailEnd type="none" w="med" len="med"/>
              </a:ln>
            </p:spPr>
          </p:cxnSp>
          <p:cxnSp>
            <p:nvCxnSpPr>
              <p:cNvPr id="5902" name="Google Shape;5902;p72"/>
              <p:cNvCxnSpPr/>
              <p:nvPr/>
            </p:nvCxnSpPr>
            <p:spPr>
              <a:xfrm rot="10800000">
                <a:off x="734799" y="4359850"/>
                <a:ext cx="1571100" cy="0"/>
              </a:xfrm>
              <a:prstGeom prst="straightConnector1">
                <a:avLst/>
              </a:prstGeom>
              <a:noFill/>
              <a:ln w="19050" cap="flat" cmpd="sng">
                <a:solidFill>
                  <a:srgbClr val="E3E7EA"/>
                </a:solidFill>
                <a:prstDash val="solid"/>
                <a:round/>
                <a:headEnd type="none" w="med" len="med"/>
                <a:tailEnd type="none" w="med" len="med"/>
              </a:ln>
            </p:spPr>
          </p:cxnSp>
        </p:grpSp>
        <p:grpSp>
          <p:nvGrpSpPr>
            <p:cNvPr id="5903" name="Google Shape;5903;p72"/>
            <p:cNvGrpSpPr/>
            <p:nvPr/>
          </p:nvGrpSpPr>
          <p:grpSpPr>
            <a:xfrm>
              <a:off x="819108" y="2882501"/>
              <a:ext cx="1556791" cy="1426186"/>
              <a:chOff x="819108" y="2882501"/>
              <a:chExt cx="1556791" cy="1426186"/>
            </a:xfrm>
          </p:grpSpPr>
          <p:grpSp>
            <p:nvGrpSpPr>
              <p:cNvPr id="5904" name="Google Shape;5904;p72"/>
              <p:cNvGrpSpPr/>
              <p:nvPr/>
            </p:nvGrpSpPr>
            <p:grpSpPr>
              <a:xfrm>
                <a:off x="819108" y="2882501"/>
                <a:ext cx="103104" cy="1426186"/>
                <a:chOff x="4674013" y="3100904"/>
                <a:chExt cx="122758" cy="1698043"/>
              </a:xfrm>
            </p:grpSpPr>
            <p:sp>
              <p:nvSpPr>
                <p:cNvPr id="5905" name="Google Shape;5905;p72"/>
                <p:cNvSpPr/>
                <p:nvPr/>
              </p:nvSpPr>
              <p:spPr>
                <a:xfrm>
                  <a:off x="46740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6" name="Google Shape;5906;p72"/>
                <p:cNvSpPr/>
                <p:nvPr/>
              </p:nvSpPr>
              <p:spPr>
                <a:xfrm>
                  <a:off x="46740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7" name="Google Shape;5907;p72"/>
                <p:cNvSpPr/>
                <p:nvPr/>
              </p:nvSpPr>
              <p:spPr>
                <a:xfrm>
                  <a:off x="46740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8" name="Google Shape;5908;p72"/>
                <p:cNvSpPr/>
                <p:nvPr/>
              </p:nvSpPr>
              <p:spPr>
                <a:xfrm>
                  <a:off x="46740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9" name="Google Shape;5909;p72"/>
                <p:cNvSpPr/>
                <p:nvPr/>
              </p:nvSpPr>
              <p:spPr>
                <a:xfrm>
                  <a:off x="46740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0" name="Google Shape;5910;p72"/>
                <p:cNvSpPr/>
                <p:nvPr/>
              </p:nvSpPr>
              <p:spPr>
                <a:xfrm>
                  <a:off x="46740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1" name="Google Shape;5911;p72"/>
                <p:cNvSpPr/>
                <p:nvPr/>
              </p:nvSpPr>
              <p:spPr>
                <a:xfrm>
                  <a:off x="46740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12" name="Google Shape;5912;p72"/>
              <p:cNvGrpSpPr/>
              <p:nvPr/>
            </p:nvGrpSpPr>
            <p:grpSpPr>
              <a:xfrm>
                <a:off x="1062475" y="2882501"/>
                <a:ext cx="103104" cy="1426186"/>
                <a:chOff x="4940438" y="3100904"/>
                <a:chExt cx="122758" cy="1698043"/>
              </a:xfrm>
            </p:grpSpPr>
            <p:sp>
              <p:nvSpPr>
                <p:cNvPr id="5913" name="Google Shape;5913;p72"/>
                <p:cNvSpPr/>
                <p:nvPr/>
              </p:nvSpPr>
              <p:spPr>
                <a:xfrm>
                  <a:off x="4940438"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4" name="Google Shape;5914;p72"/>
                <p:cNvSpPr/>
                <p:nvPr/>
              </p:nvSpPr>
              <p:spPr>
                <a:xfrm>
                  <a:off x="4940438"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5" name="Google Shape;5915;p72"/>
                <p:cNvSpPr/>
                <p:nvPr/>
              </p:nvSpPr>
              <p:spPr>
                <a:xfrm>
                  <a:off x="4940438"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6" name="Google Shape;5916;p72"/>
                <p:cNvSpPr/>
                <p:nvPr/>
              </p:nvSpPr>
              <p:spPr>
                <a:xfrm>
                  <a:off x="4940438"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7" name="Google Shape;5917;p72"/>
                <p:cNvSpPr/>
                <p:nvPr/>
              </p:nvSpPr>
              <p:spPr>
                <a:xfrm>
                  <a:off x="4940438"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8" name="Google Shape;5918;p72"/>
                <p:cNvSpPr/>
                <p:nvPr/>
              </p:nvSpPr>
              <p:spPr>
                <a:xfrm>
                  <a:off x="4940438"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9" name="Google Shape;5919;p72"/>
                <p:cNvSpPr/>
                <p:nvPr/>
              </p:nvSpPr>
              <p:spPr>
                <a:xfrm>
                  <a:off x="4940438"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20" name="Google Shape;5920;p72"/>
              <p:cNvGrpSpPr/>
              <p:nvPr/>
            </p:nvGrpSpPr>
            <p:grpSpPr>
              <a:xfrm>
                <a:off x="1299324" y="2882501"/>
                <a:ext cx="103104" cy="1426186"/>
                <a:chOff x="5206863" y="3100904"/>
                <a:chExt cx="122758" cy="1698043"/>
              </a:xfrm>
            </p:grpSpPr>
            <p:sp>
              <p:nvSpPr>
                <p:cNvPr id="5921" name="Google Shape;5921;p72"/>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2" name="Google Shape;5922;p72"/>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3" name="Google Shape;5923;p72"/>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4" name="Google Shape;5924;p72"/>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5" name="Google Shape;5925;p72"/>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6" name="Google Shape;5926;p72"/>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7" name="Google Shape;5927;p72"/>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28" name="Google Shape;5928;p72"/>
              <p:cNvGrpSpPr/>
              <p:nvPr/>
            </p:nvGrpSpPr>
            <p:grpSpPr>
              <a:xfrm>
                <a:off x="1786057" y="2882501"/>
                <a:ext cx="103104" cy="1426186"/>
                <a:chOff x="6006138" y="3143629"/>
                <a:chExt cx="122758" cy="1698043"/>
              </a:xfrm>
            </p:grpSpPr>
            <p:sp>
              <p:nvSpPr>
                <p:cNvPr id="5929" name="Google Shape;5929;p72"/>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0" name="Google Shape;5930;p72"/>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1" name="Google Shape;5931;p72"/>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2" name="Google Shape;5932;p72"/>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3" name="Google Shape;5933;p72"/>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4" name="Google Shape;5934;p72"/>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5" name="Google Shape;5935;p72"/>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6" name="Google Shape;5936;p72"/>
              <p:cNvGrpSpPr/>
              <p:nvPr/>
            </p:nvGrpSpPr>
            <p:grpSpPr>
              <a:xfrm>
                <a:off x="2029422" y="2882501"/>
                <a:ext cx="103104" cy="1426186"/>
                <a:chOff x="6805413" y="3100904"/>
                <a:chExt cx="122758" cy="1698043"/>
              </a:xfrm>
            </p:grpSpPr>
            <p:sp>
              <p:nvSpPr>
                <p:cNvPr id="5937" name="Google Shape;5937;p72"/>
                <p:cNvSpPr/>
                <p:nvPr/>
              </p:nvSpPr>
              <p:spPr>
                <a:xfrm>
                  <a:off x="68054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8" name="Google Shape;5938;p72"/>
                <p:cNvSpPr/>
                <p:nvPr/>
              </p:nvSpPr>
              <p:spPr>
                <a:xfrm>
                  <a:off x="68054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9" name="Google Shape;5939;p72"/>
                <p:cNvSpPr/>
                <p:nvPr/>
              </p:nvSpPr>
              <p:spPr>
                <a:xfrm>
                  <a:off x="68054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0" name="Google Shape;5940;p72"/>
                <p:cNvSpPr/>
                <p:nvPr/>
              </p:nvSpPr>
              <p:spPr>
                <a:xfrm>
                  <a:off x="68054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1" name="Google Shape;5941;p72"/>
                <p:cNvSpPr/>
                <p:nvPr/>
              </p:nvSpPr>
              <p:spPr>
                <a:xfrm>
                  <a:off x="68054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2" name="Google Shape;5942;p72"/>
                <p:cNvSpPr/>
                <p:nvPr/>
              </p:nvSpPr>
              <p:spPr>
                <a:xfrm>
                  <a:off x="68054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3" name="Google Shape;5943;p72"/>
                <p:cNvSpPr/>
                <p:nvPr/>
              </p:nvSpPr>
              <p:spPr>
                <a:xfrm>
                  <a:off x="68054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4" name="Google Shape;5944;p72"/>
              <p:cNvGrpSpPr/>
              <p:nvPr/>
            </p:nvGrpSpPr>
            <p:grpSpPr>
              <a:xfrm>
                <a:off x="2272795" y="2882501"/>
                <a:ext cx="103104" cy="1426186"/>
                <a:chOff x="5206863" y="3100904"/>
                <a:chExt cx="122758" cy="1698043"/>
              </a:xfrm>
            </p:grpSpPr>
            <p:sp>
              <p:nvSpPr>
                <p:cNvPr id="5945" name="Google Shape;5945;p72"/>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6" name="Google Shape;5946;p72"/>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7" name="Google Shape;5947;p72"/>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8" name="Google Shape;5948;p72"/>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9" name="Google Shape;5949;p72"/>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0" name="Google Shape;5950;p72"/>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1" name="Google Shape;5951;p72"/>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52" name="Google Shape;5952;p72"/>
              <p:cNvGrpSpPr/>
              <p:nvPr/>
            </p:nvGrpSpPr>
            <p:grpSpPr>
              <a:xfrm>
                <a:off x="1542694" y="2882501"/>
                <a:ext cx="103104" cy="1426186"/>
                <a:chOff x="6006138" y="3143629"/>
                <a:chExt cx="122758" cy="1698043"/>
              </a:xfrm>
            </p:grpSpPr>
            <p:sp>
              <p:nvSpPr>
                <p:cNvPr id="5953" name="Google Shape;5953;p72"/>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4" name="Google Shape;5954;p72"/>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5" name="Google Shape;5955;p72"/>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6" name="Google Shape;5956;p72"/>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7" name="Google Shape;5957;p72"/>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8" name="Google Shape;5958;p72"/>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9" name="Google Shape;5959;p72"/>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960" name="Google Shape;5960;p72"/>
          <p:cNvGrpSpPr/>
          <p:nvPr/>
        </p:nvGrpSpPr>
        <p:grpSpPr>
          <a:xfrm>
            <a:off x="5671259" y="3305987"/>
            <a:ext cx="2749952" cy="870677"/>
            <a:chOff x="238125" y="1725700"/>
            <a:chExt cx="7139025" cy="2260325"/>
          </a:xfrm>
        </p:grpSpPr>
        <p:sp>
          <p:nvSpPr>
            <p:cNvPr id="5961" name="Google Shape;5961;p72"/>
            <p:cNvSpPr/>
            <p:nvPr/>
          </p:nvSpPr>
          <p:spPr>
            <a:xfrm>
              <a:off x="238125" y="1741950"/>
              <a:ext cx="6506150" cy="2228050"/>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2" name="Google Shape;5962;p72"/>
            <p:cNvSpPr/>
            <p:nvPr/>
          </p:nvSpPr>
          <p:spPr>
            <a:xfrm>
              <a:off x="2480475" y="2435950"/>
              <a:ext cx="438500" cy="841400"/>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3" name="Google Shape;5963;p72"/>
            <p:cNvSpPr/>
            <p:nvPr/>
          </p:nvSpPr>
          <p:spPr>
            <a:xfrm>
              <a:off x="3663250" y="2219875"/>
              <a:ext cx="607450" cy="1272525"/>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4" name="Google Shape;5964;p72"/>
            <p:cNvSpPr/>
            <p:nvPr/>
          </p:nvSpPr>
          <p:spPr>
            <a:xfrm>
              <a:off x="4999700" y="1973525"/>
              <a:ext cx="820500" cy="1764350"/>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5" name="Google Shape;5965;p72"/>
            <p:cNvSpPr/>
            <p:nvPr/>
          </p:nvSpPr>
          <p:spPr>
            <a:xfrm>
              <a:off x="6838275" y="1725700"/>
              <a:ext cx="150" cy="0"/>
            </a:xfrm>
            <a:custGeom>
              <a:avLst/>
              <a:gdLst/>
              <a:ahLst/>
              <a:cxnLst/>
              <a:rect l="l" t="t" r="r" b="b"/>
              <a:pathLst>
                <a:path w="6" extrusionOk="0">
                  <a:moveTo>
                    <a:pt x="5" y="0"/>
                  </a:move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6" name="Google Shape;5966;p72"/>
            <p:cNvSpPr/>
            <p:nvPr/>
          </p:nvSpPr>
          <p:spPr>
            <a:xfrm>
              <a:off x="6838400" y="3986000"/>
              <a:ext cx="25" cy="25"/>
            </a:xfrm>
            <a:custGeom>
              <a:avLst/>
              <a:gdLst/>
              <a:ahLst/>
              <a:cxnLst/>
              <a:rect l="l" t="t" r="r" b="b"/>
              <a:pathLst>
                <a:path w="1" h="1" extrusionOk="0">
                  <a:moveTo>
                    <a:pt x="0" y="1"/>
                  </a:moveTo>
                  <a:lnTo>
                    <a:pt x="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7" name="Google Shape;5967;p72"/>
            <p:cNvSpPr/>
            <p:nvPr/>
          </p:nvSpPr>
          <p:spPr>
            <a:xfrm>
              <a:off x="6744250" y="3969975"/>
              <a:ext cx="94175" cy="16050"/>
            </a:xfrm>
            <a:custGeom>
              <a:avLst/>
              <a:gdLst/>
              <a:ahLst/>
              <a:cxnLst/>
              <a:rect l="l" t="t" r="r" b="b"/>
              <a:pathLst>
                <a:path w="3767" h="642" extrusionOk="0">
                  <a:moveTo>
                    <a:pt x="1" y="0"/>
                  </a:moveTo>
                  <a:lnTo>
                    <a:pt x="1" y="0"/>
                  </a:lnTo>
                  <a:cubicBezTo>
                    <a:pt x="1190" y="425"/>
                    <a:pt x="2415" y="642"/>
                    <a:pt x="3662" y="642"/>
                  </a:cubicBezTo>
                  <a:lnTo>
                    <a:pt x="3766" y="642"/>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8" name="Google Shape;5968;p72"/>
            <p:cNvSpPr/>
            <p:nvPr/>
          </p:nvSpPr>
          <p:spPr>
            <a:xfrm>
              <a:off x="6744250" y="1725700"/>
              <a:ext cx="94050" cy="16175"/>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9" name="Google Shape;5969;p72"/>
            <p:cNvSpPr/>
            <p:nvPr/>
          </p:nvSpPr>
          <p:spPr>
            <a:xfrm>
              <a:off x="6294575" y="1725700"/>
              <a:ext cx="1082575" cy="2260225"/>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0" name="Google Shape;5970;p72"/>
            <p:cNvSpPr/>
            <p:nvPr/>
          </p:nvSpPr>
          <p:spPr>
            <a:xfrm>
              <a:off x="1511625" y="2613375"/>
              <a:ext cx="292400" cy="484275"/>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71" name="Google Shape;5971;p72"/>
          <p:cNvGrpSpPr/>
          <p:nvPr/>
        </p:nvGrpSpPr>
        <p:grpSpPr>
          <a:xfrm>
            <a:off x="5941423" y="2247733"/>
            <a:ext cx="1105452" cy="916747"/>
            <a:chOff x="5249100" y="1210600"/>
            <a:chExt cx="3502700" cy="2904775"/>
          </a:xfrm>
        </p:grpSpPr>
        <p:sp>
          <p:nvSpPr>
            <p:cNvPr id="5972" name="Google Shape;5972;p72"/>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3" name="Google Shape;5973;p72"/>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4" name="Google Shape;5974;p72"/>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5" name="Google Shape;5975;p72"/>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976" name="Google Shape;5976;p72"/>
            <p:cNvCxnSpPr/>
            <p:nvPr/>
          </p:nvCxnSpPr>
          <p:spPr>
            <a:xfrm>
              <a:off x="5249100" y="2382654"/>
              <a:ext cx="922800" cy="0"/>
            </a:xfrm>
            <a:prstGeom prst="straightConnector1">
              <a:avLst/>
            </a:prstGeom>
            <a:noFill/>
            <a:ln w="19050" cap="flat" cmpd="sng">
              <a:solidFill>
                <a:srgbClr val="869FB2"/>
              </a:solidFill>
              <a:prstDash val="solid"/>
              <a:round/>
              <a:headEnd type="oval" w="med" len="med"/>
              <a:tailEnd type="none" w="med" len="med"/>
            </a:ln>
          </p:spPr>
        </p:cxnSp>
        <p:cxnSp>
          <p:nvCxnSpPr>
            <p:cNvPr id="5977" name="Google Shape;5977;p72"/>
            <p:cNvCxnSpPr/>
            <p:nvPr/>
          </p:nvCxnSpPr>
          <p:spPr>
            <a:xfrm rot="10800000">
              <a:off x="8178522" y="1765431"/>
              <a:ext cx="559200" cy="0"/>
            </a:xfrm>
            <a:prstGeom prst="straightConnector1">
              <a:avLst/>
            </a:prstGeom>
            <a:noFill/>
            <a:ln w="19050" cap="flat" cmpd="sng">
              <a:solidFill>
                <a:srgbClr val="BAC8D3"/>
              </a:solidFill>
              <a:prstDash val="solid"/>
              <a:round/>
              <a:headEnd type="oval" w="med" len="med"/>
              <a:tailEnd type="none" w="med" len="med"/>
            </a:ln>
          </p:spPr>
        </p:cxnSp>
        <p:cxnSp>
          <p:nvCxnSpPr>
            <p:cNvPr id="5978" name="Google Shape;5978;p72"/>
            <p:cNvCxnSpPr/>
            <p:nvPr/>
          </p:nvCxnSpPr>
          <p:spPr>
            <a:xfrm rot="10800000">
              <a:off x="7467500" y="2943528"/>
              <a:ext cx="1284300" cy="0"/>
            </a:xfrm>
            <a:prstGeom prst="straightConnector1">
              <a:avLst/>
            </a:prstGeom>
            <a:noFill/>
            <a:ln w="19050" cap="flat" cmpd="sng">
              <a:solidFill>
                <a:srgbClr val="5F7D95"/>
              </a:solidFill>
              <a:prstDash val="solid"/>
              <a:round/>
              <a:headEnd type="oval" w="med" len="med"/>
              <a:tailEnd type="none" w="med" len="med"/>
            </a:ln>
          </p:spPr>
        </p:cxnSp>
        <p:cxnSp>
          <p:nvCxnSpPr>
            <p:cNvPr id="5979" name="Google Shape;5979;p72"/>
            <p:cNvCxnSpPr/>
            <p:nvPr/>
          </p:nvCxnSpPr>
          <p:spPr>
            <a:xfrm>
              <a:off x="5787288" y="3630350"/>
              <a:ext cx="922800" cy="0"/>
            </a:xfrm>
            <a:prstGeom prst="straightConnector1">
              <a:avLst/>
            </a:prstGeom>
            <a:noFill/>
            <a:ln w="19050" cap="flat" cmpd="sng">
              <a:solidFill>
                <a:srgbClr val="435D74"/>
              </a:solidFill>
              <a:prstDash val="solid"/>
              <a:round/>
              <a:headEnd type="oval" w="med" len="med"/>
              <a:tailEnd type="none" w="med" len="med"/>
            </a:ln>
          </p:spPr>
        </p:cxnSp>
        <p:sp>
          <p:nvSpPr>
            <p:cNvPr id="5980" name="Google Shape;5980;p72"/>
            <p:cNvSpPr/>
            <p:nvPr/>
          </p:nvSpPr>
          <p:spPr>
            <a:xfrm>
              <a:off x="6601902" y="3690575"/>
              <a:ext cx="566400" cy="424800"/>
            </a:xfrm>
            <a:prstGeom prst="downArrow">
              <a:avLst>
                <a:gd name="adj1" fmla="val 50000"/>
                <a:gd name="adj2" fmla="val 50000"/>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1" name="Google Shape;5981;p72"/>
          <p:cNvGrpSpPr/>
          <p:nvPr/>
        </p:nvGrpSpPr>
        <p:grpSpPr>
          <a:xfrm>
            <a:off x="7123971" y="967151"/>
            <a:ext cx="1304650" cy="1124856"/>
            <a:chOff x="7287122" y="1165658"/>
            <a:chExt cx="1219413" cy="1051365"/>
          </a:xfrm>
        </p:grpSpPr>
        <p:grpSp>
          <p:nvGrpSpPr>
            <p:cNvPr id="5982" name="Google Shape;5982;p72"/>
            <p:cNvGrpSpPr/>
            <p:nvPr/>
          </p:nvGrpSpPr>
          <p:grpSpPr>
            <a:xfrm>
              <a:off x="7287122" y="1969723"/>
              <a:ext cx="1219413" cy="247300"/>
              <a:chOff x="7287122" y="1969723"/>
              <a:chExt cx="1219413" cy="247300"/>
            </a:xfrm>
          </p:grpSpPr>
          <p:sp>
            <p:nvSpPr>
              <p:cNvPr id="5983" name="Google Shape;5983;p72"/>
              <p:cNvSpPr/>
              <p:nvPr/>
            </p:nvSpPr>
            <p:spPr>
              <a:xfrm flipH="1">
                <a:off x="8366247" y="1969723"/>
                <a:ext cx="140288" cy="247300"/>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84" name="Google Shape;5984;p72"/>
              <p:cNvGrpSpPr/>
              <p:nvPr/>
            </p:nvGrpSpPr>
            <p:grpSpPr>
              <a:xfrm>
                <a:off x="7287122" y="2063892"/>
                <a:ext cx="1151753" cy="73428"/>
                <a:chOff x="7287122" y="2063892"/>
                <a:chExt cx="1151753" cy="73428"/>
              </a:xfrm>
            </p:grpSpPr>
            <p:sp>
              <p:nvSpPr>
                <p:cNvPr id="5985" name="Google Shape;5985;p72"/>
                <p:cNvSpPr/>
                <p:nvPr/>
              </p:nvSpPr>
              <p:spPr>
                <a:xfrm flipH="1">
                  <a:off x="7287122" y="2063892"/>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986" name="Google Shape;5986;p72"/>
                <p:cNvCxnSpPr/>
                <p:nvPr/>
              </p:nvCxnSpPr>
              <p:spPr>
                <a:xfrm rot="10800000">
                  <a:off x="7818475" y="2100600"/>
                  <a:ext cx="620400" cy="0"/>
                </a:xfrm>
                <a:prstGeom prst="straightConnector1">
                  <a:avLst/>
                </a:prstGeom>
                <a:noFill/>
                <a:ln w="9525" cap="flat" cmpd="sng">
                  <a:solidFill>
                    <a:srgbClr val="CFD9E0"/>
                  </a:solidFill>
                  <a:prstDash val="solid"/>
                  <a:round/>
                  <a:headEnd type="none" w="med" len="med"/>
                  <a:tailEnd type="oval" w="med" len="med"/>
                </a:ln>
              </p:spPr>
            </p:cxnSp>
          </p:grpSp>
        </p:grpSp>
        <p:grpSp>
          <p:nvGrpSpPr>
            <p:cNvPr id="5987" name="Google Shape;5987;p72"/>
            <p:cNvGrpSpPr/>
            <p:nvPr/>
          </p:nvGrpSpPr>
          <p:grpSpPr>
            <a:xfrm>
              <a:off x="7287122" y="1712201"/>
              <a:ext cx="1219403" cy="246767"/>
              <a:chOff x="7287122" y="1712201"/>
              <a:chExt cx="1219403" cy="246767"/>
            </a:xfrm>
          </p:grpSpPr>
          <p:sp>
            <p:nvSpPr>
              <p:cNvPr id="5988" name="Google Shape;5988;p72"/>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89" name="Google Shape;5989;p72"/>
              <p:cNvGrpSpPr/>
              <p:nvPr/>
            </p:nvGrpSpPr>
            <p:grpSpPr>
              <a:xfrm>
                <a:off x="7287122" y="1842861"/>
                <a:ext cx="1005303" cy="73419"/>
                <a:chOff x="7287122" y="1842861"/>
                <a:chExt cx="1005303" cy="73419"/>
              </a:xfrm>
            </p:grpSpPr>
            <p:sp>
              <p:nvSpPr>
                <p:cNvPr id="5990" name="Google Shape;5990;p72"/>
                <p:cNvSpPr/>
                <p:nvPr/>
              </p:nvSpPr>
              <p:spPr>
                <a:xfrm flipH="1">
                  <a:off x="7287122" y="1842861"/>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991" name="Google Shape;5991;p72"/>
                <p:cNvCxnSpPr/>
                <p:nvPr/>
              </p:nvCxnSpPr>
              <p:spPr>
                <a:xfrm rot="10800000">
                  <a:off x="7818425" y="1879575"/>
                  <a:ext cx="474000" cy="0"/>
                </a:xfrm>
                <a:prstGeom prst="straightConnector1">
                  <a:avLst/>
                </a:prstGeom>
                <a:noFill/>
                <a:ln w="9525" cap="flat" cmpd="sng">
                  <a:solidFill>
                    <a:srgbClr val="A5B7C6"/>
                  </a:solidFill>
                  <a:prstDash val="solid"/>
                  <a:round/>
                  <a:headEnd type="none" w="med" len="med"/>
                  <a:tailEnd type="oval" w="med" len="med"/>
                </a:ln>
              </p:spPr>
            </p:cxnSp>
          </p:grpSp>
        </p:grpSp>
        <p:grpSp>
          <p:nvGrpSpPr>
            <p:cNvPr id="5992" name="Google Shape;5992;p72"/>
            <p:cNvGrpSpPr/>
            <p:nvPr/>
          </p:nvGrpSpPr>
          <p:grpSpPr>
            <a:xfrm>
              <a:off x="7287122" y="1447520"/>
              <a:ext cx="1219403" cy="286667"/>
              <a:chOff x="7287122" y="1447520"/>
              <a:chExt cx="1219403" cy="286667"/>
            </a:xfrm>
          </p:grpSpPr>
          <p:sp>
            <p:nvSpPr>
              <p:cNvPr id="5993" name="Google Shape;5993;p72"/>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94" name="Google Shape;5994;p72"/>
              <p:cNvGrpSpPr/>
              <p:nvPr/>
            </p:nvGrpSpPr>
            <p:grpSpPr>
              <a:xfrm>
                <a:off x="7287122" y="1581977"/>
                <a:ext cx="852803" cy="73428"/>
                <a:chOff x="7287122" y="1581977"/>
                <a:chExt cx="852803" cy="73428"/>
              </a:xfrm>
            </p:grpSpPr>
            <p:sp>
              <p:nvSpPr>
                <p:cNvPr id="5995" name="Google Shape;5995;p72"/>
                <p:cNvSpPr/>
                <p:nvPr/>
              </p:nvSpPr>
              <p:spPr>
                <a:xfrm flipH="1">
                  <a:off x="7287122" y="1581977"/>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996" name="Google Shape;5996;p72"/>
                <p:cNvCxnSpPr/>
                <p:nvPr/>
              </p:nvCxnSpPr>
              <p:spPr>
                <a:xfrm rot="10800000">
                  <a:off x="7818325" y="1618700"/>
                  <a:ext cx="321600" cy="0"/>
                </a:xfrm>
                <a:prstGeom prst="straightConnector1">
                  <a:avLst/>
                </a:prstGeom>
                <a:noFill/>
                <a:ln w="9525" cap="flat" cmpd="sng">
                  <a:solidFill>
                    <a:srgbClr val="869FB2"/>
                  </a:solidFill>
                  <a:prstDash val="solid"/>
                  <a:round/>
                  <a:headEnd type="none" w="med" len="med"/>
                  <a:tailEnd type="oval" w="med" len="med"/>
                </a:ln>
              </p:spPr>
            </p:cxnSp>
          </p:grpSp>
        </p:grpSp>
        <p:grpSp>
          <p:nvGrpSpPr>
            <p:cNvPr id="5997" name="Google Shape;5997;p72"/>
            <p:cNvGrpSpPr/>
            <p:nvPr/>
          </p:nvGrpSpPr>
          <p:grpSpPr>
            <a:xfrm>
              <a:off x="7287122" y="1165658"/>
              <a:ext cx="1219403" cy="344253"/>
              <a:chOff x="7287122" y="1165658"/>
              <a:chExt cx="1219403" cy="344253"/>
            </a:xfrm>
          </p:grpSpPr>
          <p:sp>
            <p:nvSpPr>
              <p:cNvPr id="5998" name="Google Shape;5998;p72"/>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99" name="Google Shape;5999;p72"/>
              <p:cNvGrpSpPr/>
              <p:nvPr/>
            </p:nvGrpSpPr>
            <p:grpSpPr>
              <a:xfrm>
                <a:off x="7287122" y="1341025"/>
                <a:ext cx="695703" cy="73419"/>
                <a:chOff x="7287122" y="1341025"/>
                <a:chExt cx="695703" cy="73419"/>
              </a:xfrm>
            </p:grpSpPr>
            <p:sp>
              <p:nvSpPr>
                <p:cNvPr id="6000" name="Google Shape;6000;p72"/>
                <p:cNvSpPr/>
                <p:nvPr/>
              </p:nvSpPr>
              <p:spPr>
                <a:xfrm flipH="1">
                  <a:off x="7287122" y="1341025"/>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001" name="Google Shape;6001;p72"/>
                <p:cNvCxnSpPr/>
                <p:nvPr/>
              </p:nvCxnSpPr>
              <p:spPr>
                <a:xfrm rot="10800000">
                  <a:off x="7818425" y="1377750"/>
                  <a:ext cx="164400" cy="0"/>
                </a:xfrm>
                <a:prstGeom prst="straightConnector1">
                  <a:avLst/>
                </a:prstGeom>
                <a:noFill/>
                <a:ln w="9525" cap="flat" cmpd="sng">
                  <a:solidFill>
                    <a:srgbClr val="869FB1"/>
                  </a:solidFill>
                  <a:prstDash val="solid"/>
                  <a:round/>
                  <a:headEnd type="none" w="med" len="med"/>
                  <a:tailEnd type="oval" w="med" len="med"/>
                </a:ln>
              </p:spPr>
            </p:cxnSp>
          </p:grpSp>
        </p:grpSp>
      </p:grpSp>
      <p:grpSp>
        <p:nvGrpSpPr>
          <p:cNvPr id="6002" name="Google Shape;6002;p72"/>
          <p:cNvGrpSpPr/>
          <p:nvPr/>
        </p:nvGrpSpPr>
        <p:grpSpPr>
          <a:xfrm>
            <a:off x="5790463" y="973174"/>
            <a:ext cx="1397729" cy="1098540"/>
            <a:chOff x="5900602" y="1193063"/>
            <a:chExt cx="1299851" cy="1021707"/>
          </a:xfrm>
        </p:grpSpPr>
        <p:grpSp>
          <p:nvGrpSpPr>
            <p:cNvPr id="6003" name="Google Shape;6003;p72"/>
            <p:cNvGrpSpPr/>
            <p:nvPr/>
          </p:nvGrpSpPr>
          <p:grpSpPr>
            <a:xfrm>
              <a:off x="6520337" y="1193063"/>
              <a:ext cx="341815" cy="799959"/>
              <a:chOff x="6520337" y="1193063"/>
              <a:chExt cx="341815" cy="799959"/>
            </a:xfrm>
          </p:grpSpPr>
          <p:grpSp>
            <p:nvGrpSpPr>
              <p:cNvPr id="6004" name="Google Shape;6004;p72"/>
              <p:cNvGrpSpPr/>
              <p:nvPr/>
            </p:nvGrpSpPr>
            <p:grpSpPr>
              <a:xfrm>
                <a:off x="6520337" y="1589527"/>
                <a:ext cx="213950" cy="403494"/>
                <a:chOff x="6520337" y="1589527"/>
                <a:chExt cx="213950" cy="403494"/>
              </a:xfrm>
            </p:grpSpPr>
            <p:sp>
              <p:nvSpPr>
                <p:cNvPr id="6005" name="Google Shape;6005;p72"/>
                <p:cNvSpPr/>
                <p:nvPr/>
              </p:nvSpPr>
              <p:spPr>
                <a:xfrm rot="-5400000">
                  <a:off x="6522864" y="1587001"/>
                  <a:ext cx="208853" cy="213906"/>
                </a:xfrm>
                <a:custGeom>
                  <a:avLst/>
                  <a:gdLst/>
                  <a:ahLst/>
                  <a:cxnLst/>
                  <a:rect l="l" t="t" r="r" b="b"/>
                  <a:pathLst>
                    <a:path w="24013" h="24594" extrusionOk="0">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6" name="Google Shape;6006;p72"/>
                <p:cNvSpPr/>
                <p:nvPr/>
              </p:nvSpPr>
              <p:spPr>
                <a:xfrm rot="-5400000">
                  <a:off x="6529204" y="1787939"/>
                  <a:ext cx="196250" cy="213915"/>
                </a:xfrm>
                <a:custGeom>
                  <a:avLst/>
                  <a:gdLst/>
                  <a:ahLst/>
                  <a:cxnLst/>
                  <a:rect l="l" t="t" r="r" b="b"/>
                  <a:pathLst>
                    <a:path w="22564" h="24595" extrusionOk="0">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7" name="Google Shape;6007;p72"/>
              <p:cNvGrpSpPr/>
              <p:nvPr/>
            </p:nvGrpSpPr>
            <p:grpSpPr>
              <a:xfrm>
                <a:off x="6577204" y="1193063"/>
                <a:ext cx="284947" cy="464512"/>
                <a:chOff x="6577204" y="1193063"/>
                <a:chExt cx="284947" cy="464512"/>
              </a:xfrm>
            </p:grpSpPr>
            <p:sp>
              <p:nvSpPr>
                <p:cNvPr id="6008" name="Google Shape;6008;p72"/>
                <p:cNvSpPr/>
                <p:nvPr/>
              </p:nvSpPr>
              <p:spPr>
                <a:xfrm>
                  <a:off x="6577204"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009" name="Google Shape;6009;p72"/>
                <p:cNvCxnSpPr/>
                <p:nvPr/>
              </p:nvCxnSpPr>
              <p:spPr>
                <a:xfrm rot="10800000">
                  <a:off x="6677825" y="1279575"/>
                  <a:ext cx="0" cy="378000"/>
                </a:xfrm>
                <a:prstGeom prst="straightConnector1">
                  <a:avLst/>
                </a:prstGeom>
                <a:noFill/>
                <a:ln w="9525" cap="flat" cmpd="sng">
                  <a:solidFill>
                    <a:srgbClr val="A5B7C6"/>
                  </a:solidFill>
                  <a:prstDash val="solid"/>
                  <a:round/>
                  <a:headEnd type="none" w="med" len="med"/>
                  <a:tailEnd type="oval" w="med" len="med"/>
                </a:ln>
              </p:spPr>
            </p:cxnSp>
          </p:grpSp>
        </p:grpSp>
        <p:grpSp>
          <p:nvGrpSpPr>
            <p:cNvPr id="6010" name="Google Shape;6010;p72"/>
            <p:cNvGrpSpPr/>
            <p:nvPr/>
          </p:nvGrpSpPr>
          <p:grpSpPr>
            <a:xfrm>
              <a:off x="6238903" y="1193063"/>
              <a:ext cx="300475" cy="900152"/>
              <a:chOff x="6238903" y="1193063"/>
              <a:chExt cx="300475" cy="900152"/>
            </a:xfrm>
          </p:grpSpPr>
          <p:grpSp>
            <p:nvGrpSpPr>
              <p:cNvPr id="6011" name="Google Shape;6011;p72"/>
              <p:cNvGrpSpPr/>
              <p:nvPr/>
            </p:nvGrpSpPr>
            <p:grpSpPr>
              <a:xfrm>
                <a:off x="6290865" y="1489315"/>
                <a:ext cx="248514" cy="603900"/>
                <a:chOff x="6290865" y="1489315"/>
                <a:chExt cx="248514" cy="603900"/>
              </a:xfrm>
            </p:grpSpPr>
            <p:sp>
              <p:nvSpPr>
                <p:cNvPr id="6012" name="Google Shape;6012;p72"/>
                <p:cNvSpPr/>
                <p:nvPr/>
              </p:nvSpPr>
              <p:spPr>
                <a:xfrm rot="-5400000">
                  <a:off x="6260589" y="1519591"/>
                  <a:ext cx="309066" cy="248514"/>
                </a:xfrm>
                <a:custGeom>
                  <a:avLst/>
                  <a:gdLst/>
                  <a:ahLst/>
                  <a:cxnLst/>
                  <a:rect l="l" t="t" r="r" b="b"/>
                  <a:pathLst>
                    <a:path w="35535" h="28573" extrusionOk="0">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3" name="Google Shape;6013;p72"/>
                <p:cNvSpPr/>
                <p:nvPr/>
              </p:nvSpPr>
              <p:spPr>
                <a:xfrm rot="-5400000">
                  <a:off x="6266916" y="1820752"/>
                  <a:ext cx="296437" cy="248488"/>
                </a:xfrm>
                <a:custGeom>
                  <a:avLst/>
                  <a:gdLst/>
                  <a:ahLst/>
                  <a:cxnLst/>
                  <a:rect l="l" t="t" r="r" b="b"/>
                  <a:pathLst>
                    <a:path w="34083" h="28570" extrusionOk="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14" name="Google Shape;6014;p72"/>
              <p:cNvGrpSpPr/>
              <p:nvPr/>
            </p:nvGrpSpPr>
            <p:grpSpPr>
              <a:xfrm>
                <a:off x="6238903" y="1193063"/>
                <a:ext cx="284947" cy="333087"/>
                <a:chOff x="6238903" y="1193063"/>
                <a:chExt cx="284947" cy="333087"/>
              </a:xfrm>
            </p:grpSpPr>
            <p:sp>
              <p:nvSpPr>
                <p:cNvPr id="6015" name="Google Shape;6015;p72"/>
                <p:cNvSpPr/>
                <p:nvPr/>
              </p:nvSpPr>
              <p:spPr>
                <a:xfrm>
                  <a:off x="6238903" y="1193063"/>
                  <a:ext cx="284947" cy="63648"/>
                </a:xfrm>
                <a:custGeom>
                  <a:avLst/>
                  <a:gdLst/>
                  <a:ahLst/>
                  <a:cxnLst/>
                  <a:rect l="l" t="t" r="r" b="b"/>
                  <a:pathLst>
                    <a:path w="32762" h="7318" extrusionOk="0">
                      <a:moveTo>
                        <a:pt x="0" y="0"/>
                      </a:moveTo>
                      <a:lnTo>
                        <a:pt x="0" y="7317"/>
                      </a:lnTo>
                      <a:lnTo>
                        <a:pt x="32762" y="7317"/>
                      </a:lnTo>
                      <a:lnTo>
                        <a:pt x="3276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016" name="Google Shape;6016;p72"/>
                <p:cNvCxnSpPr/>
                <p:nvPr/>
              </p:nvCxnSpPr>
              <p:spPr>
                <a:xfrm rot="10800000">
                  <a:off x="6431250" y="1279250"/>
                  <a:ext cx="0" cy="246900"/>
                </a:xfrm>
                <a:prstGeom prst="straightConnector1">
                  <a:avLst/>
                </a:prstGeom>
                <a:noFill/>
                <a:ln w="9525" cap="flat" cmpd="sng">
                  <a:solidFill>
                    <a:srgbClr val="869FB2"/>
                  </a:solidFill>
                  <a:prstDash val="solid"/>
                  <a:round/>
                  <a:headEnd type="none" w="med" len="med"/>
                  <a:tailEnd type="oval" w="med" len="med"/>
                </a:ln>
              </p:spPr>
            </p:cxnSp>
          </p:grpSp>
        </p:grpSp>
        <p:grpSp>
          <p:nvGrpSpPr>
            <p:cNvPr id="6017" name="Google Shape;6017;p72"/>
            <p:cNvGrpSpPr/>
            <p:nvPr/>
          </p:nvGrpSpPr>
          <p:grpSpPr>
            <a:xfrm>
              <a:off x="5900602" y="1193063"/>
              <a:ext cx="444345" cy="1021707"/>
              <a:chOff x="5900602" y="1193063"/>
              <a:chExt cx="444345" cy="1021707"/>
            </a:xfrm>
          </p:grpSpPr>
          <p:grpSp>
            <p:nvGrpSpPr>
              <p:cNvPr id="6018" name="Google Shape;6018;p72"/>
              <p:cNvGrpSpPr/>
              <p:nvPr/>
            </p:nvGrpSpPr>
            <p:grpSpPr>
              <a:xfrm>
                <a:off x="6046501" y="1367785"/>
                <a:ext cx="298446" cy="846986"/>
                <a:chOff x="6046501" y="1367785"/>
                <a:chExt cx="298446" cy="846986"/>
              </a:xfrm>
            </p:grpSpPr>
            <p:sp>
              <p:nvSpPr>
                <p:cNvPr id="6019" name="Google Shape;6019;p72"/>
                <p:cNvSpPr/>
                <p:nvPr/>
              </p:nvSpPr>
              <p:spPr>
                <a:xfrm rot="-5400000">
                  <a:off x="5980418" y="1433868"/>
                  <a:ext cx="430613" cy="298446"/>
                </a:xfrm>
                <a:custGeom>
                  <a:avLst/>
                  <a:gdLst/>
                  <a:ahLst/>
                  <a:cxnLst/>
                  <a:rect l="l" t="t" r="r" b="b"/>
                  <a:pathLst>
                    <a:path w="49510" h="34314" extrusionOk="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0" name="Google Shape;6020;p72"/>
                <p:cNvSpPr/>
                <p:nvPr/>
              </p:nvSpPr>
              <p:spPr>
                <a:xfrm rot="-5400000">
                  <a:off x="5986745" y="1856568"/>
                  <a:ext cx="417984" cy="298420"/>
                </a:xfrm>
                <a:custGeom>
                  <a:avLst/>
                  <a:gdLst/>
                  <a:ahLst/>
                  <a:cxnLst/>
                  <a:rect l="l" t="t" r="r" b="b"/>
                  <a:pathLst>
                    <a:path w="48058" h="34311" extrusionOk="0">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21" name="Google Shape;6021;p72"/>
              <p:cNvGrpSpPr/>
              <p:nvPr/>
            </p:nvGrpSpPr>
            <p:grpSpPr>
              <a:xfrm>
                <a:off x="5900602" y="1193063"/>
                <a:ext cx="284947" cy="182312"/>
                <a:chOff x="5900602" y="1193063"/>
                <a:chExt cx="284947" cy="182312"/>
              </a:xfrm>
            </p:grpSpPr>
            <p:sp>
              <p:nvSpPr>
                <p:cNvPr id="6022" name="Google Shape;6022;p72"/>
                <p:cNvSpPr/>
                <p:nvPr/>
              </p:nvSpPr>
              <p:spPr>
                <a:xfrm>
                  <a:off x="5900602" y="1193063"/>
                  <a:ext cx="284947" cy="63648"/>
                </a:xfrm>
                <a:custGeom>
                  <a:avLst/>
                  <a:gdLst/>
                  <a:ahLst/>
                  <a:cxnLst/>
                  <a:rect l="l" t="t" r="r" b="b"/>
                  <a:pathLst>
                    <a:path w="32762" h="7318" extrusionOk="0">
                      <a:moveTo>
                        <a:pt x="0" y="0"/>
                      </a:moveTo>
                      <a:lnTo>
                        <a:pt x="0" y="7318"/>
                      </a:lnTo>
                      <a:lnTo>
                        <a:pt x="32762" y="7318"/>
                      </a:lnTo>
                      <a:lnTo>
                        <a:pt x="32762"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023" name="Google Shape;6023;p72"/>
                <p:cNvCxnSpPr/>
                <p:nvPr/>
              </p:nvCxnSpPr>
              <p:spPr>
                <a:xfrm rot="10800000">
                  <a:off x="6156950" y="1279675"/>
                  <a:ext cx="0" cy="95700"/>
                </a:xfrm>
                <a:prstGeom prst="straightConnector1">
                  <a:avLst/>
                </a:prstGeom>
                <a:noFill/>
                <a:ln w="9525" cap="flat" cmpd="sng">
                  <a:solidFill>
                    <a:srgbClr val="657E93"/>
                  </a:solidFill>
                  <a:prstDash val="solid"/>
                  <a:round/>
                  <a:headEnd type="none" w="med" len="med"/>
                  <a:tailEnd type="oval" w="med" len="med"/>
                </a:ln>
              </p:spPr>
            </p:cxnSp>
          </p:grpSp>
        </p:grpSp>
        <p:grpSp>
          <p:nvGrpSpPr>
            <p:cNvPr id="6024" name="Google Shape;6024;p72"/>
            <p:cNvGrpSpPr/>
            <p:nvPr/>
          </p:nvGrpSpPr>
          <p:grpSpPr>
            <a:xfrm>
              <a:off x="6738300" y="1193063"/>
              <a:ext cx="462153" cy="707634"/>
              <a:chOff x="6738300" y="1193063"/>
              <a:chExt cx="462153" cy="707634"/>
            </a:xfrm>
          </p:grpSpPr>
          <p:grpSp>
            <p:nvGrpSpPr>
              <p:cNvPr id="6025" name="Google Shape;6025;p72"/>
              <p:cNvGrpSpPr/>
              <p:nvPr/>
            </p:nvGrpSpPr>
            <p:grpSpPr>
              <a:xfrm>
                <a:off x="6915505" y="1193063"/>
                <a:ext cx="284947" cy="597387"/>
                <a:chOff x="6915505" y="1193063"/>
                <a:chExt cx="284947" cy="597387"/>
              </a:xfrm>
            </p:grpSpPr>
            <p:sp>
              <p:nvSpPr>
                <p:cNvPr id="6026" name="Google Shape;6026;p72"/>
                <p:cNvSpPr/>
                <p:nvPr/>
              </p:nvSpPr>
              <p:spPr>
                <a:xfrm>
                  <a:off x="6915505"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027" name="Google Shape;6027;p72"/>
                <p:cNvCxnSpPr/>
                <p:nvPr/>
              </p:nvCxnSpPr>
              <p:spPr>
                <a:xfrm rot="10800000">
                  <a:off x="6938275" y="1279850"/>
                  <a:ext cx="0" cy="510600"/>
                </a:xfrm>
                <a:prstGeom prst="straightConnector1">
                  <a:avLst/>
                </a:prstGeom>
                <a:noFill/>
                <a:ln w="9525" cap="flat" cmpd="sng">
                  <a:solidFill>
                    <a:srgbClr val="E3E7EA"/>
                  </a:solidFill>
                  <a:prstDash val="solid"/>
                  <a:round/>
                  <a:headEnd type="none" w="med" len="med"/>
                  <a:tailEnd type="oval" w="med" len="med"/>
                </a:ln>
              </p:spPr>
            </p:cxnSp>
          </p:grpSp>
          <p:grpSp>
            <p:nvGrpSpPr>
              <p:cNvPr id="6028" name="Google Shape;6028;p72"/>
              <p:cNvGrpSpPr/>
              <p:nvPr/>
            </p:nvGrpSpPr>
            <p:grpSpPr>
              <a:xfrm>
                <a:off x="6738300" y="1684725"/>
                <a:ext cx="230066" cy="215971"/>
                <a:chOff x="6738300" y="1684725"/>
                <a:chExt cx="230066" cy="215971"/>
              </a:xfrm>
            </p:grpSpPr>
            <p:sp>
              <p:nvSpPr>
                <p:cNvPr id="6029" name="Google Shape;6029;p72"/>
                <p:cNvSpPr/>
                <p:nvPr/>
              </p:nvSpPr>
              <p:spPr>
                <a:xfrm rot="-5400000">
                  <a:off x="6799187" y="1731518"/>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0" name="Google Shape;6030;p72"/>
                <p:cNvSpPr/>
                <p:nvPr/>
              </p:nvSpPr>
              <p:spPr>
                <a:xfrm rot="-5400000" flipH="1">
                  <a:off x="6799182" y="1623843"/>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034"/>
        <p:cNvGrpSpPr/>
        <p:nvPr/>
      </p:nvGrpSpPr>
      <p:grpSpPr>
        <a:xfrm>
          <a:off x="0" y="0"/>
          <a:ext cx="0" cy="0"/>
          <a:chOff x="0" y="0"/>
          <a:chExt cx="0" cy="0"/>
        </a:xfrm>
      </p:grpSpPr>
      <p:grpSp>
        <p:nvGrpSpPr>
          <p:cNvPr id="6035" name="Google Shape;6035;p73"/>
          <p:cNvGrpSpPr/>
          <p:nvPr/>
        </p:nvGrpSpPr>
        <p:grpSpPr>
          <a:xfrm>
            <a:off x="1002229" y="1542724"/>
            <a:ext cx="1801525" cy="2849778"/>
            <a:chOff x="1002229" y="1542724"/>
            <a:chExt cx="1801525" cy="2849778"/>
          </a:xfrm>
        </p:grpSpPr>
        <p:sp>
          <p:nvSpPr>
            <p:cNvPr id="6036" name="Google Shape;6036;p73"/>
            <p:cNvSpPr/>
            <p:nvPr/>
          </p:nvSpPr>
          <p:spPr>
            <a:xfrm>
              <a:off x="1002229" y="1542724"/>
              <a:ext cx="1801525" cy="2849778"/>
            </a:xfrm>
            <a:custGeom>
              <a:avLst/>
              <a:gdLst/>
              <a:ahLst/>
              <a:cxnLst/>
              <a:rect l="l" t="t" r="r" b="b"/>
              <a:pathLst>
                <a:path w="71284" h="112762" extrusionOk="0">
                  <a:moveTo>
                    <a:pt x="33233" y="0"/>
                  </a:moveTo>
                  <a:cubicBezTo>
                    <a:pt x="24128" y="0"/>
                    <a:pt x="22128" y="6626"/>
                    <a:pt x="21469" y="8958"/>
                  </a:cubicBezTo>
                  <a:cubicBezTo>
                    <a:pt x="20788" y="11339"/>
                    <a:pt x="22134" y="12004"/>
                    <a:pt x="22096" y="14347"/>
                  </a:cubicBezTo>
                  <a:cubicBezTo>
                    <a:pt x="22057" y="16668"/>
                    <a:pt x="19404" y="18238"/>
                    <a:pt x="19567" y="19104"/>
                  </a:cubicBezTo>
                  <a:cubicBezTo>
                    <a:pt x="19709" y="19791"/>
                    <a:pt x="21158" y="19867"/>
                    <a:pt x="21807" y="19867"/>
                  </a:cubicBezTo>
                  <a:cubicBezTo>
                    <a:pt x="21992" y="19867"/>
                    <a:pt x="22112" y="19862"/>
                    <a:pt x="22112" y="19862"/>
                  </a:cubicBezTo>
                  <a:lnTo>
                    <a:pt x="22112" y="19862"/>
                  </a:lnTo>
                  <a:cubicBezTo>
                    <a:pt x="22499" y="20706"/>
                    <a:pt x="21447" y="21333"/>
                    <a:pt x="21431" y="21850"/>
                  </a:cubicBezTo>
                  <a:cubicBezTo>
                    <a:pt x="21414" y="22368"/>
                    <a:pt x="22079" y="22717"/>
                    <a:pt x="22079" y="22717"/>
                  </a:cubicBezTo>
                  <a:cubicBezTo>
                    <a:pt x="22079" y="22717"/>
                    <a:pt x="21431" y="23011"/>
                    <a:pt x="22079" y="23768"/>
                  </a:cubicBezTo>
                  <a:cubicBezTo>
                    <a:pt x="22722" y="24542"/>
                    <a:pt x="22112" y="24711"/>
                    <a:pt x="22079" y="26073"/>
                  </a:cubicBezTo>
                  <a:cubicBezTo>
                    <a:pt x="22047" y="27196"/>
                    <a:pt x="23447" y="27430"/>
                    <a:pt x="24973" y="27430"/>
                  </a:cubicBezTo>
                  <a:cubicBezTo>
                    <a:pt x="25327" y="27430"/>
                    <a:pt x="25692" y="27419"/>
                    <a:pt x="26041" y="27403"/>
                  </a:cubicBezTo>
                  <a:cubicBezTo>
                    <a:pt x="26144" y="27397"/>
                    <a:pt x="26242" y="27397"/>
                    <a:pt x="26340" y="27397"/>
                  </a:cubicBezTo>
                  <a:cubicBezTo>
                    <a:pt x="28030" y="27397"/>
                    <a:pt x="28929" y="28171"/>
                    <a:pt x="29343" y="30024"/>
                  </a:cubicBezTo>
                  <a:cubicBezTo>
                    <a:pt x="29806" y="31975"/>
                    <a:pt x="28329" y="32787"/>
                    <a:pt x="28329" y="32787"/>
                  </a:cubicBezTo>
                  <a:cubicBezTo>
                    <a:pt x="28329" y="32787"/>
                    <a:pt x="24809" y="33620"/>
                    <a:pt x="22243" y="34890"/>
                  </a:cubicBezTo>
                  <a:cubicBezTo>
                    <a:pt x="19682" y="36187"/>
                    <a:pt x="18646" y="36824"/>
                    <a:pt x="13813" y="37789"/>
                  </a:cubicBezTo>
                  <a:cubicBezTo>
                    <a:pt x="8964" y="38742"/>
                    <a:pt x="5994" y="46049"/>
                    <a:pt x="5923" y="53612"/>
                  </a:cubicBezTo>
                  <a:cubicBezTo>
                    <a:pt x="5863" y="61170"/>
                    <a:pt x="5351" y="63034"/>
                    <a:pt x="5182" y="67295"/>
                  </a:cubicBezTo>
                  <a:cubicBezTo>
                    <a:pt x="5019" y="71572"/>
                    <a:pt x="6179" y="74357"/>
                    <a:pt x="4277" y="79027"/>
                  </a:cubicBezTo>
                  <a:cubicBezTo>
                    <a:pt x="2398" y="83707"/>
                    <a:pt x="1014" y="95183"/>
                    <a:pt x="1351" y="100179"/>
                  </a:cubicBezTo>
                  <a:cubicBezTo>
                    <a:pt x="1662" y="105198"/>
                    <a:pt x="185" y="112298"/>
                    <a:pt x="0" y="112756"/>
                  </a:cubicBezTo>
                  <a:lnTo>
                    <a:pt x="6729" y="112756"/>
                  </a:lnTo>
                  <a:cubicBezTo>
                    <a:pt x="6729" y="112756"/>
                    <a:pt x="9923" y="103460"/>
                    <a:pt x="11138" y="101155"/>
                  </a:cubicBezTo>
                  <a:cubicBezTo>
                    <a:pt x="12358" y="98834"/>
                    <a:pt x="14091" y="88045"/>
                    <a:pt x="14037" y="86018"/>
                  </a:cubicBezTo>
                  <a:cubicBezTo>
                    <a:pt x="13960" y="84007"/>
                    <a:pt x="14587" y="75207"/>
                    <a:pt x="14941" y="74264"/>
                  </a:cubicBezTo>
                  <a:cubicBezTo>
                    <a:pt x="15181" y="73637"/>
                    <a:pt x="15955" y="59476"/>
                    <a:pt x="15955" y="59476"/>
                  </a:cubicBezTo>
                  <a:cubicBezTo>
                    <a:pt x="15955" y="59476"/>
                    <a:pt x="18554" y="72112"/>
                    <a:pt x="18592" y="77239"/>
                  </a:cubicBezTo>
                  <a:cubicBezTo>
                    <a:pt x="18608" y="82367"/>
                    <a:pt x="18298" y="86628"/>
                    <a:pt x="18074" y="89434"/>
                  </a:cubicBezTo>
                  <a:cubicBezTo>
                    <a:pt x="17851" y="92219"/>
                    <a:pt x="17006" y="96698"/>
                    <a:pt x="16914" y="98970"/>
                  </a:cubicBezTo>
                  <a:cubicBezTo>
                    <a:pt x="16821" y="101253"/>
                    <a:pt x="14609" y="105198"/>
                    <a:pt x="15693" y="112761"/>
                  </a:cubicBezTo>
                  <a:lnTo>
                    <a:pt x="55569" y="112761"/>
                  </a:lnTo>
                  <a:cubicBezTo>
                    <a:pt x="56659" y="105203"/>
                    <a:pt x="54446" y="101253"/>
                    <a:pt x="54354" y="98970"/>
                  </a:cubicBezTo>
                  <a:cubicBezTo>
                    <a:pt x="54261" y="96698"/>
                    <a:pt x="53433" y="92219"/>
                    <a:pt x="53193" y="89434"/>
                  </a:cubicBezTo>
                  <a:cubicBezTo>
                    <a:pt x="52970" y="86628"/>
                    <a:pt x="52654" y="82367"/>
                    <a:pt x="52692" y="77239"/>
                  </a:cubicBezTo>
                  <a:cubicBezTo>
                    <a:pt x="52713" y="72112"/>
                    <a:pt x="55313" y="59481"/>
                    <a:pt x="55313" y="59481"/>
                  </a:cubicBezTo>
                  <a:cubicBezTo>
                    <a:pt x="55313" y="59481"/>
                    <a:pt x="56086" y="73648"/>
                    <a:pt x="56326" y="74270"/>
                  </a:cubicBezTo>
                  <a:cubicBezTo>
                    <a:pt x="56675" y="75212"/>
                    <a:pt x="57301" y="84012"/>
                    <a:pt x="57231" y="86018"/>
                  </a:cubicBezTo>
                  <a:cubicBezTo>
                    <a:pt x="57176" y="88045"/>
                    <a:pt x="58909" y="98839"/>
                    <a:pt x="60124" y="101160"/>
                  </a:cubicBezTo>
                  <a:cubicBezTo>
                    <a:pt x="61345" y="103465"/>
                    <a:pt x="64554" y="112761"/>
                    <a:pt x="64554" y="112761"/>
                  </a:cubicBezTo>
                  <a:lnTo>
                    <a:pt x="71284" y="112761"/>
                  </a:lnTo>
                  <a:cubicBezTo>
                    <a:pt x="71082" y="112298"/>
                    <a:pt x="69605" y="105203"/>
                    <a:pt x="69938" y="100185"/>
                  </a:cubicBezTo>
                  <a:cubicBezTo>
                    <a:pt x="70248" y="95183"/>
                    <a:pt x="68870" y="83713"/>
                    <a:pt x="66984" y="79027"/>
                  </a:cubicBezTo>
                  <a:cubicBezTo>
                    <a:pt x="65088" y="74362"/>
                    <a:pt x="66249" y="71578"/>
                    <a:pt x="66085" y="67300"/>
                  </a:cubicBezTo>
                  <a:cubicBezTo>
                    <a:pt x="65916" y="63039"/>
                    <a:pt x="65638" y="59683"/>
                    <a:pt x="65568" y="52119"/>
                  </a:cubicBezTo>
                  <a:cubicBezTo>
                    <a:pt x="65513" y="44534"/>
                    <a:pt x="62336" y="37696"/>
                    <a:pt x="57487" y="36715"/>
                  </a:cubicBezTo>
                  <a:cubicBezTo>
                    <a:pt x="52654" y="35762"/>
                    <a:pt x="52049" y="34541"/>
                    <a:pt x="49482" y="33266"/>
                  </a:cubicBezTo>
                  <a:cubicBezTo>
                    <a:pt x="47842" y="32432"/>
                    <a:pt x="46262" y="31490"/>
                    <a:pt x="44742" y="30449"/>
                  </a:cubicBezTo>
                  <a:cubicBezTo>
                    <a:pt x="42251" y="29670"/>
                    <a:pt x="43156" y="27032"/>
                    <a:pt x="43156" y="24139"/>
                  </a:cubicBezTo>
                  <a:cubicBezTo>
                    <a:pt x="43156" y="21262"/>
                    <a:pt x="47363" y="19622"/>
                    <a:pt x="47858" y="12762"/>
                  </a:cubicBezTo>
                  <a:cubicBezTo>
                    <a:pt x="48360" y="5879"/>
                    <a:pt x="43712" y="365"/>
                    <a:pt x="33974" y="16"/>
                  </a:cubicBezTo>
                  <a:cubicBezTo>
                    <a:pt x="33718" y="5"/>
                    <a:pt x="33473" y="0"/>
                    <a:pt x="3323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7" name="Google Shape;6037;p73"/>
            <p:cNvSpPr/>
            <p:nvPr/>
          </p:nvSpPr>
          <p:spPr>
            <a:xfrm>
              <a:off x="1586934" y="1597666"/>
              <a:ext cx="592312" cy="519173"/>
            </a:xfrm>
            <a:custGeom>
              <a:avLst/>
              <a:gdLst/>
              <a:ahLst/>
              <a:cxnLst/>
              <a:rect l="l" t="t" r="r" b="b"/>
              <a:pathLst>
                <a:path w="23437" h="20543" extrusionOk="0">
                  <a:moveTo>
                    <a:pt x="11144" y="0"/>
                  </a:moveTo>
                  <a:cubicBezTo>
                    <a:pt x="4392" y="0"/>
                    <a:pt x="605" y="2681"/>
                    <a:pt x="306" y="6621"/>
                  </a:cubicBezTo>
                  <a:cubicBezTo>
                    <a:pt x="0" y="10620"/>
                    <a:pt x="1815" y="11912"/>
                    <a:pt x="4376" y="11912"/>
                  </a:cubicBezTo>
                  <a:cubicBezTo>
                    <a:pt x="4621" y="11912"/>
                    <a:pt x="4877" y="11901"/>
                    <a:pt x="5139" y="11873"/>
                  </a:cubicBezTo>
                  <a:cubicBezTo>
                    <a:pt x="5139" y="11873"/>
                    <a:pt x="5362" y="11857"/>
                    <a:pt x="5656" y="11857"/>
                  </a:cubicBezTo>
                  <a:cubicBezTo>
                    <a:pt x="6234" y="11857"/>
                    <a:pt x="7073" y="11928"/>
                    <a:pt x="7073" y="12298"/>
                  </a:cubicBezTo>
                  <a:cubicBezTo>
                    <a:pt x="7073" y="12854"/>
                    <a:pt x="6888" y="14364"/>
                    <a:pt x="8125" y="14402"/>
                  </a:cubicBezTo>
                  <a:cubicBezTo>
                    <a:pt x="8539" y="14418"/>
                    <a:pt x="8926" y="14429"/>
                    <a:pt x="9258" y="14429"/>
                  </a:cubicBezTo>
                  <a:cubicBezTo>
                    <a:pt x="9923" y="14429"/>
                    <a:pt x="10375" y="14402"/>
                    <a:pt x="10375" y="14402"/>
                  </a:cubicBezTo>
                  <a:cubicBezTo>
                    <a:pt x="10375" y="14402"/>
                    <a:pt x="10724" y="16096"/>
                    <a:pt x="11465" y="16451"/>
                  </a:cubicBezTo>
                  <a:cubicBezTo>
                    <a:pt x="12201" y="16821"/>
                    <a:pt x="11906" y="17480"/>
                    <a:pt x="12130" y="17867"/>
                  </a:cubicBezTo>
                  <a:cubicBezTo>
                    <a:pt x="12348" y="18238"/>
                    <a:pt x="13236" y="18663"/>
                    <a:pt x="13585" y="19230"/>
                  </a:cubicBezTo>
                  <a:cubicBezTo>
                    <a:pt x="13939" y="19785"/>
                    <a:pt x="14086" y="20521"/>
                    <a:pt x="14674" y="20543"/>
                  </a:cubicBezTo>
                  <a:lnTo>
                    <a:pt x="14707" y="20543"/>
                  </a:lnTo>
                  <a:cubicBezTo>
                    <a:pt x="15301" y="20543"/>
                    <a:pt x="15759" y="20047"/>
                    <a:pt x="15377" y="19268"/>
                  </a:cubicBezTo>
                  <a:cubicBezTo>
                    <a:pt x="14969" y="18456"/>
                    <a:pt x="14582" y="17737"/>
                    <a:pt x="14843" y="17666"/>
                  </a:cubicBezTo>
                  <a:cubicBezTo>
                    <a:pt x="14854" y="17660"/>
                    <a:pt x="14860" y="17660"/>
                    <a:pt x="14871" y="17666"/>
                  </a:cubicBezTo>
                  <a:cubicBezTo>
                    <a:pt x="15099" y="17666"/>
                    <a:pt x="16009" y="17971"/>
                    <a:pt x="16985" y="17971"/>
                  </a:cubicBezTo>
                  <a:cubicBezTo>
                    <a:pt x="17562" y="17971"/>
                    <a:pt x="18162" y="17862"/>
                    <a:pt x="18663" y="17519"/>
                  </a:cubicBezTo>
                  <a:cubicBezTo>
                    <a:pt x="20064" y="16560"/>
                    <a:pt x="21998" y="15361"/>
                    <a:pt x="21077" y="12576"/>
                  </a:cubicBezTo>
                  <a:lnTo>
                    <a:pt x="21132" y="12576"/>
                  </a:lnTo>
                  <a:cubicBezTo>
                    <a:pt x="21437" y="12576"/>
                    <a:pt x="22984" y="12457"/>
                    <a:pt x="23197" y="10048"/>
                  </a:cubicBezTo>
                  <a:cubicBezTo>
                    <a:pt x="23436" y="7373"/>
                    <a:pt x="21851" y="807"/>
                    <a:pt x="13568" y="104"/>
                  </a:cubicBezTo>
                  <a:cubicBezTo>
                    <a:pt x="12724" y="33"/>
                    <a:pt x="11912" y="0"/>
                    <a:pt x="1114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8" name="Google Shape;6038;p73"/>
            <p:cNvSpPr/>
            <p:nvPr/>
          </p:nvSpPr>
          <p:spPr>
            <a:xfrm>
              <a:off x="1915375" y="2556935"/>
              <a:ext cx="398547" cy="598251"/>
            </a:xfrm>
            <a:custGeom>
              <a:avLst/>
              <a:gdLst/>
              <a:ahLst/>
              <a:cxnLst/>
              <a:rect l="l" t="t" r="r" b="b"/>
              <a:pathLst>
                <a:path w="15770" h="23672" extrusionOk="0">
                  <a:moveTo>
                    <a:pt x="4833" y="6"/>
                  </a:moveTo>
                  <a:cubicBezTo>
                    <a:pt x="4131" y="6"/>
                    <a:pt x="2730" y="235"/>
                    <a:pt x="2267" y="1968"/>
                  </a:cubicBezTo>
                  <a:cubicBezTo>
                    <a:pt x="1657" y="4311"/>
                    <a:pt x="126" y="7226"/>
                    <a:pt x="905" y="10583"/>
                  </a:cubicBezTo>
                  <a:cubicBezTo>
                    <a:pt x="1662" y="13939"/>
                    <a:pt x="0" y="16871"/>
                    <a:pt x="1733" y="18718"/>
                  </a:cubicBezTo>
                  <a:cubicBezTo>
                    <a:pt x="3411" y="20516"/>
                    <a:pt x="7405" y="23671"/>
                    <a:pt x="11312" y="23671"/>
                  </a:cubicBezTo>
                  <a:cubicBezTo>
                    <a:pt x="11454" y="23671"/>
                    <a:pt x="11590" y="23666"/>
                    <a:pt x="11732" y="23660"/>
                  </a:cubicBezTo>
                  <a:cubicBezTo>
                    <a:pt x="15770" y="23420"/>
                    <a:pt x="15677" y="19879"/>
                    <a:pt x="14990" y="18533"/>
                  </a:cubicBezTo>
                  <a:cubicBezTo>
                    <a:pt x="14331" y="17187"/>
                    <a:pt x="12800" y="14310"/>
                    <a:pt x="12669" y="12631"/>
                  </a:cubicBezTo>
                  <a:cubicBezTo>
                    <a:pt x="12538" y="10970"/>
                    <a:pt x="10588" y="1733"/>
                    <a:pt x="5253" y="33"/>
                  </a:cubicBezTo>
                  <a:cubicBezTo>
                    <a:pt x="5117" y="12"/>
                    <a:pt x="4975" y="1"/>
                    <a:pt x="4833" y="6"/>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9" name="Google Shape;6039;p73"/>
            <p:cNvSpPr/>
            <p:nvPr/>
          </p:nvSpPr>
          <p:spPr>
            <a:xfrm>
              <a:off x="1457614" y="2541114"/>
              <a:ext cx="398977" cy="598225"/>
            </a:xfrm>
            <a:custGeom>
              <a:avLst/>
              <a:gdLst/>
              <a:ahLst/>
              <a:cxnLst/>
              <a:rect l="l" t="t" r="r" b="b"/>
              <a:pathLst>
                <a:path w="15787" h="23671" extrusionOk="0">
                  <a:moveTo>
                    <a:pt x="10970" y="0"/>
                  </a:moveTo>
                  <a:cubicBezTo>
                    <a:pt x="10822" y="0"/>
                    <a:pt x="10675" y="11"/>
                    <a:pt x="10534" y="33"/>
                  </a:cubicBezTo>
                  <a:cubicBezTo>
                    <a:pt x="5183" y="1733"/>
                    <a:pt x="3243" y="10953"/>
                    <a:pt x="3118" y="12631"/>
                  </a:cubicBezTo>
                  <a:cubicBezTo>
                    <a:pt x="2987" y="14293"/>
                    <a:pt x="1456" y="17186"/>
                    <a:pt x="775" y="18532"/>
                  </a:cubicBezTo>
                  <a:cubicBezTo>
                    <a:pt x="110" y="19862"/>
                    <a:pt x="1" y="23420"/>
                    <a:pt x="4038" y="23660"/>
                  </a:cubicBezTo>
                  <a:cubicBezTo>
                    <a:pt x="4175" y="23665"/>
                    <a:pt x="4316" y="23670"/>
                    <a:pt x="4458" y="23670"/>
                  </a:cubicBezTo>
                  <a:cubicBezTo>
                    <a:pt x="8370" y="23670"/>
                    <a:pt x="12381" y="20515"/>
                    <a:pt x="14054" y="18717"/>
                  </a:cubicBezTo>
                  <a:cubicBezTo>
                    <a:pt x="15786" y="16854"/>
                    <a:pt x="14108" y="13922"/>
                    <a:pt x="14882" y="10582"/>
                  </a:cubicBezTo>
                  <a:cubicBezTo>
                    <a:pt x="15661" y="7225"/>
                    <a:pt x="14130" y="4310"/>
                    <a:pt x="13498" y="1951"/>
                  </a:cubicBezTo>
                  <a:cubicBezTo>
                    <a:pt x="13046" y="234"/>
                    <a:pt x="11683" y="0"/>
                    <a:pt x="1097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0" name="Google Shape;6040;p73"/>
            <p:cNvSpPr/>
            <p:nvPr/>
          </p:nvSpPr>
          <p:spPr>
            <a:xfrm>
              <a:off x="1836045" y="2217070"/>
              <a:ext cx="115698" cy="519198"/>
            </a:xfrm>
            <a:custGeom>
              <a:avLst/>
              <a:gdLst/>
              <a:ahLst/>
              <a:cxnLst/>
              <a:rect l="l" t="t" r="r" b="b"/>
              <a:pathLst>
                <a:path w="4578" h="20544" extrusionOk="0">
                  <a:moveTo>
                    <a:pt x="3210" y="1"/>
                  </a:moveTo>
                  <a:cubicBezTo>
                    <a:pt x="3210" y="1"/>
                    <a:pt x="2104" y="611"/>
                    <a:pt x="774" y="682"/>
                  </a:cubicBezTo>
                  <a:cubicBezTo>
                    <a:pt x="774" y="682"/>
                    <a:pt x="1663" y="9700"/>
                    <a:pt x="1237" y="13225"/>
                  </a:cubicBezTo>
                  <a:cubicBezTo>
                    <a:pt x="796" y="16767"/>
                    <a:pt x="1" y="18053"/>
                    <a:pt x="1" y="18053"/>
                  </a:cubicBezTo>
                  <a:cubicBezTo>
                    <a:pt x="17" y="18385"/>
                    <a:pt x="142" y="18484"/>
                    <a:pt x="289" y="18484"/>
                  </a:cubicBezTo>
                  <a:cubicBezTo>
                    <a:pt x="507" y="18484"/>
                    <a:pt x="774" y="18255"/>
                    <a:pt x="774" y="18255"/>
                  </a:cubicBezTo>
                  <a:lnTo>
                    <a:pt x="1368" y="17132"/>
                  </a:lnTo>
                  <a:cubicBezTo>
                    <a:pt x="1417" y="17132"/>
                    <a:pt x="1461" y="17127"/>
                    <a:pt x="1504" y="17127"/>
                  </a:cubicBezTo>
                  <a:cubicBezTo>
                    <a:pt x="2349" y="17127"/>
                    <a:pt x="2382" y="17612"/>
                    <a:pt x="2382" y="17612"/>
                  </a:cubicBezTo>
                  <a:lnTo>
                    <a:pt x="2197" y="18091"/>
                  </a:lnTo>
                  <a:lnTo>
                    <a:pt x="3946" y="20543"/>
                  </a:lnTo>
                  <a:lnTo>
                    <a:pt x="4578" y="18048"/>
                  </a:lnTo>
                  <a:cubicBezTo>
                    <a:pt x="4578" y="18048"/>
                    <a:pt x="2970" y="16375"/>
                    <a:pt x="3248" y="11874"/>
                  </a:cubicBezTo>
                  <a:cubicBezTo>
                    <a:pt x="3542" y="7395"/>
                    <a:pt x="3210" y="1"/>
                    <a:pt x="3210"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1" name="Google Shape;6041;p73"/>
            <p:cNvSpPr/>
            <p:nvPr/>
          </p:nvSpPr>
          <p:spPr>
            <a:xfrm>
              <a:off x="1625348" y="3061652"/>
              <a:ext cx="645055" cy="415076"/>
            </a:xfrm>
            <a:custGeom>
              <a:avLst/>
              <a:gdLst/>
              <a:ahLst/>
              <a:cxnLst/>
              <a:rect l="l" t="t" r="r" b="b"/>
              <a:pathLst>
                <a:path w="25524" h="16424" extrusionOk="0">
                  <a:moveTo>
                    <a:pt x="18331" y="0"/>
                  </a:moveTo>
                  <a:cubicBezTo>
                    <a:pt x="15552" y="0"/>
                    <a:pt x="12511" y="1003"/>
                    <a:pt x="10975" y="1493"/>
                  </a:cubicBezTo>
                  <a:cubicBezTo>
                    <a:pt x="9411" y="1989"/>
                    <a:pt x="6736" y="1826"/>
                    <a:pt x="3989" y="2065"/>
                  </a:cubicBezTo>
                  <a:cubicBezTo>
                    <a:pt x="1238" y="2305"/>
                    <a:pt x="1" y="4060"/>
                    <a:pt x="633" y="4812"/>
                  </a:cubicBezTo>
                  <a:cubicBezTo>
                    <a:pt x="1259" y="5553"/>
                    <a:pt x="4098" y="4648"/>
                    <a:pt x="5482" y="6310"/>
                  </a:cubicBezTo>
                  <a:cubicBezTo>
                    <a:pt x="6883" y="7967"/>
                    <a:pt x="8746" y="8871"/>
                    <a:pt x="9814" y="9389"/>
                  </a:cubicBezTo>
                  <a:cubicBezTo>
                    <a:pt x="10147" y="9536"/>
                    <a:pt x="10702" y="9776"/>
                    <a:pt x="11329" y="10086"/>
                  </a:cubicBezTo>
                  <a:cubicBezTo>
                    <a:pt x="11694" y="10255"/>
                    <a:pt x="12081" y="10440"/>
                    <a:pt x="12490" y="10642"/>
                  </a:cubicBezTo>
                  <a:cubicBezTo>
                    <a:pt x="13579" y="11231"/>
                    <a:pt x="14702" y="11917"/>
                    <a:pt x="15290" y="12598"/>
                  </a:cubicBezTo>
                  <a:cubicBezTo>
                    <a:pt x="16435" y="13982"/>
                    <a:pt x="20402" y="15677"/>
                    <a:pt x="21933" y="16249"/>
                  </a:cubicBezTo>
                  <a:cubicBezTo>
                    <a:pt x="22200" y="16358"/>
                    <a:pt x="22489" y="16418"/>
                    <a:pt x="22783" y="16423"/>
                  </a:cubicBezTo>
                  <a:cubicBezTo>
                    <a:pt x="23824" y="16423"/>
                    <a:pt x="24527" y="15519"/>
                    <a:pt x="24810" y="13944"/>
                  </a:cubicBezTo>
                  <a:cubicBezTo>
                    <a:pt x="25175" y="11966"/>
                    <a:pt x="25050" y="8392"/>
                    <a:pt x="25284" y="5106"/>
                  </a:cubicBezTo>
                  <a:cubicBezTo>
                    <a:pt x="25524" y="1809"/>
                    <a:pt x="22739" y="387"/>
                    <a:pt x="22739" y="387"/>
                  </a:cubicBezTo>
                  <a:cubicBezTo>
                    <a:pt x="22739" y="387"/>
                    <a:pt x="21230" y="38"/>
                    <a:pt x="1840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2" name="Google Shape;6042;p73"/>
            <p:cNvSpPr/>
            <p:nvPr/>
          </p:nvSpPr>
          <p:spPr>
            <a:xfrm>
              <a:off x="1523727" y="3044441"/>
              <a:ext cx="358465" cy="579776"/>
            </a:xfrm>
            <a:custGeom>
              <a:avLst/>
              <a:gdLst/>
              <a:ahLst/>
              <a:cxnLst/>
              <a:rect l="l" t="t" r="r" b="b"/>
              <a:pathLst>
                <a:path w="14184" h="22941" extrusionOk="0">
                  <a:moveTo>
                    <a:pt x="10163" y="0"/>
                  </a:moveTo>
                  <a:lnTo>
                    <a:pt x="8190" y="1493"/>
                  </a:lnTo>
                  <a:cubicBezTo>
                    <a:pt x="7302" y="1199"/>
                    <a:pt x="6528" y="1074"/>
                    <a:pt x="5842" y="1074"/>
                  </a:cubicBezTo>
                  <a:cubicBezTo>
                    <a:pt x="4016" y="1074"/>
                    <a:pt x="2790" y="1984"/>
                    <a:pt x="1624" y="3133"/>
                  </a:cubicBezTo>
                  <a:cubicBezTo>
                    <a:pt x="0" y="4719"/>
                    <a:pt x="60" y="9569"/>
                    <a:pt x="2049" y="12260"/>
                  </a:cubicBezTo>
                  <a:cubicBezTo>
                    <a:pt x="4038" y="14952"/>
                    <a:pt x="8354" y="15748"/>
                    <a:pt x="10310" y="16118"/>
                  </a:cubicBezTo>
                  <a:cubicBezTo>
                    <a:pt x="12288" y="16483"/>
                    <a:pt x="11803" y="17442"/>
                    <a:pt x="11770" y="18238"/>
                  </a:cubicBezTo>
                  <a:cubicBezTo>
                    <a:pt x="11710" y="19028"/>
                    <a:pt x="8724" y="21131"/>
                    <a:pt x="8833" y="22074"/>
                  </a:cubicBezTo>
                  <a:cubicBezTo>
                    <a:pt x="8915" y="22886"/>
                    <a:pt x="9999" y="22940"/>
                    <a:pt x="10293" y="22940"/>
                  </a:cubicBezTo>
                  <a:lnTo>
                    <a:pt x="10364" y="22940"/>
                  </a:lnTo>
                  <a:cubicBezTo>
                    <a:pt x="10364" y="22940"/>
                    <a:pt x="10773" y="21889"/>
                    <a:pt x="11863" y="20695"/>
                  </a:cubicBezTo>
                  <a:cubicBezTo>
                    <a:pt x="12953" y="19475"/>
                    <a:pt x="14108" y="18630"/>
                    <a:pt x="14021" y="16837"/>
                  </a:cubicBezTo>
                  <a:cubicBezTo>
                    <a:pt x="13928" y="15067"/>
                    <a:pt x="12468" y="14533"/>
                    <a:pt x="12468" y="14533"/>
                  </a:cubicBezTo>
                  <a:cubicBezTo>
                    <a:pt x="12468" y="14533"/>
                    <a:pt x="14184" y="13922"/>
                    <a:pt x="13388" y="11786"/>
                  </a:cubicBezTo>
                  <a:cubicBezTo>
                    <a:pt x="12598" y="9645"/>
                    <a:pt x="8691" y="10958"/>
                    <a:pt x="8724" y="8893"/>
                  </a:cubicBezTo>
                  <a:cubicBezTo>
                    <a:pt x="8779" y="6844"/>
                    <a:pt x="7934" y="5329"/>
                    <a:pt x="9165" y="3744"/>
                  </a:cubicBezTo>
                  <a:cubicBezTo>
                    <a:pt x="10386" y="2180"/>
                    <a:pt x="11291" y="202"/>
                    <a:pt x="11291" y="202"/>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43" name="Google Shape;6043;p73"/>
            <p:cNvGrpSpPr/>
            <p:nvPr/>
          </p:nvGrpSpPr>
          <p:grpSpPr>
            <a:xfrm>
              <a:off x="1675337" y="3316550"/>
              <a:ext cx="437113" cy="383257"/>
              <a:chOff x="1675337" y="3316550"/>
              <a:chExt cx="437113" cy="383257"/>
            </a:xfrm>
          </p:grpSpPr>
          <p:sp>
            <p:nvSpPr>
              <p:cNvPr id="6044" name="Google Shape;6044;p73"/>
              <p:cNvSpPr/>
              <p:nvPr/>
            </p:nvSpPr>
            <p:spPr>
              <a:xfrm>
                <a:off x="1948836" y="3389941"/>
                <a:ext cx="163614" cy="233998"/>
              </a:xfrm>
              <a:custGeom>
                <a:avLst/>
                <a:gdLst/>
                <a:ahLst/>
                <a:cxnLst/>
                <a:rect l="l" t="t" r="r" b="b"/>
                <a:pathLst>
                  <a:path w="6474" h="9259" extrusionOk="0">
                    <a:moveTo>
                      <a:pt x="3286" y="1"/>
                    </a:moveTo>
                    <a:cubicBezTo>
                      <a:pt x="2316" y="1"/>
                      <a:pt x="1052" y="273"/>
                      <a:pt x="594" y="1505"/>
                    </a:cubicBezTo>
                    <a:cubicBezTo>
                      <a:pt x="0" y="3096"/>
                      <a:pt x="1717" y="3940"/>
                      <a:pt x="1717" y="3940"/>
                    </a:cubicBezTo>
                    <a:cubicBezTo>
                      <a:pt x="1493" y="4496"/>
                      <a:pt x="1771" y="4845"/>
                      <a:pt x="1771" y="4845"/>
                    </a:cubicBezTo>
                    <a:cubicBezTo>
                      <a:pt x="1477" y="5401"/>
                      <a:pt x="1717" y="5673"/>
                      <a:pt x="1717" y="5673"/>
                    </a:cubicBezTo>
                    <a:cubicBezTo>
                      <a:pt x="1205" y="6109"/>
                      <a:pt x="916" y="6752"/>
                      <a:pt x="921" y="7428"/>
                    </a:cubicBezTo>
                    <a:cubicBezTo>
                      <a:pt x="921" y="8338"/>
                      <a:pt x="2049" y="9258"/>
                      <a:pt x="3428" y="9258"/>
                    </a:cubicBezTo>
                    <a:cubicBezTo>
                      <a:pt x="3836" y="9258"/>
                      <a:pt x="4234" y="9182"/>
                      <a:pt x="4610" y="9030"/>
                    </a:cubicBezTo>
                    <a:cubicBezTo>
                      <a:pt x="6474" y="8294"/>
                      <a:pt x="6179" y="6360"/>
                      <a:pt x="6141" y="3444"/>
                    </a:cubicBezTo>
                    <a:cubicBezTo>
                      <a:pt x="6109" y="513"/>
                      <a:pt x="4022" y="55"/>
                      <a:pt x="4022" y="55"/>
                    </a:cubicBezTo>
                    <a:cubicBezTo>
                      <a:pt x="3776" y="17"/>
                      <a:pt x="3531" y="1"/>
                      <a:pt x="32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5" name="Google Shape;6045;p73"/>
              <p:cNvSpPr/>
              <p:nvPr/>
            </p:nvSpPr>
            <p:spPr>
              <a:xfrm>
                <a:off x="1675337" y="3384988"/>
                <a:ext cx="163639" cy="234124"/>
              </a:xfrm>
              <a:custGeom>
                <a:avLst/>
                <a:gdLst/>
                <a:ahLst/>
                <a:cxnLst/>
                <a:rect l="l" t="t" r="r" b="b"/>
                <a:pathLst>
                  <a:path w="6475" h="9264" extrusionOk="0">
                    <a:moveTo>
                      <a:pt x="3139" y="0"/>
                    </a:moveTo>
                    <a:cubicBezTo>
                      <a:pt x="2910" y="0"/>
                      <a:pt x="2676" y="17"/>
                      <a:pt x="2453" y="44"/>
                    </a:cubicBezTo>
                    <a:cubicBezTo>
                      <a:pt x="2453" y="44"/>
                      <a:pt x="366" y="502"/>
                      <a:pt x="328" y="3433"/>
                    </a:cubicBezTo>
                    <a:cubicBezTo>
                      <a:pt x="295" y="6370"/>
                      <a:pt x="1" y="8305"/>
                      <a:pt x="1859" y="9046"/>
                    </a:cubicBezTo>
                    <a:cubicBezTo>
                      <a:pt x="2229" y="9187"/>
                      <a:pt x="2627" y="9264"/>
                      <a:pt x="3025" y="9264"/>
                    </a:cubicBezTo>
                    <a:cubicBezTo>
                      <a:pt x="4414" y="9264"/>
                      <a:pt x="5548" y="8337"/>
                      <a:pt x="5548" y="7422"/>
                    </a:cubicBezTo>
                    <a:cubicBezTo>
                      <a:pt x="5559" y="6752"/>
                      <a:pt x="5270" y="6109"/>
                      <a:pt x="4758" y="5673"/>
                    </a:cubicBezTo>
                    <a:cubicBezTo>
                      <a:pt x="4758" y="5673"/>
                      <a:pt x="4997" y="5411"/>
                      <a:pt x="4703" y="4861"/>
                    </a:cubicBezTo>
                    <a:cubicBezTo>
                      <a:pt x="4703" y="4861"/>
                      <a:pt x="4976" y="4507"/>
                      <a:pt x="4758" y="3940"/>
                    </a:cubicBezTo>
                    <a:cubicBezTo>
                      <a:pt x="4758" y="3940"/>
                      <a:pt x="6474" y="3106"/>
                      <a:pt x="5880" y="1521"/>
                    </a:cubicBezTo>
                    <a:cubicBezTo>
                      <a:pt x="5417" y="262"/>
                      <a:pt x="4115" y="0"/>
                      <a:pt x="313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6" name="Google Shape;6046;p73"/>
              <p:cNvSpPr/>
              <p:nvPr/>
            </p:nvSpPr>
            <p:spPr>
              <a:xfrm>
                <a:off x="1794193" y="3316550"/>
                <a:ext cx="199552" cy="383257"/>
              </a:xfrm>
              <a:custGeom>
                <a:avLst/>
                <a:gdLst/>
                <a:ahLst/>
                <a:cxnLst/>
                <a:rect l="l" t="t" r="r" b="b"/>
                <a:pathLst>
                  <a:path w="7896" h="15165" extrusionOk="0">
                    <a:moveTo>
                      <a:pt x="4648" y="0"/>
                    </a:moveTo>
                    <a:lnTo>
                      <a:pt x="4648" y="4191"/>
                    </a:lnTo>
                    <a:cubicBezTo>
                      <a:pt x="4648" y="4191"/>
                      <a:pt x="1733" y="6812"/>
                      <a:pt x="125" y="6959"/>
                    </a:cubicBezTo>
                    <a:lnTo>
                      <a:pt x="0" y="7563"/>
                    </a:lnTo>
                    <a:cubicBezTo>
                      <a:pt x="0" y="7563"/>
                      <a:pt x="2839" y="6719"/>
                      <a:pt x="4239" y="5558"/>
                    </a:cubicBezTo>
                    <a:lnTo>
                      <a:pt x="4239" y="5558"/>
                    </a:lnTo>
                    <a:cubicBezTo>
                      <a:pt x="4054" y="5722"/>
                      <a:pt x="1139" y="8283"/>
                      <a:pt x="55" y="8375"/>
                    </a:cubicBezTo>
                    <a:lnTo>
                      <a:pt x="550" y="8969"/>
                    </a:lnTo>
                    <a:cubicBezTo>
                      <a:pt x="550" y="8969"/>
                      <a:pt x="4169" y="7068"/>
                      <a:pt x="4299" y="6294"/>
                    </a:cubicBezTo>
                    <a:lnTo>
                      <a:pt x="4299" y="15165"/>
                    </a:lnTo>
                    <a:lnTo>
                      <a:pt x="5754" y="15165"/>
                    </a:lnTo>
                    <a:lnTo>
                      <a:pt x="5754" y="8081"/>
                    </a:lnTo>
                    <a:cubicBezTo>
                      <a:pt x="6283" y="8931"/>
                      <a:pt x="7187" y="8986"/>
                      <a:pt x="7416" y="8986"/>
                    </a:cubicBezTo>
                    <a:lnTo>
                      <a:pt x="7471" y="8986"/>
                    </a:lnTo>
                    <a:lnTo>
                      <a:pt x="7841" y="8577"/>
                    </a:lnTo>
                    <a:cubicBezTo>
                      <a:pt x="6713" y="8468"/>
                      <a:pt x="6217" y="7340"/>
                      <a:pt x="6217" y="7340"/>
                    </a:cubicBezTo>
                    <a:lnTo>
                      <a:pt x="6217" y="7340"/>
                    </a:lnTo>
                    <a:cubicBezTo>
                      <a:pt x="6768" y="7705"/>
                      <a:pt x="7405" y="7754"/>
                      <a:pt x="7716" y="7754"/>
                    </a:cubicBezTo>
                    <a:cubicBezTo>
                      <a:pt x="7825" y="7754"/>
                      <a:pt x="7896" y="7749"/>
                      <a:pt x="7896" y="7749"/>
                    </a:cubicBezTo>
                    <a:lnTo>
                      <a:pt x="7765" y="7155"/>
                    </a:lnTo>
                    <a:cubicBezTo>
                      <a:pt x="7667" y="7166"/>
                      <a:pt x="7569" y="7171"/>
                      <a:pt x="7471" y="7171"/>
                    </a:cubicBezTo>
                    <a:cubicBezTo>
                      <a:pt x="6081" y="7171"/>
                      <a:pt x="5792" y="5978"/>
                      <a:pt x="5792" y="5978"/>
                    </a:cubicBezTo>
                    <a:lnTo>
                      <a:pt x="5792" y="556"/>
                    </a:lnTo>
                    <a:cubicBezTo>
                      <a:pt x="5400" y="354"/>
                      <a:pt x="5013" y="175"/>
                      <a:pt x="4648"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47" name="Google Shape;6047;p73"/>
            <p:cNvSpPr/>
            <p:nvPr/>
          </p:nvSpPr>
          <p:spPr>
            <a:xfrm>
              <a:off x="1512152" y="3450115"/>
              <a:ext cx="732650" cy="863056"/>
            </a:xfrm>
            <a:custGeom>
              <a:avLst/>
              <a:gdLst/>
              <a:ahLst/>
              <a:cxnLst/>
              <a:rect l="l" t="t" r="r" b="b"/>
              <a:pathLst>
                <a:path w="28990" h="34150" extrusionOk="0">
                  <a:moveTo>
                    <a:pt x="2235" y="1"/>
                  </a:moveTo>
                  <a:cubicBezTo>
                    <a:pt x="1968" y="6"/>
                    <a:pt x="1695" y="44"/>
                    <a:pt x="1439" y="121"/>
                  </a:cubicBezTo>
                  <a:cubicBezTo>
                    <a:pt x="1" y="508"/>
                    <a:pt x="1014" y="2061"/>
                    <a:pt x="1090" y="2796"/>
                  </a:cubicBezTo>
                  <a:cubicBezTo>
                    <a:pt x="1145" y="3515"/>
                    <a:pt x="1586" y="4698"/>
                    <a:pt x="1586" y="4698"/>
                  </a:cubicBezTo>
                  <a:cubicBezTo>
                    <a:pt x="1363" y="5657"/>
                    <a:pt x="2305" y="6981"/>
                    <a:pt x="2305" y="6981"/>
                  </a:cubicBezTo>
                  <a:cubicBezTo>
                    <a:pt x="1842" y="8180"/>
                    <a:pt x="2398" y="8736"/>
                    <a:pt x="2398" y="8736"/>
                  </a:cubicBezTo>
                  <a:cubicBezTo>
                    <a:pt x="1919" y="9509"/>
                    <a:pt x="2414" y="10915"/>
                    <a:pt x="2414" y="10915"/>
                  </a:cubicBezTo>
                  <a:cubicBezTo>
                    <a:pt x="1510" y="12686"/>
                    <a:pt x="2289" y="13830"/>
                    <a:pt x="2289" y="13830"/>
                  </a:cubicBezTo>
                  <a:cubicBezTo>
                    <a:pt x="1641" y="14713"/>
                    <a:pt x="1973" y="16282"/>
                    <a:pt x="1973" y="16282"/>
                  </a:cubicBezTo>
                  <a:cubicBezTo>
                    <a:pt x="938" y="17917"/>
                    <a:pt x="1826" y="19781"/>
                    <a:pt x="1826" y="19781"/>
                  </a:cubicBezTo>
                  <a:cubicBezTo>
                    <a:pt x="1494" y="21077"/>
                    <a:pt x="1733" y="22380"/>
                    <a:pt x="1733" y="22380"/>
                  </a:cubicBezTo>
                  <a:cubicBezTo>
                    <a:pt x="1401" y="24298"/>
                    <a:pt x="2213" y="24963"/>
                    <a:pt x="2213" y="24963"/>
                  </a:cubicBezTo>
                  <a:cubicBezTo>
                    <a:pt x="2360" y="27584"/>
                    <a:pt x="4937" y="27954"/>
                    <a:pt x="4937" y="27954"/>
                  </a:cubicBezTo>
                  <a:cubicBezTo>
                    <a:pt x="5395" y="28880"/>
                    <a:pt x="6125" y="29158"/>
                    <a:pt x="6839" y="29158"/>
                  </a:cubicBezTo>
                  <a:cubicBezTo>
                    <a:pt x="7907" y="29158"/>
                    <a:pt x="8942" y="28526"/>
                    <a:pt x="8942" y="28526"/>
                  </a:cubicBezTo>
                  <a:cubicBezTo>
                    <a:pt x="9286" y="28641"/>
                    <a:pt x="9645" y="28706"/>
                    <a:pt x="10010" y="28717"/>
                  </a:cubicBezTo>
                  <a:cubicBezTo>
                    <a:pt x="10893" y="28717"/>
                    <a:pt x="11138" y="28177"/>
                    <a:pt x="11710" y="27954"/>
                  </a:cubicBezTo>
                  <a:cubicBezTo>
                    <a:pt x="11923" y="27861"/>
                    <a:pt x="12152" y="27812"/>
                    <a:pt x="12386" y="27801"/>
                  </a:cubicBezTo>
                  <a:cubicBezTo>
                    <a:pt x="12811" y="27801"/>
                    <a:pt x="13127" y="28030"/>
                    <a:pt x="13274" y="28581"/>
                  </a:cubicBezTo>
                  <a:cubicBezTo>
                    <a:pt x="13498" y="29393"/>
                    <a:pt x="13111" y="30646"/>
                    <a:pt x="12942" y="31899"/>
                  </a:cubicBezTo>
                  <a:cubicBezTo>
                    <a:pt x="12778" y="33136"/>
                    <a:pt x="13574" y="34150"/>
                    <a:pt x="13574" y="34150"/>
                  </a:cubicBezTo>
                  <a:lnTo>
                    <a:pt x="15454" y="34150"/>
                  </a:lnTo>
                  <a:cubicBezTo>
                    <a:pt x="15416" y="34150"/>
                    <a:pt x="15269" y="34111"/>
                    <a:pt x="15912" y="33005"/>
                  </a:cubicBezTo>
                  <a:cubicBezTo>
                    <a:pt x="16615" y="31823"/>
                    <a:pt x="15655" y="30679"/>
                    <a:pt x="16560" y="29240"/>
                  </a:cubicBezTo>
                  <a:cubicBezTo>
                    <a:pt x="17465" y="27801"/>
                    <a:pt x="17410" y="25976"/>
                    <a:pt x="17410" y="25976"/>
                  </a:cubicBezTo>
                  <a:cubicBezTo>
                    <a:pt x="17851" y="23540"/>
                    <a:pt x="16707" y="23470"/>
                    <a:pt x="15786" y="22434"/>
                  </a:cubicBezTo>
                  <a:cubicBezTo>
                    <a:pt x="15388" y="22009"/>
                    <a:pt x="14773" y="21884"/>
                    <a:pt x="14184" y="21884"/>
                  </a:cubicBezTo>
                  <a:cubicBezTo>
                    <a:pt x="13661" y="21895"/>
                    <a:pt x="13138" y="21971"/>
                    <a:pt x="12631" y="22124"/>
                  </a:cubicBezTo>
                  <a:cubicBezTo>
                    <a:pt x="12419" y="22042"/>
                    <a:pt x="12201" y="21998"/>
                    <a:pt x="11977" y="21993"/>
                  </a:cubicBezTo>
                  <a:cubicBezTo>
                    <a:pt x="11525" y="21977"/>
                    <a:pt x="11122" y="22254"/>
                    <a:pt x="10969" y="22674"/>
                  </a:cubicBezTo>
                  <a:cubicBezTo>
                    <a:pt x="10828" y="22625"/>
                    <a:pt x="10681" y="22598"/>
                    <a:pt x="10533" y="22598"/>
                  </a:cubicBezTo>
                  <a:cubicBezTo>
                    <a:pt x="9781" y="22598"/>
                    <a:pt x="9144" y="23213"/>
                    <a:pt x="9144" y="23213"/>
                  </a:cubicBezTo>
                  <a:cubicBezTo>
                    <a:pt x="9089" y="22837"/>
                    <a:pt x="8779" y="22734"/>
                    <a:pt x="8452" y="22734"/>
                  </a:cubicBezTo>
                  <a:cubicBezTo>
                    <a:pt x="8158" y="22745"/>
                    <a:pt x="7869" y="22805"/>
                    <a:pt x="7596" y="22903"/>
                  </a:cubicBezTo>
                  <a:cubicBezTo>
                    <a:pt x="7667" y="22036"/>
                    <a:pt x="6877" y="21720"/>
                    <a:pt x="6877" y="21720"/>
                  </a:cubicBezTo>
                  <a:cubicBezTo>
                    <a:pt x="7542" y="20467"/>
                    <a:pt x="6599" y="19639"/>
                    <a:pt x="6599" y="19639"/>
                  </a:cubicBezTo>
                  <a:cubicBezTo>
                    <a:pt x="7689" y="18070"/>
                    <a:pt x="7024" y="16266"/>
                    <a:pt x="7024" y="16266"/>
                  </a:cubicBezTo>
                  <a:cubicBezTo>
                    <a:pt x="7487" y="14402"/>
                    <a:pt x="6452" y="13367"/>
                    <a:pt x="6452" y="13367"/>
                  </a:cubicBezTo>
                  <a:cubicBezTo>
                    <a:pt x="7558" y="11890"/>
                    <a:pt x="6251" y="10528"/>
                    <a:pt x="6251" y="10528"/>
                  </a:cubicBezTo>
                  <a:cubicBezTo>
                    <a:pt x="6670" y="10120"/>
                    <a:pt x="6523" y="9231"/>
                    <a:pt x="6490" y="9013"/>
                  </a:cubicBezTo>
                  <a:lnTo>
                    <a:pt x="6490" y="9013"/>
                  </a:lnTo>
                  <a:cubicBezTo>
                    <a:pt x="6665" y="9983"/>
                    <a:pt x="7733" y="10049"/>
                    <a:pt x="8032" y="10049"/>
                  </a:cubicBezTo>
                  <a:lnTo>
                    <a:pt x="8109" y="10049"/>
                  </a:lnTo>
                  <a:cubicBezTo>
                    <a:pt x="8196" y="10899"/>
                    <a:pt x="9280" y="11002"/>
                    <a:pt x="9814" y="11002"/>
                  </a:cubicBezTo>
                  <a:cubicBezTo>
                    <a:pt x="9989" y="11002"/>
                    <a:pt x="10103" y="10991"/>
                    <a:pt x="10103" y="10991"/>
                  </a:cubicBezTo>
                  <a:cubicBezTo>
                    <a:pt x="10272" y="11743"/>
                    <a:pt x="10735" y="11934"/>
                    <a:pt x="11166" y="11934"/>
                  </a:cubicBezTo>
                  <a:cubicBezTo>
                    <a:pt x="11476" y="11923"/>
                    <a:pt x="11781" y="11847"/>
                    <a:pt x="12059" y="11711"/>
                  </a:cubicBezTo>
                  <a:cubicBezTo>
                    <a:pt x="12479" y="12119"/>
                    <a:pt x="13013" y="12245"/>
                    <a:pt x="13525" y="12245"/>
                  </a:cubicBezTo>
                  <a:cubicBezTo>
                    <a:pt x="14413" y="12245"/>
                    <a:pt x="15230" y="11858"/>
                    <a:pt x="15230" y="11858"/>
                  </a:cubicBezTo>
                  <a:cubicBezTo>
                    <a:pt x="15454" y="12076"/>
                    <a:pt x="15759" y="12196"/>
                    <a:pt x="16070" y="12179"/>
                  </a:cubicBezTo>
                  <a:cubicBezTo>
                    <a:pt x="16963" y="12179"/>
                    <a:pt x="17977" y="11471"/>
                    <a:pt x="17977" y="11471"/>
                  </a:cubicBezTo>
                  <a:cubicBezTo>
                    <a:pt x="18173" y="11536"/>
                    <a:pt x="18369" y="11569"/>
                    <a:pt x="18571" y="11569"/>
                  </a:cubicBezTo>
                  <a:cubicBezTo>
                    <a:pt x="19699" y="11569"/>
                    <a:pt x="19987" y="10387"/>
                    <a:pt x="19987" y="10387"/>
                  </a:cubicBezTo>
                  <a:lnTo>
                    <a:pt x="20031" y="10387"/>
                  </a:lnTo>
                  <a:cubicBezTo>
                    <a:pt x="21617" y="10387"/>
                    <a:pt x="21927" y="9297"/>
                    <a:pt x="21927" y="9297"/>
                  </a:cubicBezTo>
                  <a:cubicBezTo>
                    <a:pt x="22123" y="9362"/>
                    <a:pt x="22331" y="9400"/>
                    <a:pt x="22538" y="9406"/>
                  </a:cubicBezTo>
                  <a:cubicBezTo>
                    <a:pt x="22946" y="9406"/>
                    <a:pt x="23066" y="9188"/>
                    <a:pt x="23110" y="9052"/>
                  </a:cubicBezTo>
                  <a:lnTo>
                    <a:pt x="23110" y="9052"/>
                  </a:lnTo>
                  <a:cubicBezTo>
                    <a:pt x="22924" y="10365"/>
                    <a:pt x="23753" y="10583"/>
                    <a:pt x="23753" y="10583"/>
                  </a:cubicBezTo>
                  <a:cubicBezTo>
                    <a:pt x="23382" y="11945"/>
                    <a:pt x="23458" y="13018"/>
                    <a:pt x="23458" y="13018"/>
                  </a:cubicBezTo>
                  <a:cubicBezTo>
                    <a:pt x="22554" y="15307"/>
                    <a:pt x="24031" y="16212"/>
                    <a:pt x="24031" y="16212"/>
                  </a:cubicBezTo>
                  <a:cubicBezTo>
                    <a:pt x="22941" y="17574"/>
                    <a:pt x="23753" y="18903"/>
                    <a:pt x="23753" y="18903"/>
                  </a:cubicBezTo>
                  <a:cubicBezTo>
                    <a:pt x="23344" y="19514"/>
                    <a:pt x="23529" y="21377"/>
                    <a:pt x="23529" y="21377"/>
                  </a:cubicBezTo>
                  <a:cubicBezTo>
                    <a:pt x="22995" y="21982"/>
                    <a:pt x="22723" y="23257"/>
                    <a:pt x="22723" y="23257"/>
                  </a:cubicBezTo>
                  <a:cubicBezTo>
                    <a:pt x="20892" y="24031"/>
                    <a:pt x="20985" y="25655"/>
                    <a:pt x="20985" y="25655"/>
                  </a:cubicBezTo>
                  <a:cubicBezTo>
                    <a:pt x="21099" y="25704"/>
                    <a:pt x="21197" y="25785"/>
                    <a:pt x="21263" y="25894"/>
                  </a:cubicBezTo>
                  <a:cubicBezTo>
                    <a:pt x="21524" y="26281"/>
                    <a:pt x="22167" y="26706"/>
                    <a:pt x="22167" y="26706"/>
                  </a:cubicBezTo>
                  <a:cubicBezTo>
                    <a:pt x="21448" y="27039"/>
                    <a:pt x="20805" y="29398"/>
                    <a:pt x="20598" y="29970"/>
                  </a:cubicBezTo>
                  <a:cubicBezTo>
                    <a:pt x="20543" y="30134"/>
                    <a:pt x="20609" y="30210"/>
                    <a:pt x="20734" y="30210"/>
                  </a:cubicBezTo>
                  <a:cubicBezTo>
                    <a:pt x="21061" y="30210"/>
                    <a:pt x="21824" y="29692"/>
                    <a:pt x="22020" y="28864"/>
                  </a:cubicBezTo>
                  <a:cubicBezTo>
                    <a:pt x="22314" y="27736"/>
                    <a:pt x="23126" y="27333"/>
                    <a:pt x="23126" y="27333"/>
                  </a:cubicBezTo>
                  <a:cubicBezTo>
                    <a:pt x="23513" y="28194"/>
                    <a:pt x="24140" y="28466"/>
                    <a:pt x="24793" y="28466"/>
                  </a:cubicBezTo>
                  <a:cubicBezTo>
                    <a:pt x="25507" y="28466"/>
                    <a:pt x="26248" y="28145"/>
                    <a:pt x="26744" y="27921"/>
                  </a:cubicBezTo>
                  <a:cubicBezTo>
                    <a:pt x="27681" y="27496"/>
                    <a:pt x="27589" y="25355"/>
                    <a:pt x="27589" y="25355"/>
                  </a:cubicBezTo>
                  <a:cubicBezTo>
                    <a:pt x="27589" y="25355"/>
                    <a:pt x="27905" y="25230"/>
                    <a:pt x="28439" y="23731"/>
                  </a:cubicBezTo>
                  <a:cubicBezTo>
                    <a:pt x="28989" y="22260"/>
                    <a:pt x="28215" y="21154"/>
                    <a:pt x="28215" y="21154"/>
                  </a:cubicBezTo>
                  <a:cubicBezTo>
                    <a:pt x="28864" y="19159"/>
                    <a:pt x="27790" y="17999"/>
                    <a:pt x="27790" y="17999"/>
                  </a:cubicBezTo>
                  <a:cubicBezTo>
                    <a:pt x="28733" y="16429"/>
                    <a:pt x="27774" y="15045"/>
                    <a:pt x="27774" y="15045"/>
                  </a:cubicBezTo>
                  <a:cubicBezTo>
                    <a:pt x="28570" y="13700"/>
                    <a:pt x="27698" y="12408"/>
                    <a:pt x="27698" y="12408"/>
                  </a:cubicBezTo>
                  <a:cubicBezTo>
                    <a:pt x="28493" y="11264"/>
                    <a:pt x="27921" y="9771"/>
                    <a:pt x="27921" y="9771"/>
                  </a:cubicBezTo>
                  <a:cubicBezTo>
                    <a:pt x="28935" y="8294"/>
                    <a:pt x="27976" y="7335"/>
                    <a:pt x="27976" y="7335"/>
                  </a:cubicBezTo>
                  <a:cubicBezTo>
                    <a:pt x="27976" y="7335"/>
                    <a:pt x="28602" y="7155"/>
                    <a:pt x="28531" y="5145"/>
                  </a:cubicBezTo>
                  <a:cubicBezTo>
                    <a:pt x="28482" y="3417"/>
                    <a:pt x="26913" y="3297"/>
                    <a:pt x="26472" y="3297"/>
                  </a:cubicBezTo>
                  <a:cubicBezTo>
                    <a:pt x="26395" y="3297"/>
                    <a:pt x="26352" y="3297"/>
                    <a:pt x="26352" y="3297"/>
                  </a:cubicBezTo>
                  <a:cubicBezTo>
                    <a:pt x="25976" y="2894"/>
                    <a:pt x="25611" y="2753"/>
                    <a:pt x="25289" y="2753"/>
                  </a:cubicBezTo>
                  <a:cubicBezTo>
                    <a:pt x="24532" y="2753"/>
                    <a:pt x="23998" y="3537"/>
                    <a:pt x="23998" y="3537"/>
                  </a:cubicBezTo>
                  <a:cubicBezTo>
                    <a:pt x="23894" y="3510"/>
                    <a:pt x="23796" y="3494"/>
                    <a:pt x="23693" y="3494"/>
                  </a:cubicBezTo>
                  <a:cubicBezTo>
                    <a:pt x="22614" y="3494"/>
                    <a:pt x="21764" y="5014"/>
                    <a:pt x="21764" y="5014"/>
                  </a:cubicBezTo>
                  <a:lnTo>
                    <a:pt x="21688" y="5014"/>
                  </a:lnTo>
                  <a:cubicBezTo>
                    <a:pt x="20527" y="5014"/>
                    <a:pt x="20603" y="5826"/>
                    <a:pt x="20603" y="5826"/>
                  </a:cubicBezTo>
                  <a:cubicBezTo>
                    <a:pt x="20402" y="5771"/>
                    <a:pt x="20189" y="5744"/>
                    <a:pt x="19982" y="5744"/>
                  </a:cubicBezTo>
                  <a:cubicBezTo>
                    <a:pt x="19306" y="5733"/>
                    <a:pt x="18680" y="6098"/>
                    <a:pt x="18353" y="6692"/>
                  </a:cubicBezTo>
                  <a:cubicBezTo>
                    <a:pt x="18113" y="6567"/>
                    <a:pt x="17846" y="6501"/>
                    <a:pt x="17579" y="6501"/>
                  </a:cubicBezTo>
                  <a:cubicBezTo>
                    <a:pt x="16669" y="6501"/>
                    <a:pt x="16102" y="7302"/>
                    <a:pt x="16102" y="7302"/>
                  </a:cubicBezTo>
                  <a:cubicBezTo>
                    <a:pt x="15868" y="7237"/>
                    <a:pt x="15628" y="7204"/>
                    <a:pt x="15383" y="7204"/>
                  </a:cubicBezTo>
                  <a:cubicBezTo>
                    <a:pt x="14364" y="7204"/>
                    <a:pt x="13819" y="7815"/>
                    <a:pt x="13819" y="7815"/>
                  </a:cubicBezTo>
                  <a:cubicBezTo>
                    <a:pt x="13312" y="7155"/>
                    <a:pt x="12718" y="6965"/>
                    <a:pt x="12206" y="6965"/>
                  </a:cubicBezTo>
                  <a:cubicBezTo>
                    <a:pt x="11770" y="6970"/>
                    <a:pt x="11334" y="7095"/>
                    <a:pt x="10958" y="7319"/>
                  </a:cubicBezTo>
                  <a:cubicBezTo>
                    <a:pt x="10920" y="6382"/>
                    <a:pt x="10179" y="6234"/>
                    <a:pt x="9722" y="6234"/>
                  </a:cubicBezTo>
                  <a:cubicBezTo>
                    <a:pt x="9596" y="6234"/>
                    <a:pt x="9476" y="6245"/>
                    <a:pt x="9351" y="6267"/>
                  </a:cubicBezTo>
                  <a:cubicBezTo>
                    <a:pt x="9188" y="5215"/>
                    <a:pt x="7580" y="5030"/>
                    <a:pt x="7580" y="5030"/>
                  </a:cubicBezTo>
                  <a:cubicBezTo>
                    <a:pt x="8098" y="3761"/>
                    <a:pt x="6681" y="3319"/>
                    <a:pt x="6681" y="3319"/>
                  </a:cubicBezTo>
                  <a:cubicBezTo>
                    <a:pt x="6736" y="2175"/>
                    <a:pt x="5591" y="1804"/>
                    <a:pt x="5591" y="1804"/>
                  </a:cubicBezTo>
                  <a:cubicBezTo>
                    <a:pt x="5417" y="578"/>
                    <a:pt x="4768" y="300"/>
                    <a:pt x="4229" y="300"/>
                  </a:cubicBezTo>
                  <a:cubicBezTo>
                    <a:pt x="3951" y="306"/>
                    <a:pt x="3679" y="366"/>
                    <a:pt x="3428" y="475"/>
                  </a:cubicBezTo>
                  <a:cubicBezTo>
                    <a:pt x="3428" y="475"/>
                    <a:pt x="3085" y="1"/>
                    <a:pt x="22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8" name="Google Shape;6048;p73"/>
            <p:cNvSpPr/>
            <p:nvPr/>
          </p:nvSpPr>
          <p:spPr>
            <a:xfrm>
              <a:off x="1727524" y="2620015"/>
              <a:ext cx="283861" cy="436153"/>
            </a:xfrm>
            <a:custGeom>
              <a:avLst/>
              <a:gdLst/>
              <a:ahLst/>
              <a:cxnLst/>
              <a:rect l="l" t="t" r="r" b="b"/>
              <a:pathLst>
                <a:path w="11232" h="17258" extrusionOk="0">
                  <a:moveTo>
                    <a:pt x="6136" y="0"/>
                  </a:moveTo>
                  <a:cubicBezTo>
                    <a:pt x="6125" y="0"/>
                    <a:pt x="6115" y="0"/>
                    <a:pt x="6109" y="6"/>
                  </a:cubicBezTo>
                  <a:cubicBezTo>
                    <a:pt x="6033" y="60"/>
                    <a:pt x="5564" y="872"/>
                    <a:pt x="5504" y="1172"/>
                  </a:cubicBezTo>
                  <a:cubicBezTo>
                    <a:pt x="5472" y="1357"/>
                    <a:pt x="5292" y="1412"/>
                    <a:pt x="5117" y="1412"/>
                  </a:cubicBezTo>
                  <a:cubicBezTo>
                    <a:pt x="5008" y="1412"/>
                    <a:pt x="4905" y="1395"/>
                    <a:pt x="4807" y="1363"/>
                  </a:cubicBezTo>
                  <a:cubicBezTo>
                    <a:pt x="4676" y="1324"/>
                    <a:pt x="4676" y="98"/>
                    <a:pt x="4676" y="98"/>
                  </a:cubicBezTo>
                  <a:cubicBezTo>
                    <a:pt x="4109" y="98"/>
                    <a:pt x="3543" y="551"/>
                    <a:pt x="3543" y="551"/>
                  </a:cubicBezTo>
                  <a:lnTo>
                    <a:pt x="3733" y="1608"/>
                  </a:lnTo>
                  <a:cubicBezTo>
                    <a:pt x="3205" y="2060"/>
                    <a:pt x="3412" y="2491"/>
                    <a:pt x="3412" y="2491"/>
                  </a:cubicBezTo>
                  <a:cubicBezTo>
                    <a:pt x="2676" y="3035"/>
                    <a:pt x="2791" y="4223"/>
                    <a:pt x="2355" y="4223"/>
                  </a:cubicBezTo>
                  <a:cubicBezTo>
                    <a:pt x="1968" y="4207"/>
                    <a:pt x="1973" y="4027"/>
                    <a:pt x="1843" y="4027"/>
                  </a:cubicBezTo>
                  <a:cubicBezTo>
                    <a:pt x="1826" y="4027"/>
                    <a:pt x="1810" y="4033"/>
                    <a:pt x="1788" y="4038"/>
                  </a:cubicBezTo>
                  <a:cubicBezTo>
                    <a:pt x="1619" y="4114"/>
                    <a:pt x="1374" y="4360"/>
                    <a:pt x="1586" y="4507"/>
                  </a:cubicBezTo>
                  <a:cubicBezTo>
                    <a:pt x="1772" y="4676"/>
                    <a:pt x="1603" y="4676"/>
                    <a:pt x="1379" y="4959"/>
                  </a:cubicBezTo>
                  <a:cubicBezTo>
                    <a:pt x="1134" y="5242"/>
                    <a:pt x="1646" y="5809"/>
                    <a:pt x="1832" y="5885"/>
                  </a:cubicBezTo>
                  <a:cubicBezTo>
                    <a:pt x="1848" y="5885"/>
                    <a:pt x="1859" y="5891"/>
                    <a:pt x="1870" y="5885"/>
                  </a:cubicBezTo>
                  <a:cubicBezTo>
                    <a:pt x="2120" y="5885"/>
                    <a:pt x="2965" y="5449"/>
                    <a:pt x="2965" y="5449"/>
                  </a:cubicBezTo>
                  <a:lnTo>
                    <a:pt x="2965" y="5449"/>
                  </a:lnTo>
                  <a:cubicBezTo>
                    <a:pt x="2731" y="5940"/>
                    <a:pt x="2769" y="6621"/>
                    <a:pt x="2769" y="6621"/>
                  </a:cubicBezTo>
                  <a:cubicBezTo>
                    <a:pt x="2769" y="6621"/>
                    <a:pt x="2622" y="6212"/>
                    <a:pt x="2268" y="6212"/>
                  </a:cubicBezTo>
                  <a:cubicBezTo>
                    <a:pt x="2186" y="6212"/>
                    <a:pt x="2104" y="6229"/>
                    <a:pt x="2033" y="6261"/>
                  </a:cubicBezTo>
                  <a:cubicBezTo>
                    <a:pt x="1505" y="6468"/>
                    <a:pt x="1488" y="6866"/>
                    <a:pt x="1488" y="6866"/>
                  </a:cubicBezTo>
                  <a:cubicBezTo>
                    <a:pt x="1864" y="6882"/>
                    <a:pt x="2017" y="7258"/>
                    <a:pt x="2017" y="7258"/>
                  </a:cubicBezTo>
                  <a:cubicBezTo>
                    <a:pt x="1" y="10631"/>
                    <a:pt x="1" y="15890"/>
                    <a:pt x="682" y="16647"/>
                  </a:cubicBezTo>
                  <a:cubicBezTo>
                    <a:pt x="1069" y="17056"/>
                    <a:pt x="1565" y="17257"/>
                    <a:pt x="2295" y="17257"/>
                  </a:cubicBezTo>
                  <a:cubicBezTo>
                    <a:pt x="2867" y="17257"/>
                    <a:pt x="3586" y="17126"/>
                    <a:pt x="4507" y="16870"/>
                  </a:cubicBezTo>
                  <a:cubicBezTo>
                    <a:pt x="6599" y="16266"/>
                    <a:pt x="10043" y="13835"/>
                    <a:pt x="10632" y="11329"/>
                  </a:cubicBezTo>
                  <a:cubicBezTo>
                    <a:pt x="11231" y="8822"/>
                    <a:pt x="9161" y="7389"/>
                    <a:pt x="9161" y="7389"/>
                  </a:cubicBezTo>
                  <a:cubicBezTo>
                    <a:pt x="9161" y="7389"/>
                    <a:pt x="9237" y="6654"/>
                    <a:pt x="9161" y="5166"/>
                  </a:cubicBezTo>
                  <a:cubicBezTo>
                    <a:pt x="9111" y="3847"/>
                    <a:pt x="8169" y="3771"/>
                    <a:pt x="7956" y="3771"/>
                  </a:cubicBezTo>
                  <a:lnTo>
                    <a:pt x="7918" y="3771"/>
                  </a:lnTo>
                  <a:cubicBezTo>
                    <a:pt x="8027" y="2338"/>
                    <a:pt x="6654" y="1924"/>
                    <a:pt x="6654" y="1733"/>
                  </a:cubicBezTo>
                  <a:cubicBezTo>
                    <a:pt x="6670" y="1532"/>
                    <a:pt x="7068" y="829"/>
                    <a:pt x="7144" y="507"/>
                  </a:cubicBezTo>
                  <a:cubicBezTo>
                    <a:pt x="7232" y="218"/>
                    <a:pt x="6332" y="0"/>
                    <a:pt x="613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9" name="Google Shape;6049;p73"/>
          <p:cNvGrpSpPr/>
          <p:nvPr/>
        </p:nvGrpSpPr>
        <p:grpSpPr>
          <a:xfrm>
            <a:off x="7280398" y="2805793"/>
            <a:ext cx="939202" cy="1588073"/>
            <a:chOff x="7280398" y="2805793"/>
            <a:chExt cx="939202" cy="1588073"/>
          </a:xfrm>
        </p:grpSpPr>
        <p:grpSp>
          <p:nvGrpSpPr>
            <p:cNvPr id="6050" name="Google Shape;6050;p73"/>
            <p:cNvGrpSpPr/>
            <p:nvPr/>
          </p:nvGrpSpPr>
          <p:grpSpPr>
            <a:xfrm>
              <a:off x="7280398" y="2805793"/>
              <a:ext cx="939202" cy="1588073"/>
              <a:chOff x="7280398" y="2805793"/>
              <a:chExt cx="939202" cy="1588073"/>
            </a:xfrm>
          </p:grpSpPr>
          <p:sp>
            <p:nvSpPr>
              <p:cNvPr id="6051" name="Google Shape;6051;p73"/>
              <p:cNvSpPr/>
              <p:nvPr/>
            </p:nvSpPr>
            <p:spPr>
              <a:xfrm>
                <a:off x="7280398" y="3729250"/>
                <a:ext cx="595597" cy="664616"/>
              </a:xfrm>
              <a:custGeom>
                <a:avLst/>
                <a:gdLst/>
                <a:ahLst/>
                <a:cxnLst/>
                <a:rect l="l" t="t" r="r" b="b"/>
                <a:pathLst>
                  <a:path w="23567" h="26298" extrusionOk="0">
                    <a:moveTo>
                      <a:pt x="0" y="1"/>
                    </a:moveTo>
                    <a:lnTo>
                      <a:pt x="0" y="1745"/>
                    </a:lnTo>
                    <a:lnTo>
                      <a:pt x="4397" y="1745"/>
                    </a:lnTo>
                    <a:lnTo>
                      <a:pt x="4397" y="25426"/>
                    </a:lnTo>
                    <a:lnTo>
                      <a:pt x="5269" y="26298"/>
                    </a:lnTo>
                    <a:lnTo>
                      <a:pt x="22695" y="26298"/>
                    </a:lnTo>
                    <a:lnTo>
                      <a:pt x="23567" y="25426"/>
                    </a:lnTo>
                    <a:lnTo>
                      <a:pt x="23567" y="9395"/>
                    </a:lnTo>
                    <a:lnTo>
                      <a:pt x="21823" y="9395"/>
                    </a:lnTo>
                    <a:lnTo>
                      <a:pt x="21823" y="24554"/>
                    </a:lnTo>
                    <a:lnTo>
                      <a:pt x="6141" y="24554"/>
                    </a:lnTo>
                    <a:lnTo>
                      <a:pt x="6141" y="873"/>
                    </a:lnTo>
                    <a:lnTo>
                      <a:pt x="526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2" name="Google Shape;6052;p73"/>
              <p:cNvSpPr/>
              <p:nvPr/>
            </p:nvSpPr>
            <p:spPr>
              <a:xfrm>
                <a:off x="7491348" y="2805793"/>
                <a:ext cx="728252" cy="1195061"/>
              </a:xfrm>
              <a:custGeom>
                <a:avLst/>
                <a:gdLst/>
                <a:ahLst/>
                <a:cxnLst/>
                <a:rect l="l" t="t" r="r" b="b"/>
                <a:pathLst>
                  <a:path w="28816" h="47287" extrusionOk="0">
                    <a:moveTo>
                      <a:pt x="8011" y="0"/>
                    </a:moveTo>
                    <a:lnTo>
                      <a:pt x="1" y="5574"/>
                    </a:lnTo>
                    <a:lnTo>
                      <a:pt x="1" y="34508"/>
                    </a:lnTo>
                    <a:lnTo>
                      <a:pt x="5810" y="40317"/>
                    </a:lnTo>
                    <a:lnTo>
                      <a:pt x="5810" y="44327"/>
                    </a:lnTo>
                    <a:lnTo>
                      <a:pt x="9122" y="44327"/>
                    </a:lnTo>
                    <a:lnTo>
                      <a:pt x="9122" y="40317"/>
                    </a:lnTo>
                    <a:lnTo>
                      <a:pt x="12490" y="40317"/>
                    </a:lnTo>
                    <a:lnTo>
                      <a:pt x="12490" y="47286"/>
                    </a:lnTo>
                    <a:lnTo>
                      <a:pt x="16326" y="47286"/>
                    </a:lnTo>
                    <a:lnTo>
                      <a:pt x="16326" y="40317"/>
                    </a:lnTo>
                    <a:lnTo>
                      <a:pt x="23006" y="40317"/>
                    </a:lnTo>
                    <a:lnTo>
                      <a:pt x="28815" y="34508"/>
                    </a:lnTo>
                    <a:lnTo>
                      <a:pt x="28815" y="5574"/>
                    </a:lnTo>
                    <a:lnTo>
                      <a:pt x="20805" y="0"/>
                    </a:lnTo>
                    <a:close/>
                  </a:path>
                </a:pathLst>
              </a:custGeom>
              <a:solidFill>
                <a:srgbClr val="FFFEFD"/>
              </a:solidFill>
              <a:ln w="19050" cap="flat" cmpd="sng">
                <a:solidFill>
                  <a:srgbClr val="CAD3D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53" name="Google Shape;6053;p73"/>
            <p:cNvSpPr/>
            <p:nvPr/>
          </p:nvSpPr>
          <p:spPr>
            <a:xfrm>
              <a:off x="7585286" y="3643197"/>
              <a:ext cx="540250" cy="342493"/>
            </a:xfrm>
            <a:custGeom>
              <a:avLst/>
              <a:gdLst/>
              <a:ahLst/>
              <a:cxnLst/>
              <a:rect l="l" t="t" r="r" b="b"/>
              <a:pathLst>
                <a:path w="21377" h="13552" extrusionOk="0">
                  <a:moveTo>
                    <a:pt x="0" y="0"/>
                  </a:moveTo>
                  <a:lnTo>
                    <a:pt x="0" y="213"/>
                  </a:lnTo>
                  <a:lnTo>
                    <a:pt x="4588" y="4801"/>
                  </a:lnTo>
                  <a:lnTo>
                    <a:pt x="9530" y="4801"/>
                  </a:lnTo>
                  <a:lnTo>
                    <a:pt x="9460" y="13552"/>
                  </a:lnTo>
                  <a:lnTo>
                    <a:pt x="11808" y="13552"/>
                  </a:lnTo>
                  <a:lnTo>
                    <a:pt x="11846" y="4801"/>
                  </a:lnTo>
                  <a:lnTo>
                    <a:pt x="16788" y="4801"/>
                  </a:lnTo>
                  <a:lnTo>
                    <a:pt x="21376" y="213"/>
                  </a:lnTo>
                  <a:lnTo>
                    <a:pt x="21376"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4" name="Google Shape;6054;p73"/>
            <p:cNvSpPr/>
            <p:nvPr/>
          </p:nvSpPr>
          <p:spPr>
            <a:xfrm>
              <a:off x="7585286" y="3507812"/>
              <a:ext cx="540250" cy="137735"/>
            </a:xfrm>
            <a:custGeom>
              <a:avLst/>
              <a:gdLst/>
              <a:ahLst/>
              <a:cxnLst/>
              <a:rect l="l" t="t" r="r" b="b"/>
              <a:pathLst>
                <a:path w="21377" h="5450" extrusionOk="0">
                  <a:moveTo>
                    <a:pt x="0" y="1"/>
                  </a:moveTo>
                  <a:lnTo>
                    <a:pt x="0" y="5450"/>
                  </a:lnTo>
                  <a:lnTo>
                    <a:pt x="21376" y="5450"/>
                  </a:lnTo>
                  <a:lnTo>
                    <a:pt x="21376"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5" name="Google Shape;6055;p73"/>
            <p:cNvSpPr/>
            <p:nvPr/>
          </p:nvSpPr>
          <p:spPr>
            <a:xfrm>
              <a:off x="7585286" y="3379883"/>
              <a:ext cx="540250" cy="137735"/>
            </a:xfrm>
            <a:custGeom>
              <a:avLst/>
              <a:gdLst/>
              <a:ahLst/>
              <a:cxnLst/>
              <a:rect l="l" t="t" r="r" b="b"/>
              <a:pathLst>
                <a:path w="21377" h="5450" extrusionOk="0">
                  <a:moveTo>
                    <a:pt x="0" y="1"/>
                  </a:moveTo>
                  <a:lnTo>
                    <a:pt x="0" y="5450"/>
                  </a:lnTo>
                  <a:lnTo>
                    <a:pt x="21376" y="5450"/>
                  </a:lnTo>
                  <a:lnTo>
                    <a:pt x="21376"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6" name="Google Shape;6056;p73"/>
            <p:cNvSpPr/>
            <p:nvPr/>
          </p:nvSpPr>
          <p:spPr>
            <a:xfrm>
              <a:off x="7585286" y="3251954"/>
              <a:ext cx="540250" cy="137735"/>
            </a:xfrm>
            <a:custGeom>
              <a:avLst/>
              <a:gdLst/>
              <a:ahLst/>
              <a:cxnLst/>
              <a:rect l="l" t="t" r="r" b="b"/>
              <a:pathLst>
                <a:path w="21377" h="5450" extrusionOk="0">
                  <a:moveTo>
                    <a:pt x="0" y="1"/>
                  </a:moveTo>
                  <a:lnTo>
                    <a:pt x="0" y="5450"/>
                  </a:lnTo>
                  <a:lnTo>
                    <a:pt x="21376" y="5450"/>
                  </a:lnTo>
                  <a:lnTo>
                    <a:pt x="21376"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7" name="Google Shape;6057;p73"/>
            <p:cNvSpPr/>
            <p:nvPr/>
          </p:nvSpPr>
          <p:spPr>
            <a:xfrm>
              <a:off x="7585286" y="3124024"/>
              <a:ext cx="540250" cy="137735"/>
            </a:xfrm>
            <a:custGeom>
              <a:avLst/>
              <a:gdLst/>
              <a:ahLst/>
              <a:cxnLst/>
              <a:rect l="l" t="t" r="r" b="b"/>
              <a:pathLst>
                <a:path w="21377" h="5450" extrusionOk="0">
                  <a:moveTo>
                    <a:pt x="0" y="1"/>
                  </a:moveTo>
                  <a:lnTo>
                    <a:pt x="0" y="5450"/>
                  </a:lnTo>
                  <a:lnTo>
                    <a:pt x="21376" y="5450"/>
                  </a:lnTo>
                  <a:lnTo>
                    <a:pt x="21376"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8" name="Google Shape;6058;p73"/>
            <p:cNvSpPr/>
            <p:nvPr/>
          </p:nvSpPr>
          <p:spPr>
            <a:xfrm>
              <a:off x="7585286" y="3002716"/>
              <a:ext cx="540250" cy="131114"/>
            </a:xfrm>
            <a:custGeom>
              <a:avLst/>
              <a:gdLst/>
              <a:ahLst/>
              <a:cxnLst/>
              <a:rect l="l" t="t" r="r" b="b"/>
              <a:pathLst>
                <a:path w="21377" h="5188" extrusionOk="0">
                  <a:moveTo>
                    <a:pt x="0" y="0"/>
                  </a:moveTo>
                  <a:lnTo>
                    <a:pt x="0" y="5187"/>
                  </a:lnTo>
                  <a:lnTo>
                    <a:pt x="21376" y="5187"/>
                  </a:lnTo>
                  <a:lnTo>
                    <a:pt x="2137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59" name="Google Shape;6059;p73"/>
          <p:cNvGrpSpPr/>
          <p:nvPr/>
        </p:nvGrpSpPr>
        <p:grpSpPr>
          <a:xfrm>
            <a:off x="6530967" y="2825758"/>
            <a:ext cx="577856" cy="1566743"/>
            <a:chOff x="6530967" y="2825758"/>
            <a:chExt cx="577856" cy="1566743"/>
          </a:xfrm>
        </p:grpSpPr>
        <p:grpSp>
          <p:nvGrpSpPr>
            <p:cNvPr id="6060" name="Google Shape;6060;p73"/>
            <p:cNvGrpSpPr/>
            <p:nvPr/>
          </p:nvGrpSpPr>
          <p:grpSpPr>
            <a:xfrm>
              <a:off x="6530967" y="2825758"/>
              <a:ext cx="577856" cy="1566743"/>
              <a:chOff x="6530967" y="2825758"/>
              <a:chExt cx="577856" cy="1566743"/>
            </a:xfrm>
          </p:grpSpPr>
          <p:sp>
            <p:nvSpPr>
              <p:cNvPr id="6061" name="Google Shape;6061;p73"/>
              <p:cNvSpPr/>
              <p:nvPr/>
            </p:nvSpPr>
            <p:spPr>
              <a:xfrm>
                <a:off x="6624071" y="2830282"/>
                <a:ext cx="391673" cy="1562220"/>
              </a:xfrm>
              <a:custGeom>
                <a:avLst/>
                <a:gdLst/>
                <a:ahLst/>
                <a:cxnLst/>
                <a:rect l="l" t="t" r="r" b="b"/>
                <a:pathLst>
                  <a:path w="15498" h="61815" extrusionOk="0">
                    <a:moveTo>
                      <a:pt x="0" y="1"/>
                    </a:moveTo>
                    <a:lnTo>
                      <a:pt x="0" y="55145"/>
                    </a:lnTo>
                    <a:cubicBezTo>
                      <a:pt x="6" y="58823"/>
                      <a:pt x="2986" y="61803"/>
                      <a:pt x="6664" y="61809"/>
                    </a:cubicBezTo>
                    <a:lnTo>
                      <a:pt x="8833" y="61814"/>
                    </a:lnTo>
                    <a:cubicBezTo>
                      <a:pt x="12511" y="61809"/>
                      <a:pt x="15492" y="58828"/>
                      <a:pt x="15497" y="55150"/>
                    </a:cubicBezTo>
                    <a:lnTo>
                      <a:pt x="1549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2" name="Google Shape;6062;p73"/>
              <p:cNvSpPr/>
              <p:nvPr/>
            </p:nvSpPr>
            <p:spPr>
              <a:xfrm>
                <a:off x="6530967" y="2825758"/>
                <a:ext cx="577856" cy="89389"/>
              </a:xfrm>
              <a:custGeom>
                <a:avLst/>
                <a:gdLst/>
                <a:ahLst/>
                <a:cxnLst/>
                <a:rect l="l" t="t" r="r" b="b"/>
                <a:pathLst>
                  <a:path w="22865" h="3537" extrusionOk="0">
                    <a:moveTo>
                      <a:pt x="1766" y="0"/>
                    </a:moveTo>
                    <a:cubicBezTo>
                      <a:pt x="791" y="0"/>
                      <a:pt x="1" y="796"/>
                      <a:pt x="1" y="1771"/>
                    </a:cubicBezTo>
                    <a:cubicBezTo>
                      <a:pt x="1" y="2741"/>
                      <a:pt x="791" y="3537"/>
                      <a:pt x="1766" y="3537"/>
                    </a:cubicBezTo>
                    <a:lnTo>
                      <a:pt x="21099" y="3537"/>
                    </a:lnTo>
                    <a:cubicBezTo>
                      <a:pt x="22075" y="3537"/>
                      <a:pt x="22865" y="2741"/>
                      <a:pt x="22865" y="1771"/>
                    </a:cubicBezTo>
                    <a:cubicBezTo>
                      <a:pt x="22865" y="796"/>
                      <a:pt x="22075" y="0"/>
                      <a:pt x="2109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63" name="Google Shape;6063;p73"/>
            <p:cNvSpPr/>
            <p:nvPr/>
          </p:nvSpPr>
          <p:spPr>
            <a:xfrm>
              <a:off x="6687278" y="3011107"/>
              <a:ext cx="265260" cy="1318188"/>
            </a:xfrm>
            <a:custGeom>
              <a:avLst/>
              <a:gdLst/>
              <a:ahLst/>
              <a:cxnLst/>
              <a:rect l="l" t="t" r="r" b="b"/>
              <a:pathLst>
                <a:path w="10496" h="52159" extrusionOk="0">
                  <a:moveTo>
                    <a:pt x="0" y="0"/>
                  </a:moveTo>
                  <a:lnTo>
                    <a:pt x="0" y="47990"/>
                  </a:lnTo>
                  <a:cubicBezTo>
                    <a:pt x="0" y="50289"/>
                    <a:pt x="1864" y="52158"/>
                    <a:pt x="4163" y="52158"/>
                  </a:cubicBezTo>
                  <a:lnTo>
                    <a:pt x="6332" y="52158"/>
                  </a:lnTo>
                  <a:cubicBezTo>
                    <a:pt x="8631" y="52158"/>
                    <a:pt x="10495" y="50289"/>
                    <a:pt x="10495" y="47990"/>
                  </a:cubicBezTo>
                  <a:lnTo>
                    <a:pt x="10495"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4" name="Google Shape;6064;p73"/>
            <p:cNvSpPr/>
            <p:nvPr/>
          </p:nvSpPr>
          <p:spPr>
            <a:xfrm>
              <a:off x="6687278" y="3325497"/>
              <a:ext cx="265260" cy="1003798"/>
            </a:xfrm>
            <a:custGeom>
              <a:avLst/>
              <a:gdLst/>
              <a:ahLst/>
              <a:cxnLst/>
              <a:rect l="l" t="t" r="r" b="b"/>
              <a:pathLst>
                <a:path w="10496" h="39719" extrusionOk="0">
                  <a:moveTo>
                    <a:pt x="0" y="0"/>
                  </a:moveTo>
                  <a:lnTo>
                    <a:pt x="0" y="35778"/>
                  </a:lnTo>
                  <a:cubicBezTo>
                    <a:pt x="0" y="37958"/>
                    <a:pt x="1864" y="39718"/>
                    <a:pt x="4163" y="39718"/>
                  </a:cubicBezTo>
                  <a:lnTo>
                    <a:pt x="6332" y="39718"/>
                  </a:lnTo>
                  <a:cubicBezTo>
                    <a:pt x="8631" y="39718"/>
                    <a:pt x="10495" y="37953"/>
                    <a:pt x="10495" y="35778"/>
                  </a:cubicBezTo>
                  <a:lnTo>
                    <a:pt x="1049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5" name="Google Shape;6065;p73"/>
            <p:cNvSpPr/>
            <p:nvPr/>
          </p:nvSpPr>
          <p:spPr>
            <a:xfrm>
              <a:off x="6687278" y="3749089"/>
              <a:ext cx="265260" cy="580206"/>
            </a:xfrm>
            <a:custGeom>
              <a:avLst/>
              <a:gdLst/>
              <a:ahLst/>
              <a:cxnLst/>
              <a:rect l="l" t="t" r="r" b="b"/>
              <a:pathLst>
                <a:path w="10496" h="22958" extrusionOk="0">
                  <a:moveTo>
                    <a:pt x="0" y="1"/>
                  </a:moveTo>
                  <a:lnTo>
                    <a:pt x="0" y="19344"/>
                  </a:lnTo>
                  <a:cubicBezTo>
                    <a:pt x="0" y="21339"/>
                    <a:pt x="1864" y="22957"/>
                    <a:pt x="4163" y="22957"/>
                  </a:cubicBezTo>
                  <a:lnTo>
                    <a:pt x="6332" y="22957"/>
                  </a:lnTo>
                  <a:cubicBezTo>
                    <a:pt x="8631" y="22957"/>
                    <a:pt x="10495" y="21339"/>
                    <a:pt x="10495" y="19344"/>
                  </a:cubicBezTo>
                  <a:lnTo>
                    <a:pt x="1049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6" name="Google Shape;6066;p73"/>
            <p:cNvSpPr/>
            <p:nvPr/>
          </p:nvSpPr>
          <p:spPr>
            <a:xfrm>
              <a:off x="6687278" y="4160980"/>
              <a:ext cx="265260" cy="168315"/>
            </a:xfrm>
            <a:custGeom>
              <a:avLst/>
              <a:gdLst/>
              <a:ahLst/>
              <a:cxnLst/>
              <a:rect l="l" t="t" r="r" b="b"/>
              <a:pathLst>
                <a:path w="10496" h="6660" extrusionOk="0">
                  <a:moveTo>
                    <a:pt x="0" y="0"/>
                  </a:moveTo>
                  <a:lnTo>
                    <a:pt x="0" y="2959"/>
                  </a:lnTo>
                  <a:cubicBezTo>
                    <a:pt x="0" y="5003"/>
                    <a:pt x="1864" y="6659"/>
                    <a:pt x="4163" y="6659"/>
                  </a:cubicBezTo>
                  <a:lnTo>
                    <a:pt x="6332" y="6659"/>
                  </a:lnTo>
                  <a:cubicBezTo>
                    <a:pt x="8631" y="6659"/>
                    <a:pt x="10495" y="5003"/>
                    <a:pt x="10495" y="2959"/>
                  </a:cubicBezTo>
                  <a:lnTo>
                    <a:pt x="10495"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67" name="Google Shape;6067;p73"/>
          <p:cNvSpPr/>
          <p:nvPr/>
        </p:nvSpPr>
        <p:spPr>
          <a:xfrm>
            <a:off x="6431526" y="1558993"/>
            <a:ext cx="402288" cy="1136125"/>
          </a:xfrm>
          <a:custGeom>
            <a:avLst/>
            <a:gdLst/>
            <a:ahLst/>
            <a:cxnLst/>
            <a:rect l="l" t="t" r="r" b="b"/>
            <a:pathLst>
              <a:path w="15918" h="44955" extrusionOk="0">
                <a:moveTo>
                  <a:pt x="7902" y="0"/>
                </a:moveTo>
                <a:lnTo>
                  <a:pt x="7902" y="17"/>
                </a:lnTo>
                <a:cubicBezTo>
                  <a:pt x="7586" y="60"/>
                  <a:pt x="6670" y="235"/>
                  <a:pt x="6262" y="763"/>
                </a:cubicBezTo>
                <a:cubicBezTo>
                  <a:pt x="5760" y="1412"/>
                  <a:pt x="5967" y="2817"/>
                  <a:pt x="5967" y="2817"/>
                </a:cubicBezTo>
                <a:cubicBezTo>
                  <a:pt x="5499" y="2970"/>
                  <a:pt x="5641" y="3597"/>
                  <a:pt x="5853" y="3847"/>
                </a:cubicBezTo>
                <a:cubicBezTo>
                  <a:pt x="6066" y="4098"/>
                  <a:pt x="6060" y="4419"/>
                  <a:pt x="6164" y="4523"/>
                </a:cubicBezTo>
                <a:cubicBezTo>
                  <a:pt x="6199" y="4570"/>
                  <a:pt x="6254" y="4594"/>
                  <a:pt x="6310" y="4594"/>
                </a:cubicBezTo>
                <a:cubicBezTo>
                  <a:pt x="6332" y="4594"/>
                  <a:pt x="6355" y="4591"/>
                  <a:pt x="6376" y="4583"/>
                </a:cubicBezTo>
                <a:cubicBezTo>
                  <a:pt x="6469" y="4812"/>
                  <a:pt x="6529" y="5057"/>
                  <a:pt x="6551" y="5308"/>
                </a:cubicBezTo>
                <a:cubicBezTo>
                  <a:pt x="6551" y="6539"/>
                  <a:pt x="5602" y="7177"/>
                  <a:pt x="3695" y="7623"/>
                </a:cubicBezTo>
                <a:cubicBezTo>
                  <a:pt x="1783" y="8065"/>
                  <a:pt x="1843" y="10609"/>
                  <a:pt x="1957" y="11612"/>
                </a:cubicBezTo>
                <a:cubicBezTo>
                  <a:pt x="2071" y="12620"/>
                  <a:pt x="1685" y="14418"/>
                  <a:pt x="1238" y="15742"/>
                </a:cubicBezTo>
                <a:cubicBezTo>
                  <a:pt x="791" y="17066"/>
                  <a:pt x="595" y="18826"/>
                  <a:pt x="502" y="20053"/>
                </a:cubicBezTo>
                <a:cubicBezTo>
                  <a:pt x="415" y="21273"/>
                  <a:pt x="388" y="22695"/>
                  <a:pt x="339" y="23109"/>
                </a:cubicBezTo>
                <a:cubicBezTo>
                  <a:pt x="290" y="23524"/>
                  <a:pt x="153" y="24150"/>
                  <a:pt x="77" y="24624"/>
                </a:cubicBezTo>
                <a:cubicBezTo>
                  <a:pt x="1" y="25098"/>
                  <a:pt x="213" y="25213"/>
                  <a:pt x="606" y="25654"/>
                </a:cubicBezTo>
                <a:cubicBezTo>
                  <a:pt x="879" y="25962"/>
                  <a:pt x="1148" y="26163"/>
                  <a:pt x="1411" y="26163"/>
                </a:cubicBezTo>
                <a:cubicBezTo>
                  <a:pt x="1531" y="26163"/>
                  <a:pt x="1649" y="26122"/>
                  <a:pt x="1766" y="26030"/>
                </a:cubicBezTo>
                <a:cubicBezTo>
                  <a:pt x="2142" y="25741"/>
                  <a:pt x="2257" y="25289"/>
                  <a:pt x="2131" y="25104"/>
                </a:cubicBezTo>
                <a:cubicBezTo>
                  <a:pt x="2073" y="25020"/>
                  <a:pt x="2015" y="24998"/>
                  <a:pt x="1969" y="24998"/>
                </a:cubicBezTo>
                <a:cubicBezTo>
                  <a:pt x="1917" y="24998"/>
                  <a:pt x="1881" y="25027"/>
                  <a:pt x="1881" y="25027"/>
                </a:cubicBezTo>
                <a:cubicBezTo>
                  <a:pt x="1870" y="24842"/>
                  <a:pt x="1892" y="24651"/>
                  <a:pt x="1952" y="24472"/>
                </a:cubicBezTo>
                <a:cubicBezTo>
                  <a:pt x="2044" y="24128"/>
                  <a:pt x="1935" y="23654"/>
                  <a:pt x="1777" y="23289"/>
                </a:cubicBezTo>
                <a:cubicBezTo>
                  <a:pt x="1625" y="22930"/>
                  <a:pt x="1418" y="22058"/>
                  <a:pt x="1935" y="20973"/>
                </a:cubicBezTo>
                <a:cubicBezTo>
                  <a:pt x="2447" y="19894"/>
                  <a:pt x="3243" y="16603"/>
                  <a:pt x="3221" y="15884"/>
                </a:cubicBezTo>
                <a:cubicBezTo>
                  <a:pt x="3194" y="15165"/>
                  <a:pt x="3733" y="13672"/>
                  <a:pt x="3733" y="13672"/>
                </a:cubicBezTo>
                <a:cubicBezTo>
                  <a:pt x="3733" y="13672"/>
                  <a:pt x="4142" y="14958"/>
                  <a:pt x="4556" y="16189"/>
                </a:cubicBezTo>
                <a:cubicBezTo>
                  <a:pt x="4970" y="17426"/>
                  <a:pt x="4044" y="19818"/>
                  <a:pt x="3630" y="22515"/>
                </a:cubicBezTo>
                <a:cubicBezTo>
                  <a:pt x="3221" y="25218"/>
                  <a:pt x="3554" y="27714"/>
                  <a:pt x="3603" y="29022"/>
                </a:cubicBezTo>
                <a:cubicBezTo>
                  <a:pt x="3657" y="30335"/>
                  <a:pt x="3886" y="30694"/>
                  <a:pt x="3526" y="31572"/>
                </a:cubicBezTo>
                <a:cubicBezTo>
                  <a:pt x="3167" y="32443"/>
                  <a:pt x="3270" y="33604"/>
                  <a:pt x="3270" y="33604"/>
                </a:cubicBezTo>
                <a:cubicBezTo>
                  <a:pt x="2475" y="34579"/>
                  <a:pt x="2164" y="36585"/>
                  <a:pt x="2398" y="39233"/>
                </a:cubicBezTo>
                <a:cubicBezTo>
                  <a:pt x="2627" y="41881"/>
                  <a:pt x="2655" y="42268"/>
                  <a:pt x="2600" y="43194"/>
                </a:cubicBezTo>
                <a:cubicBezTo>
                  <a:pt x="2546" y="44121"/>
                  <a:pt x="1728" y="44072"/>
                  <a:pt x="1570" y="44453"/>
                </a:cubicBezTo>
                <a:cubicBezTo>
                  <a:pt x="1418" y="44840"/>
                  <a:pt x="2420" y="44791"/>
                  <a:pt x="3243" y="44916"/>
                </a:cubicBezTo>
                <a:cubicBezTo>
                  <a:pt x="3404" y="44942"/>
                  <a:pt x="3536" y="44954"/>
                  <a:pt x="3645" y="44954"/>
                </a:cubicBezTo>
                <a:cubicBezTo>
                  <a:pt x="4094" y="44954"/>
                  <a:pt x="4147" y="44740"/>
                  <a:pt x="4169" y="44328"/>
                </a:cubicBezTo>
                <a:cubicBezTo>
                  <a:pt x="4197" y="43810"/>
                  <a:pt x="4039" y="42731"/>
                  <a:pt x="4066" y="41293"/>
                </a:cubicBezTo>
                <a:cubicBezTo>
                  <a:pt x="4093" y="39849"/>
                  <a:pt x="5041" y="37206"/>
                  <a:pt x="5096" y="36149"/>
                </a:cubicBezTo>
                <a:cubicBezTo>
                  <a:pt x="5150" y="35092"/>
                  <a:pt x="5041" y="34400"/>
                  <a:pt x="5635" y="33626"/>
                </a:cubicBezTo>
                <a:cubicBezTo>
                  <a:pt x="6229" y="32858"/>
                  <a:pt x="6561" y="29768"/>
                  <a:pt x="7177" y="28280"/>
                </a:cubicBezTo>
                <a:cubicBezTo>
                  <a:pt x="7624" y="27202"/>
                  <a:pt x="7858" y="25692"/>
                  <a:pt x="7956" y="24924"/>
                </a:cubicBezTo>
                <a:cubicBezTo>
                  <a:pt x="8054" y="25692"/>
                  <a:pt x="8294" y="27202"/>
                  <a:pt x="8736" y="28280"/>
                </a:cubicBezTo>
                <a:cubicBezTo>
                  <a:pt x="9357" y="29768"/>
                  <a:pt x="9689" y="32858"/>
                  <a:pt x="10278" y="33626"/>
                </a:cubicBezTo>
                <a:cubicBezTo>
                  <a:pt x="10872" y="34400"/>
                  <a:pt x="10768" y="35092"/>
                  <a:pt x="10823" y="36149"/>
                </a:cubicBezTo>
                <a:cubicBezTo>
                  <a:pt x="10872" y="37200"/>
                  <a:pt x="11825" y="39849"/>
                  <a:pt x="11847" y="41293"/>
                </a:cubicBezTo>
                <a:cubicBezTo>
                  <a:pt x="11874" y="42731"/>
                  <a:pt x="11722" y="43810"/>
                  <a:pt x="11743" y="44328"/>
                </a:cubicBezTo>
                <a:cubicBezTo>
                  <a:pt x="11765" y="44740"/>
                  <a:pt x="11819" y="44954"/>
                  <a:pt x="12268" y="44954"/>
                </a:cubicBezTo>
                <a:cubicBezTo>
                  <a:pt x="12377" y="44954"/>
                  <a:pt x="12509" y="44942"/>
                  <a:pt x="12670" y="44916"/>
                </a:cubicBezTo>
                <a:cubicBezTo>
                  <a:pt x="13493" y="44791"/>
                  <a:pt x="14501" y="44840"/>
                  <a:pt x="14343" y="44453"/>
                </a:cubicBezTo>
                <a:cubicBezTo>
                  <a:pt x="14190" y="44066"/>
                  <a:pt x="13367" y="44121"/>
                  <a:pt x="13313" y="43194"/>
                </a:cubicBezTo>
                <a:cubicBezTo>
                  <a:pt x="13264" y="42268"/>
                  <a:pt x="13291" y="41881"/>
                  <a:pt x="13520" y="39233"/>
                </a:cubicBezTo>
                <a:cubicBezTo>
                  <a:pt x="13749" y="36585"/>
                  <a:pt x="13443" y="34579"/>
                  <a:pt x="12648" y="33599"/>
                </a:cubicBezTo>
                <a:cubicBezTo>
                  <a:pt x="12648" y="33599"/>
                  <a:pt x="12746" y="32443"/>
                  <a:pt x="12386" y="31572"/>
                </a:cubicBezTo>
                <a:cubicBezTo>
                  <a:pt x="12027" y="30694"/>
                  <a:pt x="12261" y="30335"/>
                  <a:pt x="12310" y="29022"/>
                </a:cubicBezTo>
                <a:cubicBezTo>
                  <a:pt x="12365" y="27714"/>
                  <a:pt x="12697" y="25218"/>
                  <a:pt x="12283" y="22515"/>
                </a:cubicBezTo>
                <a:cubicBezTo>
                  <a:pt x="11874" y="19818"/>
                  <a:pt x="10953" y="17426"/>
                  <a:pt x="11362" y="16189"/>
                </a:cubicBezTo>
                <a:cubicBezTo>
                  <a:pt x="11771" y="14958"/>
                  <a:pt x="12185" y="13672"/>
                  <a:pt x="12185" y="13672"/>
                </a:cubicBezTo>
                <a:cubicBezTo>
                  <a:pt x="12185" y="13672"/>
                  <a:pt x="12724" y="15159"/>
                  <a:pt x="12697" y="15879"/>
                </a:cubicBezTo>
                <a:cubicBezTo>
                  <a:pt x="12670" y="16603"/>
                  <a:pt x="13471" y="19894"/>
                  <a:pt x="13983" y="20973"/>
                </a:cubicBezTo>
                <a:cubicBezTo>
                  <a:pt x="14495" y="22052"/>
                  <a:pt x="14294" y="22930"/>
                  <a:pt x="14136" y="23289"/>
                </a:cubicBezTo>
                <a:cubicBezTo>
                  <a:pt x="13983" y="23649"/>
                  <a:pt x="13869" y="24134"/>
                  <a:pt x="13967" y="24466"/>
                </a:cubicBezTo>
                <a:cubicBezTo>
                  <a:pt x="14021" y="24651"/>
                  <a:pt x="14048" y="24837"/>
                  <a:pt x="14037" y="25027"/>
                </a:cubicBezTo>
                <a:cubicBezTo>
                  <a:pt x="14037" y="25027"/>
                  <a:pt x="14002" y="24998"/>
                  <a:pt x="13948" y="24998"/>
                </a:cubicBezTo>
                <a:cubicBezTo>
                  <a:pt x="13902" y="24998"/>
                  <a:pt x="13842" y="25020"/>
                  <a:pt x="13781" y="25104"/>
                </a:cubicBezTo>
                <a:cubicBezTo>
                  <a:pt x="13656" y="25289"/>
                  <a:pt x="13776" y="25741"/>
                  <a:pt x="14152" y="26030"/>
                </a:cubicBezTo>
                <a:cubicBezTo>
                  <a:pt x="14269" y="26120"/>
                  <a:pt x="14387" y="26161"/>
                  <a:pt x="14506" y="26161"/>
                </a:cubicBezTo>
                <a:cubicBezTo>
                  <a:pt x="14769" y="26161"/>
                  <a:pt x="15037" y="25962"/>
                  <a:pt x="15307" y="25654"/>
                </a:cubicBezTo>
                <a:cubicBezTo>
                  <a:pt x="15705" y="25213"/>
                  <a:pt x="15917" y="25093"/>
                  <a:pt x="15841" y="24624"/>
                </a:cubicBezTo>
                <a:cubicBezTo>
                  <a:pt x="15759" y="24150"/>
                  <a:pt x="15629" y="23524"/>
                  <a:pt x="15579" y="23109"/>
                </a:cubicBezTo>
                <a:cubicBezTo>
                  <a:pt x="15530" y="22695"/>
                  <a:pt x="15503" y="21268"/>
                  <a:pt x="15411" y="20047"/>
                </a:cubicBezTo>
                <a:cubicBezTo>
                  <a:pt x="15323" y="18826"/>
                  <a:pt x="15127" y="17066"/>
                  <a:pt x="14680" y="15742"/>
                </a:cubicBezTo>
                <a:cubicBezTo>
                  <a:pt x="14228" y="14413"/>
                  <a:pt x="13841" y="12615"/>
                  <a:pt x="13956" y="11612"/>
                </a:cubicBezTo>
                <a:cubicBezTo>
                  <a:pt x="14076" y="10609"/>
                  <a:pt x="14130" y="8065"/>
                  <a:pt x="12223" y="7618"/>
                </a:cubicBezTo>
                <a:cubicBezTo>
                  <a:pt x="10316" y="7177"/>
                  <a:pt x="9368" y="6539"/>
                  <a:pt x="9368" y="5302"/>
                </a:cubicBezTo>
                <a:cubicBezTo>
                  <a:pt x="9389" y="5057"/>
                  <a:pt x="9444" y="4812"/>
                  <a:pt x="9542" y="4577"/>
                </a:cubicBezTo>
                <a:cubicBezTo>
                  <a:pt x="9564" y="4585"/>
                  <a:pt x="9586" y="4589"/>
                  <a:pt x="9608" y="4589"/>
                </a:cubicBezTo>
                <a:cubicBezTo>
                  <a:pt x="9663" y="4589"/>
                  <a:pt x="9716" y="4566"/>
                  <a:pt x="9755" y="4523"/>
                </a:cubicBezTo>
                <a:cubicBezTo>
                  <a:pt x="9858" y="4414"/>
                  <a:pt x="9853" y="4098"/>
                  <a:pt x="10060" y="3847"/>
                </a:cubicBezTo>
                <a:cubicBezTo>
                  <a:pt x="10272" y="3597"/>
                  <a:pt x="10419" y="2970"/>
                  <a:pt x="9945" y="2817"/>
                </a:cubicBezTo>
                <a:cubicBezTo>
                  <a:pt x="9945" y="2817"/>
                  <a:pt x="10158" y="1406"/>
                  <a:pt x="9656" y="763"/>
                </a:cubicBezTo>
                <a:cubicBezTo>
                  <a:pt x="9248" y="229"/>
                  <a:pt x="8332" y="60"/>
                  <a:pt x="8016" y="11"/>
                </a:cubicBezTo>
                <a:lnTo>
                  <a:pt x="8016" y="0"/>
                </a:lnTo>
                <a:cubicBezTo>
                  <a:pt x="8016" y="0"/>
                  <a:pt x="7995" y="0"/>
                  <a:pt x="7956" y="6"/>
                </a:cubicBezTo>
                <a:cubicBezTo>
                  <a:pt x="7950" y="7"/>
                  <a:pt x="7944" y="7"/>
                  <a:pt x="7938" y="7"/>
                </a:cubicBezTo>
                <a:cubicBezTo>
                  <a:pt x="7916" y="7"/>
                  <a:pt x="7902" y="0"/>
                  <a:pt x="790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8" name="Google Shape;6068;p73"/>
          <p:cNvSpPr/>
          <p:nvPr/>
        </p:nvSpPr>
        <p:spPr>
          <a:xfrm>
            <a:off x="4811024" y="1580335"/>
            <a:ext cx="744629" cy="457685"/>
          </a:xfrm>
          <a:custGeom>
            <a:avLst/>
            <a:gdLst/>
            <a:ahLst/>
            <a:cxnLst/>
            <a:rect l="l" t="t" r="r" b="b"/>
            <a:pathLst>
              <a:path w="29464" h="18110" extrusionOk="0">
                <a:moveTo>
                  <a:pt x="10365" y="1"/>
                </a:moveTo>
                <a:cubicBezTo>
                  <a:pt x="10212" y="1"/>
                  <a:pt x="10059" y="98"/>
                  <a:pt x="10038" y="297"/>
                </a:cubicBezTo>
                <a:lnTo>
                  <a:pt x="8943" y="10253"/>
                </a:lnTo>
                <a:lnTo>
                  <a:pt x="344" y="10253"/>
                </a:lnTo>
                <a:cubicBezTo>
                  <a:pt x="341" y="10252"/>
                  <a:pt x="338" y="10252"/>
                  <a:pt x="334" y="10252"/>
                </a:cubicBezTo>
                <a:cubicBezTo>
                  <a:pt x="153" y="10252"/>
                  <a:pt x="1" y="10398"/>
                  <a:pt x="1" y="10585"/>
                </a:cubicBezTo>
                <a:cubicBezTo>
                  <a:pt x="1" y="10767"/>
                  <a:pt x="153" y="10912"/>
                  <a:pt x="334" y="10912"/>
                </a:cubicBezTo>
                <a:cubicBezTo>
                  <a:pt x="338" y="10912"/>
                  <a:pt x="341" y="10912"/>
                  <a:pt x="344" y="10912"/>
                </a:cubicBezTo>
                <a:lnTo>
                  <a:pt x="9231" y="10912"/>
                </a:lnTo>
                <a:cubicBezTo>
                  <a:pt x="9400" y="10912"/>
                  <a:pt x="9542" y="10787"/>
                  <a:pt x="9558" y="10618"/>
                </a:cubicBezTo>
                <a:lnTo>
                  <a:pt x="10240" y="4444"/>
                </a:lnTo>
                <a:lnTo>
                  <a:pt x="10910" y="17799"/>
                </a:lnTo>
                <a:cubicBezTo>
                  <a:pt x="10921" y="17968"/>
                  <a:pt x="11057" y="18104"/>
                  <a:pt x="11226" y="18110"/>
                </a:cubicBezTo>
                <a:lnTo>
                  <a:pt x="11242" y="18110"/>
                </a:lnTo>
                <a:cubicBezTo>
                  <a:pt x="11406" y="18110"/>
                  <a:pt x="11542" y="17990"/>
                  <a:pt x="11564" y="17832"/>
                </a:cubicBezTo>
                <a:lnTo>
                  <a:pt x="12724" y="10018"/>
                </a:lnTo>
                <a:lnTo>
                  <a:pt x="13629" y="13680"/>
                </a:lnTo>
                <a:cubicBezTo>
                  <a:pt x="13670" y="13848"/>
                  <a:pt x="13809" y="13929"/>
                  <a:pt x="13948" y="13929"/>
                </a:cubicBezTo>
                <a:cubicBezTo>
                  <a:pt x="14103" y="13929"/>
                  <a:pt x="14257" y="13829"/>
                  <a:pt x="14277" y="13636"/>
                </a:cubicBezTo>
                <a:lnTo>
                  <a:pt x="15056" y="6084"/>
                </a:lnTo>
                <a:lnTo>
                  <a:pt x="16108" y="13004"/>
                </a:lnTo>
                <a:cubicBezTo>
                  <a:pt x="16135" y="13157"/>
                  <a:pt x="16261" y="13271"/>
                  <a:pt x="16419" y="13282"/>
                </a:cubicBezTo>
                <a:cubicBezTo>
                  <a:pt x="16426" y="13283"/>
                  <a:pt x="16434" y="13283"/>
                  <a:pt x="16441" y="13283"/>
                </a:cubicBezTo>
                <a:cubicBezTo>
                  <a:pt x="16590" y="13283"/>
                  <a:pt x="16720" y="13182"/>
                  <a:pt x="16751" y="13037"/>
                </a:cubicBezTo>
                <a:lnTo>
                  <a:pt x="17835" y="8885"/>
                </a:lnTo>
                <a:lnTo>
                  <a:pt x="18331" y="14481"/>
                </a:lnTo>
                <a:cubicBezTo>
                  <a:pt x="18348" y="14650"/>
                  <a:pt x="18489" y="14781"/>
                  <a:pt x="18658" y="14781"/>
                </a:cubicBezTo>
                <a:lnTo>
                  <a:pt x="18664" y="14781"/>
                </a:lnTo>
                <a:cubicBezTo>
                  <a:pt x="18827" y="14781"/>
                  <a:pt x="18969" y="14655"/>
                  <a:pt x="18991" y="14492"/>
                </a:cubicBezTo>
                <a:lnTo>
                  <a:pt x="19721" y="7806"/>
                </a:lnTo>
                <a:lnTo>
                  <a:pt x="20353" y="10961"/>
                </a:lnTo>
                <a:cubicBezTo>
                  <a:pt x="20380" y="11113"/>
                  <a:pt x="20516" y="11228"/>
                  <a:pt x="20674" y="11228"/>
                </a:cubicBezTo>
                <a:lnTo>
                  <a:pt x="29120" y="11228"/>
                </a:lnTo>
                <a:cubicBezTo>
                  <a:pt x="29124" y="11228"/>
                  <a:pt x="29127" y="11228"/>
                  <a:pt x="29130" y="11228"/>
                </a:cubicBezTo>
                <a:cubicBezTo>
                  <a:pt x="29316" y="11228"/>
                  <a:pt x="29464" y="11083"/>
                  <a:pt x="29464" y="10895"/>
                </a:cubicBezTo>
                <a:cubicBezTo>
                  <a:pt x="29464" y="10716"/>
                  <a:pt x="29321" y="10568"/>
                  <a:pt x="29139" y="10568"/>
                </a:cubicBezTo>
                <a:cubicBezTo>
                  <a:pt x="29133" y="10568"/>
                  <a:pt x="29127" y="10568"/>
                  <a:pt x="29120" y="10569"/>
                </a:cubicBezTo>
                <a:lnTo>
                  <a:pt x="20941" y="10569"/>
                </a:lnTo>
                <a:lnTo>
                  <a:pt x="19950" y="5594"/>
                </a:lnTo>
                <a:cubicBezTo>
                  <a:pt x="19918" y="5434"/>
                  <a:pt x="19782" y="5326"/>
                  <a:pt x="19623" y="5326"/>
                </a:cubicBezTo>
                <a:cubicBezTo>
                  <a:pt x="19620" y="5326"/>
                  <a:pt x="19616" y="5327"/>
                  <a:pt x="19612" y="5327"/>
                </a:cubicBezTo>
                <a:cubicBezTo>
                  <a:pt x="19448" y="5332"/>
                  <a:pt x="19318" y="5457"/>
                  <a:pt x="19301" y="5621"/>
                </a:cubicBezTo>
                <a:lnTo>
                  <a:pt x="18691" y="11130"/>
                </a:lnTo>
                <a:lnTo>
                  <a:pt x="18320" y="6940"/>
                </a:lnTo>
                <a:cubicBezTo>
                  <a:pt x="18303" y="6745"/>
                  <a:pt x="18148" y="6642"/>
                  <a:pt x="17994" y="6642"/>
                </a:cubicBezTo>
                <a:cubicBezTo>
                  <a:pt x="17857" y="6642"/>
                  <a:pt x="17721" y="6722"/>
                  <a:pt x="17677" y="6890"/>
                </a:cubicBezTo>
                <a:lnTo>
                  <a:pt x="16517" y="11326"/>
                </a:lnTo>
                <a:lnTo>
                  <a:pt x="15318" y="3441"/>
                </a:lnTo>
                <a:cubicBezTo>
                  <a:pt x="15291" y="3278"/>
                  <a:pt x="15149" y="3158"/>
                  <a:pt x="14986" y="3158"/>
                </a:cubicBezTo>
                <a:cubicBezTo>
                  <a:pt x="14817" y="3163"/>
                  <a:pt x="14680" y="3289"/>
                  <a:pt x="14664" y="3452"/>
                </a:cubicBezTo>
                <a:lnTo>
                  <a:pt x="13814" y="11696"/>
                </a:lnTo>
                <a:lnTo>
                  <a:pt x="12959" y="8242"/>
                </a:lnTo>
                <a:cubicBezTo>
                  <a:pt x="12922" y="8096"/>
                  <a:pt x="12792" y="7990"/>
                  <a:pt x="12642" y="7990"/>
                </a:cubicBezTo>
                <a:cubicBezTo>
                  <a:pt x="12635" y="7990"/>
                  <a:pt x="12628" y="7991"/>
                  <a:pt x="12621" y="7991"/>
                </a:cubicBezTo>
                <a:cubicBezTo>
                  <a:pt x="12468" y="8002"/>
                  <a:pt x="12337" y="8117"/>
                  <a:pt x="12316" y="8275"/>
                </a:cubicBezTo>
                <a:lnTo>
                  <a:pt x="11400" y="14437"/>
                </a:lnTo>
                <a:lnTo>
                  <a:pt x="10697" y="314"/>
                </a:lnTo>
                <a:cubicBezTo>
                  <a:pt x="10686" y="107"/>
                  <a:pt x="10525" y="1"/>
                  <a:pt x="1036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9" name="Google Shape;6069;p73"/>
          <p:cNvSpPr/>
          <p:nvPr/>
        </p:nvSpPr>
        <p:spPr>
          <a:xfrm>
            <a:off x="4768491" y="2118007"/>
            <a:ext cx="1074435" cy="439590"/>
          </a:xfrm>
          <a:custGeom>
            <a:avLst/>
            <a:gdLst/>
            <a:ahLst/>
            <a:cxnLst/>
            <a:rect l="l" t="t" r="r" b="b"/>
            <a:pathLst>
              <a:path w="42514" h="17394" extrusionOk="0">
                <a:moveTo>
                  <a:pt x="34558" y="1"/>
                </a:moveTo>
                <a:cubicBezTo>
                  <a:pt x="34361" y="1"/>
                  <a:pt x="34171" y="132"/>
                  <a:pt x="34154" y="306"/>
                </a:cubicBezTo>
                <a:lnTo>
                  <a:pt x="33141" y="11182"/>
                </a:lnTo>
                <a:lnTo>
                  <a:pt x="32825" y="3799"/>
                </a:lnTo>
                <a:cubicBezTo>
                  <a:pt x="32814" y="3630"/>
                  <a:pt x="32656" y="3494"/>
                  <a:pt x="32443" y="3483"/>
                </a:cubicBezTo>
                <a:cubicBezTo>
                  <a:pt x="32439" y="3483"/>
                  <a:pt x="32434" y="3483"/>
                  <a:pt x="32430" y="3483"/>
                </a:cubicBezTo>
                <a:cubicBezTo>
                  <a:pt x="32229" y="3483"/>
                  <a:pt x="32056" y="3601"/>
                  <a:pt x="32024" y="3766"/>
                </a:cubicBezTo>
                <a:lnTo>
                  <a:pt x="30700" y="11095"/>
                </a:lnTo>
                <a:lnTo>
                  <a:pt x="30318" y="10250"/>
                </a:lnTo>
                <a:cubicBezTo>
                  <a:pt x="30244" y="10113"/>
                  <a:pt x="30104" y="10032"/>
                  <a:pt x="29957" y="10032"/>
                </a:cubicBezTo>
                <a:cubicBezTo>
                  <a:pt x="29952" y="10032"/>
                  <a:pt x="29947" y="10032"/>
                  <a:pt x="29942" y="10032"/>
                </a:cubicBezTo>
                <a:lnTo>
                  <a:pt x="25153" y="10032"/>
                </a:lnTo>
                <a:cubicBezTo>
                  <a:pt x="24962" y="10032"/>
                  <a:pt x="24793" y="10141"/>
                  <a:pt x="24760" y="10299"/>
                </a:cubicBezTo>
                <a:lnTo>
                  <a:pt x="24640" y="10790"/>
                </a:lnTo>
                <a:lnTo>
                  <a:pt x="23703" y="1766"/>
                </a:lnTo>
                <a:cubicBezTo>
                  <a:pt x="23687" y="1595"/>
                  <a:pt x="23514" y="1466"/>
                  <a:pt x="23307" y="1466"/>
                </a:cubicBezTo>
                <a:cubicBezTo>
                  <a:pt x="23303" y="1466"/>
                  <a:pt x="23299" y="1466"/>
                  <a:pt x="23295" y="1467"/>
                </a:cubicBezTo>
                <a:cubicBezTo>
                  <a:pt x="23082" y="1472"/>
                  <a:pt x="22913" y="1614"/>
                  <a:pt x="22908" y="1788"/>
                </a:cubicBezTo>
                <a:lnTo>
                  <a:pt x="22657" y="9793"/>
                </a:lnTo>
                <a:lnTo>
                  <a:pt x="22330" y="7760"/>
                </a:lnTo>
                <a:cubicBezTo>
                  <a:pt x="22303" y="7597"/>
                  <a:pt x="22134" y="7477"/>
                  <a:pt x="21932" y="7477"/>
                </a:cubicBezTo>
                <a:cubicBezTo>
                  <a:pt x="21731" y="7477"/>
                  <a:pt x="21562" y="7602"/>
                  <a:pt x="21540" y="7766"/>
                </a:cubicBezTo>
                <a:lnTo>
                  <a:pt x="21001" y="11520"/>
                </a:lnTo>
                <a:lnTo>
                  <a:pt x="20352" y="2807"/>
                </a:lnTo>
                <a:cubicBezTo>
                  <a:pt x="20336" y="2633"/>
                  <a:pt x="20161" y="2496"/>
                  <a:pt x="19954" y="2496"/>
                </a:cubicBezTo>
                <a:cubicBezTo>
                  <a:pt x="19742" y="2496"/>
                  <a:pt x="19567" y="2627"/>
                  <a:pt x="19551" y="2802"/>
                </a:cubicBezTo>
                <a:lnTo>
                  <a:pt x="19028" y="9122"/>
                </a:lnTo>
                <a:lnTo>
                  <a:pt x="18826" y="7090"/>
                </a:lnTo>
                <a:cubicBezTo>
                  <a:pt x="18810" y="6932"/>
                  <a:pt x="18657" y="6807"/>
                  <a:pt x="18461" y="6790"/>
                </a:cubicBezTo>
                <a:cubicBezTo>
                  <a:pt x="18447" y="6789"/>
                  <a:pt x="18434" y="6788"/>
                  <a:pt x="18420" y="6788"/>
                </a:cubicBezTo>
                <a:cubicBezTo>
                  <a:pt x="18245" y="6788"/>
                  <a:pt x="18087" y="6883"/>
                  <a:pt x="18042" y="7030"/>
                </a:cubicBezTo>
                <a:lnTo>
                  <a:pt x="17023" y="10000"/>
                </a:lnTo>
                <a:lnTo>
                  <a:pt x="11879" y="10000"/>
                </a:lnTo>
                <a:lnTo>
                  <a:pt x="11290" y="8218"/>
                </a:lnTo>
                <a:cubicBezTo>
                  <a:pt x="11230" y="8066"/>
                  <a:pt x="11085" y="7971"/>
                  <a:pt x="10925" y="7971"/>
                </a:cubicBezTo>
                <a:cubicBezTo>
                  <a:pt x="10912" y="7971"/>
                  <a:pt x="10900" y="7971"/>
                  <a:pt x="10887" y="7973"/>
                </a:cubicBezTo>
                <a:cubicBezTo>
                  <a:pt x="10702" y="7984"/>
                  <a:pt x="10544" y="8093"/>
                  <a:pt x="10511" y="8245"/>
                </a:cubicBezTo>
                <a:lnTo>
                  <a:pt x="9694" y="12010"/>
                </a:lnTo>
                <a:lnTo>
                  <a:pt x="9247" y="5564"/>
                </a:lnTo>
                <a:cubicBezTo>
                  <a:pt x="9236" y="5390"/>
                  <a:pt x="9067" y="5259"/>
                  <a:pt x="8860" y="5254"/>
                </a:cubicBezTo>
                <a:cubicBezTo>
                  <a:pt x="8856" y="5253"/>
                  <a:pt x="8851" y="5253"/>
                  <a:pt x="8847" y="5253"/>
                </a:cubicBezTo>
                <a:cubicBezTo>
                  <a:pt x="8640" y="5253"/>
                  <a:pt x="8473" y="5377"/>
                  <a:pt x="8452" y="5542"/>
                </a:cubicBezTo>
                <a:lnTo>
                  <a:pt x="7542" y="12141"/>
                </a:lnTo>
                <a:lnTo>
                  <a:pt x="7051" y="2714"/>
                </a:lnTo>
                <a:cubicBezTo>
                  <a:pt x="7040" y="2540"/>
                  <a:pt x="6866" y="2404"/>
                  <a:pt x="6664" y="2398"/>
                </a:cubicBezTo>
                <a:cubicBezTo>
                  <a:pt x="6660" y="2398"/>
                  <a:pt x="6656" y="2398"/>
                  <a:pt x="6651" y="2398"/>
                </a:cubicBezTo>
                <a:cubicBezTo>
                  <a:pt x="6450" y="2398"/>
                  <a:pt x="6277" y="2522"/>
                  <a:pt x="6256" y="2687"/>
                </a:cubicBezTo>
                <a:lnTo>
                  <a:pt x="5231" y="10060"/>
                </a:lnTo>
                <a:lnTo>
                  <a:pt x="403" y="10060"/>
                </a:lnTo>
                <a:cubicBezTo>
                  <a:pt x="180" y="10060"/>
                  <a:pt x="0" y="10207"/>
                  <a:pt x="0" y="10387"/>
                </a:cubicBezTo>
                <a:cubicBezTo>
                  <a:pt x="0" y="10572"/>
                  <a:pt x="180" y="10719"/>
                  <a:pt x="403" y="10719"/>
                </a:cubicBezTo>
                <a:lnTo>
                  <a:pt x="5591" y="10719"/>
                </a:lnTo>
                <a:cubicBezTo>
                  <a:pt x="5792" y="10719"/>
                  <a:pt x="5967" y="10594"/>
                  <a:pt x="5989" y="10425"/>
                </a:cubicBezTo>
                <a:lnTo>
                  <a:pt x="6474" y="6943"/>
                </a:lnTo>
                <a:lnTo>
                  <a:pt x="6964" y="16386"/>
                </a:lnTo>
                <a:cubicBezTo>
                  <a:pt x="6969" y="16555"/>
                  <a:pt x="7144" y="16696"/>
                  <a:pt x="7351" y="16702"/>
                </a:cubicBezTo>
                <a:cubicBezTo>
                  <a:pt x="7355" y="16702"/>
                  <a:pt x="7359" y="16702"/>
                  <a:pt x="7364" y="16702"/>
                </a:cubicBezTo>
                <a:cubicBezTo>
                  <a:pt x="7565" y="16702"/>
                  <a:pt x="7738" y="16578"/>
                  <a:pt x="7759" y="16408"/>
                </a:cubicBezTo>
                <a:lnTo>
                  <a:pt x="8719" y="9460"/>
                </a:lnTo>
                <a:lnTo>
                  <a:pt x="9094" y="14855"/>
                </a:lnTo>
                <a:cubicBezTo>
                  <a:pt x="9105" y="15024"/>
                  <a:pt x="9263" y="15160"/>
                  <a:pt x="9470" y="15165"/>
                </a:cubicBezTo>
                <a:cubicBezTo>
                  <a:pt x="9475" y="15165"/>
                  <a:pt x="9480" y="15165"/>
                  <a:pt x="9484" y="15165"/>
                </a:cubicBezTo>
                <a:cubicBezTo>
                  <a:pt x="9680" y="15165"/>
                  <a:pt x="9853" y="15053"/>
                  <a:pt x="9890" y="14893"/>
                </a:cubicBezTo>
                <a:lnTo>
                  <a:pt x="10991" y="9809"/>
                </a:lnTo>
                <a:lnTo>
                  <a:pt x="11187" y="10414"/>
                </a:lnTo>
                <a:cubicBezTo>
                  <a:pt x="11249" y="10559"/>
                  <a:pt x="11390" y="10654"/>
                  <a:pt x="11548" y="10654"/>
                </a:cubicBezTo>
                <a:cubicBezTo>
                  <a:pt x="11557" y="10654"/>
                  <a:pt x="11565" y="10654"/>
                  <a:pt x="11574" y="10654"/>
                </a:cubicBezTo>
                <a:lnTo>
                  <a:pt x="17328" y="10654"/>
                </a:lnTo>
                <a:cubicBezTo>
                  <a:pt x="17336" y="10654"/>
                  <a:pt x="17345" y="10654"/>
                  <a:pt x="17353" y="10654"/>
                </a:cubicBezTo>
                <a:cubicBezTo>
                  <a:pt x="17512" y="10654"/>
                  <a:pt x="17653" y="10559"/>
                  <a:pt x="17715" y="10414"/>
                </a:cubicBezTo>
                <a:lnTo>
                  <a:pt x="18211" y="8970"/>
                </a:lnTo>
                <a:lnTo>
                  <a:pt x="18668" y="13542"/>
                </a:lnTo>
                <a:cubicBezTo>
                  <a:pt x="18685" y="13710"/>
                  <a:pt x="18859" y="13841"/>
                  <a:pt x="19072" y="13841"/>
                </a:cubicBezTo>
                <a:cubicBezTo>
                  <a:pt x="19279" y="13841"/>
                  <a:pt x="19453" y="13710"/>
                  <a:pt x="19469" y="13536"/>
                </a:cubicBezTo>
                <a:lnTo>
                  <a:pt x="19927" y="7924"/>
                </a:lnTo>
                <a:lnTo>
                  <a:pt x="20472" y="15225"/>
                </a:lnTo>
                <a:cubicBezTo>
                  <a:pt x="20488" y="15394"/>
                  <a:pt x="20657" y="15525"/>
                  <a:pt x="20864" y="15530"/>
                </a:cubicBezTo>
                <a:cubicBezTo>
                  <a:pt x="20872" y="15531"/>
                  <a:pt x="20880" y="15531"/>
                  <a:pt x="20888" y="15531"/>
                </a:cubicBezTo>
                <a:cubicBezTo>
                  <a:pt x="21080" y="15531"/>
                  <a:pt x="21247" y="15404"/>
                  <a:pt x="21273" y="15242"/>
                </a:cubicBezTo>
                <a:lnTo>
                  <a:pt x="21960" y="10452"/>
                </a:lnTo>
                <a:lnTo>
                  <a:pt x="22532" y="14021"/>
                </a:lnTo>
                <a:cubicBezTo>
                  <a:pt x="22558" y="14183"/>
                  <a:pt x="22724" y="14305"/>
                  <a:pt x="22926" y="14305"/>
                </a:cubicBezTo>
                <a:cubicBezTo>
                  <a:pt x="22934" y="14305"/>
                  <a:pt x="22943" y="14305"/>
                  <a:pt x="22951" y="14304"/>
                </a:cubicBezTo>
                <a:cubicBezTo>
                  <a:pt x="23158" y="14293"/>
                  <a:pt x="23322" y="14157"/>
                  <a:pt x="23327" y="13983"/>
                </a:cubicBezTo>
                <a:lnTo>
                  <a:pt x="23523" y="7733"/>
                </a:lnTo>
                <a:lnTo>
                  <a:pt x="24090" y="13176"/>
                </a:lnTo>
                <a:cubicBezTo>
                  <a:pt x="24106" y="13340"/>
                  <a:pt x="24270" y="13460"/>
                  <a:pt x="24466" y="13476"/>
                </a:cubicBezTo>
                <a:cubicBezTo>
                  <a:pt x="24475" y="13477"/>
                  <a:pt x="24484" y="13477"/>
                  <a:pt x="24493" y="13477"/>
                </a:cubicBezTo>
                <a:cubicBezTo>
                  <a:pt x="24683" y="13477"/>
                  <a:pt x="24844" y="13365"/>
                  <a:pt x="24880" y="13209"/>
                </a:cubicBezTo>
                <a:lnTo>
                  <a:pt x="25485" y="10686"/>
                </a:lnTo>
                <a:lnTo>
                  <a:pt x="29670" y="10686"/>
                </a:lnTo>
                <a:lnTo>
                  <a:pt x="30493" y="12528"/>
                </a:lnTo>
                <a:cubicBezTo>
                  <a:pt x="30553" y="12658"/>
                  <a:pt x="30700" y="12742"/>
                  <a:pt x="30868" y="12742"/>
                </a:cubicBezTo>
                <a:cubicBezTo>
                  <a:pt x="30882" y="12742"/>
                  <a:pt x="30897" y="12742"/>
                  <a:pt x="30912" y="12741"/>
                </a:cubicBezTo>
                <a:cubicBezTo>
                  <a:pt x="31092" y="12730"/>
                  <a:pt x="31239" y="12615"/>
                  <a:pt x="31266" y="12463"/>
                </a:cubicBezTo>
                <a:lnTo>
                  <a:pt x="32182" y="7406"/>
                </a:lnTo>
                <a:lnTo>
                  <a:pt x="32601" y="17078"/>
                </a:lnTo>
                <a:cubicBezTo>
                  <a:pt x="32607" y="17252"/>
                  <a:pt x="32781" y="17394"/>
                  <a:pt x="32994" y="17394"/>
                </a:cubicBezTo>
                <a:lnTo>
                  <a:pt x="32999" y="17394"/>
                </a:lnTo>
                <a:cubicBezTo>
                  <a:pt x="33206" y="17394"/>
                  <a:pt x="33381" y="17263"/>
                  <a:pt x="33397" y="17089"/>
                </a:cubicBezTo>
                <a:lnTo>
                  <a:pt x="34492" y="5395"/>
                </a:lnTo>
                <a:lnTo>
                  <a:pt x="34999" y="13269"/>
                </a:lnTo>
                <a:cubicBezTo>
                  <a:pt x="35015" y="13433"/>
                  <a:pt x="35173" y="13569"/>
                  <a:pt x="35380" y="13580"/>
                </a:cubicBezTo>
                <a:cubicBezTo>
                  <a:pt x="35385" y="13580"/>
                  <a:pt x="35390" y="13580"/>
                  <a:pt x="35394" y="13580"/>
                </a:cubicBezTo>
                <a:cubicBezTo>
                  <a:pt x="35590" y="13580"/>
                  <a:pt x="35763" y="13467"/>
                  <a:pt x="35795" y="13307"/>
                </a:cubicBezTo>
                <a:lnTo>
                  <a:pt x="36590" y="9542"/>
                </a:lnTo>
                <a:lnTo>
                  <a:pt x="37037" y="14392"/>
                </a:lnTo>
                <a:cubicBezTo>
                  <a:pt x="37053" y="14560"/>
                  <a:pt x="37217" y="14686"/>
                  <a:pt x="37418" y="14697"/>
                </a:cubicBezTo>
                <a:cubicBezTo>
                  <a:pt x="37423" y="14697"/>
                  <a:pt x="37427" y="14697"/>
                  <a:pt x="37432" y="14697"/>
                </a:cubicBezTo>
                <a:cubicBezTo>
                  <a:pt x="37623" y="14697"/>
                  <a:pt x="37795" y="14584"/>
                  <a:pt x="37832" y="14424"/>
                </a:cubicBezTo>
                <a:lnTo>
                  <a:pt x="38568" y="10855"/>
                </a:lnTo>
                <a:lnTo>
                  <a:pt x="42115" y="10855"/>
                </a:lnTo>
                <a:cubicBezTo>
                  <a:pt x="42333" y="10855"/>
                  <a:pt x="42513" y="10708"/>
                  <a:pt x="42513" y="10528"/>
                </a:cubicBezTo>
                <a:cubicBezTo>
                  <a:pt x="42513" y="10348"/>
                  <a:pt x="42333" y="10201"/>
                  <a:pt x="42115" y="10201"/>
                </a:cubicBezTo>
                <a:lnTo>
                  <a:pt x="38230" y="10201"/>
                </a:lnTo>
                <a:cubicBezTo>
                  <a:pt x="38034" y="10201"/>
                  <a:pt x="37871" y="10316"/>
                  <a:pt x="37838" y="10474"/>
                </a:cubicBezTo>
                <a:lnTo>
                  <a:pt x="37582" y="11656"/>
                </a:lnTo>
                <a:lnTo>
                  <a:pt x="37140" y="6850"/>
                </a:lnTo>
                <a:cubicBezTo>
                  <a:pt x="37124" y="6681"/>
                  <a:pt x="36961" y="6556"/>
                  <a:pt x="36759" y="6545"/>
                </a:cubicBezTo>
                <a:cubicBezTo>
                  <a:pt x="36754" y="6545"/>
                  <a:pt x="36750" y="6545"/>
                  <a:pt x="36745" y="6545"/>
                </a:cubicBezTo>
                <a:cubicBezTo>
                  <a:pt x="36549" y="6545"/>
                  <a:pt x="36377" y="6658"/>
                  <a:pt x="36345" y="6817"/>
                </a:cubicBezTo>
                <a:lnTo>
                  <a:pt x="35604" y="10327"/>
                </a:lnTo>
                <a:lnTo>
                  <a:pt x="34955" y="311"/>
                </a:lnTo>
                <a:cubicBezTo>
                  <a:pt x="34944" y="137"/>
                  <a:pt x="34770" y="1"/>
                  <a:pt x="3455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70" name="Google Shape;6070;p73"/>
          <p:cNvGrpSpPr/>
          <p:nvPr/>
        </p:nvGrpSpPr>
        <p:grpSpPr>
          <a:xfrm>
            <a:off x="2882968" y="1560496"/>
            <a:ext cx="554302" cy="1133118"/>
            <a:chOff x="3039218" y="1560945"/>
            <a:chExt cx="554302" cy="1133118"/>
          </a:xfrm>
        </p:grpSpPr>
        <p:sp>
          <p:nvSpPr>
            <p:cNvPr id="6071" name="Google Shape;6071;p73"/>
            <p:cNvSpPr/>
            <p:nvPr/>
          </p:nvSpPr>
          <p:spPr>
            <a:xfrm>
              <a:off x="3067043" y="2114615"/>
              <a:ext cx="25904" cy="6925"/>
            </a:xfrm>
            <a:custGeom>
              <a:avLst/>
              <a:gdLst/>
              <a:ahLst/>
              <a:cxnLst/>
              <a:rect l="l" t="t" r="r" b="b"/>
              <a:pathLst>
                <a:path w="1025" h="274" extrusionOk="0">
                  <a:moveTo>
                    <a:pt x="992" y="1"/>
                  </a:moveTo>
                  <a:cubicBezTo>
                    <a:pt x="992" y="1"/>
                    <a:pt x="0" y="61"/>
                    <a:pt x="38" y="208"/>
                  </a:cubicBezTo>
                  <a:cubicBezTo>
                    <a:pt x="51" y="257"/>
                    <a:pt x="165" y="273"/>
                    <a:pt x="311" y="273"/>
                  </a:cubicBezTo>
                  <a:cubicBezTo>
                    <a:pt x="603" y="273"/>
                    <a:pt x="1024" y="208"/>
                    <a:pt x="1024" y="208"/>
                  </a:cubicBezTo>
                  <a:lnTo>
                    <a:pt x="99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2" name="Google Shape;6072;p73"/>
            <p:cNvSpPr/>
            <p:nvPr/>
          </p:nvSpPr>
          <p:spPr>
            <a:xfrm>
              <a:off x="3039218" y="2118482"/>
              <a:ext cx="30378" cy="19940"/>
            </a:xfrm>
            <a:custGeom>
              <a:avLst/>
              <a:gdLst/>
              <a:ahLst/>
              <a:cxnLst/>
              <a:rect l="l" t="t" r="r" b="b"/>
              <a:pathLst>
                <a:path w="1202" h="789" extrusionOk="0">
                  <a:moveTo>
                    <a:pt x="1101" y="0"/>
                  </a:moveTo>
                  <a:cubicBezTo>
                    <a:pt x="1101" y="0"/>
                    <a:pt x="0" y="540"/>
                    <a:pt x="153" y="752"/>
                  </a:cubicBezTo>
                  <a:cubicBezTo>
                    <a:pt x="171" y="777"/>
                    <a:pt x="199" y="788"/>
                    <a:pt x="235" y="788"/>
                  </a:cubicBezTo>
                  <a:cubicBezTo>
                    <a:pt x="503" y="788"/>
                    <a:pt x="1201" y="160"/>
                    <a:pt x="1177" y="93"/>
                  </a:cubicBezTo>
                  <a:cubicBezTo>
                    <a:pt x="1172" y="49"/>
                    <a:pt x="1139" y="17"/>
                    <a:pt x="110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3" name="Google Shape;6073;p73"/>
            <p:cNvSpPr/>
            <p:nvPr/>
          </p:nvSpPr>
          <p:spPr>
            <a:xfrm>
              <a:off x="3062620" y="2148480"/>
              <a:ext cx="22543" cy="28078"/>
            </a:xfrm>
            <a:custGeom>
              <a:avLst/>
              <a:gdLst/>
              <a:ahLst/>
              <a:cxnLst/>
              <a:rect l="l" t="t" r="r" b="b"/>
              <a:pathLst>
                <a:path w="892" h="1111" extrusionOk="0">
                  <a:moveTo>
                    <a:pt x="742" y="0"/>
                  </a:moveTo>
                  <a:cubicBezTo>
                    <a:pt x="737" y="0"/>
                    <a:pt x="731" y="0"/>
                    <a:pt x="725" y="1"/>
                  </a:cubicBezTo>
                  <a:cubicBezTo>
                    <a:pt x="725" y="1"/>
                    <a:pt x="1" y="987"/>
                    <a:pt x="235" y="1102"/>
                  </a:cubicBezTo>
                  <a:cubicBezTo>
                    <a:pt x="247" y="1108"/>
                    <a:pt x="259" y="1111"/>
                    <a:pt x="272" y="1111"/>
                  </a:cubicBezTo>
                  <a:cubicBezTo>
                    <a:pt x="511" y="1111"/>
                    <a:pt x="891" y="96"/>
                    <a:pt x="834" y="39"/>
                  </a:cubicBezTo>
                  <a:cubicBezTo>
                    <a:pt x="811" y="15"/>
                    <a:pt x="779" y="0"/>
                    <a:pt x="742"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4" name="Google Shape;6074;p73"/>
            <p:cNvSpPr/>
            <p:nvPr/>
          </p:nvSpPr>
          <p:spPr>
            <a:xfrm>
              <a:off x="3049554" y="2174309"/>
              <a:ext cx="22518" cy="28128"/>
            </a:xfrm>
            <a:custGeom>
              <a:avLst/>
              <a:gdLst/>
              <a:ahLst/>
              <a:cxnLst/>
              <a:rect l="l" t="t" r="r" b="b"/>
              <a:pathLst>
                <a:path w="891" h="1113" extrusionOk="0">
                  <a:moveTo>
                    <a:pt x="751" y="0"/>
                  </a:moveTo>
                  <a:cubicBezTo>
                    <a:pt x="743" y="0"/>
                    <a:pt x="734" y="1"/>
                    <a:pt x="725" y="3"/>
                  </a:cubicBezTo>
                  <a:cubicBezTo>
                    <a:pt x="725" y="3"/>
                    <a:pt x="0" y="990"/>
                    <a:pt x="234" y="1104"/>
                  </a:cubicBezTo>
                  <a:cubicBezTo>
                    <a:pt x="246" y="1110"/>
                    <a:pt x="257" y="1112"/>
                    <a:pt x="270" y="1112"/>
                  </a:cubicBezTo>
                  <a:cubicBezTo>
                    <a:pt x="509" y="1112"/>
                    <a:pt x="891" y="93"/>
                    <a:pt x="834" y="42"/>
                  </a:cubicBezTo>
                  <a:cubicBezTo>
                    <a:pt x="812" y="16"/>
                    <a:pt x="784" y="0"/>
                    <a:pt x="75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5" name="Google Shape;6075;p73"/>
            <p:cNvSpPr/>
            <p:nvPr/>
          </p:nvSpPr>
          <p:spPr>
            <a:xfrm>
              <a:off x="3059739" y="2185024"/>
              <a:ext cx="23478" cy="31717"/>
            </a:xfrm>
            <a:custGeom>
              <a:avLst/>
              <a:gdLst/>
              <a:ahLst/>
              <a:cxnLst/>
              <a:rect l="l" t="t" r="r" b="b"/>
              <a:pathLst>
                <a:path w="929" h="1255" extrusionOk="0">
                  <a:moveTo>
                    <a:pt x="774" y="0"/>
                  </a:moveTo>
                  <a:cubicBezTo>
                    <a:pt x="763" y="0"/>
                    <a:pt x="752" y="2"/>
                    <a:pt x="741" y="4"/>
                  </a:cubicBezTo>
                  <a:cubicBezTo>
                    <a:pt x="741" y="4"/>
                    <a:pt x="0" y="1132"/>
                    <a:pt x="262" y="1247"/>
                  </a:cubicBezTo>
                  <a:cubicBezTo>
                    <a:pt x="273" y="1252"/>
                    <a:pt x="285" y="1254"/>
                    <a:pt x="297" y="1254"/>
                  </a:cubicBezTo>
                  <a:cubicBezTo>
                    <a:pt x="563" y="1254"/>
                    <a:pt x="929" y="95"/>
                    <a:pt x="861" y="43"/>
                  </a:cubicBezTo>
                  <a:cubicBezTo>
                    <a:pt x="841" y="14"/>
                    <a:pt x="807" y="0"/>
                    <a:pt x="7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6" name="Google Shape;6076;p73"/>
            <p:cNvSpPr/>
            <p:nvPr/>
          </p:nvSpPr>
          <p:spPr>
            <a:xfrm>
              <a:off x="3189741" y="2601161"/>
              <a:ext cx="123254" cy="92902"/>
            </a:xfrm>
            <a:custGeom>
              <a:avLst/>
              <a:gdLst/>
              <a:ahLst/>
              <a:cxnLst/>
              <a:rect l="l" t="t" r="r" b="b"/>
              <a:pathLst>
                <a:path w="4877" h="3676" extrusionOk="0">
                  <a:moveTo>
                    <a:pt x="3357" y="0"/>
                  </a:moveTo>
                  <a:cubicBezTo>
                    <a:pt x="3060" y="0"/>
                    <a:pt x="2834" y="65"/>
                    <a:pt x="2834" y="65"/>
                  </a:cubicBezTo>
                  <a:cubicBezTo>
                    <a:pt x="2855" y="376"/>
                    <a:pt x="2899" y="490"/>
                    <a:pt x="2316" y="806"/>
                  </a:cubicBezTo>
                  <a:cubicBezTo>
                    <a:pt x="1738" y="1117"/>
                    <a:pt x="850" y="2005"/>
                    <a:pt x="850" y="2005"/>
                  </a:cubicBezTo>
                  <a:cubicBezTo>
                    <a:pt x="0" y="2539"/>
                    <a:pt x="289" y="2599"/>
                    <a:pt x="289" y="2599"/>
                  </a:cubicBezTo>
                  <a:cubicBezTo>
                    <a:pt x="301" y="2616"/>
                    <a:pt x="324" y="2623"/>
                    <a:pt x="353" y="2623"/>
                  </a:cubicBezTo>
                  <a:cubicBezTo>
                    <a:pt x="526" y="2623"/>
                    <a:pt x="942" y="2359"/>
                    <a:pt x="943" y="2359"/>
                  </a:cubicBezTo>
                  <a:lnTo>
                    <a:pt x="943" y="2359"/>
                  </a:lnTo>
                  <a:cubicBezTo>
                    <a:pt x="431" y="2703"/>
                    <a:pt x="289" y="2964"/>
                    <a:pt x="354" y="3079"/>
                  </a:cubicBezTo>
                  <a:cubicBezTo>
                    <a:pt x="371" y="3111"/>
                    <a:pt x="400" y="3123"/>
                    <a:pt x="432" y="3123"/>
                  </a:cubicBezTo>
                  <a:cubicBezTo>
                    <a:pt x="511" y="3123"/>
                    <a:pt x="610" y="3051"/>
                    <a:pt x="610" y="3051"/>
                  </a:cubicBezTo>
                  <a:lnTo>
                    <a:pt x="1135" y="2668"/>
                  </a:lnTo>
                  <a:lnTo>
                    <a:pt x="1135" y="2668"/>
                  </a:lnTo>
                  <a:cubicBezTo>
                    <a:pt x="900" y="2870"/>
                    <a:pt x="590" y="3208"/>
                    <a:pt x="687" y="3296"/>
                  </a:cubicBezTo>
                  <a:cubicBezTo>
                    <a:pt x="726" y="3332"/>
                    <a:pt x="768" y="3345"/>
                    <a:pt x="809" y="3345"/>
                  </a:cubicBezTo>
                  <a:cubicBezTo>
                    <a:pt x="906" y="3345"/>
                    <a:pt x="992" y="3275"/>
                    <a:pt x="992" y="3275"/>
                  </a:cubicBezTo>
                  <a:lnTo>
                    <a:pt x="1657" y="2648"/>
                  </a:lnTo>
                  <a:lnTo>
                    <a:pt x="1657" y="2648"/>
                  </a:lnTo>
                  <a:cubicBezTo>
                    <a:pt x="1656" y="2648"/>
                    <a:pt x="1264" y="3051"/>
                    <a:pt x="1144" y="3269"/>
                  </a:cubicBezTo>
                  <a:cubicBezTo>
                    <a:pt x="1068" y="3408"/>
                    <a:pt x="1157" y="3485"/>
                    <a:pt x="1253" y="3485"/>
                  </a:cubicBezTo>
                  <a:cubicBezTo>
                    <a:pt x="1308" y="3485"/>
                    <a:pt x="1365" y="3459"/>
                    <a:pt x="1395" y="3405"/>
                  </a:cubicBezTo>
                  <a:cubicBezTo>
                    <a:pt x="1471" y="3258"/>
                    <a:pt x="2120" y="2768"/>
                    <a:pt x="2120" y="2768"/>
                  </a:cubicBezTo>
                  <a:cubicBezTo>
                    <a:pt x="2207" y="2299"/>
                    <a:pt x="3030" y="1896"/>
                    <a:pt x="3030" y="1896"/>
                  </a:cubicBezTo>
                  <a:lnTo>
                    <a:pt x="3030" y="1896"/>
                  </a:lnTo>
                  <a:cubicBezTo>
                    <a:pt x="2910" y="2049"/>
                    <a:pt x="2152" y="2806"/>
                    <a:pt x="2152" y="2806"/>
                  </a:cubicBezTo>
                  <a:cubicBezTo>
                    <a:pt x="2049" y="2828"/>
                    <a:pt x="1449" y="3509"/>
                    <a:pt x="1787" y="3656"/>
                  </a:cubicBezTo>
                  <a:cubicBezTo>
                    <a:pt x="1818" y="3669"/>
                    <a:pt x="1848" y="3676"/>
                    <a:pt x="1878" y="3676"/>
                  </a:cubicBezTo>
                  <a:cubicBezTo>
                    <a:pt x="2172" y="3676"/>
                    <a:pt x="2398" y="3068"/>
                    <a:pt x="2398" y="3068"/>
                  </a:cubicBezTo>
                  <a:cubicBezTo>
                    <a:pt x="2420" y="3069"/>
                    <a:pt x="2442" y="3070"/>
                    <a:pt x="2464" y="3070"/>
                  </a:cubicBezTo>
                  <a:cubicBezTo>
                    <a:pt x="3149" y="3070"/>
                    <a:pt x="3645" y="2267"/>
                    <a:pt x="3798" y="1929"/>
                  </a:cubicBezTo>
                  <a:cubicBezTo>
                    <a:pt x="3956" y="1575"/>
                    <a:pt x="4218" y="1640"/>
                    <a:pt x="4545" y="1466"/>
                  </a:cubicBezTo>
                  <a:cubicBezTo>
                    <a:pt x="4877" y="1291"/>
                    <a:pt x="4648" y="910"/>
                    <a:pt x="4648" y="910"/>
                  </a:cubicBezTo>
                  <a:cubicBezTo>
                    <a:pt x="4421" y="151"/>
                    <a:pt x="3808" y="0"/>
                    <a:pt x="33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7" name="Google Shape;6077;p73"/>
            <p:cNvSpPr/>
            <p:nvPr/>
          </p:nvSpPr>
          <p:spPr>
            <a:xfrm>
              <a:off x="3318353" y="2601161"/>
              <a:ext cx="123128" cy="92902"/>
            </a:xfrm>
            <a:custGeom>
              <a:avLst/>
              <a:gdLst/>
              <a:ahLst/>
              <a:cxnLst/>
              <a:rect l="l" t="t" r="r" b="b"/>
              <a:pathLst>
                <a:path w="4872" h="3676" extrusionOk="0">
                  <a:moveTo>
                    <a:pt x="1519" y="0"/>
                  </a:moveTo>
                  <a:cubicBezTo>
                    <a:pt x="1069" y="0"/>
                    <a:pt x="456" y="151"/>
                    <a:pt x="229" y="910"/>
                  </a:cubicBezTo>
                  <a:cubicBezTo>
                    <a:pt x="229" y="910"/>
                    <a:pt x="0" y="1291"/>
                    <a:pt x="327" y="1466"/>
                  </a:cubicBezTo>
                  <a:cubicBezTo>
                    <a:pt x="654" y="1640"/>
                    <a:pt x="921" y="1575"/>
                    <a:pt x="1079" y="1929"/>
                  </a:cubicBezTo>
                  <a:cubicBezTo>
                    <a:pt x="1232" y="2267"/>
                    <a:pt x="1728" y="3070"/>
                    <a:pt x="2413" y="3070"/>
                  </a:cubicBezTo>
                  <a:cubicBezTo>
                    <a:pt x="2435" y="3070"/>
                    <a:pt x="2457" y="3069"/>
                    <a:pt x="2480" y="3068"/>
                  </a:cubicBezTo>
                  <a:cubicBezTo>
                    <a:pt x="2480" y="3068"/>
                    <a:pt x="2705" y="3676"/>
                    <a:pt x="2996" y="3676"/>
                  </a:cubicBezTo>
                  <a:cubicBezTo>
                    <a:pt x="3025" y="3676"/>
                    <a:pt x="3054" y="3669"/>
                    <a:pt x="3085" y="3656"/>
                  </a:cubicBezTo>
                  <a:cubicBezTo>
                    <a:pt x="3422" y="3509"/>
                    <a:pt x="2823" y="2828"/>
                    <a:pt x="2719" y="2806"/>
                  </a:cubicBezTo>
                  <a:cubicBezTo>
                    <a:pt x="2719" y="2806"/>
                    <a:pt x="1962" y="2049"/>
                    <a:pt x="1842" y="1896"/>
                  </a:cubicBezTo>
                  <a:lnTo>
                    <a:pt x="1842" y="1896"/>
                  </a:lnTo>
                  <a:cubicBezTo>
                    <a:pt x="1842" y="1896"/>
                    <a:pt x="2665" y="2299"/>
                    <a:pt x="2752" y="2768"/>
                  </a:cubicBezTo>
                  <a:cubicBezTo>
                    <a:pt x="2752" y="2768"/>
                    <a:pt x="3406" y="3258"/>
                    <a:pt x="3482" y="3405"/>
                  </a:cubicBezTo>
                  <a:cubicBezTo>
                    <a:pt x="3510" y="3459"/>
                    <a:pt x="3566" y="3485"/>
                    <a:pt x="3621" y="3485"/>
                  </a:cubicBezTo>
                  <a:cubicBezTo>
                    <a:pt x="3715" y="3485"/>
                    <a:pt x="3804" y="3408"/>
                    <a:pt x="3728" y="3269"/>
                  </a:cubicBezTo>
                  <a:cubicBezTo>
                    <a:pt x="3608" y="3051"/>
                    <a:pt x="3216" y="2648"/>
                    <a:pt x="3215" y="2648"/>
                  </a:cubicBezTo>
                  <a:lnTo>
                    <a:pt x="3215" y="2648"/>
                  </a:lnTo>
                  <a:lnTo>
                    <a:pt x="3880" y="3275"/>
                  </a:lnTo>
                  <a:cubicBezTo>
                    <a:pt x="3880" y="3275"/>
                    <a:pt x="3966" y="3345"/>
                    <a:pt x="4063" y="3345"/>
                  </a:cubicBezTo>
                  <a:cubicBezTo>
                    <a:pt x="4104" y="3345"/>
                    <a:pt x="4146" y="3332"/>
                    <a:pt x="4185" y="3296"/>
                  </a:cubicBezTo>
                  <a:cubicBezTo>
                    <a:pt x="4283" y="3207"/>
                    <a:pt x="3962" y="2860"/>
                    <a:pt x="3729" y="2660"/>
                  </a:cubicBezTo>
                  <a:lnTo>
                    <a:pt x="3729" y="2660"/>
                  </a:lnTo>
                  <a:lnTo>
                    <a:pt x="4262" y="3051"/>
                  </a:lnTo>
                  <a:cubicBezTo>
                    <a:pt x="4262" y="3051"/>
                    <a:pt x="4364" y="3123"/>
                    <a:pt x="4444" y="3123"/>
                  </a:cubicBezTo>
                  <a:cubicBezTo>
                    <a:pt x="4477" y="3123"/>
                    <a:pt x="4506" y="3111"/>
                    <a:pt x="4523" y="3079"/>
                  </a:cubicBezTo>
                  <a:cubicBezTo>
                    <a:pt x="4583" y="2964"/>
                    <a:pt x="4447" y="2703"/>
                    <a:pt x="3929" y="2359"/>
                  </a:cubicBezTo>
                  <a:lnTo>
                    <a:pt x="3929" y="2359"/>
                  </a:lnTo>
                  <a:cubicBezTo>
                    <a:pt x="3929" y="2359"/>
                    <a:pt x="4350" y="2623"/>
                    <a:pt x="4524" y="2623"/>
                  </a:cubicBezTo>
                  <a:cubicBezTo>
                    <a:pt x="4554" y="2623"/>
                    <a:pt x="4576" y="2616"/>
                    <a:pt x="4588" y="2599"/>
                  </a:cubicBezTo>
                  <a:cubicBezTo>
                    <a:pt x="4588" y="2599"/>
                    <a:pt x="4872" y="2539"/>
                    <a:pt x="4022" y="2005"/>
                  </a:cubicBezTo>
                  <a:cubicBezTo>
                    <a:pt x="4022" y="2005"/>
                    <a:pt x="3139" y="1117"/>
                    <a:pt x="2556" y="806"/>
                  </a:cubicBezTo>
                  <a:cubicBezTo>
                    <a:pt x="1967" y="490"/>
                    <a:pt x="2017" y="376"/>
                    <a:pt x="2038" y="65"/>
                  </a:cubicBezTo>
                  <a:cubicBezTo>
                    <a:pt x="2040" y="65"/>
                    <a:pt x="1815" y="0"/>
                    <a:pt x="151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8" name="Google Shape;6078;p73"/>
            <p:cNvSpPr/>
            <p:nvPr/>
          </p:nvSpPr>
          <p:spPr>
            <a:xfrm>
              <a:off x="3198814" y="1987343"/>
              <a:ext cx="235110" cy="126742"/>
            </a:xfrm>
            <a:custGeom>
              <a:avLst/>
              <a:gdLst/>
              <a:ahLst/>
              <a:cxnLst/>
              <a:rect l="l" t="t" r="r" b="b"/>
              <a:pathLst>
                <a:path w="9303" h="5015" extrusionOk="0">
                  <a:moveTo>
                    <a:pt x="2438" y="1"/>
                  </a:moveTo>
                  <a:cubicBezTo>
                    <a:pt x="2196" y="1"/>
                    <a:pt x="1925" y="61"/>
                    <a:pt x="1624" y="209"/>
                  </a:cubicBezTo>
                  <a:cubicBezTo>
                    <a:pt x="1" y="1010"/>
                    <a:pt x="507" y="1942"/>
                    <a:pt x="1292" y="2361"/>
                  </a:cubicBezTo>
                  <a:cubicBezTo>
                    <a:pt x="2077" y="2781"/>
                    <a:pt x="2338" y="3337"/>
                    <a:pt x="2600" y="3794"/>
                  </a:cubicBezTo>
                  <a:cubicBezTo>
                    <a:pt x="2713" y="3998"/>
                    <a:pt x="2809" y="4026"/>
                    <a:pt x="2915" y="4026"/>
                  </a:cubicBezTo>
                  <a:cubicBezTo>
                    <a:pt x="2955" y="4026"/>
                    <a:pt x="2996" y="4022"/>
                    <a:pt x="3039" y="4022"/>
                  </a:cubicBezTo>
                  <a:cubicBezTo>
                    <a:pt x="3144" y="4022"/>
                    <a:pt x="3264" y="4044"/>
                    <a:pt x="3417" y="4197"/>
                  </a:cubicBezTo>
                  <a:cubicBezTo>
                    <a:pt x="3788" y="4568"/>
                    <a:pt x="4126" y="4988"/>
                    <a:pt x="4627" y="5015"/>
                  </a:cubicBezTo>
                  <a:lnTo>
                    <a:pt x="4681" y="5015"/>
                  </a:lnTo>
                  <a:cubicBezTo>
                    <a:pt x="5183" y="4982"/>
                    <a:pt x="5521" y="4563"/>
                    <a:pt x="5891" y="4197"/>
                  </a:cubicBezTo>
                  <a:cubicBezTo>
                    <a:pt x="6044" y="4044"/>
                    <a:pt x="6164" y="4022"/>
                    <a:pt x="6269" y="4022"/>
                  </a:cubicBezTo>
                  <a:cubicBezTo>
                    <a:pt x="6312" y="4022"/>
                    <a:pt x="6353" y="4026"/>
                    <a:pt x="6393" y="4026"/>
                  </a:cubicBezTo>
                  <a:cubicBezTo>
                    <a:pt x="6499" y="4026"/>
                    <a:pt x="6596" y="3998"/>
                    <a:pt x="6708" y="3794"/>
                  </a:cubicBezTo>
                  <a:cubicBezTo>
                    <a:pt x="6964" y="3337"/>
                    <a:pt x="7231" y="2781"/>
                    <a:pt x="8016" y="2361"/>
                  </a:cubicBezTo>
                  <a:cubicBezTo>
                    <a:pt x="8801" y="1942"/>
                    <a:pt x="9302" y="1015"/>
                    <a:pt x="7678" y="209"/>
                  </a:cubicBezTo>
                  <a:cubicBezTo>
                    <a:pt x="7378" y="61"/>
                    <a:pt x="7107" y="1"/>
                    <a:pt x="6865" y="1"/>
                  </a:cubicBezTo>
                  <a:cubicBezTo>
                    <a:pt x="5795" y="1"/>
                    <a:pt x="5292" y="1179"/>
                    <a:pt x="5292" y="1179"/>
                  </a:cubicBezTo>
                  <a:cubicBezTo>
                    <a:pt x="5292" y="1179"/>
                    <a:pt x="4899" y="1770"/>
                    <a:pt x="5162" y="1770"/>
                  </a:cubicBezTo>
                  <a:cubicBezTo>
                    <a:pt x="5198" y="1770"/>
                    <a:pt x="5245" y="1759"/>
                    <a:pt x="5308" y="1735"/>
                  </a:cubicBezTo>
                  <a:cubicBezTo>
                    <a:pt x="5390" y="1702"/>
                    <a:pt x="5469" y="1687"/>
                    <a:pt x="5544" y="1687"/>
                  </a:cubicBezTo>
                  <a:cubicBezTo>
                    <a:pt x="5949" y="1687"/>
                    <a:pt x="6242" y="2133"/>
                    <a:pt x="6283" y="2753"/>
                  </a:cubicBezTo>
                  <a:cubicBezTo>
                    <a:pt x="6327" y="3495"/>
                    <a:pt x="5858" y="3233"/>
                    <a:pt x="5308" y="3903"/>
                  </a:cubicBezTo>
                  <a:cubicBezTo>
                    <a:pt x="5042" y="4233"/>
                    <a:pt x="4874" y="4316"/>
                    <a:pt x="4771" y="4316"/>
                  </a:cubicBezTo>
                  <a:cubicBezTo>
                    <a:pt x="4733" y="4316"/>
                    <a:pt x="4704" y="4305"/>
                    <a:pt x="4681" y="4290"/>
                  </a:cubicBezTo>
                  <a:lnTo>
                    <a:pt x="4681" y="4219"/>
                  </a:lnTo>
                  <a:cubicBezTo>
                    <a:pt x="4670" y="4236"/>
                    <a:pt x="4665" y="4252"/>
                    <a:pt x="4654" y="4263"/>
                  </a:cubicBezTo>
                  <a:cubicBezTo>
                    <a:pt x="4638" y="4252"/>
                    <a:pt x="4632" y="4236"/>
                    <a:pt x="4621" y="4219"/>
                  </a:cubicBezTo>
                  <a:lnTo>
                    <a:pt x="4621" y="4290"/>
                  </a:lnTo>
                  <a:cubicBezTo>
                    <a:pt x="4601" y="4305"/>
                    <a:pt x="4572" y="4316"/>
                    <a:pt x="4534" y="4316"/>
                  </a:cubicBezTo>
                  <a:cubicBezTo>
                    <a:pt x="4431" y="4316"/>
                    <a:pt x="4261" y="4233"/>
                    <a:pt x="3995" y="3903"/>
                  </a:cubicBezTo>
                  <a:cubicBezTo>
                    <a:pt x="3444" y="3228"/>
                    <a:pt x="2976" y="3495"/>
                    <a:pt x="3019" y="2753"/>
                  </a:cubicBezTo>
                  <a:cubicBezTo>
                    <a:pt x="3061" y="2129"/>
                    <a:pt x="3354" y="1686"/>
                    <a:pt x="3758" y="1686"/>
                  </a:cubicBezTo>
                  <a:cubicBezTo>
                    <a:pt x="3833" y="1686"/>
                    <a:pt x="3912" y="1702"/>
                    <a:pt x="3995" y="1735"/>
                  </a:cubicBezTo>
                  <a:cubicBezTo>
                    <a:pt x="4056" y="1758"/>
                    <a:pt x="4103" y="1769"/>
                    <a:pt x="4139" y="1769"/>
                  </a:cubicBezTo>
                  <a:cubicBezTo>
                    <a:pt x="4406" y="1769"/>
                    <a:pt x="4011" y="1179"/>
                    <a:pt x="4011" y="1179"/>
                  </a:cubicBezTo>
                  <a:cubicBezTo>
                    <a:pt x="4011" y="1179"/>
                    <a:pt x="3507" y="1"/>
                    <a:pt x="243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9" name="Google Shape;6079;p73"/>
            <p:cNvSpPr/>
            <p:nvPr/>
          </p:nvSpPr>
          <p:spPr>
            <a:xfrm>
              <a:off x="3304301" y="2011327"/>
              <a:ext cx="25500" cy="16553"/>
            </a:xfrm>
            <a:custGeom>
              <a:avLst/>
              <a:gdLst/>
              <a:ahLst/>
              <a:cxnLst/>
              <a:rect l="l" t="t" r="r" b="b"/>
              <a:pathLst>
                <a:path w="1009" h="655" extrusionOk="0">
                  <a:moveTo>
                    <a:pt x="126" y="1"/>
                  </a:moveTo>
                  <a:cubicBezTo>
                    <a:pt x="55" y="1"/>
                    <a:pt x="1" y="55"/>
                    <a:pt x="1" y="126"/>
                  </a:cubicBezTo>
                  <a:lnTo>
                    <a:pt x="1" y="529"/>
                  </a:lnTo>
                  <a:cubicBezTo>
                    <a:pt x="1" y="600"/>
                    <a:pt x="55" y="655"/>
                    <a:pt x="126" y="655"/>
                  </a:cubicBezTo>
                  <a:lnTo>
                    <a:pt x="889" y="655"/>
                  </a:lnTo>
                  <a:cubicBezTo>
                    <a:pt x="954" y="655"/>
                    <a:pt x="1009" y="600"/>
                    <a:pt x="1009" y="529"/>
                  </a:cubicBezTo>
                  <a:lnTo>
                    <a:pt x="1009" y="126"/>
                  </a:lnTo>
                  <a:cubicBezTo>
                    <a:pt x="1009" y="55"/>
                    <a:pt x="954" y="1"/>
                    <a:pt x="8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0" name="Google Shape;6080;p73"/>
            <p:cNvSpPr/>
            <p:nvPr/>
          </p:nvSpPr>
          <p:spPr>
            <a:xfrm>
              <a:off x="3304301" y="2005944"/>
              <a:ext cx="25500" cy="5560"/>
            </a:xfrm>
            <a:custGeom>
              <a:avLst/>
              <a:gdLst/>
              <a:ahLst/>
              <a:cxnLst/>
              <a:rect l="l" t="t" r="r" b="b"/>
              <a:pathLst>
                <a:path w="1009" h="220" extrusionOk="0">
                  <a:moveTo>
                    <a:pt x="105" y="1"/>
                  </a:moveTo>
                  <a:cubicBezTo>
                    <a:pt x="45" y="1"/>
                    <a:pt x="1" y="48"/>
                    <a:pt x="6" y="110"/>
                  </a:cubicBezTo>
                  <a:cubicBezTo>
                    <a:pt x="6" y="170"/>
                    <a:pt x="50" y="219"/>
                    <a:pt x="115" y="219"/>
                  </a:cubicBezTo>
                  <a:lnTo>
                    <a:pt x="900" y="219"/>
                  </a:lnTo>
                  <a:cubicBezTo>
                    <a:pt x="960" y="219"/>
                    <a:pt x="1009" y="170"/>
                    <a:pt x="1009" y="110"/>
                  </a:cubicBezTo>
                  <a:cubicBezTo>
                    <a:pt x="1009" y="48"/>
                    <a:pt x="965" y="1"/>
                    <a:pt x="909" y="1"/>
                  </a:cubicBezTo>
                  <a:cubicBezTo>
                    <a:pt x="906" y="1"/>
                    <a:pt x="903" y="1"/>
                    <a:pt x="900" y="1"/>
                  </a:cubicBezTo>
                  <a:lnTo>
                    <a:pt x="115" y="1"/>
                  </a:lnTo>
                  <a:cubicBezTo>
                    <a:pt x="112" y="1"/>
                    <a:pt x="108" y="1"/>
                    <a:pt x="10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1" name="Google Shape;6081;p73"/>
            <p:cNvSpPr/>
            <p:nvPr/>
          </p:nvSpPr>
          <p:spPr>
            <a:xfrm>
              <a:off x="3304301" y="1989441"/>
              <a:ext cx="25500" cy="16402"/>
            </a:xfrm>
            <a:custGeom>
              <a:avLst/>
              <a:gdLst/>
              <a:ahLst/>
              <a:cxnLst/>
              <a:rect l="l" t="t" r="r" b="b"/>
              <a:pathLst>
                <a:path w="1009" h="649" extrusionOk="0">
                  <a:moveTo>
                    <a:pt x="126" y="0"/>
                  </a:moveTo>
                  <a:cubicBezTo>
                    <a:pt x="55" y="0"/>
                    <a:pt x="1" y="55"/>
                    <a:pt x="1" y="126"/>
                  </a:cubicBezTo>
                  <a:lnTo>
                    <a:pt x="1" y="529"/>
                  </a:lnTo>
                  <a:cubicBezTo>
                    <a:pt x="1" y="600"/>
                    <a:pt x="55" y="649"/>
                    <a:pt x="126" y="649"/>
                  </a:cubicBezTo>
                  <a:lnTo>
                    <a:pt x="889" y="649"/>
                  </a:lnTo>
                  <a:cubicBezTo>
                    <a:pt x="954" y="649"/>
                    <a:pt x="1009" y="600"/>
                    <a:pt x="1009" y="529"/>
                  </a:cubicBezTo>
                  <a:lnTo>
                    <a:pt x="1009" y="126"/>
                  </a:lnTo>
                  <a:cubicBezTo>
                    <a:pt x="1009" y="55"/>
                    <a:pt x="954" y="0"/>
                    <a:pt x="88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2" name="Google Shape;6082;p73"/>
            <p:cNvSpPr/>
            <p:nvPr/>
          </p:nvSpPr>
          <p:spPr>
            <a:xfrm>
              <a:off x="3304301" y="1984058"/>
              <a:ext cx="25500" cy="5535"/>
            </a:xfrm>
            <a:custGeom>
              <a:avLst/>
              <a:gdLst/>
              <a:ahLst/>
              <a:cxnLst/>
              <a:rect l="l" t="t" r="r" b="b"/>
              <a:pathLst>
                <a:path w="1009" h="219" extrusionOk="0">
                  <a:moveTo>
                    <a:pt x="115" y="1"/>
                  </a:moveTo>
                  <a:cubicBezTo>
                    <a:pt x="50" y="1"/>
                    <a:pt x="1" y="50"/>
                    <a:pt x="6" y="110"/>
                  </a:cubicBezTo>
                  <a:cubicBezTo>
                    <a:pt x="6" y="170"/>
                    <a:pt x="50" y="219"/>
                    <a:pt x="115" y="219"/>
                  </a:cubicBezTo>
                  <a:lnTo>
                    <a:pt x="900" y="219"/>
                  </a:lnTo>
                  <a:cubicBezTo>
                    <a:pt x="960" y="219"/>
                    <a:pt x="1009" y="170"/>
                    <a:pt x="1009" y="110"/>
                  </a:cubicBezTo>
                  <a:cubicBezTo>
                    <a:pt x="1009" y="50"/>
                    <a:pt x="960" y="1"/>
                    <a:pt x="90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3" name="Google Shape;6083;p73"/>
            <p:cNvSpPr/>
            <p:nvPr/>
          </p:nvSpPr>
          <p:spPr>
            <a:xfrm>
              <a:off x="3304301" y="1967555"/>
              <a:ext cx="25500" cy="16402"/>
            </a:xfrm>
            <a:custGeom>
              <a:avLst/>
              <a:gdLst/>
              <a:ahLst/>
              <a:cxnLst/>
              <a:rect l="l" t="t" r="r" b="b"/>
              <a:pathLst>
                <a:path w="1009" h="649" extrusionOk="0">
                  <a:moveTo>
                    <a:pt x="126" y="0"/>
                  </a:moveTo>
                  <a:cubicBezTo>
                    <a:pt x="55" y="0"/>
                    <a:pt x="1" y="55"/>
                    <a:pt x="1" y="125"/>
                  </a:cubicBezTo>
                  <a:lnTo>
                    <a:pt x="1" y="529"/>
                  </a:lnTo>
                  <a:cubicBezTo>
                    <a:pt x="1" y="594"/>
                    <a:pt x="55" y="649"/>
                    <a:pt x="126" y="649"/>
                  </a:cubicBezTo>
                  <a:lnTo>
                    <a:pt x="889" y="649"/>
                  </a:lnTo>
                  <a:cubicBezTo>
                    <a:pt x="954" y="649"/>
                    <a:pt x="1009" y="594"/>
                    <a:pt x="1009" y="529"/>
                  </a:cubicBezTo>
                  <a:lnTo>
                    <a:pt x="1009" y="125"/>
                  </a:lnTo>
                  <a:cubicBezTo>
                    <a:pt x="1009" y="55"/>
                    <a:pt x="954" y="0"/>
                    <a:pt x="88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4" name="Google Shape;6084;p73"/>
            <p:cNvSpPr/>
            <p:nvPr/>
          </p:nvSpPr>
          <p:spPr>
            <a:xfrm>
              <a:off x="3304301" y="1962045"/>
              <a:ext cx="25500" cy="5535"/>
            </a:xfrm>
            <a:custGeom>
              <a:avLst/>
              <a:gdLst/>
              <a:ahLst/>
              <a:cxnLst/>
              <a:rect l="l" t="t" r="r" b="b"/>
              <a:pathLst>
                <a:path w="1009" h="219" extrusionOk="0">
                  <a:moveTo>
                    <a:pt x="115" y="0"/>
                  </a:moveTo>
                  <a:cubicBezTo>
                    <a:pt x="50" y="0"/>
                    <a:pt x="1" y="49"/>
                    <a:pt x="6" y="109"/>
                  </a:cubicBezTo>
                  <a:cubicBezTo>
                    <a:pt x="6" y="169"/>
                    <a:pt x="50" y="218"/>
                    <a:pt x="115" y="218"/>
                  </a:cubicBezTo>
                  <a:lnTo>
                    <a:pt x="900" y="218"/>
                  </a:lnTo>
                  <a:cubicBezTo>
                    <a:pt x="960" y="218"/>
                    <a:pt x="1009" y="169"/>
                    <a:pt x="1009" y="109"/>
                  </a:cubicBezTo>
                  <a:cubicBezTo>
                    <a:pt x="1009" y="49"/>
                    <a:pt x="960" y="0"/>
                    <a:pt x="90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5" name="Google Shape;6085;p73"/>
            <p:cNvSpPr/>
            <p:nvPr/>
          </p:nvSpPr>
          <p:spPr>
            <a:xfrm>
              <a:off x="3304301" y="1945643"/>
              <a:ext cx="25500" cy="16427"/>
            </a:xfrm>
            <a:custGeom>
              <a:avLst/>
              <a:gdLst/>
              <a:ahLst/>
              <a:cxnLst/>
              <a:rect l="l" t="t" r="r" b="b"/>
              <a:pathLst>
                <a:path w="1009" h="650" extrusionOk="0">
                  <a:moveTo>
                    <a:pt x="126" y="1"/>
                  </a:moveTo>
                  <a:cubicBezTo>
                    <a:pt x="55" y="1"/>
                    <a:pt x="1" y="55"/>
                    <a:pt x="1" y="121"/>
                  </a:cubicBezTo>
                  <a:lnTo>
                    <a:pt x="1" y="529"/>
                  </a:lnTo>
                  <a:cubicBezTo>
                    <a:pt x="1" y="595"/>
                    <a:pt x="55" y="649"/>
                    <a:pt x="126" y="649"/>
                  </a:cubicBezTo>
                  <a:lnTo>
                    <a:pt x="889" y="649"/>
                  </a:lnTo>
                  <a:cubicBezTo>
                    <a:pt x="954" y="649"/>
                    <a:pt x="1009" y="595"/>
                    <a:pt x="1009" y="529"/>
                  </a:cubicBezTo>
                  <a:lnTo>
                    <a:pt x="1009" y="121"/>
                  </a:lnTo>
                  <a:cubicBezTo>
                    <a:pt x="1009" y="55"/>
                    <a:pt x="954" y="1"/>
                    <a:pt x="8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6" name="Google Shape;6086;p73"/>
            <p:cNvSpPr/>
            <p:nvPr/>
          </p:nvSpPr>
          <p:spPr>
            <a:xfrm>
              <a:off x="3304301" y="1940134"/>
              <a:ext cx="25500" cy="5535"/>
            </a:xfrm>
            <a:custGeom>
              <a:avLst/>
              <a:gdLst/>
              <a:ahLst/>
              <a:cxnLst/>
              <a:rect l="l" t="t" r="r" b="b"/>
              <a:pathLst>
                <a:path w="1009" h="219" extrusionOk="0">
                  <a:moveTo>
                    <a:pt x="115" y="1"/>
                  </a:moveTo>
                  <a:cubicBezTo>
                    <a:pt x="50" y="1"/>
                    <a:pt x="1" y="50"/>
                    <a:pt x="6" y="110"/>
                  </a:cubicBezTo>
                  <a:cubicBezTo>
                    <a:pt x="6" y="170"/>
                    <a:pt x="50" y="219"/>
                    <a:pt x="115" y="219"/>
                  </a:cubicBezTo>
                  <a:lnTo>
                    <a:pt x="900" y="219"/>
                  </a:lnTo>
                  <a:cubicBezTo>
                    <a:pt x="960" y="219"/>
                    <a:pt x="1009" y="170"/>
                    <a:pt x="1009" y="110"/>
                  </a:cubicBezTo>
                  <a:cubicBezTo>
                    <a:pt x="1009" y="50"/>
                    <a:pt x="960" y="1"/>
                    <a:pt x="90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7" name="Google Shape;6087;p73"/>
            <p:cNvSpPr/>
            <p:nvPr/>
          </p:nvSpPr>
          <p:spPr>
            <a:xfrm>
              <a:off x="3304301" y="1923757"/>
              <a:ext cx="25500" cy="16402"/>
            </a:xfrm>
            <a:custGeom>
              <a:avLst/>
              <a:gdLst/>
              <a:ahLst/>
              <a:cxnLst/>
              <a:rect l="l" t="t" r="r" b="b"/>
              <a:pathLst>
                <a:path w="1009" h="649" extrusionOk="0">
                  <a:moveTo>
                    <a:pt x="126" y="0"/>
                  </a:moveTo>
                  <a:cubicBezTo>
                    <a:pt x="55" y="0"/>
                    <a:pt x="1" y="55"/>
                    <a:pt x="1" y="120"/>
                  </a:cubicBezTo>
                  <a:lnTo>
                    <a:pt x="1" y="529"/>
                  </a:lnTo>
                  <a:cubicBezTo>
                    <a:pt x="1" y="594"/>
                    <a:pt x="55" y="649"/>
                    <a:pt x="126" y="649"/>
                  </a:cubicBezTo>
                  <a:lnTo>
                    <a:pt x="889" y="649"/>
                  </a:lnTo>
                  <a:cubicBezTo>
                    <a:pt x="954" y="649"/>
                    <a:pt x="1009" y="594"/>
                    <a:pt x="1009" y="529"/>
                  </a:cubicBezTo>
                  <a:lnTo>
                    <a:pt x="1009" y="120"/>
                  </a:lnTo>
                  <a:cubicBezTo>
                    <a:pt x="1009" y="55"/>
                    <a:pt x="954" y="0"/>
                    <a:pt x="88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8" name="Google Shape;6088;p73"/>
            <p:cNvSpPr/>
            <p:nvPr/>
          </p:nvSpPr>
          <p:spPr>
            <a:xfrm>
              <a:off x="3304301" y="1918248"/>
              <a:ext cx="25500" cy="5535"/>
            </a:xfrm>
            <a:custGeom>
              <a:avLst/>
              <a:gdLst/>
              <a:ahLst/>
              <a:cxnLst/>
              <a:rect l="l" t="t" r="r" b="b"/>
              <a:pathLst>
                <a:path w="1009" h="219" extrusionOk="0">
                  <a:moveTo>
                    <a:pt x="115" y="0"/>
                  </a:moveTo>
                  <a:cubicBezTo>
                    <a:pt x="50" y="0"/>
                    <a:pt x="6" y="49"/>
                    <a:pt x="6" y="109"/>
                  </a:cubicBezTo>
                  <a:cubicBezTo>
                    <a:pt x="1" y="169"/>
                    <a:pt x="50" y="218"/>
                    <a:pt x="115" y="218"/>
                  </a:cubicBezTo>
                  <a:lnTo>
                    <a:pt x="900" y="218"/>
                  </a:lnTo>
                  <a:cubicBezTo>
                    <a:pt x="960" y="218"/>
                    <a:pt x="1009" y="169"/>
                    <a:pt x="1009" y="109"/>
                  </a:cubicBezTo>
                  <a:cubicBezTo>
                    <a:pt x="1009" y="49"/>
                    <a:pt x="960" y="0"/>
                    <a:pt x="90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9" name="Google Shape;6089;p73"/>
            <p:cNvSpPr/>
            <p:nvPr/>
          </p:nvSpPr>
          <p:spPr>
            <a:xfrm>
              <a:off x="3304301" y="1901846"/>
              <a:ext cx="25500" cy="16427"/>
            </a:xfrm>
            <a:custGeom>
              <a:avLst/>
              <a:gdLst/>
              <a:ahLst/>
              <a:cxnLst/>
              <a:rect l="l" t="t" r="r" b="b"/>
              <a:pathLst>
                <a:path w="1009" h="650" extrusionOk="0">
                  <a:moveTo>
                    <a:pt x="126" y="1"/>
                  </a:moveTo>
                  <a:cubicBezTo>
                    <a:pt x="55" y="1"/>
                    <a:pt x="1" y="55"/>
                    <a:pt x="1" y="121"/>
                  </a:cubicBezTo>
                  <a:lnTo>
                    <a:pt x="1" y="529"/>
                  </a:lnTo>
                  <a:cubicBezTo>
                    <a:pt x="1" y="595"/>
                    <a:pt x="55" y="649"/>
                    <a:pt x="126" y="649"/>
                  </a:cubicBezTo>
                  <a:lnTo>
                    <a:pt x="889" y="649"/>
                  </a:lnTo>
                  <a:cubicBezTo>
                    <a:pt x="954" y="649"/>
                    <a:pt x="1009" y="595"/>
                    <a:pt x="1009" y="529"/>
                  </a:cubicBezTo>
                  <a:lnTo>
                    <a:pt x="1009" y="121"/>
                  </a:lnTo>
                  <a:cubicBezTo>
                    <a:pt x="1009" y="55"/>
                    <a:pt x="954" y="1"/>
                    <a:pt x="8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0" name="Google Shape;6090;p73"/>
            <p:cNvSpPr/>
            <p:nvPr/>
          </p:nvSpPr>
          <p:spPr>
            <a:xfrm>
              <a:off x="3304301" y="1896337"/>
              <a:ext cx="25500" cy="5535"/>
            </a:xfrm>
            <a:custGeom>
              <a:avLst/>
              <a:gdLst/>
              <a:ahLst/>
              <a:cxnLst/>
              <a:rect l="l" t="t" r="r" b="b"/>
              <a:pathLst>
                <a:path w="1009" h="219" extrusionOk="0">
                  <a:moveTo>
                    <a:pt x="105" y="1"/>
                  </a:moveTo>
                  <a:cubicBezTo>
                    <a:pt x="45" y="1"/>
                    <a:pt x="6" y="48"/>
                    <a:pt x="6" y="110"/>
                  </a:cubicBezTo>
                  <a:cubicBezTo>
                    <a:pt x="1" y="170"/>
                    <a:pt x="50" y="219"/>
                    <a:pt x="115" y="219"/>
                  </a:cubicBezTo>
                  <a:lnTo>
                    <a:pt x="900" y="219"/>
                  </a:lnTo>
                  <a:cubicBezTo>
                    <a:pt x="960" y="219"/>
                    <a:pt x="1009" y="170"/>
                    <a:pt x="1009" y="110"/>
                  </a:cubicBezTo>
                  <a:cubicBezTo>
                    <a:pt x="1009" y="45"/>
                    <a:pt x="960" y="1"/>
                    <a:pt x="900" y="1"/>
                  </a:cubicBezTo>
                  <a:lnTo>
                    <a:pt x="115" y="1"/>
                  </a:lnTo>
                  <a:cubicBezTo>
                    <a:pt x="112" y="1"/>
                    <a:pt x="108" y="1"/>
                    <a:pt x="10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1" name="Google Shape;6091;p73"/>
            <p:cNvSpPr/>
            <p:nvPr/>
          </p:nvSpPr>
          <p:spPr>
            <a:xfrm>
              <a:off x="3304301" y="1879960"/>
              <a:ext cx="25500" cy="16402"/>
            </a:xfrm>
            <a:custGeom>
              <a:avLst/>
              <a:gdLst/>
              <a:ahLst/>
              <a:cxnLst/>
              <a:rect l="l" t="t" r="r" b="b"/>
              <a:pathLst>
                <a:path w="1009" h="649" extrusionOk="0">
                  <a:moveTo>
                    <a:pt x="126" y="1"/>
                  </a:moveTo>
                  <a:cubicBezTo>
                    <a:pt x="55" y="1"/>
                    <a:pt x="1" y="55"/>
                    <a:pt x="1" y="120"/>
                  </a:cubicBezTo>
                  <a:lnTo>
                    <a:pt x="1" y="524"/>
                  </a:lnTo>
                  <a:cubicBezTo>
                    <a:pt x="1" y="594"/>
                    <a:pt x="55" y="649"/>
                    <a:pt x="126" y="649"/>
                  </a:cubicBezTo>
                  <a:lnTo>
                    <a:pt x="889" y="649"/>
                  </a:lnTo>
                  <a:cubicBezTo>
                    <a:pt x="954" y="649"/>
                    <a:pt x="1009" y="594"/>
                    <a:pt x="1009" y="524"/>
                  </a:cubicBezTo>
                  <a:lnTo>
                    <a:pt x="1009" y="120"/>
                  </a:lnTo>
                  <a:cubicBezTo>
                    <a:pt x="1009" y="55"/>
                    <a:pt x="954" y="1"/>
                    <a:pt x="8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2" name="Google Shape;6092;p73"/>
            <p:cNvSpPr/>
            <p:nvPr/>
          </p:nvSpPr>
          <p:spPr>
            <a:xfrm>
              <a:off x="3304301" y="1874451"/>
              <a:ext cx="25500" cy="5535"/>
            </a:xfrm>
            <a:custGeom>
              <a:avLst/>
              <a:gdLst/>
              <a:ahLst/>
              <a:cxnLst/>
              <a:rect l="l" t="t" r="r" b="b"/>
              <a:pathLst>
                <a:path w="1009" h="219" extrusionOk="0">
                  <a:moveTo>
                    <a:pt x="115" y="1"/>
                  </a:moveTo>
                  <a:cubicBezTo>
                    <a:pt x="50" y="1"/>
                    <a:pt x="6" y="50"/>
                    <a:pt x="6" y="110"/>
                  </a:cubicBezTo>
                  <a:cubicBezTo>
                    <a:pt x="1" y="170"/>
                    <a:pt x="50" y="219"/>
                    <a:pt x="115" y="219"/>
                  </a:cubicBezTo>
                  <a:lnTo>
                    <a:pt x="900" y="219"/>
                  </a:lnTo>
                  <a:cubicBezTo>
                    <a:pt x="960" y="219"/>
                    <a:pt x="1009" y="170"/>
                    <a:pt x="1009" y="110"/>
                  </a:cubicBezTo>
                  <a:cubicBezTo>
                    <a:pt x="1009" y="50"/>
                    <a:pt x="960" y="1"/>
                    <a:pt x="90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3" name="Google Shape;6093;p73"/>
            <p:cNvSpPr/>
            <p:nvPr/>
          </p:nvSpPr>
          <p:spPr>
            <a:xfrm>
              <a:off x="3304301" y="1858074"/>
              <a:ext cx="25500" cy="16402"/>
            </a:xfrm>
            <a:custGeom>
              <a:avLst/>
              <a:gdLst/>
              <a:ahLst/>
              <a:cxnLst/>
              <a:rect l="l" t="t" r="r" b="b"/>
              <a:pathLst>
                <a:path w="1009" h="649" extrusionOk="0">
                  <a:moveTo>
                    <a:pt x="126" y="0"/>
                  </a:moveTo>
                  <a:cubicBezTo>
                    <a:pt x="55" y="0"/>
                    <a:pt x="1" y="49"/>
                    <a:pt x="1" y="120"/>
                  </a:cubicBezTo>
                  <a:lnTo>
                    <a:pt x="1" y="523"/>
                  </a:lnTo>
                  <a:cubicBezTo>
                    <a:pt x="1" y="594"/>
                    <a:pt x="55" y="649"/>
                    <a:pt x="126" y="649"/>
                  </a:cubicBezTo>
                  <a:lnTo>
                    <a:pt x="889" y="649"/>
                  </a:lnTo>
                  <a:cubicBezTo>
                    <a:pt x="954" y="649"/>
                    <a:pt x="1009" y="594"/>
                    <a:pt x="1009" y="523"/>
                  </a:cubicBezTo>
                  <a:lnTo>
                    <a:pt x="1009" y="120"/>
                  </a:lnTo>
                  <a:cubicBezTo>
                    <a:pt x="1009" y="49"/>
                    <a:pt x="954" y="0"/>
                    <a:pt x="88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4" name="Google Shape;6094;p73"/>
            <p:cNvSpPr/>
            <p:nvPr/>
          </p:nvSpPr>
          <p:spPr>
            <a:xfrm>
              <a:off x="3304301" y="1852539"/>
              <a:ext cx="25500" cy="5560"/>
            </a:xfrm>
            <a:custGeom>
              <a:avLst/>
              <a:gdLst/>
              <a:ahLst/>
              <a:cxnLst/>
              <a:rect l="l" t="t" r="r" b="b"/>
              <a:pathLst>
                <a:path w="1009" h="220" extrusionOk="0">
                  <a:moveTo>
                    <a:pt x="105" y="1"/>
                  </a:moveTo>
                  <a:cubicBezTo>
                    <a:pt x="45" y="1"/>
                    <a:pt x="1" y="48"/>
                    <a:pt x="6" y="110"/>
                  </a:cubicBezTo>
                  <a:cubicBezTo>
                    <a:pt x="1" y="170"/>
                    <a:pt x="50" y="219"/>
                    <a:pt x="115" y="219"/>
                  </a:cubicBezTo>
                  <a:lnTo>
                    <a:pt x="900" y="219"/>
                  </a:lnTo>
                  <a:cubicBezTo>
                    <a:pt x="960" y="219"/>
                    <a:pt x="1009" y="170"/>
                    <a:pt x="1009" y="110"/>
                  </a:cubicBezTo>
                  <a:cubicBezTo>
                    <a:pt x="1009" y="48"/>
                    <a:pt x="965" y="1"/>
                    <a:pt x="909" y="1"/>
                  </a:cubicBezTo>
                  <a:cubicBezTo>
                    <a:pt x="906" y="1"/>
                    <a:pt x="903" y="1"/>
                    <a:pt x="900" y="1"/>
                  </a:cubicBezTo>
                  <a:lnTo>
                    <a:pt x="115" y="1"/>
                  </a:lnTo>
                  <a:cubicBezTo>
                    <a:pt x="112" y="1"/>
                    <a:pt x="108" y="1"/>
                    <a:pt x="10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5" name="Google Shape;6095;p73"/>
            <p:cNvSpPr/>
            <p:nvPr/>
          </p:nvSpPr>
          <p:spPr>
            <a:xfrm>
              <a:off x="3304301" y="1836036"/>
              <a:ext cx="25500" cy="16402"/>
            </a:xfrm>
            <a:custGeom>
              <a:avLst/>
              <a:gdLst/>
              <a:ahLst/>
              <a:cxnLst/>
              <a:rect l="l" t="t" r="r" b="b"/>
              <a:pathLst>
                <a:path w="1009" h="649" extrusionOk="0">
                  <a:moveTo>
                    <a:pt x="126" y="0"/>
                  </a:moveTo>
                  <a:cubicBezTo>
                    <a:pt x="55" y="0"/>
                    <a:pt x="1" y="55"/>
                    <a:pt x="1" y="126"/>
                  </a:cubicBezTo>
                  <a:lnTo>
                    <a:pt x="1" y="529"/>
                  </a:lnTo>
                  <a:cubicBezTo>
                    <a:pt x="1" y="600"/>
                    <a:pt x="55" y="649"/>
                    <a:pt x="126" y="649"/>
                  </a:cubicBezTo>
                  <a:lnTo>
                    <a:pt x="889" y="649"/>
                  </a:lnTo>
                  <a:cubicBezTo>
                    <a:pt x="954" y="649"/>
                    <a:pt x="1009" y="600"/>
                    <a:pt x="1009" y="529"/>
                  </a:cubicBezTo>
                  <a:lnTo>
                    <a:pt x="1009" y="126"/>
                  </a:lnTo>
                  <a:cubicBezTo>
                    <a:pt x="1009" y="55"/>
                    <a:pt x="954" y="0"/>
                    <a:pt x="88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6" name="Google Shape;6096;p73"/>
            <p:cNvSpPr/>
            <p:nvPr/>
          </p:nvSpPr>
          <p:spPr>
            <a:xfrm>
              <a:off x="3304301" y="1830527"/>
              <a:ext cx="25500" cy="5535"/>
            </a:xfrm>
            <a:custGeom>
              <a:avLst/>
              <a:gdLst/>
              <a:ahLst/>
              <a:cxnLst/>
              <a:rect l="l" t="t" r="r" b="b"/>
              <a:pathLst>
                <a:path w="1009" h="219" extrusionOk="0">
                  <a:moveTo>
                    <a:pt x="115" y="0"/>
                  </a:moveTo>
                  <a:cubicBezTo>
                    <a:pt x="50" y="0"/>
                    <a:pt x="1" y="49"/>
                    <a:pt x="6" y="109"/>
                  </a:cubicBezTo>
                  <a:cubicBezTo>
                    <a:pt x="6" y="169"/>
                    <a:pt x="50" y="218"/>
                    <a:pt x="115" y="218"/>
                  </a:cubicBezTo>
                  <a:lnTo>
                    <a:pt x="900" y="218"/>
                  </a:lnTo>
                  <a:cubicBezTo>
                    <a:pt x="960" y="218"/>
                    <a:pt x="1009" y="169"/>
                    <a:pt x="1009" y="109"/>
                  </a:cubicBezTo>
                  <a:cubicBezTo>
                    <a:pt x="1009" y="49"/>
                    <a:pt x="960" y="0"/>
                    <a:pt x="90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7" name="Google Shape;6097;p73"/>
            <p:cNvSpPr/>
            <p:nvPr/>
          </p:nvSpPr>
          <p:spPr>
            <a:xfrm>
              <a:off x="3304301" y="1814125"/>
              <a:ext cx="25500" cy="16427"/>
            </a:xfrm>
            <a:custGeom>
              <a:avLst/>
              <a:gdLst/>
              <a:ahLst/>
              <a:cxnLst/>
              <a:rect l="l" t="t" r="r" b="b"/>
              <a:pathLst>
                <a:path w="1009" h="650" extrusionOk="0">
                  <a:moveTo>
                    <a:pt x="126" y="1"/>
                  </a:moveTo>
                  <a:cubicBezTo>
                    <a:pt x="55" y="1"/>
                    <a:pt x="1" y="55"/>
                    <a:pt x="1" y="126"/>
                  </a:cubicBezTo>
                  <a:lnTo>
                    <a:pt x="1" y="529"/>
                  </a:lnTo>
                  <a:cubicBezTo>
                    <a:pt x="1" y="595"/>
                    <a:pt x="55" y="649"/>
                    <a:pt x="126" y="649"/>
                  </a:cubicBezTo>
                  <a:lnTo>
                    <a:pt x="889" y="649"/>
                  </a:lnTo>
                  <a:cubicBezTo>
                    <a:pt x="954" y="649"/>
                    <a:pt x="1009" y="595"/>
                    <a:pt x="1009" y="529"/>
                  </a:cubicBezTo>
                  <a:lnTo>
                    <a:pt x="1009" y="126"/>
                  </a:lnTo>
                  <a:cubicBezTo>
                    <a:pt x="1009" y="55"/>
                    <a:pt x="954" y="1"/>
                    <a:pt x="8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8" name="Google Shape;6098;p73"/>
            <p:cNvSpPr/>
            <p:nvPr/>
          </p:nvSpPr>
          <p:spPr>
            <a:xfrm>
              <a:off x="3304301" y="1808616"/>
              <a:ext cx="25500" cy="5535"/>
            </a:xfrm>
            <a:custGeom>
              <a:avLst/>
              <a:gdLst/>
              <a:ahLst/>
              <a:cxnLst/>
              <a:rect l="l" t="t" r="r" b="b"/>
              <a:pathLst>
                <a:path w="1009" h="219" extrusionOk="0">
                  <a:moveTo>
                    <a:pt x="115" y="1"/>
                  </a:moveTo>
                  <a:cubicBezTo>
                    <a:pt x="50" y="1"/>
                    <a:pt x="1" y="50"/>
                    <a:pt x="6" y="110"/>
                  </a:cubicBezTo>
                  <a:cubicBezTo>
                    <a:pt x="6" y="170"/>
                    <a:pt x="50" y="219"/>
                    <a:pt x="115" y="219"/>
                  </a:cubicBezTo>
                  <a:lnTo>
                    <a:pt x="900" y="219"/>
                  </a:lnTo>
                  <a:cubicBezTo>
                    <a:pt x="960" y="219"/>
                    <a:pt x="1009" y="170"/>
                    <a:pt x="1009" y="110"/>
                  </a:cubicBezTo>
                  <a:cubicBezTo>
                    <a:pt x="1009" y="50"/>
                    <a:pt x="960" y="1"/>
                    <a:pt x="90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9" name="Google Shape;6099;p73"/>
            <p:cNvSpPr/>
            <p:nvPr/>
          </p:nvSpPr>
          <p:spPr>
            <a:xfrm>
              <a:off x="3304301" y="1792239"/>
              <a:ext cx="25500" cy="16402"/>
            </a:xfrm>
            <a:custGeom>
              <a:avLst/>
              <a:gdLst/>
              <a:ahLst/>
              <a:cxnLst/>
              <a:rect l="l" t="t" r="r" b="b"/>
              <a:pathLst>
                <a:path w="1009" h="649" extrusionOk="0">
                  <a:moveTo>
                    <a:pt x="126" y="1"/>
                  </a:moveTo>
                  <a:cubicBezTo>
                    <a:pt x="55" y="1"/>
                    <a:pt x="1" y="55"/>
                    <a:pt x="1" y="126"/>
                  </a:cubicBezTo>
                  <a:lnTo>
                    <a:pt x="1" y="529"/>
                  </a:lnTo>
                  <a:cubicBezTo>
                    <a:pt x="1" y="594"/>
                    <a:pt x="55" y="649"/>
                    <a:pt x="126" y="649"/>
                  </a:cubicBezTo>
                  <a:lnTo>
                    <a:pt x="889" y="649"/>
                  </a:lnTo>
                  <a:cubicBezTo>
                    <a:pt x="954" y="649"/>
                    <a:pt x="1009" y="594"/>
                    <a:pt x="1009" y="529"/>
                  </a:cubicBezTo>
                  <a:lnTo>
                    <a:pt x="1009" y="126"/>
                  </a:lnTo>
                  <a:cubicBezTo>
                    <a:pt x="1009" y="55"/>
                    <a:pt x="954" y="1"/>
                    <a:pt x="8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0" name="Google Shape;6100;p73"/>
            <p:cNvSpPr/>
            <p:nvPr/>
          </p:nvSpPr>
          <p:spPr>
            <a:xfrm>
              <a:off x="3304301" y="1786730"/>
              <a:ext cx="25500" cy="5535"/>
            </a:xfrm>
            <a:custGeom>
              <a:avLst/>
              <a:gdLst/>
              <a:ahLst/>
              <a:cxnLst/>
              <a:rect l="l" t="t" r="r" b="b"/>
              <a:pathLst>
                <a:path w="1009" h="219" extrusionOk="0">
                  <a:moveTo>
                    <a:pt x="115" y="1"/>
                  </a:moveTo>
                  <a:cubicBezTo>
                    <a:pt x="50" y="1"/>
                    <a:pt x="1" y="50"/>
                    <a:pt x="6" y="110"/>
                  </a:cubicBezTo>
                  <a:cubicBezTo>
                    <a:pt x="6" y="170"/>
                    <a:pt x="50" y="219"/>
                    <a:pt x="115" y="219"/>
                  </a:cubicBezTo>
                  <a:lnTo>
                    <a:pt x="900" y="219"/>
                  </a:lnTo>
                  <a:cubicBezTo>
                    <a:pt x="960" y="219"/>
                    <a:pt x="1009" y="170"/>
                    <a:pt x="1009" y="110"/>
                  </a:cubicBezTo>
                  <a:cubicBezTo>
                    <a:pt x="1009" y="50"/>
                    <a:pt x="960" y="1"/>
                    <a:pt x="90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1" name="Google Shape;6101;p73"/>
            <p:cNvSpPr/>
            <p:nvPr/>
          </p:nvSpPr>
          <p:spPr>
            <a:xfrm>
              <a:off x="3304301" y="1770353"/>
              <a:ext cx="25500" cy="16402"/>
            </a:xfrm>
            <a:custGeom>
              <a:avLst/>
              <a:gdLst/>
              <a:ahLst/>
              <a:cxnLst/>
              <a:rect l="l" t="t" r="r" b="b"/>
              <a:pathLst>
                <a:path w="1009" h="649" extrusionOk="0">
                  <a:moveTo>
                    <a:pt x="126" y="0"/>
                  </a:moveTo>
                  <a:cubicBezTo>
                    <a:pt x="55" y="0"/>
                    <a:pt x="1" y="55"/>
                    <a:pt x="1" y="120"/>
                  </a:cubicBezTo>
                  <a:lnTo>
                    <a:pt x="1" y="529"/>
                  </a:lnTo>
                  <a:cubicBezTo>
                    <a:pt x="1" y="594"/>
                    <a:pt x="55" y="649"/>
                    <a:pt x="126" y="649"/>
                  </a:cubicBezTo>
                  <a:lnTo>
                    <a:pt x="889" y="649"/>
                  </a:lnTo>
                  <a:cubicBezTo>
                    <a:pt x="954" y="649"/>
                    <a:pt x="1009" y="594"/>
                    <a:pt x="1009" y="529"/>
                  </a:cubicBezTo>
                  <a:lnTo>
                    <a:pt x="1009" y="120"/>
                  </a:lnTo>
                  <a:cubicBezTo>
                    <a:pt x="1009" y="55"/>
                    <a:pt x="954" y="0"/>
                    <a:pt x="88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2" name="Google Shape;6102;p73"/>
            <p:cNvSpPr/>
            <p:nvPr/>
          </p:nvSpPr>
          <p:spPr>
            <a:xfrm>
              <a:off x="3304301" y="1764819"/>
              <a:ext cx="25500" cy="5560"/>
            </a:xfrm>
            <a:custGeom>
              <a:avLst/>
              <a:gdLst/>
              <a:ahLst/>
              <a:cxnLst/>
              <a:rect l="l" t="t" r="r" b="b"/>
              <a:pathLst>
                <a:path w="1009" h="220" extrusionOk="0">
                  <a:moveTo>
                    <a:pt x="106" y="1"/>
                  </a:moveTo>
                  <a:cubicBezTo>
                    <a:pt x="45" y="1"/>
                    <a:pt x="1" y="53"/>
                    <a:pt x="6" y="110"/>
                  </a:cubicBezTo>
                  <a:cubicBezTo>
                    <a:pt x="6" y="170"/>
                    <a:pt x="50" y="219"/>
                    <a:pt x="115" y="219"/>
                  </a:cubicBezTo>
                  <a:lnTo>
                    <a:pt x="900" y="219"/>
                  </a:lnTo>
                  <a:cubicBezTo>
                    <a:pt x="960" y="219"/>
                    <a:pt x="1009" y="170"/>
                    <a:pt x="1009" y="110"/>
                  </a:cubicBezTo>
                  <a:cubicBezTo>
                    <a:pt x="1009" y="53"/>
                    <a:pt x="964" y="1"/>
                    <a:pt x="908" y="1"/>
                  </a:cubicBezTo>
                  <a:cubicBezTo>
                    <a:pt x="905" y="1"/>
                    <a:pt x="902" y="1"/>
                    <a:pt x="900" y="1"/>
                  </a:cubicBezTo>
                  <a:lnTo>
                    <a:pt x="115" y="1"/>
                  </a:lnTo>
                  <a:cubicBezTo>
                    <a:pt x="112" y="1"/>
                    <a:pt x="109" y="1"/>
                    <a:pt x="10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3" name="Google Shape;6103;p73"/>
            <p:cNvSpPr/>
            <p:nvPr/>
          </p:nvSpPr>
          <p:spPr>
            <a:xfrm>
              <a:off x="3304301" y="1748442"/>
              <a:ext cx="25500" cy="16427"/>
            </a:xfrm>
            <a:custGeom>
              <a:avLst/>
              <a:gdLst/>
              <a:ahLst/>
              <a:cxnLst/>
              <a:rect l="l" t="t" r="r" b="b"/>
              <a:pathLst>
                <a:path w="1009" h="650" extrusionOk="0">
                  <a:moveTo>
                    <a:pt x="126" y="1"/>
                  </a:moveTo>
                  <a:cubicBezTo>
                    <a:pt x="55" y="1"/>
                    <a:pt x="1" y="55"/>
                    <a:pt x="1" y="121"/>
                  </a:cubicBezTo>
                  <a:lnTo>
                    <a:pt x="1" y="529"/>
                  </a:lnTo>
                  <a:cubicBezTo>
                    <a:pt x="1" y="595"/>
                    <a:pt x="55" y="649"/>
                    <a:pt x="126" y="649"/>
                  </a:cubicBezTo>
                  <a:lnTo>
                    <a:pt x="889" y="649"/>
                  </a:lnTo>
                  <a:cubicBezTo>
                    <a:pt x="954" y="649"/>
                    <a:pt x="1009" y="595"/>
                    <a:pt x="1009" y="529"/>
                  </a:cubicBezTo>
                  <a:lnTo>
                    <a:pt x="1009" y="121"/>
                  </a:lnTo>
                  <a:cubicBezTo>
                    <a:pt x="1009" y="55"/>
                    <a:pt x="954" y="1"/>
                    <a:pt x="8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4" name="Google Shape;6104;p73"/>
            <p:cNvSpPr/>
            <p:nvPr/>
          </p:nvSpPr>
          <p:spPr>
            <a:xfrm>
              <a:off x="3304301" y="1742933"/>
              <a:ext cx="25500" cy="5535"/>
            </a:xfrm>
            <a:custGeom>
              <a:avLst/>
              <a:gdLst/>
              <a:ahLst/>
              <a:cxnLst/>
              <a:rect l="l" t="t" r="r" b="b"/>
              <a:pathLst>
                <a:path w="1009" h="219" extrusionOk="0">
                  <a:moveTo>
                    <a:pt x="115" y="1"/>
                  </a:moveTo>
                  <a:cubicBezTo>
                    <a:pt x="50" y="1"/>
                    <a:pt x="6" y="50"/>
                    <a:pt x="6" y="110"/>
                  </a:cubicBezTo>
                  <a:cubicBezTo>
                    <a:pt x="1" y="170"/>
                    <a:pt x="50" y="219"/>
                    <a:pt x="115" y="219"/>
                  </a:cubicBezTo>
                  <a:lnTo>
                    <a:pt x="900" y="219"/>
                  </a:lnTo>
                  <a:cubicBezTo>
                    <a:pt x="960" y="219"/>
                    <a:pt x="1009" y="170"/>
                    <a:pt x="1009" y="110"/>
                  </a:cubicBezTo>
                  <a:cubicBezTo>
                    <a:pt x="1009" y="50"/>
                    <a:pt x="960" y="1"/>
                    <a:pt x="90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5" name="Google Shape;6105;p73"/>
            <p:cNvSpPr/>
            <p:nvPr/>
          </p:nvSpPr>
          <p:spPr>
            <a:xfrm>
              <a:off x="3304301" y="1726556"/>
              <a:ext cx="25500" cy="16402"/>
            </a:xfrm>
            <a:custGeom>
              <a:avLst/>
              <a:gdLst/>
              <a:ahLst/>
              <a:cxnLst/>
              <a:rect l="l" t="t" r="r" b="b"/>
              <a:pathLst>
                <a:path w="1009" h="649" extrusionOk="0">
                  <a:moveTo>
                    <a:pt x="126" y="0"/>
                  </a:moveTo>
                  <a:cubicBezTo>
                    <a:pt x="55" y="0"/>
                    <a:pt x="1" y="55"/>
                    <a:pt x="1" y="120"/>
                  </a:cubicBezTo>
                  <a:lnTo>
                    <a:pt x="1" y="523"/>
                  </a:lnTo>
                  <a:cubicBezTo>
                    <a:pt x="1" y="594"/>
                    <a:pt x="55" y="649"/>
                    <a:pt x="126" y="649"/>
                  </a:cubicBezTo>
                  <a:lnTo>
                    <a:pt x="889" y="649"/>
                  </a:lnTo>
                  <a:cubicBezTo>
                    <a:pt x="954" y="649"/>
                    <a:pt x="1009" y="594"/>
                    <a:pt x="1009" y="523"/>
                  </a:cubicBezTo>
                  <a:lnTo>
                    <a:pt x="1009" y="120"/>
                  </a:lnTo>
                  <a:cubicBezTo>
                    <a:pt x="1009" y="55"/>
                    <a:pt x="954" y="0"/>
                    <a:pt x="88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6" name="Google Shape;6106;p73"/>
            <p:cNvSpPr/>
            <p:nvPr/>
          </p:nvSpPr>
          <p:spPr>
            <a:xfrm>
              <a:off x="3304301" y="1721047"/>
              <a:ext cx="25500" cy="5535"/>
            </a:xfrm>
            <a:custGeom>
              <a:avLst/>
              <a:gdLst/>
              <a:ahLst/>
              <a:cxnLst/>
              <a:rect l="l" t="t" r="r" b="b"/>
              <a:pathLst>
                <a:path w="1009" h="219" extrusionOk="0">
                  <a:moveTo>
                    <a:pt x="115" y="0"/>
                  </a:moveTo>
                  <a:cubicBezTo>
                    <a:pt x="50" y="0"/>
                    <a:pt x="6" y="49"/>
                    <a:pt x="6" y="109"/>
                  </a:cubicBezTo>
                  <a:cubicBezTo>
                    <a:pt x="1" y="169"/>
                    <a:pt x="50" y="218"/>
                    <a:pt x="115" y="218"/>
                  </a:cubicBezTo>
                  <a:lnTo>
                    <a:pt x="900" y="218"/>
                  </a:lnTo>
                  <a:cubicBezTo>
                    <a:pt x="960" y="218"/>
                    <a:pt x="1009" y="169"/>
                    <a:pt x="1009" y="109"/>
                  </a:cubicBezTo>
                  <a:cubicBezTo>
                    <a:pt x="1009" y="49"/>
                    <a:pt x="960" y="0"/>
                    <a:pt x="90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7" name="Google Shape;6107;p73"/>
            <p:cNvSpPr/>
            <p:nvPr/>
          </p:nvSpPr>
          <p:spPr>
            <a:xfrm>
              <a:off x="3304301" y="1704645"/>
              <a:ext cx="25500" cy="16427"/>
            </a:xfrm>
            <a:custGeom>
              <a:avLst/>
              <a:gdLst/>
              <a:ahLst/>
              <a:cxnLst/>
              <a:rect l="l" t="t" r="r" b="b"/>
              <a:pathLst>
                <a:path w="1009" h="650" extrusionOk="0">
                  <a:moveTo>
                    <a:pt x="126" y="1"/>
                  </a:moveTo>
                  <a:cubicBezTo>
                    <a:pt x="55" y="1"/>
                    <a:pt x="1" y="50"/>
                    <a:pt x="1" y="121"/>
                  </a:cubicBezTo>
                  <a:lnTo>
                    <a:pt x="1" y="524"/>
                  </a:lnTo>
                  <a:cubicBezTo>
                    <a:pt x="1" y="595"/>
                    <a:pt x="55" y="649"/>
                    <a:pt x="126" y="649"/>
                  </a:cubicBezTo>
                  <a:lnTo>
                    <a:pt x="889" y="649"/>
                  </a:lnTo>
                  <a:cubicBezTo>
                    <a:pt x="954" y="649"/>
                    <a:pt x="1009" y="595"/>
                    <a:pt x="1009" y="524"/>
                  </a:cubicBezTo>
                  <a:lnTo>
                    <a:pt x="1009" y="121"/>
                  </a:lnTo>
                  <a:cubicBezTo>
                    <a:pt x="1009" y="50"/>
                    <a:pt x="954" y="1"/>
                    <a:pt x="8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8" name="Google Shape;6108;p73"/>
            <p:cNvSpPr/>
            <p:nvPr/>
          </p:nvSpPr>
          <p:spPr>
            <a:xfrm>
              <a:off x="3329776" y="1994116"/>
              <a:ext cx="9401" cy="7203"/>
            </a:xfrm>
            <a:custGeom>
              <a:avLst/>
              <a:gdLst/>
              <a:ahLst/>
              <a:cxnLst/>
              <a:rect l="l" t="t" r="r" b="b"/>
              <a:pathLst>
                <a:path w="372" h="285" extrusionOk="0">
                  <a:moveTo>
                    <a:pt x="1" y="1"/>
                  </a:moveTo>
                  <a:lnTo>
                    <a:pt x="1" y="284"/>
                  </a:lnTo>
                  <a:lnTo>
                    <a:pt x="251" y="284"/>
                  </a:lnTo>
                  <a:cubicBezTo>
                    <a:pt x="317" y="284"/>
                    <a:pt x="371" y="230"/>
                    <a:pt x="371" y="164"/>
                  </a:cubicBezTo>
                  <a:lnTo>
                    <a:pt x="371" y="121"/>
                  </a:lnTo>
                  <a:cubicBezTo>
                    <a:pt x="371" y="55"/>
                    <a:pt x="317" y="1"/>
                    <a:pt x="2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9" name="Google Shape;6109;p73"/>
            <p:cNvSpPr/>
            <p:nvPr/>
          </p:nvSpPr>
          <p:spPr>
            <a:xfrm>
              <a:off x="3295077" y="1994116"/>
              <a:ext cx="9654" cy="7203"/>
            </a:xfrm>
            <a:custGeom>
              <a:avLst/>
              <a:gdLst/>
              <a:ahLst/>
              <a:cxnLst/>
              <a:rect l="l" t="t" r="r" b="b"/>
              <a:pathLst>
                <a:path w="382" h="285" extrusionOk="0">
                  <a:moveTo>
                    <a:pt x="120" y="1"/>
                  </a:moveTo>
                  <a:cubicBezTo>
                    <a:pt x="55" y="1"/>
                    <a:pt x="1" y="55"/>
                    <a:pt x="1" y="121"/>
                  </a:cubicBezTo>
                  <a:lnTo>
                    <a:pt x="1" y="159"/>
                  </a:lnTo>
                  <a:cubicBezTo>
                    <a:pt x="1" y="230"/>
                    <a:pt x="55" y="284"/>
                    <a:pt x="120" y="284"/>
                  </a:cubicBezTo>
                  <a:lnTo>
                    <a:pt x="382" y="284"/>
                  </a:lnTo>
                  <a:lnTo>
                    <a:pt x="377"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0" name="Google Shape;6110;p73"/>
            <p:cNvSpPr/>
            <p:nvPr/>
          </p:nvSpPr>
          <p:spPr>
            <a:xfrm>
              <a:off x="3329776" y="1972230"/>
              <a:ext cx="9401" cy="7177"/>
            </a:xfrm>
            <a:custGeom>
              <a:avLst/>
              <a:gdLst/>
              <a:ahLst/>
              <a:cxnLst/>
              <a:rect l="l" t="t" r="r" b="b"/>
              <a:pathLst>
                <a:path w="372" h="284" extrusionOk="0">
                  <a:moveTo>
                    <a:pt x="1" y="0"/>
                  </a:moveTo>
                  <a:lnTo>
                    <a:pt x="1" y="284"/>
                  </a:lnTo>
                  <a:lnTo>
                    <a:pt x="251" y="284"/>
                  </a:lnTo>
                  <a:cubicBezTo>
                    <a:pt x="317" y="284"/>
                    <a:pt x="371" y="229"/>
                    <a:pt x="371" y="164"/>
                  </a:cubicBezTo>
                  <a:lnTo>
                    <a:pt x="371" y="120"/>
                  </a:lnTo>
                  <a:cubicBezTo>
                    <a:pt x="371" y="55"/>
                    <a:pt x="317" y="0"/>
                    <a:pt x="25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1" name="Google Shape;6111;p73"/>
            <p:cNvSpPr/>
            <p:nvPr/>
          </p:nvSpPr>
          <p:spPr>
            <a:xfrm>
              <a:off x="3294950" y="1972230"/>
              <a:ext cx="9654" cy="7177"/>
            </a:xfrm>
            <a:custGeom>
              <a:avLst/>
              <a:gdLst/>
              <a:ahLst/>
              <a:cxnLst/>
              <a:rect l="l" t="t" r="r" b="b"/>
              <a:pathLst>
                <a:path w="382" h="284" extrusionOk="0">
                  <a:moveTo>
                    <a:pt x="125" y="0"/>
                  </a:moveTo>
                  <a:cubicBezTo>
                    <a:pt x="55" y="0"/>
                    <a:pt x="0" y="55"/>
                    <a:pt x="0" y="120"/>
                  </a:cubicBezTo>
                  <a:lnTo>
                    <a:pt x="0" y="164"/>
                  </a:lnTo>
                  <a:cubicBezTo>
                    <a:pt x="0" y="229"/>
                    <a:pt x="55" y="284"/>
                    <a:pt x="125" y="284"/>
                  </a:cubicBezTo>
                  <a:lnTo>
                    <a:pt x="382" y="284"/>
                  </a:lnTo>
                  <a:lnTo>
                    <a:pt x="38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2" name="Google Shape;6112;p73"/>
            <p:cNvSpPr/>
            <p:nvPr/>
          </p:nvSpPr>
          <p:spPr>
            <a:xfrm>
              <a:off x="3329776" y="1950319"/>
              <a:ext cx="9401" cy="7203"/>
            </a:xfrm>
            <a:custGeom>
              <a:avLst/>
              <a:gdLst/>
              <a:ahLst/>
              <a:cxnLst/>
              <a:rect l="l" t="t" r="r" b="b"/>
              <a:pathLst>
                <a:path w="372" h="285" extrusionOk="0">
                  <a:moveTo>
                    <a:pt x="1" y="1"/>
                  </a:moveTo>
                  <a:lnTo>
                    <a:pt x="1" y="284"/>
                  </a:lnTo>
                  <a:lnTo>
                    <a:pt x="251" y="284"/>
                  </a:lnTo>
                  <a:cubicBezTo>
                    <a:pt x="317" y="284"/>
                    <a:pt x="371" y="230"/>
                    <a:pt x="371" y="159"/>
                  </a:cubicBezTo>
                  <a:lnTo>
                    <a:pt x="371" y="121"/>
                  </a:lnTo>
                  <a:cubicBezTo>
                    <a:pt x="371" y="55"/>
                    <a:pt x="317" y="1"/>
                    <a:pt x="2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3" name="Google Shape;6113;p73"/>
            <p:cNvSpPr/>
            <p:nvPr/>
          </p:nvSpPr>
          <p:spPr>
            <a:xfrm>
              <a:off x="3294950" y="1950319"/>
              <a:ext cx="9654" cy="7203"/>
            </a:xfrm>
            <a:custGeom>
              <a:avLst/>
              <a:gdLst/>
              <a:ahLst/>
              <a:cxnLst/>
              <a:rect l="l" t="t" r="r" b="b"/>
              <a:pathLst>
                <a:path w="382" h="285" extrusionOk="0">
                  <a:moveTo>
                    <a:pt x="125" y="1"/>
                  </a:moveTo>
                  <a:cubicBezTo>
                    <a:pt x="55" y="1"/>
                    <a:pt x="0" y="55"/>
                    <a:pt x="0" y="121"/>
                  </a:cubicBezTo>
                  <a:lnTo>
                    <a:pt x="0" y="159"/>
                  </a:lnTo>
                  <a:cubicBezTo>
                    <a:pt x="0" y="230"/>
                    <a:pt x="55" y="284"/>
                    <a:pt x="125" y="284"/>
                  </a:cubicBezTo>
                  <a:lnTo>
                    <a:pt x="382" y="284"/>
                  </a:lnTo>
                  <a:lnTo>
                    <a:pt x="38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4" name="Google Shape;6114;p73"/>
            <p:cNvSpPr/>
            <p:nvPr/>
          </p:nvSpPr>
          <p:spPr>
            <a:xfrm>
              <a:off x="3329776" y="1928306"/>
              <a:ext cx="9401" cy="7177"/>
            </a:xfrm>
            <a:custGeom>
              <a:avLst/>
              <a:gdLst/>
              <a:ahLst/>
              <a:cxnLst/>
              <a:rect l="l" t="t" r="r" b="b"/>
              <a:pathLst>
                <a:path w="372" h="284" extrusionOk="0">
                  <a:moveTo>
                    <a:pt x="1" y="0"/>
                  </a:moveTo>
                  <a:lnTo>
                    <a:pt x="1" y="283"/>
                  </a:lnTo>
                  <a:lnTo>
                    <a:pt x="251" y="283"/>
                  </a:lnTo>
                  <a:cubicBezTo>
                    <a:pt x="317" y="283"/>
                    <a:pt x="371" y="229"/>
                    <a:pt x="371" y="164"/>
                  </a:cubicBezTo>
                  <a:lnTo>
                    <a:pt x="371" y="120"/>
                  </a:lnTo>
                  <a:cubicBezTo>
                    <a:pt x="371" y="55"/>
                    <a:pt x="317" y="0"/>
                    <a:pt x="25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5" name="Google Shape;6115;p73"/>
            <p:cNvSpPr/>
            <p:nvPr/>
          </p:nvSpPr>
          <p:spPr>
            <a:xfrm>
              <a:off x="3294950" y="1928306"/>
              <a:ext cx="9654" cy="7177"/>
            </a:xfrm>
            <a:custGeom>
              <a:avLst/>
              <a:gdLst/>
              <a:ahLst/>
              <a:cxnLst/>
              <a:rect l="l" t="t" r="r" b="b"/>
              <a:pathLst>
                <a:path w="382" h="284" extrusionOk="0">
                  <a:moveTo>
                    <a:pt x="125" y="0"/>
                  </a:moveTo>
                  <a:cubicBezTo>
                    <a:pt x="55" y="0"/>
                    <a:pt x="0" y="55"/>
                    <a:pt x="0" y="120"/>
                  </a:cubicBezTo>
                  <a:lnTo>
                    <a:pt x="0" y="164"/>
                  </a:lnTo>
                  <a:cubicBezTo>
                    <a:pt x="0" y="229"/>
                    <a:pt x="55" y="283"/>
                    <a:pt x="125" y="283"/>
                  </a:cubicBezTo>
                  <a:lnTo>
                    <a:pt x="382" y="283"/>
                  </a:lnTo>
                  <a:lnTo>
                    <a:pt x="38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6" name="Google Shape;6116;p73"/>
            <p:cNvSpPr/>
            <p:nvPr/>
          </p:nvSpPr>
          <p:spPr>
            <a:xfrm>
              <a:off x="3329776" y="1906395"/>
              <a:ext cx="9401" cy="7203"/>
            </a:xfrm>
            <a:custGeom>
              <a:avLst/>
              <a:gdLst/>
              <a:ahLst/>
              <a:cxnLst/>
              <a:rect l="l" t="t" r="r" b="b"/>
              <a:pathLst>
                <a:path w="372" h="285" extrusionOk="0">
                  <a:moveTo>
                    <a:pt x="1" y="1"/>
                  </a:moveTo>
                  <a:lnTo>
                    <a:pt x="1" y="284"/>
                  </a:lnTo>
                  <a:lnTo>
                    <a:pt x="251" y="284"/>
                  </a:lnTo>
                  <a:cubicBezTo>
                    <a:pt x="317" y="284"/>
                    <a:pt x="371" y="230"/>
                    <a:pt x="371" y="164"/>
                  </a:cubicBezTo>
                  <a:lnTo>
                    <a:pt x="371" y="126"/>
                  </a:lnTo>
                  <a:cubicBezTo>
                    <a:pt x="371" y="55"/>
                    <a:pt x="317" y="1"/>
                    <a:pt x="2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7" name="Google Shape;6117;p73"/>
            <p:cNvSpPr/>
            <p:nvPr/>
          </p:nvSpPr>
          <p:spPr>
            <a:xfrm>
              <a:off x="3294950" y="1906395"/>
              <a:ext cx="9654" cy="7203"/>
            </a:xfrm>
            <a:custGeom>
              <a:avLst/>
              <a:gdLst/>
              <a:ahLst/>
              <a:cxnLst/>
              <a:rect l="l" t="t" r="r" b="b"/>
              <a:pathLst>
                <a:path w="382" h="285" extrusionOk="0">
                  <a:moveTo>
                    <a:pt x="125" y="1"/>
                  </a:moveTo>
                  <a:cubicBezTo>
                    <a:pt x="55" y="1"/>
                    <a:pt x="0" y="55"/>
                    <a:pt x="0" y="126"/>
                  </a:cubicBezTo>
                  <a:lnTo>
                    <a:pt x="0" y="164"/>
                  </a:lnTo>
                  <a:cubicBezTo>
                    <a:pt x="0" y="230"/>
                    <a:pt x="55" y="284"/>
                    <a:pt x="125" y="284"/>
                  </a:cubicBezTo>
                  <a:lnTo>
                    <a:pt x="382" y="284"/>
                  </a:lnTo>
                  <a:lnTo>
                    <a:pt x="38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8" name="Google Shape;6118;p73"/>
            <p:cNvSpPr/>
            <p:nvPr/>
          </p:nvSpPr>
          <p:spPr>
            <a:xfrm>
              <a:off x="3329776" y="1884509"/>
              <a:ext cx="9401" cy="7177"/>
            </a:xfrm>
            <a:custGeom>
              <a:avLst/>
              <a:gdLst/>
              <a:ahLst/>
              <a:cxnLst/>
              <a:rect l="l" t="t" r="r" b="b"/>
              <a:pathLst>
                <a:path w="372" h="284" extrusionOk="0">
                  <a:moveTo>
                    <a:pt x="1" y="0"/>
                  </a:moveTo>
                  <a:lnTo>
                    <a:pt x="1" y="284"/>
                  </a:lnTo>
                  <a:lnTo>
                    <a:pt x="251" y="284"/>
                  </a:lnTo>
                  <a:cubicBezTo>
                    <a:pt x="317" y="284"/>
                    <a:pt x="371" y="229"/>
                    <a:pt x="371" y="164"/>
                  </a:cubicBezTo>
                  <a:lnTo>
                    <a:pt x="371" y="126"/>
                  </a:lnTo>
                  <a:cubicBezTo>
                    <a:pt x="371" y="55"/>
                    <a:pt x="317" y="0"/>
                    <a:pt x="25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9" name="Google Shape;6119;p73"/>
            <p:cNvSpPr/>
            <p:nvPr/>
          </p:nvSpPr>
          <p:spPr>
            <a:xfrm>
              <a:off x="3294950" y="1884509"/>
              <a:ext cx="9654" cy="7329"/>
            </a:xfrm>
            <a:custGeom>
              <a:avLst/>
              <a:gdLst/>
              <a:ahLst/>
              <a:cxnLst/>
              <a:rect l="l" t="t" r="r" b="b"/>
              <a:pathLst>
                <a:path w="382" h="290" extrusionOk="0">
                  <a:moveTo>
                    <a:pt x="125" y="0"/>
                  </a:moveTo>
                  <a:cubicBezTo>
                    <a:pt x="55" y="0"/>
                    <a:pt x="0" y="55"/>
                    <a:pt x="0" y="126"/>
                  </a:cubicBezTo>
                  <a:lnTo>
                    <a:pt x="0" y="169"/>
                  </a:lnTo>
                  <a:cubicBezTo>
                    <a:pt x="0" y="235"/>
                    <a:pt x="55" y="289"/>
                    <a:pt x="125" y="289"/>
                  </a:cubicBezTo>
                  <a:lnTo>
                    <a:pt x="382" y="289"/>
                  </a:lnTo>
                  <a:lnTo>
                    <a:pt x="38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0" name="Google Shape;6120;p73"/>
            <p:cNvSpPr/>
            <p:nvPr/>
          </p:nvSpPr>
          <p:spPr>
            <a:xfrm>
              <a:off x="3329776" y="1862598"/>
              <a:ext cx="9401" cy="7203"/>
            </a:xfrm>
            <a:custGeom>
              <a:avLst/>
              <a:gdLst/>
              <a:ahLst/>
              <a:cxnLst/>
              <a:rect l="l" t="t" r="r" b="b"/>
              <a:pathLst>
                <a:path w="372" h="285" extrusionOk="0">
                  <a:moveTo>
                    <a:pt x="1" y="1"/>
                  </a:moveTo>
                  <a:lnTo>
                    <a:pt x="1" y="284"/>
                  </a:lnTo>
                  <a:lnTo>
                    <a:pt x="251" y="284"/>
                  </a:lnTo>
                  <a:cubicBezTo>
                    <a:pt x="317" y="284"/>
                    <a:pt x="371" y="230"/>
                    <a:pt x="371" y="164"/>
                  </a:cubicBezTo>
                  <a:lnTo>
                    <a:pt x="371" y="121"/>
                  </a:lnTo>
                  <a:cubicBezTo>
                    <a:pt x="371" y="55"/>
                    <a:pt x="317" y="1"/>
                    <a:pt x="2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1" name="Google Shape;6121;p73"/>
            <p:cNvSpPr/>
            <p:nvPr/>
          </p:nvSpPr>
          <p:spPr>
            <a:xfrm>
              <a:off x="3294950" y="1862598"/>
              <a:ext cx="9654" cy="7203"/>
            </a:xfrm>
            <a:custGeom>
              <a:avLst/>
              <a:gdLst/>
              <a:ahLst/>
              <a:cxnLst/>
              <a:rect l="l" t="t" r="r" b="b"/>
              <a:pathLst>
                <a:path w="382" h="285" extrusionOk="0">
                  <a:moveTo>
                    <a:pt x="125" y="1"/>
                  </a:moveTo>
                  <a:cubicBezTo>
                    <a:pt x="55" y="1"/>
                    <a:pt x="0" y="55"/>
                    <a:pt x="0" y="121"/>
                  </a:cubicBezTo>
                  <a:lnTo>
                    <a:pt x="0" y="164"/>
                  </a:lnTo>
                  <a:cubicBezTo>
                    <a:pt x="0" y="230"/>
                    <a:pt x="55" y="284"/>
                    <a:pt x="125" y="284"/>
                  </a:cubicBezTo>
                  <a:lnTo>
                    <a:pt x="382" y="284"/>
                  </a:lnTo>
                  <a:lnTo>
                    <a:pt x="38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2" name="Google Shape;6122;p73"/>
            <p:cNvSpPr/>
            <p:nvPr/>
          </p:nvSpPr>
          <p:spPr>
            <a:xfrm>
              <a:off x="3329776" y="1840712"/>
              <a:ext cx="9401" cy="7177"/>
            </a:xfrm>
            <a:custGeom>
              <a:avLst/>
              <a:gdLst/>
              <a:ahLst/>
              <a:cxnLst/>
              <a:rect l="l" t="t" r="r" b="b"/>
              <a:pathLst>
                <a:path w="372" h="284" extrusionOk="0">
                  <a:moveTo>
                    <a:pt x="1" y="1"/>
                  </a:moveTo>
                  <a:lnTo>
                    <a:pt x="1" y="284"/>
                  </a:lnTo>
                  <a:lnTo>
                    <a:pt x="251" y="284"/>
                  </a:lnTo>
                  <a:cubicBezTo>
                    <a:pt x="317" y="284"/>
                    <a:pt x="371" y="229"/>
                    <a:pt x="371" y="164"/>
                  </a:cubicBezTo>
                  <a:lnTo>
                    <a:pt x="371" y="120"/>
                  </a:lnTo>
                  <a:cubicBezTo>
                    <a:pt x="371" y="55"/>
                    <a:pt x="317" y="1"/>
                    <a:pt x="2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3" name="Google Shape;6123;p73"/>
            <p:cNvSpPr/>
            <p:nvPr/>
          </p:nvSpPr>
          <p:spPr>
            <a:xfrm>
              <a:off x="3294950" y="1840712"/>
              <a:ext cx="9654" cy="7177"/>
            </a:xfrm>
            <a:custGeom>
              <a:avLst/>
              <a:gdLst/>
              <a:ahLst/>
              <a:cxnLst/>
              <a:rect l="l" t="t" r="r" b="b"/>
              <a:pathLst>
                <a:path w="382" h="284" extrusionOk="0">
                  <a:moveTo>
                    <a:pt x="125" y="1"/>
                  </a:moveTo>
                  <a:cubicBezTo>
                    <a:pt x="55" y="1"/>
                    <a:pt x="0" y="55"/>
                    <a:pt x="0" y="120"/>
                  </a:cubicBezTo>
                  <a:lnTo>
                    <a:pt x="0" y="164"/>
                  </a:lnTo>
                  <a:cubicBezTo>
                    <a:pt x="0" y="229"/>
                    <a:pt x="55" y="284"/>
                    <a:pt x="125" y="284"/>
                  </a:cubicBezTo>
                  <a:lnTo>
                    <a:pt x="382" y="284"/>
                  </a:lnTo>
                  <a:lnTo>
                    <a:pt x="38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4" name="Google Shape;6124;p73"/>
            <p:cNvSpPr/>
            <p:nvPr/>
          </p:nvSpPr>
          <p:spPr>
            <a:xfrm>
              <a:off x="3329776" y="1818826"/>
              <a:ext cx="9401" cy="7177"/>
            </a:xfrm>
            <a:custGeom>
              <a:avLst/>
              <a:gdLst/>
              <a:ahLst/>
              <a:cxnLst/>
              <a:rect l="l" t="t" r="r" b="b"/>
              <a:pathLst>
                <a:path w="372" h="284" extrusionOk="0">
                  <a:moveTo>
                    <a:pt x="1" y="0"/>
                  </a:moveTo>
                  <a:lnTo>
                    <a:pt x="1" y="284"/>
                  </a:lnTo>
                  <a:lnTo>
                    <a:pt x="251" y="284"/>
                  </a:lnTo>
                  <a:cubicBezTo>
                    <a:pt x="317" y="284"/>
                    <a:pt x="371" y="229"/>
                    <a:pt x="371" y="164"/>
                  </a:cubicBezTo>
                  <a:lnTo>
                    <a:pt x="371" y="120"/>
                  </a:lnTo>
                  <a:cubicBezTo>
                    <a:pt x="371" y="55"/>
                    <a:pt x="317" y="0"/>
                    <a:pt x="25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5" name="Google Shape;6125;p73"/>
            <p:cNvSpPr/>
            <p:nvPr/>
          </p:nvSpPr>
          <p:spPr>
            <a:xfrm>
              <a:off x="3294950" y="1818826"/>
              <a:ext cx="9654" cy="7177"/>
            </a:xfrm>
            <a:custGeom>
              <a:avLst/>
              <a:gdLst/>
              <a:ahLst/>
              <a:cxnLst/>
              <a:rect l="l" t="t" r="r" b="b"/>
              <a:pathLst>
                <a:path w="382" h="284" extrusionOk="0">
                  <a:moveTo>
                    <a:pt x="125" y="0"/>
                  </a:moveTo>
                  <a:cubicBezTo>
                    <a:pt x="55" y="0"/>
                    <a:pt x="0" y="55"/>
                    <a:pt x="0" y="120"/>
                  </a:cubicBezTo>
                  <a:lnTo>
                    <a:pt x="0" y="164"/>
                  </a:lnTo>
                  <a:cubicBezTo>
                    <a:pt x="0" y="229"/>
                    <a:pt x="55" y="284"/>
                    <a:pt x="125" y="284"/>
                  </a:cubicBezTo>
                  <a:lnTo>
                    <a:pt x="382" y="284"/>
                  </a:lnTo>
                  <a:lnTo>
                    <a:pt x="38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6" name="Google Shape;6126;p73"/>
            <p:cNvSpPr/>
            <p:nvPr/>
          </p:nvSpPr>
          <p:spPr>
            <a:xfrm>
              <a:off x="3329776" y="1796915"/>
              <a:ext cx="9401" cy="7203"/>
            </a:xfrm>
            <a:custGeom>
              <a:avLst/>
              <a:gdLst/>
              <a:ahLst/>
              <a:cxnLst/>
              <a:rect l="l" t="t" r="r" b="b"/>
              <a:pathLst>
                <a:path w="372" h="285" extrusionOk="0">
                  <a:moveTo>
                    <a:pt x="1" y="1"/>
                  </a:moveTo>
                  <a:lnTo>
                    <a:pt x="1" y="284"/>
                  </a:lnTo>
                  <a:lnTo>
                    <a:pt x="251" y="284"/>
                  </a:lnTo>
                  <a:cubicBezTo>
                    <a:pt x="317" y="284"/>
                    <a:pt x="371" y="230"/>
                    <a:pt x="371" y="159"/>
                  </a:cubicBezTo>
                  <a:lnTo>
                    <a:pt x="371" y="121"/>
                  </a:lnTo>
                  <a:cubicBezTo>
                    <a:pt x="371" y="55"/>
                    <a:pt x="317" y="1"/>
                    <a:pt x="2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7" name="Google Shape;6127;p73"/>
            <p:cNvSpPr/>
            <p:nvPr/>
          </p:nvSpPr>
          <p:spPr>
            <a:xfrm>
              <a:off x="3294950" y="1796915"/>
              <a:ext cx="9654" cy="7051"/>
            </a:xfrm>
            <a:custGeom>
              <a:avLst/>
              <a:gdLst/>
              <a:ahLst/>
              <a:cxnLst/>
              <a:rect l="l" t="t" r="r" b="b"/>
              <a:pathLst>
                <a:path w="382" h="279" extrusionOk="0">
                  <a:moveTo>
                    <a:pt x="125" y="1"/>
                  </a:moveTo>
                  <a:cubicBezTo>
                    <a:pt x="55" y="1"/>
                    <a:pt x="0" y="55"/>
                    <a:pt x="0" y="121"/>
                  </a:cubicBezTo>
                  <a:lnTo>
                    <a:pt x="0" y="159"/>
                  </a:lnTo>
                  <a:cubicBezTo>
                    <a:pt x="0" y="224"/>
                    <a:pt x="55" y="279"/>
                    <a:pt x="125" y="279"/>
                  </a:cubicBezTo>
                  <a:lnTo>
                    <a:pt x="382" y="279"/>
                  </a:lnTo>
                  <a:lnTo>
                    <a:pt x="38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8" name="Google Shape;6128;p73"/>
            <p:cNvSpPr/>
            <p:nvPr/>
          </p:nvSpPr>
          <p:spPr>
            <a:xfrm>
              <a:off x="3329776" y="1774877"/>
              <a:ext cx="9401" cy="7203"/>
            </a:xfrm>
            <a:custGeom>
              <a:avLst/>
              <a:gdLst/>
              <a:ahLst/>
              <a:cxnLst/>
              <a:rect l="l" t="t" r="r" b="b"/>
              <a:pathLst>
                <a:path w="372" h="285" extrusionOk="0">
                  <a:moveTo>
                    <a:pt x="1" y="1"/>
                  </a:moveTo>
                  <a:lnTo>
                    <a:pt x="1" y="284"/>
                  </a:lnTo>
                  <a:lnTo>
                    <a:pt x="251" y="284"/>
                  </a:lnTo>
                  <a:cubicBezTo>
                    <a:pt x="254" y="285"/>
                    <a:pt x="257" y="285"/>
                    <a:pt x="260" y="285"/>
                  </a:cubicBezTo>
                  <a:cubicBezTo>
                    <a:pt x="322" y="285"/>
                    <a:pt x="371" y="232"/>
                    <a:pt x="371" y="164"/>
                  </a:cubicBezTo>
                  <a:lnTo>
                    <a:pt x="371" y="126"/>
                  </a:lnTo>
                  <a:cubicBezTo>
                    <a:pt x="371" y="61"/>
                    <a:pt x="317" y="1"/>
                    <a:pt x="2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9" name="Google Shape;6129;p73"/>
            <p:cNvSpPr/>
            <p:nvPr/>
          </p:nvSpPr>
          <p:spPr>
            <a:xfrm>
              <a:off x="3294950" y="1774877"/>
              <a:ext cx="9654" cy="7203"/>
            </a:xfrm>
            <a:custGeom>
              <a:avLst/>
              <a:gdLst/>
              <a:ahLst/>
              <a:cxnLst/>
              <a:rect l="l" t="t" r="r" b="b"/>
              <a:pathLst>
                <a:path w="382" h="285" extrusionOk="0">
                  <a:moveTo>
                    <a:pt x="125" y="1"/>
                  </a:moveTo>
                  <a:cubicBezTo>
                    <a:pt x="55" y="1"/>
                    <a:pt x="0" y="61"/>
                    <a:pt x="0" y="126"/>
                  </a:cubicBezTo>
                  <a:lnTo>
                    <a:pt x="0" y="164"/>
                  </a:lnTo>
                  <a:cubicBezTo>
                    <a:pt x="0" y="235"/>
                    <a:pt x="55" y="284"/>
                    <a:pt x="125" y="284"/>
                  </a:cubicBezTo>
                  <a:lnTo>
                    <a:pt x="382" y="284"/>
                  </a:lnTo>
                  <a:lnTo>
                    <a:pt x="38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0" name="Google Shape;6130;p73"/>
            <p:cNvSpPr/>
            <p:nvPr/>
          </p:nvSpPr>
          <p:spPr>
            <a:xfrm>
              <a:off x="3329776" y="1752991"/>
              <a:ext cx="9401" cy="7177"/>
            </a:xfrm>
            <a:custGeom>
              <a:avLst/>
              <a:gdLst/>
              <a:ahLst/>
              <a:cxnLst/>
              <a:rect l="l" t="t" r="r" b="b"/>
              <a:pathLst>
                <a:path w="372" h="284" extrusionOk="0">
                  <a:moveTo>
                    <a:pt x="1" y="1"/>
                  </a:moveTo>
                  <a:lnTo>
                    <a:pt x="1" y="284"/>
                  </a:lnTo>
                  <a:lnTo>
                    <a:pt x="251" y="284"/>
                  </a:lnTo>
                  <a:cubicBezTo>
                    <a:pt x="317" y="284"/>
                    <a:pt x="371" y="229"/>
                    <a:pt x="371" y="164"/>
                  </a:cubicBezTo>
                  <a:lnTo>
                    <a:pt x="371" y="126"/>
                  </a:lnTo>
                  <a:cubicBezTo>
                    <a:pt x="371" y="61"/>
                    <a:pt x="317" y="1"/>
                    <a:pt x="2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1" name="Google Shape;6131;p73"/>
            <p:cNvSpPr/>
            <p:nvPr/>
          </p:nvSpPr>
          <p:spPr>
            <a:xfrm>
              <a:off x="3295077" y="1752991"/>
              <a:ext cx="9654" cy="7329"/>
            </a:xfrm>
            <a:custGeom>
              <a:avLst/>
              <a:gdLst/>
              <a:ahLst/>
              <a:cxnLst/>
              <a:rect l="l" t="t" r="r" b="b"/>
              <a:pathLst>
                <a:path w="382" h="290" extrusionOk="0">
                  <a:moveTo>
                    <a:pt x="120" y="1"/>
                  </a:moveTo>
                  <a:cubicBezTo>
                    <a:pt x="50" y="6"/>
                    <a:pt x="1" y="61"/>
                    <a:pt x="1" y="126"/>
                  </a:cubicBezTo>
                  <a:lnTo>
                    <a:pt x="1" y="170"/>
                  </a:lnTo>
                  <a:cubicBezTo>
                    <a:pt x="1" y="235"/>
                    <a:pt x="55" y="289"/>
                    <a:pt x="120" y="289"/>
                  </a:cubicBezTo>
                  <a:lnTo>
                    <a:pt x="382" y="289"/>
                  </a:lnTo>
                  <a:lnTo>
                    <a:pt x="37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2" name="Google Shape;6132;p73"/>
            <p:cNvSpPr/>
            <p:nvPr/>
          </p:nvSpPr>
          <p:spPr>
            <a:xfrm>
              <a:off x="3329776" y="1731105"/>
              <a:ext cx="9401" cy="7177"/>
            </a:xfrm>
            <a:custGeom>
              <a:avLst/>
              <a:gdLst/>
              <a:ahLst/>
              <a:cxnLst/>
              <a:rect l="l" t="t" r="r" b="b"/>
              <a:pathLst>
                <a:path w="372" h="284" extrusionOk="0">
                  <a:moveTo>
                    <a:pt x="1" y="0"/>
                  </a:moveTo>
                  <a:lnTo>
                    <a:pt x="1" y="284"/>
                  </a:lnTo>
                  <a:lnTo>
                    <a:pt x="251" y="284"/>
                  </a:lnTo>
                  <a:cubicBezTo>
                    <a:pt x="317" y="284"/>
                    <a:pt x="371" y="229"/>
                    <a:pt x="371" y="164"/>
                  </a:cubicBezTo>
                  <a:lnTo>
                    <a:pt x="371" y="120"/>
                  </a:lnTo>
                  <a:cubicBezTo>
                    <a:pt x="371" y="55"/>
                    <a:pt x="317" y="0"/>
                    <a:pt x="25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3" name="Google Shape;6133;p73"/>
            <p:cNvSpPr/>
            <p:nvPr/>
          </p:nvSpPr>
          <p:spPr>
            <a:xfrm>
              <a:off x="3294950" y="1731105"/>
              <a:ext cx="9654" cy="7177"/>
            </a:xfrm>
            <a:custGeom>
              <a:avLst/>
              <a:gdLst/>
              <a:ahLst/>
              <a:cxnLst/>
              <a:rect l="l" t="t" r="r" b="b"/>
              <a:pathLst>
                <a:path w="382" h="284" extrusionOk="0">
                  <a:moveTo>
                    <a:pt x="125" y="0"/>
                  </a:moveTo>
                  <a:cubicBezTo>
                    <a:pt x="55" y="0"/>
                    <a:pt x="0" y="55"/>
                    <a:pt x="0" y="126"/>
                  </a:cubicBezTo>
                  <a:lnTo>
                    <a:pt x="0" y="164"/>
                  </a:lnTo>
                  <a:cubicBezTo>
                    <a:pt x="0" y="229"/>
                    <a:pt x="55" y="284"/>
                    <a:pt x="125" y="284"/>
                  </a:cubicBezTo>
                  <a:lnTo>
                    <a:pt x="382" y="284"/>
                  </a:lnTo>
                  <a:lnTo>
                    <a:pt x="38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4" name="Google Shape;6134;p73"/>
            <p:cNvSpPr/>
            <p:nvPr/>
          </p:nvSpPr>
          <p:spPr>
            <a:xfrm>
              <a:off x="3329776" y="1709194"/>
              <a:ext cx="9401" cy="7203"/>
            </a:xfrm>
            <a:custGeom>
              <a:avLst/>
              <a:gdLst/>
              <a:ahLst/>
              <a:cxnLst/>
              <a:rect l="l" t="t" r="r" b="b"/>
              <a:pathLst>
                <a:path w="372" h="285" extrusionOk="0">
                  <a:moveTo>
                    <a:pt x="1" y="1"/>
                  </a:moveTo>
                  <a:lnTo>
                    <a:pt x="1" y="284"/>
                  </a:lnTo>
                  <a:lnTo>
                    <a:pt x="251" y="284"/>
                  </a:lnTo>
                  <a:cubicBezTo>
                    <a:pt x="317" y="284"/>
                    <a:pt x="371" y="230"/>
                    <a:pt x="371" y="164"/>
                  </a:cubicBezTo>
                  <a:lnTo>
                    <a:pt x="371" y="121"/>
                  </a:lnTo>
                  <a:cubicBezTo>
                    <a:pt x="371" y="55"/>
                    <a:pt x="317" y="1"/>
                    <a:pt x="2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5" name="Google Shape;6135;p73"/>
            <p:cNvSpPr/>
            <p:nvPr/>
          </p:nvSpPr>
          <p:spPr>
            <a:xfrm>
              <a:off x="3294950" y="1709194"/>
              <a:ext cx="9654" cy="7203"/>
            </a:xfrm>
            <a:custGeom>
              <a:avLst/>
              <a:gdLst/>
              <a:ahLst/>
              <a:cxnLst/>
              <a:rect l="l" t="t" r="r" b="b"/>
              <a:pathLst>
                <a:path w="382" h="285" extrusionOk="0">
                  <a:moveTo>
                    <a:pt x="125" y="1"/>
                  </a:moveTo>
                  <a:cubicBezTo>
                    <a:pt x="55" y="1"/>
                    <a:pt x="0" y="55"/>
                    <a:pt x="0" y="121"/>
                  </a:cubicBezTo>
                  <a:lnTo>
                    <a:pt x="0" y="164"/>
                  </a:lnTo>
                  <a:cubicBezTo>
                    <a:pt x="0" y="230"/>
                    <a:pt x="55" y="284"/>
                    <a:pt x="125" y="284"/>
                  </a:cubicBezTo>
                  <a:lnTo>
                    <a:pt x="382" y="284"/>
                  </a:lnTo>
                  <a:lnTo>
                    <a:pt x="38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6" name="Google Shape;6136;p73"/>
            <p:cNvSpPr/>
            <p:nvPr/>
          </p:nvSpPr>
          <p:spPr>
            <a:xfrm>
              <a:off x="3190246" y="1739344"/>
              <a:ext cx="127626" cy="81706"/>
            </a:xfrm>
            <a:custGeom>
              <a:avLst/>
              <a:gdLst/>
              <a:ahLst/>
              <a:cxnLst/>
              <a:rect l="l" t="t" r="r" b="b"/>
              <a:pathLst>
                <a:path w="5050" h="3233" extrusionOk="0">
                  <a:moveTo>
                    <a:pt x="1553" y="0"/>
                  </a:moveTo>
                  <a:cubicBezTo>
                    <a:pt x="854" y="0"/>
                    <a:pt x="0" y="174"/>
                    <a:pt x="7" y="699"/>
                  </a:cubicBezTo>
                  <a:cubicBezTo>
                    <a:pt x="9" y="967"/>
                    <a:pt x="100" y="1047"/>
                    <a:pt x="229" y="1047"/>
                  </a:cubicBezTo>
                  <a:cubicBezTo>
                    <a:pt x="416" y="1047"/>
                    <a:pt x="683" y="876"/>
                    <a:pt x="865" y="876"/>
                  </a:cubicBezTo>
                  <a:cubicBezTo>
                    <a:pt x="927" y="876"/>
                    <a:pt x="980" y="896"/>
                    <a:pt x="1015" y="949"/>
                  </a:cubicBezTo>
                  <a:cubicBezTo>
                    <a:pt x="1228" y="1271"/>
                    <a:pt x="1108" y="2322"/>
                    <a:pt x="743" y="2322"/>
                  </a:cubicBezTo>
                  <a:cubicBezTo>
                    <a:pt x="372" y="2322"/>
                    <a:pt x="1364" y="3232"/>
                    <a:pt x="1364" y="3232"/>
                  </a:cubicBezTo>
                  <a:cubicBezTo>
                    <a:pt x="1364" y="3232"/>
                    <a:pt x="2563" y="3211"/>
                    <a:pt x="3222" y="2480"/>
                  </a:cubicBezTo>
                  <a:cubicBezTo>
                    <a:pt x="3882" y="1756"/>
                    <a:pt x="4448" y="1897"/>
                    <a:pt x="4149" y="1303"/>
                  </a:cubicBezTo>
                  <a:cubicBezTo>
                    <a:pt x="3905" y="820"/>
                    <a:pt x="4578" y="632"/>
                    <a:pt x="4869" y="632"/>
                  </a:cubicBezTo>
                  <a:cubicBezTo>
                    <a:pt x="4935" y="632"/>
                    <a:pt x="4982" y="642"/>
                    <a:pt x="4993" y="660"/>
                  </a:cubicBezTo>
                  <a:cubicBezTo>
                    <a:pt x="4998" y="667"/>
                    <a:pt x="5002" y="670"/>
                    <a:pt x="5005" y="670"/>
                  </a:cubicBezTo>
                  <a:cubicBezTo>
                    <a:pt x="5050" y="670"/>
                    <a:pt x="4993" y="148"/>
                    <a:pt x="4993" y="148"/>
                  </a:cubicBezTo>
                  <a:lnTo>
                    <a:pt x="4448" y="208"/>
                  </a:lnTo>
                  <a:cubicBezTo>
                    <a:pt x="4448" y="208"/>
                    <a:pt x="3997" y="238"/>
                    <a:pt x="3506" y="238"/>
                  </a:cubicBezTo>
                  <a:cubicBezTo>
                    <a:pt x="3053" y="238"/>
                    <a:pt x="2566" y="212"/>
                    <a:pt x="2372" y="116"/>
                  </a:cubicBezTo>
                  <a:cubicBezTo>
                    <a:pt x="2235" y="47"/>
                    <a:pt x="1915" y="0"/>
                    <a:pt x="155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7" name="Google Shape;6137;p73"/>
            <p:cNvSpPr/>
            <p:nvPr/>
          </p:nvSpPr>
          <p:spPr>
            <a:xfrm>
              <a:off x="3314865" y="1739344"/>
              <a:ext cx="127778" cy="81706"/>
            </a:xfrm>
            <a:custGeom>
              <a:avLst/>
              <a:gdLst/>
              <a:ahLst/>
              <a:cxnLst/>
              <a:rect l="l" t="t" r="r" b="b"/>
              <a:pathLst>
                <a:path w="5056" h="3233" extrusionOk="0">
                  <a:moveTo>
                    <a:pt x="3502" y="0"/>
                  </a:moveTo>
                  <a:cubicBezTo>
                    <a:pt x="3140" y="0"/>
                    <a:pt x="2821" y="47"/>
                    <a:pt x="2683" y="116"/>
                  </a:cubicBezTo>
                  <a:cubicBezTo>
                    <a:pt x="2487" y="212"/>
                    <a:pt x="1998" y="238"/>
                    <a:pt x="1544" y="238"/>
                  </a:cubicBezTo>
                  <a:cubicBezTo>
                    <a:pt x="1053" y="238"/>
                    <a:pt x="602" y="208"/>
                    <a:pt x="602" y="208"/>
                  </a:cubicBezTo>
                  <a:lnTo>
                    <a:pt x="57" y="148"/>
                  </a:lnTo>
                  <a:cubicBezTo>
                    <a:pt x="57" y="148"/>
                    <a:pt x="0" y="670"/>
                    <a:pt x="45" y="670"/>
                  </a:cubicBezTo>
                  <a:cubicBezTo>
                    <a:pt x="48" y="670"/>
                    <a:pt x="52" y="667"/>
                    <a:pt x="57" y="660"/>
                  </a:cubicBezTo>
                  <a:cubicBezTo>
                    <a:pt x="69" y="642"/>
                    <a:pt x="116" y="632"/>
                    <a:pt x="183" y="632"/>
                  </a:cubicBezTo>
                  <a:cubicBezTo>
                    <a:pt x="475" y="632"/>
                    <a:pt x="1145" y="820"/>
                    <a:pt x="901" y="1303"/>
                  </a:cubicBezTo>
                  <a:cubicBezTo>
                    <a:pt x="602" y="1897"/>
                    <a:pt x="1168" y="1756"/>
                    <a:pt x="1828" y="2480"/>
                  </a:cubicBezTo>
                  <a:cubicBezTo>
                    <a:pt x="2487" y="3211"/>
                    <a:pt x="3686" y="3232"/>
                    <a:pt x="3686" y="3232"/>
                  </a:cubicBezTo>
                  <a:cubicBezTo>
                    <a:pt x="3686" y="3232"/>
                    <a:pt x="4677" y="2322"/>
                    <a:pt x="4312" y="2322"/>
                  </a:cubicBezTo>
                  <a:cubicBezTo>
                    <a:pt x="3942" y="2322"/>
                    <a:pt x="3827" y="1271"/>
                    <a:pt x="4040" y="949"/>
                  </a:cubicBezTo>
                  <a:cubicBezTo>
                    <a:pt x="4076" y="896"/>
                    <a:pt x="4128" y="876"/>
                    <a:pt x="4189" y="876"/>
                  </a:cubicBezTo>
                  <a:cubicBezTo>
                    <a:pt x="4371" y="876"/>
                    <a:pt x="4636" y="1047"/>
                    <a:pt x="4824" y="1047"/>
                  </a:cubicBezTo>
                  <a:cubicBezTo>
                    <a:pt x="4952" y="1047"/>
                    <a:pt x="5044" y="967"/>
                    <a:pt x="5048" y="699"/>
                  </a:cubicBezTo>
                  <a:cubicBezTo>
                    <a:pt x="5055" y="174"/>
                    <a:pt x="4201" y="0"/>
                    <a:pt x="3502"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8" name="Google Shape;6138;p73"/>
            <p:cNvSpPr/>
            <p:nvPr/>
          </p:nvSpPr>
          <p:spPr>
            <a:xfrm>
              <a:off x="3240690" y="2052799"/>
              <a:ext cx="30175" cy="54134"/>
            </a:xfrm>
            <a:custGeom>
              <a:avLst/>
              <a:gdLst/>
              <a:ahLst/>
              <a:cxnLst/>
              <a:rect l="l" t="t" r="r" b="b"/>
              <a:pathLst>
                <a:path w="1194" h="2142" extrusionOk="0">
                  <a:moveTo>
                    <a:pt x="594" y="0"/>
                  </a:moveTo>
                  <a:cubicBezTo>
                    <a:pt x="267" y="0"/>
                    <a:pt x="0" y="480"/>
                    <a:pt x="0" y="1073"/>
                  </a:cubicBezTo>
                  <a:cubicBezTo>
                    <a:pt x="0" y="1662"/>
                    <a:pt x="267" y="2141"/>
                    <a:pt x="594" y="2141"/>
                  </a:cubicBezTo>
                  <a:cubicBezTo>
                    <a:pt x="927" y="2141"/>
                    <a:pt x="1194" y="1662"/>
                    <a:pt x="1194" y="1073"/>
                  </a:cubicBezTo>
                  <a:cubicBezTo>
                    <a:pt x="1194" y="480"/>
                    <a:pt x="927" y="0"/>
                    <a:pt x="59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9" name="Google Shape;6139;p73"/>
            <p:cNvSpPr/>
            <p:nvPr/>
          </p:nvSpPr>
          <p:spPr>
            <a:xfrm>
              <a:off x="3186556" y="1765299"/>
              <a:ext cx="34446" cy="33663"/>
            </a:xfrm>
            <a:custGeom>
              <a:avLst/>
              <a:gdLst/>
              <a:ahLst/>
              <a:cxnLst/>
              <a:rect l="l" t="t" r="r" b="b"/>
              <a:pathLst>
                <a:path w="1363" h="1332" extrusionOk="0">
                  <a:moveTo>
                    <a:pt x="567" y="0"/>
                  </a:moveTo>
                  <a:cubicBezTo>
                    <a:pt x="479" y="0"/>
                    <a:pt x="393" y="22"/>
                    <a:pt x="317" y="69"/>
                  </a:cubicBezTo>
                  <a:cubicBezTo>
                    <a:pt x="50" y="227"/>
                    <a:pt x="1" y="631"/>
                    <a:pt x="202" y="963"/>
                  </a:cubicBezTo>
                  <a:cubicBezTo>
                    <a:pt x="346" y="1196"/>
                    <a:pt x="578" y="1332"/>
                    <a:pt x="796" y="1332"/>
                  </a:cubicBezTo>
                  <a:cubicBezTo>
                    <a:pt x="884" y="1332"/>
                    <a:pt x="970" y="1310"/>
                    <a:pt x="1047" y="1263"/>
                  </a:cubicBezTo>
                  <a:cubicBezTo>
                    <a:pt x="1314" y="1105"/>
                    <a:pt x="1363" y="701"/>
                    <a:pt x="1161" y="375"/>
                  </a:cubicBezTo>
                  <a:cubicBezTo>
                    <a:pt x="1018" y="138"/>
                    <a:pt x="785" y="0"/>
                    <a:pt x="56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0" name="Google Shape;6140;p73"/>
            <p:cNvSpPr/>
            <p:nvPr/>
          </p:nvSpPr>
          <p:spPr>
            <a:xfrm>
              <a:off x="3144023" y="1950799"/>
              <a:ext cx="37479" cy="24818"/>
            </a:xfrm>
            <a:custGeom>
              <a:avLst/>
              <a:gdLst/>
              <a:ahLst/>
              <a:cxnLst/>
              <a:rect l="l" t="t" r="r" b="b"/>
              <a:pathLst>
                <a:path w="1483" h="982" extrusionOk="0">
                  <a:moveTo>
                    <a:pt x="525" y="1"/>
                  </a:moveTo>
                  <a:cubicBezTo>
                    <a:pt x="322" y="1"/>
                    <a:pt x="156" y="77"/>
                    <a:pt x="98" y="216"/>
                  </a:cubicBezTo>
                  <a:cubicBezTo>
                    <a:pt x="0" y="440"/>
                    <a:pt x="213" y="745"/>
                    <a:pt x="567" y="897"/>
                  </a:cubicBezTo>
                  <a:cubicBezTo>
                    <a:pt x="700" y="955"/>
                    <a:pt x="835" y="982"/>
                    <a:pt x="957" y="982"/>
                  </a:cubicBezTo>
                  <a:cubicBezTo>
                    <a:pt x="1160" y="982"/>
                    <a:pt x="1326" y="906"/>
                    <a:pt x="1384" y="767"/>
                  </a:cubicBezTo>
                  <a:cubicBezTo>
                    <a:pt x="1482" y="543"/>
                    <a:pt x="1270" y="238"/>
                    <a:pt x="915" y="86"/>
                  </a:cubicBezTo>
                  <a:cubicBezTo>
                    <a:pt x="783" y="28"/>
                    <a:pt x="647" y="1"/>
                    <a:pt x="52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1" name="Google Shape;6141;p73"/>
            <p:cNvSpPr/>
            <p:nvPr/>
          </p:nvSpPr>
          <p:spPr>
            <a:xfrm>
              <a:off x="3259265" y="2344595"/>
              <a:ext cx="40941" cy="40916"/>
            </a:xfrm>
            <a:custGeom>
              <a:avLst/>
              <a:gdLst/>
              <a:ahLst/>
              <a:cxnLst/>
              <a:rect l="l" t="t" r="r" b="b"/>
              <a:pathLst>
                <a:path w="1620" h="1619" extrusionOk="0">
                  <a:moveTo>
                    <a:pt x="813" y="0"/>
                  </a:moveTo>
                  <a:cubicBezTo>
                    <a:pt x="366" y="0"/>
                    <a:pt x="1" y="365"/>
                    <a:pt x="1" y="812"/>
                  </a:cubicBezTo>
                  <a:cubicBezTo>
                    <a:pt x="1" y="1259"/>
                    <a:pt x="366" y="1619"/>
                    <a:pt x="813" y="1619"/>
                  </a:cubicBezTo>
                  <a:cubicBezTo>
                    <a:pt x="1260" y="1619"/>
                    <a:pt x="1619" y="1259"/>
                    <a:pt x="1619" y="812"/>
                  </a:cubicBezTo>
                  <a:cubicBezTo>
                    <a:pt x="1619" y="365"/>
                    <a:pt x="1260" y="0"/>
                    <a:pt x="81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2" name="Google Shape;6142;p73"/>
            <p:cNvSpPr/>
            <p:nvPr/>
          </p:nvSpPr>
          <p:spPr>
            <a:xfrm>
              <a:off x="3089889" y="2102737"/>
              <a:ext cx="44101" cy="29442"/>
            </a:xfrm>
            <a:custGeom>
              <a:avLst/>
              <a:gdLst/>
              <a:ahLst/>
              <a:cxnLst/>
              <a:rect l="l" t="t" r="r" b="b"/>
              <a:pathLst>
                <a:path w="1745" h="1165" extrusionOk="0">
                  <a:moveTo>
                    <a:pt x="872" y="1"/>
                  </a:moveTo>
                  <a:cubicBezTo>
                    <a:pt x="711" y="1"/>
                    <a:pt x="554" y="65"/>
                    <a:pt x="420" y="171"/>
                  </a:cubicBezTo>
                  <a:cubicBezTo>
                    <a:pt x="420" y="171"/>
                    <a:pt x="1" y="258"/>
                    <a:pt x="104" y="590"/>
                  </a:cubicBezTo>
                  <a:cubicBezTo>
                    <a:pt x="202" y="917"/>
                    <a:pt x="840" y="868"/>
                    <a:pt x="1014" y="1092"/>
                  </a:cubicBezTo>
                  <a:cubicBezTo>
                    <a:pt x="1053" y="1141"/>
                    <a:pt x="1113" y="1164"/>
                    <a:pt x="1179" y="1164"/>
                  </a:cubicBezTo>
                  <a:cubicBezTo>
                    <a:pt x="1418" y="1164"/>
                    <a:pt x="1745" y="866"/>
                    <a:pt x="1510" y="443"/>
                  </a:cubicBezTo>
                  <a:cubicBezTo>
                    <a:pt x="1331" y="128"/>
                    <a:pt x="1099" y="1"/>
                    <a:pt x="8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3" name="Google Shape;6143;p73"/>
            <p:cNvSpPr/>
            <p:nvPr/>
          </p:nvSpPr>
          <p:spPr>
            <a:xfrm>
              <a:off x="3138665" y="1770176"/>
              <a:ext cx="77207" cy="195407"/>
            </a:xfrm>
            <a:custGeom>
              <a:avLst/>
              <a:gdLst/>
              <a:ahLst/>
              <a:cxnLst/>
              <a:rect l="l" t="t" r="r" b="b"/>
              <a:pathLst>
                <a:path w="3055" h="7732" extrusionOk="0">
                  <a:moveTo>
                    <a:pt x="2021" y="1"/>
                  </a:moveTo>
                  <a:cubicBezTo>
                    <a:pt x="1997" y="1"/>
                    <a:pt x="1972" y="3"/>
                    <a:pt x="1945" y="7"/>
                  </a:cubicBezTo>
                  <a:cubicBezTo>
                    <a:pt x="1389" y="94"/>
                    <a:pt x="1552" y="825"/>
                    <a:pt x="1678" y="1277"/>
                  </a:cubicBezTo>
                  <a:cubicBezTo>
                    <a:pt x="1803" y="1729"/>
                    <a:pt x="1324" y="5581"/>
                    <a:pt x="1008" y="5968"/>
                  </a:cubicBezTo>
                  <a:cubicBezTo>
                    <a:pt x="695" y="6350"/>
                    <a:pt x="1" y="7413"/>
                    <a:pt x="1128" y="7413"/>
                  </a:cubicBezTo>
                  <a:cubicBezTo>
                    <a:pt x="1142" y="7413"/>
                    <a:pt x="1156" y="7413"/>
                    <a:pt x="1171" y="7412"/>
                  </a:cubicBezTo>
                  <a:cubicBezTo>
                    <a:pt x="1171" y="7412"/>
                    <a:pt x="1422" y="7731"/>
                    <a:pt x="1751" y="7731"/>
                  </a:cubicBezTo>
                  <a:cubicBezTo>
                    <a:pt x="1806" y="7731"/>
                    <a:pt x="1864" y="7722"/>
                    <a:pt x="1923" y="7701"/>
                  </a:cubicBezTo>
                  <a:cubicBezTo>
                    <a:pt x="2332" y="7559"/>
                    <a:pt x="1743" y="6562"/>
                    <a:pt x="1923" y="5859"/>
                  </a:cubicBezTo>
                  <a:cubicBezTo>
                    <a:pt x="2097" y="5156"/>
                    <a:pt x="2288" y="1925"/>
                    <a:pt x="2288" y="1925"/>
                  </a:cubicBezTo>
                  <a:cubicBezTo>
                    <a:pt x="2288" y="1925"/>
                    <a:pt x="3054" y="724"/>
                    <a:pt x="2575" y="724"/>
                  </a:cubicBezTo>
                  <a:cubicBezTo>
                    <a:pt x="2526" y="724"/>
                    <a:pt x="2464" y="737"/>
                    <a:pt x="2386" y="765"/>
                  </a:cubicBezTo>
                  <a:cubicBezTo>
                    <a:pt x="2386" y="765"/>
                    <a:pt x="2386" y="765"/>
                    <a:pt x="2386" y="765"/>
                  </a:cubicBezTo>
                  <a:cubicBezTo>
                    <a:pt x="2377" y="765"/>
                    <a:pt x="2487" y="1"/>
                    <a:pt x="20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4" name="Google Shape;6144;p73"/>
            <p:cNvSpPr/>
            <p:nvPr/>
          </p:nvSpPr>
          <p:spPr>
            <a:xfrm>
              <a:off x="3097875" y="1963157"/>
              <a:ext cx="80468" cy="150826"/>
            </a:xfrm>
            <a:custGeom>
              <a:avLst/>
              <a:gdLst/>
              <a:ahLst/>
              <a:cxnLst/>
              <a:rect l="l" t="t" r="r" b="b"/>
              <a:pathLst>
                <a:path w="3184" h="5968" extrusionOk="0">
                  <a:moveTo>
                    <a:pt x="2120" y="1367"/>
                  </a:moveTo>
                  <a:cubicBezTo>
                    <a:pt x="2120" y="1368"/>
                    <a:pt x="1913" y="2784"/>
                    <a:pt x="1722" y="3443"/>
                  </a:cubicBezTo>
                  <a:cubicBezTo>
                    <a:pt x="1532" y="4097"/>
                    <a:pt x="1129" y="5367"/>
                    <a:pt x="1129" y="5367"/>
                  </a:cubicBezTo>
                  <a:cubicBezTo>
                    <a:pt x="1129" y="5367"/>
                    <a:pt x="1041" y="3972"/>
                    <a:pt x="1303" y="3089"/>
                  </a:cubicBezTo>
                  <a:cubicBezTo>
                    <a:pt x="1570" y="2201"/>
                    <a:pt x="2120" y="1368"/>
                    <a:pt x="2120" y="1367"/>
                  </a:cubicBezTo>
                  <a:close/>
                  <a:moveTo>
                    <a:pt x="1940" y="0"/>
                  </a:moveTo>
                  <a:cubicBezTo>
                    <a:pt x="1883" y="0"/>
                    <a:pt x="1830" y="19"/>
                    <a:pt x="1788" y="65"/>
                  </a:cubicBezTo>
                  <a:cubicBezTo>
                    <a:pt x="1570" y="305"/>
                    <a:pt x="1722" y="1182"/>
                    <a:pt x="1303" y="1694"/>
                  </a:cubicBezTo>
                  <a:cubicBezTo>
                    <a:pt x="889" y="2201"/>
                    <a:pt x="556" y="4577"/>
                    <a:pt x="371" y="4860"/>
                  </a:cubicBezTo>
                  <a:cubicBezTo>
                    <a:pt x="180" y="5138"/>
                    <a:pt x="1" y="5552"/>
                    <a:pt x="164" y="5705"/>
                  </a:cubicBezTo>
                  <a:cubicBezTo>
                    <a:pt x="211" y="5748"/>
                    <a:pt x="266" y="5763"/>
                    <a:pt x="328" y="5763"/>
                  </a:cubicBezTo>
                  <a:cubicBezTo>
                    <a:pt x="458" y="5763"/>
                    <a:pt x="614" y="5697"/>
                    <a:pt x="762" y="5697"/>
                  </a:cubicBezTo>
                  <a:cubicBezTo>
                    <a:pt x="790" y="5697"/>
                    <a:pt x="818" y="5699"/>
                    <a:pt x="845" y="5705"/>
                  </a:cubicBezTo>
                  <a:cubicBezTo>
                    <a:pt x="1064" y="5750"/>
                    <a:pt x="1029" y="5967"/>
                    <a:pt x="1224" y="5967"/>
                  </a:cubicBezTo>
                  <a:cubicBezTo>
                    <a:pt x="1243" y="5967"/>
                    <a:pt x="1263" y="5965"/>
                    <a:pt x="1287" y="5961"/>
                  </a:cubicBezTo>
                  <a:cubicBezTo>
                    <a:pt x="1554" y="5906"/>
                    <a:pt x="1630" y="4784"/>
                    <a:pt x="1919" y="4326"/>
                  </a:cubicBezTo>
                  <a:cubicBezTo>
                    <a:pt x="2213" y="3869"/>
                    <a:pt x="2567" y="1188"/>
                    <a:pt x="2921" y="757"/>
                  </a:cubicBezTo>
                  <a:cubicBezTo>
                    <a:pt x="3183" y="438"/>
                    <a:pt x="3010" y="218"/>
                    <a:pt x="2758" y="218"/>
                  </a:cubicBezTo>
                  <a:cubicBezTo>
                    <a:pt x="2670" y="218"/>
                    <a:pt x="2572" y="245"/>
                    <a:pt x="2480" y="305"/>
                  </a:cubicBezTo>
                  <a:cubicBezTo>
                    <a:pt x="2480" y="305"/>
                    <a:pt x="2172" y="0"/>
                    <a:pt x="19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5" name="Google Shape;6145;p73"/>
            <p:cNvSpPr/>
            <p:nvPr/>
          </p:nvSpPr>
          <p:spPr>
            <a:xfrm>
              <a:off x="3075711" y="2121414"/>
              <a:ext cx="22543" cy="28128"/>
            </a:xfrm>
            <a:custGeom>
              <a:avLst/>
              <a:gdLst/>
              <a:ahLst/>
              <a:cxnLst/>
              <a:rect l="l" t="t" r="r" b="b"/>
              <a:pathLst>
                <a:path w="892" h="1113" extrusionOk="0">
                  <a:moveTo>
                    <a:pt x="749" y="1"/>
                  </a:moveTo>
                  <a:cubicBezTo>
                    <a:pt x="741" y="1"/>
                    <a:pt x="733" y="2"/>
                    <a:pt x="725" y="4"/>
                  </a:cubicBezTo>
                  <a:cubicBezTo>
                    <a:pt x="725" y="4"/>
                    <a:pt x="0" y="990"/>
                    <a:pt x="229" y="1105"/>
                  </a:cubicBezTo>
                  <a:cubicBezTo>
                    <a:pt x="241" y="1110"/>
                    <a:pt x="252" y="1113"/>
                    <a:pt x="265" y="1113"/>
                  </a:cubicBezTo>
                  <a:cubicBezTo>
                    <a:pt x="504" y="1113"/>
                    <a:pt x="891" y="94"/>
                    <a:pt x="834" y="42"/>
                  </a:cubicBezTo>
                  <a:cubicBezTo>
                    <a:pt x="812" y="16"/>
                    <a:pt x="781" y="1"/>
                    <a:pt x="74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6" name="Google Shape;6146;p73"/>
            <p:cNvSpPr/>
            <p:nvPr/>
          </p:nvSpPr>
          <p:spPr>
            <a:xfrm>
              <a:off x="3085214" y="2125129"/>
              <a:ext cx="23630" cy="31692"/>
            </a:xfrm>
            <a:custGeom>
              <a:avLst/>
              <a:gdLst/>
              <a:ahLst/>
              <a:cxnLst/>
              <a:rect l="l" t="t" r="r" b="b"/>
              <a:pathLst>
                <a:path w="935" h="1254" extrusionOk="0">
                  <a:moveTo>
                    <a:pt x="778" y="0"/>
                  </a:moveTo>
                  <a:cubicBezTo>
                    <a:pt x="768" y="0"/>
                    <a:pt x="757" y="2"/>
                    <a:pt x="747" y="4"/>
                  </a:cubicBezTo>
                  <a:cubicBezTo>
                    <a:pt x="747" y="4"/>
                    <a:pt x="0" y="1132"/>
                    <a:pt x="267" y="1247"/>
                  </a:cubicBezTo>
                  <a:cubicBezTo>
                    <a:pt x="279" y="1251"/>
                    <a:pt x="291" y="1254"/>
                    <a:pt x="303" y="1254"/>
                  </a:cubicBezTo>
                  <a:cubicBezTo>
                    <a:pt x="568" y="1254"/>
                    <a:pt x="934" y="94"/>
                    <a:pt x="867" y="42"/>
                  </a:cubicBezTo>
                  <a:cubicBezTo>
                    <a:pt x="842" y="13"/>
                    <a:pt x="811" y="0"/>
                    <a:pt x="77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7" name="Google Shape;6147;p73"/>
            <p:cNvSpPr/>
            <p:nvPr/>
          </p:nvSpPr>
          <p:spPr>
            <a:xfrm>
              <a:off x="3072527" y="2155708"/>
              <a:ext cx="23503" cy="31818"/>
            </a:xfrm>
            <a:custGeom>
              <a:avLst/>
              <a:gdLst/>
              <a:ahLst/>
              <a:cxnLst/>
              <a:rect l="l" t="t" r="r" b="b"/>
              <a:pathLst>
                <a:path w="930" h="1259" extrusionOk="0">
                  <a:moveTo>
                    <a:pt x="770" y="0"/>
                  </a:moveTo>
                  <a:cubicBezTo>
                    <a:pt x="760" y="0"/>
                    <a:pt x="751" y="2"/>
                    <a:pt x="742" y="4"/>
                  </a:cubicBezTo>
                  <a:cubicBezTo>
                    <a:pt x="742" y="4"/>
                    <a:pt x="1" y="1137"/>
                    <a:pt x="268" y="1252"/>
                  </a:cubicBezTo>
                  <a:cubicBezTo>
                    <a:pt x="279" y="1257"/>
                    <a:pt x="291" y="1259"/>
                    <a:pt x="303" y="1259"/>
                  </a:cubicBezTo>
                  <a:cubicBezTo>
                    <a:pt x="564" y="1259"/>
                    <a:pt x="930" y="99"/>
                    <a:pt x="867" y="42"/>
                  </a:cubicBezTo>
                  <a:cubicBezTo>
                    <a:pt x="841" y="16"/>
                    <a:pt x="805" y="0"/>
                    <a:pt x="77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8" name="Google Shape;6148;p73"/>
            <p:cNvSpPr/>
            <p:nvPr/>
          </p:nvSpPr>
          <p:spPr>
            <a:xfrm>
              <a:off x="3098836" y="2129349"/>
              <a:ext cx="18980" cy="29594"/>
            </a:xfrm>
            <a:custGeom>
              <a:avLst/>
              <a:gdLst/>
              <a:ahLst/>
              <a:cxnLst/>
              <a:rect l="l" t="t" r="r" b="b"/>
              <a:pathLst>
                <a:path w="751" h="1171" extrusionOk="0">
                  <a:moveTo>
                    <a:pt x="610" y="1"/>
                  </a:moveTo>
                  <a:cubicBezTo>
                    <a:pt x="598" y="1"/>
                    <a:pt x="585" y="3"/>
                    <a:pt x="573" y="6"/>
                  </a:cubicBezTo>
                  <a:cubicBezTo>
                    <a:pt x="573" y="6"/>
                    <a:pt x="1" y="1090"/>
                    <a:pt x="251" y="1167"/>
                  </a:cubicBezTo>
                  <a:cubicBezTo>
                    <a:pt x="260" y="1169"/>
                    <a:pt x="268" y="1171"/>
                    <a:pt x="276" y="1171"/>
                  </a:cubicBezTo>
                  <a:cubicBezTo>
                    <a:pt x="513" y="1171"/>
                    <a:pt x="750" y="75"/>
                    <a:pt x="687" y="28"/>
                  </a:cubicBezTo>
                  <a:cubicBezTo>
                    <a:pt x="665" y="9"/>
                    <a:pt x="638" y="1"/>
                    <a:pt x="61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9" name="Google Shape;6149;p73"/>
            <p:cNvSpPr/>
            <p:nvPr/>
          </p:nvSpPr>
          <p:spPr>
            <a:xfrm>
              <a:off x="3090041" y="2158033"/>
              <a:ext cx="18954" cy="29695"/>
            </a:xfrm>
            <a:custGeom>
              <a:avLst/>
              <a:gdLst/>
              <a:ahLst/>
              <a:cxnLst/>
              <a:rect l="l" t="t" r="r" b="b"/>
              <a:pathLst>
                <a:path w="750" h="1175" extrusionOk="0">
                  <a:moveTo>
                    <a:pt x="603" y="0"/>
                  </a:moveTo>
                  <a:cubicBezTo>
                    <a:pt x="592" y="0"/>
                    <a:pt x="582" y="2"/>
                    <a:pt x="572" y="4"/>
                  </a:cubicBezTo>
                  <a:cubicBezTo>
                    <a:pt x="572" y="4"/>
                    <a:pt x="0" y="1089"/>
                    <a:pt x="251" y="1171"/>
                  </a:cubicBezTo>
                  <a:cubicBezTo>
                    <a:pt x="259" y="1173"/>
                    <a:pt x="267" y="1175"/>
                    <a:pt x="275" y="1175"/>
                  </a:cubicBezTo>
                  <a:cubicBezTo>
                    <a:pt x="513" y="1175"/>
                    <a:pt x="750" y="74"/>
                    <a:pt x="687" y="32"/>
                  </a:cubicBezTo>
                  <a:cubicBezTo>
                    <a:pt x="662" y="12"/>
                    <a:pt x="632" y="0"/>
                    <a:pt x="60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0" name="Google Shape;6150;p73"/>
            <p:cNvSpPr/>
            <p:nvPr/>
          </p:nvSpPr>
          <p:spPr>
            <a:xfrm>
              <a:off x="3080943" y="2185479"/>
              <a:ext cx="18980" cy="29645"/>
            </a:xfrm>
            <a:custGeom>
              <a:avLst/>
              <a:gdLst/>
              <a:ahLst/>
              <a:cxnLst/>
              <a:rect l="l" t="t" r="r" b="b"/>
              <a:pathLst>
                <a:path w="751" h="1173" extrusionOk="0">
                  <a:moveTo>
                    <a:pt x="610" y="1"/>
                  </a:moveTo>
                  <a:cubicBezTo>
                    <a:pt x="598" y="1"/>
                    <a:pt x="585" y="3"/>
                    <a:pt x="573" y="8"/>
                  </a:cubicBezTo>
                  <a:cubicBezTo>
                    <a:pt x="573" y="8"/>
                    <a:pt x="0" y="1093"/>
                    <a:pt x="251" y="1169"/>
                  </a:cubicBezTo>
                  <a:cubicBezTo>
                    <a:pt x="259" y="1172"/>
                    <a:pt x="268" y="1173"/>
                    <a:pt x="276" y="1173"/>
                  </a:cubicBezTo>
                  <a:cubicBezTo>
                    <a:pt x="513" y="1173"/>
                    <a:pt x="750" y="77"/>
                    <a:pt x="687" y="30"/>
                  </a:cubicBezTo>
                  <a:cubicBezTo>
                    <a:pt x="665" y="12"/>
                    <a:pt x="637" y="1"/>
                    <a:pt x="61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1" name="Google Shape;6151;p73"/>
            <p:cNvSpPr/>
            <p:nvPr/>
          </p:nvSpPr>
          <p:spPr>
            <a:xfrm>
              <a:off x="3113569" y="2129349"/>
              <a:ext cx="14178" cy="25272"/>
            </a:xfrm>
            <a:custGeom>
              <a:avLst/>
              <a:gdLst/>
              <a:ahLst/>
              <a:cxnLst/>
              <a:rect l="l" t="t" r="r" b="b"/>
              <a:pathLst>
                <a:path w="561" h="1000" extrusionOk="0">
                  <a:moveTo>
                    <a:pt x="442" y="0"/>
                  </a:moveTo>
                  <a:cubicBezTo>
                    <a:pt x="430" y="0"/>
                    <a:pt x="419" y="2"/>
                    <a:pt x="409" y="6"/>
                  </a:cubicBezTo>
                  <a:cubicBezTo>
                    <a:pt x="409" y="6"/>
                    <a:pt x="1" y="949"/>
                    <a:pt x="213" y="998"/>
                  </a:cubicBezTo>
                  <a:cubicBezTo>
                    <a:pt x="219" y="999"/>
                    <a:pt x="224" y="1000"/>
                    <a:pt x="229" y="1000"/>
                  </a:cubicBezTo>
                  <a:cubicBezTo>
                    <a:pt x="437" y="1000"/>
                    <a:pt x="561" y="54"/>
                    <a:pt x="502" y="17"/>
                  </a:cubicBezTo>
                  <a:cubicBezTo>
                    <a:pt x="484" y="6"/>
                    <a:pt x="462" y="0"/>
                    <a:pt x="442"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2" name="Google Shape;6152;p73"/>
            <p:cNvSpPr/>
            <p:nvPr/>
          </p:nvSpPr>
          <p:spPr>
            <a:xfrm>
              <a:off x="3107934" y="2153813"/>
              <a:ext cx="14304" cy="25323"/>
            </a:xfrm>
            <a:custGeom>
              <a:avLst/>
              <a:gdLst/>
              <a:ahLst/>
              <a:cxnLst/>
              <a:rect l="l" t="t" r="r" b="b"/>
              <a:pathLst>
                <a:path w="566" h="1002" extrusionOk="0">
                  <a:moveTo>
                    <a:pt x="451" y="1"/>
                  </a:moveTo>
                  <a:cubicBezTo>
                    <a:pt x="437" y="1"/>
                    <a:pt x="423" y="4"/>
                    <a:pt x="409" y="8"/>
                  </a:cubicBezTo>
                  <a:cubicBezTo>
                    <a:pt x="409" y="8"/>
                    <a:pt x="0" y="951"/>
                    <a:pt x="218" y="1000"/>
                  </a:cubicBezTo>
                  <a:cubicBezTo>
                    <a:pt x="223" y="1001"/>
                    <a:pt x="229" y="1001"/>
                    <a:pt x="234" y="1001"/>
                  </a:cubicBezTo>
                  <a:cubicBezTo>
                    <a:pt x="437" y="1001"/>
                    <a:pt x="566" y="56"/>
                    <a:pt x="507" y="19"/>
                  </a:cubicBezTo>
                  <a:cubicBezTo>
                    <a:pt x="491" y="6"/>
                    <a:pt x="471" y="1"/>
                    <a:pt x="4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3" name="Google Shape;6153;p73"/>
            <p:cNvSpPr/>
            <p:nvPr/>
          </p:nvSpPr>
          <p:spPr>
            <a:xfrm>
              <a:off x="3102146" y="2177316"/>
              <a:ext cx="14304" cy="25247"/>
            </a:xfrm>
            <a:custGeom>
              <a:avLst/>
              <a:gdLst/>
              <a:ahLst/>
              <a:cxnLst/>
              <a:rect l="l" t="t" r="r" b="b"/>
              <a:pathLst>
                <a:path w="566" h="999" extrusionOk="0">
                  <a:moveTo>
                    <a:pt x="449" y="0"/>
                  </a:moveTo>
                  <a:cubicBezTo>
                    <a:pt x="436" y="0"/>
                    <a:pt x="422" y="3"/>
                    <a:pt x="409" y="10"/>
                  </a:cubicBezTo>
                  <a:cubicBezTo>
                    <a:pt x="409" y="10"/>
                    <a:pt x="1" y="947"/>
                    <a:pt x="218" y="996"/>
                  </a:cubicBezTo>
                  <a:cubicBezTo>
                    <a:pt x="224" y="998"/>
                    <a:pt x="230" y="998"/>
                    <a:pt x="235" y="998"/>
                  </a:cubicBezTo>
                  <a:cubicBezTo>
                    <a:pt x="438" y="998"/>
                    <a:pt x="566" y="53"/>
                    <a:pt x="507" y="21"/>
                  </a:cubicBezTo>
                  <a:cubicBezTo>
                    <a:pt x="491" y="7"/>
                    <a:pt x="470" y="0"/>
                    <a:pt x="44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4" name="Google Shape;6154;p73"/>
            <p:cNvSpPr/>
            <p:nvPr/>
          </p:nvSpPr>
          <p:spPr>
            <a:xfrm>
              <a:off x="3196741" y="2071450"/>
              <a:ext cx="115546" cy="287399"/>
            </a:xfrm>
            <a:custGeom>
              <a:avLst/>
              <a:gdLst/>
              <a:ahLst/>
              <a:cxnLst/>
              <a:rect l="l" t="t" r="r" b="b"/>
              <a:pathLst>
                <a:path w="4572" h="11372" extrusionOk="0">
                  <a:moveTo>
                    <a:pt x="1678" y="1"/>
                  </a:moveTo>
                  <a:cubicBezTo>
                    <a:pt x="1521" y="1"/>
                    <a:pt x="1299" y="103"/>
                    <a:pt x="987" y="401"/>
                  </a:cubicBezTo>
                  <a:cubicBezTo>
                    <a:pt x="1" y="1344"/>
                    <a:pt x="1167" y="2123"/>
                    <a:pt x="1167" y="2123"/>
                  </a:cubicBezTo>
                  <a:cubicBezTo>
                    <a:pt x="1167" y="2123"/>
                    <a:pt x="2600" y="8264"/>
                    <a:pt x="2600" y="9239"/>
                  </a:cubicBezTo>
                  <a:cubicBezTo>
                    <a:pt x="2600" y="10214"/>
                    <a:pt x="1990" y="11157"/>
                    <a:pt x="2404" y="11337"/>
                  </a:cubicBezTo>
                  <a:cubicBezTo>
                    <a:pt x="2458" y="11361"/>
                    <a:pt x="2507" y="11372"/>
                    <a:pt x="2553" y="11372"/>
                  </a:cubicBezTo>
                  <a:cubicBezTo>
                    <a:pt x="2857" y="11372"/>
                    <a:pt x="3021" y="10906"/>
                    <a:pt x="3390" y="10868"/>
                  </a:cubicBezTo>
                  <a:cubicBezTo>
                    <a:pt x="3410" y="10866"/>
                    <a:pt x="3430" y="10865"/>
                    <a:pt x="3448" y="10865"/>
                  </a:cubicBezTo>
                  <a:cubicBezTo>
                    <a:pt x="3811" y="10865"/>
                    <a:pt x="3775" y="11311"/>
                    <a:pt x="4164" y="11337"/>
                  </a:cubicBezTo>
                  <a:cubicBezTo>
                    <a:pt x="4169" y="11337"/>
                    <a:pt x="4173" y="11337"/>
                    <a:pt x="4177" y="11337"/>
                  </a:cubicBezTo>
                  <a:cubicBezTo>
                    <a:pt x="4571" y="11337"/>
                    <a:pt x="4254" y="9905"/>
                    <a:pt x="4044" y="9544"/>
                  </a:cubicBezTo>
                  <a:cubicBezTo>
                    <a:pt x="3832" y="9179"/>
                    <a:pt x="1837" y="1785"/>
                    <a:pt x="2191" y="1572"/>
                  </a:cubicBezTo>
                  <a:cubicBezTo>
                    <a:pt x="2540" y="1365"/>
                    <a:pt x="2431" y="766"/>
                    <a:pt x="2055" y="477"/>
                  </a:cubicBezTo>
                  <a:cubicBezTo>
                    <a:pt x="2055" y="477"/>
                    <a:pt x="2017" y="1"/>
                    <a:pt x="167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5" name="Google Shape;6155;p73"/>
            <p:cNvSpPr/>
            <p:nvPr/>
          </p:nvSpPr>
          <p:spPr>
            <a:xfrm>
              <a:off x="3239578" y="2364181"/>
              <a:ext cx="78648" cy="262885"/>
            </a:xfrm>
            <a:custGeom>
              <a:avLst/>
              <a:gdLst/>
              <a:ahLst/>
              <a:cxnLst/>
              <a:rect l="l" t="t" r="r" b="b"/>
              <a:pathLst>
                <a:path w="3112" h="10402" extrusionOk="0">
                  <a:moveTo>
                    <a:pt x="981" y="1743"/>
                  </a:moveTo>
                  <a:cubicBezTo>
                    <a:pt x="1523" y="2537"/>
                    <a:pt x="1512" y="7813"/>
                    <a:pt x="1500" y="7813"/>
                  </a:cubicBezTo>
                  <a:cubicBezTo>
                    <a:pt x="1500" y="7813"/>
                    <a:pt x="1499" y="7806"/>
                    <a:pt x="1499" y="7791"/>
                  </a:cubicBezTo>
                  <a:lnTo>
                    <a:pt x="1499" y="7786"/>
                  </a:lnTo>
                  <a:cubicBezTo>
                    <a:pt x="1488" y="7372"/>
                    <a:pt x="1107" y="5056"/>
                    <a:pt x="981" y="4544"/>
                  </a:cubicBezTo>
                  <a:cubicBezTo>
                    <a:pt x="856" y="4031"/>
                    <a:pt x="981" y="1743"/>
                    <a:pt x="981" y="1743"/>
                  </a:cubicBezTo>
                  <a:close/>
                  <a:moveTo>
                    <a:pt x="981" y="0"/>
                  </a:moveTo>
                  <a:cubicBezTo>
                    <a:pt x="920" y="0"/>
                    <a:pt x="854" y="7"/>
                    <a:pt x="780" y="21"/>
                  </a:cubicBezTo>
                  <a:cubicBezTo>
                    <a:pt x="1" y="174"/>
                    <a:pt x="524" y="1187"/>
                    <a:pt x="524" y="1187"/>
                  </a:cubicBezTo>
                  <a:cubicBezTo>
                    <a:pt x="524" y="1187"/>
                    <a:pt x="704" y="1732"/>
                    <a:pt x="660" y="3808"/>
                  </a:cubicBezTo>
                  <a:cubicBezTo>
                    <a:pt x="616" y="5890"/>
                    <a:pt x="1684" y="7720"/>
                    <a:pt x="1020" y="8510"/>
                  </a:cubicBezTo>
                  <a:cubicBezTo>
                    <a:pt x="355" y="9301"/>
                    <a:pt x="1227" y="9840"/>
                    <a:pt x="1227" y="9840"/>
                  </a:cubicBezTo>
                  <a:cubicBezTo>
                    <a:pt x="1227" y="9840"/>
                    <a:pt x="1745" y="10401"/>
                    <a:pt x="2258" y="10401"/>
                  </a:cubicBezTo>
                  <a:cubicBezTo>
                    <a:pt x="2349" y="10401"/>
                    <a:pt x="2441" y="10383"/>
                    <a:pt x="2529" y="10341"/>
                  </a:cubicBezTo>
                  <a:cubicBezTo>
                    <a:pt x="3112" y="10063"/>
                    <a:pt x="2355" y="8707"/>
                    <a:pt x="2355" y="8707"/>
                  </a:cubicBezTo>
                  <a:cubicBezTo>
                    <a:pt x="2355" y="8707"/>
                    <a:pt x="2273" y="2931"/>
                    <a:pt x="2256" y="2506"/>
                  </a:cubicBezTo>
                  <a:cubicBezTo>
                    <a:pt x="2240" y="2081"/>
                    <a:pt x="2823" y="925"/>
                    <a:pt x="2578" y="413"/>
                  </a:cubicBezTo>
                  <a:cubicBezTo>
                    <a:pt x="2511" y="276"/>
                    <a:pt x="2408" y="226"/>
                    <a:pt x="2294" y="226"/>
                  </a:cubicBezTo>
                  <a:cubicBezTo>
                    <a:pt x="1979" y="226"/>
                    <a:pt x="1575" y="604"/>
                    <a:pt x="1575" y="604"/>
                  </a:cubicBezTo>
                  <a:cubicBezTo>
                    <a:pt x="1575" y="604"/>
                    <a:pt x="1566" y="0"/>
                    <a:pt x="98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6" name="Google Shape;6156;p73"/>
            <p:cNvSpPr/>
            <p:nvPr/>
          </p:nvSpPr>
          <p:spPr>
            <a:xfrm>
              <a:off x="3361872" y="2052799"/>
              <a:ext cx="30327" cy="54260"/>
            </a:xfrm>
            <a:custGeom>
              <a:avLst/>
              <a:gdLst/>
              <a:ahLst/>
              <a:cxnLst/>
              <a:rect l="l" t="t" r="r" b="b"/>
              <a:pathLst>
                <a:path w="1200" h="2147" extrusionOk="0">
                  <a:moveTo>
                    <a:pt x="600" y="0"/>
                  </a:moveTo>
                  <a:cubicBezTo>
                    <a:pt x="267" y="0"/>
                    <a:pt x="0" y="480"/>
                    <a:pt x="0" y="1073"/>
                  </a:cubicBezTo>
                  <a:cubicBezTo>
                    <a:pt x="0" y="1662"/>
                    <a:pt x="267" y="2147"/>
                    <a:pt x="600" y="2147"/>
                  </a:cubicBezTo>
                  <a:cubicBezTo>
                    <a:pt x="927" y="2147"/>
                    <a:pt x="1199" y="1662"/>
                    <a:pt x="1199" y="1073"/>
                  </a:cubicBezTo>
                  <a:cubicBezTo>
                    <a:pt x="1199" y="480"/>
                    <a:pt x="927" y="0"/>
                    <a:pt x="60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7" name="Google Shape;6157;p73"/>
            <p:cNvSpPr/>
            <p:nvPr/>
          </p:nvSpPr>
          <p:spPr>
            <a:xfrm>
              <a:off x="3411709" y="1765299"/>
              <a:ext cx="34598" cy="33663"/>
            </a:xfrm>
            <a:custGeom>
              <a:avLst/>
              <a:gdLst/>
              <a:ahLst/>
              <a:cxnLst/>
              <a:rect l="l" t="t" r="r" b="b"/>
              <a:pathLst>
                <a:path w="1369" h="1332" extrusionOk="0">
                  <a:moveTo>
                    <a:pt x="797" y="0"/>
                  </a:moveTo>
                  <a:cubicBezTo>
                    <a:pt x="579" y="0"/>
                    <a:pt x="346" y="138"/>
                    <a:pt x="202" y="375"/>
                  </a:cubicBezTo>
                  <a:cubicBezTo>
                    <a:pt x="1" y="701"/>
                    <a:pt x="50" y="1105"/>
                    <a:pt x="317" y="1263"/>
                  </a:cubicBezTo>
                  <a:cubicBezTo>
                    <a:pt x="394" y="1310"/>
                    <a:pt x="480" y="1332"/>
                    <a:pt x="568" y="1332"/>
                  </a:cubicBezTo>
                  <a:cubicBezTo>
                    <a:pt x="786" y="1332"/>
                    <a:pt x="1018" y="1196"/>
                    <a:pt x="1161" y="963"/>
                  </a:cubicBezTo>
                  <a:cubicBezTo>
                    <a:pt x="1369" y="631"/>
                    <a:pt x="1314" y="227"/>
                    <a:pt x="1047" y="69"/>
                  </a:cubicBezTo>
                  <a:cubicBezTo>
                    <a:pt x="970" y="22"/>
                    <a:pt x="885" y="0"/>
                    <a:pt x="79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8" name="Google Shape;6158;p73"/>
            <p:cNvSpPr/>
            <p:nvPr/>
          </p:nvSpPr>
          <p:spPr>
            <a:xfrm>
              <a:off x="3451235" y="1950799"/>
              <a:ext cx="37479" cy="24818"/>
            </a:xfrm>
            <a:custGeom>
              <a:avLst/>
              <a:gdLst/>
              <a:ahLst/>
              <a:cxnLst/>
              <a:rect l="l" t="t" r="r" b="b"/>
              <a:pathLst>
                <a:path w="1483" h="982" extrusionOk="0">
                  <a:moveTo>
                    <a:pt x="960" y="1"/>
                  </a:moveTo>
                  <a:cubicBezTo>
                    <a:pt x="838" y="1"/>
                    <a:pt x="702" y="28"/>
                    <a:pt x="567" y="86"/>
                  </a:cubicBezTo>
                  <a:cubicBezTo>
                    <a:pt x="213" y="238"/>
                    <a:pt x="1" y="543"/>
                    <a:pt x="99" y="767"/>
                  </a:cubicBezTo>
                  <a:cubicBezTo>
                    <a:pt x="157" y="906"/>
                    <a:pt x="323" y="982"/>
                    <a:pt x="526" y="982"/>
                  </a:cubicBezTo>
                  <a:cubicBezTo>
                    <a:pt x="648" y="982"/>
                    <a:pt x="783" y="955"/>
                    <a:pt x="916" y="897"/>
                  </a:cubicBezTo>
                  <a:cubicBezTo>
                    <a:pt x="1270" y="745"/>
                    <a:pt x="1483" y="440"/>
                    <a:pt x="1385" y="216"/>
                  </a:cubicBezTo>
                  <a:cubicBezTo>
                    <a:pt x="1327" y="77"/>
                    <a:pt x="1163" y="1"/>
                    <a:pt x="96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9" name="Google Shape;6159;p73"/>
            <p:cNvSpPr/>
            <p:nvPr/>
          </p:nvSpPr>
          <p:spPr>
            <a:xfrm>
              <a:off x="3332530" y="2344595"/>
              <a:ext cx="40916" cy="40916"/>
            </a:xfrm>
            <a:custGeom>
              <a:avLst/>
              <a:gdLst/>
              <a:ahLst/>
              <a:cxnLst/>
              <a:rect l="l" t="t" r="r" b="b"/>
              <a:pathLst>
                <a:path w="1619" h="1619" extrusionOk="0">
                  <a:moveTo>
                    <a:pt x="807" y="0"/>
                  </a:moveTo>
                  <a:cubicBezTo>
                    <a:pt x="360" y="0"/>
                    <a:pt x="1" y="365"/>
                    <a:pt x="1" y="812"/>
                  </a:cubicBezTo>
                  <a:cubicBezTo>
                    <a:pt x="1" y="1259"/>
                    <a:pt x="360" y="1619"/>
                    <a:pt x="807" y="1619"/>
                  </a:cubicBezTo>
                  <a:cubicBezTo>
                    <a:pt x="1254" y="1619"/>
                    <a:pt x="1619" y="1259"/>
                    <a:pt x="1619" y="812"/>
                  </a:cubicBezTo>
                  <a:cubicBezTo>
                    <a:pt x="1619" y="365"/>
                    <a:pt x="1254" y="0"/>
                    <a:pt x="80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0" name="Google Shape;6160;p73"/>
            <p:cNvSpPr/>
            <p:nvPr/>
          </p:nvSpPr>
          <p:spPr>
            <a:xfrm>
              <a:off x="3272761" y="1653695"/>
              <a:ext cx="87342" cy="60907"/>
            </a:xfrm>
            <a:custGeom>
              <a:avLst/>
              <a:gdLst/>
              <a:ahLst/>
              <a:cxnLst/>
              <a:rect l="l" t="t" r="r" b="b"/>
              <a:pathLst>
                <a:path w="3456" h="2410" extrusionOk="0">
                  <a:moveTo>
                    <a:pt x="50" y="1"/>
                  </a:moveTo>
                  <a:cubicBezTo>
                    <a:pt x="1" y="540"/>
                    <a:pt x="77" y="1080"/>
                    <a:pt x="273" y="1581"/>
                  </a:cubicBezTo>
                  <a:cubicBezTo>
                    <a:pt x="567" y="2344"/>
                    <a:pt x="1516" y="2404"/>
                    <a:pt x="1695" y="2409"/>
                  </a:cubicBezTo>
                  <a:lnTo>
                    <a:pt x="1723" y="2409"/>
                  </a:lnTo>
                  <a:cubicBezTo>
                    <a:pt x="1902" y="2404"/>
                    <a:pt x="2883" y="2344"/>
                    <a:pt x="3178" y="1581"/>
                  </a:cubicBezTo>
                  <a:cubicBezTo>
                    <a:pt x="3374" y="1080"/>
                    <a:pt x="3455" y="540"/>
                    <a:pt x="3406" y="1"/>
                  </a:cubicBezTo>
                  <a:lnTo>
                    <a:pt x="3406" y="1"/>
                  </a:lnTo>
                  <a:lnTo>
                    <a:pt x="2927" y="437"/>
                  </a:lnTo>
                  <a:cubicBezTo>
                    <a:pt x="2927" y="437"/>
                    <a:pt x="2981" y="1309"/>
                    <a:pt x="2709" y="1521"/>
                  </a:cubicBezTo>
                  <a:cubicBezTo>
                    <a:pt x="2442" y="1734"/>
                    <a:pt x="1728" y="1734"/>
                    <a:pt x="1728" y="1734"/>
                  </a:cubicBezTo>
                  <a:cubicBezTo>
                    <a:pt x="1728" y="1734"/>
                    <a:pt x="1020" y="1734"/>
                    <a:pt x="747" y="1521"/>
                  </a:cubicBezTo>
                  <a:cubicBezTo>
                    <a:pt x="475" y="1309"/>
                    <a:pt x="529" y="437"/>
                    <a:pt x="529" y="437"/>
                  </a:cubicBezTo>
                  <a:lnTo>
                    <a:pt x="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1" name="Google Shape;6161;p73"/>
            <p:cNvSpPr/>
            <p:nvPr/>
          </p:nvSpPr>
          <p:spPr>
            <a:xfrm>
              <a:off x="3258305" y="1560945"/>
              <a:ext cx="116254" cy="121561"/>
            </a:xfrm>
            <a:custGeom>
              <a:avLst/>
              <a:gdLst/>
              <a:ahLst/>
              <a:cxnLst/>
              <a:rect l="l" t="t" r="r" b="b"/>
              <a:pathLst>
                <a:path w="4600" h="4810" extrusionOk="0">
                  <a:moveTo>
                    <a:pt x="2128" y="1"/>
                  </a:moveTo>
                  <a:cubicBezTo>
                    <a:pt x="1845" y="1"/>
                    <a:pt x="1259" y="95"/>
                    <a:pt x="731" y="777"/>
                  </a:cubicBezTo>
                  <a:cubicBezTo>
                    <a:pt x="1" y="1720"/>
                    <a:pt x="502" y="2548"/>
                    <a:pt x="502" y="2548"/>
                  </a:cubicBezTo>
                  <a:lnTo>
                    <a:pt x="480" y="3175"/>
                  </a:lnTo>
                  <a:cubicBezTo>
                    <a:pt x="66" y="3725"/>
                    <a:pt x="927" y="4129"/>
                    <a:pt x="1205" y="4216"/>
                  </a:cubicBezTo>
                  <a:cubicBezTo>
                    <a:pt x="1477" y="4298"/>
                    <a:pt x="1434" y="4810"/>
                    <a:pt x="1434" y="4810"/>
                  </a:cubicBezTo>
                  <a:lnTo>
                    <a:pt x="3161" y="4810"/>
                  </a:lnTo>
                  <a:cubicBezTo>
                    <a:pt x="3161" y="4810"/>
                    <a:pt x="3117" y="4298"/>
                    <a:pt x="3390" y="4216"/>
                  </a:cubicBezTo>
                  <a:cubicBezTo>
                    <a:pt x="3668" y="4129"/>
                    <a:pt x="4529" y="3725"/>
                    <a:pt x="4115" y="3175"/>
                  </a:cubicBezTo>
                  <a:lnTo>
                    <a:pt x="4093" y="2548"/>
                  </a:lnTo>
                  <a:cubicBezTo>
                    <a:pt x="4093" y="2548"/>
                    <a:pt x="4600" y="1720"/>
                    <a:pt x="3869" y="777"/>
                  </a:cubicBezTo>
                  <a:cubicBezTo>
                    <a:pt x="3337" y="95"/>
                    <a:pt x="2753" y="1"/>
                    <a:pt x="2471" y="1"/>
                  </a:cubicBezTo>
                  <a:cubicBezTo>
                    <a:pt x="2364" y="1"/>
                    <a:pt x="2300" y="15"/>
                    <a:pt x="2300" y="15"/>
                  </a:cubicBezTo>
                  <a:cubicBezTo>
                    <a:pt x="2300" y="15"/>
                    <a:pt x="2236" y="1"/>
                    <a:pt x="212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2" name="Google Shape;6162;p73"/>
            <p:cNvSpPr/>
            <p:nvPr/>
          </p:nvSpPr>
          <p:spPr>
            <a:xfrm>
              <a:off x="3416865" y="1770176"/>
              <a:ext cx="77207" cy="195407"/>
            </a:xfrm>
            <a:custGeom>
              <a:avLst/>
              <a:gdLst/>
              <a:ahLst/>
              <a:cxnLst/>
              <a:rect l="l" t="t" r="r" b="b"/>
              <a:pathLst>
                <a:path w="3055" h="7732" extrusionOk="0">
                  <a:moveTo>
                    <a:pt x="1033" y="1"/>
                  </a:moveTo>
                  <a:cubicBezTo>
                    <a:pt x="568" y="1"/>
                    <a:pt x="683" y="765"/>
                    <a:pt x="669" y="765"/>
                  </a:cubicBezTo>
                  <a:cubicBezTo>
                    <a:pt x="669" y="765"/>
                    <a:pt x="669" y="765"/>
                    <a:pt x="669" y="765"/>
                  </a:cubicBezTo>
                  <a:cubicBezTo>
                    <a:pt x="591" y="737"/>
                    <a:pt x="529" y="724"/>
                    <a:pt x="480" y="724"/>
                  </a:cubicBezTo>
                  <a:cubicBezTo>
                    <a:pt x="0" y="724"/>
                    <a:pt x="767" y="1925"/>
                    <a:pt x="767" y="1925"/>
                  </a:cubicBezTo>
                  <a:cubicBezTo>
                    <a:pt x="767" y="1925"/>
                    <a:pt x="957" y="5156"/>
                    <a:pt x="1137" y="5859"/>
                  </a:cubicBezTo>
                  <a:cubicBezTo>
                    <a:pt x="1312" y="6562"/>
                    <a:pt x="729" y="7559"/>
                    <a:pt x="1137" y="7701"/>
                  </a:cubicBezTo>
                  <a:cubicBezTo>
                    <a:pt x="1196" y="7722"/>
                    <a:pt x="1254" y="7731"/>
                    <a:pt x="1309" y="7731"/>
                  </a:cubicBezTo>
                  <a:cubicBezTo>
                    <a:pt x="1636" y="7731"/>
                    <a:pt x="1884" y="7412"/>
                    <a:pt x="1884" y="7412"/>
                  </a:cubicBezTo>
                  <a:cubicBezTo>
                    <a:pt x="1898" y="7413"/>
                    <a:pt x="1913" y="7413"/>
                    <a:pt x="1927" y="7413"/>
                  </a:cubicBezTo>
                  <a:cubicBezTo>
                    <a:pt x="3054" y="7413"/>
                    <a:pt x="2359" y="6350"/>
                    <a:pt x="2047" y="5968"/>
                  </a:cubicBezTo>
                  <a:cubicBezTo>
                    <a:pt x="1731" y="5581"/>
                    <a:pt x="1252" y="1729"/>
                    <a:pt x="1377" y="1277"/>
                  </a:cubicBezTo>
                  <a:cubicBezTo>
                    <a:pt x="1502" y="825"/>
                    <a:pt x="1666" y="94"/>
                    <a:pt x="1110" y="7"/>
                  </a:cubicBezTo>
                  <a:cubicBezTo>
                    <a:pt x="1083" y="3"/>
                    <a:pt x="1057" y="1"/>
                    <a:pt x="1033"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3" name="Google Shape;6163;p73"/>
            <p:cNvSpPr/>
            <p:nvPr/>
          </p:nvSpPr>
          <p:spPr>
            <a:xfrm>
              <a:off x="3454243" y="1963208"/>
              <a:ext cx="80468" cy="150801"/>
            </a:xfrm>
            <a:custGeom>
              <a:avLst/>
              <a:gdLst/>
              <a:ahLst/>
              <a:cxnLst/>
              <a:rect l="l" t="t" r="r" b="b"/>
              <a:pathLst>
                <a:path w="3184" h="5967" extrusionOk="0">
                  <a:moveTo>
                    <a:pt x="1070" y="1365"/>
                  </a:moveTo>
                  <a:lnTo>
                    <a:pt x="1070" y="1365"/>
                  </a:lnTo>
                  <a:cubicBezTo>
                    <a:pt x="1070" y="1366"/>
                    <a:pt x="1620" y="2199"/>
                    <a:pt x="1887" y="3082"/>
                  </a:cubicBezTo>
                  <a:cubicBezTo>
                    <a:pt x="2154" y="3970"/>
                    <a:pt x="2061" y="5360"/>
                    <a:pt x="2061" y="5360"/>
                  </a:cubicBezTo>
                  <a:cubicBezTo>
                    <a:pt x="2061" y="5360"/>
                    <a:pt x="1658" y="4095"/>
                    <a:pt x="1467" y="3441"/>
                  </a:cubicBezTo>
                  <a:cubicBezTo>
                    <a:pt x="1277" y="2782"/>
                    <a:pt x="1070" y="1366"/>
                    <a:pt x="1070" y="1365"/>
                  </a:cubicBezTo>
                  <a:close/>
                  <a:moveTo>
                    <a:pt x="1244" y="1"/>
                  </a:moveTo>
                  <a:cubicBezTo>
                    <a:pt x="1010" y="1"/>
                    <a:pt x="704" y="303"/>
                    <a:pt x="704" y="303"/>
                  </a:cubicBezTo>
                  <a:cubicBezTo>
                    <a:pt x="614" y="243"/>
                    <a:pt x="517" y="216"/>
                    <a:pt x="429" y="216"/>
                  </a:cubicBezTo>
                  <a:cubicBezTo>
                    <a:pt x="178" y="216"/>
                    <a:pt x="1" y="436"/>
                    <a:pt x="263" y="755"/>
                  </a:cubicBezTo>
                  <a:cubicBezTo>
                    <a:pt x="617" y="1186"/>
                    <a:pt x="977" y="3867"/>
                    <a:pt x="1266" y="4324"/>
                  </a:cubicBezTo>
                  <a:cubicBezTo>
                    <a:pt x="1555" y="4782"/>
                    <a:pt x="1631" y="5904"/>
                    <a:pt x="1898" y="5959"/>
                  </a:cubicBezTo>
                  <a:cubicBezTo>
                    <a:pt x="1923" y="5964"/>
                    <a:pt x="1946" y="5966"/>
                    <a:pt x="1966" y="5966"/>
                  </a:cubicBezTo>
                  <a:cubicBezTo>
                    <a:pt x="2156" y="5966"/>
                    <a:pt x="2127" y="5753"/>
                    <a:pt x="2339" y="5708"/>
                  </a:cubicBezTo>
                  <a:cubicBezTo>
                    <a:pt x="2369" y="5701"/>
                    <a:pt x="2400" y="5699"/>
                    <a:pt x="2430" y="5699"/>
                  </a:cubicBezTo>
                  <a:cubicBezTo>
                    <a:pt x="2578" y="5699"/>
                    <a:pt x="2732" y="5763"/>
                    <a:pt x="2861" y="5763"/>
                  </a:cubicBezTo>
                  <a:cubicBezTo>
                    <a:pt x="2921" y="5763"/>
                    <a:pt x="2975" y="5749"/>
                    <a:pt x="3020" y="5708"/>
                  </a:cubicBezTo>
                  <a:cubicBezTo>
                    <a:pt x="3184" y="5556"/>
                    <a:pt x="3009" y="5136"/>
                    <a:pt x="2819" y="4858"/>
                  </a:cubicBezTo>
                  <a:cubicBezTo>
                    <a:pt x="2628" y="4580"/>
                    <a:pt x="2301" y="2199"/>
                    <a:pt x="1881" y="1692"/>
                  </a:cubicBezTo>
                  <a:cubicBezTo>
                    <a:pt x="1462" y="1180"/>
                    <a:pt x="1614" y="303"/>
                    <a:pt x="1402" y="69"/>
                  </a:cubicBezTo>
                  <a:cubicBezTo>
                    <a:pt x="1358" y="20"/>
                    <a:pt x="1303" y="1"/>
                    <a:pt x="1244"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4" name="Google Shape;6164;p73"/>
            <p:cNvSpPr/>
            <p:nvPr/>
          </p:nvSpPr>
          <p:spPr>
            <a:xfrm>
              <a:off x="3539790" y="2114615"/>
              <a:ext cx="25904" cy="6925"/>
            </a:xfrm>
            <a:custGeom>
              <a:avLst/>
              <a:gdLst/>
              <a:ahLst/>
              <a:cxnLst/>
              <a:rect l="l" t="t" r="r" b="b"/>
              <a:pathLst>
                <a:path w="1025" h="274" extrusionOk="0">
                  <a:moveTo>
                    <a:pt x="33" y="1"/>
                  </a:moveTo>
                  <a:lnTo>
                    <a:pt x="0" y="208"/>
                  </a:lnTo>
                  <a:cubicBezTo>
                    <a:pt x="0" y="208"/>
                    <a:pt x="424" y="273"/>
                    <a:pt x="716" y="273"/>
                  </a:cubicBezTo>
                  <a:cubicBezTo>
                    <a:pt x="863" y="273"/>
                    <a:pt x="976" y="257"/>
                    <a:pt x="987" y="208"/>
                  </a:cubicBezTo>
                  <a:cubicBezTo>
                    <a:pt x="1025" y="61"/>
                    <a:pt x="33" y="1"/>
                    <a:pt x="33"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65" name="Google Shape;6165;p73"/>
            <p:cNvGrpSpPr/>
            <p:nvPr/>
          </p:nvGrpSpPr>
          <p:grpSpPr>
            <a:xfrm>
              <a:off x="3498748" y="2102737"/>
              <a:ext cx="94772" cy="114004"/>
              <a:chOff x="3498748" y="2102737"/>
              <a:chExt cx="94772" cy="114004"/>
            </a:xfrm>
          </p:grpSpPr>
          <p:sp>
            <p:nvSpPr>
              <p:cNvPr id="6166" name="Google Shape;6166;p73"/>
              <p:cNvSpPr/>
              <p:nvPr/>
            </p:nvSpPr>
            <p:spPr>
              <a:xfrm>
                <a:off x="3563142" y="2118482"/>
                <a:ext cx="30378" cy="19940"/>
              </a:xfrm>
              <a:custGeom>
                <a:avLst/>
                <a:gdLst/>
                <a:ahLst/>
                <a:cxnLst/>
                <a:rect l="l" t="t" r="r" b="b"/>
                <a:pathLst>
                  <a:path w="1202" h="789" extrusionOk="0">
                    <a:moveTo>
                      <a:pt x="101" y="0"/>
                    </a:moveTo>
                    <a:cubicBezTo>
                      <a:pt x="63" y="17"/>
                      <a:pt x="30" y="49"/>
                      <a:pt x="24" y="93"/>
                    </a:cubicBezTo>
                    <a:cubicBezTo>
                      <a:pt x="0" y="160"/>
                      <a:pt x="698" y="788"/>
                      <a:pt x="967" y="788"/>
                    </a:cubicBezTo>
                    <a:cubicBezTo>
                      <a:pt x="1003" y="788"/>
                      <a:pt x="1031" y="777"/>
                      <a:pt x="1049" y="752"/>
                    </a:cubicBezTo>
                    <a:cubicBezTo>
                      <a:pt x="1201" y="540"/>
                      <a:pt x="101" y="0"/>
                      <a:pt x="10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7" name="Google Shape;6167;p73"/>
              <p:cNvSpPr/>
              <p:nvPr/>
            </p:nvSpPr>
            <p:spPr>
              <a:xfrm>
                <a:off x="3560665" y="2174309"/>
                <a:ext cx="22518" cy="28128"/>
              </a:xfrm>
              <a:custGeom>
                <a:avLst/>
                <a:gdLst/>
                <a:ahLst/>
                <a:cxnLst/>
                <a:rect l="l" t="t" r="r" b="b"/>
                <a:pathLst>
                  <a:path w="891" h="1113" extrusionOk="0">
                    <a:moveTo>
                      <a:pt x="139" y="0"/>
                    </a:moveTo>
                    <a:cubicBezTo>
                      <a:pt x="105" y="0"/>
                      <a:pt x="74" y="16"/>
                      <a:pt x="57" y="42"/>
                    </a:cubicBezTo>
                    <a:cubicBezTo>
                      <a:pt x="0" y="93"/>
                      <a:pt x="382" y="1112"/>
                      <a:pt x="621" y="1112"/>
                    </a:cubicBezTo>
                    <a:cubicBezTo>
                      <a:pt x="633" y="1112"/>
                      <a:pt x="645" y="1110"/>
                      <a:pt x="656" y="1104"/>
                    </a:cubicBezTo>
                    <a:cubicBezTo>
                      <a:pt x="891" y="990"/>
                      <a:pt x="166" y="3"/>
                      <a:pt x="166" y="3"/>
                    </a:cubicBezTo>
                    <a:cubicBezTo>
                      <a:pt x="157" y="1"/>
                      <a:pt x="148" y="0"/>
                      <a:pt x="13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8" name="Google Shape;6168;p73"/>
              <p:cNvSpPr/>
              <p:nvPr/>
            </p:nvSpPr>
            <p:spPr>
              <a:xfrm>
                <a:off x="3498748" y="2102737"/>
                <a:ext cx="44101" cy="29442"/>
              </a:xfrm>
              <a:custGeom>
                <a:avLst/>
                <a:gdLst/>
                <a:ahLst/>
                <a:cxnLst/>
                <a:rect l="l" t="t" r="r" b="b"/>
                <a:pathLst>
                  <a:path w="1745" h="1165" extrusionOk="0">
                    <a:moveTo>
                      <a:pt x="874" y="1"/>
                    </a:moveTo>
                    <a:cubicBezTo>
                      <a:pt x="646" y="1"/>
                      <a:pt x="413" y="128"/>
                      <a:pt x="235" y="443"/>
                    </a:cubicBezTo>
                    <a:cubicBezTo>
                      <a:pt x="0" y="866"/>
                      <a:pt x="330" y="1164"/>
                      <a:pt x="568" y="1164"/>
                    </a:cubicBezTo>
                    <a:cubicBezTo>
                      <a:pt x="634" y="1164"/>
                      <a:pt x="693" y="1141"/>
                      <a:pt x="731" y="1092"/>
                    </a:cubicBezTo>
                    <a:cubicBezTo>
                      <a:pt x="911" y="868"/>
                      <a:pt x="1543" y="917"/>
                      <a:pt x="1641" y="590"/>
                    </a:cubicBezTo>
                    <a:cubicBezTo>
                      <a:pt x="1744" y="258"/>
                      <a:pt x="1330" y="171"/>
                      <a:pt x="1330" y="171"/>
                    </a:cubicBezTo>
                    <a:cubicBezTo>
                      <a:pt x="1194" y="65"/>
                      <a:pt x="1035" y="1"/>
                      <a:pt x="8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9" name="Google Shape;6169;p73"/>
              <p:cNvSpPr/>
              <p:nvPr/>
            </p:nvSpPr>
            <p:spPr>
              <a:xfrm>
                <a:off x="3537259" y="2125714"/>
                <a:ext cx="22543" cy="28128"/>
              </a:xfrm>
              <a:custGeom>
                <a:avLst/>
                <a:gdLst/>
                <a:ahLst/>
                <a:cxnLst/>
                <a:rect l="l" t="t" r="r" b="b"/>
                <a:pathLst>
                  <a:path w="892" h="1113" extrusionOk="0">
                    <a:moveTo>
                      <a:pt x="140" y="1"/>
                    </a:moveTo>
                    <a:cubicBezTo>
                      <a:pt x="106" y="1"/>
                      <a:pt x="74" y="16"/>
                      <a:pt x="53" y="42"/>
                    </a:cubicBezTo>
                    <a:cubicBezTo>
                      <a:pt x="1" y="94"/>
                      <a:pt x="383" y="1113"/>
                      <a:pt x="622" y="1113"/>
                    </a:cubicBezTo>
                    <a:cubicBezTo>
                      <a:pt x="634" y="1113"/>
                      <a:pt x="646" y="1110"/>
                      <a:pt x="658" y="1105"/>
                    </a:cubicBezTo>
                    <a:cubicBezTo>
                      <a:pt x="892" y="990"/>
                      <a:pt x="167" y="4"/>
                      <a:pt x="167" y="4"/>
                    </a:cubicBezTo>
                    <a:cubicBezTo>
                      <a:pt x="158" y="2"/>
                      <a:pt x="149" y="1"/>
                      <a:pt x="14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0" name="Google Shape;6170;p73"/>
              <p:cNvSpPr/>
              <p:nvPr/>
            </p:nvSpPr>
            <p:spPr>
              <a:xfrm>
                <a:off x="3547574" y="2148480"/>
                <a:ext cx="22543" cy="28078"/>
              </a:xfrm>
              <a:custGeom>
                <a:avLst/>
                <a:gdLst/>
                <a:ahLst/>
                <a:cxnLst/>
                <a:rect l="l" t="t" r="r" b="b"/>
                <a:pathLst>
                  <a:path w="892" h="1111" extrusionOk="0">
                    <a:moveTo>
                      <a:pt x="150" y="0"/>
                    </a:moveTo>
                    <a:cubicBezTo>
                      <a:pt x="113" y="0"/>
                      <a:pt x="81" y="15"/>
                      <a:pt x="57" y="39"/>
                    </a:cubicBezTo>
                    <a:cubicBezTo>
                      <a:pt x="1" y="96"/>
                      <a:pt x="381" y="1111"/>
                      <a:pt x="620" y="1111"/>
                    </a:cubicBezTo>
                    <a:cubicBezTo>
                      <a:pt x="633" y="1111"/>
                      <a:pt x="645" y="1108"/>
                      <a:pt x="657" y="1102"/>
                    </a:cubicBezTo>
                    <a:cubicBezTo>
                      <a:pt x="891" y="987"/>
                      <a:pt x="166" y="1"/>
                      <a:pt x="166" y="1"/>
                    </a:cubicBezTo>
                    <a:cubicBezTo>
                      <a:pt x="161" y="0"/>
                      <a:pt x="155" y="0"/>
                      <a:pt x="15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1" name="Google Shape;6171;p73"/>
              <p:cNvSpPr/>
              <p:nvPr/>
            </p:nvSpPr>
            <p:spPr>
              <a:xfrm>
                <a:off x="3523894" y="2125129"/>
                <a:ext cx="23503" cy="31692"/>
              </a:xfrm>
              <a:custGeom>
                <a:avLst/>
                <a:gdLst/>
                <a:ahLst/>
                <a:cxnLst/>
                <a:rect l="l" t="t" r="r" b="b"/>
                <a:pathLst>
                  <a:path w="930" h="1254" extrusionOk="0">
                    <a:moveTo>
                      <a:pt x="156" y="0"/>
                    </a:moveTo>
                    <a:cubicBezTo>
                      <a:pt x="122" y="0"/>
                      <a:pt x="89" y="13"/>
                      <a:pt x="68" y="42"/>
                    </a:cubicBezTo>
                    <a:cubicBezTo>
                      <a:pt x="0" y="94"/>
                      <a:pt x="367" y="1254"/>
                      <a:pt x="632" y="1254"/>
                    </a:cubicBezTo>
                    <a:cubicBezTo>
                      <a:pt x="644" y="1254"/>
                      <a:pt x="656" y="1251"/>
                      <a:pt x="668" y="1247"/>
                    </a:cubicBezTo>
                    <a:cubicBezTo>
                      <a:pt x="929" y="1132"/>
                      <a:pt x="188" y="4"/>
                      <a:pt x="188" y="4"/>
                    </a:cubicBezTo>
                    <a:cubicBezTo>
                      <a:pt x="177" y="2"/>
                      <a:pt x="167" y="0"/>
                      <a:pt x="15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2" name="Google Shape;6172;p73"/>
              <p:cNvSpPr/>
              <p:nvPr/>
            </p:nvSpPr>
            <p:spPr>
              <a:xfrm>
                <a:off x="3536682" y="2155708"/>
                <a:ext cx="23503" cy="31818"/>
              </a:xfrm>
              <a:custGeom>
                <a:avLst/>
                <a:gdLst/>
                <a:ahLst/>
                <a:cxnLst/>
                <a:rect l="l" t="t" r="r" b="b"/>
                <a:pathLst>
                  <a:path w="930" h="1259" extrusionOk="0">
                    <a:moveTo>
                      <a:pt x="161" y="0"/>
                    </a:moveTo>
                    <a:cubicBezTo>
                      <a:pt x="125" y="0"/>
                      <a:pt x="89" y="16"/>
                      <a:pt x="63" y="42"/>
                    </a:cubicBezTo>
                    <a:cubicBezTo>
                      <a:pt x="1" y="99"/>
                      <a:pt x="367" y="1259"/>
                      <a:pt x="628" y="1259"/>
                    </a:cubicBezTo>
                    <a:cubicBezTo>
                      <a:pt x="640" y="1259"/>
                      <a:pt x="652" y="1257"/>
                      <a:pt x="663" y="1252"/>
                    </a:cubicBezTo>
                    <a:cubicBezTo>
                      <a:pt x="930" y="1137"/>
                      <a:pt x="189" y="4"/>
                      <a:pt x="189" y="4"/>
                    </a:cubicBezTo>
                    <a:cubicBezTo>
                      <a:pt x="180" y="2"/>
                      <a:pt x="170" y="0"/>
                      <a:pt x="16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3" name="Google Shape;6173;p73"/>
              <p:cNvSpPr/>
              <p:nvPr/>
            </p:nvSpPr>
            <p:spPr>
              <a:xfrm>
                <a:off x="3549495" y="2185024"/>
                <a:ext cx="23503" cy="31717"/>
              </a:xfrm>
              <a:custGeom>
                <a:avLst/>
                <a:gdLst/>
                <a:ahLst/>
                <a:cxnLst/>
                <a:rect l="l" t="t" r="r" b="b"/>
                <a:pathLst>
                  <a:path w="930" h="1255" extrusionOk="0">
                    <a:moveTo>
                      <a:pt x="156" y="0"/>
                    </a:moveTo>
                    <a:cubicBezTo>
                      <a:pt x="122" y="0"/>
                      <a:pt x="89" y="14"/>
                      <a:pt x="69" y="43"/>
                    </a:cubicBezTo>
                    <a:cubicBezTo>
                      <a:pt x="1" y="95"/>
                      <a:pt x="367" y="1254"/>
                      <a:pt x="633" y="1254"/>
                    </a:cubicBezTo>
                    <a:cubicBezTo>
                      <a:pt x="645" y="1254"/>
                      <a:pt x="656" y="1252"/>
                      <a:pt x="668" y="1247"/>
                    </a:cubicBezTo>
                    <a:cubicBezTo>
                      <a:pt x="930" y="1132"/>
                      <a:pt x="189" y="4"/>
                      <a:pt x="189" y="4"/>
                    </a:cubicBezTo>
                    <a:cubicBezTo>
                      <a:pt x="178" y="2"/>
                      <a:pt x="167" y="0"/>
                      <a:pt x="15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4" name="Google Shape;6174;p73"/>
              <p:cNvSpPr/>
              <p:nvPr/>
            </p:nvSpPr>
            <p:spPr>
              <a:xfrm>
                <a:off x="3514922" y="2129349"/>
                <a:ext cx="18980" cy="29594"/>
              </a:xfrm>
              <a:custGeom>
                <a:avLst/>
                <a:gdLst/>
                <a:ahLst/>
                <a:cxnLst/>
                <a:rect l="l" t="t" r="r" b="b"/>
                <a:pathLst>
                  <a:path w="751" h="1171" extrusionOk="0">
                    <a:moveTo>
                      <a:pt x="141" y="1"/>
                    </a:moveTo>
                    <a:cubicBezTo>
                      <a:pt x="113" y="1"/>
                      <a:pt x="86" y="9"/>
                      <a:pt x="63" y="28"/>
                    </a:cubicBezTo>
                    <a:cubicBezTo>
                      <a:pt x="0" y="75"/>
                      <a:pt x="237" y="1171"/>
                      <a:pt x="475" y="1171"/>
                    </a:cubicBezTo>
                    <a:cubicBezTo>
                      <a:pt x="483" y="1171"/>
                      <a:pt x="491" y="1169"/>
                      <a:pt x="499" y="1167"/>
                    </a:cubicBezTo>
                    <a:cubicBezTo>
                      <a:pt x="750" y="1090"/>
                      <a:pt x="178" y="6"/>
                      <a:pt x="178" y="6"/>
                    </a:cubicBezTo>
                    <a:cubicBezTo>
                      <a:pt x="166" y="3"/>
                      <a:pt x="153" y="1"/>
                      <a:pt x="14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5" name="Google Shape;6175;p73"/>
              <p:cNvSpPr/>
              <p:nvPr/>
            </p:nvSpPr>
            <p:spPr>
              <a:xfrm>
                <a:off x="3523742" y="2158033"/>
                <a:ext cx="18954" cy="29695"/>
              </a:xfrm>
              <a:custGeom>
                <a:avLst/>
                <a:gdLst/>
                <a:ahLst/>
                <a:cxnLst/>
                <a:rect l="l" t="t" r="r" b="b"/>
                <a:pathLst>
                  <a:path w="750" h="1175" extrusionOk="0">
                    <a:moveTo>
                      <a:pt x="147" y="0"/>
                    </a:moveTo>
                    <a:cubicBezTo>
                      <a:pt x="118" y="0"/>
                      <a:pt x="87" y="12"/>
                      <a:pt x="63" y="32"/>
                    </a:cubicBezTo>
                    <a:cubicBezTo>
                      <a:pt x="0" y="74"/>
                      <a:pt x="237" y="1175"/>
                      <a:pt x="479" y="1175"/>
                    </a:cubicBezTo>
                    <a:cubicBezTo>
                      <a:pt x="488" y="1175"/>
                      <a:pt x="496" y="1173"/>
                      <a:pt x="505" y="1171"/>
                    </a:cubicBezTo>
                    <a:cubicBezTo>
                      <a:pt x="750" y="1089"/>
                      <a:pt x="178" y="4"/>
                      <a:pt x="178" y="4"/>
                    </a:cubicBezTo>
                    <a:cubicBezTo>
                      <a:pt x="168" y="2"/>
                      <a:pt x="158" y="0"/>
                      <a:pt x="1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6" name="Google Shape;6176;p73"/>
              <p:cNvSpPr/>
              <p:nvPr/>
            </p:nvSpPr>
            <p:spPr>
              <a:xfrm>
                <a:off x="3532815" y="2185479"/>
                <a:ext cx="18980" cy="29645"/>
              </a:xfrm>
              <a:custGeom>
                <a:avLst/>
                <a:gdLst/>
                <a:ahLst/>
                <a:cxnLst/>
                <a:rect l="l" t="t" r="r" b="b"/>
                <a:pathLst>
                  <a:path w="751" h="1173" extrusionOk="0">
                    <a:moveTo>
                      <a:pt x="140" y="1"/>
                    </a:moveTo>
                    <a:cubicBezTo>
                      <a:pt x="113" y="1"/>
                      <a:pt x="86" y="12"/>
                      <a:pt x="64" y="30"/>
                    </a:cubicBezTo>
                    <a:cubicBezTo>
                      <a:pt x="1" y="77"/>
                      <a:pt x="238" y="1173"/>
                      <a:pt x="475" y="1173"/>
                    </a:cubicBezTo>
                    <a:cubicBezTo>
                      <a:pt x="483" y="1173"/>
                      <a:pt x="492" y="1172"/>
                      <a:pt x="500" y="1169"/>
                    </a:cubicBezTo>
                    <a:cubicBezTo>
                      <a:pt x="750" y="1093"/>
                      <a:pt x="178" y="8"/>
                      <a:pt x="178" y="8"/>
                    </a:cubicBezTo>
                    <a:cubicBezTo>
                      <a:pt x="166" y="3"/>
                      <a:pt x="153" y="1"/>
                      <a:pt x="14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7" name="Google Shape;6177;p73"/>
              <p:cNvSpPr/>
              <p:nvPr/>
            </p:nvSpPr>
            <p:spPr>
              <a:xfrm>
                <a:off x="3504990" y="2129349"/>
                <a:ext cx="14304" cy="25272"/>
              </a:xfrm>
              <a:custGeom>
                <a:avLst/>
                <a:gdLst/>
                <a:ahLst/>
                <a:cxnLst/>
                <a:rect l="l" t="t" r="r" b="b"/>
                <a:pathLst>
                  <a:path w="566" h="1000" extrusionOk="0">
                    <a:moveTo>
                      <a:pt x="121" y="0"/>
                    </a:moveTo>
                    <a:cubicBezTo>
                      <a:pt x="98" y="0"/>
                      <a:pt x="76" y="6"/>
                      <a:pt x="59" y="17"/>
                    </a:cubicBezTo>
                    <a:cubicBezTo>
                      <a:pt x="0" y="54"/>
                      <a:pt x="129" y="1000"/>
                      <a:pt x="332" y="1000"/>
                    </a:cubicBezTo>
                    <a:cubicBezTo>
                      <a:pt x="337" y="1000"/>
                      <a:pt x="342" y="999"/>
                      <a:pt x="348" y="998"/>
                    </a:cubicBezTo>
                    <a:cubicBezTo>
                      <a:pt x="565" y="949"/>
                      <a:pt x="157" y="6"/>
                      <a:pt x="157" y="6"/>
                    </a:cubicBezTo>
                    <a:cubicBezTo>
                      <a:pt x="145" y="2"/>
                      <a:pt x="133" y="0"/>
                      <a:pt x="12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8" name="Google Shape;6178;p73"/>
              <p:cNvSpPr/>
              <p:nvPr/>
            </p:nvSpPr>
            <p:spPr>
              <a:xfrm>
                <a:off x="3510499" y="2153813"/>
                <a:ext cx="14304" cy="25323"/>
              </a:xfrm>
              <a:custGeom>
                <a:avLst/>
                <a:gdLst/>
                <a:ahLst/>
                <a:cxnLst/>
                <a:rect l="l" t="t" r="r" b="b"/>
                <a:pathLst>
                  <a:path w="566" h="1002" extrusionOk="0">
                    <a:moveTo>
                      <a:pt x="114" y="1"/>
                    </a:moveTo>
                    <a:cubicBezTo>
                      <a:pt x="94" y="1"/>
                      <a:pt x="75" y="6"/>
                      <a:pt x="59" y="19"/>
                    </a:cubicBezTo>
                    <a:cubicBezTo>
                      <a:pt x="0" y="56"/>
                      <a:pt x="129" y="1001"/>
                      <a:pt x="332" y="1001"/>
                    </a:cubicBezTo>
                    <a:cubicBezTo>
                      <a:pt x="337" y="1001"/>
                      <a:pt x="342" y="1001"/>
                      <a:pt x="347" y="1000"/>
                    </a:cubicBezTo>
                    <a:cubicBezTo>
                      <a:pt x="565" y="951"/>
                      <a:pt x="157" y="8"/>
                      <a:pt x="157" y="8"/>
                    </a:cubicBezTo>
                    <a:cubicBezTo>
                      <a:pt x="143" y="4"/>
                      <a:pt x="129" y="1"/>
                      <a:pt x="114"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9" name="Google Shape;6179;p73"/>
              <p:cNvSpPr/>
              <p:nvPr/>
            </p:nvSpPr>
            <p:spPr>
              <a:xfrm>
                <a:off x="3516287" y="2177316"/>
                <a:ext cx="14304" cy="25247"/>
              </a:xfrm>
              <a:custGeom>
                <a:avLst/>
                <a:gdLst/>
                <a:ahLst/>
                <a:cxnLst/>
                <a:rect l="l" t="t" r="r" b="b"/>
                <a:pathLst>
                  <a:path w="566" h="999" extrusionOk="0">
                    <a:moveTo>
                      <a:pt x="116" y="0"/>
                    </a:moveTo>
                    <a:cubicBezTo>
                      <a:pt x="96" y="0"/>
                      <a:pt x="75" y="7"/>
                      <a:pt x="59" y="21"/>
                    </a:cubicBezTo>
                    <a:cubicBezTo>
                      <a:pt x="0" y="53"/>
                      <a:pt x="128" y="998"/>
                      <a:pt x="331" y="998"/>
                    </a:cubicBezTo>
                    <a:cubicBezTo>
                      <a:pt x="336" y="998"/>
                      <a:pt x="342" y="998"/>
                      <a:pt x="347" y="996"/>
                    </a:cubicBezTo>
                    <a:cubicBezTo>
                      <a:pt x="565" y="947"/>
                      <a:pt x="157" y="10"/>
                      <a:pt x="157" y="10"/>
                    </a:cubicBezTo>
                    <a:cubicBezTo>
                      <a:pt x="144" y="3"/>
                      <a:pt x="130" y="0"/>
                      <a:pt x="11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80" name="Google Shape;6180;p73"/>
            <p:cNvSpPr/>
            <p:nvPr/>
          </p:nvSpPr>
          <p:spPr>
            <a:xfrm>
              <a:off x="3268262" y="2017165"/>
              <a:ext cx="96187" cy="59618"/>
            </a:xfrm>
            <a:custGeom>
              <a:avLst/>
              <a:gdLst/>
              <a:ahLst/>
              <a:cxnLst/>
              <a:rect l="l" t="t" r="r" b="b"/>
              <a:pathLst>
                <a:path w="3806" h="2359" extrusionOk="0">
                  <a:moveTo>
                    <a:pt x="2539" y="0"/>
                  </a:moveTo>
                  <a:cubicBezTo>
                    <a:pt x="2486" y="0"/>
                    <a:pt x="2446" y="18"/>
                    <a:pt x="2429" y="59"/>
                  </a:cubicBezTo>
                  <a:cubicBezTo>
                    <a:pt x="2315" y="315"/>
                    <a:pt x="1999" y="402"/>
                    <a:pt x="1906" y="418"/>
                  </a:cubicBezTo>
                  <a:cubicBezTo>
                    <a:pt x="1808" y="397"/>
                    <a:pt x="1497" y="315"/>
                    <a:pt x="1378" y="59"/>
                  </a:cubicBezTo>
                  <a:cubicBezTo>
                    <a:pt x="1360" y="20"/>
                    <a:pt x="1320" y="2"/>
                    <a:pt x="1268" y="2"/>
                  </a:cubicBezTo>
                  <a:cubicBezTo>
                    <a:pt x="919" y="2"/>
                    <a:pt x="0" y="790"/>
                    <a:pt x="1171" y="1306"/>
                  </a:cubicBezTo>
                  <a:cubicBezTo>
                    <a:pt x="1171" y="1306"/>
                    <a:pt x="1018" y="1693"/>
                    <a:pt x="1247" y="1857"/>
                  </a:cubicBezTo>
                  <a:cubicBezTo>
                    <a:pt x="1427" y="1993"/>
                    <a:pt x="1748" y="1879"/>
                    <a:pt x="1873" y="2097"/>
                  </a:cubicBezTo>
                  <a:lnTo>
                    <a:pt x="1873" y="2358"/>
                  </a:lnTo>
                  <a:cubicBezTo>
                    <a:pt x="1873" y="2293"/>
                    <a:pt x="1884" y="2227"/>
                    <a:pt x="1906" y="2162"/>
                  </a:cubicBezTo>
                  <a:cubicBezTo>
                    <a:pt x="1922" y="2227"/>
                    <a:pt x="1933" y="2293"/>
                    <a:pt x="1933" y="2358"/>
                  </a:cubicBezTo>
                  <a:lnTo>
                    <a:pt x="1933" y="2097"/>
                  </a:lnTo>
                  <a:cubicBezTo>
                    <a:pt x="2059" y="1879"/>
                    <a:pt x="2380" y="1993"/>
                    <a:pt x="2560" y="1857"/>
                  </a:cubicBezTo>
                  <a:cubicBezTo>
                    <a:pt x="2789" y="1693"/>
                    <a:pt x="2642" y="1306"/>
                    <a:pt x="2642" y="1306"/>
                  </a:cubicBezTo>
                  <a:cubicBezTo>
                    <a:pt x="3805" y="791"/>
                    <a:pt x="2887" y="0"/>
                    <a:pt x="25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1" name="Google Shape;6181;p73"/>
            <p:cNvSpPr/>
            <p:nvPr/>
          </p:nvSpPr>
          <p:spPr>
            <a:xfrm>
              <a:off x="3320602" y="2071450"/>
              <a:ext cx="115521" cy="287399"/>
            </a:xfrm>
            <a:custGeom>
              <a:avLst/>
              <a:gdLst/>
              <a:ahLst/>
              <a:cxnLst/>
              <a:rect l="l" t="t" r="r" b="b"/>
              <a:pathLst>
                <a:path w="4571" h="11372" extrusionOk="0">
                  <a:moveTo>
                    <a:pt x="2889" y="1"/>
                  </a:moveTo>
                  <a:cubicBezTo>
                    <a:pt x="2552" y="1"/>
                    <a:pt x="2516" y="477"/>
                    <a:pt x="2516" y="477"/>
                  </a:cubicBezTo>
                  <a:cubicBezTo>
                    <a:pt x="2135" y="766"/>
                    <a:pt x="2031" y="1365"/>
                    <a:pt x="2380" y="1572"/>
                  </a:cubicBezTo>
                  <a:cubicBezTo>
                    <a:pt x="2729" y="1785"/>
                    <a:pt x="734" y="9179"/>
                    <a:pt x="522" y="9544"/>
                  </a:cubicBezTo>
                  <a:cubicBezTo>
                    <a:pt x="312" y="9905"/>
                    <a:pt x="0" y="11337"/>
                    <a:pt x="389" y="11337"/>
                  </a:cubicBezTo>
                  <a:cubicBezTo>
                    <a:pt x="393" y="11337"/>
                    <a:pt x="397" y="11337"/>
                    <a:pt x="402" y="11337"/>
                  </a:cubicBezTo>
                  <a:cubicBezTo>
                    <a:pt x="791" y="11311"/>
                    <a:pt x="755" y="10865"/>
                    <a:pt x="1118" y="10865"/>
                  </a:cubicBezTo>
                  <a:cubicBezTo>
                    <a:pt x="1136" y="10865"/>
                    <a:pt x="1155" y="10866"/>
                    <a:pt x="1176" y="10868"/>
                  </a:cubicBezTo>
                  <a:cubicBezTo>
                    <a:pt x="1545" y="10906"/>
                    <a:pt x="1708" y="11372"/>
                    <a:pt x="2017" y="11372"/>
                  </a:cubicBezTo>
                  <a:cubicBezTo>
                    <a:pt x="2063" y="11372"/>
                    <a:pt x="2113" y="11361"/>
                    <a:pt x="2167" y="11337"/>
                  </a:cubicBezTo>
                  <a:cubicBezTo>
                    <a:pt x="2576" y="11157"/>
                    <a:pt x="1966" y="10214"/>
                    <a:pt x="1966" y="9239"/>
                  </a:cubicBezTo>
                  <a:cubicBezTo>
                    <a:pt x="1966" y="8264"/>
                    <a:pt x="3399" y="2123"/>
                    <a:pt x="3399" y="2123"/>
                  </a:cubicBezTo>
                  <a:cubicBezTo>
                    <a:pt x="3399" y="2123"/>
                    <a:pt x="4570" y="1344"/>
                    <a:pt x="3579" y="401"/>
                  </a:cubicBezTo>
                  <a:cubicBezTo>
                    <a:pt x="3267" y="103"/>
                    <a:pt x="3046" y="1"/>
                    <a:pt x="28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2" name="Google Shape;6182;p73"/>
            <p:cNvSpPr/>
            <p:nvPr/>
          </p:nvSpPr>
          <p:spPr>
            <a:xfrm>
              <a:off x="3314359" y="2364181"/>
              <a:ext cx="78648" cy="262885"/>
            </a:xfrm>
            <a:custGeom>
              <a:avLst/>
              <a:gdLst/>
              <a:ahLst/>
              <a:cxnLst/>
              <a:rect l="l" t="t" r="r" b="b"/>
              <a:pathLst>
                <a:path w="3112" h="10402" extrusionOk="0">
                  <a:moveTo>
                    <a:pt x="2136" y="1743"/>
                  </a:moveTo>
                  <a:cubicBezTo>
                    <a:pt x="2136" y="1743"/>
                    <a:pt x="2262" y="4031"/>
                    <a:pt x="2136" y="4544"/>
                  </a:cubicBezTo>
                  <a:cubicBezTo>
                    <a:pt x="2011" y="5056"/>
                    <a:pt x="1630" y="7372"/>
                    <a:pt x="1619" y="7791"/>
                  </a:cubicBezTo>
                  <a:cubicBezTo>
                    <a:pt x="1619" y="7806"/>
                    <a:pt x="1618" y="7813"/>
                    <a:pt x="1618" y="7813"/>
                  </a:cubicBezTo>
                  <a:cubicBezTo>
                    <a:pt x="1611" y="7813"/>
                    <a:pt x="1595" y="2537"/>
                    <a:pt x="2136" y="1743"/>
                  </a:cubicBezTo>
                  <a:close/>
                  <a:moveTo>
                    <a:pt x="2132" y="0"/>
                  </a:moveTo>
                  <a:cubicBezTo>
                    <a:pt x="1550" y="0"/>
                    <a:pt x="1537" y="604"/>
                    <a:pt x="1537" y="604"/>
                  </a:cubicBezTo>
                  <a:cubicBezTo>
                    <a:pt x="1537" y="604"/>
                    <a:pt x="1136" y="226"/>
                    <a:pt x="823" y="226"/>
                  </a:cubicBezTo>
                  <a:cubicBezTo>
                    <a:pt x="709" y="226"/>
                    <a:pt x="607" y="276"/>
                    <a:pt x="540" y="413"/>
                  </a:cubicBezTo>
                  <a:cubicBezTo>
                    <a:pt x="289" y="925"/>
                    <a:pt x="872" y="2075"/>
                    <a:pt x="861" y="2506"/>
                  </a:cubicBezTo>
                  <a:cubicBezTo>
                    <a:pt x="845" y="2936"/>
                    <a:pt x="763" y="8707"/>
                    <a:pt x="763" y="8707"/>
                  </a:cubicBezTo>
                  <a:cubicBezTo>
                    <a:pt x="763" y="8707"/>
                    <a:pt x="0" y="10069"/>
                    <a:pt x="583" y="10341"/>
                  </a:cubicBezTo>
                  <a:cubicBezTo>
                    <a:pt x="672" y="10383"/>
                    <a:pt x="763" y="10401"/>
                    <a:pt x="855" y="10401"/>
                  </a:cubicBezTo>
                  <a:cubicBezTo>
                    <a:pt x="1368" y="10401"/>
                    <a:pt x="1886" y="9840"/>
                    <a:pt x="1886" y="9840"/>
                  </a:cubicBezTo>
                  <a:cubicBezTo>
                    <a:pt x="1886" y="9840"/>
                    <a:pt x="2763" y="9301"/>
                    <a:pt x="2098" y="8510"/>
                  </a:cubicBezTo>
                  <a:cubicBezTo>
                    <a:pt x="1433" y="7720"/>
                    <a:pt x="2501" y="5890"/>
                    <a:pt x="2458" y="3813"/>
                  </a:cubicBezTo>
                  <a:cubicBezTo>
                    <a:pt x="2414" y="1732"/>
                    <a:pt x="2594" y="1187"/>
                    <a:pt x="2594" y="1187"/>
                  </a:cubicBezTo>
                  <a:cubicBezTo>
                    <a:pt x="2594" y="1187"/>
                    <a:pt x="3112" y="174"/>
                    <a:pt x="2333" y="21"/>
                  </a:cubicBezTo>
                  <a:cubicBezTo>
                    <a:pt x="2259" y="7"/>
                    <a:pt x="2193" y="0"/>
                    <a:pt x="2132"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3" name="Google Shape;6183;p73"/>
            <p:cNvSpPr/>
            <p:nvPr/>
          </p:nvSpPr>
          <p:spPr>
            <a:xfrm>
              <a:off x="3205283" y="1741138"/>
              <a:ext cx="222019" cy="211278"/>
            </a:xfrm>
            <a:custGeom>
              <a:avLst/>
              <a:gdLst/>
              <a:ahLst/>
              <a:cxnLst/>
              <a:rect l="l" t="t" r="r" b="b"/>
              <a:pathLst>
                <a:path w="8785" h="8360" extrusionOk="0">
                  <a:moveTo>
                    <a:pt x="4398" y="252"/>
                  </a:moveTo>
                  <a:cubicBezTo>
                    <a:pt x="5553" y="290"/>
                    <a:pt x="6567" y="502"/>
                    <a:pt x="6567" y="709"/>
                  </a:cubicBezTo>
                  <a:cubicBezTo>
                    <a:pt x="6567" y="726"/>
                    <a:pt x="6567" y="737"/>
                    <a:pt x="6561" y="747"/>
                  </a:cubicBezTo>
                  <a:cubicBezTo>
                    <a:pt x="5771" y="480"/>
                    <a:pt x="4720" y="415"/>
                    <a:pt x="4387" y="404"/>
                  </a:cubicBezTo>
                  <a:lnTo>
                    <a:pt x="4371" y="404"/>
                  </a:lnTo>
                  <a:cubicBezTo>
                    <a:pt x="4044" y="415"/>
                    <a:pt x="3020" y="480"/>
                    <a:pt x="2235" y="747"/>
                  </a:cubicBezTo>
                  <a:cubicBezTo>
                    <a:pt x="2229" y="737"/>
                    <a:pt x="2229" y="726"/>
                    <a:pt x="2229" y="709"/>
                  </a:cubicBezTo>
                  <a:cubicBezTo>
                    <a:pt x="2229" y="502"/>
                    <a:pt x="3243" y="290"/>
                    <a:pt x="4398" y="252"/>
                  </a:cubicBezTo>
                  <a:close/>
                  <a:moveTo>
                    <a:pt x="2273" y="1118"/>
                  </a:moveTo>
                  <a:cubicBezTo>
                    <a:pt x="2458" y="1238"/>
                    <a:pt x="2660" y="1331"/>
                    <a:pt x="2867" y="1396"/>
                  </a:cubicBezTo>
                  <a:cubicBezTo>
                    <a:pt x="2747" y="1412"/>
                    <a:pt x="2627" y="1429"/>
                    <a:pt x="2507" y="1450"/>
                  </a:cubicBezTo>
                  <a:cubicBezTo>
                    <a:pt x="2202" y="1499"/>
                    <a:pt x="1908" y="1587"/>
                    <a:pt x="1625" y="1701"/>
                  </a:cubicBezTo>
                  <a:cubicBezTo>
                    <a:pt x="1619" y="1685"/>
                    <a:pt x="1619" y="1663"/>
                    <a:pt x="1619" y="1641"/>
                  </a:cubicBezTo>
                  <a:cubicBezTo>
                    <a:pt x="1619" y="1434"/>
                    <a:pt x="1886" y="1260"/>
                    <a:pt x="2273" y="1118"/>
                  </a:cubicBezTo>
                  <a:close/>
                  <a:moveTo>
                    <a:pt x="6518" y="1123"/>
                  </a:moveTo>
                  <a:cubicBezTo>
                    <a:pt x="6910" y="1260"/>
                    <a:pt x="7177" y="1434"/>
                    <a:pt x="7177" y="1647"/>
                  </a:cubicBezTo>
                  <a:cubicBezTo>
                    <a:pt x="7177" y="1663"/>
                    <a:pt x="7172" y="1685"/>
                    <a:pt x="7166" y="1701"/>
                  </a:cubicBezTo>
                  <a:cubicBezTo>
                    <a:pt x="6883" y="1587"/>
                    <a:pt x="6589" y="1499"/>
                    <a:pt x="6289" y="1450"/>
                  </a:cubicBezTo>
                  <a:cubicBezTo>
                    <a:pt x="6169" y="1429"/>
                    <a:pt x="6044" y="1412"/>
                    <a:pt x="5929" y="1396"/>
                  </a:cubicBezTo>
                  <a:cubicBezTo>
                    <a:pt x="6136" y="1331"/>
                    <a:pt x="6333" y="1238"/>
                    <a:pt x="6518" y="1123"/>
                  </a:cubicBezTo>
                  <a:close/>
                  <a:moveTo>
                    <a:pt x="1521" y="2170"/>
                  </a:moveTo>
                  <a:cubicBezTo>
                    <a:pt x="1685" y="2290"/>
                    <a:pt x="1864" y="2377"/>
                    <a:pt x="2055" y="2426"/>
                  </a:cubicBezTo>
                  <a:cubicBezTo>
                    <a:pt x="1788" y="2491"/>
                    <a:pt x="1532" y="2578"/>
                    <a:pt x="1281" y="2687"/>
                  </a:cubicBezTo>
                  <a:cubicBezTo>
                    <a:pt x="1265" y="2649"/>
                    <a:pt x="1260" y="2611"/>
                    <a:pt x="1260" y="2567"/>
                  </a:cubicBezTo>
                  <a:cubicBezTo>
                    <a:pt x="1260" y="2404"/>
                    <a:pt x="1363" y="2273"/>
                    <a:pt x="1521" y="2170"/>
                  </a:cubicBezTo>
                  <a:close/>
                  <a:moveTo>
                    <a:pt x="7270" y="2170"/>
                  </a:moveTo>
                  <a:cubicBezTo>
                    <a:pt x="7428" y="2273"/>
                    <a:pt x="7537" y="2404"/>
                    <a:pt x="7537" y="2567"/>
                  </a:cubicBezTo>
                  <a:cubicBezTo>
                    <a:pt x="7537" y="2611"/>
                    <a:pt x="7526" y="2649"/>
                    <a:pt x="7509" y="2687"/>
                  </a:cubicBezTo>
                  <a:cubicBezTo>
                    <a:pt x="7264" y="2578"/>
                    <a:pt x="7003" y="2491"/>
                    <a:pt x="6741" y="2426"/>
                  </a:cubicBezTo>
                  <a:cubicBezTo>
                    <a:pt x="6932" y="2377"/>
                    <a:pt x="7112" y="2290"/>
                    <a:pt x="7270" y="2170"/>
                  </a:cubicBezTo>
                  <a:close/>
                  <a:moveTo>
                    <a:pt x="982" y="4028"/>
                  </a:moveTo>
                  <a:cubicBezTo>
                    <a:pt x="1570" y="4377"/>
                    <a:pt x="2769" y="4436"/>
                    <a:pt x="3494" y="4436"/>
                  </a:cubicBezTo>
                  <a:cubicBezTo>
                    <a:pt x="3652" y="4436"/>
                    <a:pt x="3782" y="4436"/>
                    <a:pt x="3880" y="4431"/>
                  </a:cubicBezTo>
                  <a:lnTo>
                    <a:pt x="3880" y="4431"/>
                  </a:lnTo>
                  <a:cubicBezTo>
                    <a:pt x="3799" y="4594"/>
                    <a:pt x="3706" y="4752"/>
                    <a:pt x="3603" y="4900"/>
                  </a:cubicBezTo>
                  <a:cubicBezTo>
                    <a:pt x="3319" y="4913"/>
                    <a:pt x="3064" y="4919"/>
                    <a:pt x="2835" y="4919"/>
                  </a:cubicBezTo>
                  <a:cubicBezTo>
                    <a:pt x="1207" y="4919"/>
                    <a:pt x="886" y="4612"/>
                    <a:pt x="824" y="4469"/>
                  </a:cubicBezTo>
                  <a:cubicBezTo>
                    <a:pt x="769" y="4327"/>
                    <a:pt x="878" y="4148"/>
                    <a:pt x="982" y="4028"/>
                  </a:cubicBezTo>
                  <a:close/>
                  <a:moveTo>
                    <a:pt x="7815" y="4028"/>
                  </a:moveTo>
                  <a:cubicBezTo>
                    <a:pt x="7913" y="4148"/>
                    <a:pt x="8027" y="4327"/>
                    <a:pt x="7967" y="4469"/>
                  </a:cubicBezTo>
                  <a:cubicBezTo>
                    <a:pt x="7910" y="4616"/>
                    <a:pt x="7588" y="4921"/>
                    <a:pt x="5984" y="4921"/>
                  </a:cubicBezTo>
                  <a:cubicBezTo>
                    <a:pt x="5748" y="4921"/>
                    <a:pt x="5483" y="4914"/>
                    <a:pt x="5188" y="4900"/>
                  </a:cubicBezTo>
                  <a:cubicBezTo>
                    <a:pt x="5085" y="4752"/>
                    <a:pt x="4992" y="4594"/>
                    <a:pt x="4910" y="4431"/>
                  </a:cubicBezTo>
                  <a:cubicBezTo>
                    <a:pt x="5014" y="4431"/>
                    <a:pt x="5145" y="4436"/>
                    <a:pt x="5303" y="4436"/>
                  </a:cubicBezTo>
                  <a:cubicBezTo>
                    <a:pt x="6022" y="4436"/>
                    <a:pt x="7221" y="4377"/>
                    <a:pt x="7815" y="4028"/>
                  </a:cubicBezTo>
                  <a:close/>
                  <a:moveTo>
                    <a:pt x="8043" y="4911"/>
                  </a:moveTo>
                  <a:cubicBezTo>
                    <a:pt x="8114" y="5003"/>
                    <a:pt x="8169" y="5128"/>
                    <a:pt x="8131" y="5227"/>
                  </a:cubicBezTo>
                  <a:cubicBezTo>
                    <a:pt x="8083" y="5337"/>
                    <a:pt x="7803" y="5686"/>
                    <a:pt x="6022" y="5686"/>
                  </a:cubicBezTo>
                  <a:cubicBezTo>
                    <a:pt x="5957" y="5686"/>
                    <a:pt x="5889" y="5685"/>
                    <a:pt x="5820" y="5684"/>
                  </a:cubicBezTo>
                  <a:cubicBezTo>
                    <a:pt x="5690" y="5537"/>
                    <a:pt x="5575" y="5401"/>
                    <a:pt x="5472" y="5276"/>
                  </a:cubicBezTo>
                  <a:lnTo>
                    <a:pt x="5472" y="5276"/>
                  </a:lnTo>
                  <a:cubicBezTo>
                    <a:pt x="5640" y="5281"/>
                    <a:pt x="5799" y="5281"/>
                    <a:pt x="5951" y="5281"/>
                  </a:cubicBezTo>
                  <a:cubicBezTo>
                    <a:pt x="6986" y="5281"/>
                    <a:pt x="7678" y="5161"/>
                    <a:pt x="8043" y="4911"/>
                  </a:cubicBezTo>
                  <a:close/>
                  <a:moveTo>
                    <a:pt x="747" y="4916"/>
                  </a:moveTo>
                  <a:cubicBezTo>
                    <a:pt x="1112" y="5167"/>
                    <a:pt x="1804" y="5286"/>
                    <a:pt x="2845" y="5286"/>
                  </a:cubicBezTo>
                  <a:cubicBezTo>
                    <a:pt x="2998" y="5286"/>
                    <a:pt x="3156" y="5286"/>
                    <a:pt x="3319" y="5281"/>
                  </a:cubicBezTo>
                  <a:lnTo>
                    <a:pt x="3319" y="5281"/>
                  </a:lnTo>
                  <a:cubicBezTo>
                    <a:pt x="3221" y="5401"/>
                    <a:pt x="3107" y="5537"/>
                    <a:pt x="2970" y="5684"/>
                  </a:cubicBezTo>
                  <a:cubicBezTo>
                    <a:pt x="2900" y="5685"/>
                    <a:pt x="2832" y="5686"/>
                    <a:pt x="2766" y="5686"/>
                  </a:cubicBezTo>
                  <a:cubicBezTo>
                    <a:pt x="988" y="5686"/>
                    <a:pt x="708" y="5342"/>
                    <a:pt x="666" y="5232"/>
                  </a:cubicBezTo>
                  <a:cubicBezTo>
                    <a:pt x="627" y="5134"/>
                    <a:pt x="682" y="5009"/>
                    <a:pt x="747" y="4916"/>
                  </a:cubicBezTo>
                  <a:close/>
                  <a:moveTo>
                    <a:pt x="627" y="5690"/>
                  </a:moveTo>
                  <a:cubicBezTo>
                    <a:pt x="993" y="5924"/>
                    <a:pt x="1668" y="6038"/>
                    <a:pt x="2654" y="6049"/>
                  </a:cubicBezTo>
                  <a:cubicBezTo>
                    <a:pt x="2529" y="6202"/>
                    <a:pt x="2409" y="6360"/>
                    <a:pt x="2300" y="6523"/>
                  </a:cubicBezTo>
                  <a:cubicBezTo>
                    <a:pt x="2058" y="6545"/>
                    <a:pt x="1849" y="6555"/>
                    <a:pt x="1668" y="6555"/>
                  </a:cubicBezTo>
                  <a:cubicBezTo>
                    <a:pt x="808" y="6555"/>
                    <a:pt x="583" y="6343"/>
                    <a:pt x="529" y="6235"/>
                  </a:cubicBezTo>
                  <a:cubicBezTo>
                    <a:pt x="442" y="6077"/>
                    <a:pt x="535" y="5848"/>
                    <a:pt x="627" y="5690"/>
                  </a:cubicBezTo>
                  <a:close/>
                  <a:moveTo>
                    <a:pt x="8174" y="5690"/>
                  </a:moveTo>
                  <a:cubicBezTo>
                    <a:pt x="8261" y="5848"/>
                    <a:pt x="8354" y="6077"/>
                    <a:pt x="8267" y="6235"/>
                  </a:cubicBezTo>
                  <a:lnTo>
                    <a:pt x="8267" y="6240"/>
                  </a:lnTo>
                  <a:cubicBezTo>
                    <a:pt x="8213" y="6348"/>
                    <a:pt x="7986" y="6555"/>
                    <a:pt x="7135" y="6555"/>
                  </a:cubicBezTo>
                  <a:cubicBezTo>
                    <a:pt x="6952" y="6555"/>
                    <a:pt x="6741" y="6546"/>
                    <a:pt x="6496" y="6523"/>
                  </a:cubicBezTo>
                  <a:cubicBezTo>
                    <a:pt x="6387" y="6360"/>
                    <a:pt x="6267" y="6202"/>
                    <a:pt x="6142" y="6049"/>
                  </a:cubicBezTo>
                  <a:cubicBezTo>
                    <a:pt x="7134" y="6038"/>
                    <a:pt x="7804" y="5924"/>
                    <a:pt x="8174" y="5690"/>
                  </a:cubicBezTo>
                  <a:close/>
                  <a:moveTo>
                    <a:pt x="546" y="6725"/>
                  </a:moveTo>
                  <a:cubicBezTo>
                    <a:pt x="802" y="6856"/>
                    <a:pt x="1172" y="6916"/>
                    <a:pt x="1657" y="6916"/>
                  </a:cubicBezTo>
                  <a:cubicBezTo>
                    <a:pt x="1788" y="6916"/>
                    <a:pt x="1924" y="6916"/>
                    <a:pt x="2066" y="6905"/>
                  </a:cubicBezTo>
                  <a:lnTo>
                    <a:pt x="2066" y="6905"/>
                  </a:lnTo>
                  <a:cubicBezTo>
                    <a:pt x="2050" y="6948"/>
                    <a:pt x="2028" y="6987"/>
                    <a:pt x="2006" y="7019"/>
                  </a:cubicBezTo>
                  <a:cubicBezTo>
                    <a:pt x="1534" y="7147"/>
                    <a:pt x="1212" y="7189"/>
                    <a:pt x="993" y="7189"/>
                  </a:cubicBezTo>
                  <a:cubicBezTo>
                    <a:pt x="681" y="7189"/>
                    <a:pt x="578" y="7104"/>
                    <a:pt x="546" y="7063"/>
                  </a:cubicBezTo>
                  <a:cubicBezTo>
                    <a:pt x="486" y="6981"/>
                    <a:pt x="508" y="6845"/>
                    <a:pt x="546" y="6725"/>
                  </a:cubicBezTo>
                  <a:close/>
                  <a:moveTo>
                    <a:pt x="8245" y="6730"/>
                  </a:moveTo>
                  <a:cubicBezTo>
                    <a:pt x="8283" y="6845"/>
                    <a:pt x="8305" y="6981"/>
                    <a:pt x="8245" y="7068"/>
                  </a:cubicBezTo>
                  <a:cubicBezTo>
                    <a:pt x="8216" y="7107"/>
                    <a:pt x="8112" y="7191"/>
                    <a:pt x="7796" y="7191"/>
                  </a:cubicBezTo>
                  <a:cubicBezTo>
                    <a:pt x="7577" y="7191"/>
                    <a:pt x="7255" y="7150"/>
                    <a:pt x="6785" y="7025"/>
                  </a:cubicBezTo>
                  <a:cubicBezTo>
                    <a:pt x="6768" y="6987"/>
                    <a:pt x="6747" y="6948"/>
                    <a:pt x="6725" y="6910"/>
                  </a:cubicBezTo>
                  <a:lnTo>
                    <a:pt x="6725" y="6910"/>
                  </a:lnTo>
                  <a:cubicBezTo>
                    <a:pt x="6867" y="6921"/>
                    <a:pt x="7003" y="6921"/>
                    <a:pt x="7134" y="6921"/>
                  </a:cubicBezTo>
                  <a:cubicBezTo>
                    <a:pt x="7624" y="6921"/>
                    <a:pt x="7989" y="6856"/>
                    <a:pt x="8245" y="6730"/>
                  </a:cubicBezTo>
                  <a:close/>
                  <a:moveTo>
                    <a:pt x="1810" y="7444"/>
                  </a:moveTo>
                  <a:cubicBezTo>
                    <a:pt x="1630" y="7848"/>
                    <a:pt x="1559" y="7973"/>
                    <a:pt x="1069" y="7995"/>
                  </a:cubicBezTo>
                  <a:cubicBezTo>
                    <a:pt x="1039" y="7996"/>
                    <a:pt x="1009" y="7997"/>
                    <a:pt x="978" y="7997"/>
                  </a:cubicBezTo>
                  <a:cubicBezTo>
                    <a:pt x="814" y="7997"/>
                    <a:pt x="642" y="7968"/>
                    <a:pt x="573" y="7858"/>
                  </a:cubicBezTo>
                  <a:cubicBezTo>
                    <a:pt x="513" y="7766"/>
                    <a:pt x="529" y="7613"/>
                    <a:pt x="567" y="7493"/>
                  </a:cubicBezTo>
                  <a:lnTo>
                    <a:pt x="567" y="7493"/>
                  </a:lnTo>
                  <a:cubicBezTo>
                    <a:pt x="690" y="7533"/>
                    <a:pt x="821" y="7554"/>
                    <a:pt x="953" y="7554"/>
                  </a:cubicBezTo>
                  <a:cubicBezTo>
                    <a:pt x="968" y="7554"/>
                    <a:pt x="983" y="7554"/>
                    <a:pt x="998" y="7553"/>
                  </a:cubicBezTo>
                  <a:cubicBezTo>
                    <a:pt x="1270" y="7548"/>
                    <a:pt x="1543" y="7510"/>
                    <a:pt x="1810" y="7444"/>
                  </a:cubicBezTo>
                  <a:close/>
                  <a:moveTo>
                    <a:pt x="6981" y="7450"/>
                  </a:moveTo>
                  <a:cubicBezTo>
                    <a:pt x="7253" y="7515"/>
                    <a:pt x="7526" y="7553"/>
                    <a:pt x="7798" y="7559"/>
                  </a:cubicBezTo>
                  <a:cubicBezTo>
                    <a:pt x="7945" y="7559"/>
                    <a:pt x="8093" y="7542"/>
                    <a:pt x="8229" y="7499"/>
                  </a:cubicBezTo>
                  <a:lnTo>
                    <a:pt x="8229" y="7499"/>
                  </a:lnTo>
                  <a:cubicBezTo>
                    <a:pt x="8261" y="7613"/>
                    <a:pt x="8283" y="7766"/>
                    <a:pt x="8218" y="7858"/>
                  </a:cubicBezTo>
                  <a:lnTo>
                    <a:pt x="8223" y="7864"/>
                  </a:lnTo>
                  <a:cubicBezTo>
                    <a:pt x="8150" y="7976"/>
                    <a:pt x="7954" y="8001"/>
                    <a:pt x="7785" y="8001"/>
                  </a:cubicBezTo>
                  <a:cubicBezTo>
                    <a:pt x="7765" y="8001"/>
                    <a:pt x="7746" y="8001"/>
                    <a:pt x="7727" y="8000"/>
                  </a:cubicBezTo>
                  <a:cubicBezTo>
                    <a:pt x="7237" y="7978"/>
                    <a:pt x="7161" y="7853"/>
                    <a:pt x="6981" y="7450"/>
                  </a:cubicBezTo>
                  <a:close/>
                  <a:moveTo>
                    <a:pt x="4393" y="1"/>
                  </a:moveTo>
                  <a:cubicBezTo>
                    <a:pt x="3668" y="28"/>
                    <a:pt x="1979" y="137"/>
                    <a:pt x="1979" y="709"/>
                  </a:cubicBezTo>
                  <a:cubicBezTo>
                    <a:pt x="1979" y="753"/>
                    <a:pt x="1984" y="791"/>
                    <a:pt x="2001" y="829"/>
                  </a:cubicBezTo>
                  <a:cubicBezTo>
                    <a:pt x="1565" y="1014"/>
                    <a:pt x="1249" y="1276"/>
                    <a:pt x="1249" y="1641"/>
                  </a:cubicBezTo>
                  <a:cubicBezTo>
                    <a:pt x="1249" y="1723"/>
                    <a:pt x="1265" y="1799"/>
                    <a:pt x="1292" y="1875"/>
                  </a:cubicBezTo>
                  <a:cubicBezTo>
                    <a:pt x="1020" y="2061"/>
                    <a:pt x="884" y="2290"/>
                    <a:pt x="884" y="2562"/>
                  </a:cubicBezTo>
                  <a:cubicBezTo>
                    <a:pt x="884" y="2671"/>
                    <a:pt x="905" y="2775"/>
                    <a:pt x="954" y="2873"/>
                  </a:cubicBezTo>
                  <a:cubicBezTo>
                    <a:pt x="731" y="3031"/>
                    <a:pt x="595" y="3221"/>
                    <a:pt x="595" y="3456"/>
                  </a:cubicBezTo>
                  <a:cubicBezTo>
                    <a:pt x="595" y="3570"/>
                    <a:pt x="633" y="3684"/>
                    <a:pt x="698" y="3777"/>
                  </a:cubicBezTo>
                  <a:cubicBezTo>
                    <a:pt x="551" y="3951"/>
                    <a:pt x="344" y="4278"/>
                    <a:pt x="475" y="4605"/>
                  </a:cubicBezTo>
                  <a:cubicBezTo>
                    <a:pt x="480" y="4611"/>
                    <a:pt x="486" y="4622"/>
                    <a:pt x="491" y="4633"/>
                  </a:cubicBezTo>
                  <a:cubicBezTo>
                    <a:pt x="366" y="4791"/>
                    <a:pt x="202" y="5069"/>
                    <a:pt x="317" y="5357"/>
                  </a:cubicBezTo>
                  <a:cubicBezTo>
                    <a:pt x="328" y="5379"/>
                    <a:pt x="339" y="5401"/>
                    <a:pt x="350" y="5428"/>
                  </a:cubicBezTo>
                  <a:cubicBezTo>
                    <a:pt x="219" y="5624"/>
                    <a:pt x="1" y="6038"/>
                    <a:pt x="192" y="6404"/>
                  </a:cubicBezTo>
                  <a:cubicBezTo>
                    <a:pt x="208" y="6431"/>
                    <a:pt x="224" y="6458"/>
                    <a:pt x="241" y="6480"/>
                  </a:cubicBezTo>
                  <a:cubicBezTo>
                    <a:pt x="153" y="6665"/>
                    <a:pt x="44" y="7014"/>
                    <a:pt x="241" y="7281"/>
                  </a:cubicBezTo>
                  <a:cubicBezTo>
                    <a:pt x="175" y="7461"/>
                    <a:pt x="83" y="7793"/>
                    <a:pt x="251" y="8055"/>
                  </a:cubicBezTo>
                  <a:cubicBezTo>
                    <a:pt x="382" y="8256"/>
                    <a:pt x="627" y="8360"/>
                    <a:pt x="976" y="8360"/>
                  </a:cubicBezTo>
                  <a:lnTo>
                    <a:pt x="1069" y="8360"/>
                  </a:lnTo>
                  <a:cubicBezTo>
                    <a:pt x="1804" y="8327"/>
                    <a:pt x="1941" y="8016"/>
                    <a:pt x="2153" y="7548"/>
                  </a:cubicBezTo>
                  <a:cubicBezTo>
                    <a:pt x="2251" y="7314"/>
                    <a:pt x="2366" y="7085"/>
                    <a:pt x="2496" y="6867"/>
                  </a:cubicBezTo>
                  <a:lnTo>
                    <a:pt x="2545" y="6861"/>
                  </a:lnTo>
                  <a:lnTo>
                    <a:pt x="2540" y="6807"/>
                  </a:lnTo>
                  <a:cubicBezTo>
                    <a:pt x="2714" y="6529"/>
                    <a:pt x="2916" y="6273"/>
                    <a:pt x="3139" y="6033"/>
                  </a:cubicBezTo>
                  <a:cubicBezTo>
                    <a:pt x="4502" y="4551"/>
                    <a:pt x="4365" y="4044"/>
                    <a:pt x="4251" y="3897"/>
                  </a:cubicBezTo>
                  <a:lnTo>
                    <a:pt x="4251" y="3897"/>
                  </a:lnTo>
                  <a:lnTo>
                    <a:pt x="4022" y="4077"/>
                  </a:lnTo>
                  <a:lnTo>
                    <a:pt x="4022" y="4060"/>
                  </a:lnTo>
                  <a:cubicBezTo>
                    <a:pt x="3895" y="4067"/>
                    <a:pt x="3725" y="4071"/>
                    <a:pt x="3530" y="4071"/>
                  </a:cubicBezTo>
                  <a:cubicBezTo>
                    <a:pt x="2703" y="4071"/>
                    <a:pt x="1426" y="3991"/>
                    <a:pt x="1047" y="3630"/>
                  </a:cubicBezTo>
                  <a:cubicBezTo>
                    <a:pt x="993" y="3592"/>
                    <a:pt x="960" y="3526"/>
                    <a:pt x="960" y="3456"/>
                  </a:cubicBezTo>
                  <a:cubicBezTo>
                    <a:pt x="960" y="3347"/>
                    <a:pt x="1042" y="3243"/>
                    <a:pt x="1183" y="3145"/>
                  </a:cubicBezTo>
                  <a:cubicBezTo>
                    <a:pt x="1597" y="3461"/>
                    <a:pt x="2382" y="3537"/>
                    <a:pt x="3020" y="3537"/>
                  </a:cubicBezTo>
                  <a:cubicBezTo>
                    <a:pt x="3352" y="3537"/>
                    <a:pt x="3679" y="3521"/>
                    <a:pt x="4006" y="3483"/>
                  </a:cubicBezTo>
                  <a:lnTo>
                    <a:pt x="3968" y="3123"/>
                  </a:lnTo>
                  <a:cubicBezTo>
                    <a:pt x="3761" y="3146"/>
                    <a:pt x="3417" y="3171"/>
                    <a:pt x="3042" y="3171"/>
                  </a:cubicBezTo>
                  <a:cubicBezTo>
                    <a:pt x="2519" y="3171"/>
                    <a:pt x="1934" y="3123"/>
                    <a:pt x="1576" y="2954"/>
                  </a:cubicBezTo>
                  <a:cubicBezTo>
                    <a:pt x="2011" y="2791"/>
                    <a:pt x="2622" y="2666"/>
                    <a:pt x="3216" y="2589"/>
                  </a:cubicBezTo>
                  <a:cubicBezTo>
                    <a:pt x="3319" y="2595"/>
                    <a:pt x="3423" y="2595"/>
                    <a:pt x="3521" y="2595"/>
                  </a:cubicBezTo>
                  <a:cubicBezTo>
                    <a:pt x="3788" y="2595"/>
                    <a:pt x="3989" y="2584"/>
                    <a:pt x="4049" y="2578"/>
                  </a:cubicBezTo>
                  <a:lnTo>
                    <a:pt x="4022" y="2213"/>
                  </a:lnTo>
                  <a:lnTo>
                    <a:pt x="3984" y="2213"/>
                  </a:lnTo>
                  <a:lnTo>
                    <a:pt x="3984" y="2148"/>
                  </a:lnTo>
                  <a:cubicBezTo>
                    <a:pt x="3837" y="2153"/>
                    <a:pt x="3548" y="2175"/>
                    <a:pt x="3194" y="2213"/>
                  </a:cubicBezTo>
                  <a:cubicBezTo>
                    <a:pt x="2731" y="2197"/>
                    <a:pt x="2219" y="2132"/>
                    <a:pt x="1902" y="1974"/>
                  </a:cubicBezTo>
                  <a:cubicBezTo>
                    <a:pt x="2115" y="1903"/>
                    <a:pt x="2338" y="1843"/>
                    <a:pt x="2562" y="1805"/>
                  </a:cubicBezTo>
                  <a:cubicBezTo>
                    <a:pt x="3030" y="1723"/>
                    <a:pt x="3510" y="1679"/>
                    <a:pt x="3989" y="1674"/>
                  </a:cubicBezTo>
                  <a:lnTo>
                    <a:pt x="3989" y="1309"/>
                  </a:lnTo>
                  <a:cubicBezTo>
                    <a:pt x="3979" y="1309"/>
                    <a:pt x="3799" y="1309"/>
                    <a:pt x="3537" y="1325"/>
                  </a:cubicBezTo>
                  <a:cubicBezTo>
                    <a:pt x="3216" y="1249"/>
                    <a:pt x="2894" y="1145"/>
                    <a:pt x="2589" y="1014"/>
                  </a:cubicBezTo>
                  <a:cubicBezTo>
                    <a:pt x="3178" y="843"/>
                    <a:pt x="3784" y="757"/>
                    <a:pt x="4389" y="757"/>
                  </a:cubicBezTo>
                  <a:cubicBezTo>
                    <a:pt x="4995" y="757"/>
                    <a:pt x="5600" y="843"/>
                    <a:pt x="6185" y="1014"/>
                  </a:cubicBezTo>
                  <a:cubicBezTo>
                    <a:pt x="5880" y="1145"/>
                    <a:pt x="5564" y="1249"/>
                    <a:pt x="5237" y="1325"/>
                  </a:cubicBezTo>
                  <a:cubicBezTo>
                    <a:pt x="4976" y="1309"/>
                    <a:pt x="4801" y="1309"/>
                    <a:pt x="4785" y="1309"/>
                  </a:cubicBezTo>
                  <a:lnTo>
                    <a:pt x="4785" y="1674"/>
                  </a:lnTo>
                  <a:cubicBezTo>
                    <a:pt x="5265" y="1679"/>
                    <a:pt x="5744" y="1723"/>
                    <a:pt x="6218" y="1805"/>
                  </a:cubicBezTo>
                  <a:cubicBezTo>
                    <a:pt x="6441" y="1843"/>
                    <a:pt x="6659" y="1903"/>
                    <a:pt x="6877" y="1974"/>
                  </a:cubicBezTo>
                  <a:cubicBezTo>
                    <a:pt x="6561" y="2132"/>
                    <a:pt x="6044" y="2197"/>
                    <a:pt x="5581" y="2213"/>
                  </a:cubicBezTo>
                  <a:cubicBezTo>
                    <a:pt x="5232" y="2170"/>
                    <a:pt x="4938" y="2153"/>
                    <a:pt x="4796" y="2148"/>
                  </a:cubicBezTo>
                  <a:lnTo>
                    <a:pt x="4796" y="2213"/>
                  </a:lnTo>
                  <a:lnTo>
                    <a:pt x="4752" y="2213"/>
                  </a:lnTo>
                  <a:lnTo>
                    <a:pt x="4731" y="2578"/>
                  </a:lnTo>
                  <a:cubicBezTo>
                    <a:pt x="4790" y="2584"/>
                    <a:pt x="4987" y="2595"/>
                    <a:pt x="5259" y="2595"/>
                  </a:cubicBezTo>
                  <a:cubicBezTo>
                    <a:pt x="5352" y="2595"/>
                    <a:pt x="5455" y="2595"/>
                    <a:pt x="5564" y="2589"/>
                  </a:cubicBezTo>
                  <a:cubicBezTo>
                    <a:pt x="6153" y="2666"/>
                    <a:pt x="6768" y="2791"/>
                    <a:pt x="7204" y="2954"/>
                  </a:cubicBezTo>
                  <a:cubicBezTo>
                    <a:pt x="6846" y="3123"/>
                    <a:pt x="6261" y="3171"/>
                    <a:pt x="5738" y="3171"/>
                  </a:cubicBezTo>
                  <a:cubicBezTo>
                    <a:pt x="5363" y="3171"/>
                    <a:pt x="5019" y="3146"/>
                    <a:pt x="4812" y="3123"/>
                  </a:cubicBezTo>
                  <a:lnTo>
                    <a:pt x="4769" y="3483"/>
                  </a:lnTo>
                  <a:cubicBezTo>
                    <a:pt x="5096" y="3521"/>
                    <a:pt x="5428" y="3537"/>
                    <a:pt x="5755" y="3537"/>
                  </a:cubicBezTo>
                  <a:cubicBezTo>
                    <a:pt x="6392" y="3537"/>
                    <a:pt x="7177" y="3461"/>
                    <a:pt x="7591" y="3145"/>
                  </a:cubicBezTo>
                  <a:cubicBezTo>
                    <a:pt x="7733" y="3243"/>
                    <a:pt x="7815" y="3347"/>
                    <a:pt x="7815" y="3456"/>
                  </a:cubicBezTo>
                  <a:cubicBezTo>
                    <a:pt x="7815" y="3526"/>
                    <a:pt x="7782" y="3592"/>
                    <a:pt x="7733" y="3630"/>
                  </a:cubicBezTo>
                  <a:cubicBezTo>
                    <a:pt x="7354" y="3991"/>
                    <a:pt x="6077" y="4071"/>
                    <a:pt x="5247" y="4071"/>
                  </a:cubicBezTo>
                  <a:cubicBezTo>
                    <a:pt x="5051" y="4071"/>
                    <a:pt x="4880" y="4067"/>
                    <a:pt x="4752" y="4060"/>
                  </a:cubicBezTo>
                  <a:lnTo>
                    <a:pt x="4752" y="4077"/>
                  </a:lnTo>
                  <a:lnTo>
                    <a:pt x="4529" y="3897"/>
                  </a:lnTo>
                  <a:lnTo>
                    <a:pt x="4529" y="3897"/>
                  </a:lnTo>
                  <a:cubicBezTo>
                    <a:pt x="4409" y="4044"/>
                    <a:pt x="4278" y="4551"/>
                    <a:pt x="5640" y="6033"/>
                  </a:cubicBezTo>
                  <a:cubicBezTo>
                    <a:pt x="5858" y="6273"/>
                    <a:pt x="6060" y="6529"/>
                    <a:pt x="6240" y="6807"/>
                  </a:cubicBezTo>
                  <a:lnTo>
                    <a:pt x="6234" y="6861"/>
                  </a:lnTo>
                  <a:lnTo>
                    <a:pt x="6278" y="6867"/>
                  </a:lnTo>
                  <a:cubicBezTo>
                    <a:pt x="6409" y="7085"/>
                    <a:pt x="6523" y="7314"/>
                    <a:pt x="6627" y="7548"/>
                  </a:cubicBezTo>
                  <a:cubicBezTo>
                    <a:pt x="6834" y="8016"/>
                    <a:pt x="6970" y="8327"/>
                    <a:pt x="7706" y="8360"/>
                  </a:cubicBezTo>
                  <a:lnTo>
                    <a:pt x="7798" y="8360"/>
                  </a:lnTo>
                  <a:cubicBezTo>
                    <a:pt x="8152" y="8360"/>
                    <a:pt x="8398" y="8256"/>
                    <a:pt x="8523" y="8055"/>
                  </a:cubicBezTo>
                  <a:cubicBezTo>
                    <a:pt x="8692" y="7793"/>
                    <a:pt x="8605" y="7461"/>
                    <a:pt x="8534" y="7281"/>
                  </a:cubicBezTo>
                  <a:cubicBezTo>
                    <a:pt x="8736" y="7014"/>
                    <a:pt x="8627" y="6665"/>
                    <a:pt x="8539" y="6485"/>
                  </a:cubicBezTo>
                  <a:cubicBezTo>
                    <a:pt x="8556" y="6458"/>
                    <a:pt x="8572" y="6431"/>
                    <a:pt x="8588" y="6409"/>
                  </a:cubicBezTo>
                  <a:cubicBezTo>
                    <a:pt x="8785" y="6044"/>
                    <a:pt x="8567" y="5630"/>
                    <a:pt x="8430" y="5428"/>
                  </a:cubicBezTo>
                  <a:cubicBezTo>
                    <a:pt x="8447" y="5406"/>
                    <a:pt x="8458" y="5385"/>
                    <a:pt x="8463" y="5363"/>
                  </a:cubicBezTo>
                  <a:cubicBezTo>
                    <a:pt x="8577" y="5074"/>
                    <a:pt x="8419" y="4796"/>
                    <a:pt x="8289" y="4633"/>
                  </a:cubicBezTo>
                  <a:cubicBezTo>
                    <a:pt x="8294" y="4627"/>
                    <a:pt x="8300" y="4616"/>
                    <a:pt x="8305" y="4605"/>
                  </a:cubicBezTo>
                  <a:cubicBezTo>
                    <a:pt x="8441" y="4278"/>
                    <a:pt x="8229" y="3957"/>
                    <a:pt x="8082" y="3783"/>
                  </a:cubicBezTo>
                  <a:cubicBezTo>
                    <a:pt x="8147" y="3684"/>
                    <a:pt x="8185" y="3570"/>
                    <a:pt x="8185" y="3456"/>
                  </a:cubicBezTo>
                  <a:cubicBezTo>
                    <a:pt x="8185" y="3221"/>
                    <a:pt x="8049" y="3031"/>
                    <a:pt x="7831" y="2873"/>
                  </a:cubicBezTo>
                  <a:cubicBezTo>
                    <a:pt x="7875" y="2775"/>
                    <a:pt x="7896" y="2671"/>
                    <a:pt x="7896" y="2562"/>
                  </a:cubicBezTo>
                  <a:cubicBezTo>
                    <a:pt x="7896" y="2290"/>
                    <a:pt x="7760" y="2061"/>
                    <a:pt x="7488" y="1875"/>
                  </a:cubicBezTo>
                  <a:cubicBezTo>
                    <a:pt x="7520" y="1799"/>
                    <a:pt x="7531" y="1723"/>
                    <a:pt x="7531" y="1641"/>
                  </a:cubicBezTo>
                  <a:cubicBezTo>
                    <a:pt x="7531" y="1276"/>
                    <a:pt x="7215" y="1014"/>
                    <a:pt x="6779" y="829"/>
                  </a:cubicBezTo>
                  <a:cubicBezTo>
                    <a:pt x="6796" y="791"/>
                    <a:pt x="6801" y="753"/>
                    <a:pt x="6807" y="709"/>
                  </a:cubicBezTo>
                  <a:cubicBezTo>
                    <a:pt x="6807" y="143"/>
                    <a:pt x="5117" y="28"/>
                    <a:pt x="4393"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4" name="Google Shape;6184;p73"/>
            <p:cNvSpPr/>
            <p:nvPr/>
          </p:nvSpPr>
          <p:spPr>
            <a:xfrm>
              <a:off x="3304301" y="1771162"/>
              <a:ext cx="24135" cy="107029"/>
            </a:xfrm>
            <a:custGeom>
              <a:avLst/>
              <a:gdLst/>
              <a:ahLst/>
              <a:cxnLst/>
              <a:rect l="l" t="t" r="r" b="b"/>
              <a:pathLst>
                <a:path w="955" h="4235" extrusionOk="0">
                  <a:moveTo>
                    <a:pt x="475" y="1"/>
                  </a:moveTo>
                  <a:cubicBezTo>
                    <a:pt x="475" y="1"/>
                    <a:pt x="213" y="34"/>
                    <a:pt x="137" y="77"/>
                  </a:cubicBezTo>
                  <a:cubicBezTo>
                    <a:pt x="61" y="115"/>
                    <a:pt x="1" y="1102"/>
                    <a:pt x="126" y="1211"/>
                  </a:cubicBezTo>
                  <a:cubicBezTo>
                    <a:pt x="251" y="1314"/>
                    <a:pt x="44" y="1478"/>
                    <a:pt x="55" y="1739"/>
                  </a:cubicBezTo>
                  <a:cubicBezTo>
                    <a:pt x="61" y="2006"/>
                    <a:pt x="126" y="2872"/>
                    <a:pt x="191" y="3014"/>
                  </a:cubicBezTo>
                  <a:cubicBezTo>
                    <a:pt x="251" y="3150"/>
                    <a:pt x="240" y="4235"/>
                    <a:pt x="475" y="4235"/>
                  </a:cubicBezTo>
                  <a:cubicBezTo>
                    <a:pt x="709" y="4235"/>
                    <a:pt x="698" y="3150"/>
                    <a:pt x="763" y="3014"/>
                  </a:cubicBezTo>
                  <a:cubicBezTo>
                    <a:pt x="823" y="2878"/>
                    <a:pt x="889" y="2006"/>
                    <a:pt x="900" y="1739"/>
                  </a:cubicBezTo>
                  <a:cubicBezTo>
                    <a:pt x="905" y="1478"/>
                    <a:pt x="704" y="1314"/>
                    <a:pt x="829" y="1211"/>
                  </a:cubicBezTo>
                  <a:cubicBezTo>
                    <a:pt x="954" y="1102"/>
                    <a:pt x="894" y="121"/>
                    <a:pt x="818" y="77"/>
                  </a:cubicBezTo>
                  <a:cubicBezTo>
                    <a:pt x="742" y="28"/>
                    <a:pt x="475" y="1"/>
                    <a:pt x="4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5" name="Google Shape;6185;p73"/>
            <p:cNvSpPr/>
            <p:nvPr/>
          </p:nvSpPr>
          <p:spPr>
            <a:xfrm>
              <a:off x="3281581" y="1617733"/>
              <a:ext cx="31970" cy="31110"/>
            </a:xfrm>
            <a:custGeom>
              <a:avLst/>
              <a:gdLst/>
              <a:ahLst/>
              <a:cxnLst/>
              <a:rect l="l" t="t" r="r" b="b"/>
              <a:pathLst>
                <a:path w="1265" h="1231" extrusionOk="0">
                  <a:moveTo>
                    <a:pt x="811" y="1"/>
                  </a:moveTo>
                  <a:cubicBezTo>
                    <a:pt x="603" y="1"/>
                    <a:pt x="245" y="106"/>
                    <a:pt x="126" y="241"/>
                  </a:cubicBezTo>
                  <a:cubicBezTo>
                    <a:pt x="1" y="383"/>
                    <a:pt x="1" y="868"/>
                    <a:pt x="88" y="983"/>
                  </a:cubicBezTo>
                  <a:cubicBezTo>
                    <a:pt x="162" y="1080"/>
                    <a:pt x="321" y="1230"/>
                    <a:pt x="505" y="1230"/>
                  </a:cubicBezTo>
                  <a:cubicBezTo>
                    <a:pt x="536" y="1230"/>
                    <a:pt x="568" y="1226"/>
                    <a:pt x="600" y="1217"/>
                  </a:cubicBezTo>
                  <a:cubicBezTo>
                    <a:pt x="823" y="1151"/>
                    <a:pt x="1058" y="683"/>
                    <a:pt x="1161" y="568"/>
                  </a:cubicBezTo>
                  <a:cubicBezTo>
                    <a:pt x="1265" y="454"/>
                    <a:pt x="1134" y="18"/>
                    <a:pt x="840" y="2"/>
                  </a:cubicBezTo>
                  <a:cubicBezTo>
                    <a:pt x="830" y="1"/>
                    <a:pt x="821" y="1"/>
                    <a:pt x="81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6" name="Google Shape;6186;p73"/>
            <p:cNvSpPr/>
            <p:nvPr/>
          </p:nvSpPr>
          <p:spPr>
            <a:xfrm>
              <a:off x="3320703" y="1617733"/>
              <a:ext cx="31818" cy="31110"/>
            </a:xfrm>
            <a:custGeom>
              <a:avLst/>
              <a:gdLst/>
              <a:ahLst/>
              <a:cxnLst/>
              <a:rect l="l" t="t" r="r" b="b"/>
              <a:pathLst>
                <a:path w="1259" h="1231" extrusionOk="0">
                  <a:moveTo>
                    <a:pt x="453" y="1"/>
                  </a:moveTo>
                  <a:cubicBezTo>
                    <a:pt x="444" y="1"/>
                    <a:pt x="434" y="1"/>
                    <a:pt x="425" y="2"/>
                  </a:cubicBezTo>
                  <a:cubicBezTo>
                    <a:pt x="131" y="18"/>
                    <a:pt x="0" y="454"/>
                    <a:pt x="104" y="568"/>
                  </a:cubicBezTo>
                  <a:cubicBezTo>
                    <a:pt x="207" y="683"/>
                    <a:pt x="436" y="1151"/>
                    <a:pt x="659" y="1217"/>
                  </a:cubicBezTo>
                  <a:cubicBezTo>
                    <a:pt x="691" y="1226"/>
                    <a:pt x="723" y="1230"/>
                    <a:pt x="754" y="1230"/>
                  </a:cubicBezTo>
                  <a:cubicBezTo>
                    <a:pt x="938" y="1230"/>
                    <a:pt x="1097" y="1080"/>
                    <a:pt x="1172" y="983"/>
                  </a:cubicBezTo>
                  <a:cubicBezTo>
                    <a:pt x="1259" y="868"/>
                    <a:pt x="1259" y="383"/>
                    <a:pt x="1133" y="241"/>
                  </a:cubicBezTo>
                  <a:cubicBezTo>
                    <a:pt x="1014" y="106"/>
                    <a:pt x="656" y="1"/>
                    <a:pt x="45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7" name="Google Shape;6187;p73"/>
            <p:cNvSpPr/>
            <p:nvPr/>
          </p:nvSpPr>
          <p:spPr>
            <a:xfrm>
              <a:off x="3305817" y="1641994"/>
              <a:ext cx="23984" cy="19359"/>
            </a:xfrm>
            <a:custGeom>
              <a:avLst/>
              <a:gdLst/>
              <a:ahLst/>
              <a:cxnLst/>
              <a:rect l="l" t="t" r="r" b="b"/>
              <a:pathLst>
                <a:path w="949" h="766" extrusionOk="0">
                  <a:moveTo>
                    <a:pt x="475" y="1"/>
                  </a:moveTo>
                  <a:cubicBezTo>
                    <a:pt x="355" y="1"/>
                    <a:pt x="1" y="655"/>
                    <a:pt x="208" y="742"/>
                  </a:cubicBezTo>
                  <a:cubicBezTo>
                    <a:pt x="247" y="758"/>
                    <a:pt x="281" y="765"/>
                    <a:pt x="311" y="765"/>
                  </a:cubicBezTo>
                  <a:cubicBezTo>
                    <a:pt x="435" y="765"/>
                    <a:pt x="475" y="644"/>
                    <a:pt x="475" y="644"/>
                  </a:cubicBezTo>
                  <a:cubicBezTo>
                    <a:pt x="475" y="644"/>
                    <a:pt x="514" y="765"/>
                    <a:pt x="639" y="765"/>
                  </a:cubicBezTo>
                  <a:cubicBezTo>
                    <a:pt x="668" y="765"/>
                    <a:pt x="702" y="758"/>
                    <a:pt x="742" y="742"/>
                  </a:cubicBezTo>
                  <a:cubicBezTo>
                    <a:pt x="949" y="655"/>
                    <a:pt x="594" y="1"/>
                    <a:pt x="4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88" name="Google Shape;6188;p73"/>
          <p:cNvGrpSpPr/>
          <p:nvPr/>
        </p:nvGrpSpPr>
        <p:grpSpPr>
          <a:xfrm>
            <a:off x="3572045" y="1558993"/>
            <a:ext cx="451013" cy="1136125"/>
            <a:chOff x="3827467" y="1557988"/>
            <a:chExt cx="451013" cy="1136125"/>
          </a:xfrm>
        </p:grpSpPr>
        <p:sp>
          <p:nvSpPr>
            <p:cNvPr id="6189" name="Google Shape;6189;p73"/>
            <p:cNvSpPr/>
            <p:nvPr/>
          </p:nvSpPr>
          <p:spPr>
            <a:xfrm>
              <a:off x="3827467" y="1557988"/>
              <a:ext cx="451013" cy="1136125"/>
            </a:xfrm>
            <a:custGeom>
              <a:avLst/>
              <a:gdLst/>
              <a:ahLst/>
              <a:cxnLst/>
              <a:rect l="l" t="t" r="r" b="b"/>
              <a:pathLst>
                <a:path w="17846" h="44955" extrusionOk="0">
                  <a:moveTo>
                    <a:pt x="8915" y="1"/>
                  </a:moveTo>
                  <a:cubicBezTo>
                    <a:pt x="6365" y="17"/>
                    <a:pt x="6904" y="2693"/>
                    <a:pt x="6904" y="2693"/>
                  </a:cubicBezTo>
                  <a:cubicBezTo>
                    <a:pt x="6474" y="2916"/>
                    <a:pt x="6812" y="3559"/>
                    <a:pt x="6844" y="3897"/>
                  </a:cubicBezTo>
                  <a:cubicBezTo>
                    <a:pt x="6871" y="4240"/>
                    <a:pt x="7084" y="4256"/>
                    <a:pt x="7084" y="4256"/>
                  </a:cubicBezTo>
                  <a:cubicBezTo>
                    <a:pt x="7198" y="4769"/>
                    <a:pt x="7678" y="5575"/>
                    <a:pt x="7678" y="5575"/>
                  </a:cubicBezTo>
                  <a:cubicBezTo>
                    <a:pt x="7874" y="7831"/>
                    <a:pt x="5422" y="7766"/>
                    <a:pt x="4234" y="8474"/>
                  </a:cubicBezTo>
                  <a:cubicBezTo>
                    <a:pt x="3041" y="9182"/>
                    <a:pt x="3362" y="11215"/>
                    <a:pt x="3362" y="12888"/>
                  </a:cubicBezTo>
                  <a:cubicBezTo>
                    <a:pt x="3362" y="14566"/>
                    <a:pt x="2817" y="16081"/>
                    <a:pt x="2332" y="18173"/>
                  </a:cubicBezTo>
                  <a:cubicBezTo>
                    <a:pt x="1935" y="19901"/>
                    <a:pt x="1755" y="21137"/>
                    <a:pt x="1700" y="21524"/>
                  </a:cubicBezTo>
                  <a:cubicBezTo>
                    <a:pt x="1542" y="21552"/>
                    <a:pt x="1177" y="21677"/>
                    <a:pt x="774" y="22260"/>
                  </a:cubicBezTo>
                  <a:cubicBezTo>
                    <a:pt x="540" y="22603"/>
                    <a:pt x="469" y="22936"/>
                    <a:pt x="300" y="23110"/>
                  </a:cubicBezTo>
                  <a:cubicBezTo>
                    <a:pt x="205" y="23205"/>
                    <a:pt x="280" y="23371"/>
                    <a:pt x="441" y="23371"/>
                  </a:cubicBezTo>
                  <a:cubicBezTo>
                    <a:pt x="568" y="23371"/>
                    <a:pt x="749" y="23268"/>
                    <a:pt x="943" y="22946"/>
                  </a:cubicBezTo>
                  <a:lnTo>
                    <a:pt x="943" y="22946"/>
                  </a:lnTo>
                  <a:lnTo>
                    <a:pt x="147" y="24805"/>
                  </a:lnTo>
                  <a:cubicBezTo>
                    <a:pt x="147" y="24805"/>
                    <a:pt x="0" y="25077"/>
                    <a:pt x="235" y="25104"/>
                  </a:cubicBezTo>
                  <a:cubicBezTo>
                    <a:pt x="241" y="25105"/>
                    <a:pt x="247" y="25106"/>
                    <a:pt x="253" y="25106"/>
                  </a:cubicBezTo>
                  <a:cubicBezTo>
                    <a:pt x="599" y="25106"/>
                    <a:pt x="886" y="23786"/>
                    <a:pt x="1041" y="23786"/>
                  </a:cubicBezTo>
                  <a:cubicBezTo>
                    <a:pt x="1155" y="23786"/>
                    <a:pt x="404" y="25306"/>
                    <a:pt x="779" y="25431"/>
                  </a:cubicBezTo>
                  <a:cubicBezTo>
                    <a:pt x="793" y="25435"/>
                    <a:pt x="805" y="25437"/>
                    <a:pt x="818" y="25437"/>
                  </a:cubicBezTo>
                  <a:cubicBezTo>
                    <a:pt x="1182" y="25437"/>
                    <a:pt x="1437" y="23862"/>
                    <a:pt x="1519" y="23862"/>
                  </a:cubicBezTo>
                  <a:cubicBezTo>
                    <a:pt x="1519" y="23862"/>
                    <a:pt x="1520" y="23862"/>
                    <a:pt x="1521" y="23862"/>
                  </a:cubicBezTo>
                  <a:cubicBezTo>
                    <a:pt x="1613" y="23889"/>
                    <a:pt x="1085" y="25268"/>
                    <a:pt x="1384" y="25371"/>
                  </a:cubicBezTo>
                  <a:cubicBezTo>
                    <a:pt x="1399" y="25377"/>
                    <a:pt x="1414" y="25379"/>
                    <a:pt x="1428" y="25379"/>
                  </a:cubicBezTo>
                  <a:cubicBezTo>
                    <a:pt x="1774" y="25379"/>
                    <a:pt x="1780" y="23840"/>
                    <a:pt x="2005" y="23840"/>
                  </a:cubicBezTo>
                  <a:cubicBezTo>
                    <a:pt x="2007" y="23840"/>
                    <a:pt x="2009" y="23840"/>
                    <a:pt x="2011" y="23840"/>
                  </a:cubicBezTo>
                  <a:cubicBezTo>
                    <a:pt x="2060" y="23846"/>
                    <a:pt x="1695" y="25012"/>
                    <a:pt x="1956" y="25012"/>
                  </a:cubicBezTo>
                  <a:cubicBezTo>
                    <a:pt x="2213" y="25012"/>
                    <a:pt x="2218" y="24238"/>
                    <a:pt x="2463" y="23846"/>
                  </a:cubicBezTo>
                  <a:cubicBezTo>
                    <a:pt x="2698" y="23486"/>
                    <a:pt x="2997" y="22434"/>
                    <a:pt x="2845" y="21906"/>
                  </a:cubicBezTo>
                  <a:cubicBezTo>
                    <a:pt x="3281" y="20467"/>
                    <a:pt x="4354" y="17568"/>
                    <a:pt x="4616" y="16304"/>
                  </a:cubicBezTo>
                  <a:cubicBezTo>
                    <a:pt x="4904" y="14887"/>
                    <a:pt x="5389" y="12119"/>
                    <a:pt x="5389" y="12119"/>
                  </a:cubicBezTo>
                  <a:cubicBezTo>
                    <a:pt x="5842" y="13018"/>
                    <a:pt x="6098" y="17111"/>
                    <a:pt x="5711" y="18206"/>
                  </a:cubicBezTo>
                  <a:cubicBezTo>
                    <a:pt x="5324" y="19307"/>
                    <a:pt x="4419" y="21944"/>
                    <a:pt x="4806" y="24396"/>
                  </a:cubicBezTo>
                  <a:cubicBezTo>
                    <a:pt x="5193" y="26843"/>
                    <a:pt x="5515" y="30161"/>
                    <a:pt x="5389" y="33033"/>
                  </a:cubicBezTo>
                  <a:cubicBezTo>
                    <a:pt x="5259" y="35899"/>
                    <a:pt x="5744" y="39026"/>
                    <a:pt x="6130" y="41184"/>
                  </a:cubicBezTo>
                  <a:cubicBezTo>
                    <a:pt x="6517" y="43342"/>
                    <a:pt x="6065" y="43892"/>
                    <a:pt x="5776" y="44279"/>
                  </a:cubicBezTo>
                  <a:cubicBezTo>
                    <a:pt x="5487" y="44666"/>
                    <a:pt x="6065" y="44955"/>
                    <a:pt x="6065" y="44955"/>
                  </a:cubicBezTo>
                  <a:lnTo>
                    <a:pt x="7547" y="44955"/>
                  </a:lnTo>
                  <a:cubicBezTo>
                    <a:pt x="8092" y="44955"/>
                    <a:pt x="7934" y="44568"/>
                    <a:pt x="7743" y="43440"/>
                  </a:cubicBezTo>
                  <a:cubicBezTo>
                    <a:pt x="7547" y="42312"/>
                    <a:pt x="7356" y="41408"/>
                    <a:pt x="7580" y="39925"/>
                  </a:cubicBezTo>
                  <a:cubicBezTo>
                    <a:pt x="7874" y="38062"/>
                    <a:pt x="7972" y="36171"/>
                    <a:pt x="7869" y="34286"/>
                  </a:cubicBezTo>
                  <a:cubicBezTo>
                    <a:pt x="7743" y="32030"/>
                    <a:pt x="7771" y="31583"/>
                    <a:pt x="8190" y="29905"/>
                  </a:cubicBezTo>
                  <a:cubicBezTo>
                    <a:pt x="8566" y="28412"/>
                    <a:pt x="8860" y="24396"/>
                    <a:pt x="8920" y="23535"/>
                  </a:cubicBezTo>
                  <a:cubicBezTo>
                    <a:pt x="8980" y="24396"/>
                    <a:pt x="9280" y="28412"/>
                    <a:pt x="9650" y="29905"/>
                  </a:cubicBezTo>
                  <a:cubicBezTo>
                    <a:pt x="10070" y="31583"/>
                    <a:pt x="10103" y="32030"/>
                    <a:pt x="9972" y="34286"/>
                  </a:cubicBezTo>
                  <a:cubicBezTo>
                    <a:pt x="9874" y="36171"/>
                    <a:pt x="9966" y="38062"/>
                    <a:pt x="10266" y="39925"/>
                  </a:cubicBezTo>
                  <a:cubicBezTo>
                    <a:pt x="10490" y="41408"/>
                    <a:pt x="10293" y="42312"/>
                    <a:pt x="10103" y="43440"/>
                  </a:cubicBezTo>
                  <a:cubicBezTo>
                    <a:pt x="9907" y="44568"/>
                    <a:pt x="9749" y="44955"/>
                    <a:pt x="10293" y="44955"/>
                  </a:cubicBezTo>
                  <a:lnTo>
                    <a:pt x="11776" y="44955"/>
                  </a:lnTo>
                  <a:cubicBezTo>
                    <a:pt x="11776" y="44955"/>
                    <a:pt x="12359" y="44666"/>
                    <a:pt x="12070" y="44279"/>
                  </a:cubicBezTo>
                  <a:cubicBezTo>
                    <a:pt x="11776" y="43892"/>
                    <a:pt x="11329" y="43342"/>
                    <a:pt x="11716" y="41184"/>
                  </a:cubicBezTo>
                  <a:cubicBezTo>
                    <a:pt x="12102" y="39026"/>
                    <a:pt x="12582" y="35899"/>
                    <a:pt x="12457" y="33033"/>
                  </a:cubicBezTo>
                  <a:cubicBezTo>
                    <a:pt x="12326" y="30166"/>
                    <a:pt x="12653" y="26848"/>
                    <a:pt x="13034" y="24396"/>
                  </a:cubicBezTo>
                  <a:cubicBezTo>
                    <a:pt x="13421" y="21944"/>
                    <a:pt x="12522" y="19301"/>
                    <a:pt x="12135" y="18206"/>
                  </a:cubicBezTo>
                  <a:cubicBezTo>
                    <a:pt x="11748" y="17111"/>
                    <a:pt x="12004" y="13018"/>
                    <a:pt x="12457" y="12119"/>
                  </a:cubicBezTo>
                  <a:cubicBezTo>
                    <a:pt x="12457" y="12119"/>
                    <a:pt x="12936" y="14887"/>
                    <a:pt x="13230" y="16304"/>
                  </a:cubicBezTo>
                  <a:cubicBezTo>
                    <a:pt x="13487" y="17568"/>
                    <a:pt x="14560" y="20462"/>
                    <a:pt x="15001" y="21900"/>
                  </a:cubicBezTo>
                  <a:cubicBezTo>
                    <a:pt x="14843" y="22434"/>
                    <a:pt x="15148" y="23480"/>
                    <a:pt x="15377" y="23846"/>
                  </a:cubicBezTo>
                  <a:cubicBezTo>
                    <a:pt x="15623" y="24238"/>
                    <a:pt x="15628" y="25006"/>
                    <a:pt x="15890" y="25006"/>
                  </a:cubicBezTo>
                  <a:cubicBezTo>
                    <a:pt x="16146" y="25006"/>
                    <a:pt x="15781" y="23846"/>
                    <a:pt x="15835" y="23840"/>
                  </a:cubicBezTo>
                  <a:cubicBezTo>
                    <a:pt x="15837" y="23840"/>
                    <a:pt x="15839" y="23840"/>
                    <a:pt x="15841" y="23840"/>
                  </a:cubicBezTo>
                  <a:cubicBezTo>
                    <a:pt x="16060" y="23840"/>
                    <a:pt x="16072" y="25379"/>
                    <a:pt x="16418" y="25379"/>
                  </a:cubicBezTo>
                  <a:cubicBezTo>
                    <a:pt x="16432" y="25379"/>
                    <a:pt x="16447" y="25377"/>
                    <a:pt x="16462" y="25371"/>
                  </a:cubicBezTo>
                  <a:cubicBezTo>
                    <a:pt x="16756" y="25268"/>
                    <a:pt x="16227" y="23889"/>
                    <a:pt x="16320" y="23862"/>
                  </a:cubicBezTo>
                  <a:cubicBezTo>
                    <a:pt x="16321" y="23862"/>
                    <a:pt x="16321" y="23862"/>
                    <a:pt x="16322" y="23862"/>
                  </a:cubicBezTo>
                  <a:cubicBezTo>
                    <a:pt x="16413" y="23862"/>
                    <a:pt x="16659" y="25432"/>
                    <a:pt x="17021" y="25432"/>
                  </a:cubicBezTo>
                  <a:cubicBezTo>
                    <a:pt x="17034" y="25432"/>
                    <a:pt x="17047" y="25430"/>
                    <a:pt x="17061" y="25426"/>
                  </a:cubicBezTo>
                  <a:cubicBezTo>
                    <a:pt x="17437" y="25306"/>
                    <a:pt x="16685" y="23786"/>
                    <a:pt x="16805" y="23786"/>
                  </a:cubicBezTo>
                  <a:cubicBezTo>
                    <a:pt x="16955" y="23786"/>
                    <a:pt x="17247" y="25106"/>
                    <a:pt x="17588" y="25106"/>
                  </a:cubicBezTo>
                  <a:cubicBezTo>
                    <a:pt x="17594" y="25106"/>
                    <a:pt x="17600" y="25105"/>
                    <a:pt x="17606" y="25104"/>
                  </a:cubicBezTo>
                  <a:cubicBezTo>
                    <a:pt x="17846" y="25077"/>
                    <a:pt x="17699" y="24805"/>
                    <a:pt x="17699" y="24805"/>
                  </a:cubicBezTo>
                  <a:lnTo>
                    <a:pt x="16908" y="22946"/>
                  </a:lnTo>
                  <a:lnTo>
                    <a:pt x="16908" y="22946"/>
                  </a:lnTo>
                  <a:cubicBezTo>
                    <a:pt x="17100" y="23268"/>
                    <a:pt x="17281" y="23371"/>
                    <a:pt x="17408" y="23371"/>
                  </a:cubicBezTo>
                  <a:cubicBezTo>
                    <a:pt x="17570" y="23371"/>
                    <a:pt x="17646" y="23205"/>
                    <a:pt x="17551" y="23110"/>
                  </a:cubicBezTo>
                  <a:cubicBezTo>
                    <a:pt x="17383" y="22936"/>
                    <a:pt x="17306" y="22598"/>
                    <a:pt x="17072" y="22260"/>
                  </a:cubicBezTo>
                  <a:cubicBezTo>
                    <a:pt x="16669" y="21677"/>
                    <a:pt x="16309" y="21552"/>
                    <a:pt x="16146" y="21524"/>
                  </a:cubicBezTo>
                  <a:cubicBezTo>
                    <a:pt x="16097" y="21137"/>
                    <a:pt x="15917" y="19901"/>
                    <a:pt x="15519" y="18173"/>
                  </a:cubicBezTo>
                  <a:cubicBezTo>
                    <a:pt x="15034" y="16081"/>
                    <a:pt x="14489" y="14566"/>
                    <a:pt x="14489" y="12888"/>
                  </a:cubicBezTo>
                  <a:cubicBezTo>
                    <a:pt x="14489" y="11215"/>
                    <a:pt x="14811" y="9182"/>
                    <a:pt x="13617" y="8474"/>
                  </a:cubicBezTo>
                  <a:cubicBezTo>
                    <a:pt x="12424" y="7766"/>
                    <a:pt x="9977" y="7831"/>
                    <a:pt x="10168" y="5575"/>
                  </a:cubicBezTo>
                  <a:cubicBezTo>
                    <a:pt x="10168" y="5575"/>
                    <a:pt x="10653" y="4769"/>
                    <a:pt x="10767" y="4256"/>
                  </a:cubicBezTo>
                  <a:cubicBezTo>
                    <a:pt x="10767" y="4256"/>
                    <a:pt x="10975" y="4240"/>
                    <a:pt x="11007" y="3897"/>
                  </a:cubicBezTo>
                  <a:cubicBezTo>
                    <a:pt x="11040" y="3559"/>
                    <a:pt x="11378" y="2916"/>
                    <a:pt x="10942" y="2693"/>
                  </a:cubicBezTo>
                  <a:cubicBezTo>
                    <a:pt x="10942" y="2693"/>
                    <a:pt x="11487" y="17"/>
                    <a:pt x="89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90" name="Google Shape;6190;p73"/>
            <p:cNvGrpSpPr/>
            <p:nvPr/>
          </p:nvGrpSpPr>
          <p:grpSpPr>
            <a:xfrm>
              <a:off x="3979228" y="1581563"/>
              <a:ext cx="147768" cy="558502"/>
              <a:chOff x="3979228" y="1581563"/>
              <a:chExt cx="147768" cy="558502"/>
            </a:xfrm>
          </p:grpSpPr>
          <p:sp>
            <p:nvSpPr>
              <p:cNvPr id="6191" name="Google Shape;6191;p73"/>
              <p:cNvSpPr/>
              <p:nvPr/>
            </p:nvSpPr>
            <p:spPr>
              <a:xfrm>
                <a:off x="3979228" y="1780614"/>
                <a:ext cx="147768" cy="143194"/>
              </a:xfrm>
              <a:custGeom>
                <a:avLst/>
                <a:gdLst/>
                <a:ahLst/>
                <a:cxnLst/>
                <a:rect l="l" t="t" r="r" b="b"/>
                <a:pathLst>
                  <a:path w="5847" h="5666" extrusionOk="0">
                    <a:moveTo>
                      <a:pt x="2918" y="0"/>
                    </a:moveTo>
                    <a:cubicBezTo>
                      <a:pt x="2881" y="0"/>
                      <a:pt x="2844" y="8"/>
                      <a:pt x="2812" y="25"/>
                    </a:cubicBezTo>
                    <a:cubicBezTo>
                      <a:pt x="2768" y="52"/>
                      <a:pt x="2741" y="101"/>
                      <a:pt x="2746" y="150"/>
                    </a:cubicBezTo>
                    <a:lnTo>
                      <a:pt x="2774" y="1785"/>
                    </a:lnTo>
                    <a:cubicBezTo>
                      <a:pt x="2774" y="1785"/>
                      <a:pt x="2720" y="1882"/>
                      <a:pt x="2677" y="1882"/>
                    </a:cubicBezTo>
                    <a:cubicBezTo>
                      <a:pt x="2655" y="1882"/>
                      <a:pt x="2636" y="1857"/>
                      <a:pt x="2626" y="1785"/>
                    </a:cubicBezTo>
                    <a:cubicBezTo>
                      <a:pt x="2594" y="1567"/>
                      <a:pt x="2594" y="689"/>
                      <a:pt x="2507" y="471"/>
                    </a:cubicBezTo>
                    <a:cubicBezTo>
                      <a:pt x="2453" y="339"/>
                      <a:pt x="2311" y="240"/>
                      <a:pt x="2136" y="240"/>
                    </a:cubicBezTo>
                    <a:cubicBezTo>
                      <a:pt x="2023" y="240"/>
                      <a:pt x="1897" y="281"/>
                      <a:pt x="1771" y="379"/>
                    </a:cubicBezTo>
                    <a:cubicBezTo>
                      <a:pt x="1444" y="629"/>
                      <a:pt x="529" y="2095"/>
                      <a:pt x="322" y="2880"/>
                    </a:cubicBezTo>
                    <a:cubicBezTo>
                      <a:pt x="114" y="3659"/>
                      <a:pt x="0" y="4629"/>
                      <a:pt x="27" y="5005"/>
                    </a:cubicBezTo>
                    <a:cubicBezTo>
                      <a:pt x="59" y="5366"/>
                      <a:pt x="165" y="5666"/>
                      <a:pt x="486" y="5666"/>
                    </a:cubicBezTo>
                    <a:cubicBezTo>
                      <a:pt x="500" y="5666"/>
                      <a:pt x="514" y="5665"/>
                      <a:pt x="529" y="5664"/>
                    </a:cubicBezTo>
                    <a:cubicBezTo>
                      <a:pt x="883" y="5632"/>
                      <a:pt x="1270" y="5414"/>
                      <a:pt x="1357" y="5316"/>
                    </a:cubicBezTo>
                    <a:cubicBezTo>
                      <a:pt x="1444" y="5223"/>
                      <a:pt x="1477" y="5098"/>
                      <a:pt x="1771" y="5098"/>
                    </a:cubicBezTo>
                    <a:cubicBezTo>
                      <a:pt x="2065" y="5098"/>
                      <a:pt x="2452" y="5038"/>
                      <a:pt x="2534" y="4760"/>
                    </a:cubicBezTo>
                    <a:cubicBezTo>
                      <a:pt x="2621" y="4476"/>
                      <a:pt x="2741" y="3724"/>
                      <a:pt x="2774" y="3414"/>
                    </a:cubicBezTo>
                    <a:cubicBezTo>
                      <a:pt x="2806" y="3098"/>
                      <a:pt x="2741" y="2913"/>
                      <a:pt x="2774" y="2662"/>
                    </a:cubicBezTo>
                    <a:cubicBezTo>
                      <a:pt x="2790" y="2509"/>
                      <a:pt x="2801" y="2351"/>
                      <a:pt x="2801" y="2193"/>
                    </a:cubicBezTo>
                    <a:cubicBezTo>
                      <a:pt x="2834" y="2221"/>
                      <a:pt x="2877" y="2237"/>
                      <a:pt x="2921" y="2237"/>
                    </a:cubicBezTo>
                    <a:cubicBezTo>
                      <a:pt x="2964" y="2237"/>
                      <a:pt x="3008" y="2221"/>
                      <a:pt x="3046" y="2193"/>
                    </a:cubicBezTo>
                    <a:cubicBezTo>
                      <a:pt x="3046" y="2351"/>
                      <a:pt x="3057" y="2509"/>
                      <a:pt x="3073" y="2662"/>
                    </a:cubicBezTo>
                    <a:cubicBezTo>
                      <a:pt x="3101" y="2913"/>
                      <a:pt x="3046" y="3103"/>
                      <a:pt x="3073" y="3414"/>
                    </a:cubicBezTo>
                    <a:cubicBezTo>
                      <a:pt x="3101" y="3724"/>
                      <a:pt x="3220" y="4476"/>
                      <a:pt x="3308" y="4760"/>
                    </a:cubicBezTo>
                    <a:cubicBezTo>
                      <a:pt x="3400" y="5038"/>
                      <a:pt x="3782" y="5098"/>
                      <a:pt x="4076" y="5098"/>
                    </a:cubicBezTo>
                    <a:cubicBezTo>
                      <a:pt x="4370" y="5098"/>
                      <a:pt x="4403" y="5223"/>
                      <a:pt x="4490" y="5316"/>
                    </a:cubicBezTo>
                    <a:cubicBezTo>
                      <a:pt x="4577" y="5414"/>
                      <a:pt x="4964" y="5632"/>
                      <a:pt x="5318" y="5664"/>
                    </a:cubicBezTo>
                    <a:cubicBezTo>
                      <a:pt x="5333" y="5665"/>
                      <a:pt x="5347" y="5666"/>
                      <a:pt x="5361" y="5666"/>
                    </a:cubicBezTo>
                    <a:cubicBezTo>
                      <a:pt x="5682" y="5666"/>
                      <a:pt x="5788" y="5366"/>
                      <a:pt x="5820" y="5005"/>
                    </a:cubicBezTo>
                    <a:cubicBezTo>
                      <a:pt x="5847" y="4629"/>
                      <a:pt x="5722" y="3665"/>
                      <a:pt x="5514" y="2880"/>
                    </a:cubicBezTo>
                    <a:cubicBezTo>
                      <a:pt x="5313" y="2101"/>
                      <a:pt x="4397" y="629"/>
                      <a:pt x="4070" y="379"/>
                    </a:cubicBezTo>
                    <a:cubicBezTo>
                      <a:pt x="3943" y="281"/>
                      <a:pt x="3816" y="240"/>
                      <a:pt x="3703" y="240"/>
                    </a:cubicBezTo>
                    <a:cubicBezTo>
                      <a:pt x="3528" y="240"/>
                      <a:pt x="3388" y="339"/>
                      <a:pt x="3335" y="471"/>
                    </a:cubicBezTo>
                    <a:cubicBezTo>
                      <a:pt x="3242" y="695"/>
                      <a:pt x="3242" y="1567"/>
                      <a:pt x="3215" y="1785"/>
                    </a:cubicBezTo>
                    <a:cubicBezTo>
                      <a:pt x="3206" y="1857"/>
                      <a:pt x="3187" y="1882"/>
                      <a:pt x="3165" y="1882"/>
                    </a:cubicBezTo>
                    <a:cubicBezTo>
                      <a:pt x="3121" y="1882"/>
                      <a:pt x="3068" y="1785"/>
                      <a:pt x="3068" y="1785"/>
                    </a:cubicBezTo>
                    <a:lnTo>
                      <a:pt x="3095" y="150"/>
                    </a:lnTo>
                    <a:cubicBezTo>
                      <a:pt x="3095" y="101"/>
                      <a:pt x="3068" y="52"/>
                      <a:pt x="3024" y="25"/>
                    </a:cubicBezTo>
                    <a:cubicBezTo>
                      <a:pt x="2992" y="8"/>
                      <a:pt x="2955" y="0"/>
                      <a:pt x="291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2" name="Google Shape;6192;p73"/>
              <p:cNvSpPr/>
              <p:nvPr/>
            </p:nvSpPr>
            <p:spPr>
              <a:xfrm>
                <a:off x="4008696" y="1581563"/>
                <a:ext cx="88024" cy="80796"/>
              </a:xfrm>
              <a:custGeom>
                <a:avLst/>
                <a:gdLst/>
                <a:ahLst/>
                <a:cxnLst/>
                <a:rect l="l" t="t" r="r" b="b"/>
                <a:pathLst>
                  <a:path w="3483" h="3197" extrusionOk="0">
                    <a:moveTo>
                      <a:pt x="1263" y="1"/>
                    </a:moveTo>
                    <a:cubicBezTo>
                      <a:pt x="1025" y="1"/>
                      <a:pt x="746" y="51"/>
                      <a:pt x="512" y="385"/>
                    </a:cubicBezTo>
                    <a:cubicBezTo>
                      <a:pt x="191" y="831"/>
                      <a:pt x="0" y="1164"/>
                      <a:pt x="120" y="1676"/>
                    </a:cubicBezTo>
                    <a:cubicBezTo>
                      <a:pt x="196" y="2003"/>
                      <a:pt x="338" y="2139"/>
                      <a:pt x="540" y="2221"/>
                    </a:cubicBezTo>
                    <a:cubicBezTo>
                      <a:pt x="692" y="2281"/>
                      <a:pt x="834" y="2319"/>
                      <a:pt x="834" y="2319"/>
                    </a:cubicBezTo>
                    <a:cubicBezTo>
                      <a:pt x="883" y="2477"/>
                      <a:pt x="1014" y="2597"/>
                      <a:pt x="1177" y="2635"/>
                    </a:cubicBezTo>
                    <a:cubicBezTo>
                      <a:pt x="1373" y="2673"/>
                      <a:pt x="1586" y="2722"/>
                      <a:pt x="1586" y="2722"/>
                    </a:cubicBezTo>
                    <a:lnTo>
                      <a:pt x="1618" y="3098"/>
                    </a:lnTo>
                    <a:cubicBezTo>
                      <a:pt x="1618" y="3136"/>
                      <a:pt x="1646" y="3169"/>
                      <a:pt x="1684" y="3185"/>
                    </a:cubicBezTo>
                    <a:lnTo>
                      <a:pt x="1733" y="3196"/>
                    </a:lnTo>
                    <a:lnTo>
                      <a:pt x="1787" y="3185"/>
                    </a:lnTo>
                    <a:cubicBezTo>
                      <a:pt x="1831" y="3169"/>
                      <a:pt x="1858" y="3136"/>
                      <a:pt x="1864" y="3098"/>
                    </a:cubicBezTo>
                    <a:lnTo>
                      <a:pt x="1896" y="2722"/>
                    </a:lnTo>
                    <a:cubicBezTo>
                      <a:pt x="1896" y="2722"/>
                      <a:pt x="2103" y="2673"/>
                      <a:pt x="2300" y="2635"/>
                    </a:cubicBezTo>
                    <a:cubicBezTo>
                      <a:pt x="2463" y="2597"/>
                      <a:pt x="2594" y="2477"/>
                      <a:pt x="2648" y="2319"/>
                    </a:cubicBezTo>
                    <a:cubicBezTo>
                      <a:pt x="2648" y="2319"/>
                      <a:pt x="2790" y="2281"/>
                      <a:pt x="2937" y="2221"/>
                    </a:cubicBezTo>
                    <a:cubicBezTo>
                      <a:pt x="3144" y="2139"/>
                      <a:pt x="3280" y="2008"/>
                      <a:pt x="3362" y="1676"/>
                    </a:cubicBezTo>
                    <a:cubicBezTo>
                      <a:pt x="3482" y="1164"/>
                      <a:pt x="3291" y="831"/>
                      <a:pt x="2970" y="385"/>
                    </a:cubicBezTo>
                    <a:cubicBezTo>
                      <a:pt x="2731" y="51"/>
                      <a:pt x="2456" y="1"/>
                      <a:pt x="2219" y="1"/>
                    </a:cubicBezTo>
                    <a:cubicBezTo>
                      <a:pt x="2185" y="1"/>
                      <a:pt x="2152" y="2"/>
                      <a:pt x="2120" y="3"/>
                    </a:cubicBezTo>
                    <a:cubicBezTo>
                      <a:pt x="1744" y="14"/>
                      <a:pt x="1738" y="330"/>
                      <a:pt x="1738" y="330"/>
                    </a:cubicBezTo>
                    <a:cubicBezTo>
                      <a:pt x="1738" y="330"/>
                      <a:pt x="1738" y="14"/>
                      <a:pt x="1362" y="3"/>
                    </a:cubicBezTo>
                    <a:cubicBezTo>
                      <a:pt x="1330" y="2"/>
                      <a:pt x="1297" y="1"/>
                      <a:pt x="126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3" name="Google Shape;6193;p73"/>
              <p:cNvSpPr/>
              <p:nvPr/>
            </p:nvSpPr>
            <p:spPr>
              <a:xfrm>
                <a:off x="4018199" y="1882715"/>
                <a:ext cx="105361" cy="130583"/>
              </a:xfrm>
              <a:custGeom>
                <a:avLst/>
                <a:gdLst/>
                <a:ahLst/>
                <a:cxnLst/>
                <a:rect l="l" t="t" r="r" b="b"/>
                <a:pathLst>
                  <a:path w="4169" h="5167" extrusionOk="0">
                    <a:moveTo>
                      <a:pt x="1613" y="1"/>
                    </a:moveTo>
                    <a:cubicBezTo>
                      <a:pt x="1613" y="1"/>
                      <a:pt x="1373" y="1259"/>
                      <a:pt x="1744" y="1804"/>
                    </a:cubicBezTo>
                    <a:cubicBezTo>
                      <a:pt x="1864" y="1973"/>
                      <a:pt x="2043" y="2098"/>
                      <a:pt x="2251" y="2142"/>
                    </a:cubicBezTo>
                    <a:cubicBezTo>
                      <a:pt x="2234" y="2251"/>
                      <a:pt x="2256" y="2360"/>
                      <a:pt x="2305" y="2453"/>
                    </a:cubicBezTo>
                    <a:cubicBezTo>
                      <a:pt x="2392" y="2594"/>
                      <a:pt x="2474" y="2709"/>
                      <a:pt x="2474" y="2709"/>
                    </a:cubicBezTo>
                    <a:cubicBezTo>
                      <a:pt x="2425" y="2774"/>
                      <a:pt x="2381" y="2850"/>
                      <a:pt x="2365" y="2932"/>
                    </a:cubicBezTo>
                    <a:cubicBezTo>
                      <a:pt x="2327" y="3052"/>
                      <a:pt x="2305" y="3177"/>
                      <a:pt x="2305" y="3303"/>
                    </a:cubicBezTo>
                    <a:cubicBezTo>
                      <a:pt x="2223" y="3335"/>
                      <a:pt x="2147" y="3384"/>
                      <a:pt x="2082" y="3439"/>
                    </a:cubicBezTo>
                    <a:cubicBezTo>
                      <a:pt x="1940" y="3553"/>
                      <a:pt x="1798" y="3837"/>
                      <a:pt x="1798" y="3837"/>
                    </a:cubicBezTo>
                    <a:cubicBezTo>
                      <a:pt x="1726" y="3778"/>
                      <a:pt x="1635" y="3745"/>
                      <a:pt x="1544" y="3745"/>
                    </a:cubicBezTo>
                    <a:cubicBezTo>
                      <a:pt x="1525" y="3745"/>
                      <a:pt x="1506" y="3747"/>
                      <a:pt x="1488" y="3749"/>
                    </a:cubicBezTo>
                    <a:cubicBezTo>
                      <a:pt x="1292" y="3782"/>
                      <a:pt x="1177" y="3864"/>
                      <a:pt x="1090" y="3864"/>
                    </a:cubicBezTo>
                    <a:cubicBezTo>
                      <a:pt x="1008" y="3864"/>
                      <a:pt x="926" y="3684"/>
                      <a:pt x="643" y="3640"/>
                    </a:cubicBezTo>
                    <a:cubicBezTo>
                      <a:pt x="599" y="3633"/>
                      <a:pt x="558" y="3629"/>
                      <a:pt x="520" y="3629"/>
                    </a:cubicBezTo>
                    <a:cubicBezTo>
                      <a:pt x="266" y="3629"/>
                      <a:pt x="152" y="3808"/>
                      <a:pt x="76" y="4202"/>
                    </a:cubicBezTo>
                    <a:cubicBezTo>
                      <a:pt x="0" y="4605"/>
                      <a:pt x="87" y="5166"/>
                      <a:pt x="87" y="5166"/>
                    </a:cubicBezTo>
                    <a:lnTo>
                      <a:pt x="409" y="5112"/>
                    </a:lnTo>
                    <a:cubicBezTo>
                      <a:pt x="409" y="5112"/>
                      <a:pt x="360" y="4512"/>
                      <a:pt x="414" y="4371"/>
                    </a:cubicBezTo>
                    <a:cubicBezTo>
                      <a:pt x="458" y="4262"/>
                      <a:pt x="504" y="4185"/>
                      <a:pt x="579" y="4185"/>
                    </a:cubicBezTo>
                    <a:cubicBezTo>
                      <a:pt x="598" y="4185"/>
                      <a:pt x="620" y="4190"/>
                      <a:pt x="643" y="4202"/>
                    </a:cubicBezTo>
                    <a:cubicBezTo>
                      <a:pt x="737" y="4253"/>
                      <a:pt x="795" y="4322"/>
                      <a:pt x="879" y="4322"/>
                    </a:cubicBezTo>
                    <a:cubicBezTo>
                      <a:pt x="892" y="4322"/>
                      <a:pt x="906" y="4320"/>
                      <a:pt x="921" y="4316"/>
                    </a:cubicBezTo>
                    <a:cubicBezTo>
                      <a:pt x="1000" y="4297"/>
                      <a:pt x="944" y="4266"/>
                      <a:pt x="957" y="4266"/>
                    </a:cubicBezTo>
                    <a:cubicBezTo>
                      <a:pt x="963" y="4266"/>
                      <a:pt x="983" y="4272"/>
                      <a:pt x="1035" y="4289"/>
                    </a:cubicBezTo>
                    <a:cubicBezTo>
                      <a:pt x="1204" y="4343"/>
                      <a:pt x="1319" y="4572"/>
                      <a:pt x="1744" y="4681"/>
                    </a:cubicBezTo>
                    <a:cubicBezTo>
                      <a:pt x="1872" y="4716"/>
                      <a:pt x="2037" y="4740"/>
                      <a:pt x="2220" y="4740"/>
                    </a:cubicBezTo>
                    <a:cubicBezTo>
                      <a:pt x="2636" y="4740"/>
                      <a:pt x="3141" y="4614"/>
                      <a:pt x="3493" y="4202"/>
                    </a:cubicBezTo>
                    <a:cubicBezTo>
                      <a:pt x="4000" y="3608"/>
                      <a:pt x="4169" y="2818"/>
                      <a:pt x="3831" y="2087"/>
                    </a:cubicBezTo>
                    <a:cubicBezTo>
                      <a:pt x="3562" y="1493"/>
                      <a:pt x="3343" y="1436"/>
                      <a:pt x="3120" y="1436"/>
                    </a:cubicBezTo>
                    <a:cubicBezTo>
                      <a:pt x="3067" y="1436"/>
                      <a:pt x="3013" y="1439"/>
                      <a:pt x="2959" y="1439"/>
                    </a:cubicBezTo>
                    <a:cubicBezTo>
                      <a:pt x="2676" y="1439"/>
                      <a:pt x="2561" y="1717"/>
                      <a:pt x="2311" y="1717"/>
                    </a:cubicBezTo>
                    <a:cubicBezTo>
                      <a:pt x="2054" y="1717"/>
                      <a:pt x="2071" y="1657"/>
                      <a:pt x="1967" y="1406"/>
                    </a:cubicBezTo>
                    <a:cubicBezTo>
                      <a:pt x="1913" y="1265"/>
                      <a:pt x="1880" y="802"/>
                      <a:pt x="1880" y="802"/>
                    </a:cubicBezTo>
                    <a:lnTo>
                      <a:pt x="1613"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4" name="Google Shape;6194;p73"/>
              <p:cNvSpPr/>
              <p:nvPr/>
            </p:nvSpPr>
            <p:spPr>
              <a:xfrm>
                <a:off x="3989413" y="2001041"/>
                <a:ext cx="124366" cy="139024"/>
              </a:xfrm>
              <a:custGeom>
                <a:avLst/>
                <a:gdLst/>
                <a:ahLst/>
                <a:cxnLst/>
                <a:rect l="l" t="t" r="r" b="b"/>
                <a:pathLst>
                  <a:path w="4921" h="5501" extrusionOk="0">
                    <a:moveTo>
                      <a:pt x="4286" y="0"/>
                    </a:moveTo>
                    <a:cubicBezTo>
                      <a:pt x="4184" y="0"/>
                      <a:pt x="4094" y="63"/>
                      <a:pt x="4065" y="163"/>
                    </a:cubicBezTo>
                    <a:cubicBezTo>
                      <a:pt x="4065" y="163"/>
                      <a:pt x="3998" y="60"/>
                      <a:pt x="3901" y="60"/>
                    </a:cubicBezTo>
                    <a:cubicBezTo>
                      <a:pt x="3877" y="60"/>
                      <a:pt x="3852" y="66"/>
                      <a:pt x="3825" y="81"/>
                    </a:cubicBezTo>
                    <a:cubicBezTo>
                      <a:pt x="3749" y="125"/>
                      <a:pt x="3689" y="190"/>
                      <a:pt x="3662" y="272"/>
                    </a:cubicBezTo>
                    <a:cubicBezTo>
                      <a:pt x="3662" y="272"/>
                      <a:pt x="3631" y="247"/>
                      <a:pt x="3586" y="247"/>
                    </a:cubicBezTo>
                    <a:cubicBezTo>
                      <a:pt x="3547" y="247"/>
                      <a:pt x="3499" y="264"/>
                      <a:pt x="3450" y="326"/>
                    </a:cubicBezTo>
                    <a:cubicBezTo>
                      <a:pt x="3379" y="402"/>
                      <a:pt x="3286" y="457"/>
                      <a:pt x="3182" y="479"/>
                    </a:cubicBezTo>
                    <a:lnTo>
                      <a:pt x="3024" y="560"/>
                    </a:lnTo>
                    <a:cubicBezTo>
                      <a:pt x="2926" y="609"/>
                      <a:pt x="2845" y="686"/>
                      <a:pt x="2785" y="773"/>
                    </a:cubicBezTo>
                    <a:cubicBezTo>
                      <a:pt x="2692" y="757"/>
                      <a:pt x="2605" y="746"/>
                      <a:pt x="2518" y="746"/>
                    </a:cubicBezTo>
                    <a:cubicBezTo>
                      <a:pt x="2431" y="751"/>
                      <a:pt x="2343" y="778"/>
                      <a:pt x="2278" y="827"/>
                    </a:cubicBezTo>
                    <a:cubicBezTo>
                      <a:pt x="2207" y="795"/>
                      <a:pt x="2136" y="778"/>
                      <a:pt x="2060" y="773"/>
                    </a:cubicBezTo>
                    <a:cubicBezTo>
                      <a:pt x="1973" y="773"/>
                      <a:pt x="1880" y="762"/>
                      <a:pt x="1793" y="746"/>
                    </a:cubicBezTo>
                    <a:cubicBezTo>
                      <a:pt x="1771" y="664"/>
                      <a:pt x="1717" y="593"/>
                      <a:pt x="1635" y="560"/>
                    </a:cubicBezTo>
                    <a:cubicBezTo>
                      <a:pt x="1602" y="544"/>
                      <a:pt x="1566" y="536"/>
                      <a:pt x="1529" y="536"/>
                    </a:cubicBezTo>
                    <a:cubicBezTo>
                      <a:pt x="1492" y="536"/>
                      <a:pt x="1455" y="544"/>
                      <a:pt x="1422" y="560"/>
                    </a:cubicBezTo>
                    <a:cubicBezTo>
                      <a:pt x="1401" y="479"/>
                      <a:pt x="1352" y="402"/>
                      <a:pt x="1286" y="348"/>
                    </a:cubicBezTo>
                    <a:cubicBezTo>
                      <a:pt x="1242" y="309"/>
                      <a:pt x="1192" y="290"/>
                      <a:pt x="1137" y="290"/>
                    </a:cubicBezTo>
                    <a:cubicBezTo>
                      <a:pt x="1123" y="290"/>
                      <a:pt x="1109" y="291"/>
                      <a:pt x="1096" y="293"/>
                    </a:cubicBezTo>
                    <a:lnTo>
                      <a:pt x="1019" y="184"/>
                    </a:lnTo>
                    <a:cubicBezTo>
                      <a:pt x="975" y="181"/>
                      <a:pt x="931" y="179"/>
                      <a:pt x="887" y="179"/>
                    </a:cubicBezTo>
                    <a:cubicBezTo>
                      <a:pt x="786" y="179"/>
                      <a:pt x="688" y="189"/>
                      <a:pt x="589" y="212"/>
                    </a:cubicBezTo>
                    <a:cubicBezTo>
                      <a:pt x="349" y="266"/>
                      <a:pt x="376" y="375"/>
                      <a:pt x="376" y="375"/>
                    </a:cubicBezTo>
                    <a:cubicBezTo>
                      <a:pt x="376" y="375"/>
                      <a:pt x="273" y="402"/>
                      <a:pt x="137" y="697"/>
                    </a:cubicBezTo>
                    <a:cubicBezTo>
                      <a:pt x="0" y="985"/>
                      <a:pt x="109" y="1094"/>
                      <a:pt x="82" y="1252"/>
                    </a:cubicBezTo>
                    <a:cubicBezTo>
                      <a:pt x="55" y="1416"/>
                      <a:pt x="137" y="1443"/>
                      <a:pt x="137" y="1443"/>
                    </a:cubicBezTo>
                    <a:lnTo>
                      <a:pt x="137" y="1547"/>
                    </a:lnTo>
                    <a:cubicBezTo>
                      <a:pt x="137" y="1656"/>
                      <a:pt x="191" y="1819"/>
                      <a:pt x="137" y="1950"/>
                    </a:cubicBezTo>
                    <a:cubicBezTo>
                      <a:pt x="82" y="2081"/>
                      <a:pt x="82" y="2059"/>
                      <a:pt x="109" y="2217"/>
                    </a:cubicBezTo>
                    <a:cubicBezTo>
                      <a:pt x="137" y="2375"/>
                      <a:pt x="82" y="2429"/>
                      <a:pt x="55" y="2538"/>
                    </a:cubicBezTo>
                    <a:cubicBezTo>
                      <a:pt x="44" y="2620"/>
                      <a:pt x="55" y="2702"/>
                      <a:pt x="82" y="2778"/>
                    </a:cubicBezTo>
                    <a:lnTo>
                      <a:pt x="28" y="2991"/>
                    </a:lnTo>
                    <a:cubicBezTo>
                      <a:pt x="0" y="3127"/>
                      <a:pt x="44" y="3263"/>
                      <a:pt x="137" y="3367"/>
                    </a:cubicBezTo>
                    <a:cubicBezTo>
                      <a:pt x="137" y="3367"/>
                      <a:pt x="164" y="3683"/>
                      <a:pt x="376" y="3846"/>
                    </a:cubicBezTo>
                    <a:cubicBezTo>
                      <a:pt x="426" y="3888"/>
                      <a:pt x="487" y="3909"/>
                      <a:pt x="549" y="3909"/>
                    </a:cubicBezTo>
                    <a:cubicBezTo>
                      <a:pt x="624" y="3909"/>
                      <a:pt x="699" y="3879"/>
                      <a:pt x="752" y="3819"/>
                    </a:cubicBezTo>
                    <a:cubicBezTo>
                      <a:pt x="801" y="4075"/>
                      <a:pt x="943" y="4304"/>
                      <a:pt x="1150" y="4462"/>
                    </a:cubicBezTo>
                    <a:cubicBezTo>
                      <a:pt x="1341" y="4462"/>
                      <a:pt x="1254" y="4413"/>
                      <a:pt x="1281" y="4304"/>
                    </a:cubicBezTo>
                    <a:cubicBezTo>
                      <a:pt x="1308" y="4195"/>
                      <a:pt x="1068" y="4119"/>
                      <a:pt x="992" y="4037"/>
                    </a:cubicBezTo>
                    <a:cubicBezTo>
                      <a:pt x="910" y="3955"/>
                      <a:pt x="883" y="3743"/>
                      <a:pt x="883" y="3743"/>
                    </a:cubicBezTo>
                    <a:cubicBezTo>
                      <a:pt x="976" y="3645"/>
                      <a:pt x="1057" y="3541"/>
                      <a:pt x="1123" y="3421"/>
                    </a:cubicBezTo>
                    <a:cubicBezTo>
                      <a:pt x="1205" y="3263"/>
                      <a:pt x="1096" y="3127"/>
                      <a:pt x="1014" y="2914"/>
                    </a:cubicBezTo>
                    <a:cubicBezTo>
                      <a:pt x="963" y="2774"/>
                      <a:pt x="899" y="2750"/>
                      <a:pt x="861" y="2750"/>
                    </a:cubicBezTo>
                    <a:cubicBezTo>
                      <a:pt x="841" y="2750"/>
                      <a:pt x="829" y="2756"/>
                      <a:pt x="829" y="2756"/>
                    </a:cubicBezTo>
                    <a:cubicBezTo>
                      <a:pt x="861" y="2631"/>
                      <a:pt x="867" y="2506"/>
                      <a:pt x="856" y="2380"/>
                    </a:cubicBezTo>
                    <a:cubicBezTo>
                      <a:pt x="829" y="2222"/>
                      <a:pt x="774" y="2222"/>
                      <a:pt x="774" y="2222"/>
                    </a:cubicBezTo>
                    <a:cubicBezTo>
                      <a:pt x="774" y="2222"/>
                      <a:pt x="829" y="1983"/>
                      <a:pt x="856" y="1874"/>
                    </a:cubicBezTo>
                    <a:cubicBezTo>
                      <a:pt x="883" y="1765"/>
                      <a:pt x="698" y="1525"/>
                      <a:pt x="698" y="1525"/>
                    </a:cubicBezTo>
                    <a:cubicBezTo>
                      <a:pt x="741" y="1421"/>
                      <a:pt x="796" y="1323"/>
                      <a:pt x="856" y="1231"/>
                    </a:cubicBezTo>
                    <a:cubicBezTo>
                      <a:pt x="938" y="1127"/>
                      <a:pt x="856" y="991"/>
                      <a:pt x="856" y="991"/>
                    </a:cubicBezTo>
                    <a:lnTo>
                      <a:pt x="856" y="991"/>
                    </a:lnTo>
                    <a:lnTo>
                      <a:pt x="1068" y="1018"/>
                    </a:lnTo>
                    <a:cubicBezTo>
                      <a:pt x="1068" y="1018"/>
                      <a:pt x="1150" y="1258"/>
                      <a:pt x="1281" y="1312"/>
                    </a:cubicBezTo>
                    <a:cubicBezTo>
                      <a:pt x="1300" y="1320"/>
                      <a:pt x="1320" y="1324"/>
                      <a:pt x="1339" y="1324"/>
                    </a:cubicBezTo>
                    <a:cubicBezTo>
                      <a:pt x="1453" y="1324"/>
                      <a:pt x="1553" y="1203"/>
                      <a:pt x="1553" y="1203"/>
                    </a:cubicBezTo>
                    <a:cubicBezTo>
                      <a:pt x="1635" y="1318"/>
                      <a:pt x="1760" y="1383"/>
                      <a:pt x="1897" y="1394"/>
                    </a:cubicBezTo>
                    <a:cubicBezTo>
                      <a:pt x="2033" y="1389"/>
                      <a:pt x="2169" y="1361"/>
                      <a:pt x="2300" y="1312"/>
                    </a:cubicBezTo>
                    <a:cubicBezTo>
                      <a:pt x="2300" y="1312"/>
                      <a:pt x="2512" y="1449"/>
                      <a:pt x="2698" y="1449"/>
                    </a:cubicBezTo>
                    <a:cubicBezTo>
                      <a:pt x="2888" y="1449"/>
                      <a:pt x="2937" y="1236"/>
                      <a:pt x="2937" y="1236"/>
                    </a:cubicBezTo>
                    <a:cubicBezTo>
                      <a:pt x="2937" y="1236"/>
                      <a:pt x="3083" y="1269"/>
                      <a:pt x="3193" y="1269"/>
                    </a:cubicBezTo>
                    <a:cubicBezTo>
                      <a:pt x="3217" y="1269"/>
                      <a:pt x="3240" y="1267"/>
                      <a:pt x="3259" y="1263"/>
                    </a:cubicBezTo>
                    <a:cubicBezTo>
                      <a:pt x="3346" y="1225"/>
                      <a:pt x="3417" y="1171"/>
                      <a:pt x="3471" y="1100"/>
                    </a:cubicBezTo>
                    <a:cubicBezTo>
                      <a:pt x="3471" y="1100"/>
                      <a:pt x="3507" y="1118"/>
                      <a:pt x="3572" y="1118"/>
                    </a:cubicBezTo>
                    <a:cubicBezTo>
                      <a:pt x="3621" y="1118"/>
                      <a:pt x="3686" y="1108"/>
                      <a:pt x="3766" y="1073"/>
                    </a:cubicBezTo>
                    <a:cubicBezTo>
                      <a:pt x="3880" y="1024"/>
                      <a:pt x="3989" y="964"/>
                      <a:pt x="4087" y="887"/>
                    </a:cubicBezTo>
                    <a:lnTo>
                      <a:pt x="4087" y="887"/>
                    </a:lnTo>
                    <a:cubicBezTo>
                      <a:pt x="4087" y="887"/>
                      <a:pt x="4011" y="1285"/>
                      <a:pt x="4060" y="1449"/>
                    </a:cubicBezTo>
                    <a:cubicBezTo>
                      <a:pt x="4098" y="1563"/>
                      <a:pt x="4125" y="1677"/>
                      <a:pt x="4142" y="1797"/>
                    </a:cubicBezTo>
                    <a:cubicBezTo>
                      <a:pt x="4060" y="1895"/>
                      <a:pt x="4005" y="2015"/>
                      <a:pt x="3984" y="2141"/>
                    </a:cubicBezTo>
                    <a:cubicBezTo>
                      <a:pt x="3951" y="2331"/>
                      <a:pt x="4087" y="2571"/>
                      <a:pt x="4087" y="2571"/>
                    </a:cubicBezTo>
                    <a:lnTo>
                      <a:pt x="4033" y="2784"/>
                    </a:lnTo>
                    <a:cubicBezTo>
                      <a:pt x="4000" y="2904"/>
                      <a:pt x="4022" y="3029"/>
                      <a:pt x="4087" y="3132"/>
                    </a:cubicBezTo>
                    <a:lnTo>
                      <a:pt x="4011" y="3318"/>
                    </a:lnTo>
                    <a:cubicBezTo>
                      <a:pt x="3929" y="3503"/>
                      <a:pt x="4011" y="3557"/>
                      <a:pt x="4011" y="3557"/>
                    </a:cubicBezTo>
                    <a:lnTo>
                      <a:pt x="3902" y="3666"/>
                    </a:lnTo>
                    <a:cubicBezTo>
                      <a:pt x="3793" y="3770"/>
                      <a:pt x="3875" y="3824"/>
                      <a:pt x="3875" y="3824"/>
                    </a:cubicBezTo>
                    <a:lnTo>
                      <a:pt x="3662" y="4037"/>
                    </a:lnTo>
                    <a:cubicBezTo>
                      <a:pt x="3662" y="4037"/>
                      <a:pt x="3558" y="3901"/>
                      <a:pt x="3422" y="3901"/>
                    </a:cubicBezTo>
                    <a:cubicBezTo>
                      <a:pt x="3335" y="3906"/>
                      <a:pt x="3248" y="3933"/>
                      <a:pt x="3182" y="3982"/>
                    </a:cubicBezTo>
                    <a:cubicBezTo>
                      <a:pt x="3182" y="3982"/>
                      <a:pt x="2965" y="3852"/>
                      <a:pt x="2807" y="3770"/>
                    </a:cubicBezTo>
                    <a:cubicBezTo>
                      <a:pt x="2747" y="3739"/>
                      <a:pt x="2682" y="3724"/>
                      <a:pt x="2612" y="3724"/>
                    </a:cubicBezTo>
                    <a:cubicBezTo>
                      <a:pt x="2497" y="3724"/>
                      <a:pt x="2367" y="3765"/>
                      <a:pt x="2218" y="3846"/>
                    </a:cubicBezTo>
                    <a:cubicBezTo>
                      <a:pt x="1978" y="3982"/>
                      <a:pt x="1951" y="4140"/>
                      <a:pt x="1924" y="4407"/>
                    </a:cubicBezTo>
                    <a:cubicBezTo>
                      <a:pt x="1897" y="4674"/>
                      <a:pt x="2087" y="4996"/>
                      <a:pt x="2136" y="5105"/>
                    </a:cubicBezTo>
                    <a:cubicBezTo>
                      <a:pt x="2191" y="5214"/>
                      <a:pt x="2109" y="5317"/>
                      <a:pt x="2191" y="5454"/>
                    </a:cubicBezTo>
                    <a:cubicBezTo>
                      <a:pt x="2212" y="5488"/>
                      <a:pt x="2242" y="5500"/>
                      <a:pt x="2275" y="5500"/>
                    </a:cubicBezTo>
                    <a:cubicBezTo>
                      <a:pt x="2369" y="5500"/>
                      <a:pt x="2485" y="5399"/>
                      <a:pt x="2485" y="5399"/>
                    </a:cubicBezTo>
                    <a:cubicBezTo>
                      <a:pt x="2485" y="5399"/>
                      <a:pt x="2562" y="5445"/>
                      <a:pt x="2644" y="5445"/>
                    </a:cubicBezTo>
                    <a:cubicBezTo>
                      <a:pt x="2671" y="5445"/>
                      <a:pt x="2699" y="5440"/>
                      <a:pt x="2725" y="5426"/>
                    </a:cubicBezTo>
                    <a:cubicBezTo>
                      <a:pt x="2834" y="5372"/>
                      <a:pt x="2779" y="5159"/>
                      <a:pt x="2888" y="4969"/>
                    </a:cubicBezTo>
                    <a:cubicBezTo>
                      <a:pt x="2997" y="4783"/>
                      <a:pt x="2943" y="4647"/>
                      <a:pt x="3024" y="4516"/>
                    </a:cubicBezTo>
                    <a:cubicBezTo>
                      <a:pt x="3043" y="4483"/>
                      <a:pt x="3061" y="4469"/>
                      <a:pt x="3077" y="4469"/>
                    </a:cubicBezTo>
                    <a:cubicBezTo>
                      <a:pt x="3126" y="4469"/>
                      <a:pt x="3162" y="4596"/>
                      <a:pt x="3182" y="4674"/>
                    </a:cubicBezTo>
                    <a:cubicBezTo>
                      <a:pt x="3201" y="4747"/>
                      <a:pt x="3301" y="4796"/>
                      <a:pt x="3415" y="4796"/>
                    </a:cubicBezTo>
                    <a:cubicBezTo>
                      <a:pt x="3471" y="4796"/>
                      <a:pt x="3531" y="4783"/>
                      <a:pt x="3586" y="4756"/>
                    </a:cubicBezTo>
                    <a:cubicBezTo>
                      <a:pt x="3638" y="4729"/>
                      <a:pt x="3695" y="4720"/>
                      <a:pt x="3754" y="4720"/>
                    </a:cubicBezTo>
                    <a:cubicBezTo>
                      <a:pt x="3873" y="4720"/>
                      <a:pt x="4005" y="4756"/>
                      <a:pt x="4147" y="4756"/>
                    </a:cubicBezTo>
                    <a:cubicBezTo>
                      <a:pt x="4354" y="4756"/>
                      <a:pt x="4332" y="4756"/>
                      <a:pt x="4490" y="4489"/>
                    </a:cubicBezTo>
                    <a:cubicBezTo>
                      <a:pt x="4654" y="4222"/>
                      <a:pt x="4572" y="4086"/>
                      <a:pt x="4654" y="3928"/>
                    </a:cubicBezTo>
                    <a:cubicBezTo>
                      <a:pt x="4730" y="3770"/>
                      <a:pt x="4839" y="3557"/>
                      <a:pt x="4812" y="3318"/>
                    </a:cubicBezTo>
                    <a:cubicBezTo>
                      <a:pt x="4785" y="3078"/>
                      <a:pt x="4785" y="3023"/>
                      <a:pt x="4757" y="2887"/>
                    </a:cubicBezTo>
                    <a:cubicBezTo>
                      <a:pt x="4730" y="2756"/>
                      <a:pt x="4839" y="2696"/>
                      <a:pt x="4812" y="2517"/>
                    </a:cubicBezTo>
                    <a:cubicBezTo>
                      <a:pt x="4785" y="2331"/>
                      <a:pt x="4757" y="2331"/>
                      <a:pt x="4839" y="2195"/>
                    </a:cubicBezTo>
                    <a:cubicBezTo>
                      <a:pt x="4888" y="2130"/>
                      <a:pt x="4861" y="2037"/>
                      <a:pt x="4785" y="2010"/>
                    </a:cubicBezTo>
                    <a:cubicBezTo>
                      <a:pt x="4806" y="1934"/>
                      <a:pt x="4834" y="1863"/>
                      <a:pt x="4866" y="1792"/>
                    </a:cubicBezTo>
                    <a:cubicBezTo>
                      <a:pt x="4921" y="1688"/>
                      <a:pt x="4812" y="1552"/>
                      <a:pt x="4812" y="1552"/>
                    </a:cubicBezTo>
                    <a:lnTo>
                      <a:pt x="4866" y="1416"/>
                    </a:lnTo>
                    <a:cubicBezTo>
                      <a:pt x="4921" y="1285"/>
                      <a:pt x="4703" y="1203"/>
                      <a:pt x="4703" y="1203"/>
                    </a:cubicBezTo>
                    <a:cubicBezTo>
                      <a:pt x="4768" y="1122"/>
                      <a:pt x="4806" y="1018"/>
                      <a:pt x="4812" y="909"/>
                    </a:cubicBezTo>
                    <a:cubicBezTo>
                      <a:pt x="4806" y="811"/>
                      <a:pt x="4741" y="718"/>
                      <a:pt x="4654" y="669"/>
                    </a:cubicBezTo>
                    <a:cubicBezTo>
                      <a:pt x="4697" y="571"/>
                      <a:pt x="4725" y="462"/>
                      <a:pt x="4730" y="348"/>
                    </a:cubicBezTo>
                    <a:cubicBezTo>
                      <a:pt x="4730" y="190"/>
                      <a:pt x="4545" y="32"/>
                      <a:pt x="4332" y="5"/>
                    </a:cubicBezTo>
                    <a:cubicBezTo>
                      <a:pt x="4317" y="2"/>
                      <a:pt x="4301" y="0"/>
                      <a:pt x="42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5" name="Google Shape;6195;p73"/>
              <p:cNvSpPr/>
              <p:nvPr/>
            </p:nvSpPr>
            <p:spPr>
              <a:xfrm>
                <a:off x="3986785" y="1906092"/>
                <a:ext cx="116531" cy="79533"/>
              </a:xfrm>
              <a:custGeom>
                <a:avLst/>
                <a:gdLst/>
                <a:ahLst/>
                <a:cxnLst/>
                <a:rect l="l" t="t" r="r" b="b"/>
                <a:pathLst>
                  <a:path w="4611" h="3147" extrusionOk="0">
                    <a:moveTo>
                      <a:pt x="1352" y="1"/>
                    </a:moveTo>
                    <a:cubicBezTo>
                      <a:pt x="1277" y="1"/>
                      <a:pt x="1203" y="9"/>
                      <a:pt x="1129" y="24"/>
                    </a:cubicBezTo>
                    <a:cubicBezTo>
                      <a:pt x="753" y="100"/>
                      <a:pt x="448" y="198"/>
                      <a:pt x="273" y="378"/>
                    </a:cubicBezTo>
                    <a:cubicBezTo>
                      <a:pt x="1" y="650"/>
                      <a:pt x="93" y="787"/>
                      <a:pt x="126" y="1141"/>
                    </a:cubicBezTo>
                    <a:cubicBezTo>
                      <a:pt x="153" y="1495"/>
                      <a:pt x="213" y="1942"/>
                      <a:pt x="213" y="2323"/>
                    </a:cubicBezTo>
                    <a:cubicBezTo>
                      <a:pt x="213" y="2710"/>
                      <a:pt x="186" y="2884"/>
                      <a:pt x="300" y="3031"/>
                    </a:cubicBezTo>
                    <a:cubicBezTo>
                      <a:pt x="367" y="3113"/>
                      <a:pt x="420" y="3146"/>
                      <a:pt x="502" y="3146"/>
                    </a:cubicBezTo>
                    <a:cubicBezTo>
                      <a:pt x="568" y="3146"/>
                      <a:pt x="651" y="3125"/>
                      <a:pt x="775" y="3091"/>
                    </a:cubicBezTo>
                    <a:cubicBezTo>
                      <a:pt x="1189" y="2972"/>
                      <a:pt x="1042" y="2764"/>
                      <a:pt x="1336" y="2677"/>
                    </a:cubicBezTo>
                    <a:cubicBezTo>
                      <a:pt x="1630" y="2590"/>
                      <a:pt x="1897" y="2530"/>
                      <a:pt x="1897" y="2530"/>
                    </a:cubicBezTo>
                    <a:cubicBezTo>
                      <a:pt x="2131" y="2470"/>
                      <a:pt x="2338" y="2116"/>
                      <a:pt x="2338" y="2116"/>
                    </a:cubicBezTo>
                    <a:cubicBezTo>
                      <a:pt x="2371" y="2187"/>
                      <a:pt x="2415" y="2258"/>
                      <a:pt x="2458" y="2323"/>
                    </a:cubicBezTo>
                    <a:cubicBezTo>
                      <a:pt x="2502" y="2416"/>
                      <a:pt x="2529" y="2514"/>
                      <a:pt x="2545" y="2617"/>
                    </a:cubicBezTo>
                    <a:lnTo>
                      <a:pt x="2660" y="2590"/>
                    </a:lnTo>
                    <a:cubicBezTo>
                      <a:pt x="2644" y="2492"/>
                      <a:pt x="2644" y="2389"/>
                      <a:pt x="2660" y="2290"/>
                    </a:cubicBezTo>
                    <a:cubicBezTo>
                      <a:pt x="2693" y="2116"/>
                      <a:pt x="2605" y="2089"/>
                      <a:pt x="2927" y="2056"/>
                    </a:cubicBezTo>
                    <a:cubicBezTo>
                      <a:pt x="3254" y="2023"/>
                      <a:pt x="3461" y="1909"/>
                      <a:pt x="3695" y="1522"/>
                    </a:cubicBezTo>
                    <a:cubicBezTo>
                      <a:pt x="3929" y="1141"/>
                      <a:pt x="3989" y="934"/>
                      <a:pt x="4137" y="814"/>
                    </a:cubicBezTo>
                    <a:cubicBezTo>
                      <a:pt x="4284" y="699"/>
                      <a:pt x="4371" y="694"/>
                      <a:pt x="4523" y="547"/>
                    </a:cubicBezTo>
                    <a:cubicBezTo>
                      <a:pt x="4523" y="547"/>
                      <a:pt x="4611" y="492"/>
                      <a:pt x="4256" y="345"/>
                    </a:cubicBezTo>
                    <a:cubicBezTo>
                      <a:pt x="4040" y="255"/>
                      <a:pt x="3901" y="220"/>
                      <a:pt x="3725" y="220"/>
                    </a:cubicBezTo>
                    <a:cubicBezTo>
                      <a:pt x="3613" y="220"/>
                      <a:pt x="3486" y="235"/>
                      <a:pt x="3314" y="258"/>
                    </a:cubicBezTo>
                    <a:cubicBezTo>
                      <a:pt x="3057" y="289"/>
                      <a:pt x="2822" y="342"/>
                      <a:pt x="2596" y="342"/>
                    </a:cubicBezTo>
                    <a:cubicBezTo>
                      <a:pt x="2428" y="342"/>
                      <a:pt x="2266" y="313"/>
                      <a:pt x="2104" y="225"/>
                    </a:cubicBezTo>
                    <a:cubicBezTo>
                      <a:pt x="1814" y="70"/>
                      <a:pt x="1577" y="1"/>
                      <a:pt x="135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6" name="Google Shape;6196;p73"/>
              <p:cNvSpPr/>
              <p:nvPr/>
            </p:nvSpPr>
            <p:spPr>
              <a:xfrm>
                <a:off x="4034727" y="1804598"/>
                <a:ext cx="76980" cy="78597"/>
              </a:xfrm>
              <a:custGeom>
                <a:avLst/>
                <a:gdLst/>
                <a:ahLst/>
                <a:cxnLst/>
                <a:rect l="l" t="t" r="r" b="b"/>
                <a:pathLst>
                  <a:path w="3046" h="3110" extrusionOk="0">
                    <a:moveTo>
                      <a:pt x="486" y="0"/>
                    </a:moveTo>
                    <a:cubicBezTo>
                      <a:pt x="471" y="0"/>
                      <a:pt x="458" y="3"/>
                      <a:pt x="447" y="7"/>
                    </a:cubicBezTo>
                    <a:cubicBezTo>
                      <a:pt x="371" y="46"/>
                      <a:pt x="311" y="193"/>
                      <a:pt x="354" y="264"/>
                    </a:cubicBezTo>
                    <a:cubicBezTo>
                      <a:pt x="252" y="242"/>
                      <a:pt x="226" y="197"/>
                      <a:pt x="194" y="197"/>
                    </a:cubicBezTo>
                    <a:cubicBezTo>
                      <a:pt x="185" y="197"/>
                      <a:pt x="175" y="201"/>
                      <a:pt x="163" y="209"/>
                    </a:cubicBezTo>
                    <a:cubicBezTo>
                      <a:pt x="93" y="258"/>
                      <a:pt x="38" y="427"/>
                      <a:pt x="38" y="427"/>
                    </a:cubicBezTo>
                    <a:cubicBezTo>
                      <a:pt x="114" y="438"/>
                      <a:pt x="180" y="487"/>
                      <a:pt x="207" y="552"/>
                    </a:cubicBezTo>
                    <a:cubicBezTo>
                      <a:pt x="262" y="667"/>
                      <a:pt x="289" y="645"/>
                      <a:pt x="278" y="765"/>
                    </a:cubicBezTo>
                    <a:lnTo>
                      <a:pt x="272" y="765"/>
                    </a:lnTo>
                    <a:cubicBezTo>
                      <a:pt x="153" y="781"/>
                      <a:pt x="120" y="759"/>
                      <a:pt x="0" y="825"/>
                    </a:cubicBezTo>
                    <a:cubicBezTo>
                      <a:pt x="71" y="1114"/>
                      <a:pt x="142" y="1397"/>
                      <a:pt x="289" y="1648"/>
                    </a:cubicBezTo>
                    <a:lnTo>
                      <a:pt x="300" y="1735"/>
                    </a:lnTo>
                    <a:cubicBezTo>
                      <a:pt x="256" y="2323"/>
                      <a:pt x="708" y="2884"/>
                      <a:pt x="1270" y="3053"/>
                    </a:cubicBezTo>
                    <a:cubicBezTo>
                      <a:pt x="1406" y="3093"/>
                      <a:pt x="1544" y="3110"/>
                      <a:pt x="1683" y="3110"/>
                    </a:cubicBezTo>
                    <a:cubicBezTo>
                      <a:pt x="2040" y="3110"/>
                      <a:pt x="2401" y="3001"/>
                      <a:pt x="2746" y="2895"/>
                    </a:cubicBezTo>
                    <a:cubicBezTo>
                      <a:pt x="2812" y="2879"/>
                      <a:pt x="2970" y="2803"/>
                      <a:pt x="2986" y="2743"/>
                    </a:cubicBezTo>
                    <a:cubicBezTo>
                      <a:pt x="3046" y="2541"/>
                      <a:pt x="2921" y="2443"/>
                      <a:pt x="2910" y="2389"/>
                    </a:cubicBezTo>
                    <a:cubicBezTo>
                      <a:pt x="2795" y="1773"/>
                      <a:pt x="2496" y="1375"/>
                      <a:pt x="1940" y="1092"/>
                    </a:cubicBezTo>
                    <a:cubicBezTo>
                      <a:pt x="1738" y="983"/>
                      <a:pt x="1569" y="917"/>
                      <a:pt x="1569" y="917"/>
                    </a:cubicBezTo>
                    <a:cubicBezTo>
                      <a:pt x="1591" y="857"/>
                      <a:pt x="1580" y="792"/>
                      <a:pt x="1537" y="743"/>
                    </a:cubicBezTo>
                    <a:cubicBezTo>
                      <a:pt x="1526" y="667"/>
                      <a:pt x="1575" y="541"/>
                      <a:pt x="1537" y="438"/>
                    </a:cubicBezTo>
                    <a:cubicBezTo>
                      <a:pt x="1474" y="264"/>
                      <a:pt x="1385" y="228"/>
                      <a:pt x="1321" y="228"/>
                    </a:cubicBezTo>
                    <a:cubicBezTo>
                      <a:pt x="1275" y="228"/>
                      <a:pt x="1242" y="247"/>
                      <a:pt x="1242" y="247"/>
                    </a:cubicBezTo>
                    <a:cubicBezTo>
                      <a:pt x="1242" y="247"/>
                      <a:pt x="1025" y="101"/>
                      <a:pt x="845" y="101"/>
                    </a:cubicBezTo>
                    <a:cubicBezTo>
                      <a:pt x="797" y="101"/>
                      <a:pt x="752" y="112"/>
                      <a:pt x="714" y="138"/>
                    </a:cubicBezTo>
                    <a:cubicBezTo>
                      <a:pt x="691" y="73"/>
                      <a:pt x="569" y="0"/>
                      <a:pt x="48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197" name="Google Shape;6197;p73"/>
          <p:cNvGrpSpPr/>
          <p:nvPr/>
        </p:nvGrpSpPr>
        <p:grpSpPr>
          <a:xfrm>
            <a:off x="4170709" y="1558993"/>
            <a:ext cx="402414" cy="1136125"/>
            <a:chOff x="4588296" y="1557988"/>
            <a:chExt cx="402414" cy="1136125"/>
          </a:xfrm>
        </p:grpSpPr>
        <p:sp>
          <p:nvSpPr>
            <p:cNvPr id="6198" name="Google Shape;6198;p73"/>
            <p:cNvSpPr/>
            <p:nvPr/>
          </p:nvSpPr>
          <p:spPr>
            <a:xfrm>
              <a:off x="4588296" y="1557988"/>
              <a:ext cx="402414" cy="1136125"/>
            </a:xfrm>
            <a:custGeom>
              <a:avLst/>
              <a:gdLst/>
              <a:ahLst/>
              <a:cxnLst/>
              <a:rect l="l" t="t" r="r" b="b"/>
              <a:pathLst>
                <a:path w="15923" h="44955" extrusionOk="0">
                  <a:moveTo>
                    <a:pt x="7907" y="1"/>
                  </a:moveTo>
                  <a:lnTo>
                    <a:pt x="7907" y="17"/>
                  </a:lnTo>
                  <a:cubicBezTo>
                    <a:pt x="7586" y="61"/>
                    <a:pt x="6670" y="235"/>
                    <a:pt x="6262" y="764"/>
                  </a:cubicBezTo>
                  <a:cubicBezTo>
                    <a:pt x="5760" y="1412"/>
                    <a:pt x="5973" y="2818"/>
                    <a:pt x="5973" y="2818"/>
                  </a:cubicBezTo>
                  <a:cubicBezTo>
                    <a:pt x="5499" y="2976"/>
                    <a:pt x="5646" y="3597"/>
                    <a:pt x="5859" y="3848"/>
                  </a:cubicBezTo>
                  <a:cubicBezTo>
                    <a:pt x="6071" y="4098"/>
                    <a:pt x="6060" y="4420"/>
                    <a:pt x="6164" y="4523"/>
                  </a:cubicBezTo>
                  <a:cubicBezTo>
                    <a:pt x="6203" y="4570"/>
                    <a:pt x="6256" y="4595"/>
                    <a:pt x="6311" y="4595"/>
                  </a:cubicBezTo>
                  <a:cubicBezTo>
                    <a:pt x="6333" y="4595"/>
                    <a:pt x="6355" y="4591"/>
                    <a:pt x="6376" y="4583"/>
                  </a:cubicBezTo>
                  <a:cubicBezTo>
                    <a:pt x="6474" y="4812"/>
                    <a:pt x="6534" y="5057"/>
                    <a:pt x="6551" y="5308"/>
                  </a:cubicBezTo>
                  <a:cubicBezTo>
                    <a:pt x="6551" y="6540"/>
                    <a:pt x="5608" y="7177"/>
                    <a:pt x="3695" y="7624"/>
                  </a:cubicBezTo>
                  <a:cubicBezTo>
                    <a:pt x="1788" y="8071"/>
                    <a:pt x="1848" y="10610"/>
                    <a:pt x="1963" y="11618"/>
                  </a:cubicBezTo>
                  <a:cubicBezTo>
                    <a:pt x="2077" y="12621"/>
                    <a:pt x="1690" y="14419"/>
                    <a:pt x="1243" y="15743"/>
                  </a:cubicBezTo>
                  <a:cubicBezTo>
                    <a:pt x="791" y="17067"/>
                    <a:pt x="600" y="18827"/>
                    <a:pt x="508" y="20053"/>
                  </a:cubicBezTo>
                  <a:cubicBezTo>
                    <a:pt x="415" y="21274"/>
                    <a:pt x="388" y="22696"/>
                    <a:pt x="339" y="23110"/>
                  </a:cubicBezTo>
                  <a:cubicBezTo>
                    <a:pt x="295" y="23524"/>
                    <a:pt x="159" y="24151"/>
                    <a:pt x="83" y="24625"/>
                  </a:cubicBezTo>
                  <a:cubicBezTo>
                    <a:pt x="1" y="25099"/>
                    <a:pt x="219" y="25213"/>
                    <a:pt x="611" y="25655"/>
                  </a:cubicBezTo>
                  <a:cubicBezTo>
                    <a:pt x="886" y="25963"/>
                    <a:pt x="1153" y="26166"/>
                    <a:pt x="1418" y="26166"/>
                  </a:cubicBezTo>
                  <a:cubicBezTo>
                    <a:pt x="1536" y="26166"/>
                    <a:pt x="1654" y="26125"/>
                    <a:pt x="1772" y="26036"/>
                  </a:cubicBezTo>
                  <a:cubicBezTo>
                    <a:pt x="2148" y="25742"/>
                    <a:pt x="2262" y="25290"/>
                    <a:pt x="2137" y="25104"/>
                  </a:cubicBezTo>
                  <a:cubicBezTo>
                    <a:pt x="2079" y="25021"/>
                    <a:pt x="2020" y="24998"/>
                    <a:pt x="1975" y="24998"/>
                  </a:cubicBezTo>
                  <a:cubicBezTo>
                    <a:pt x="1922" y="24998"/>
                    <a:pt x="1886" y="25028"/>
                    <a:pt x="1886" y="25028"/>
                  </a:cubicBezTo>
                  <a:cubicBezTo>
                    <a:pt x="1875" y="24843"/>
                    <a:pt x="1897" y="24652"/>
                    <a:pt x="1952" y="24472"/>
                  </a:cubicBezTo>
                  <a:cubicBezTo>
                    <a:pt x="2050" y="24129"/>
                    <a:pt x="1935" y="23655"/>
                    <a:pt x="1783" y="23290"/>
                  </a:cubicBezTo>
                  <a:cubicBezTo>
                    <a:pt x="1630" y="22930"/>
                    <a:pt x="1423" y="22058"/>
                    <a:pt x="1935" y="20974"/>
                  </a:cubicBezTo>
                  <a:cubicBezTo>
                    <a:pt x="2453" y="19895"/>
                    <a:pt x="3249" y="16604"/>
                    <a:pt x="3221" y="15885"/>
                  </a:cubicBezTo>
                  <a:cubicBezTo>
                    <a:pt x="3199" y="15165"/>
                    <a:pt x="3739" y="13672"/>
                    <a:pt x="3739" y="13672"/>
                  </a:cubicBezTo>
                  <a:cubicBezTo>
                    <a:pt x="3739" y="13672"/>
                    <a:pt x="4148" y="14958"/>
                    <a:pt x="4562" y="16190"/>
                  </a:cubicBezTo>
                  <a:cubicBezTo>
                    <a:pt x="4976" y="17427"/>
                    <a:pt x="4044" y="19819"/>
                    <a:pt x="3635" y="22521"/>
                  </a:cubicBezTo>
                  <a:cubicBezTo>
                    <a:pt x="3221" y="25219"/>
                    <a:pt x="3559" y="27714"/>
                    <a:pt x="3608" y="29028"/>
                  </a:cubicBezTo>
                  <a:cubicBezTo>
                    <a:pt x="3663" y="30335"/>
                    <a:pt x="3891" y="30695"/>
                    <a:pt x="3532" y="31572"/>
                  </a:cubicBezTo>
                  <a:cubicBezTo>
                    <a:pt x="3172" y="32444"/>
                    <a:pt x="3276" y="33605"/>
                    <a:pt x="3276" y="33605"/>
                  </a:cubicBezTo>
                  <a:cubicBezTo>
                    <a:pt x="2480" y="34580"/>
                    <a:pt x="2170" y="36585"/>
                    <a:pt x="2398" y="39233"/>
                  </a:cubicBezTo>
                  <a:cubicBezTo>
                    <a:pt x="2633" y="41882"/>
                    <a:pt x="2660" y="42269"/>
                    <a:pt x="2606" y="43195"/>
                  </a:cubicBezTo>
                  <a:cubicBezTo>
                    <a:pt x="2551" y="44121"/>
                    <a:pt x="1728" y="44072"/>
                    <a:pt x="1576" y="44454"/>
                  </a:cubicBezTo>
                  <a:cubicBezTo>
                    <a:pt x="1423" y="44840"/>
                    <a:pt x="2426" y="44791"/>
                    <a:pt x="3249" y="44917"/>
                  </a:cubicBezTo>
                  <a:cubicBezTo>
                    <a:pt x="3409" y="44942"/>
                    <a:pt x="3542" y="44955"/>
                    <a:pt x="3651" y="44955"/>
                  </a:cubicBezTo>
                  <a:cubicBezTo>
                    <a:pt x="4099" y="44955"/>
                    <a:pt x="4153" y="44740"/>
                    <a:pt x="4175" y="44328"/>
                  </a:cubicBezTo>
                  <a:cubicBezTo>
                    <a:pt x="4202" y="43811"/>
                    <a:pt x="4044" y="42732"/>
                    <a:pt x="4071" y="41293"/>
                  </a:cubicBezTo>
                  <a:cubicBezTo>
                    <a:pt x="4099" y="39855"/>
                    <a:pt x="5047" y="37206"/>
                    <a:pt x="5101" y="36149"/>
                  </a:cubicBezTo>
                  <a:cubicBezTo>
                    <a:pt x="5150" y="35092"/>
                    <a:pt x="5047" y="34400"/>
                    <a:pt x="5641" y="33626"/>
                  </a:cubicBezTo>
                  <a:cubicBezTo>
                    <a:pt x="6229" y="32858"/>
                    <a:pt x="6567" y="29769"/>
                    <a:pt x="7183" y="28281"/>
                  </a:cubicBezTo>
                  <a:cubicBezTo>
                    <a:pt x="7629" y="27202"/>
                    <a:pt x="7864" y="25693"/>
                    <a:pt x="7962" y="24924"/>
                  </a:cubicBezTo>
                  <a:cubicBezTo>
                    <a:pt x="8060" y="25693"/>
                    <a:pt x="8300" y="27202"/>
                    <a:pt x="8741" y="28281"/>
                  </a:cubicBezTo>
                  <a:cubicBezTo>
                    <a:pt x="9357" y="29769"/>
                    <a:pt x="9695" y="32858"/>
                    <a:pt x="10283" y="33626"/>
                  </a:cubicBezTo>
                  <a:cubicBezTo>
                    <a:pt x="10877" y="34400"/>
                    <a:pt x="10774" y="35092"/>
                    <a:pt x="10823" y="36149"/>
                  </a:cubicBezTo>
                  <a:cubicBezTo>
                    <a:pt x="10877" y="37201"/>
                    <a:pt x="11825" y="39849"/>
                    <a:pt x="11852" y="41293"/>
                  </a:cubicBezTo>
                  <a:cubicBezTo>
                    <a:pt x="11880" y="42732"/>
                    <a:pt x="11727" y="43811"/>
                    <a:pt x="11749" y="44328"/>
                  </a:cubicBezTo>
                  <a:cubicBezTo>
                    <a:pt x="11771" y="44740"/>
                    <a:pt x="11825" y="44955"/>
                    <a:pt x="12273" y="44955"/>
                  </a:cubicBezTo>
                  <a:cubicBezTo>
                    <a:pt x="12382" y="44955"/>
                    <a:pt x="12514" y="44942"/>
                    <a:pt x="12675" y="44917"/>
                  </a:cubicBezTo>
                  <a:cubicBezTo>
                    <a:pt x="13498" y="44791"/>
                    <a:pt x="14501" y="44840"/>
                    <a:pt x="14348" y="44454"/>
                  </a:cubicBezTo>
                  <a:cubicBezTo>
                    <a:pt x="14196" y="44067"/>
                    <a:pt x="13373" y="44121"/>
                    <a:pt x="13318" y="43195"/>
                  </a:cubicBezTo>
                  <a:cubicBezTo>
                    <a:pt x="13269" y="42269"/>
                    <a:pt x="13291" y="41882"/>
                    <a:pt x="13525" y="39233"/>
                  </a:cubicBezTo>
                  <a:cubicBezTo>
                    <a:pt x="13754" y="36585"/>
                    <a:pt x="13449" y="34580"/>
                    <a:pt x="12648" y="33605"/>
                  </a:cubicBezTo>
                  <a:cubicBezTo>
                    <a:pt x="12648" y="33605"/>
                    <a:pt x="12752" y="32444"/>
                    <a:pt x="12392" y="31572"/>
                  </a:cubicBezTo>
                  <a:cubicBezTo>
                    <a:pt x="12032" y="30695"/>
                    <a:pt x="12261" y="30335"/>
                    <a:pt x="12316" y="29028"/>
                  </a:cubicBezTo>
                  <a:cubicBezTo>
                    <a:pt x="12365" y="27714"/>
                    <a:pt x="12702" y="25219"/>
                    <a:pt x="12288" y="22521"/>
                  </a:cubicBezTo>
                  <a:cubicBezTo>
                    <a:pt x="11880" y="19819"/>
                    <a:pt x="10953" y="17427"/>
                    <a:pt x="11362" y="16190"/>
                  </a:cubicBezTo>
                  <a:cubicBezTo>
                    <a:pt x="11776" y="14958"/>
                    <a:pt x="12185" y="13672"/>
                    <a:pt x="12185" y="13672"/>
                  </a:cubicBezTo>
                  <a:cubicBezTo>
                    <a:pt x="12185" y="13672"/>
                    <a:pt x="12724" y="15165"/>
                    <a:pt x="12702" y="15885"/>
                  </a:cubicBezTo>
                  <a:cubicBezTo>
                    <a:pt x="12675" y="16604"/>
                    <a:pt x="13471" y="19895"/>
                    <a:pt x="13988" y="20974"/>
                  </a:cubicBezTo>
                  <a:cubicBezTo>
                    <a:pt x="14501" y="22058"/>
                    <a:pt x="14294" y="22930"/>
                    <a:pt x="14141" y="23290"/>
                  </a:cubicBezTo>
                  <a:cubicBezTo>
                    <a:pt x="13988" y="23655"/>
                    <a:pt x="13874" y="24134"/>
                    <a:pt x="13972" y="24472"/>
                  </a:cubicBezTo>
                  <a:cubicBezTo>
                    <a:pt x="14027" y="24652"/>
                    <a:pt x="14048" y="24843"/>
                    <a:pt x="14037" y="25028"/>
                  </a:cubicBezTo>
                  <a:cubicBezTo>
                    <a:pt x="14037" y="25028"/>
                    <a:pt x="14003" y="24999"/>
                    <a:pt x="13951" y="24999"/>
                  </a:cubicBezTo>
                  <a:cubicBezTo>
                    <a:pt x="13905" y="24999"/>
                    <a:pt x="13846" y="25022"/>
                    <a:pt x="13787" y="25110"/>
                  </a:cubicBezTo>
                  <a:cubicBezTo>
                    <a:pt x="13662" y="25290"/>
                    <a:pt x="13776" y="25742"/>
                    <a:pt x="14152" y="26036"/>
                  </a:cubicBezTo>
                  <a:cubicBezTo>
                    <a:pt x="14268" y="26125"/>
                    <a:pt x="14385" y="26166"/>
                    <a:pt x="14503" y="26166"/>
                  </a:cubicBezTo>
                  <a:cubicBezTo>
                    <a:pt x="14768" y="26166"/>
                    <a:pt x="15038" y="25963"/>
                    <a:pt x="15313" y="25655"/>
                  </a:cubicBezTo>
                  <a:cubicBezTo>
                    <a:pt x="15710" y="25213"/>
                    <a:pt x="15923" y="25093"/>
                    <a:pt x="15841" y="24625"/>
                  </a:cubicBezTo>
                  <a:cubicBezTo>
                    <a:pt x="15765" y="24151"/>
                    <a:pt x="15629" y="23524"/>
                    <a:pt x="15580" y="23110"/>
                  </a:cubicBezTo>
                  <a:cubicBezTo>
                    <a:pt x="15531" y="22696"/>
                    <a:pt x="15503" y="21268"/>
                    <a:pt x="15416" y="20048"/>
                  </a:cubicBezTo>
                  <a:cubicBezTo>
                    <a:pt x="15323" y="18827"/>
                    <a:pt x="15133" y="17067"/>
                    <a:pt x="14680" y="15737"/>
                  </a:cubicBezTo>
                  <a:cubicBezTo>
                    <a:pt x="14228" y="14413"/>
                    <a:pt x="13847" y="12615"/>
                    <a:pt x="13961" y="11613"/>
                  </a:cubicBezTo>
                  <a:cubicBezTo>
                    <a:pt x="14076" y="10610"/>
                    <a:pt x="14136" y="8065"/>
                    <a:pt x="12223" y="7619"/>
                  </a:cubicBezTo>
                  <a:cubicBezTo>
                    <a:pt x="10316" y="7177"/>
                    <a:pt x="9368" y="6540"/>
                    <a:pt x="9368" y="5303"/>
                  </a:cubicBezTo>
                  <a:cubicBezTo>
                    <a:pt x="9390" y="5057"/>
                    <a:pt x="9449" y="4812"/>
                    <a:pt x="9542" y="4578"/>
                  </a:cubicBezTo>
                  <a:cubicBezTo>
                    <a:pt x="9564" y="4586"/>
                    <a:pt x="9587" y="4590"/>
                    <a:pt x="9609" y="4590"/>
                  </a:cubicBezTo>
                  <a:cubicBezTo>
                    <a:pt x="9665" y="4590"/>
                    <a:pt x="9720" y="4566"/>
                    <a:pt x="9755" y="4523"/>
                  </a:cubicBezTo>
                  <a:cubicBezTo>
                    <a:pt x="9864" y="4415"/>
                    <a:pt x="9853" y="4098"/>
                    <a:pt x="10065" y="3848"/>
                  </a:cubicBezTo>
                  <a:cubicBezTo>
                    <a:pt x="10278" y="3597"/>
                    <a:pt x="10419" y="2971"/>
                    <a:pt x="9951" y="2818"/>
                  </a:cubicBezTo>
                  <a:cubicBezTo>
                    <a:pt x="9951" y="2818"/>
                    <a:pt x="10163" y="1407"/>
                    <a:pt x="9662" y="764"/>
                  </a:cubicBezTo>
                  <a:cubicBezTo>
                    <a:pt x="9253" y="230"/>
                    <a:pt x="8332" y="61"/>
                    <a:pt x="8016" y="12"/>
                  </a:cubicBezTo>
                  <a:lnTo>
                    <a:pt x="8016" y="1"/>
                  </a:lnTo>
                  <a:lnTo>
                    <a:pt x="7962" y="6"/>
                  </a:lnTo>
                  <a:lnTo>
                    <a:pt x="7907"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99" name="Google Shape;6199;p73"/>
            <p:cNvGrpSpPr/>
            <p:nvPr/>
          </p:nvGrpSpPr>
          <p:grpSpPr>
            <a:xfrm>
              <a:off x="4708538" y="1583316"/>
              <a:ext cx="163226" cy="588527"/>
              <a:chOff x="4708538" y="1583316"/>
              <a:chExt cx="163226" cy="588527"/>
            </a:xfrm>
          </p:grpSpPr>
          <p:sp>
            <p:nvSpPr>
              <p:cNvPr id="6200" name="Google Shape;6200;p73"/>
              <p:cNvSpPr/>
              <p:nvPr/>
            </p:nvSpPr>
            <p:spPr>
              <a:xfrm>
                <a:off x="4708538" y="1775367"/>
                <a:ext cx="163226" cy="158038"/>
              </a:xfrm>
              <a:custGeom>
                <a:avLst/>
                <a:gdLst/>
                <a:ahLst/>
                <a:cxnLst/>
                <a:rect l="l" t="t" r="r" b="b"/>
                <a:pathLst>
                  <a:path w="5853" h="5667" extrusionOk="0">
                    <a:moveTo>
                      <a:pt x="2924" y="0"/>
                    </a:moveTo>
                    <a:cubicBezTo>
                      <a:pt x="2887" y="0"/>
                      <a:pt x="2851" y="8"/>
                      <a:pt x="2818" y="25"/>
                    </a:cubicBezTo>
                    <a:cubicBezTo>
                      <a:pt x="2774" y="52"/>
                      <a:pt x="2747" y="101"/>
                      <a:pt x="2753" y="150"/>
                    </a:cubicBezTo>
                    <a:lnTo>
                      <a:pt x="2780" y="1785"/>
                    </a:lnTo>
                    <a:cubicBezTo>
                      <a:pt x="2780" y="1785"/>
                      <a:pt x="2726" y="1882"/>
                      <a:pt x="2683" y="1882"/>
                    </a:cubicBezTo>
                    <a:cubicBezTo>
                      <a:pt x="2661" y="1882"/>
                      <a:pt x="2642" y="1857"/>
                      <a:pt x="2633" y="1785"/>
                    </a:cubicBezTo>
                    <a:cubicBezTo>
                      <a:pt x="2600" y="1567"/>
                      <a:pt x="2600" y="689"/>
                      <a:pt x="2513" y="471"/>
                    </a:cubicBezTo>
                    <a:cubicBezTo>
                      <a:pt x="2460" y="339"/>
                      <a:pt x="2318" y="240"/>
                      <a:pt x="2142" y="240"/>
                    </a:cubicBezTo>
                    <a:cubicBezTo>
                      <a:pt x="2029" y="240"/>
                      <a:pt x="1903" y="281"/>
                      <a:pt x="1777" y="379"/>
                    </a:cubicBezTo>
                    <a:cubicBezTo>
                      <a:pt x="1450" y="629"/>
                      <a:pt x="535" y="2101"/>
                      <a:pt x="328" y="2880"/>
                    </a:cubicBezTo>
                    <a:cubicBezTo>
                      <a:pt x="126" y="3665"/>
                      <a:pt x="1" y="4629"/>
                      <a:pt x="33" y="5005"/>
                    </a:cubicBezTo>
                    <a:cubicBezTo>
                      <a:pt x="59" y="5363"/>
                      <a:pt x="169" y="5667"/>
                      <a:pt x="486" y="5667"/>
                    </a:cubicBezTo>
                    <a:cubicBezTo>
                      <a:pt x="501" y="5667"/>
                      <a:pt x="518" y="5666"/>
                      <a:pt x="535" y="5664"/>
                    </a:cubicBezTo>
                    <a:cubicBezTo>
                      <a:pt x="889" y="5632"/>
                      <a:pt x="1270" y="5414"/>
                      <a:pt x="1363" y="5321"/>
                    </a:cubicBezTo>
                    <a:cubicBezTo>
                      <a:pt x="1450" y="5228"/>
                      <a:pt x="1477" y="5098"/>
                      <a:pt x="1772" y="5098"/>
                    </a:cubicBezTo>
                    <a:cubicBezTo>
                      <a:pt x="2071" y="5098"/>
                      <a:pt x="2453" y="5038"/>
                      <a:pt x="2540" y="4760"/>
                    </a:cubicBezTo>
                    <a:cubicBezTo>
                      <a:pt x="2627" y="4482"/>
                      <a:pt x="2747" y="3730"/>
                      <a:pt x="2780" y="3414"/>
                    </a:cubicBezTo>
                    <a:cubicBezTo>
                      <a:pt x="2807" y="3103"/>
                      <a:pt x="2747" y="2913"/>
                      <a:pt x="2780" y="2667"/>
                    </a:cubicBezTo>
                    <a:cubicBezTo>
                      <a:pt x="2796" y="2509"/>
                      <a:pt x="2807" y="2351"/>
                      <a:pt x="2807" y="2199"/>
                    </a:cubicBezTo>
                    <a:cubicBezTo>
                      <a:pt x="2840" y="2221"/>
                      <a:pt x="2883" y="2237"/>
                      <a:pt x="2927" y="2237"/>
                    </a:cubicBezTo>
                    <a:cubicBezTo>
                      <a:pt x="2970" y="2237"/>
                      <a:pt x="3014" y="2221"/>
                      <a:pt x="3047" y="2199"/>
                    </a:cubicBezTo>
                    <a:cubicBezTo>
                      <a:pt x="3052" y="2351"/>
                      <a:pt x="3058" y="2509"/>
                      <a:pt x="3079" y="2667"/>
                    </a:cubicBezTo>
                    <a:cubicBezTo>
                      <a:pt x="3107" y="2918"/>
                      <a:pt x="3047" y="3103"/>
                      <a:pt x="3079" y="3414"/>
                    </a:cubicBezTo>
                    <a:cubicBezTo>
                      <a:pt x="3107" y="3724"/>
                      <a:pt x="3227" y="4476"/>
                      <a:pt x="3314" y="4760"/>
                    </a:cubicBezTo>
                    <a:cubicBezTo>
                      <a:pt x="3401" y="5043"/>
                      <a:pt x="3788" y="5098"/>
                      <a:pt x="4082" y="5098"/>
                    </a:cubicBezTo>
                    <a:cubicBezTo>
                      <a:pt x="4376" y="5098"/>
                      <a:pt x="4404" y="5223"/>
                      <a:pt x="4496" y="5321"/>
                    </a:cubicBezTo>
                    <a:cubicBezTo>
                      <a:pt x="4583" y="5414"/>
                      <a:pt x="4965" y="5632"/>
                      <a:pt x="5319" y="5664"/>
                    </a:cubicBezTo>
                    <a:cubicBezTo>
                      <a:pt x="5336" y="5666"/>
                      <a:pt x="5352" y="5667"/>
                      <a:pt x="5368" y="5667"/>
                    </a:cubicBezTo>
                    <a:cubicBezTo>
                      <a:pt x="5684" y="5667"/>
                      <a:pt x="5794" y="5363"/>
                      <a:pt x="5820" y="5005"/>
                    </a:cubicBezTo>
                    <a:cubicBezTo>
                      <a:pt x="5853" y="4629"/>
                      <a:pt x="5733" y="3665"/>
                      <a:pt x="5526" y="2880"/>
                    </a:cubicBezTo>
                    <a:cubicBezTo>
                      <a:pt x="5319" y="2101"/>
                      <a:pt x="4404" y="629"/>
                      <a:pt x="4082" y="379"/>
                    </a:cubicBezTo>
                    <a:cubicBezTo>
                      <a:pt x="3954" y="281"/>
                      <a:pt x="3826" y="240"/>
                      <a:pt x="3713" y="240"/>
                    </a:cubicBezTo>
                    <a:cubicBezTo>
                      <a:pt x="3536" y="240"/>
                      <a:pt x="3394" y="339"/>
                      <a:pt x="3341" y="471"/>
                    </a:cubicBezTo>
                    <a:cubicBezTo>
                      <a:pt x="3254" y="695"/>
                      <a:pt x="3254" y="1567"/>
                      <a:pt x="3227" y="1785"/>
                    </a:cubicBezTo>
                    <a:cubicBezTo>
                      <a:pt x="3216" y="1857"/>
                      <a:pt x="3195" y="1882"/>
                      <a:pt x="3172" y="1882"/>
                    </a:cubicBezTo>
                    <a:cubicBezTo>
                      <a:pt x="3127" y="1882"/>
                      <a:pt x="3074" y="1785"/>
                      <a:pt x="3074" y="1785"/>
                    </a:cubicBezTo>
                    <a:lnTo>
                      <a:pt x="3101" y="150"/>
                    </a:lnTo>
                    <a:cubicBezTo>
                      <a:pt x="3107" y="101"/>
                      <a:pt x="3079" y="52"/>
                      <a:pt x="3030" y="25"/>
                    </a:cubicBezTo>
                    <a:cubicBezTo>
                      <a:pt x="2998" y="8"/>
                      <a:pt x="2961" y="0"/>
                      <a:pt x="292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1" name="Google Shape;6201;p73"/>
              <p:cNvSpPr/>
              <p:nvPr/>
            </p:nvSpPr>
            <p:spPr>
              <a:xfrm>
                <a:off x="4745162" y="1583316"/>
                <a:ext cx="88150" cy="80796"/>
              </a:xfrm>
              <a:custGeom>
                <a:avLst/>
                <a:gdLst/>
                <a:ahLst/>
                <a:cxnLst/>
                <a:rect l="l" t="t" r="r" b="b"/>
                <a:pathLst>
                  <a:path w="3488" h="3197" extrusionOk="0">
                    <a:moveTo>
                      <a:pt x="1269" y="1"/>
                    </a:moveTo>
                    <a:cubicBezTo>
                      <a:pt x="1031" y="1"/>
                      <a:pt x="751" y="51"/>
                      <a:pt x="513" y="385"/>
                    </a:cubicBezTo>
                    <a:cubicBezTo>
                      <a:pt x="196" y="831"/>
                      <a:pt x="0" y="1164"/>
                      <a:pt x="120" y="1676"/>
                    </a:cubicBezTo>
                    <a:cubicBezTo>
                      <a:pt x="202" y="2003"/>
                      <a:pt x="344" y="2139"/>
                      <a:pt x="545" y="2221"/>
                    </a:cubicBezTo>
                    <a:cubicBezTo>
                      <a:pt x="692" y="2281"/>
                      <a:pt x="834" y="2319"/>
                      <a:pt x="834" y="2319"/>
                    </a:cubicBezTo>
                    <a:cubicBezTo>
                      <a:pt x="888" y="2477"/>
                      <a:pt x="1019" y="2597"/>
                      <a:pt x="1183" y="2635"/>
                    </a:cubicBezTo>
                    <a:cubicBezTo>
                      <a:pt x="1379" y="2673"/>
                      <a:pt x="1586" y="2722"/>
                      <a:pt x="1586" y="2722"/>
                    </a:cubicBezTo>
                    <a:lnTo>
                      <a:pt x="1619" y="3098"/>
                    </a:lnTo>
                    <a:cubicBezTo>
                      <a:pt x="1624" y="3136"/>
                      <a:pt x="1651" y="3169"/>
                      <a:pt x="1689" y="3185"/>
                    </a:cubicBezTo>
                    <a:lnTo>
                      <a:pt x="1739" y="3196"/>
                    </a:lnTo>
                    <a:lnTo>
                      <a:pt x="1793" y="3185"/>
                    </a:lnTo>
                    <a:cubicBezTo>
                      <a:pt x="1831" y="3169"/>
                      <a:pt x="1858" y="3136"/>
                      <a:pt x="1864" y="3098"/>
                    </a:cubicBezTo>
                    <a:lnTo>
                      <a:pt x="1897" y="2722"/>
                    </a:lnTo>
                    <a:cubicBezTo>
                      <a:pt x="1897" y="2722"/>
                      <a:pt x="2109" y="2673"/>
                      <a:pt x="2305" y="2635"/>
                    </a:cubicBezTo>
                    <a:cubicBezTo>
                      <a:pt x="2469" y="2597"/>
                      <a:pt x="2599" y="2477"/>
                      <a:pt x="2649" y="2319"/>
                    </a:cubicBezTo>
                    <a:cubicBezTo>
                      <a:pt x="2649" y="2319"/>
                      <a:pt x="2790" y="2281"/>
                      <a:pt x="2943" y="2221"/>
                    </a:cubicBezTo>
                    <a:cubicBezTo>
                      <a:pt x="3144" y="2139"/>
                      <a:pt x="3286" y="2008"/>
                      <a:pt x="3362" y="1676"/>
                    </a:cubicBezTo>
                    <a:cubicBezTo>
                      <a:pt x="3488" y="1164"/>
                      <a:pt x="3297" y="831"/>
                      <a:pt x="2975" y="385"/>
                    </a:cubicBezTo>
                    <a:cubicBezTo>
                      <a:pt x="2737" y="51"/>
                      <a:pt x="2457" y="1"/>
                      <a:pt x="2223" y="1"/>
                    </a:cubicBezTo>
                    <a:cubicBezTo>
                      <a:pt x="2189" y="1"/>
                      <a:pt x="2157" y="2"/>
                      <a:pt x="2125" y="3"/>
                    </a:cubicBezTo>
                    <a:cubicBezTo>
                      <a:pt x="1744" y="14"/>
                      <a:pt x="1744" y="330"/>
                      <a:pt x="1744" y="330"/>
                    </a:cubicBezTo>
                    <a:cubicBezTo>
                      <a:pt x="1744" y="330"/>
                      <a:pt x="1744" y="14"/>
                      <a:pt x="1368" y="3"/>
                    </a:cubicBezTo>
                    <a:cubicBezTo>
                      <a:pt x="1336" y="2"/>
                      <a:pt x="1303" y="1"/>
                      <a:pt x="126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2" name="Google Shape;6202;p73"/>
              <p:cNvSpPr/>
              <p:nvPr/>
            </p:nvSpPr>
            <p:spPr>
              <a:xfrm>
                <a:off x="4751848" y="1888032"/>
                <a:ext cx="116291" cy="144095"/>
              </a:xfrm>
              <a:custGeom>
                <a:avLst/>
                <a:gdLst/>
                <a:ahLst/>
                <a:cxnLst/>
                <a:rect l="l" t="t" r="r" b="b"/>
                <a:pathLst>
                  <a:path w="4170" h="5167" extrusionOk="0">
                    <a:moveTo>
                      <a:pt x="1614" y="1"/>
                    </a:moveTo>
                    <a:cubicBezTo>
                      <a:pt x="1614" y="1"/>
                      <a:pt x="1374" y="1259"/>
                      <a:pt x="1739" y="1804"/>
                    </a:cubicBezTo>
                    <a:cubicBezTo>
                      <a:pt x="1864" y="1973"/>
                      <a:pt x="2044" y="2098"/>
                      <a:pt x="2251" y="2142"/>
                    </a:cubicBezTo>
                    <a:cubicBezTo>
                      <a:pt x="2235" y="2251"/>
                      <a:pt x="2251" y="2360"/>
                      <a:pt x="2306" y="2453"/>
                    </a:cubicBezTo>
                    <a:cubicBezTo>
                      <a:pt x="2387" y="2594"/>
                      <a:pt x="2475" y="2709"/>
                      <a:pt x="2475" y="2709"/>
                    </a:cubicBezTo>
                    <a:cubicBezTo>
                      <a:pt x="2420" y="2774"/>
                      <a:pt x="2382" y="2850"/>
                      <a:pt x="2360" y="2932"/>
                    </a:cubicBezTo>
                    <a:cubicBezTo>
                      <a:pt x="2327" y="3052"/>
                      <a:pt x="2306" y="3177"/>
                      <a:pt x="2306" y="3303"/>
                    </a:cubicBezTo>
                    <a:cubicBezTo>
                      <a:pt x="2224" y="3335"/>
                      <a:pt x="2148" y="3384"/>
                      <a:pt x="2077" y="3439"/>
                    </a:cubicBezTo>
                    <a:cubicBezTo>
                      <a:pt x="1935" y="3553"/>
                      <a:pt x="1793" y="3837"/>
                      <a:pt x="1793" y="3837"/>
                    </a:cubicBezTo>
                    <a:cubicBezTo>
                      <a:pt x="1726" y="3778"/>
                      <a:pt x="1635" y="3745"/>
                      <a:pt x="1544" y="3745"/>
                    </a:cubicBezTo>
                    <a:cubicBezTo>
                      <a:pt x="1525" y="3745"/>
                      <a:pt x="1507" y="3747"/>
                      <a:pt x="1488" y="3749"/>
                    </a:cubicBezTo>
                    <a:cubicBezTo>
                      <a:pt x="1287" y="3782"/>
                      <a:pt x="1178" y="3864"/>
                      <a:pt x="1091" y="3864"/>
                    </a:cubicBezTo>
                    <a:cubicBezTo>
                      <a:pt x="1003" y="3864"/>
                      <a:pt x="922" y="3684"/>
                      <a:pt x="638" y="3640"/>
                    </a:cubicBezTo>
                    <a:cubicBezTo>
                      <a:pt x="595" y="3633"/>
                      <a:pt x="554" y="3629"/>
                      <a:pt x="517" y="3629"/>
                    </a:cubicBezTo>
                    <a:cubicBezTo>
                      <a:pt x="266" y="3629"/>
                      <a:pt x="152" y="3808"/>
                      <a:pt x="72" y="4202"/>
                    </a:cubicBezTo>
                    <a:cubicBezTo>
                      <a:pt x="1" y="4605"/>
                      <a:pt x="88" y="5166"/>
                      <a:pt x="88" y="5166"/>
                    </a:cubicBezTo>
                    <a:lnTo>
                      <a:pt x="409" y="5112"/>
                    </a:lnTo>
                    <a:cubicBezTo>
                      <a:pt x="409" y="5112"/>
                      <a:pt x="355" y="4512"/>
                      <a:pt x="415" y="4371"/>
                    </a:cubicBezTo>
                    <a:cubicBezTo>
                      <a:pt x="458" y="4262"/>
                      <a:pt x="501" y="4185"/>
                      <a:pt x="575" y="4185"/>
                    </a:cubicBezTo>
                    <a:cubicBezTo>
                      <a:pt x="594" y="4185"/>
                      <a:pt x="615" y="4190"/>
                      <a:pt x="638" y="4202"/>
                    </a:cubicBezTo>
                    <a:cubicBezTo>
                      <a:pt x="737" y="4253"/>
                      <a:pt x="791" y="4322"/>
                      <a:pt x="878" y="4322"/>
                    </a:cubicBezTo>
                    <a:cubicBezTo>
                      <a:pt x="892" y="4322"/>
                      <a:pt x="906" y="4320"/>
                      <a:pt x="922" y="4316"/>
                    </a:cubicBezTo>
                    <a:cubicBezTo>
                      <a:pt x="1001" y="4297"/>
                      <a:pt x="945" y="4266"/>
                      <a:pt x="958" y="4266"/>
                    </a:cubicBezTo>
                    <a:cubicBezTo>
                      <a:pt x="964" y="4266"/>
                      <a:pt x="984" y="4272"/>
                      <a:pt x="1036" y="4289"/>
                    </a:cubicBezTo>
                    <a:cubicBezTo>
                      <a:pt x="1205" y="4343"/>
                      <a:pt x="1314" y="4572"/>
                      <a:pt x="1739" y="4681"/>
                    </a:cubicBezTo>
                    <a:cubicBezTo>
                      <a:pt x="1869" y="4716"/>
                      <a:pt x="2035" y="4740"/>
                      <a:pt x="2217" y="4740"/>
                    </a:cubicBezTo>
                    <a:cubicBezTo>
                      <a:pt x="2634" y="4740"/>
                      <a:pt x="3136" y="4614"/>
                      <a:pt x="3488" y="4202"/>
                    </a:cubicBezTo>
                    <a:cubicBezTo>
                      <a:pt x="4000" y="3608"/>
                      <a:pt x="4169" y="2818"/>
                      <a:pt x="3831" y="2087"/>
                    </a:cubicBezTo>
                    <a:cubicBezTo>
                      <a:pt x="3554" y="1493"/>
                      <a:pt x="3337" y="1436"/>
                      <a:pt x="3114" y="1436"/>
                    </a:cubicBezTo>
                    <a:cubicBezTo>
                      <a:pt x="3061" y="1436"/>
                      <a:pt x="3008" y="1439"/>
                      <a:pt x="2954" y="1439"/>
                    </a:cubicBezTo>
                    <a:cubicBezTo>
                      <a:pt x="2671" y="1439"/>
                      <a:pt x="2562" y="1717"/>
                      <a:pt x="2306" y="1717"/>
                    </a:cubicBezTo>
                    <a:cubicBezTo>
                      <a:pt x="2055" y="1717"/>
                      <a:pt x="2066" y="1657"/>
                      <a:pt x="1968" y="1406"/>
                    </a:cubicBezTo>
                    <a:cubicBezTo>
                      <a:pt x="1908" y="1265"/>
                      <a:pt x="1881" y="802"/>
                      <a:pt x="1881" y="802"/>
                    </a:cubicBezTo>
                    <a:lnTo>
                      <a:pt x="1614"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3" name="Google Shape;6203;p73"/>
              <p:cNvSpPr/>
              <p:nvPr/>
            </p:nvSpPr>
            <p:spPr>
              <a:xfrm>
                <a:off x="4720084" y="2018461"/>
                <a:ext cx="137095" cy="153381"/>
              </a:xfrm>
              <a:custGeom>
                <a:avLst/>
                <a:gdLst/>
                <a:ahLst/>
                <a:cxnLst/>
                <a:rect l="l" t="t" r="r" b="b"/>
                <a:pathLst>
                  <a:path w="4916" h="5500" extrusionOk="0">
                    <a:moveTo>
                      <a:pt x="4289" y="0"/>
                    </a:moveTo>
                    <a:cubicBezTo>
                      <a:pt x="4186" y="0"/>
                      <a:pt x="4095" y="67"/>
                      <a:pt x="4066" y="162"/>
                    </a:cubicBezTo>
                    <a:cubicBezTo>
                      <a:pt x="4066" y="162"/>
                      <a:pt x="3997" y="62"/>
                      <a:pt x="3900" y="62"/>
                    </a:cubicBezTo>
                    <a:cubicBezTo>
                      <a:pt x="3875" y="62"/>
                      <a:pt x="3849" y="69"/>
                      <a:pt x="3821" y="86"/>
                    </a:cubicBezTo>
                    <a:cubicBezTo>
                      <a:pt x="3750" y="124"/>
                      <a:pt x="3690" y="189"/>
                      <a:pt x="3663" y="271"/>
                    </a:cubicBezTo>
                    <a:cubicBezTo>
                      <a:pt x="3663" y="271"/>
                      <a:pt x="3630" y="247"/>
                      <a:pt x="3584" y="247"/>
                    </a:cubicBezTo>
                    <a:cubicBezTo>
                      <a:pt x="3545" y="247"/>
                      <a:pt x="3497" y="264"/>
                      <a:pt x="3450" y="326"/>
                    </a:cubicBezTo>
                    <a:cubicBezTo>
                      <a:pt x="3379" y="407"/>
                      <a:pt x="3287" y="462"/>
                      <a:pt x="3183" y="484"/>
                    </a:cubicBezTo>
                    <a:lnTo>
                      <a:pt x="3020" y="565"/>
                    </a:lnTo>
                    <a:cubicBezTo>
                      <a:pt x="2927" y="614"/>
                      <a:pt x="2840" y="691"/>
                      <a:pt x="2780" y="778"/>
                    </a:cubicBezTo>
                    <a:cubicBezTo>
                      <a:pt x="2693" y="762"/>
                      <a:pt x="2606" y="751"/>
                      <a:pt x="2513" y="751"/>
                    </a:cubicBezTo>
                    <a:cubicBezTo>
                      <a:pt x="2426" y="756"/>
                      <a:pt x="2344" y="783"/>
                      <a:pt x="2273" y="832"/>
                    </a:cubicBezTo>
                    <a:cubicBezTo>
                      <a:pt x="2208" y="800"/>
                      <a:pt x="2137" y="783"/>
                      <a:pt x="2061" y="778"/>
                    </a:cubicBezTo>
                    <a:cubicBezTo>
                      <a:pt x="1973" y="778"/>
                      <a:pt x="1881" y="767"/>
                      <a:pt x="1794" y="751"/>
                    </a:cubicBezTo>
                    <a:cubicBezTo>
                      <a:pt x="1772" y="669"/>
                      <a:pt x="1712" y="598"/>
                      <a:pt x="1636" y="565"/>
                    </a:cubicBezTo>
                    <a:cubicBezTo>
                      <a:pt x="1600" y="549"/>
                      <a:pt x="1563" y="541"/>
                      <a:pt x="1527" y="541"/>
                    </a:cubicBezTo>
                    <a:cubicBezTo>
                      <a:pt x="1490" y="541"/>
                      <a:pt x="1453" y="549"/>
                      <a:pt x="1418" y="565"/>
                    </a:cubicBezTo>
                    <a:cubicBezTo>
                      <a:pt x="1401" y="484"/>
                      <a:pt x="1352" y="407"/>
                      <a:pt x="1281" y="353"/>
                    </a:cubicBezTo>
                    <a:cubicBezTo>
                      <a:pt x="1242" y="314"/>
                      <a:pt x="1188" y="295"/>
                      <a:pt x="1135" y="295"/>
                    </a:cubicBezTo>
                    <a:cubicBezTo>
                      <a:pt x="1122" y="295"/>
                      <a:pt x="1109" y="296"/>
                      <a:pt x="1096" y="298"/>
                    </a:cubicBezTo>
                    <a:lnTo>
                      <a:pt x="1014" y="189"/>
                    </a:lnTo>
                    <a:cubicBezTo>
                      <a:pt x="972" y="186"/>
                      <a:pt x="929" y="184"/>
                      <a:pt x="886" y="184"/>
                    </a:cubicBezTo>
                    <a:cubicBezTo>
                      <a:pt x="787" y="184"/>
                      <a:pt x="688" y="194"/>
                      <a:pt x="589" y="217"/>
                    </a:cubicBezTo>
                    <a:cubicBezTo>
                      <a:pt x="350" y="271"/>
                      <a:pt x="377" y="380"/>
                      <a:pt x="377" y="380"/>
                    </a:cubicBezTo>
                    <a:cubicBezTo>
                      <a:pt x="377" y="380"/>
                      <a:pt x="268" y="407"/>
                      <a:pt x="137" y="702"/>
                    </a:cubicBezTo>
                    <a:cubicBezTo>
                      <a:pt x="1" y="990"/>
                      <a:pt x="110" y="1099"/>
                      <a:pt x="83" y="1257"/>
                    </a:cubicBezTo>
                    <a:cubicBezTo>
                      <a:pt x="55" y="1421"/>
                      <a:pt x="137" y="1448"/>
                      <a:pt x="137" y="1448"/>
                    </a:cubicBezTo>
                    <a:lnTo>
                      <a:pt x="137" y="1552"/>
                    </a:lnTo>
                    <a:cubicBezTo>
                      <a:pt x="137" y="1661"/>
                      <a:pt x="192" y="1824"/>
                      <a:pt x="137" y="1955"/>
                    </a:cubicBezTo>
                    <a:cubicBezTo>
                      <a:pt x="83" y="2086"/>
                      <a:pt x="83" y="2064"/>
                      <a:pt x="110" y="2222"/>
                    </a:cubicBezTo>
                    <a:cubicBezTo>
                      <a:pt x="137" y="2380"/>
                      <a:pt x="83" y="2434"/>
                      <a:pt x="55" y="2543"/>
                    </a:cubicBezTo>
                    <a:cubicBezTo>
                      <a:pt x="44" y="2625"/>
                      <a:pt x="50" y="2707"/>
                      <a:pt x="83" y="2783"/>
                    </a:cubicBezTo>
                    <a:lnTo>
                      <a:pt x="28" y="2996"/>
                    </a:lnTo>
                    <a:cubicBezTo>
                      <a:pt x="1" y="3132"/>
                      <a:pt x="39" y="3268"/>
                      <a:pt x="137" y="3372"/>
                    </a:cubicBezTo>
                    <a:cubicBezTo>
                      <a:pt x="137" y="3372"/>
                      <a:pt x="164" y="3688"/>
                      <a:pt x="377" y="3851"/>
                    </a:cubicBezTo>
                    <a:cubicBezTo>
                      <a:pt x="426" y="3893"/>
                      <a:pt x="488" y="3914"/>
                      <a:pt x="549" y="3914"/>
                    </a:cubicBezTo>
                    <a:cubicBezTo>
                      <a:pt x="623" y="3914"/>
                      <a:pt x="697" y="3884"/>
                      <a:pt x="747" y="3824"/>
                    </a:cubicBezTo>
                    <a:cubicBezTo>
                      <a:pt x="796" y="4080"/>
                      <a:pt x="938" y="4309"/>
                      <a:pt x="1151" y="4467"/>
                    </a:cubicBezTo>
                    <a:cubicBezTo>
                      <a:pt x="1336" y="4467"/>
                      <a:pt x="1260" y="4412"/>
                      <a:pt x="1281" y="4303"/>
                    </a:cubicBezTo>
                    <a:cubicBezTo>
                      <a:pt x="1309" y="4200"/>
                      <a:pt x="1069" y="4118"/>
                      <a:pt x="987" y="4036"/>
                    </a:cubicBezTo>
                    <a:cubicBezTo>
                      <a:pt x="911" y="3955"/>
                      <a:pt x="884" y="3742"/>
                      <a:pt x="884" y="3742"/>
                    </a:cubicBezTo>
                    <a:cubicBezTo>
                      <a:pt x="976" y="3650"/>
                      <a:pt x="1058" y="3541"/>
                      <a:pt x="1123" y="3421"/>
                    </a:cubicBezTo>
                    <a:cubicBezTo>
                      <a:pt x="1205" y="3263"/>
                      <a:pt x="1096" y="3132"/>
                      <a:pt x="1014" y="2914"/>
                    </a:cubicBezTo>
                    <a:cubicBezTo>
                      <a:pt x="964" y="2773"/>
                      <a:pt x="899" y="2750"/>
                      <a:pt x="861" y="2750"/>
                    </a:cubicBezTo>
                    <a:cubicBezTo>
                      <a:pt x="842" y="2750"/>
                      <a:pt x="829" y="2756"/>
                      <a:pt x="829" y="2756"/>
                    </a:cubicBezTo>
                    <a:cubicBezTo>
                      <a:pt x="856" y="2636"/>
                      <a:pt x="867" y="2505"/>
                      <a:pt x="856" y="2380"/>
                    </a:cubicBezTo>
                    <a:cubicBezTo>
                      <a:pt x="829" y="2222"/>
                      <a:pt x="775" y="2222"/>
                      <a:pt x="775" y="2222"/>
                    </a:cubicBezTo>
                    <a:cubicBezTo>
                      <a:pt x="775" y="2222"/>
                      <a:pt x="829" y="1982"/>
                      <a:pt x="856" y="1873"/>
                    </a:cubicBezTo>
                    <a:cubicBezTo>
                      <a:pt x="884" y="1770"/>
                      <a:pt x="698" y="1524"/>
                      <a:pt x="698" y="1524"/>
                    </a:cubicBezTo>
                    <a:cubicBezTo>
                      <a:pt x="742" y="1426"/>
                      <a:pt x="791" y="1328"/>
                      <a:pt x="856" y="1236"/>
                    </a:cubicBezTo>
                    <a:cubicBezTo>
                      <a:pt x="938" y="1127"/>
                      <a:pt x="856" y="990"/>
                      <a:pt x="856" y="990"/>
                    </a:cubicBezTo>
                    <a:lnTo>
                      <a:pt x="856" y="990"/>
                    </a:lnTo>
                    <a:lnTo>
                      <a:pt x="1069" y="1018"/>
                    </a:lnTo>
                    <a:cubicBezTo>
                      <a:pt x="1069" y="1018"/>
                      <a:pt x="1151" y="1263"/>
                      <a:pt x="1281" y="1312"/>
                    </a:cubicBezTo>
                    <a:cubicBezTo>
                      <a:pt x="1301" y="1320"/>
                      <a:pt x="1320" y="1323"/>
                      <a:pt x="1339" y="1323"/>
                    </a:cubicBezTo>
                    <a:cubicBezTo>
                      <a:pt x="1449" y="1323"/>
                      <a:pt x="1548" y="1208"/>
                      <a:pt x="1548" y="1208"/>
                    </a:cubicBezTo>
                    <a:cubicBezTo>
                      <a:pt x="1636" y="1317"/>
                      <a:pt x="1761" y="1383"/>
                      <a:pt x="1897" y="1394"/>
                    </a:cubicBezTo>
                    <a:cubicBezTo>
                      <a:pt x="2033" y="1394"/>
                      <a:pt x="2170" y="1366"/>
                      <a:pt x="2300" y="1312"/>
                    </a:cubicBezTo>
                    <a:cubicBezTo>
                      <a:pt x="2300" y="1312"/>
                      <a:pt x="2513" y="1448"/>
                      <a:pt x="2698" y="1448"/>
                    </a:cubicBezTo>
                    <a:cubicBezTo>
                      <a:pt x="2883" y="1448"/>
                      <a:pt x="2938" y="1236"/>
                      <a:pt x="2938" y="1236"/>
                    </a:cubicBezTo>
                    <a:cubicBezTo>
                      <a:pt x="2938" y="1236"/>
                      <a:pt x="3074" y="1271"/>
                      <a:pt x="3184" y="1271"/>
                    </a:cubicBezTo>
                    <a:cubicBezTo>
                      <a:pt x="3212" y="1271"/>
                      <a:pt x="3238" y="1268"/>
                      <a:pt x="3259" y="1263"/>
                    </a:cubicBezTo>
                    <a:cubicBezTo>
                      <a:pt x="3341" y="1230"/>
                      <a:pt x="3417" y="1176"/>
                      <a:pt x="3472" y="1105"/>
                    </a:cubicBezTo>
                    <a:cubicBezTo>
                      <a:pt x="3472" y="1105"/>
                      <a:pt x="3506" y="1120"/>
                      <a:pt x="3570" y="1120"/>
                    </a:cubicBezTo>
                    <a:cubicBezTo>
                      <a:pt x="3619" y="1120"/>
                      <a:pt x="3685" y="1111"/>
                      <a:pt x="3766" y="1078"/>
                    </a:cubicBezTo>
                    <a:cubicBezTo>
                      <a:pt x="3881" y="1029"/>
                      <a:pt x="3990" y="963"/>
                      <a:pt x="4088" y="887"/>
                    </a:cubicBezTo>
                    <a:lnTo>
                      <a:pt x="4088" y="887"/>
                    </a:lnTo>
                    <a:cubicBezTo>
                      <a:pt x="4088" y="887"/>
                      <a:pt x="4006" y="1290"/>
                      <a:pt x="4060" y="1448"/>
                    </a:cubicBezTo>
                    <a:cubicBezTo>
                      <a:pt x="4099" y="1563"/>
                      <a:pt x="4126" y="1677"/>
                      <a:pt x="4142" y="1797"/>
                    </a:cubicBezTo>
                    <a:cubicBezTo>
                      <a:pt x="4060" y="1900"/>
                      <a:pt x="4006" y="2015"/>
                      <a:pt x="3979" y="2146"/>
                    </a:cubicBezTo>
                    <a:cubicBezTo>
                      <a:pt x="3951" y="2331"/>
                      <a:pt x="4088" y="2571"/>
                      <a:pt x="4088" y="2571"/>
                    </a:cubicBezTo>
                    <a:lnTo>
                      <a:pt x="4033" y="2783"/>
                    </a:lnTo>
                    <a:cubicBezTo>
                      <a:pt x="4000" y="2903"/>
                      <a:pt x="4017" y="3028"/>
                      <a:pt x="4088" y="3132"/>
                    </a:cubicBezTo>
                    <a:lnTo>
                      <a:pt x="4006" y="3317"/>
                    </a:lnTo>
                    <a:cubicBezTo>
                      <a:pt x="3930" y="3508"/>
                      <a:pt x="4006" y="3557"/>
                      <a:pt x="4006" y="3557"/>
                    </a:cubicBezTo>
                    <a:lnTo>
                      <a:pt x="3902" y="3666"/>
                    </a:lnTo>
                    <a:cubicBezTo>
                      <a:pt x="3793" y="3775"/>
                      <a:pt x="3875" y="3824"/>
                      <a:pt x="3875" y="3824"/>
                    </a:cubicBezTo>
                    <a:lnTo>
                      <a:pt x="3663" y="4042"/>
                    </a:lnTo>
                    <a:cubicBezTo>
                      <a:pt x="3663" y="4042"/>
                      <a:pt x="3554" y="3906"/>
                      <a:pt x="3417" y="3906"/>
                    </a:cubicBezTo>
                    <a:cubicBezTo>
                      <a:pt x="3336" y="3906"/>
                      <a:pt x="3248" y="3933"/>
                      <a:pt x="3178" y="3982"/>
                    </a:cubicBezTo>
                    <a:cubicBezTo>
                      <a:pt x="3178" y="3982"/>
                      <a:pt x="2965" y="3851"/>
                      <a:pt x="2807" y="3769"/>
                    </a:cubicBezTo>
                    <a:cubicBezTo>
                      <a:pt x="2746" y="3739"/>
                      <a:pt x="2681" y="3723"/>
                      <a:pt x="2612" y="3723"/>
                    </a:cubicBezTo>
                    <a:cubicBezTo>
                      <a:pt x="2497" y="3723"/>
                      <a:pt x="2368" y="3766"/>
                      <a:pt x="2219" y="3851"/>
                    </a:cubicBezTo>
                    <a:cubicBezTo>
                      <a:pt x="1979" y="3982"/>
                      <a:pt x="1952" y="4145"/>
                      <a:pt x="1924" y="4412"/>
                    </a:cubicBezTo>
                    <a:cubicBezTo>
                      <a:pt x="1897" y="4679"/>
                      <a:pt x="2082" y="5001"/>
                      <a:pt x="2137" y="5104"/>
                    </a:cubicBezTo>
                    <a:cubicBezTo>
                      <a:pt x="2191" y="5213"/>
                      <a:pt x="2110" y="5317"/>
                      <a:pt x="2191" y="5453"/>
                    </a:cubicBezTo>
                    <a:cubicBezTo>
                      <a:pt x="2213" y="5487"/>
                      <a:pt x="2243" y="5500"/>
                      <a:pt x="2276" y="5500"/>
                    </a:cubicBezTo>
                    <a:cubicBezTo>
                      <a:pt x="2370" y="5500"/>
                      <a:pt x="2486" y="5399"/>
                      <a:pt x="2486" y="5399"/>
                    </a:cubicBezTo>
                    <a:cubicBezTo>
                      <a:pt x="2486" y="5399"/>
                      <a:pt x="2559" y="5445"/>
                      <a:pt x="2642" y="5445"/>
                    </a:cubicBezTo>
                    <a:cubicBezTo>
                      <a:pt x="2670" y="5445"/>
                      <a:pt x="2698" y="5440"/>
                      <a:pt x="2725" y="5426"/>
                    </a:cubicBezTo>
                    <a:cubicBezTo>
                      <a:pt x="2834" y="5371"/>
                      <a:pt x="2774" y="5159"/>
                      <a:pt x="2883" y="4974"/>
                    </a:cubicBezTo>
                    <a:cubicBezTo>
                      <a:pt x="2998" y="4783"/>
                      <a:pt x="2943" y="4652"/>
                      <a:pt x="3020" y="4516"/>
                    </a:cubicBezTo>
                    <a:cubicBezTo>
                      <a:pt x="3040" y="4484"/>
                      <a:pt x="3058" y="4471"/>
                      <a:pt x="3075" y="4471"/>
                    </a:cubicBezTo>
                    <a:cubicBezTo>
                      <a:pt x="3126" y="4471"/>
                      <a:pt x="3162" y="4597"/>
                      <a:pt x="3183" y="4679"/>
                    </a:cubicBezTo>
                    <a:cubicBezTo>
                      <a:pt x="3201" y="4748"/>
                      <a:pt x="3301" y="4795"/>
                      <a:pt x="3412" y="4795"/>
                    </a:cubicBezTo>
                    <a:cubicBezTo>
                      <a:pt x="3468" y="4795"/>
                      <a:pt x="3528" y="4783"/>
                      <a:pt x="3581" y="4756"/>
                    </a:cubicBezTo>
                    <a:cubicBezTo>
                      <a:pt x="3635" y="4730"/>
                      <a:pt x="3693" y="4722"/>
                      <a:pt x="3753" y="4722"/>
                    </a:cubicBezTo>
                    <a:cubicBezTo>
                      <a:pt x="3873" y="4722"/>
                      <a:pt x="4004" y="4756"/>
                      <a:pt x="4142" y="4756"/>
                    </a:cubicBezTo>
                    <a:cubicBezTo>
                      <a:pt x="4355" y="4756"/>
                      <a:pt x="4327" y="4756"/>
                      <a:pt x="4491" y="4489"/>
                    </a:cubicBezTo>
                    <a:cubicBezTo>
                      <a:pt x="4649" y="4222"/>
                      <a:pt x="4573" y="4091"/>
                      <a:pt x="4649" y="3933"/>
                    </a:cubicBezTo>
                    <a:cubicBezTo>
                      <a:pt x="4731" y="3769"/>
                      <a:pt x="4840" y="3557"/>
                      <a:pt x="4812" y="3317"/>
                    </a:cubicBezTo>
                    <a:cubicBezTo>
                      <a:pt x="4801" y="3176"/>
                      <a:pt x="4780" y="3034"/>
                      <a:pt x="4758" y="2892"/>
                    </a:cubicBezTo>
                    <a:cubicBezTo>
                      <a:pt x="4731" y="2756"/>
                      <a:pt x="4840" y="2701"/>
                      <a:pt x="4812" y="2516"/>
                    </a:cubicBezTo>
                    <a:cubicBezTo>
                      <a:pt x="4785" y="2331"/>
                      <a:pt x="4758" y="2331"/>
                      <a:pt x="4840" y="2195"/>
                    </a:cubicBezTo>
                    <a:cubicBezTo>
                      <a:pt x="4889" y="2135"/>
                      <a:pt x="4861" y="2037"/>
                      <a:pt x="4785" y="2009"/>
                    </a:cubicBezTo>
                    <a:cubicBezTo>
                      <a:pt x="4801" y="1933"/>
                      <a:pt x="4829" y="1862"/>
                      <a:pt x="4867" y="1797"/>
                    </a:cubicBezTo>
                    <a:cubicBezTo>
                      <a:pt x="4916" y="1693"/>
                      <a:pt x="4812" y="1557"/>
                      <a:pt x="4812" y="1557"/>
                    </a:cubicBezTo>
                    <a:lnTo>
                      <a:pt x="4867" y="1421"/>
                    </a:lnTo>
                    <a:cubicBezTo>
                      <a:pt x="4916" y="1285"/>
                      <a:pt x="4703" y="1208"/>
                      <a:pt x="4703" y="1208"/>
                    </a:cubicBezTo>
                    <a:cubicBezTo>
                      <a:pt x="4769" y="1121"/>
                      <a:pt x="4807" y="1018"/>
                      <a:pt x="4812" y="914"/>
                    </a:cubicBezTo>
                    <a:cubicBezTo>
                      <a:pt x="4801" y="811"/>
                      <a:pt x="4742" y="718"/>
                      <a:pt x="4649" y="674"/>
                    </a:cubicBezTo>
                    <a:cubicBezTo>
                      <a:pt x="4698" y="571"/>
                      <a:pt x="4725" y="462"/>
                      <a:pt x="4731" y="353"/>
                    </a:cubicBezTo>
                    <a:cubicBezTo>
                      <a:pt x="4731" y="189"/>
                      <a:pt x="4545" y="31"/>
                      <a:pt x="4333" y="4"/>
                    </a:cubicBezTo>
                    <a:cubicBezTo>
                      <a:pt x="4318" y="2"/>
                      <a:pt x="4304" y="0"/>
                      <a:pt x="428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4" name="Google Shape;6204;p73"/>
              <p:cNvSpPr/>
              <p:nvPr/>
            </p:nvSpPr>
            <p:spPr>
              <a:xfrm>
                <a:off x="4717044" y="1913828"/>
                <a:ext cx="128757" cy="87762"/>
              </a:xfrm>
              <a:custGeom>
                <a:avLst/>
                <a:gdLst/>
                <a:ahLst/>
                <a:cxnLst/>
                <a:rect l="l" t="t" r="r" b="b"/>
                <a:pathLst>
                  <a:path w="4617" h="3147" extrusionOk="0">
                    <a:moveTo>
                      <a:pt x="1353" y="1"/>
                    </a:moveTo>
                    <a:cubicBezTo>
                      <a:pt x="1277" y="1"/>
                      <a:pt x="1203" y="9"/>
                      <a:pt x="1129" y="24"/>
                    </a:cubicBezTo>
                    <a:cubicBezTo>
                      <a:pt x="753" y="100"/>
                      <a:pt x="448" y="198"/>
                      <a:pt x="273" y="378"/>
                    </a:cubicBezTo>
                    <a:cubicBezTo>
                      <a:pt x="1" y="650"/>
                      <a:pt x="99" y="787"/>
                      <a:pt x="126" y="1141"/>
                    </a:cubicBezTo>
                    <a:cubicBezTo>
                      <a:pt x="159" y="1495"/>
                      <a:pt x="213" y="1942"/>
                      <a:pt x="213" y="2323"/>
                    </a:cubicBezTo>
                    <a:cubicBezTo>
                      <a:pt x="213" y="2710"/>
                      <a:pt x="186" y="2884"/>
                      <a:pt x="306" y="3031"/>
                    </a:cubicBezTo>
                    <a:cubicBezTo>
                      <a:pt x="370" y="3113"/>
                      <a:pt x="422" y="3146"/>
                      <a:pt x="504" y="3146"/>
                    </a:cubicBezTo>
                    <a:cubicBezTo>
                      <a:pt x="569" y="3146"/>
                      <a:pt x="654" y="3125"/>
                      <a:pt x="780" y="3091"/>
                    </a:cubicBezTo>
                    <a:cubicBezTo>
                      <a:pt x="1189" y="2972"/>
                      <a:pt x="1042" y="2764"/>
                      <a:pt x="1336" y="2677"/>
                    </a:cubicBezTo>
                    <a:cubicBezTo>
                      <a:pt x="1636" y="2590"/>
                      <a:pt x="1897" y="2530"/>
                      <a:pt x="1897" y="2530"/>
                    </a:cubicBezTo>
                    <a:cubicBezTo>
                      <a:pt x="2137" y="2470"/>
                      <a:pt x="2344" y="2116"/>
                      <a:pt x="2344" y="2116"/>
                    </a:cubicBezTo>
                    <a:cubicBezTo>
                      <a:pt x="2377" y="2187"/>
                      <a:pt x="2415" y="2258"/>
                      <a:pt x="2458" y="2323"/>
                    </a:cubicBezTo>
                    <a:cubicBezTo>
                      <a:pt x="2502" y="2416"/>
                      <a:pt x="2535" y="2514"/>
                      <a:pt x="2546" y="2617"/>
                    </a:cubicBezTo>
                    <a:lnTo>
                      <a:pt x="2665" y="2590"/>
                    </a:lnTo>
                    <a:cubicBezTo>
                      <a:pt x="2649" y="2492"/>
                      <a:pt x="2649" y="2389"/>
                      <a:pt x="2665" y="2290"/>
                    </a:cubicBezTo>
                    <a:cubicBezTo>
                      <a:pt x="2698" y="2116"/>
                      <a:pt x="2606" y="2089"/>
                      <a:pt x="2932" y="2056"/>
                    </a:cubicBezTo>
                    <a:cubicBezTo>
                      <a:pt x="3254" y="2023"/>
                      <a:pt x="3461" y="1909"/>
                      <a:pt x="3701" y="1522"/>
                    </a:cubicBezTo>
                    <a:cubicBezTo>
                      <a:pt x="3935" y="1141"/>
                      <a:pt x="3995" y="934"/>
                      <a:pt x="4142" y="814"/>
                    </a:cubicBezTo>
                    <a:cubicBezTo>
                      <a:pt x="4289" y="699"/>
                      <a:pt x="4376" y="694"/>
                      <a:pt x="4524" y="547"/>
                    </a:cubicBezTo>
                    <a:cubicBezTo>
                      <a:pt x="4524" y="547"/>
                      <a:pt x="4616" y="492"/>
                      <a:pt x="4257" y="345"/>
                    </a:cubicBezTo>
                    <a:cubicBezTo>
                      <a:pt x="4040" y="255"/>
                      <a:pt x="3901" y="220"/>
                      <a:pt x="3725" y="220"/>
                    </a:cubicBezTo>
                    <a:cubicBezTo>
                      <a:pt x="3613" y="220"/>
                      <a:pt x="3486" y="235"/>
                      <a:pt x="3314" y="258"/>
                    </a:cubicBezTo>
                    <a:cubicBezTo>
                      <a:pt x="3060" y="289"/>
                      <a:pt x="2824" y="342"/>
                      <a:pt x="2597" y="342"/>
                    </a:cubicBezTo>
                    <a:cubicBezTo>
                      <a:pt x="2429" y="342"/>
                      <a:pt x="2266" y="313"/>
                      <a:pt x="2104" y="225"/>
                    </a:cubicBezTo>
                    <a:cubicBezTo>
                      <a:pt x="1819" y="70"/>
                      <a:pt x="1579" y="1"/>
                      <a:pt x="135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5" name="Google Shape;6205;p73"/>
              <p:cNvSpPr/>
              <p:nvPr/>
            </p:nvSpPr>
            <p:spPr>
              <a:xfrm>
                <a:off x="4770086" y="1801832"/>
                <a:ext cx="84973" cy="86730"/>
              </a:xfrm>
              <a:custGeom>
                <a:avLst/>
                <a:gdLst/>
                <a:ahLst/>
                <a:cxnLst/>
                <a:rect l="l" t="t" r="r" b="b"/>
                <a:pathLst>
                  <a:path w="3047" h="3110" extrusionOk="0">
                    <a:moveTo>
                      <a:pt x="486" y="0"/>
                    </a:moveTo>
                    <a:cubicBezTo>
                      <a:pt x="472" y="0"/>
                      <a:pt x="459" y="3"/>
                      <a:pt x="447" y="7"/>
                    </a:cubicBezTo>
                    <a:cubicBezTo>
                      <a:pt x="371" y="46"/>
                      <a:pt x="311" y="193"/>
                      <a:pt x="355" y="264"/>
                    </a:cubicBezTo>
                    <a:cubicBezTo>
                      <a:pt x="252" y="242"/>
                      <a:pt x="227" y="197"/>
                      <a:pt x="194" y="197"/>
                    </a:cubicBezTo>
                    <a:cubicBezTo>
                      <a:pt x="185" y="197"/>
                      <a:pt x="176" y="201"/>
                      <a:pt x="164" y="209"/>
                    </a:cubicBezTo>
                    <a:cubicBezTo>
                      <a:pt x="93" y="258"/>
                      <a:pt x="39" y="427"/>
                      <a:pt x="39" y="427"/>
                    </a:cubicBezTo>
                    <a:cubicBezTo>
                      <a:pt x="110" y="438"/>
                      <a:pt x="175" y="487"/>
                      <a:pt x="208" y="552"/>
                    </a:cubicBezTo>
                    <a:cubicBezTo>
                      <a:pt x="262" y="667"/>
                      <a:pt x="289" y="645"/>
                      <a:pt x="273" y="765"/>
                    </a:cubicBezTo>
                    <a:cubicBezTo>
                      <a:pt x="153" y="781"/>
                      <a:pt x="120" y="759"/>
                      <a:pt x="1" y="825"/>
                    </a:cubicBezTo>
                    <a:cubicBezTo>
                      <a:pt x="55" y="1114"/>
                      <a:pt x="153" y="1391"/>
                      <a:pt x="289" y="1648"/>
                    </a:cubicBezTo>
                    <a:lnTo>
                      <a:pt x="295" y="1735"/>
                    </a:lnTo>
                    <a:cubicBezTo>
                      <a:pt x="251" y="2323"/>
                      <a:pt x="704" y="2884"/>
                      <a:pt x="1270" y="3053"/>
                    </a:cubicBezTo>
                    <a:cubicBezTo>
                      <a:pt x="1405" y="3093"/>
                      <a:pt x="1543" y="3110"/>
                      <a:pt x="1682" y="3110"/>
                    </a:cubicBezTo>
                    <a:cubicBezTo>
                      <a:pt x="2038" y="3110"/>
                      <a:pt x="2402" y="3001"/>
                      <a:pt x="2747" y="2895"/>
                    </a:cubicBezTo>
                    <a:cubicBezTo>
                      <a:pt x="2807" y="2879"/>
                      <a:pt x="2970" y="2803"/>
                      <a:pt x="2987" y="2743"/>
                    </a:cubicBezTo>
                    <a:cubicBezTo>
                      <a:pt x="3047" y="2541"/>
                      <a:pt x="2916" y="2443"/>
                      <a:pt x="2910" y="2389"/>
                    </a:cubicBezTo>
                    <a:cubicBezTo>
                      <a:pt x="2790" y="1773"/>
                      <a:pt x="2496" y="1375"/>
                      <a:pt x="1940" y="1092"/>
                    </a:cubicBezTo>
                    <a:cubicBezTo>
                      <a:pt x="1739" y="983"/>
                      <a:pt x="1570" y="917"/>
                      <a:pt x="1570" y="917"/>
                    </a:cubicBezTo>
                    <a:cubicBezTo>
                      <a:pt x="1592" y="857"/>
                      <a:pt x="1575" y="792"/>
                      <a:pt x="1537" y="743"/>
                    </a:cubicBezTo>
                    <a:cubicBezTo>
                      <a:pt x="1526" y="667"/>
                      <a:pt x="1570" y="541"/>
                      <a:pt x="1537" y="438"/>
                    </a:cubicBezTo>
                    <a:cubicBezTo>
                      <a:pt x="1474" y="264"/>
                      <a:pt x="1384" y="228"/>
                      <a:pt x="1319" y="228"/>
                    </a:cubicBezTo>
                    <a:cubicBezTo>
                      <a:pt x="1271" y="228"/>
                      <a:pt x="1238" y="247"/>
                      <a:pt x="1238" y="247"/>
                    </a:cubicBezTo>
                    <a:cubicBezTo>
                      <a:pt x="1238" y="247"/>
                      <a:pt x="1020" y="101"/>
                      <a:pt x="843" y="101"/>
                    </a:cubicBezTo>
                    <a:cubicBezTo>
                      <a:pt x="796" y="101"/>
                      <a:pt x="751" y="112"/>
                      <a:pt x="714" y="138"/>
                    </a:cubicBezTo>
                    <a:cubicBezTo>
                      <a:pt x="691" y="73"/>
                      <a:pt x="569" y="0"/>
                      <a:pt x="48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206" name="Google Shape;6206;p73"/>
          <p:cNvGrpSpPr/>
          <p:nvPr/>
        </p:nvGrpSpPr>
        <p:grpSpPr>
          <a:xfrm>
            <a:off x="2925871" y="2837181"/>
            <a:ext cx="2132746" cy="348002"/>
            <a:chOff x="2925871" y="2837181"/>
            <a:chExt cx="2132746" cy="348002"/>
          </a:xfrm>
        </p:grpSpPr>
        <p:grpSp>
          <p:nvGrpSpPr>
            <p:cNvPr id="6207" name="Google Shape;6207;p73"/>
            <p:cNvGrpSpPr/>
            <p:nvPr/>
          </p:nvGrpSpPr>
          <p:grpSpPr>
            <a:xfrm>
              <a:off x="2925871" y="2837181"/>
              <a:ext cx="2132746" cy="348002"/>
              <a:chOff x="2925871" y="2837181"/>
              <a:chExt cx="2132746" cy="348002"/>
            </a:xfrm>
          </p:grpSpPr>
          <p:sp>
            <p:nvSpPr>
              <p:cNvPr id="6208" name="Google Shape;6208;p73"/>
              <p:cNvSpPr/>
              <p:nvPr/>
            </p:nvSpPr>
            <p:spPr>
              <a:xfrm>
                <a:off x="2986196" y="2942669"/>
                <a:ext cx="175871" cy="137053"/>
              </a:xfrm>
              <a:custGeom>
                <a:avLst/>
                <a:gdLst/>
                <a:ahLst/>
                <a:cxnLst/>
                <a:rect l="l" t="t" r="r" b="b"/>
                <a:pathLst>
                  <a:path w="6959" h="5423" extrusionOk="0">
                    <a:moveTo>
                      <a:pt x="0" y="0"/>
                    </a:moveTo>
                    <a:lnTo>
                      <a:pt x="0" y="5422"/>
                    </a:lnTo>
                    <a:lnTo>
                      <a:pt x="6959" y="5422"/>
                    </a:lnTo>
                    <a:lnTo>
                      <a:pt x="6959" y="0"/>
                    </a:ln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9" name="Google Shape;6209;p73"/>
              <p:cNvSpPr/>
              <p:nvPr/>
            </p:nvSpPr>
            <p:spPr>
              <a:xfrm>
                <a:off x="4537776" y="3000366"/>
                <a:ext cx="520841" cy="21633"/>
              </a:xfrm>
              <a:custGeom>
                <a:avLst/>
                <a:gdLst/>
                <a:ahLst/>
                <a:cxnLst/>
                <a:rect l="l" t="t" r="r" b="b"/>
                <a:pathLst>
                  <a:path w="20609" h="856" extrusionOk="0">
                    <a:moveTo>
                      <a:pt x="0" y="0"/>
                    </a:moveTo>
                    <a:lnTo>
                      <a:pt x="0" y="856"/>
                    </a:lnTo>
                    <a:lnTo>
                      <a:pt x="20608" y="856"/>
                    </a:lnTo>
                    <a:lnTo>
                      <a:pt x="1954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0" name="Google Shape;6210;p73"/>
              <p:cNvSpPr/>
              <p:nvPr/>
            </p:nvSpPr>
            <p:spPr>
              <a:xfrm>
                <a:off x="4476490" y="2956998"/>
                <a:ext cx="148046" cy="108242"/>
              </a:xfrm>
              <a:custGeom>
                <a:avLst/>
                <a:gdLst/>
                <a:ahLst/>
                <a:cxnLst/>
                <a:rect l="l" t="t" r="r" b="b"/>
                <a:pathLst>
                  <a:path w="5858" h="4283" extrusionOk="0">
                    <a:moveTo>
                      <a:pt x="0" y="0"/>
                    </a:moveTo>
                    <a:lnTo>
                      <a:pt x="0" y="4283"/>
                    </a:lnTo>
                    <a:lnTo>
                      <a:pt x="4142" y="4283"/>
                    </a:lnTo>
                    <a:cubicBezTo>
                      <a:pt x="5090" y="4283"/>
                      <a:pt x="5858" y="3515"/>
                      <a:pt x="5858" y="2572"/>
                    </a:cubicBezTo>
                    <a:lnTo>
                      <a:pt x="5858" y="1716"/>
                    </a:lnTo>
                    <a:cubicBezTo>
                      <a:pt x="5858" y="768"/>
                      <a:pt x="5090" y="0"/>
                      <a:pt x="4142" y="0"/>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1" name="Google Shape;6211;p73"/>
              <p:cNvSpPr/>
              <p:nvPr/>
            </p:nvSpPr>
            <p:spPr>
              <a:xfrm>
                <a:off x="3210237" y="2901626"/>
                <a:ext cx="1252505" cy="219113"/>
              </a:xfrm>
              <a:custGeom>
                <a:avLst/>
                <a:gdLst/>
                <a:ahLst/>
                <a:cxnLst/>
                <a:rect l="l" t="t" r="r" b="b"/>
                <a:pathLst>
                  <a:path w="49560" h="8670" extrusionOk="0">
                    <a:moveTo>
                      <a:pt x="1" y="1"/>
                    </a:moveTo>
                    <a:lnTo>
                      <a:pt x="1" y="8670"/>
                    </a:lnTo>
                    <a:lnTo>
                      <a:pt x="47843" y="8670"/>
                    </a:lnTo>
                    <a:cubicBezTo>
                      <a:pt x="48791" y="8670"/>
                      <a:pt x="49559" y="7902"/>
                      <a:pt x="49559" y="6959"/>
                    </a:cubicBezTo>
                    <a:lnTo>
                      <a:pt x="49559" y="1711"/>
                    </a:lnTo>
                    <a:cubicBezTo>
                      <a:pt x="49559" y="763"/>
                      <a:pt x="48791" y="1"/>
                      <a:pt x="478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2" name="Google Shape;6212;p73"/>
              <p:cNvSpPr/>
              <p:nvPr/>
            </p:nvSpPr>
            <p:spPr>
              <a:xfrm>
                <a:off x="3161764" y="2837181"/>
                <a:ext cx="60351" cy="348002"/>
              </a:xfrm>
              <a:custGeom>
                <a:avLst/>
                <a:gdLst/>
                <a:ahLst/>
                <a:cxnLst/>
                <a:rect l="l" t="t" r="r" b="b"/>
                <a:pathLst>
                  <a:path w="2388" h="13770" extrusionOk="0">
                    <a:moveTo>
                      <a:pt x="1194" y="0"/>
                    </a:moveTo>
                    <a:cubicBezTo>
                      <a:pt x="535" y="0"/>
                      <a:pt x="1" y="534"/>
                      <a:pt x="1" y="1194"/>
                    </a:cubicBezTo>
                    <a:lnTo>
                      <a:pt x="1" y="12577"/>
                    </a:lnTo>
                    <a:cubicBezTo>
                      <a:pt x="1" y="13231"/>
                      <a:pt x="535" y="13770"/>
                      <a:pt x="1194" y="13770"/>
                    </a:cubicBezTo>
                    <a:cubicBezTo>
                      <a:pt x="1854" y="13770"/>
                      <a:pt x="2388" y="13231"/>
                      <a:pt x="2388" y="12577"/>
                    </a:cubicBezTo>
                    <a:lnTo>
                      <a:pt x="2388" y="1194"/>
                    </a:lnTo>
                    <a:cubicBezTo>
                      <a:pt x="2388" y="534"/>
                      <a:pt x="1854" y="0"/>
                      <a:pt x="11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3" name="Google Shape;6213;p73"/>
              <p:cNvSpPr/>
              <p:nvPr/>
            </p:nvSpPr>
            <p:spPr>
              <a:xfrm>
                <a:off x="2925871" y="2837181"/>
                <a:ext cx="60351" cy="348002"/>
              </a:xfrm>
              <a:custGeom>
                <a:avLst/>
                <a:gdLst/>
                <a:ahLst/>
                <a:cxnLst/>
                <a:rect l="l" t="t" r="r" b="b"/>
                <a:pathLst>
                  <a:path w="2388" h="13770" extrusionOk="0">
                    <a:moveTo>
                      <a:pt x="1194" y="0"/>
                    </a:moveTo>
                    <a:cubicBezTo>
                      <a:pt x="535" y="0"/>
                      <a:pt x="1" y="534"/>
                      <a:pt x="1" y="1194"/>
                    </a:cubicBezTo>
                    <a:lnTo>
                      <a:pt x="1" y="12577"/>
                    </a:lnTo>
                    <a:cubicBezTo>
                      <a:pt x="1" y="13231"/>
                      <a:pt x="535" y="13770"/>
                      <a:pt x="1194" y="13770"/>
                    </a:cubicBezTo>
                    <a:cubicBezTo>
                      <a:pt x="1853" y="13770"/>
                      <a:pt x="2387" y="13231"/>
                      <a:pt x="2387" y="12577"/>
                    </a:cubicBezTo>
                    <a:lnTo>
                      <a:pt x="2387" y="1194"/>
                    </a:lnTo>
                    <a:cubicBezTo>
                      <a:pt x="2387" y="534"/>
                      <a:pt x="1853" y="0"/>
                      <a:pt x="11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4" name="Google Shape;6214;p73"/>
              <p:cNvSpPr/>
              <p:nvPr/>
            </p:nvSpPr>
            <p:spPr>
              <a:xfrm>
                <a:off x="4462717" y="2931650"/>
                <a:ext cx="27572" cy="159065"/>
              </a:xfrm>
              <a:custGeom>
                <a:avLst/>
                <a:gdLst/>
                <a:ahLst/>
                <a:cxnLst/>
                <a:rect l="l" t="t" r="r" b="b"/>
                <a:pathLst>
                  <a:path w="1091" h="6294" extrusionOk="0">
                    <a:moveTo>
                      <a:pt x="545" y="0"/>
                    </a:moveTo>
                    <a:cubicBezTo>
                      <a:pt x="246" y="0"/>
                      <a:pt x="0" y="240"/>
                      <a:pt x="0" y="545"/>
                    </a:cubicBezTo>
                    <a:lnTo>
                      <a:pt x="0" y="5749"/>
                    </a:lnTo>
                    <a:cubicBezTo>
                      <a:pt x="0" y="6049"/>
                      <a:pt x="246" y="6294"/>
                      <a:pt x="545" y="6294"/>
                    </a:cubicBezTo>
                    <a:cubicBezTo>
                      <a:pt x="845" y="6294"/>
                      <a:pt x="1090" y="6049"/>
                      <a:pt x="1090" y="5749"/>
                    </a:cubicBezTo>
                    <a:lnTo>
                      <a:pt x="1090" y="545"/>
                    </a:lnTo>
                    <a:cubicBezTo>
                      <a:pt x="1090" y="240"/>
                      <a:pt x="845" y="0"/>
                      <a:pt x="54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15" name="Google Shape;6215;p73"/>
            <p:cNvSpPr/>
            <p:nvPr/>
          </p:nvSpPr>
          <p:spPr>
            <a:xfrm>
              <a:off x="3222275" y="2920500"/>
              <a:ext cx="1214896" cy="181229"/>
            </a:xfrm>
            <a:custGeom>
              <a:avLst/>
              <a:gdLst/>
              <a:ahLst/>
              <a:cxnLst/>
              <a:rect l="l" t="t" r="r" b="b"/>
              <a:pathLst>
                <a:path w="49532" h="7171" extrusionOk="0">
                  <a:moveTo>
                    <a:pt x="0" y="0"/>
                  </a:moveTo>
                  <a:lnTo>
                    <a:pt x="0" y="7171"/>
                  </a:lnTo>
                  <a:lnTo>
                    <a:pt x="48567" y="7171"/>
                  </a:lnTo>
                  <a:cubicBezTo>
                    <a:pt x="49101" y="7171"/>
                    <a:pt x="49531" y="6740"/>
                    <a:pt x="49531" y="6206"/>
                  </a:cubicBezTo>
                  <a:lnTo>
                    <a:pt x="49531" y="964"/>
                  </a:lnTo>
                  <a:cubicBezTo>
                    <a:pt x="49531" y="430"/>
                    <a:pt x="49101" y="0"/>
                    <a:pt x="48567"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6" name="Google Shape;6216;p73"/>
            <p:cNvSpPr/>
            <p:nvPr/>
          </p:nvSpPr>
          <p:spPr>
            <a:xfrm>
              <a:off x="3222275" y="2920500"/>
              <a:ext cx="968006" cy="181381"/>
            </a:xfrm>
            <a:custGeom>
              <a:avLst/>
              <a:gdLst/>
              <a:ahLst/>
              <a:cxnLst/>
              <a:rect l="l" t="t" r="r" b="b"/>
              <a:pathLst>
                <a:path w="39762" h="7177" extrusionOk="0">
                  <a:moveTo>
                    <a:pt x="0" y="0"/>
                  </a:moveTo>
                  <a:lnTo>
                    <a:pt x="0" y="7176"/>
                  </a:lnTo>
                  <a:lnTo>
                    <a:pt x="39761" y="7176"/>
                  </a:lnTo>
                  <a:lnTo>
                    <a:pt x="39761"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7" name="Google Shape;6217;p73"/>
            <p:cNvSpPr/>
            <p:nvPr/>
          </p:nvSpPr>
          <p:spPr>
            <a:xfrm>
              <a:off x="3222275" y="2920500"/>
              <a:ext cx="724118" cy="181381"/>
            </a:xfrm>
            <a:custGeom>
              <a:avLst/>
              <a:gdLst/>
              <a:ahLst/>
              <a:cxnLst/>
              <a:rect l="l" t="t" r="r" b="b"/>
              <a:pathLst>
                <a:path w="30112" h="7177" extrusionOk="0">
                  <a:moveTo>
                    <a:pt x="0" y="0"/>
                  </a:moveTo>
                  <a:lnTo>
                    <a:pt x="0" y="7176"/>
                  </a:lnTo>
                  <a:lnTo>
                    <a:pt x="30111" y="7176"/>
                  </a:lnTo>
                  <a:lnTo>
                    <a:pt x="3011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8" name="Google Shape;6218;p73"/>
            <p:cNvSpPr/>
            <p:nvPr/>
          </p:nvSpPr>
          <p:spPr>
            <a:xfrm>
              <a:off x="3222274" y="2920500"/>
              <a:ext cx="480243" cy="181381"/>
            </a:xfrm>
            <a:custGeom>
              <a:avLst/>
              <a:gdLst/>
              <a:ahLst/>
              <a:cxnLst/>
              <a:rect l="l" t="t" r="r" b="b"/>
              <a:pathLst>
                <a:path w="20462" h="7177" extrusionOk="0">
                  <a:moveTo>
                    <a:pt x="0" y="0"/>
                  </a:moveTo>
                  <a:lnTo>
                    <a:pt x="0" y="7176"/>
                  </a:lnTo>
                  <a:lnTo>
                    <a:pt x="20461" y="7176"/>
                  </a:lnTo>
                  <a:lnTo>
                    <a:pt x="20461"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9" name="Google Shape;6219;p73"/>
            <p:cNvSpPr/>
            <p:nvPr/>
          </p:nvSpPr>
          <p:spPr>
            <a:xfrm>
              <a:off x="3222276" y="2920500"/>
              <a:ext cx="233593" cy="181381"/>
            </a:xfrm>
            <a:custGeom>
              <a:avLst/>
              <a:gdLst/>
              <a:ahLst/>
              <a:cxnLst/>
              <a:rect l="l" t="t" r="r" b="b"/>
              <a:pathLst>
                <a:path w="10703" h="7177" extrusionOk="0">
                  <a:moveTo>
                    <a:pt x="0" y="0"/>
                  </a:moveTo>
                  <a:lnTo>
                    <a:pt x="0" y="7176"/>
                  </a:lnTo>
                  <a:lnTo>
                    <a:pt x="10702" y="7176"/>
                  </a:lnTo>
                  <a:lnTo>
                    <a:pt x="1070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0" name="Google Shape;6220;p73"/>
          <p:cNvGrpSpPr/>
          <p:nvPr/>
        </p:nvGrpSpPr>
        <p:grpSpPr>
          <a:xfrm>
            <a:off x="3526573" y="3256553"/>
            <a:ext cx="447702" cy="1135923"/>
            <a:chOff x="3526573" y="3256553"/>
            <a:chExt cx="447702" cy="1135923"/>
          </a:xfrm>
        </p:grpSpPr>
        <p:sp>
          <p:nvSpPr>
            <p:cNvPr id="6221" name="Google Shape;6221;p73"/>
            <p:cNvSpPr/>
            <p:nvPr/>
          </p:nvSpPr>
          <p:spPr>
            <a:xfrm>
              <a:off x="3526573" y="3256553"/>
              <a:ext cx="447702" cy="1135923"/>
            </a:xfrm>
            <a:custGeom>
              <a:avLst/>
              <a:gdLst/>
              <a:ahLst/>
              <a:cxnLst/>
              <a:rect l="l" t="t" r="r" b="b"/>
              <a:pathLst>
                <a:path w="17715" h="44947" extrusionOk="0">
                  <a:moveTo>
                    <a:pt x="8707" y="1"/>
                  </a:moveTo>
                  <a:cubicBezTo>
                    <a:pt x="7995" y="1"/>
                    <a:pt x="6260" y="235"/>
                    <a:pt x="6588" y="2603"/>
                  </a:cubicBezTo>
                  <a:cubicBezTo>
                    <a:pt x="6588" y="2603"/>
                    <a:pt x="6530" y="2587"/>
                    <a:pt x="6458" y="2587"/>
                  </a:cubicBezTo>
                  <a:cubicBezTo>
                    <a:pt x="6328" y="2587"/>
                    <a:pt x="6156" y="2641"/>
                    <a:pt x="6212" y="2946"/>
                  </a:cubicBezTo>
                  <a:cubicBezTo>
                    <a:pt x="6294" y="3415"/>
                    <a:pt x="6457" y="3965"/>
                    <a:pt x="7040" y="3965"/>
                  </a:cubicBezTo>
                  <a:cubicBezTo>
                    <a:pt x="7040" y="3965"/>
                    <a:pt x="7051" y="4690"/>
                    <a:pt x="7585" y="5022"/>
                  </a:cubicBezTo>
                  <a:cubicBezTo>
                    <a:pt x="7585" y="5022"/>
                    <a:pt x="7716" y="5720"/>
                    <a:pt x="7618" y="5851"/>
                  </a:cubicBezTo>
                  <a:cubicBezTo>
                    <a:pt x="7525" y="5982"/>
                    <a:pt x="5749" y="7224"/>
                    <a:pt x="5166" y="7278"/>
                  </a:cubicBezTo>
                  <a:cubicBezTo>
                    <a:pt x="4588" y="7338"/>
                    <a:pt x="2796" y="7758"/>
                    <a:pt x="2774" y="9725"/>
                  </a:cubicBezTo>
                  <a:cubicBezTo>
                    <a:pt x="2752" y="11687"/>
                    <a:pt x="2621" y="12259"/>
                    <a:pt x="2441" y="12542"/>
                  </a:cubicBezTo>
                  <a:cubicBezTo>
                    <a:pt x="2267" y="12825"/>
                    <a:pt x="2147" y="14640"/>
                    <a:pt x="2191" y="15485"/>
                  </a:cubicBezTo>
                  <a:cubicBezTo>
                    <a:pt x="2240" y="16324"/>
                    <a:pt x="1390" y="18422"/>
                    <a:pt x="1542" y="20874"/>
                  </a:cubicBezTo>
                  <a:cubicBezTo>
                    <a:pt x="1542" y="20874"/>
                    <a:pt x="665" y="21691"/>
                    <a:pt x="594" y="22334"/>
                  </a:cubicBezTo>
                  <a:cubicBezTo>
                    <a:pt x="523" y="22971"/>
                    <a:pt x="0" y="23838"/>
                    <a:pt x="60" y="23958"/>
                  </a:cubicBezTo>
                  <a:cubicBezTo>
                    <a:pt x="87" y="24009"/>
                    <a:pt x="166" y="24037"/>
                    <a:pt x="260" y="24037"/>
                  </a:cubicBezTo>
                  <a:cubicBezTo>
                    <a:pt x="376" y="24037"/>
                    <a:pt x="515" y="23994"/>
                    <a:pt x="605" y="23898"/>
                  </a:cubicBezTo>
                  <a:cubicBezTo>
                    <a:pt x="769" y="23718"/>
                    <a:pt x="1030" y="23386"/>
                    <a:pt x="1030" y="23386"/>
                  </a:cubicBezTo>
                  <a:lnTo>
                    <a:pt x="1030" y="23386"/>
                  </a:lnTo>
                  <a:cubicBezTo>
                    <a:pt x="1030" y="23386"/>
                    <a:pt x="474" y="25511"/>
                    <a:pt x="758" y="25603"/>
                  </a:cubicBezTo>
                  <a:cubicBezTo>
                    <a:pt x="769" y="25607"/>
                    <a:pt x="781" y="25609"/>
                    <a:pt x="792" y="25609"/>
                  </a:cubicBezTo>
                  <a:cubicBezTo>
                    <a:pt x="1101" y="25609"/>
                    <a:pt x="1317" y="24295"/>
                    <a:pt x="1422" y="24143"/>
                  </a:cubicBezTo>
                  <a:cubicBezTo>
                    <a:pt x="1441" y="24117"/>
                    <a:pt x="1456" y="24106"/>
                    <a:pt x="1468" y="24106"/>
                  </a:cubicBezTo>
                  <a:cubicBezTo>
                    <a:pt x="1530" y="24106"/>
                    <a:pt x="1525" y="24383"/>
                    <a:pt x="1493" y="24546"/>
                  </a:cubicBezTo>
                  <a:cubicBezTo>
                    <a:pt x="1451" y="24741"/>
                    <a:pt x="1378" y="25771"/>
                    <a:pt x="1600" y="25771"/>
                  </a:cubicBezTo>
                  <a:cubicBezTo>
                    <a:pt x="1608" y="25771"/>
                    <a:pt x="1616" y="25769"/>
                    <a:pt x="1624" y="25767"/>
                  </a:cubicBezTo>
                  <a:cubicBezTo>
                    <a:pt x="1851" y="25701"/>
                    <a:pt x="1928" y="24271"/>
                    <a:pt x="2034" y="24271"/>
                  </a:cubicBezTo>
                  <a:cubicBezTo>
                    <a:pt x="2042" y="24271"/>
                    <a:pt x="2051" y="24280"/>
                    <a:pt x="2060" y="24301"/>
                  </a:cubicBezTo>
                  <a:cubicBezTo>
                    <a:pt x="2180" y="24573"/>
                    <a:pt x="2000" y="25592"/>
                    <a:pt x="2169" y="25625"/>
                  </a:cubicBezTo>
                  <a:cubicBezTo>
                    <a:pt x="2183" y="25628"/>
                    <a:pt x="2195" y="25629"/>
                    <a:pt x="2207" y="25629"/>
                  </a:cubicBezTo>
                  <a:cubicBezTo>
                    <a:pt x="2334" y="25629"/>
                    <a:pt x="2346" y="25475"/>
                    <a:pt x="2371" y="25380"/>
                  </a:cubicBezTo>
                  <a:cubicBezTo>
                    <a:pt x="2396" y="25279"/>
                    <a:pt x="2346" y="24133"/>
                    <a:pt x="2444" y="24133"/>
                  </a:cubicBezTo>
                  <a:cubicBezTo>
                    <a:pt x="2451" y="24133"/>
                    <a:pt x="2459" y="24140"/>
                    <a:pt x="2469" y="24154"/>
                  </a:cubicBezTo>
                  <a:cubicBezTo>
                    <a:pt x="2599" y="24350"/>
                    <a:pt x="2523" y="25353"/>
                    <a:pt x="2632" y="25385"/>
                  </a:cubicBezTo>
                  <a:cubicBezTo>
                    <a:pt x="2632" y="25385"/>
                    <a:pt x="2671" y="25404"/>
                    <a:pt x="2719" y="25404"/>
                  </a:cubicBezTo>
                  <a:cubicBezTo>
                    <a:pt x="2796" y="25404"/>
                    <a:pt x="2895" y="25356"/>
                    <a:pt x="2888" y="25107"/>
                  </a:cubicBezTo>
                  <a:cubicBezTo>
                    <a:pt x="2877" y="24704"/>
                    <a:pt x="3024" y="22966"/>
                    <a:pt x="3030" y="22563"/>
                  </a:cubicBezTo>
                  <a:cubicBezTo>
                    <a:pt x="3041" y="22007"/>
                    <a:pt x="2725" y="21228"/>
                    <a:pt x="2812" y="21097"/>
                  </a:cubicBezTo>
                  <a:cubicBezTo>
                    <a:pt x="2894" y="20966"/>
                    <a:pt x="3509" y="18950"/>
                    <a:pt x="3782" y="18133"/>
                  </a:cubicBezTo>
                  <a:cubicBezTo>
                    <a:pt x="4054" y="17315"/>
                    <a:pt x="4054" y="15185"/>
                    <a:pt x="4218" y="14912"/>
                  </a:cubicBezTo>
                  <a:cubicBezTo>
                    <a:pt x="4351" y="14693"/>
                    <a:pt x="4644" y="13388"/>
                    <a:pt x="4850" y="13388"/>
                  </a:cubicBezTo>
                  <a:cubicBezTo>
                    <a:pt x="4905" y="13388"/>
                    <a:pt x="4954" y="13481"/>
                    <a:pt x="4992" y="13714"/>
                  </a:cubicBezTo>
                  <a:cubicBezTo>
                    <a:pt x="5166" y="14814"/>
                    <a:pt x="5438" y="17517"/>
                    <a:pt x="5357" y="18111"/>
                  </a:cubicBezTo>
                  <a:cubicBezTo>
                    <a:pt x="5275" y="18705"/>
                    <a:pt x="5035" y="19724"/>
                    <a:pt x="5095" y="20301"/>
                  </a:cubicBezTo>
                  <a:cubicBezTo>
                    <a:pt x="5155" y="20884"/>
                    <a:pt x="4534" y="22067"/>
                    <a:pt x="4425" y="23418"/>
                  </a:cubicBezTo>
                  <a:cubicBezTo>
                    <a:pt x="4316" y="24770"/>
                    <a:pt x="4550" y="28311"/>
                    <a:pt x="4752" y="29227"/>
                  </a:cubicBezTo>
                  <a:cubicBezTo>
                    <a:pt x="4953" y="30137"/>
                    <a:pt x="4316" y="32060"/>
                    <a:pt x="4245" y="32447"/>
                  </a:cubicBezTo>
                  <a:cubicBezTo>
                    <a:pt x="4174" y="32840"/>
                    <a:pt x="4185" y="33929"/>
                    <a:pt x="4103" y="35330"/>
                  </a:cubicBezTo>
                  <a:cubicBezTo>
                    <a:pt x="4016" y="36730"/>
                    <a:pt x="4458" y="39760"/>
                    <a:pt x="4289" y="40283"/>
                  </a:cubicBezTo>
                  <a:cubicBezTo>
                    <a:pt x="4125" y="40806"/>
                    <a:pt x="1259" y="44032"/>
                    <a:pt x="1613" y="44538"/>
                  </a:cubicBezTo>
                  <a:cubicBezTo>
                    <a:pt x="1802" y="44809"/>
                    <a:pt x="2158" y="44946"/>
                    <a:pt x="2522" y="44946"/>
                  </a:cubicBezTo>
                  <a:cubicBezTo>
                    <a:pt x="2839" y="44946"/>
                    <a:pt x="3164" y="44842"/>
                    <a:pt x="3390" y="44631"/>
                  </a:cubicBezTo>
                  <a:cubicBezTo>
                    <a:pt x="3874" y="44184"/>
                    <a:pt x="4599" y="43520"/>
                    <a:pt x="4964" y="43236"/>
                  </a:cubicBezTo>
                  <a:cubicBezTo>
                    <a:pt x="5335" y="42947"/>
                    <a:pt x="6185" y="42795"/>
                    <a:pt x="6054" y="41089"/>
                  </a:cubicBezTo>
                  <a:cubicBezTo>
                    <a:pt x="6054" y="41089"/>
                    <a:pt x="5831" y="38550"/>
                    <a:pt x="6615" y="36872"/>
                  </a:cubicBezTo>
                  <a:cubicBezTo>
                    <a:pt x="7395" y="35188"/>
                    <a:pt x="7040" y="32840"/>
                    <a:pt x="7122" y="32082"/>
                  </a:cubicBezTo>
                  <a:cubicBezTo>
                    <a:pt x="7204" y="31325"/>
                    <a:pt x="7280" y="30093"/>
                    <a:pt x="7738" y="29216"/>
                  </a:cubicBezTo>
                  <a:cubicBezTo>
                    <a:pt x="8119" y="28491"/>
                    <a:pt x="8582" y="25936"/>
                    <a:pt x="8855" y="25058"/>
                  </a:cubicBezTo>
                  <a:cubicBezTo>
                    <a:pt x="9127" y="25936"/>
                    <a:pt x="9585" y="28491"/>
                    <a:pt x="9966" y="29216"/>
                  </a:cubicBezTo>
                  <a:cubicBezTo>
                    <a:pt x="10430" y="30093"/>
                    <a:pt x="10500" y="31325"/>
                    <a:pt x="10588" y="32082"/>
                  </a:cubicBezTo>
                  <a:cubicBezTo>
                    <a:pt x="10669" y="32840"/>
                    <a:pt x="10315" y="35188"/>
                    <a:pt x="11094" y="36872"/>
                  </a:cubicBezTo>
                  <a:cubicBezTo>
                    <a:pt x="11879" y="38556"/>
                    <a:pt x="11650" y="41089"/>
                    <a:pt x="11650" y="41089"/>
                  </a:cubicBezTo>
                  <a:cubicBezTo>
                    <a:pt x="11519" y="42789"/>
                    <a:pt x="12375" y="42947"/>
                    <a:pt x="12740" y="43236"/>
                  </a:cubicBezTo>
                  <a:cubicBezTo>
                    <a:pt x="13111" y="43520"/>
                    <a:pt x="13830" y="44184"/>
                    <a:pt x="14320" y="44631"/>
                  </a:cubicBezTo>
                  <a:cubicBezTo>
                    <a:pt x="14546" y="44842"/>
                    <a:pt x="14870" y="44946"/>
                    <a:pt x="15188" y="44946"/>
                  </a:cubicBezTo>
                  <a:cubicBezTo>
                    <a:pt x="15552" y="44946"/>
                    <a:pt x="15907" y="44809"/>
                    <a:pt x="16097" y="44538"/>
                  </a:cubicBezTo>
                  <a:cubicBezTo>
                    <a:pt x="16451" y="44026"/>
                    <a:pt x="13585" y="40806"/>
                    <a:pt x="13416" y="40283"/>
                  </a:cubicBezTo>
                  <a:cubicBezTo>
                    <a:pt x="13252" y="39760"/>
                    <a:pt x="13688" y="36730"/>
                    <a:pt x="13606" y="35330"/>
                  </a:cubicBezTo>
                  <a:cubicBezTo>
                    <a:pt x="13525" y="33929"/>
                    <a:pt x="13541" y="32840"/>
                    <a:pt x="13465" y="32447"/>
                  </a:cubicBezTo>
                  <a:cubicBezTo>
                    <a:pt x="13394" y="32060"/>
                    <a:pt x="12756" y="30137"/>
                    <a:pt x="12958" y="29227"/>
                  </a:cubicBezTo>
                  <a:cubicBezTo>
                    <a:pt x="13160" y="28311"/>
                    <a:pt x="13394" y="24770"/>
                    <a:pt x="13285" y="23418"/>
                  </a:cubicBezTo>
                  <a:cubicBezTo>
                    <a:pt x="13176" y="22067"/>
                    <a:pt x="12555" y="20884"/>
                    <a:pt x="12615" y="20301"/>
                  </a:cubicBezTo>
                  <a:cubicBezTo>
                    <a:pt x="12669" y="19724"/>
                    <a:pt x="12435" y="18705"/>
                    <a:pt x="12353" y="18111"/>
                  </a:cubicBezTo>
                  <a:cubicBezTo>
                    <a:pt x="12266" y="17517"/>
                    <a:pt x="12544" y="14814"/>
                    <a:pt x="12718" y="13714"/>
                  </a:cubicBezTo>
                  <a:cubicBezTo>
                    <a:pt x="12756" y="13482"/>
                    <a:pt x="12805" y="13389"/>
                    <a:pt x="12860" y="13389"/>
                  </a:cubicBezTo>
                  <a:cubicBezTo>
                    <a:pt x="13066" y="13389"/>
                    <a:pt x="13359" y="14697"/>
                    <a:pt x="13492" y="14912"/>
                  </a:cubicBezTo>
                  <a:cubicBezTo>
                    <a:pt x="13655" y="15185"/>
                    <a:pt x="13655" y="17315"/>
                    <a:pt x="13928" y="18133"/>
                  </a:cubicBezTo>
                  <a:cubicBezTo>
                    <a:pt x="14200" y="18950"/>
                    <a:pt x="14811" y="20966"/>
                    <a:pt x="14898" y="21097"/>
                  </a:cubicBezTo>
                  <a:cubicBezTo>
                    <a:pt x="14985" y="21228"/>
                    <a:pt x="14527" y="21893"/>
                    <a:pt x="14783" y="23342"/>
                  </a:cubicBezTo>
                  <a:cubicBezTo>
                    <a:pt x="14865" y="23925"/>
                    <a:pt x="14903" y="24513"/>
                    <a:pt x="14898" y="25102"/>
                  </a:cubicBezTo>
                  <a:cubicBezTo>
                    <a:pt x="14891" y="25359"/>
                    <a:pt x="14966" y="25406"/>
                    <a:pt x="15021" y="25406"/>
                  </a:cubicBezTo>
                  <a:cubicBezTo>
                    <a:pt x="15053" y="25406"/>
                    <a:pt x="15078" y="25391"/>
                    <a:pt x="15078" y="25391"/>
                  </a:cubicBezTo>
                  <a:cubicBezTo>
                    <a:pt x="15187" y="25353"/>
                    <a:pt x="15143" y="24230"/>
                    <a:pt x="15279" y="24029"/>
                  </a:cubicBezTo>
                  <a:cubicBezTo>
                    <a:pt x="15288" y="24015"/>
                    <a:pt x="15296" y="24008"/>
                    <a:pt x="15303" y="24008"/>
                  </a:cubicBezTo>
                  <a:cubicBezTo>
                    <a:pt x="15403" y="24008"/>
                    <a:pt x="15319" y="25278"/>
                    <a:pt x="15339" y="25374"/>
                  </a:cubicBezTo>
                  <a:cubicBezTo>
                    <a:pt x="15364" y="25474"/>
                    <a:pt x="15375" y="25629"/>
                    <a:pt x="15507" y="25629"/>
                  </a:cubicBezTo>
                  <a:cubicBezTo>
                    <a:pt x="15519" y="25629"/>
                    <a:pt x="15532" y="25628"/>
                    <a:pt x="15546" y="25625"/>
                  </a:cubicBezTo>
                  <a:cubicBezTo>
                    <a:pt x="15715" y="25587"/>
                    <a:pt x="15552" y="24383"/>
                    <a:pt x="15672" y="24110"/>
                  </a:cubicBezTo>
                  <a:cubicBezTo>
                    <a:pt x="15680" y="24092"/>
                    <a:pt x="15688" y="24083"/>
                    <a:pt x="15695" y="24083"/>
                  </a:cubicBezTo>
                  <a:cubicBezTo>
                    <a:pt x="15799" y="24083"/>
                    <a:pt x="15858" y="25701"/>
                    <a:pt x="16091" y="25767"/>
                  </a:cubicBezTo>
                  <a:cubicBezTo>
                    <a:pt x="16099" y="25769"/>
                    <a:pt x="16106" y="25770"/>
                    <a:pt x="16113" y="25770"/>
                  </a:cubicBezTo>
                  <a:cubicBezTo>
                    <a:pt x="16331" y="25770"/>
                    <a:pt x="16254" y="24741"/>
                    <a:pt x="16222" y="24546"/>
                  </a:cubicBezTo>
                  <a:cubicBezTo>
                    <a:pt x="16189" y="24377"/>
                    <a:pt x="16225" y="23997"/>
                    <a:pt x="16305" y="23997"/>
                  </a:cubicBezTo>
                  <a:cubicBezTo>
                    <a:pt x="16318" y="23997"/>
                    <a:pt x="16332" y="24007"/>
                    <a:pt x="16347" y="24029"/>
                  </a:cubicBezTo>
                  <a:cubicBezTo>
                    <a:pt x="16448" y="24178"/>
                    <a:pt x="16752" y="25600"/>
                    <a:pt x="16944" y="25600"/>
                  </a:cubicBezTo>
                  <a:cubicBezTo>
                    <a:pt x="16949" y="25600"/>
                    <a:pt x="16953" y="25599"/>
                    <a:pt x="16957" y="25598"/>
                  </a:cubicBezTo>
                  <a:cubicBezTo>
                    <a:pt x="17246" y="25494"/>
                    <a:pt x="16685" y="23386"/>
                    <a:pt x="16685" y="23386"/>
                  </a:cubicBezTo>
                  <a:lnTo>
                    <a:pt x="16685" y="23386"/>
                  </a:lnTo>
                  <a:cubicBezTo>
                    <a:pt x="16685" y="23386"/>
                    <a:pt x="16941" y="23718"/>
                    <a:pt x="17110" y="23892"/>
                  </a:cubicBezTo>
                  <a:cubicBezTo>
                    <a:pt x="17200" y="23991"/>
                    <a:pt x="17338" y="24036"/>
                    <a:pt x="17454" y="24036"/>
                  </a:cubicBezTo>
                  <a:cubicBezTo>
                    <a:pt x="17548" y="24036"/>
                    <a:pt x="17628" y="24006"/>
                    <a:pt x="17655" y="23952"/>
                  </a:cubicBezTo>
                  <a:cubicBezTo>
                    <a:pt x="17715" y="23832"/>
                    <a:pt x="17186" y="22971"/>
                    <a:pt x="17116" y="22334"/>
                  </a:cubicBezTo>
                  <a:cubicBezTo>
                    <a:pt x="17045" y="21691"/>
                    <a:pt x="16167" y="20874"/>
                    <a:pt x="16167" y="20874"/>
                  </a:cubicBezTo>
                  <a:cubicBezTo>
                    <a:pt x="16320" y="18422"/>
                    <a:pt x="15464" y="16324"/>
                    <a:pt x="15514" y="15485"/>
                  </a:cubicBezTo>
                  <a:cubicBezTo>
                    <a:pt x="15563" y="14640"/>
                    <a:pt x="15448" y="12825"/>
                    <a:pt x="15268" y="12542"/>
                  </a:cubicBezTo>
                  <a:cubicBezTo>
                    <a:pt x="15083" y="12259"/>
                    <a:pt x="14958" y="11692"/>
                    <a:pt x="14930" y="9725"/>
                  </a:cubicBezTo>
                  <a:cubicBezTo>
                    <a:pt x="14909" y="7758"/>
                    <a:pt x="13121" y="7338"/>
                    <a:pt x="12538" y="7278"/>
                  </a:cubicBezTo>
                  <a:cubicBezTo>
                    <a:pt x="11961" y="7224"/>
                    <a:pt x="10179" y="5976"/>
                    <a:pt x="10086" y="5851"/>
                  </a:cubicBezTo>
                  <a:cubicBezTo>
                    <a:pt x="9994" y="5725"/>
                    <a:pt x="10124" y="5022"/>
                    <a:pt x="10124" y="5022"/>
                  </a:cubicBezTo>
                  <a:cubicBezTo>
                    <a:pt x="10658" y="4690"/>
                    <a:pt x="10669" y="3965"/>
                    <a:pt x="10669" y="3965"/>
                  </a:cubicBezTo>
                  <a:cubicBezTo>
                    <a:pt x="11247" y="3965"/>
                    <a:pt x="11416" y="3420"/>
                    <a:pt x="11498" y="2946"/>
                  </a:cubicBezTo>
                  <a:cubicBezTo>
                    <a:pt x="11546" y="2641"/>
                    <a:pt x="11378" y="2585"/>
                    <a:pt x="11249" y="2585"/>
                  </a:cubicBezTo>
                  <a:cubicBezTo>
                    <a:pt x="11176" y="2585"/>
                    <a:pt x="11116" y="2603"/>
                    <a:pt x="11116" y="2603"/>
                  </a:cubicBezTo>
                  <a:cubicBezTo>
                    <a:pt x="11449" y="235"/>
                    <a:pt x="9710" y="1"/>
                    <a:pt x="9002" y="1"/>
                  </a:cubicBezTo>
                  <a:cubicBezTo>
                    <a:pt x="8946" y="1"/>
                    <a:pt x="8896" y="2"/>
                    <a:pt x="8855" y="4"/>
                  </a:cubicBezTo>
                  <a:cubicBezTo>
                    <a:pt x="8813" y="2"/>
                    <a:pt x="8763" y="1"/>
                    <a:pt x="870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22" name="Google Shape;6222;p73"/>
            <p:cNvGrpSpPr/>
            <p:nvPr/>
          </p:nvGrpSpPr>
          <p:grpSpPr>
            <a:xfrm>
              <a:off x="3539512" y="3261380"/>
              <a:ext cx="426827" cy="1112925"/>
              <a:chOff x="3539512" y="3261380"/>
              <a:chExt cx="426827" cy="1112925"/>
            </a:xfrm>
          </p:grpSpPr>
          <p:sp>
            <p:nvSpPr>
              <p:cNvPr id="6223" name="Google Shape;6223;p73"/>
              <p:cNvSpPr/>
              <p:nvPr/>
            </p:nvSpPr>
            <p:spPr>
              <a:xfrm>
                <a:off x="3539512" y="3319229"/>
                <a:ext cx="211809" cy="1054874"/>
              </a:xfrm>
              <a:custGeom>
                <a:avLst/>
                <a:gdLst/>
                <a:ahLst/>
                <a:cxnLst/>
                <a:rect l="l" t="t" r="r" b="b"/>
                <a:pathLst>
                  <a:path w="8381" h="41740" extrusionOk="0">
                    <a:moveTo>
                      <a:pt x="8125" y="3066"/>
                    </a:moveTo>
                    <a:lnTo>
                      <a:pt x="8125" y="3605"/>
                    </a:lnTo>
                    <a:cubicBezTo>
                      <a:pt x="7881" y="3629"/>
                      <a:pt x="7650" y="3720"/>
                      <a:pt x="7406" y="3720"/>
                    </a:cubicBezTo>
                    <a:cubicBezTo>
                      <a:pt x="7372" y="3720"/>
                      <a:pt x="7337" y="3718"/>
                      <a:pt x="7302" y="3714"/>
                    </a:cubicBezTo>
                    <a:lnTo>
                      <a:pt x="7308" y="3714"/>
                    </a:lnTo>
                    <a:cubicBezTo>
                      <a:pt x="7373" y="3654"/>
                      <a:pt x="7433" y="3589"/>
                      <a:pt x="7493" y="3523"/>
                    </a:cubicBezTo>
                    <a:cubicBezTo>
                      <a:pt x="7667" y="3333"/>
                      <a:pt x="7885" y="3175"/>
                      <a:pt x="8125" y="3066"/>
                    </a:cubicBezTo>
                    <a:close/>
                    <a:moveTo>
                      <a:pt x="3308" y="11130"/>
                    </a:moveTo>
                    <a:cubicBezTo>
                      <a:pt x="3226" y="11408"/>
                      <a:pt x="3117" y="11675"/>
                      <a:pt x="2981" y="11926"/>
                    </a:cubicBezTo>
                    <a:cubicBezTo>
                      <a:pt x="2856" y="12171"/>
                      <a:pt x="2741" y="12449"/>
                      <a:pt x="2545" y="12645"/>
                    </a:cubicBezTo>
                    <a:cubicBezTo>
                      <a:pt x="2536" y="12654"/>
                      <a:pt x="2546" y="12663"/>
                      <a:pt x="2552" y="12663"/>
                    </a:cubicBezTo>
                    <a:cubicBezTo>
                      <a:pt x="2554" y="12663"/>
                      <a:pt x="2555" y="12662"/>
                      <a:pt x="2556" y="12661"/>
                    </a:cubicBezTo>
                    <a:cubicBezTo>
                      <a:pt x="2676" y="12574"/>
                      <a:pt x="2779" y="12471"/>
                      <a:pt x="2861" y="12351"/>
                    </a:cubicBezTo>
                    <a:cubicBezTo>
                      <a:pt x="2861" y="12356"/>
                      <a:pt x="2861" y="12362"/>
                      <a:pt x="2861" y="12362"/>
                    </a:cubicBezTo>
                    <a:cubicBezTo>
                      <a:pt x="2883" y="12487"/>
                      <a:pt x="2894" y="12612"/>
                      <a:pt x="2894" y="12738"/>
                    </a:cubicBezTo>
                    <a:cubicBezTo>
                      <a:pt x="2769" y="12847"/>
                      <a:pt x="2676" y="12950"/>
                      <a:pt x="2512" y="13010"/>
                    </a:cubicBezTo>
                    <a:cubicBezTo>
                      <a:pt x="2414" y="13043"/>
                      <a:pt x="2322" y="13092"/>
                      <a:pt x="2240" y="13157"/>
                    </a:cubicBezTo>
                    <a:cubicBezTo>
                      <a:pt x="2186" y="13201"/>
                      <a:pt x="2136" y="13255"/>
                      <a:pt x="2093" y="13310"/>
                    </a:cubicBezTo>
                    <a:cubicBezTo>
                      <a:pt x="2169" y="12912"/>
                      <a:pt x="2305" y="12525"/>
                      <a:pt x="2491" y="12165"/>
                    </a:cubicBezTo>
                    <a:cubicBezTo>
                      <a:pt x="2692" y="11779"/>
                      <a:pt x="3003" y="11452"/>
                      <a:pt x="3308" y="11130"/>
                    </a:cubicBezTo>
                    <a:close/>
                    <a:moveTo>
                      <a:pt x="8147" y="13277"/>
                    </a:moveTo>
                    <a:lnTo>
                      <a:pt x="8147" y="14143"/>
                    </a:lnTo>
                    <a:cubicBezTo>
                      <a:pt x="8140" y="14142"/>
                      <a:pt x="8133" y="14141"/>
                      <a:pt x="8127" y="14141"/>
                    </a:cubicBezTo>
                    <a:cubicBezTo>
                      <a:pt x="8109" y="14141"/>
                      <a:pt x="8094" y="14147"/>
                      <a:pt x="8081" y="14160"/>
                    </a:cubicBezTo>
                    <a:cubicBezTo>
                      <a:pt x="8010" y="14231"/>
                      <a:pt x="7929" y="14296"/>
                      <a:pt x="7842" y="14350"/>
                    </a:cubicBezTo>
                    <a:cubicBezTo>
                      <a:pt x="7591" y="14192"/>
                      <a:pt x="7444" y="14023"/>
                      <a:pt x="7122" y="14018"/>
                    </a:cubicBezTo>
                    <a:cubicBezTo>
                      <a:pt x="7111" y="14017"/>
                      <a:pt x="7099" y="14016"/>
                      <a:pt x="7087" y="14016"/>
                    </a:cubicBezTo>
                    <a:cubicBezTo>
                      <a:pt x="7055" y="14016"/>
                      <a:pt x="7023" y="14021"/>
                      <a:pt x="6992" y="14029"/>
                    </a:cubicBezTo>
                    <a:cubicBezTo>
                      <a:pt x="7117" y="13882"/>
                      <a:pt x="7237" y="13735"/>
                      <a:pt x="7411" y="13626"/>
                    </a:cubicBezTo>
                    <a:cubicBezTo>
                      <a:pt x="7645" y="13484"/>
                      <a:pt x="7918" y="13430"/>
                      <a:pt x="8147" y="13277"/>
                    </a:cubicBezTo>
                    <a:close/>
                    <a:moveTo>
                      <a:pt x="3172" y="11817"/>
                    </a:moveTo>
                    <a:cubicBezTo>
                      <a:pt x="3166" y="12040"/>
                      <a:pt x="3183" y="12263"/>
                      <a:pt x="3210" y="12487"/>
                    </a:cubicBezTo>
                    <a:cubicBezTo>
                      <a:pt x="3243" y="12825"/>
                      <a:pt x="3172" y="13184"/>
                      <a:pt x="3134" y="13522"/>
                    </a:cubicBezTo>
                    <a:cubicBezTo>
                      <a:pt x="3068" y="14171"/>
                      <a:pt x="2976" y="14835"/>
                      <a:pt x="2774" y="15457"/>
                    </a:cubicBezTo>
                    <a:cubicBezTo>
                      <a:pt x="2741" y="15560"/>
                      <a:pt x="2703" y="15664"/>
                      <a:pt x="2670" y="15767"/>
                    </a:cubicBezTo>
                    <a:cubicBezTo>
                      <a:pt x="2616" y="15566"/>
                      <a:pt x="2507" y="15375"/>
                      <a:pt x="2469" y="15173"/>
                    </a:cubicBezTo>
                    <a:cubicBezTo>
                      <a:pt x="2403" y="14765"/>
                      <a:pt x="2540" y="14350"/>
                      <a:pt x="2681" y="13974"/>
                    </a:cubicBezTo>
                    <a:cubicBezTo>
                      <a:pt x="2888" y="13440"/>
                      <a:pt x="3079" y="12928"/>
                      <a:pt x="2948" y="12345"/>
                    </a:cubicBezTo>
                    <a:cubicBezTo>
                      <a:pt x="2941" y="12327"/>
                      <a:pt x="2926" y="12316"/>
                      <a:pt x="2910" y="12316"/>
                    </a:cubicBezTo>
                    <a:cubicBezTo>
                      <a:pt x="2903" y="12316"/>
                      <a:pt x="2895" y="12318"/>
                      <a:pt x="2888" y="12323"/>
                    </a:cubicBezTo>
                    <a:cubicBezTo>
                      <a:pt x="2997" y="12165"/>
                      <a:pt x="3090" y="11996"/>
                      <a:pt x="3172" y="11817"/>
                    </a:cubicBezTo>
                    <a:close/>
                    <a:moveTo>
                      <a:pt x="8141" y="15010"/>
                    </a:moveTo>
                    <a:cubicBezTo>
                      <a:pt x="8141" y="15315"/>
                      <a:pt x="8136" y="15620"/>
                      <a:pt x="8136" y="15925"/>
                    </a:cubicBezTo>
                    <a:lnTo>
                      <a:pt x="8141" y="15925"/>
                    </a:lnTo>
                    <a:cubicBezTo>
                      <a:pt x="7624" y="16268"/>
                      <a:pt x="7144" y="16644"/>
                      <a:pt x="6877" y="17227"/>
                    </a:cubicBezTo>
                    <a:cubicBezTo>
                      <a:pt x="6741" y="17538"/>
                      <a:pt x="6725" y="17892"/>
                      <a:pt x="6725" y="18230"/>
                    </a:cubicBezTo>
                    <a:cubicBezTo>
                      <a:pt x="6550" y="18257"/>
                      <a:pt x="6392" y="18257"/>
                      <a:pt x="6212" y="18328"/>
                    </a:cubicBezTo>
                    <a:cubicBezTo>
                      <a:pt x="6136" y="18355"/>
                      <a:pt x="6065" y="18394"/>
                      <a:pt x="6000" y="18443"/>
                    </a:cubicBezTo>
                    <a:cubicBezTo>
                      <a:pt x="6191" y="17026"/>
                      <a:pt x="7275" y="16056"/>
                      <a:pt x="8141" y="15010"/>
                    </a:cubicBezTo>
                    <a:close/>
                    <a:moveTo>
                      <a:pt x="2883" y="12912"/>
                    </a:moveTo>
                    <a:cubicBezTo>
                      <a:pt x="2839" y="13397"/>
                      <a:pt x="2649" y="13827"/>
                      <a:pt x="2496" y="14323"/>
                    </a:cubicBezTo>
                    <a:cubicBezTo>
                      <a:pt x="2403" y="14596"/>
                      <a:pt x="2376" y="14890"/>
                      <a:pt x="2398" y="15179"/>
                    </a:cubicBezTo>
                    <a:cubicBezTo>
                      <a:pt x="2425" y="15424"/>
                      <a:pt x="2583" y="15636"/>
                      <a:pt x="2632" y="15865"/>
                    </a:cubicBezTo>
                    <a:cubicBezTo>
                      <a:pt x="2485" y="16279"/>
                      <a:pt x="2322" y="16672"/>
                      <a:pt x="2202" y="17091"/>
                    </a:cubicBezTo>
                    <a:lnTo>
                      <a:pt x="2207" y="17091"/>
                    </a:lnTo>
                    <a:cubicBezTo>
                      <a:pt x="2049" y="17636"/>
                      <a:pt x="1968" y="18203"/>
                      <a:pt x="1962" y="18770"/>
                    </a:cubicBezTo>
                    <a:cubicBezTo>
                      <a:pt x="1946" y="18873"/>
                      <a:pt x="1919" y="18971"/>
                      <a:pt x="1891" y="19069"/>
                    </a:cubicBezTo>
                    <a:cubicBezTo>
                      <a:pt x="1820" y="19140"/>
                      <a:pt x="1744" y="19205"/>
                      <a:pt x="1657" y="19249"/>
                    </a:cubicBezTo>
                    <a:cubicBezTo>
                      <a:pt x="1722" y="18682"/>
                      <a:pt x="1641" y="18088"/>
                      <a:pt x="1673" y="17516"/>
                    </a:cubicBezTo>
                    <a:cubicBezTo>
                      <a:pt x="1711" y="16808"/>
                      <a:pt x="1733" y="16100"/>
                      <a:pt x="1766" y="15391"/>
                    </a:cubicBezTo>
                    <a:cubicBezTo>
                      <a:pt x="1788" y="14868"/>
                      <a:pt x="1799" y="14334"/>
                      <a:pt x="1962" y="13827"/>
                    </a:cubicBezTo>
                    <a:cubicBezTo>
                      <a:pt x="2033" y="13582"/>
                      <a:pt x="2180" y="13364"/>
                      <a:pt x="2382" y="13201"/>
                    </a:cubicBezTo>
                    <a:cubicBezTo>
                      <a:pt x="2485" y="13119"/>
                      <a:pt x="2643" y="13097"/>
                      <a:pt x="2758" y="13026"/>
                    </a:cubicBezTo>
                    <a:cubicBezTo>
                      <a:pt x="2801" y="12994"/>
                      <a:pt x="2845" y="12955"/>
                      <a:pt x="2883" y="12912"/>
                    </a:cubicBezTo>
                    <a:close/>
                    <a:moveTo>
                      <a:pt x="4202" y="37274"/>
                    </a:moveTo>
                    <a:lnTo>
                      <a:pt x="4202" y="37274"/>
                    </a:lnTo>
                    <a:cubicBezTo>
                      <a:pt x="4240" y="37351"/>
                      <a:pt x="4289" y="37421"/>
                      <a:pt x="4349" y="37481"/>
                    </a:cubicBezTo>
                    <a:cubicBezTo>
                      <a:pt x="4469" y="37628"/>
                      <a:pt x="4561" y="37792"/>
                      <a:pt x="4616" y="37972"/>
                    </a:cubicBezTo>
                    <a:cubicBezTo>
                      <a:pt x="4262" y="38500"/>
                      <a:pt x="4463" y="39111"/>
                      <a:pt x="4420" y="39699"/>
                    </a:cubicBezTo>
                    <a:cubicBezTo>
                      <a:pt x="4398" y="40037"/>
                      <a:pt x="4332" y="40364"/>
                      <a:pt x="4109" y="40625"/>
                    </a:cubicBezTo>
                    <a:cubicBezTo>
                      <a:pt x="3880" y="40881"/>
                      <a:pt x="3379" y="41050"/>
                      <a:pt x="3014" y="41078"/>
                    </a:cubicBezTo>
                    <a:cubicBezTo>
                      <a:pt x="3090" y="40936"/>
                      <a:pt x="3155" y="40789"/>
                      <a:pt x="3215" y="40642"/>
                    </a:cubicBezTo>
                    <a:cubicBezTo>
                      <a:pt x="3313" y="40380"/>
                      <a:pt x="3308" y="40091"/>
                      <a:pt x="3297" y="39813"/>
                    </a:cubicBezTo>
                    <a:cubicBezTo>
                      <a:pt x="3493" y="39525"/>
                      <a:pt x="3662" y="39225"/>
                      <a:pt x="3809" y="38914"/>
                    </a:cubicBezTo>
                    <a:cubicBezTo>
                      <a:pt x="3831" y="39394"/>
                      <a:pt x="3896" y="39868"/>
                      <a:pt x="3847" y="40353"/>
                    </a:cubicBezTo>
                    <a:cubicBezTo>
                      <a:pt x="3847" y="40361"/>
                      <a:pt x="3854" y="40365"/>
                      <a:pt x="3862" y="40365"/>
                    </a:cubicBezTo>
                    <a:cubicBezTo>
                      <a:pt x="3869" y="40365"/>
                      <a:pt x="3877" y="40361"/>
                      <a:pt x="3880" y="40353"/>
                    </a:cubicBezTo>
                    <a:cubicBezTo>
                      <a:pt x="3956" y="39824"/>
                      <a:pt x="3896" y="39290"/>
                      <a:pt x="3880" y="38756"/>
                    </a:cubicBezTo>
                    <a:cubicBezTo>
                      <a:pt x="3956" y="38582"/>
                      <a:pt x="4022" y="38408"/>
                      <a:pt x="4076" y="38228"/>
                    </a:cubicBezTo>
                    <a:cubicBezTo>
                      <a:pt x="4169" y="37917"/>
                      <a:pt x="4207" y="37596"/>
                      <a:pt x="4202" y="37274"/>
                    </a:cubicBezTo>
                    <a:close/>
                    <a:moveTo>
                      <a:pt x="8201" y="1"/>
                    </a:moveTo>
                    <a:cubicBezTo>
                      <a:pt x="8194" y="1"/>
                      <a:pt x="8188" y="3"/>
                      <a:pt x="8185" y="9"/>
                    </a:cubicBezTo>
                    <a:cubicBezTo>
                      <a:pt x="8174" y="194"/>
                      <a:pt x="8163" y="1534"/>
                      <a:pt x="8152" y="1720"/>
                    </a:cubicBezTo>
                    <a:cubicBezTo>
                      <a:pt x="8045" y="1623"/>
                      <a:pt x="7903" y="1583"/>
                      <a:pt x="7752" y="1583"/>
                    </a:cubicBezTo>
                    <a:cubicBezTo>
                      <a:pt x="7444" y="1583"/>
                      <a:pt x="7098" y="1749"/>
                      <a:pt x="6926" y="1943"/>
                    </a:cubicBezTo>
                    <a:cubicBezTo>
                      <a:pt x="6922" y="1948"/>
                      <a:pt x="6928" y="1955"/>
                      <a:pt x="6933" y="1955"/>
                    </a:cubicBezTo>
                    <a:cubicBezTo>
                      <a:pt x="6935" y="1955"/>
                      <a:pt x="6936" y="1955"/>
                      <a:pt x="6937" y="1954"/>
                    </a:cubicBezTo>
                    <a:cubicBezTo>
                      <a:pt x="7148" y="1771"/>
                      <a:pt x="7424" y="1656"/>
                      <a:pt x="7697" y="1656"/>
                    </a:cubicBezTo>
                    <a:cubicBezTo>
                      <a:pt x="7855" y="1656"/>
                      <a:pt x="8011" y="1694"/>
                      <a:pt x="8152" y="1780"/>
                    </a:cubicBezTo>
                    <a:cubicBezTo>
                      <a:pt x="8147" y="1894"/>
                      <a:pt x="8141" y="2003"/>
                      <a:pt x="8136" y="2117"/>
                    </a:cubicBezTo>
                    <a:cubicBezTo>
                      <a:pt x="8004" y="2045"/>
                      <a:pt x="7845" y="2007"/>
                      <a:pt x="7688" y="2007"/>
                    </a:cubicBezTo>
                    <a:cubicBezTo>
                      <a:pt x="7501" y="2007"/>
                      <a:pt x="7316" y="2062"/>
                      <a:pt x="7182" y="2177"/>
                    </a:cubicBezTo>
                    <a:cubicBezTo>
                      <a:pt x="7182" y="2183"/>
                      <a:pt x="7182" y="2188"/>
                      <a:pt x="7188" y="2188"/>
                    </a:cubicBezTo>
                    <a:cubicBezTo>
                      <a:pt x="7325" y="2100"/>
                      <a:pt x="7481" y="2053"/>
                      <a:pt x="7640" y="2053"/>
                    </a:cubicBezTo>
                    <a:cubicBezTo>
                      <a:pt x="7715" y="2053"/>
                      <a:pt x="7790" y="2064"/>
                      <a:pt x="7863" y="2085"/>
                    </a:cubicBezTo>
                    <a:cubicBezTo>
                      <a:pt x="7809" y="2128"/>
                      <a:pt x="7765" y="2199"/>
                      <a:pt x="7716" y="2248"/>
                    </a:cubicBezTo>
                    <a:cubicBezTo>
                      <a:pt x="7629" y="2335"/>
                      <a:pt x="7520" y="2390"/>
                      <a:pt x="7400" y="2401"/>
                    </a:cubicBezTo>
                    <a:cubicBezTo>
                      <a:pt x="7395" y="2401"/>
                      <a:pt x="7395" y="2406"/>
                      <a:pt x="7400" y="2406"/>
                    </a:cubicBezTo>
                    <a:cubicBezTo>
                      <a:pt x="7408" y="2407"/>
                      <a:pt x="7417" y="2407"/>
                      <a:pt x="7425" y="2407"/>
                    </a:cubicBezTo>
                    <a:cubicBezTo>
                      <a:pt x="7515" y="2407"/>
                      <a:pt x="7603" y="2380"/>
                      <a:pt x="7678" y="2330"/>
                    </a:cubicBezTo>
                    <a:cubicBezTo>
                      <a:pt x="7771" y="2270"/>
                      <a:pt x="7852" y="2188"/>
                      <a:pt x="7918" y="2096"/>
                    </a:cubicBezTo>
                    <a:cubicBezTo>
                      <a:pt x="7994" y="2117"/>
                      <a:pt x="8070" y="2139"/>
                      <a:pt x="8147" y="2172"/>
                    </a:cubicBezTo>
                    <a:cubicBezTo>
                      <a:pt x="8141" y="2297"/>
                      <a:pt x="8136" y="2423"/>
                      <a:pt x="8136" y="2542"/>
                    </a:cubicBezTo>
                    <a:cubicBezTo>
                      <a:pt x="7901" y="2553"/>
                      <a:pt x="7689" y="2662"/>
                      <a:pt x="7476" y="2750"/>
                    </a:cubicBezTo>
                    <a:cubicBezTo>
                      <a:pt x="7452" y="2754"/>
                      <a:pt x="7458" y="2789"/>
                      <a:pt x="7479" y="2789"/>
                    </a:cubicBezTo>
                    <a:cubicBezTo>
                      <a:pt x="7482" y="2789"/>
                      <a:pt x="7484" y="2789"/>
                      <a:pt x="7487" y="2788"/>
                    </a:cubicBezTo>
                    <a:cubicBezTo>
                      <a:pt x="7694" y="2706"/>
                      <a:pt x="7912" y="2641"/>
                      <a:pt x="8130" y="2597"/>
                    </a:cubicBezTo>
                    <a:lnTo>
                      <a:pt x="8130" y="2597"/>
                    </a:lnTo>
                    <a:cubicBezTo>
                      <a:pt x="8130" y="2722"/>
                      <a:pt x="8130" y="2842"/>
                      <a:pt x="8125" y="2962"/>
                    </a:cubicBezTo>
                    <a:cubicBezTo>
                      <a:pt x="7357" y="3322"/>
                      <a:pt x="6953" y="4188"/>
                      <a:pt x="6027" y="4237"/>
                    </a:cubicBezTo>
                    <a:cubicBezTo>
                      <a:pt x="6005" y="4237"/>
                      <a:pt x="6005" y="4270"/>
                      <a:pt x="6027" y="4270"/>
                    </a:cubicBezTo>
                    <a:cubicBezTo>
                      <a:pt x="6403" y="4221"/>
                      <a:pt x="6768" y="4090"/>
                      <a:pt x="7084" y="3883"/>
                    </a:cubicBezTo>
                    <a:cubicBezTo>
                      <a:pt x="7139" y="3845"/>
                      <a:pt x="7188" y="3812"/>
                      <a:pt x="7237" y="3769"/>
                    </a:cubicBezTo>
                    <a:cubicBezTo>
                      <a:pt x="7303" y="3785"/>
                      <a:pt x="7368" y="3791"/>
                      <a:pt x="7431" y="3791"/>
                    </a:cubicBezTo>
                    <a:cubicBezTo>
                      <a:pt x="7665" y="3791"/>
                      <a:pt x="7885" y="3702"/>
                      <a:pt x="8125" y="3676"/>
                    </a:cubicBezTo>
                    <a:lnTo>
                      <a:pt x="8125" y="3807"/>
                    </a:lnTo>
                    <a:lnTo>
                      <a:pt x="8114" y="3807"/>
                    </a:lnTo>
                    <a:cubicBezTo>
                      <a:pt x="7994" y="3910"/>
                      <a:pt x="7874" y="4019"/>
                      <a:pt x="7765" y="4139"/>
                    </a:cubicBezTo>
                    <a:cubicBezTo>
                      <a:pt x="7771" y="4128"/>
                      <a:pt x="7765" y="4123"/>
                      <a:pt x="7760" y="4117"/>
                    </a:cubicBezTo>
                    <a:cubicBezTo>
                      <a:pt x="7685" y="4083"/>
                      <a:pt x="7608" y="4070"/>
                      <a:pt x="7531" y="4070"/>
                    </a:cubicBezTo>
                    <a:cubicBezTo>
                      <a:pt x="7172" y="4070"/>
                      <a:pt x="6796" y="4371"/>
                      <a:pt x="6447" y="4384"/>
                    </a:cubicBezTo>
                    <a:cubicBezTo>
                      <a:pt x="6419" y="4384"/>
                      <a:pt x="6425" y="4428"/>
                      <a:pt x="6447" y="4428"/>
                    </a:cubicBezTo>
                    <a:cubicBezTo>
                      <a:pt x="6878" y="4423"/>
                      <a:pt x="7232" y="4147"/>
                      <a:pt x="7663" y="4147"/>
                    </a:cubicBezTo>
                    <a:cubicBezTo>
                      <a:pt x="7690" y="4147"/>
                      <a:pt x="7716" y="4148"/>
                      <a:pt x="7743" y="4150"/>
                    </a:cubicBezTo>
                    <a:lnTo>
                      <a:pt x="7749" y="4150"/>
                    </a:lnTo>
                    <a:cubicBezTo>
                      <a:pt x="7515" y="4390"/>
                      <a:pt x="7286" y="4619"/>
                      <a:pt x="6926" y="4689"/>
                    </a:cubicBezTo>
                    <a:cubicBezTo>
                      <a:pt x="6800" y="4714"/>
                      <a:pt x="6672" y="4723"/>
                      <a:pt x="6543" y="4723"/>
                    </a:cubicBezTo>
                    <a:cubicBezTo>
                      <a:pt x="6190" y="4723"/>
                      <a:pt x="5829" y="4655"/>
                      <a:pt x="5482" y="4651"/>
                    </a:cubicBezTo>
                    <a:cubicBezTo>
                      <a:pt x="5455" y="4651"/>
                      <a:pt x="5460" y="4695"/>
                      <a:pt x="5488" y="4695"/>
                    </a:cubicBezTo>
                    <a:cubicBezTo>
                      <a:pt x="5832" y="4702"/>
                      <a:pt x="6204" y="4777"/>
                      <a:pt x="6564" y="4777"/>
                    </a:cubicBezTo>
                    <a:cubicBezTo>
                      <a:pt x="6729" y="4777"/>
                      <a:pt x="6891" y="4761"/>
                      <a:pt x="7046" y="4717"/>
                    </a:cubicBezTo>
                    <a:cubicBezTo>
                      <a:pt x="7509" y="4591"/>
                      <a:pt x="7787" y="4204"/>
                      <a:pt x="8119" y="3883"/>
                    </a:cubicBezTo>
                    <a:cubicBezTo>
                      <a:pt x="8119" y="4101"/>
                      <a:pt x="8125" y="4319"/>
                      <a:pt x="8130" y="4537"/>
                    </a:cubicBezTo>
                    <a:lnTo>
                      <a:pt x="8125" y="4537"/>
                    </a:lnTo>
                    <a:cubicBezTo>
                      <a:pt x="7891" y="4668"/>
                      <a:pt x="7667" y="4722"/>
                      <a:pt x="7466" y="4902"/>
                    </a:cubicBezTo>
                    <a:cubicBezTo>
                      <a:pt x="7313" y="5044"/>
                      <a:pt x="7166" y="5174"/>
                      <a:pt x="6970" y="5229"/>
                    </a:cubicBezTo>
                    <a:cubicBezTo>
                      <a:pt x="6463" y="4973"/>
                      <a:pt x="5782" y="4984"/>
                      <a:pt x="5237" y="4935"/>
                    </a:cubicBezTo>
                    <a:cubicBezTo>
                      <a:pt x="5215" y="4935"/>
                      <a:pt x="5210" y="4967"/>
                      <a:pt x="5231" y="4967"/>
                    </a:cubicBezTo>
                    <a:cubicBezTo>
                      <a:pt x="5482" y="5005"/>
                      <a:pt x="5733" y="5044"/>
                      <a:pt x="5978" y="5076"/>
                    </a:cubicBezTo>
                    <a:cubicBezTo>
                      <a:pt x="6272" y="5120"/>
                      <a:pt x="6577" y="5131"/>
                      <a:pt x="6850" y="5251"/>
                    </a:cubicBezTo>
                    <a:lnTo>
                      <a:pt x="6833" y="5251"/>
                    </a:lnTo>
                    <a:cubicBezTo>
                      <a:pt x="6777" y="5258"/>
                      <a:pt x="6720" y="5260"/>
                      <a:pt x="6663" y="5260"/>
                    </a:cubicBezTo>
                    <a:cubicBezTo>
                      <a:pt x="6549" y="5260"/>
                      <a:pt x="6434" y="5251"/>
                      <a:pt x="6321" y="5251"/>
                    </a:cubicBezTo>
                    <a:cubicBezTo>
                      <a:pt x="6141" y="5262"/>
                      <a:pt x="5967" y="5300"/>
                      <a:pt x="5793" y="5360"/>
                    </a:cubicBezTo>
                    <a:cubicBezTo>
                      <a:pt x="5548" y="5218"/>
                      <a:pt x="5231" y="5283"/>
                      <a:pt x="4964" y="5180"/>
                    </a:cubicBezTo>
                    <a:cubicBezTo>
                      <a:pt x="4961" y="5178"/>
                      <a:pt x="4958" y="5178"/>
                      <a:pt x="4955" y="5178"/>
                    </a:cubicBezTo>
                    <a:cubicBezTo>
                      <a:pt x="4933" y="5178"/>
                      <a:pt x="4919" y="5209"/>
                      <a:pt x="4948" y="5223"/>
                    </a:cubicBezTo>
                    <a:cubicBezTo>
                      <a:pt x="5182" y="5321"/>
                      <a:pt x="5449" y="5300"/>
                      <a:pt x="5684" y="5398"/>
                    </a:cubicBezTo>
                    <a:lnTo>
                      <a:pt x="5673" y="5398"/>
                    </a:lnTo>
                    <a:cubicBezTo>
                      <a:pt x="5668" y="5396"/>
                      <a:pt x="5664" y="5396"/>
                      <a:pt x="5660" y="5396"/>
                    </a:cubicBezTo>
                    <a:cubicBezTo>
                      <a:pt x="5648" y="5396"/>
                      <a:pt x="5637" y="5401"/>
                      <a:pt x="5629" y="5409"/>
                    </a:cubicBezTo>
                    <a:lnTo>
                      <a:pt x="5618" y="5414"/>
                    </a:lnTo>
                    <a:cubicBezTo>
                      <a:pt x="5520" y="5452"/>
                      <a:pt x="5417" y="5485"/>
                      <a:pt x="5313" y="5518"/>
                    </a:cubicBezTo>
                    <a:cubicBezTo>
                      <a:pt x="5202" y="5539"/>
                      <a:pt x="5087" y="5546"/>
                      <a:pt x="4971" y="5546"/>
                    </a:cubicBezTo>
                    <a:cubicBezTo>
                      <a:pt x="4729" y="5546"/>
                      <a:pt x="4481" y="5514"/>
                      <a:pt x="4245" y="5507"/>
                    </a:cubicBezTo>
                    <a:cubicBezTo>
                      <a:pt x="4234" y="5507"/>
                      <a:pt x="4234" y="5523"/>
                      <a:pt x="4245" y="5523"/>
                    </a:cubicBezTo>
                    <a:cubicBezTo>
                      <a:pt x="4503" y="5578"/>
                      <a:pt x="4763" y="5605"/>
                      <a:pt x="5024" y="5605"/>
                    </a:cubicBezTo>
                    <a:cubicBezTo>
                      <a:pt x="5122" y="5605"/>
                      <a:pt x="5220" y="5601"/>
                      <a:pt x="5319" y="5594"/>
                    </a:cubicBezTo>
                    <a:cubicBezTo>
                      <a:pt x="5368" y="5594"/>
                      <a:pt x="5417" y="5583"/>
                      <a:pt x="5460" y="5578"/>
                    </a:cubicBezTo>
                    <a:lnTo>
                      <a:pt x="5460" y="5578"/>
                    </a:lnTo>
                    <a:cubicBezTo>
                      <a:pt x="5302" y="5746"/>
                      <a:pt x="5182" y="5954"/>
                      <a:pt x="4997" y="6106"/>
                    </a:cubicBezTo>
                    <a:cubicBezTo>
                      <a:pt x="4864" y="6216"/>
                      <a:pt x="4710" y="6265"/>
                      <a:pt x="4557" y="6265"/>
                    </a:cubicBezTo>
                    <a:cubicBezTo>
                      <a:pt x="4160" y="6265"/>
                      <a:pt x="3777" y="5934"/>
                      <a:pt x="3820" y="5501"/>
                    </a:cubicBezTo>
                    <a:cubicBezTo>
                      <a:pt x="3820" y="5483"/>
                      <a:pt x="3806" y="5473"/>
                      <a:pt x="3793" y="5473"/>
                    </a:cubicBezTo>
                    <a:cubicBezTo>
                      <a:pt x="3783" y="5473"/>
                      <a:pt x="3774" y="5479"/>
                      <a:pt x="3771" y="5490"/>
                    </a:cubicBezTo>
                    <a:cubicBezTo>
                      <a:pt x="3706" y="5970"/>
                      <a:pt x="4033" y="6259"/>
                      <a:pt x="4490" y="6297"/>
                    </a:cubicBezTo>
                    <a:cubicBezTo>
                      <a:pt x="4515" y="6299"/>
                      <a:pt x="4540" y="6300"/>
                      <a:pt x="4564" y="6300"/>
                    </a:cubicBezTo>
                    <a:cubicBezTo>
                      <a:pt x="4718" y="6300"/>
                      <a:pt x="4865" y="6256"/>
                      <a:pt x="4992" y="6172"/>
                    </a:cubicBezTo>
                    <a:lnTo>
                      <a:pt x="4992" y="6172"/>
                    </a:lnTo>
                    <a:cubicBezTo>
                      <a:pt x="4866" y="6297"/>
                      <a:pt x="4752" y="6439"/>
                      <a:pt x="4643" y="6580"/>
                    </a:cubicBezTo>
                    <a:lnTo>
                      <a:pt x="4627" y="6580"/>
                    </a:lnTo>
                    <a:cubicBezTo>
                      <a:pt x="4229" y="6558"/>
                      <a:pt x="3902" y="6362"/>
                      <a:pt x="3629" y="6073"/>
                    </a:cubicBezTo>
                    <a:cubicBezTo>
                      <a:pt x="3627" y="6071"/>
                      <a:pt x="3624" y="6070"/>
                      <a:pt x="3622" y="6070"/>
                    </a:cubicBezTo>
                    <a:cubicBezTo>
                      <a:pt x="3613" y="6070"/>
                      <a:pt x="3605" y="6083"/>
                      <a:pt x="3613" y="6095"/>
                    </a:cubicBezTo>
                    <a:cubicBezTo>
                      <a:pt x="3782" y="6297"/>
                      <a:pt x="3995" y="6455"/>
                      <a:pt x="4240" y="6553"/>
                    </a:cubicBezTo>
                    <a:cubicBezTo>
                      <a:pt x="4191" y="6575"/>
                      <a:pt x="4136" y="6586"/>
                      <a:pt x="4082" y="6597"/>
                    </a:cubicBezTo>
                    <a:cubicBezTo>
                      <a:pt x="4049" y="6602"/>
                      <a:pt x="4015" y="6605"/>
                      <a:pt x="3981" y="6605"/>
                    </a:cubicBezTo>
                    <a:cubicBezTo>
                      <a:pt x="3947" y="6605"/>
                      <a:pt x="3913" y="6602"/>
                      <a:pt x="3880" y="6597"/>
                    </a:cubicBezTo>
                    <a:cubicBezTo>
                      <a:pt x="3864" y="6597"/>
                      <a:pt x="3858" y="6618"/>
                      <a:pt x="3875" y="6624"/>
                    </a:cubicBezTo>
                    <a:cubicBezTo>
                      <a:pt x="3941" y="6638"/>
                      <a:pt x="4029" y="6657"/>
                      <a:pt x="4114" y="6657"/>
                    </a:cubicBezTo>
                    <a:cubicBezTo>
                      <a:pt x="4188" y="6657"/>
                      <a:pt x="4260" y="6642"/>
                      <a:pt x="4311" y="6597"/>
                    </a:cubicBezTo>
                    <a:cubicBezTo>
                      <a:pt x="4311" y="6591"/>
                      <a:pt x="4316" y="6591"/>
                      <a:pt x="4316" y="6586"/>
                    </a:cubicBezTo>
                    <a:cubicBezTo>
                      <a:pt x="4403" y="6613"/>
                      <a:pt x="4496" y="6640"/>
                      <a:pt x="4589" y="6656"/>
                    </a:cubicBezTo>
                    <a:cubicBezTo>
                      <a:pt x="4534" y="6722"/>
                      <a:pt x="4480" y="6793"/>
                      <a:pt x="4425" y="6858"/>
                    </a:cubicBezTo>
                    <a:cubicBezTo>
                      <a:pt x="4345" y="6867"/>
                      <a:pt x="4266" y="6871"/>
                      <a:pt x="4187" y="6871"/>
                    </a:cubicBezTo>
                    <a:cubicBezTo>
                      <a:pt x="4019" y="6871"/>
                      <a:pt x="3853" y="6852"/>
                      <a:pt x="3689" y="6814"/>
                    </a:cubicBezTo>
                    <a:cubicBezTo>
                      <a:pt x="3700" y="6804"/>
                      <a:pt x="3706" y="6787"/>
                      <a:pt x="3700" y="6771"/>
                    </a:cubicBezTo>
                    <a:cubicBezTo>
                      <a:pt x="3608" y="6553"/>
                      <a:pt x="3537" y="6237"/>
                      <a:pt x="3308" y="6117"/>
                    </a:cubicBezTo>
                    <a:cubicBezTo>
                      <a:pt x="3306" y="6115"/>
                      <a:pt x="3303" y="6113"/>
                      <a:pt x="3300" y="6113"/>
                    </a:cubicBezTo>
                    <a:cubicBezTo>
                      <a:pt x="3291" y="6113"/>
                      <a:pt x="3283" y="6126"/>
                      <a:pt x="3292" y="6139"/>
                    </a:cubicBezTo>
                    <a:cubicBezTo>
                      <a:pt x="3373" y="6237"/>
                      <a:pt x="3439" y="6346"/>
                      <a:pt x="3493" y="6466"/>
                    </a:cubicBezTo>
                    <a:cubicBezTo>
                      <a:pt x="3542" y="6575"/>
                      <a:pt x="3575" y="6689"/>
                      <a:pt x="3629" y="6798"/>
                    </a:cubicBezTo>
                    <a:cubicBezTo>
                      <a:pt x="3428" y="6744"/>
                      <a:pt x="3254" y="6607"/>
                      <a:pt x="3166" y="6417"/>
                    </a:cubicBezTo>
                    <a:cubicBezTo>
                      <a:pt x="3162" y="6408"/>
                      <a:pt x="3156" y="6405"/>
                      <a:pt x="3149" y="6405"/>
                    </a:cubicBezTo>
                    <a:cubicBezTo>
                      <a:pt x="3139" y="6405"/>
                      <a:pt x="3130" y="6414"/>
                      <a:pt x="3134" y="6428"/>
                    </a:cubicBezTo>
                    <a:cubicBezTo>
                      <a:pt x="3270" y="6799"/>
                      <a:pt x="3730" y="6934"/>
                      <a:pt x="4135" y="6934"/>
                    </a:cubicBezTo>
                    <a:cubicBezTo>
                      <a:pt x="4217" y="6934"/>
                      <a:pt x="4296" y="6928"/>
                      <a:pt x="4371" y="6918"/>
                    </a:cubicBezTo>
                    <a:lnTo>
                      <a:pt x="4371" y="6918"/>
                    </a:lnTo>
                    <a:cubicBezTo>
                      <a:pt x="4343" y="6956"/>
                      <a:pt x="4316" y="6989"/>
                      <a:pt x="4283" y="7022"/>
                    </a:cubicBezTo>
                    <a:cubicBezTo>
                      <a:pt x="4158" y="7158"/>
                      <a:pt x="4022" y="7289"/>
                      <a:pt x="3875" y="7398"/>
                    </a:cubicBezTo>
                    <a:cubicBezTo>
                      <a:pt x="3788" y="7398"/>
                      <a:pt x="3706" y="7387"/>
                      <a:pt x="3619" y="7365"/>
                    </a:cubicBezTo>
                    <a:cubicBezTo>
                      <a:pt x="3629" y="7354"/>
                      <a:pt x="3629" y="7338"/>
                      <a:pt x="3624" y="7327"/>
                    </a:cubicBezTo>
                    <a:cubicBezTo>
                      <a:pt x="3575" y="7158"/>
                      <a:pt x="3471" y="7016"/>
                      <a:pt x="3324" y="6913"/>
                    </a:cubicBezTo>
                    <a:cubicBezTo>
                      <a:pt x="3321" y="6909"/>
                      <a:pt x="3317" y="6908"/>
                      <a:pt x="3313" y="6908"/>
                    </a:cubicBezTo>
                    <a:cubicBezTo>
                      <a:pt x="3299" y="6908"/>
                      <a:pt x="3285" y="6928"/>
                      <a:pt x="3303" y="6945"/>
                    </a:cubicBezTo>
                    <a:cubicBezTo>
                      <a:pt x="3428" y="7060"/>
                      <a:pt x="3471" y="7196"/>
                      <a:pt x="3542" y="7343"/>
                    </a:cubicBezTo>
                    <a:cubicBezTo>
                      <a:pt x="3243" y="7256"/>
                      <a:pt x="2943" y="7060"/>
                      <a:pt x="2883" y="6765"/>
                    </a:cubicBezTo>
                    <a:cubicBezTo>
                      <a:pt x="2880" y="6750"/>
                      <a:pt x="2869" y="6743"/>
                      <a:pt x="2857" y="6743"/>
                    </a:cubicBezTo>
                    <a:cubicBezTo>
                      <a:pt x="2844" y="6743"/>
                      <a:pt x="2831" y="6753"/>
                      <a:pt x="2834" y="6771"/>
                    </a:cubicBezTo>
                    <a:cubicBezTo>
                      <a:pt x="2899" y="7190"/>
                      <a:pt x="3401" y="7419"/>
                      <a:pt x="3798" y="7457"/>
                    </a:cubicBezTo>
                    <a:cubicBezTo>
                      <a:pt x="3584" y="7606"/>
                      <a:pt x="3344" y="7701"/>
                      <a:pt x="3083" y="7701"/>
                    </a:cubicBezTo>
                    <a:cubicBezTo>
                      <a:pt x="2979" y="7701"/>
                      <a:pt x="2873" y="7686"/>
                      <a:pt x="2763" y="7654"/>
                    </a:cubicBezTo>
                    <a:cubicBezTo>
                      <a:pt x="2747" y="7654"/>
                      <a:pt x="2747" y="7670"/>
                      <a:pt x="2752" y="7675"/>
                    </a:cubicBezTo>
                    <a:cubicBezTo>
                      <a:pt x="2895" y="7734"/>
                      <a:pt x="3031" y="7760"/>
                      <a:pt x="3163" y="7760"/>
                    </a:cubicBezTo>
                    <a:cubicBezTo>
                      <a:pt x="3473" y="7760"/>
                      <a:pt x="3754" y="7614"/>
                      <a:pt x="4011" y="7403"/>
                    </a:cubicBezTo>
                    <a:lnTo>
                      <a:pt x="4011" y="7403"/>
                    </a:lnTo>
                    <a:cubicBezTo>
                      <a:pt x="3989" y="7463"/>
                      <a:pt x="3978" y="7528"/>
                      <a:pt x="3962" y="7594"/>
                    </a:cubicBezTo>
                    <a:cubicBezTo>
                      <a:pt x="3918" y="7757"/>
                      <a:pt x="3837" y="7910"/>
                      <a:pt x="3722" y="8030"/>
                    </a:cubicBezTo>
                    <a:cubicBezTo>
                      <a:pt x="3711" y="8035"/>
                      <a:pt x="3706" y="8041"/>
                      <a:pt x="3700" y="8051"/>
                    </a:cubicBezTo>
                    <a:cubicBezTo>
                      <a:pt x="3493" y="8280"/>
                      <a:pt x="3182" y="8488"/>
                      <a:pt x="2869" y="8488"/>
                    </a:cubicBezTo>
                    <a:cubicBezTo>
                      <a:pt x="2861" y="8488"/>
                      <a:pt x="2853" y="8488"/>
                      <a:pt x="2845" y="8487"/>
                    </a:cubicBezTo>
                    <a:cubicBezTo>
                      <a:pt x="2818" y="8487"/>
                      <a:pt x="2812" y="8520"/>
                      <a:pt x="2834" y="8525"/>
                    </a:cubicBezTo>
                    <a:cubicBezTo>
                      <a:pt x="2876" y="8531"/>
                      <a:pt x="2918" y="8534"/>
                      <a:pt x="2959" y="8534"/>
                    </a:cubicBezTo>
                    <a:cubicBezTo>
                      <a:pt x="3252" y="8534"/>
                      <a:pt x="3517" y="8386"/>
                      <a:pt x="3722" y="8171"/>
                    </a:cubicBezTo>
                    <a:lnTo>
                      <a:pt x="3722" y="8171"/>
                    </a:lnTo>
                    <a:cubicBezTo>
                      <a:pt x="3804" y="8520"/>
                      <a:pt x="3679" y="8787"/>
                      <a:pt x="3482" y="9027"/>
                    </a:cubicBezTo>
                    <a:cubicBezTo>
                      <a:pt x="3466" y="9032"/>
                      <a:pt x="3450" y="9049"/>
                      <a:pt x="3450" y="9065"/>
                    </a:cubicBezTo>
                    <a:cubicBezTo>
                      <a:pt x="3297" y="9228"/>
                      <a:pt x="3139" y="9381"/>
                      <a:pt x="2970" y="9523"/>
                    </a:cubicBezTo>
                    <a:cubicBezTo>
                      <a:pt x="2611" y="9850"/>
                      <a:pt x="2300" y="10209"/>
                      <a:pt x="2109" y="10661"/>
                    </a:cubicBezTo>
                    <a:cubicBezTo>
                      <a:pt x="2102" y="10672"/>
                      <a:pt x="2111" y="10683"/>
                      <a:pt x="2122" y="10683"/>
                    </a:cubicBezTo>
                    <a:cubicBezTo>
                      <a:pt x="2127" y="10683"/>
                      <a:pt x="2133" y="10680"/>
                      <a:pt x="2136" y="10672"/>
                    </a:cubicBezTo>
                    <a:cubicBezTo>
                      <a:pt x="2360" y="10204"/>
                      <a:pt x="2714" y="9882"/>
                      <a:pt x="3079" y="9550"/>
                    </a:cubicBezTo>
                    <a:lnTo>
                      <a:pt x="3079" y="9550"/>
                    </a:lnTo>
                    <a:cubicBezTo>
                      <a:pt x="2921" y="10160"/>
                      <a:pt x="2670" y="10651"/>
                      <a:pt x="2349" y="11190"/>
                    </a:cubicBezTo>
                    <a:cubicBezTo>
                      <a:pt x="2169" y="11490"/>
                      <a:pt x="1924" y="11893"/>
                      <a:pt x="1989" y="12253"/>
                    </a:cubicBezTo>
                    <a:cubicBezTo>
                      <a:pt x="1994" y="12270"/>
                      <a:pt x="2010" y="12279"/>
                      <a:pt x="2024" y="12279"/>
                    </a:cubicBezTo>
                    <a:cubicBezTo>
                      <a:pt x="2041" y="12279"/>
                      <a:pt x="2055" y="12268"/>
                      <a:pt x="2049" y="12247"/>
                    </a:cubicBezTo>
                    <a:cubicBezTo>
                      <a:pt x="1968" y="11811"/>
                      <a:pt x="2398" y="11261"/>
                      <a:pt x="2616" y="10912"/>
                    </a:cubicBezTo>
                    <a:cubicBezTo>
                      <a:pt x="2883" y="10482"/>
                      <a:pt x="3079" y="10013"/>
                      <a:pt x="3194" y="9523"/>
                    </a:cubicBezTo>
                    <a:cubicBezTo>
                      <a:pt x="3199" y="9501"/>
                      <a:pt x="3188" y="9479"/>
                      <a:pt x="3166" y="9474"/>
                    </a:cubicBezTo>
                    <a:cubicBezTo>
                      <a:pt x="3237" y="9414"/>
                      <a:pt x="3303" y="9348"/>
                      <a:pt x="3373" y="9288"/>
                    </a:cubicBezTo>
                    <a:cubicBezTo>
                      <a:pt x="3401" y="9256"/>
                      <a:pt x="3433" y="9228"/>
                      <a:pt x="3461" y="9196"/>
                    </a:cubicBezTo>
                    <a:lnTo>
                      <a:pt x="3461" y="9196"/>
                    </a:lnTo>
                    <a:cubicBezTo>
                      <a:pt x="3548" y="9801"/>
                      <a:pt x="3477" y="10411"/>
                      <a:pt x="3341" y="11005"/>
                    </a:cubicBezTo>
                    <a:cubicBezTo>
                      <a:pt x="2632" y="11642"/>
                      <a:pt x="2164" y="12498"/>
                      <a:pt x="2017" y="13440"/>
                    </a:cubicBezTo>
                    <a:cubicBezTo>
                      <a:pt x="1984" y="13500"/>
                      <a:pt x="1946" y="13560"/>
                      <a:pt x="1919" y="13620"/>
                    </a:cubicBezTo>
                    <a:cubicBezTo>
                      <a:pt x="1701" y="14073"/>
                      <a:pt x="1690" y="14612"/>
                      <a:pt x="1662" y="15102"/>
                    </a:cubicBezTo>
                    <a:cubicBezTo>
                      <a:pt x="1624" y="15860"/>
                      <a:pt x="1608" y="16623"/>
                      <a:pt x="1575" y="17386"/>
                    </a:cubicBezTo>
                    <a:cubicBezTo>
                      <a:pt x="1559" y="17691"/>
                      <a:pt x="1548" y="17996"/>
                      <a:pt x="1553" y="18301"/>
                    </a:cubicBezTo>
                    <a:cubicBezTo>
                      <a:pt x="1553" y="18633"/>
                      <a:pt x="1624" y="18955"/>
                      <a:pt x="1619" y="19282"/>
                    </a:cubicBezTo>
                    <a:cubicBezTo>
                      <a:pt x="1483" y="19353"/>
                      <a:pt x="1330" y="19396"/>
                      <a:pt x="1188" y="19467"/>
                    </a:cubicBezTo>
                    <a:cubicBezTo>
                      <a:pt x="959" y="19581"/>
                      <a:pt x="780" y="19772"/>
                      <a:pt x="622" y="19968"/>
                    </a:cubicBezTo>
                    <a:cubicBezTo>
                      <a:pt x="605" y="19989"/>
                      <a:pt x="624" y="20014"/>
                      <a:pt x="643" y="20014"/>
                    </a:cubicBezTo>
                    <a:cubicBezTo>
                      <a:pt x="649" y="20014"/>
                      <a:pt x="655" y="20011"/>
                      <a:pt x="660" y="20006"/>
                    </a:cubicBezTo>
                    <a:cubicBezTo>
                      <a:pt x="872" y="19739"/>
                      <a:pt x="1161" y="19543"/>
                      <a:pt x="1493" y="19451"/>
                    </a:cubicBezTo>
                    <a:cubicBezTo>
                      <a:pt x="1597" y="19418"/>
                      <a:pt x="1701" y="19380"/>
                      <a:pt x="1793" y="19325"/>
                    </a:cubicBezTo>
                    <a:lnTo>
                      <a:pt x="1793" y="19325"/>
                    </a:lnTo>
                    <a:cubicBezTo>
                      <a:pt x="1766" y="19385"/>
                      <a:pt x="1739" y="19440"/>
                      <a:pt x="1701" y="19489"/>
                    </a:cubicBezTo>
                    <a:cubicBezTo>
                      <a:pt x="1526" y="19756"/>
                      <a:pt x="1265" y="19957"/>
                      <a:pt x="1009" y="20143"/>
                    </a:cubicBezTo>
                    <a:cubicBezTo>
                      <a:pt x="600" y="20448"/>
                      <a:pt x="186" y="20742"/>
                      <a:pt x="11" y="21243"/>
                    </a:cubicBezTo>
                    <a:cubicBezTo>
                      <a:pt x="0" y="21272"/>
                      <a:pt x="26" y="21294"/>
                      <a:pt x="49" y="21294"/>
                    </a:cubicBezTo>
                    <a:cubicBezTo>
                      <a:pt x="60" y="21294"/>
                      <a:pt x="71" y="21289"/>
                      <a:pt x="77" y="21276"/>
                    </a:cubicBezTo>
                    <a:cubicBezTo>
                      <a:pt x="240" y="20840"/>
                      <a:pt x="589" y="20579"/>
                      <a:pt x="949" y="20323"/>
                    </a:cubicBezTo>
                    <a:lnTo>
                      <a:pt x="949" y="20323"/>
                    </a:lnTo>
                    <a:cubicBezTo>
                      <a:pt x="812" y="20758"/>
                      <a:pt x="812" y="21282"/>
                      <a:pt x="812" y="21728"/>
                    </a:cubicBezTo>
                    <a:cubicBezTo>
                      <a:pt x="812" y="21743"/>
                      <a:pt x="823" y="21750"/>
                      <a:pt x="834" y="21750"/>
                    </a:cubicBezTo>
                    <a:cubicBezTo>
                      <a:pt x="848" y="21750"/>
                      <a:pt x="864" y="21741"/>
                      <a:pt x="867" y="21723"/>
                    </a:cubicBezTo>
                    <a:cubicBezTo>
                      <a:pt x="878" y="21260"/>
                      <a:pt x="889" y="20677"/>
                      <a:pt x="1058" y="20241"/>
                    </a:cubicBezTo>
                    <a:cubicBezTo>
                      <a:pt x="1188" y="20148"/>
                      <a:pt x="1319" y="20050"/>
                      <a:pt x="1439" y="19952"/>
                    </a:cubicBezTo>
                    <a:lnTo>
                      <a:pt x="1488" y="19903"/>
                    </a:lnTo>
                    <a:lnTo>
                      <a:pt x="1488" y="19903"/>
                    </a:lnTo>
                    <a:cubicBezTo>
                      <a:pt x="1483" y="20246"/>
                      <a:pt x="1510" y="20584"/>
                      <a:pt x="1477" y="20927"/>
                    </a:cubicBezTo>
                    <a:cubicBezTo>
                      <a:pt x="1434" y="21309"/>
                      <a:pt x="1341" y="21674"/>
                      <a:pt x="1346" y="22061"/>
                    </a:cubicBezTo>
                    <a:cubicBezTo>
                      <a:pt x="1346" y="22075"/>
                      <a:pt x="1361" y="22083"/>
                      <a:pt x="1375" y="22083"/>
                    </a:cubicBezTo>
                    <a:cubicBezTo>
                      <a:pt x="1388" y="22083"/>
                      <a:pt x="1401" y="22076"/>
                      <a:pt x="1401" y="22061"/>
                    </a:cubicBezTo>
                    <a:cubicBezTo>
                      <a:pt x="1417" y="21679"/>
                      <a:pt x="1510" y="21314"/>
                      <a:pt x="1570" y="20938"/>
                    </a:cubicBezTo>
                    <a:cubicBezTo>
                      <a:pt x="1630" y="20568"/>
                      <a:pt x="1602" y="20175"/>
                      <a:pt x="1581" y="19805"/>
                    </a:cubicBezTo>
                    <a:cubicBezTo>
                      <a:pt x="1722" y="19658"/>
                      <a:pt x="1842" y="19489"/>
                      <a:pt x="1935" y="19309"/>
                    </a:cubicBezTo>
                    <a:cubicBezTo>
                      <a:pt x="2000" y="19701"/>
                      <a:pt x="2044" y="20099"/>
                      <a:pt x="2060" y="20497"/>
                    </a:cubicBezTo>
                    <a:cubicBezTo>
                      <a:pt x="2082" y="20971"/>
                      <a:pt x="2033" y="21434"/>
                      <a:pt x="2126" y="21903"/>
                    </a:cubicBezTo>
                    <a:cubicBezTo>
                      <a:pt x="2128" y="21919"/>
                      <a:pt x="2142" y="21927"/>
                      <a:pt x="2154" y="21927"/>
                    </a:cubicBezTo>
                    <a:cubicBezTo>
                      <a:pt x="2166" y="21927"/>
                      <a:pt x="2177" y="21919"/>
                      <a:pt x="2175" y="21903"/>
                    </a:cubicBezTo>
                    <a:cubicBezTo>
                      <a:pt x="2109" y="21429"/>
                      <a:pt x="2164" y="20960"/>
                      <a:pt x="2164" y="20486"/>
                    </a:cubicBezTo>
                    <a:cubicBezTo>
                      <a:pt x="2164" y="20028"/>
                      <a:pt x="2115" y="19576"/>
                      <a:pt x="2011" y="19129"/>
                    </a:cubicBezTo>
                    <a:cubicBezTo>
                      <a:pt x="2098" y="18911"/>
                      <a:pt x="2126" y="18677"/>
                      <a:pt x="2098" y="18448"/>
                    </a:cubicBezTo>
                    <a:cubicBezTo>
                      <a:pt x="2094" y="18429"/>
                      <a:pt x="2077" y="18414"/>
                      <a:pt x="2058" y="18414"/>
                    </a:cubicBezTo>
                    <a:cubicBezTo>
                      <a:pt x="2055" y="18414"/>
                      <a:pt x="2052" y="18415"/>
                      <a:pt x="2049" y="18415"/>
                    </a:cubicBezTo>
                    <a:cubicBezTo>
                      <a:pt x="2109" y="17936"/>
                      <a:pt x="2207" y="17462"/>
                      <a:pt x="2344" y="16999"/>
                    </a:cubicBezTo>
                    <a:cubicBezTo>
                      <a:pt x="2442" y="16666"/>
                      <a:pt x="2567" y="16345"/>
                      <a:pt x="2687" y="16018"/>
                    </a:cubicBezTo>
                    <a:cubicBezTo>
                      <a:pt x="2698" y="16012"/>
                      <a:pt x="2703" y="16007"/>
                      <a:pt x="2703" y="15996"/>
                    </a:cubicBezTo>
                    <a:lnTo>
                      <a:pt x="2703" y="15985"/>
                    </a:lnTo>
                    <a:cubicBezTo>
                      <a:pt x="2796" y="15745"/>
                      <a:pt x="2883" y="15500"/>
                      <a:pt x="2959" y="15255"/>
                    </a:cubicBezTo>
                    <a:cubicBezTo>
                      <a:pt x="3286" y="14127"/>
                      <a:pt x="3390" y="12945"/>
                      <a:pt x="3264" y="11779"/>
                    </a:cubicBezTo>
                    <a:cubicBezTo>
                      <a:pt x="3264" y="11755"/>
                      <a:pt x="3244" y="11739"/>
                      <a:pt x="3220" y="11739"/>
                    </a:cubicBezTo>
                    <a:cubicBezTo>
                      <a:pt x="3217" y="11739"/>
                      <a:pt x="3213" y="11740"/>
                      <a:pt x="3210" y="11740"/>
                    </a:cubicBezTo>
                    <a:cubicBezTo>
                      <a:pt x="3270" y="11599"/>
                      <a:pt x="3324" y="11452"/>
                      <a:pt x="3368" y="11304"/>
                    </a:cubicBezTo>
                    <a:cubicBezTo>
                      <a:pt x="3586" y="10602"/>
                      <a:pt x="3700" y="9806"/>
                      <a:pt x="3564" y="9076"/>
                    </a:cubicBezTo>
                    <a:cubicBezTo>
                      <a:pt x="3804" y="8787"/>
                      <a:pt x="3929" y="8466"/>
                      <a:pt x="3804" y="8068"/>
                    </a:cubicBezTo>
                    <a:cubicBezTo>
                      <a:pt x="3978" y="7855"/>
                      <a:pt x="4082" y="7588"/>
                      <a:pt x="4104" y="7310"/>
                    </a:cubicBezTo>
                    <a:cubicBezTo>
                      <a:pt x="4240" y="7185"/>
                      <a:pt x="4371" y="7049"/>
                      <a:pt x="4490" y="6902"/>
                    </a:cubicBezTo>
                    <a:lnTo>
                      <a:pt x="4512" y="6902"/>
                    </a:lnTo>
                    <a:cubicBezTo>
                      <a:pt x="4518" y="6896"/>
                      <a:pt x="4529" y="6880"/>
                      <a:pt x="4518" y="6869"/>
                    </a:cubicBezTo>
                    <a:cubicBezTo>
                      <a:pt x="4757" y="6580"/>
                      <a:pt x="4970" y="6286"/>
                      <a:pt x="5166" y="6079"/>
                    </a:cubicBezTo>
                    <a:cubicBezTo>
                      <a:pt x="5177" y="6068"/>
                      <a:pt x="5177" y="6057"/>
                      <a:pt x="5166" y="6046"/>
                    </a:cubicBezTo>
                    <a:cubicBezTo>
                      <a:pt x="5340" y="5883"/>
                      <a:pt x="5498" y="5681"/>
                      <a:pt x="5711" y="5539"/>
                    </a:cubicBezTo>
                    <a:lnTo>
                      <a:pt x="5716" y="5534"/>
                    </a:lnTo>
                    <a:cubicBezTo>
                      <a:pt x="5967" y="5469"/>
                      <a:pt x="6212" y="5387"/>
                      <a:pt x="6474" y="5381"/>
                    </a:cubicBezTo>
                    <a:cubicBezTo>
                      <a:pt x="6577" y="5381"/>
                      <a:pt x="6670" y="5381"/>
                      <a:pt x="6763" y="5371"/>
                    </a:cubicBezTo>
                    <a:lnTo>
                      <a:pt x="6763" y="5371"/>
                    </a:lnTo>
                    <a:cubicBezTo>
                      <a:pt x="6490" y="5752"/>
                      <a:pt x="6060" y="5964"/>
                      <a:pt x="5689" y="6242"/>
                    </a:cubicBezTo>
                    <a:cubicBezTo>
                      <a:pt x="5346" y="6493"/>
                      <a:pt x="5101" y="6847"/>
                      <a:pt x="4899" y="7212"/>
                    </a:cubicBezTo>
                    <a:cubicBezTo>
                      <a:pt x="4398" y="8100"/>
                      <a:pt x="4294" y="9228"/>
                      <a:pt x="3646" y="10029"/>
                    </a:cubicBezTo>
                    <a:cubicBezTo>
                      <a:pt x="4327" y="9365"/>
                      <a:pt x="4485" y="8297"/>
                      <a:pt x="4883" y="7463"/>
                    </a:cubicBezTo>
                    <a:cubicBezTo>
                      <a:pt x="5112" y="6962"/>
                      <a:pt x="5466" y="6531"/>
                      <a:pt x="5918" y="6215"/>
                    </a:cubicBezTo>
                    <a:cubicBezTo>
                      <a:pt x="6283" y="5964"/>
                      <a:pt x="6665" y="5752"/>
                      <a:pt x="6921" y="5376"/>
                    </a:cubicBezTo>
                    <a:cubicBezTo>
                      <a:pt x="6926" y="5365"/>
                      <a:pt x="6926" y="5360"/>
                      <a:pt x="6932" y="5349"/>
                    </a:cubicBezTo>
                    <a:cubicBezTo>
                      <a:pt x="6953" y="5343"/>
                      <a:pt x="6970" y="5343"/>
                      <a:pt x="6992" y="5338"/>
                    </a:cubicBezTo>
                    <a:lnTo>
                      <a:pt x="7013" y="5349"/>
                    </a:lnTo>
                    <a:cubicBezTo>
                      <a:pt x="7021" y="5355"/>
                      <a:pt x="7029" y="5357"/>
                      <a:pt x="7038" y="5357"/>
                    </a:cubicBezTo>
                    <a:cubicBezTo>
                      <a:pt x="7059" y="5357"/>
                      <a:pt x="7079" y="5340"/>
                      <a:pt x="7079" y="5316"/>
                    </a:cubicBezTo>
                    <a:cubicBezTo>
                      <a:pt x="7150" y="5289"/>
                      <a:pt x="7226" y="5251"/>
                      <a:pt x="7291" y="5207"/>
                    </a:cubicBezTo>
                    <a:cubicBezTo>
                      <a:pt x="7444" y="5109"/>
                      <a:pt x="7564" y="4956"/>
                      <a:pt x="7716" y="4853"/>
                    </a:cubicBezTo>
                    <a:cubicBezTo>
                      <a:pt x="7836" y="4766"/>
                      <a:pt x="8000" y="4722"/>
                      <a:pt x="8141" y="4657"/>
                    </a:cubicBezTo>
                    <a:cubicBezTo>
                      <a:pt x="8141" y="4918"/>
                      <a:pt x="8147" y="5174"/>
                      <a:pt x="8147" y="5430"/>
                    </a:cubicBezTo>
                    <a:cubicBezTo>
                      <a:pt x="7765" y="5828"/>
                      <a:pt x="7166" y="5997"/>
                      <a:pt x="6692" y="6270"/>
                    </a:cubicBezTo>
                    <a:cubicBezTo>
                      <a:pt x="6141" y="6586"/>
                      <a:pt x="5706" y="7081"/>
                      <a:pt x="5297" y="7561"/>
                    </a:cubicBezTo>
                    <a:cubicBezTo>
                      <a:pt x="5285" y="7577"/>
                      <a:pt x="5297" y="7594"/>
                      <a:pt x="5313" y="7594"/>
                    </a:cubicBezTo>
                    <a:cubicBezTo>
                      <a:pt x="5319" y="7594"/>
                      <a:pt x="5324" y="7592"/>
                      <a:pt x="5330" y="7588"/>
                    </a:cubicBezTo>
                    <a:cubicBezTo>
                      <a:pt x="5847" y="7022"/>
                      <a:pt x="6376" y="6515"/>
                      <a:pt x="7079" y="6182"/>
                    </a:cubicBezTo>
                    <a:cubicBezTo>
                      <a:pt x="7444" y="6008"/>
                      <a:pt x="7842" y="5872"/>
                      <a:pt x="8147" y="5610"/>
                    </a:cubicBezTo>
                    <a:lnTo>
                      <a:pt x="8147" y="5741"/>
                    </a:lnTo>
                    <a:lnTo>
                      <a:pt x="8147" y="6090"/>
                    </a:lnTo>
                    <a:cubicBezTo>
                      <a:pt x="8032" y="6242"/>
                      <a:pt x="7858" y="6340"/>
                      <a:pt x="7716" y="6466"/>
                    </a:cubicBezTo>
                    <a:cubicBezTo>
                      <a:pt x="7531" y="6624"/>
                      <a:pt x="7340" y="6776"/>
                      <a:pt x="7144" y="6923"/>
                    </a:cubicBezTo>
                    <a:cubicBezTo>
                      <a:pt x="6779" y="7190"/>
                      <a:pt x="6392" y="7419"/>
                      <a:pt x="6032" y="7692"/>
                    </a:cubicBezTo>
                    <a:cubicBezTo>
                      <a:pt x="5335" y="8220"/>
                      <a:pt x="4856" y="8842"/>
                      <a:pt x="4463" y="9610"/>
                    </a:cubicBezTo>
                    <a:cubicBezTo>
                      <a:pt x="4448" y="9636"/>
                      <a:pt x="4472" y="9660"/>
                      <a:pt x="4495" y="9660"/>
                    </a:cubicBezTo>
                    <a:cubicBezTo>
                      <a:pt x="4506" y="9660"/>
                      <a:pt x="4516" y="9655"/>
                      <a:pt x="4523" y="9643"/>
                    </a:cubicBezTo>
                    <a:cubicBezTo>
                      <a:pt x="4943" y="8842"/>
                      <a:pt x="5548" y="8149"/>
                      <a:pt x="6283" y="7626"/>
                    </a:cubicBezTo>
                    <a:cubicBezTo>
                      <a:pt x="6648" y="7359"/>
                      <a:pt x="7035" y="7131"/>
                      <a:pt x="7400" y="6864"/>
                    </a:cubicBezTo>
                    <a:cubicBezTo>
                      <a:pt x="7634" y="6695"/>
                      <a:pt x="7934" y="6509"/>
                      <a:pt x="8147" y="6291"/>
                    </a:cubicBezTo>
                    <a:lnTo>
                      <a:pt x="8147" y="7294"/>
                    </a:lnTo>
                    <a:cubicBezTo>
                      <a:pt x="8130" y="7294"/>
                      <a:pt x="8114" y="7305"/>
                      <a:pt x="8103" y="7316"/>
                    </a:cubicBezTo>
                    <a:cubicBezTo>
                      <a:pt x="7929" y="7517"/>
                      <a:pt x="7645" y="7566"/>
                      <a:pt x="7406" y="7643"/>
                    </a:cubicBezTo>
                    <a:cubicBezTo>
                      <a:pt x="7090" y="7752"/>
                      <a:pt x="6768" y="7833"/>
                      <a:pt x="6468" y="7975"/>
                    </a:cubicBezTo>
                    <a:cubicBezTo>
                      <a:pt x="6022" y="8188"/>
                      <a:pt x="5733" y="8602"/>
                      <a:pt x="5488" y="9016"/>
                    </a:cubicBezTo>
                    <a:cubicBezTo>
                      <a:pt x="5480" y="9027"/>
                      <a:pt x="5490" y="9035"/>
                      <a:pt x="5500" y="9035"/>
                    </a:cubicBezTo>
                    <a:cubicBezTo>
                      <a:pt x="5505" y="9035"/>
                      <a:pt x="5511" y="9032"/>
                      <a:pt x="5515" y="9027"/>
                    </a:cubicBezTo>
                    <a:cubicBezTo>
                      <a:pt x="5880" y="8444"/>
                      <a:pt x="6283" y="8068"/>
                      <a:pt x="6953" y="7866"/>
                    </a:cubicBezTo>
                    <a:cubicBezTo>
                      <a:pt x="7318" y="7757"/>
                      <a:pt x="7847" y="7730"/>
                      <a:pt x="8147" y="7468"/>
                    </a:cubicBezTo>
                    <a:lnTo>
                      <a:pt x="8147" y="7833"/>
                    </a:lnTo>
                    <a:cubicBezTo>
                      <a:pt x="7934" y="8084"/>
                      <a:pt x="7596" y="8220"/>
                      <a:pt x="7308" y="8373"/>
                    </a:cubicBezTo>
                    <a:cubicBezTo>
                      <a:pt x="6926" y="8564"/>
                      <a:pt x="6556" y="8776"/>
                      <a:pt x="6201" y="9010"/>
                    </a:cubicBezTo>
                    <a:cubicBezTo>
                      <a:pt x="5716" y="9348"/>
                      <a:pt x="5172" y="9822"/>
                      <a:pt x="4970" y="10394"/>
                    </a:cubicBezTo>
                    <a:cubicBezTo>
                      <a:pt x="4963" y="10413"/>
                      <a:pt x="4983" y="10429"/>
                      <a:pt x="5000" y="10429"/>
                    </a:cubicBezTo>
                    <a:cubicBezTo>
                      <a:pt x="5008" y="10429"/>
                      <a:pt x="5015" y="10425"/>
                      <a:pt x="5019" y="10416"/>
                    </a:cubicBezTo>
                    <a:cubicBezTo>
                      <a:pt x="5275" y="9746"/>
                      <a:pt x="5983" y="9239"/>
                      <a:pt x="6572" y="8880"/>
                    </a:cubicBezTo>
                    <a:cubicBezTo>
                      <a:pt x="7057" y="8580"/>
                      <a:pt x="7716" y="8389"/>
                      <a:pt x="8152" y="7991"/>
                    </a:cubicBezTo>
                    <a:lnTo>
                      <a:pt x="8152" y="8874"/>
                    </a:lnTo>
                    <a:cubicBezTo>
                      <a:pt x="8016" y="8956"/>
                      <a:pt x="7945" y="9065"/>
                      <a:pt x="7852" y="9196"/>
                    </a:cubicBezTo>
                    <a:cubicBezTo>
                      <a:pt x="7700" y="9408"/>
                      <a:pt x="7515" y="9593"/>
                      <a:pt x="7297" y="9735"/>
                    </a:cubicBezTo>
                    <a:cubicBezTo>
                      <a:pt x="7008" y="9920"/>
                      <a:pt x="6681" y="10040"/>
                      <a:pt x="6370" y="10182"/>
                    </a:cubicBezTo>
                    <a:cubicBezTo>
                      <a:pt x="5853" y="10416"/>
                      <a:pt x="5368" y="10721"/>
                      <a:pt x="5155" y="11266"/>
                    </a:cubicBezTo>
                    <a:cubicBezTo>
                      <a:pt x="5144" y="11291"/>
                      <a:pt x="5167" y="11312"/>
                      <a:pt x="5187" y="11312"/>
                    </a:cubicBezTo>
                    <a:cubicBezTo>
                      <a:pt x="5197" y="11312"/>
                      <a:pt x="5206" y="11307"/>
                      <a:pt x="5210" y="11294"/>
                    </a:cubicBezTo>
                    <a:cubicBezTo>
                      <a:pt x="5460" y="10640"/>
                      <a:pt x="6136" y="10389"/>
                      <a:pt x="6730" y="10138"/>
                    </a:cubicBezTo>
                    <a:cubicBezTo>
                      <a:pt x="6970" y="10035"/>
                      <a:pt x="7204" y="9920"/>
                      <a:pt x="7427" y="9784"/>
                    </a:cubicBezTo>
                    <a:cubicBezTo>
                      <a:pt x="7733" y="9588"/>
                      <a:pt x="7907" y="9277"/>
                      <a:pt x="8152" y="9027"/>
                    </a:cubicBezTo>
                    <a:lnTo>
                      <a:pt x="8152" y="10275"/>
                    </a:lnTo>
                    <a:lnTo>
                      <a:pt x="8147" y="10275"/>
                    </a:lnTo>
                    <a:cubicBezTo>
                      <a:pt x="7585" y="10743"/>
                      <a:pt x="6921" y="10879"/>
                      <a:pt x="6278" y="11195"/>
                    </a:cubicBezTo>
                    <a:cubicBezTo>
                      <a:pt x="5874" y="11397"/>
                      <a:pt x="5439" y="11691"/>
                      <a:pt x="5248" y="12111"/>
                    </a:cubicBezTo>
                    <a:cubicBezTo>
                      <a:pt x="5241" y="12125"/>
                      <a:pt x="5253" y="12138"/>
                      <a:pt x="5265" y="12138"/>
                    </a:cubicBezTo>
                    <a:cubicBezTo>
                      <a:pt x="5271" y="12138"/>
                      <a:pt x="5277" y="12135"/>
                      <a:pt x="5281" y="12127"/>
                    </a:cubicBezTo>
                    <a:cubicBezTo>
                      <a:pt x="5526" y="11604"/>
                      <a:pt x="6158" y="11310"/>
                      <a:pt x="6665" y="11103"/>
                    </a:cubicBezTo>
                    <a:cubicBezTo>
                      <a:pt x="7209" y="10890"/>
                      <a:pt x="7689" y="10743"/>
                      <a:pt x="8152" y="10384"/>
                    </a:cubicBezTo>
                    <a:lnTo>
                      <a:pt x="8152" y="10438"/>
                    </a:lnTo>
                    <a:lnTo>
                      <a:pt x="8152" y="11119"/>
                    </a:lnTo>
                    <a:cubicBezTo>
                      <a:pt x="8081" y="11163"/>
                      <a:pt x="8027" y="11223"/>
                      <a:pt x="7983" y="11288"/>
                    </a:cubicBezTo>
                    <a:cubicBezTo>
                      <a:pt x="7858" y="11468"/>
                      <a:pt x="7694" y="11615"/>
                      <a:pt x="7498" y="11713"/>
                    </a:cubicBezTo>
                    <a:cubicBezTo>
                      <a:pt x="7128" y="11904"/>
                      <a:pt x="6708" y="11986"/>
                      <a:pt x="6327" y="12160"/>
                    </a:cubicBezTo>
                    <a:cubicBezTo>
                      <a:pt x="6043" y="12291"/>
                      <a:pt x="5787" y="12465"/>
                      <a:pt x="5553" y="12678"/>
                    </a:cubicBezTo>
                    <a:cubicBezTo>
                      <a:pt x="5291" y="12912"/>
                      <a:pt x="5166" y="13201"/>
                      <a:pt x="4954" y="13473"/>
                    </a:cubicBezTo>
                    <a:cubicBezTo>
                      <a:pt x="4933" y="13498"/>
                      <a:pt x="4956" y="13528"/>
                      <a:pt x="4982" y="13528"/>
                    </a:cubicBezTo>
                    <a:cubicBezTo>
                      <a:pt x="4991" y="13528"/>
                      <a:pt x="5000" y="13525"/>
                      <a:pt x="5008" y="13517"/>
                    </a:cubicBezTo>
                    <a:cubicBezTo>
                      <a:pt x="5242" y="13228"/>
                      <a:pt x="5400" y="12923"/>
                      <a:pt x="5695" y="12678"/>
                    </a:cubicBezTo>
                    <a:cubicBezTo>
                      <a:pt x="5994" y="12427"/>
                      <a:pt x="6343" y="12236"/>
                      <a:pt x="6714" y="12111"/>
                    </a:cubicBezTo>
                    <a:cubicBezTo>
                      <a:pt x="7013" y="11996"/>
                      <a:pt x="7373" y="11937"/>
                      <a:pt x="7645" y="11762"/>
                    </a:cubicBezTo>
                    <a:cubicBezTo>
                      <a:pt x="7738" y="11702"/>
                      <a:pt x="7825" y="11637"/>
                      <a:pt x="7912" y="11561"/>
                    </a:cubicBezTo>
                    <a:cubicBezTo>
                      <a:pt x="8005" y="11473"/>
                      <a:pt x="8065" y="11353"/>
                      <a:pt x="8152" y="11261"/>
                    </a:cubicBezTo>
                    <a:lnTo>
                      <a:pt x="8152" y="11261"/>
                    </a:lnTo>
                    <a:cubicBezTo>
                      <a:pt x="8152" y="11719"/>
                      <a:pt x="8152" y="12171"/>
                      <a:pt x="8147" y="12623"/>
                    </a:cubicBezTo>
                    <a:cubicBezTo>
                      <a:pt x="8136" y="12623"/>
                      <a:pt x="8125" y="12629"/>
                      <a:pt x="8114" y="12634"/>
                    </a:cubicBezTo>
                    <a:cubicBezTo>
                      <a:pt x="8016" y="12694"/>
                      <a:pt x="7912" y="12748"/>
                      <a:pt x="7809" y="12797"/>
                    </a:cubicBezTo>
                    <a:cubicBezTo>
                      <a:pt x="7496" y="12760"/>
                      <a:pt x="7194" y="12712"/>
                      <a:pt x="6906" y="12712"/>
                    </a:cubicBezTo>
                    <a:cubicBezTo>
                      <a:pt x="6490" y="12712"/>
                      <a:pt x="6104" y="12811"/>
                      <a:pt x="5760" y="13184"/>
                    </a:cubicBezTo>
                    <a:cubicBezTo>
                      <a:pt x="5748" y="13197"/>
                      <a:pt x="5760" y="13212"/>
                      <a:pt x="5772" y="13212"/>
                    </a:cubicBezTo>
                    <a:cubicBezTo>
                      <a:pt x="5775" y="13212"/>
                      <a:pt x="5779" y="13210"/>
                      <a:pt x="5782" y="13206"/>
                    </a:cubicBezTo>
                    <a:cubicBezTo>
                      <a:pt x="6071" y="12923"/>
                      <a:pt x="6408" y="12792"/>
                      <a:pt x="6806" y="12765"/>
                    </a:cubicBezTo>
                    <a:cubicBezTo>
                      <a:pt x="6835" y="12763"/>
                      <a:pt x="6864" y="12762"/>
                      <a:pt x="6893" y="12762"/>
                    </a:cubicBezTo>
                    <a:cubicBezTo>
                      <a:pt x="7153" y="12762"/>
                      <a:pt x="7395" y="12844"/>
                      <a:pt x="7651" y="12868"/>
                    </a:cubicBezTo>
                    <a:cubicBezTo>
                      <a:pt x="7057" y="13119"/>
                      <a:pt x="6419" y="13255"/>
                      <a:pt x="5847" y="13566"/>
                    </a:cubicBezTo>
                    <a:cubicBezTo>
                      <a:pt x="5417" y="13800"/>
                      <a:pt x="5106" y="14340"/>
                      <a:pt x="5237" y="14824"/>
                    </a:cubicBezTo>
                    <a:cubicBezTo>
                      <a:pt x="5241" y="14843"/>
                      <a:pt x="5254" y="14850"/>
                      <a:pt x="5268" y="14850"/>
                    </a:cubicBezTo>
                    <a:cubicBezTo>
                      <a:pt x="5292" y="14850"/>
                      <a:pt x="5318" y="14828"/>
                      <a:pt x="5308" y="14797"/>
                    </a:cubicBezTo>
                    <a:cubicBezTo>
                      <a:pt x="5024" y="14023"/>
                      <a:pt x="5978" y="13555"/>
                      <a:pt x="6539" y="13364"/>
                    </a:cubicBezTo>
                    <a:cubicBezTo>
                      <a:pt x="7090" y="13179"/>
                      <a:pt x="7629" y="13048"/>
                      <a:pt x="8147" y="12770"/>
                    </a:cubicBezTo>
                    <a:lnTo>
                      <a:pt x="8147" y="13173"/>
                    </a:lnTo>
                    <a:lnTo>
                      <a:pt x="8136" y="13173"/>
                    </a:lnTo>
                    <a:cubicBezTo>
                      <a:pt x="7863" y="13321"/>
                      <a:pt x="7569" y="13451"/>
                      <a:pt x="7308" y="13620"/>
                    </a:cubicBezTo>
                    <a:cubicBezTo>
                      <a:pt x="7155" y="13735"/>
                      <a:pt x="7024" y="13882"/>
                      <a:pt x="6926" y="14051"/>
                    </a:cubicBezTo>
                    <a:cubicBezTo>
                      <a:pt x="6752" y="14116"/>
                      <a:pt x="6599" y="14225"/>
                      <a:pt x="6474" y="14367"/>
                    </a:cubicBezTo>
                    <a:cubicBezTo>
                      <a:pt x="6237" y="14614"/>
                      <a:pt x="5756" y="15679"/>
                      <a:pt x="5275" y="15679"/>
                    </a:cubicBezTo>
                    <a:cubicBezTo>
                      <a:pt x="5237" y="15679"/>
                      <a:pt x="5199" y="15673"/>
                      <a:pt x="5161" y="15658"/>
                    </a:cubicBezTo>
                    <a:cubicBezTo>
                      <a:pt x="5158" y="15657"/>
                      <a:pt x="5156" y="15657"/>
                      <a:pt x="5154" y="15657"/>
                    </a:cubicBezTo>
                    <a:cubicBezTo>
                      <a:pt x="5142" y="15657"/>
                      <a:pt x="5135" y="15671"/>
                      <a:pt x="5144" y="15680"/>
                    </a:cubicBezTo>
                    <a:cubicBezTo>
                      <a:pt x="5193" y="15713"/>
                      <a:pt x="5244" y="15727"/>
                      <a:pt x="5297" y="15727"/>
                    </a:cubicBezTo>
                    <a:cubicBezTo>
                      <a:pt x="5554" y="15727"/>
                      <a:pt x="5837" y="15382"/>
                      <a:pt x="5973" y="15228"/>
                    </a:cubicBezTo>
                    <a:cubicBezTo>
                      <a:pt x="6169" y="15004"/>
                      <a:pt x="6310" y="14743"/>
                      <a:pt x="6490" y="14508"/>
                    </a:cubicBezTo>
                    <a:cubicBezTo>
                      <a:pt x="6637" y="14296"/>
                      <a:pt x="6866" y="14154"/>
                      <a:pt x="7128" y="14127"/>
                    </a:cubicBezTo>
                    <a:cubicBezTo>
                      <a:pt x="7148" y="14124"/>
                      <a:pt x="7168" y="14123"/>
                      <a:pt x="7187" y="14123"/>
                    </a:cubicBezTo>
                    <a:cubicBezTo>
                      <a:pt x="7411" y="14123"/>
                      <a:pt x="7568" y="14290"/>
                      <a:pt x="7743" y="14416"/>
                    </a:cubicBezTo>
                    <a:cubicBezTo>
                      <a:pt x="7526" y="14536"/>
                      <a:pt x="7286" y="14612"/>
                      <a:pt x="7046" y="14726"/>
                    </a:cubicBezTo>
                    <a:cubicBezTo>
                      <a:pt x="6708" y="14890"/>
                      <a:pt x="6430" y="15206"/>
                      <a:pt x="6201" y="15495"/>
                    </a:cubicBezTo>
                    <a:cubicBezTo>
                      <a:pt x="5727" y="16089"/>
                      <a:pt x="5253" y="16939"/>
                      <a:pt x="5281" y="17718"/>
                    </a:cubicBezTo>
                    <a:cubicBezTo>
                      <a:pt x="5281" y="17729"/>
                      <a:pt x="5287" y="17734"/>
                      <a:pt x="5295" y="17734"/>
                    </a:cubicBezTo>
                    <a:cubicBezTo>
                      <a:pt x="5302" y="17734"/>
                      <a:pt x="5311" y="17729"/>
                      <a:pt x="5313" y="17718"/>
                    </a:cubicBezTo>
                    <a:cubicBezTo>
                      <a:pt x="5466" y="16813"/>
                      <a:pt x="5885" y="15974"/>
                      <a:pt x="6507" y="15299"/>
                    </a:cubicBezTo>
                    <a:cubicBezTo>
                      <a:pt x="6806" y="14983"/>
                      <a:pt x="7133" y="14824"/>
                      <a:pt x="7531" y="14677"/>
                    </a:cubicBezTo>
                    <a:cubicBezTo>
                      <a:pt x="7760" y="14596"/>
                      <a:pt x="8000" y="14487"/>
                      <a:pt x="8136" y="14285"/>
                    </a:cubicBezTo>
                    <a:lnTo>
                      <a:pt x="8136" y="14868"/>
                    </a:lnTo>
                    <a:cubicBezTo>
                      <a:pt x="8130" y="14868"/>
                      <a:pt x="8130" y="14874"/>
                      <a:pt x="8125" y="14879"/>
                    </a:cubicBezTo>
                    <a:cubicBezTo>
                      <a:pt x="7231" y="15996"/>
                      <a:pt x="6109" y="16988"/>
                      <a:pt x="5929" y="18486"/>
                    </a:cubicBezTo>
                    <a:cubicBezTo>
                      <a:pt x="5858" y="18541"/>
                      <a:pt x="5787" y="18601"/>
                      <a:pt x="5722" y="18661"/>
                    </a:cubicBezTo>
                    <a:cubicBezTo>
                      <a:pt x="5373" y="18960"/>
                      <a:pt x="5084" y="19320"/>
                      <a:pt x="4687" y="19565"/>
                    </a:cubicBezTo>
                    <a:cubicBezTo>
                      <a:pt x="4668" y="19579"/>
                      <a:pt x="4681" y="19600"/>
                      <a:pt x="4698" y="19600"/>
                    </a:cubicBezTo>
                    <a:cubicBezTo>
                      <a:pt x="4701" y="19600"/>
                      <a:pt x="4705" y="19600"/>
                      <a:pt x="4708" y="19598"/>
                    </a:cubicBezTo>
                    <a:cubicBezTo>
                      <a:pt x="5019" y="19429"/>
                      <a:pt x="5270" y="19200"/>
                      <a:pt x="5526" y="18955"/>
                    </a:cubicBezTo>
                    <a:cubicBezTo>
                      <a:pt x="5662" y="18824"/>
                      <a:pt x="5798" y="18704"/>
                      <a:pt x="5945" y="18590"/>
                    </a:cubicBezTo>
                    <a:cubicBezTo>
                      <a:pt x="5948" y="18591"/>
                      <a:pt x="5951" y="18591"/>
                      <a:pt x="5954" y="18591"/>
                    </a:cubicBezTo>
                    <a:cubicBezTo>
                      <a:pt x="5967" y="18591"/>
                      <a:pt x="5979" y="18581"/>
                      <a:pt x="5983" y="18568"/>
                    </a:cubicBezTo>
                    <a:lnTo>
                      <a:pt x="5983" y="18562"/>
                    </a:lnTo>
                    <a:cubicBezTo>
                      <a:pt x="6000" y="18546"/>
                      <a:pt x="6022" y="18530"/>
                      <a:pt x="6038" y="18519"/>
                    </a:cubicBezTo>
                    <a:cubicBezTo>
                      <a:pt x="6250" y="18361"/>
                      <a:pt x="6485" y="18372"/>
                      <a:pt x="6725" y="18334"/>
                    </a:cubicBezTo>
                    <a:lnTo>
                      <a:pt x="6725" y="18372"/>
                    </a:lnTo>
                    <a:cubicBezTo>
                      <a:pt x="6725" y="18546"/>
                      <a:pt x="6725" y="18721"/>
                      <a:pt x="6719" y="18900"/>
                    </a:cubicBezTo>
                    <a:cubicBezTo>
                      <a:pt x="6534" y="18928"/>
                      <a:pt x="6365" y="19020"/>
                      <a:pt x="6245" y="19162"/>
                    </a:cubicBezTo>
                    <a:cubicBezTo>
                      <a:pt x="6005" y="19402"/>
                      <a:pt x="5874" y="19614"/>
                      <a:pt x="5542" y="19750"/>
                    </a:cubicBezTo>
                    <a:cubicBezTo>
                      <a:pt x="5106" y="19930"/>
                      <a:pt x="4638" y="19974"/>
                      <a:pt x="4371" y="20404"/>
                    </a:cubicBezTo>
                    <a:cubicBezTo>
                      <a:pt x="4363" y="20416"/>
                      <a:pt x="4374" y="20427"/>
                      <a:pt x="4385" y="20427"/>
                    </a:cubicBezTo>
                    <a:cubicBezTo>
                      <a:pt x="4390" y="20427"/>
                      <a:pt x="4395" y="20425"/>
                      <a:pt x="4398" y="20421"/>
                    </a:cubicBezTo>
                    <a:cubicBezTo>
                      <a:pt x="4687" y="20001"/>
                      <a:pt x="5210" y="19963"/>
                      <a:pt x="5651" y="19799"/>
                    </a:cubicBezTo>
                    <a:lnTo>
                      <a:pt x="5662" y="19799"/>
                    </a:lnTo>
                    <a:cubicBezTo>
                      <a:pt x="5569" y="20083"/>
                      <a:pt x="5526" y="20339"/>
                      <a:pt x="5357" y="20595"/>
                    </a:cubicBezTo>
                    <a:cubicBezTo>
                      <a:pt x="5275" y="20726"/>
                      <a:pt x="5177" y="20846"/>
                      <a:pt x="5084" y="20971"/>
                    </a:cubicBezTo>
                    <a:cubicBezTo>
                      <a:pt x="5080" y="20962"/>
                      <a:pt x="5068" y="20953"/>
                      <a:pt x="5055" y="20953"/>
                    </a:cubicBezTo>
                    <a:cubicBezTo>
                      <a:pt x="5052" y="20953"/>
                      <a:pt x="5049" y="20954"/>
                      <a:pt x="5046" y="20955"/>
                    </a:cubicBezTo>
                    <a:cubicBezTo>
                      <a:pt x="4747" y="21015"/>
                      <a:pt x="4496" y="21222"/>
                      <a:pt x="4381" y="21510"/>
                    </a:cubicBezTo>
                    <a:cubicBezTo>
                      <a:pt x="4374" y="21521"/>
                      <a:pt x="4383" y="21529"/>
                      <a:pt x="4394" y="21529"/>
                    </a:cubicBezTo>
                    <a:cubicBezTo>
                      <a:pt x="4399" y="21529"/>
                      <a:pt x="4405" y="21527"/>
                      <a:pt x="4409" y="21521"/>
                    </a:cubicBezTo>
                    <a:cubicBezTo>
                      <a:pt x="4480" y="21391"/>
                      <a:pt x="4578" y="21282"/>
                      <a:pt x="4703" y="21200"/>
                    </a:cubicBezTo>
                    <a:cubicBezTo>
                      <a:pt x="4806" y="21145"/>
                      <a:pt x="4910" y="21096"/>
                      <a:pt x="5024" y="21058"/>
                    </a:cubicBezTo>
                    <a:lnTo>
                      <a:pt x="5024" y="21058"/>
                    </a:lnTo>
                    <a:cubicBezTo>
                      <a:pt x="4997" y="21102"/>
                      <a:pt x="4970" y="21140"/>
                      <a:pt x="4943" y="21183"/>
                    </a:cubicBezTo>
                    <a:cubicBezTo>
                      <a:pt x="4812" y="21396"/>
                      <a:pt x="4725" y="21641"/>
                      <a:pt x="4697" y="21892"/>
                    </a:cubicBezTo>
                    <a:cubicBezTo>
                      <a:pt x="4262" y="22388"/>
                      <a:pt x="4262" y="23025"/>
                      <a:pt x="4278" y="23652"/>
                    </a:cubicBezTo>
                    <a:cubicBezTo>
                      <a:pt x="4289" y="23979"/>
                      <a:pt x="4278" y="24338"/>
                      <a:pt x="4371" y="24654"/>
                    </a:cubicBezTo>
                    <a:cubicBezTo>
                      <a:pt x="4474" y="25052"/>
                      <a:pt x="4697" y="25396"/>
                      <a:pt x="4850" y="25771"/>
                    </a:cubicBezTo>
                    <a:cubicBezTo>
                      <a:pt x="4854" y="25779"/>
                      <a:pt x="4862" y="25783"/>
                      <a:pt x="4869" y="25783"/>
                    </a:cubicBezTo>
                    <a:cubicBezTo>
                      <a:pt x="4882" y="25783"/>
                      <a:pt x="4895" y="25772"/>
                      <a:pt x="4888" y="25755"/>
                    </a:cubicBezTo>
                    <a:cubicBezTo>
                      <a:pt x="4790" y="25494"/>
                      <a:pt x="4659" y="25243"/>
                      <a:pt x="4550" y="24981"/>
                    </a:cubicBezTo>
                    <a:cubicBezTo>
                      <a:pt x="4409" y="24644"/>
                      <a:pt x="4392" y="24262"/>
                      <a:pt x="4381" y="23892"/>
                    </a:cubicBezTo>
                    <a:cubicBezTo>
                      <a:pt x="4360" y="23254"/>
                      <a:pt x="4316" y="22595"/>
                      <a:pt x="4681" y="22044"/>
                    </a:cubicBezTo>
                    <a:lnTo>
                      <a:pt x="4681" y="22044"/>
                    </a:lnTo>
                    <a:cubicBezTo>
                      <a:pt x="4670" y="22224"/>
                      <a:pt x="4665" y="22409"/>
                      <a:pt x="4659" y="22600"/>
                    </a:cubicBezTo>
                    <a:cubicBezTo>
                      <a:pt x="4659" y="22606"/>
                      <a:pt x="4664" y="22610"/>
                      <a:pt x="4669" y="22610"/>
                    </a:cubicBezTo>
                    <a:cubicBezTo>
                      <a:pt x="4672" y="22610"/>
                      <a:pt x="4676" y="22608"/>
                      <a:pt x="4676" y="22600"/>
                    </a:cubicBezTo>
                    <a:cubicBezTo>
                      <a:pt x="4714" y="22388"/>
                      <a:pt x="4719" y="22170"/>
                      <a:pt x="4741" y="21957"/>
                    </a:cubicBezTo>
                    <a:lnTo>
                      <a:pt x="4757" y="21941"/>
                    </a:lnTo>
                    <a:cubicBezTo>
                      <a:pt x="4768" y="21925"/>
                      <a:pt x="4768" y="21903"/>
                      <a:pt x="4757" y="21886"/>
                    </a:cubicBezTo>
                    <a:cubicBezTo>
                      <a:pt x="4757" y="21870"/>
                      <a:pt x="4763" y="21848"/>
                      <a:pt x="4763" y="21826"/>
                    </a:cubicBezTo>
                    <a:cubicBezTo>
                      <a:pt x="4817" y="21543"/>
                      <a:pt x="4981" y="21276"/>
                      <a:pt x="5139" y="21036"/>
                    </a:cubicBezTo>
                    <a:cubicBezTo>
                      <a:pt x="5210" y="20933"/>
                      <a:pt x="5286" y="20835"/>
                      <a:pt x="5362" y="20731"/>
                    </a:cubicBezTo>
                    <a:cubicBezTo>
                      <a:pt x="5684" y="21031"/>
                      <a:pt x="5706" y="21472"/>
                      <a:pt x="5738" y="21903"/>
                    </a:cubicBezTo>
                    <a:cubicBezTo>
                      <a:pt x="5569" y="22202"/>
                      <a:pt x="5362" y="22453"/>
                      <a:pt x="5248" y="22791"/>
                    </a:cubicBezTo>
                    <a:cubicBezTo>
                      <a:pt x="5123" y="23161"/>
                      <a:pt x="5095" y="23565"/>
                      <a:pt x="5101" y="23957"/>
                    </a:cubicBezTo>
                    <a:cubicBezTo>
                      <a:pt x="5117" y="24889"/>
                      <a:pt x="5411" y="25788"/>
                      <a:pt x="5449" y="26720"/>
                    </a:cubicBezTo>
                    <a:cubicBezTo>
                      <a:pt x="5068" y="27145"/>
                      <a:pt x="4888" y="27690"/>
                      <a:pt x="4763" y="28251"/>
                    </a:cubicBezTo>
                    <a:cubicBezTo>
                      <a:pt x="4756" y="28275"/>
                      <a:pt x="4780" y="28292"/>
                      <a:pt x="4801" y="28292"/>
                    </a:cubicBezTo>
                    <a:cubicBezTo>
                      <a:pt x="4813" y="28292"/>
                      <a:pt x="4824" y="28287"/>
                      <a:pt x="4828" y="28273"/>
                    </a:cubicBezTo>
                    <a:cubicBezTo>
                      <a:pt x="4932" y="27929"/>
                      <a:pt x="5057" y="27591"/>
                      <a:pt x="5204" y="27270"/>
                    </a:cubicBezTo>
                    <a:cubicBezTo>
                      <a:pt x="5270" y="27128"/>
                      <a:pt x="5357" y="26998"/>
                      <a:pt x="5460" y="26883"/>
                    </a:cubicBezTo>
                    <a:cubicBezTo>
                      <a:pt x="5591" y="27237"/>
                      <a:pt x="5646" y="27624"/>
                      <a:pt x="5624" y="28006"/>
                    </a:cubicBezTo>
                    <a:lnTo>
                      <a:pt x="5618" y="28006"/>
                    </a:lnTo>
                    <a:cubicBezTo>
                      <a:pt x="5019" y="28534"/>
                      <a:pt x="4425" y="29084"/>
                      <a:pt x="4185" y="29880"/>
                    </a:cubicBezTo>
                    <a:cubicBezTo>
                      <a:pt x="3907" y="30817"/>
                      <a:pt x="4114" y="31695"/>
                      <a:pt x="4174" y="32648"/>
                    </a:cubicBezTo>
                    <a:cubicBezTo>
                      <a:pt x="4174" y="32654"/>
                      <a:pt x="4178" y="32656"/>
                      <a:pt x="4183" y="32656"/>
                    </a:cubicBezTo>
                    <a:cubicBezTo>
                      <a:pt x="4187" y="32656"/>
                      <a:pt x="4191" y="32654"/>
                      <a:pt x="4191" y="32648"/>
                    </a:cubicBezTo>
                    <a:cubicBezTo>
                      <a:pt x="4196" y="31787"/>
                      <a:pt x="4033" y="30964"/>
                      <a:pt x="4229" y="30114"/>
                    </a:cubicBezTo>
                    <a:cubicBezTo>
                      <a:pt x="4414" y="29281"/>
                      <a:pt x="5003" y="28665"/>
                      <a:pt x="5618" y="28125"/>
                    </a:cubicBezTo>
                    <a:lnTo>
                      <a:pt x="5618" y="28125"/>
                    </a:lnTo>
                    <a:cubicBezTo>
                      <a:pt x="5613" y="28240"/>
                      <a:pt x="5602" y="28349"/>
                      <a:pt x="5591" y="28463"/>
                    </a:cubicBezTo>
                    <a:cubicBezTo>
                      <a:pt x="5586" y="28469"/>
                      <a:pt x="5580" y="28469"/>
                      <a:pt x="5580" y="28474"/>
                    </a:cubicBezTo>
                    <a:cubicBezTo>
                      <a:pt x="5264" y="28872"/>
                      <a:pt x="4899" y="29242"/>
                      <a:pt x="4648" y="29689"/>
                    </a:cubicBezTo>
                    <a:cubicBezTo>
                      <a:pt x="4550" y="29869"/>
                      <a:pt x="4485" y="30065"/>
                      <a:pt x="4452" y="30267"/>
                    </a:cubicBezTo>
                    <a:cubicBezTo>
                      <a:pt x="4398" y="30561"/>
                      <a:pt x="4501" y="30844"/>
                      <a:pt x="4480" y="31139"/>
                    </a:cubicBezTo>
                    <a:cubicBezTo>
                      <a:pt x="4480" y="31157"/>
                      <a:pt x="4495" y="31168"/>
                      <a:pt x="4508" y="31168"/>
                    </a:cubicBezTo>
                    <a:cubicBezTo>
                      <a:pt x="4519" y="31168"/>
                      <a:pt x="4529" y="31161"/>
                      <a:pt x="4529" y="31144"/>
                    </a:cubicBezTo>
                    <a:cubicBezTo>
                      <a:pt x="4545" y="30975"/>
                      <a:pt x="4539" y="30806"/>
                      <a:pt x="4518" y="30637"/>
                    </a:cubicBezTo>
                    <a:cubicBezTo>
                      <a:pt x="4485" y="30310"/>
                      <a:pt x="4578" y="30005"/>
                      <a:pt x="4719" y="29722"/>
                    </a:cubicBezTo>
                    <a:cubicBezTo>
                      <a:pt x="4926" y="29302"/>
                      <a:pt x="5302" y="28975"/>
                      <a:pt x="5580" y="28600"/>
                    </a:cubicBezTo>
                    <a:lnTo>
                      <a:pt x="5580" y="28600"/>
                    </a:lnTo>
                    <a:cubicBezTo>
                      <a:pt x="5564" y="28725"/>
                      <a:pt x="5542" y="28856"/>
                      <a:pt x="5526" y="28975"/>
                    </a:cubicBezTo>
                    <a:cubicBezTo>
                      <a:pt x="5422" y="29668"/>
                      <a:pt x="5177" y="30365"/>
                      <a:pt x="5177" y="31062"/>
                    </a:cubicBezTo>
                    <a:cubicBezTo>
                      <a:pt x="5177" y="31075"/>
                      <a:pt x="5186" y="31081"/>
                      <a:pt x="5195" y="31081"/>
                    </a:cubicBezTo>
                    <a:cubicBezTo>
                      <a:pt x="5205" y="31081"/>
                      <a:pt x="5215" y="31074"/>
                      <a:pt x="5215" y="31062"/>
                    </a:cubicBezTo>
                    <a:cubicBezTo>
                      <a:pt x="5237" y="30654"/>
                      <a:pt x="5297" y="30251"/>
                      <a:pt x="5406" y="29853"/>
                    </a:cubicBezTo>
                    <a:cubicBezTo>
                      <a:pt x="5444" y="30065"/>
                      <a:pt x="5558" y="30256"/>
                      <a:pt x="5662" y="30458"/>
                    </a:cubicBezTo>
                    <a:cubicBezTo>
                      <a:pt x="5657" y="30463"/>
                      <a:pt x="5651" y="30474"/>
                      <a:pt x="5646" y="30479"/>
                    </a:cubicBezTo>
                    <a:cubicBezTo>
                      <a:pt x="5564" y="30964"/>
                      <a:pt x="5417" y="31428"/>
                      <a:pt x="5204" y="31869"/>
                    </a:cubicBezTo>
                    <a:cubicBezTo>
                      <a:pt x="4981" y="32305"/>
                      <a:pt x="4736" y="32708"/>
                      <a:pt x="4583" y="33182"/>
                    </a:cubicBezTo>
                    <a:cubicBezTo>
                      <a:pt x="4485" y="33498"/>
                      <a:pt x="4425" y="33825"/>
                      <a:pt x="4409" y="34157"/>
                    </a:cubicBezTo>
                    <a:cubicBezTo>
                      <a:pt x="4076" y="34599"/>
                      <a:pt x="3896" y="35013"/>
                      <a:pt x="3924" y="35569"/>
                    </a:cubicBezTo>
                    <a:cubicBezTo>
                      <a:pt x="3962" y="36288"/>
                      <a:pt x="4158" y="37007"/>
                      <a:pt x="4071" y="37727"/>
                    </a:cubicBezTo>
                    <a:cubicBezTo>
                      <a:pt x="3995" y="38386"/>
                      <a:pt x="3662" y="39007"/>
                      <a:pt x="3324" y="39563"/>
                    </a:cubicBezTo>
                    <a:lnTo>
                      <a:pt x="3270" y="39655"/>
                    </a:lnTo>
                    <a:cubicBezTo>
                      <a:pt x="3265" y="39654"/>
                      <a:pt x="3260" y="39653"/>
                      <a:pt x="3255" y="39653"/>
                    </a:cubicBezTo>
                    <a:cubicBezTo>
                      <a:pt x="3234" y="39653"/>
                      <a:pt x="3215" y="39671"/>
                      <a:pt x="3215" y="39694"/>
                    </a:cubicBezTo>
                    <a:lnTo>
                      <a:pt x="3215" y="39732"/>
                    </a:lnTo>
                    <a:cubicBezTo>
                      <a:pt x="3090" y="39939"/>
                      <a:pt x="2959" y="40135"/>
                      <a:pt x="2823" y="40326"/>
                    </a:cubicBezTo>
                    <a:cubicBezTo>
                      <a:pt x="2818" y="40326"/>
                      <a:pt x="2807" y="40326"/>
                      <a:pt x="2801" y="40331"/>
                    </a:cubicBezTo>
                    <a:cubicBezTo>
                      <a:pt x="2714" y="40407"/>
                      <a:pt x="2638" y="40495"/>
                      <a:pt x="2545" y="40565"/>
                    </a:cubicBezTo>
                    <a:cubicBezTo>
                      <a:pt x="2436" y="40647"/>
                      <a:pt x="2316" y="40718"/>
                      <a:pt x="2202" y="40794"/>
                    </a:cubicBezTo>
                    <a:cubicBezTo>
                      <a:pt x="2006" y="40909"/>
                      <a:pt x="1853" y="41089"/>
                      <a:pt x="1766" y="41301"/>
                    </a:cubicBezTo>
                    <a:cubicBezTo>
                      <a:pt x="1762" y="41312"/>
                      <a:pt x="1770" y="41320"/>
                      <a:pt x="1779" y="41320"/>
                    </a:cubicBezTo>
                    <a:cubicBezTo>
                      <a:pt x="1784" y="41320"/>
                      <a:pt x="1789" y="41318"/>
                      <a:pt x="1793" y="41312"/>
                    </a:cubicBezTo>
                    <a:cubicBezTo>
                      <a:pt x="1902" y="41045"/>
                      <a:pt x="2131" y="40903"/>
                      <a:pt x="2365" y="40756"/>
                    </a:cubicBezTo>
                    <a:cubicBezTo>
                      <a:pt x="2447" y="40713"/>
                      <a:pt x="2540" y="40658"/>
                      <a:pt x="2621" y="40604"/>
                    </a:cubicBezTo>
                    <a:lnTo>
                      <a:pt x="2621" y="40604"/>
                    </a:lnTo>
                    <a:cubicBezTo>
                      <a:pt x="2469" y="40805"/>
                      <a:pt x="2305" y="41001"/>
                      <a:pt x="2136" y="41192"/>
                    </a:cubicBezTo>
                    <a:cubicBezTo>
                      <a:pt x="2124" y="41205"/>
                      <a:pt x="2138" y="41224"/>
                      <a:pt x="2155" y="41224"/>
                    </a:cubicBezTo>
                    <a:cubicBezTo>
                      <a:pt x="2159" y="41224"/>
                      <a:pt x="2164" y="41223"/>
                      <a:pt x="2169" y="41219"/>
                    </a:cubicBezTo>
                    <a:cubicBezTo>
                      <a:pt x="2551" y="40816"/>
                      <a:pt x="2905" y="40380"/>
                      <a:pt x="3221" y="39922"/>
                    </a:cubicBezTo>
                    <a:lnTo>
                      <a:pt x="3221" y="39922"/>
                    </a:lnTo>
                    <a:cubicBezTo>
                      <a:pt x="3232" y="40233"/>
                      <a:pt x="3183" y="40549"/>
                      <a:pt x="3068" y="40838"/>
                    </a:cubicBezTo>
                    <a:cubicBezTo>
                      <a:pt x="3030" y="40920"/>
                      <a:pt x="2992" y="41001"/>
                      <a:pt x="2954" y="41083"/>
                    </a:cubicBezTo>
                    <a:lnTo>
                      <a:pt x="2910" y="41083"/>
                    </a:lnTo>
                    <a:cubicBezTo>
                      <a:pt x="2883" y="41083"/>
                      <a:pt x="2888" y="41116"/>
                      <a:pt x="2910" y="41116"/>
                    </a:cubicBezTo>
                    <a:lnTo>
                      <a:pt x="2932" y="41116"/>
                    </a:lnTo>
                    <a:cubicBezTo>
                      <a:pt x="2828" y="41317"/>
                      <a:pt x="2720" y="41514"/>
                      <a:pt x="2627" y="41721"/>
                    </a:cubicBezTo>
                    <a:cubicBezTo>
                      <a:pt x="2623" y="41731"/>
                      <a:pt x="2634" y="41740"/>
                      <a:pt x="2644" y="41740"/>
                    </a:cubicBezTo>
                    <a:cubicBezTo>
                      <a:pt x="2650" y="41740"/>
                      <a:pt x="2656" y="41737"/>
                      <a:pt x="2660" y="41732"/>
                    </a:cubicBezTo>
                    <a:cubicBezTo>
                      <a:pt x="2758" y="41524"/>
                      <a:pt x="2872" y="41323"/>
                      <a:pt x="2981" y="41116"/>
                    </a:cubicBezTo>
                    <a:cubicBezTo>
                      <a:pt x="3542" y="41099"/>
                      <a:pt x="4142" y="40805"/>
                      <a:pt x="4360" y="40271"/>
                    </a:cubicBezTo>
                    <a:cubicBezTo>
                      <a:pt x="4643" y="39579"/>
                      <a:pt x="4251" y="38724"/>
                      <a:pt x="4648" y="38086"/>
                    </a:cubicBezTo>
                    <a:cubicBezTo>
                      <a:pt x="4648" y="38092"/>
                      <a:pt x="4654" y="38103"/>
                      <a:pt x="4654" y="38113"/>
                    </a:cubicBezTo>
                    <a:cubicBezTo>
                      <a:pt x="4796" y="38555"/>
                      <a:pt x="4845" y="39018"/>
                      <a:pt x="4790" y="39481"/>
                    </a:cubicBezTo>
                    <a:cubicBezTo>
                      <a:pt x="4790" y="39489"/>
                      <a:pt x="4796" y="39493"/>
                      <a:pt x="4801" y="39493"/>
                    </a:cubicBezTo>
                    <a:cubicBezTo>
                      <a:pt x="4806" y="39493"/>
                      <a:pt x="4812" y="39489"/>
                      <a:pt x="4812" y="39481"/>
                    </a:cubicBezTo>
                    <a:cubicBezTo>
                      <a:pt x="4888" y="39094"/>
                      <a:pt x="4883" y="38696"/>
                      <a:pt x="4796" y="38310"/>
                    </a:cubicBezTo>
                    <a:cubicBezTo>
                      <a:pt x="4757" y="38119"/>
                      <a:pt x="4697" y="37928"/>
                      <a:pt x="4616" y="37743"/>
                    </a:cubicBezTo>
                    <a:cubicBezTo>
                      <a:pt x="4518" y="37525"/>
                      <a:pt x="4338" y="37367"/>
                      <a:pt x="4229" y="37154"/>
                    </a:cubicBezTo>
                    <a:cubicBezTo>
                      <a:pt x="4223" y="37138"/>
                      <a:pt x="4207" y="37133"/>
                      <a:pt x="4191" y="37133"/>
                    </a:cubicBezTo>
                    <a:cubicBezTo>
                      <a:pt x="4180" y="36882"/>
                      <a:pt x="4147" y="36631"/>
                      <a:pt x="4114" y="36375"/>
                    </a:cubicBezTo>
                    <a:lnTo>
                      <a:pt x="4104" y="36293"/>
                    </a:lnTo>
                    <a:lnTo>
                      <a:pt x="4104" y="36293"/>
                    </a:lnTo>
                    <a:cubicBezTo>
                      <a:pt x="4174" y="36375"/>
                      <a:pt x="4251" y="36451"/>
                      <a:pt x="4332" y="36522"/>
                    </a:cubicBezTo>
                    <a:cubicBezTo>
                      <a:pt x="4599" y="36762"/>
                      <a:pt x="4850" y="36985"/>
                      <a:pt x="5035" y="37291"/>
                    </a:cubicBezTo>
                    <a:cubicBezTo>
                      <a:pt x="5406" y="37928"/>
                      <a:pt x="5362" y="38587"/>
                      <a:pt x="5270" y="39285"/>
                    </a:cubicBezTo>
                    <a:cubicBezTo>
                      <a:pt x="5270" y="39290"/>
                      <a:pt x="5274" y="39293"/>
                      <a:pt x="5278" y="39293"/>
                    </a:cubicBezTo>
                    <a:cubicBezTo>
                      <a:pt x="5282" y="39293"/>
                      <a:pt x="5286" y="39290"/>
                      <a:pt x="5286" y="39285"/>
                    </a:cubicBezTo>
                    <a:cubicBezTo>
                      <a:pt x="5411" y="38675"/>
                      <a:pt x="5488" y="38146"/>
                      <a:pt x="5275" y="37541"/>
                    </a:cubicBezTo>
                    <a:cubicBezTo>
                      <a:pt x="5052" y="36893"/>
                      <a:pt x="4490" y="36577"/>
                      <a:pt x="4098" y="36054"/>
                    </a:cubicBezTo>
                    <a:cubicBezTo>
                      <a:pt x="4093" y="36048"/>
                      <a:pt x="4082" y="36037"/>
                      <a:pt x="4071" y="36037"/>
                    </a:cubicBezTo>
                    <a:cubicBezTo>
                      <a:pt x="4033" y="35749"/>
                      <a:pt x="4022" y="35454"/>
                      <a:pt x="4038" y="35160"/>
                    </a:cubicBezTo>
                    <a:cubicBezTo>
                      <a:pt x="4060" y="34860"/>
                      <a:pt x="4229" y="34588"/>
                      <a:pt x="4392" y="34332"/>
                    </a:cubicBezTo>
                    <a:lnTo>
                      <a:pt x="4392" y="34386"/>
                    </a:lnTo>
                    <a:cubicBezTo>
                      <a:pt x="4392" y="34860"/>
                      <a:pt x="4376" y="35340"/>
                      <a:pt x="4556" y="35792"/>
                    </a:cubicBezTo>
                    <a:cubicBezTo>
                      <a:pt x="4562" y="35802"/>
                      <a:pt x="4571" y="35806"/>
                      <a:pt x="4580" y="35806"/>
                    </a:cubicBezTo>
                    <a:cubicBezTo>
                      <a:pt x="4596" y="35806"/>
                      <a:pt x="4612" y="35792"/>
                      <a:pt x="4605" y="35770"/>
                    </a:cubicBezTo>
                    <a:cubicBezTo>
                      <a:pt x="4430" y="35324"/>
                      <a:pt x="4469" y="34849"/>
                      <a:pt x="4485" y="34375"/>
                    </a:cubicBezTo>
                    <a:cubicBezTo>
                      <a:pt x="4496" y="33858"/>
                      <a:pt x="4599" y="33346"/>
                      <a:pt x="4790" y="32866"/>
                    </a:cubicBezTo>
                    <a:cubicBezTo>
                      <a:pt x="4850" y="32713"/>
                      <a:pt x="4915" y="32566"/>
                      <a:pt x="4986" y="32425"/>
                    </a:cubicBezTo>
                    <a:cubicBezTo>
                      <a:pt x="5057" y="32795"/>
                      <a:pt x="5182" y="33149"/>
                      <a:pt x="5199" y="33525"/>
                    </a:cubicBezTo>
                    <a:cubicBezTo>
                      <a:pt x="5215" y="33978"/>
                      <a:pt x="5068" y="34424"/>
                      <a:pt x="4992" y="34860"/>
                    </a:cubicBezTo>
                    <a:cubicBezTo>
                      <a:pt x="4926" y="35258"/>
                      <a:pt x="4856" y="35868"/>
                      <a:pt x="5128" y="36195"/>
                    </a:cubicBezTo>
                    <a:cubicBezTo>
                      <a:pt x="5133" y="36202"/>
                      <a:pt x="5139" y="36204"/>
                      <a:pt x="5145" y="36204"/>
                    </a:cubicBezTo>
                    <a:cubicBezTo>
                      <a:pt x="5159" y="36204"/>
                      <a:pt x="5172" y="36189"/>
                      <a:pt x="5161" y="36174"/>
                    </a:cubicBezTo>
                    <a:cubicBezTo>
                      <a:pt x="4812" y="35732"/>
                      <a:pt x="5063" y="34877"/>
                      <a:pt x="5166" y="34392"/>
                    </a:cubicBezTo>
                    <a:cubicBezTo>
                      <a:pt x="5248" y="34065"/>
                      <a:pt x="5286" y="33727"/>
                      <a:pt x="5281" y="33395"/>
                    </a:cubicBezTo>
                    <a:cubicBezTo>
                      <a:pt x="5270" y="33051"/>
                      <a:pt x="5155" y="32703"/>
                      <a:pt x="5068" y="32370"/>
                    </a:cubicBezTo>
                    <a:cubicBezTo>
                      <a:pt x="5063" y="32356"/>
                      <a:pt x="5050" y="32342"/>
                      <a:pt x="5033" y="32342"/>
                    </a:cubicBezTo>
                    <a:cubicBezTo>
                      <a:pt x="5030" y="32342"/>
                      <a:pt x="5027" y="32342"/>
                      <a:pt x="5024" y="32343"/>
                    </a:cubicBezTo>
                    <a:cubicBezTo>
                      <a:pt x="5308" y="31771"/>
                      <a:pt x="5635" y="31231"/>
                      <a:pt x="5716" y="30572"/>
                    </a:cubicBezTo>
                    <a:cubicBezTo>
                      <a:pt x="5755" y="30648"/>
                      <a:pt x="5787" y="30736"/>
                      <a:pt x="5815" y="30817"/>
                    </a:cubicBezTo>
                    <a:cubicBezTo>
                      <a:pt x="5831" y="30866"/>
                      <a:pt x="5842" y="30910"/>
                      <a:pt x="5853" y="30953"/>
                    </a:cubicBezTo>
                    <a:cubicBezTo>
                      <a:pt x="5853" y="30959"/>
                      <a:pt x="5853" y="30970"/>
                      <a:pt x="5858" y="30975"/>
                    </a:cubicBezTo>
                    <a:cubicBezTo>
                      <a:pt x="5973" y="31504"/>
                      <a:pt x="5847" y="32054"/>
                      <a:pt x="5662" y="32555"/>
                    </a:cubicBezTo>
                    <a:cubicBezTo>
                      <a:pt x="5659" y="32562"/>
                      <a:pt x="5664" y="32567"/>
                      <a:pt x="5669" y="32567"/>
                    </a:cubicBezTo>
                    <a:cubicBezTo>
                      <a:pt x="5673" y="32567"/>
                      <a:pt x="5676" y="32565"/>
                      <a:pt x="5678" y="32561"/>
                    </a:cubicBezTo>
                    <a:cubicBezTo>
                      <a:pt x="5891" y="32147"/>
                      <a:pt x="5994" y="31684"/>
                      <a:pt x="5983" y="31215"/>
                    </a:cubicBezTo>
                    <a:lnTo>
                      <a:pt x="5983" y="31215"/>
                    </a:lnTo>
                    <a:cubicBezTo>
                      <a:pt x="6092" y="31428"/>
                      <a:pt x="6169" y="31662"/>
                      <a:pt x="6207" y="31902"/>
                    </a:cubicBezTo>
                    <a:cubicBezTo>
                      <a:pt x="6245" y="32261"/>
                      <a:pt x="6109" y="32632"/>
                      <a:pt x="6092" y="32991"/>
                    </a:cubicBezTo>
                    <a:cubicBezTo>
                      <a:pt x="6092" y="33001"/>
                      <a:pt x="6100" y="33007"/>
                      <a:pt x="6106" y="33007"/>
                    </a:cubicBezTo>
                    <a:cubicBezTo>
                      <a:pt x="6110" y="33007"/>
                      <a:pt x="6114" y="33004"/>
                      <a:pt x="6114" y="32997"/>
                    </a:cubicBezTo>
                    <a:cubicBezTo>
                      <a:pt x="6174" y="32626"/>
                      <a:pt x="6278" y="32272"/>
                      <a:pt x="6272" y="31896"/>
                    </a:cubicBezTo>
                    <a:cubicBezTo>
                      <a:pt x="6267" y="31586"/>
                      <a:pt x="6120" y="31297"/>
                      <a:pt x="5962" y="31035"/>
                    </a:cubicBezTo>
                    <a:cubicBezTo>
                      <a:pt x="5891" y="30567"/>
                      <a:pt x="5597" y="30207"/>
                      <a:pt x="5466" y="29755"/>
                    </a:cubicBezTo>
                    <a:cubicBezTo>
                      <a:pt x="5461" y="29741"/>
                      <a:pt x="5446" y="29731"/>
                      <a:pt x="5431" y="29731"/>
                    </a:cubicBezTo>
                    <a:cubicBezTo>
                      <a:pt x="5428" y="29731"/>
                      <a:pt x="5425" y="29732"/>
                      <a:pt x="5422" y="29733"/>
                    </a:cubicBezTo>
                    <a:cubicBezTo>
                      <a:pt x="5504" y="29390"/>
                      <a:pt x="5586" y="29057"/>
                      <a:pt x="5635" y="28719"/>
                    </a:cubicBezTo>
                    <a:cubicBezTo>
                      <a:pt x="5733" y="28093"/>
                      <a:pt x="5782" y="27390"/>
                      <a:pt x="5531" y="26790"/>
                    </a:cubicBezTo>
                    <a:cubicBezTo>
                      <a:pt x="5738" y="26567"/>
                      <a:pt x="5989" y="26387"/>
                      <a:pt x="6229" y="26191"/>
                    </a:cubicBezTo>
                    <a:cubicBezTo>
                      <a:pt x="6741" y="25782"/>
                      <a:pt x="7095" y="25259"/>
                      <a:pt x="7128" y="24595"/>
                    </a:cubicBezTo>
                    <a:cubicBezTo>
                      <a:pt x="7128" y="24576"/>
                      <a:pt x="7113" y="24564"/>
                      <a:pt x="7100" y="24564"/>
                    </a:cubicBezTo>
                    <a:cubicBezTo>
                      <a:pt x="7090" y="24564"/>
                      <a:pt x="7081" y="24570"/>
                      <a:pt x="7079" y="24584"/>
                    </a:cubicBezTo>
                    <a:cubicBezTo>
                      <a:pt x="6986" y="25276"/>
                      <a:pt x="6599" y="25712"/>
                      <a:pt x="6125" y="26120"/>
                    </a:cubicBezTo>
                    <a:cubicBezTo>
                      <a:pt x="6071" y="25663"/>
                      <a:pt x="5951" y="25248"/>
                      <a:pt x="5994" y="24774"/>
                    </a:cubicBezTo>
                    <a:cubicBezTo>
                      <a:pt x="6027" y="24366"/>
                      <a:pt x="6234" y="24001"/>
                      <a:pt x="6223" y="23586"/>
                    </a:cubicBezTo>
                    <a:cubicBezTo>
                      <a:pt x="6223" y="23578"/>
                      <a:pt x="6212" y="23572"/>
                      <a:pt x="6202" y="23572"/>
                    </a:cubicBezTo>
                    <a:cubicBezTo>
                      <a:pt x="6193" y="23572"/>
                      <a:pt x="6185" y="23576"/>
                      <a:pt x="6185" y="23586"/>
                    </a:cubicBezTo>
                    <a:cubicBezTo>
                      <a:pt x="6152" y="24071"/>
                      <a:pt x="5896" y="24502"/>
                      <a:pt x="5864" y="24998"/>
                    </a:cubicBezTo>
                    <a:cubicBezTo>
                      <a:pt x="5836" y="25379"/>
                      <a:pt x="5880" y="25837"/>
                      <a:pt x="6043" y="26191"/>
                    </a:cubicBezTo>
                    <a:cubicBezTo>
                      <a:pt x="5924" y="26289"/>
                      <a:pt x="5798" y="26387"/>
                      <a:pt x="5673" y="26485"/>
                    </a:cubicBezTo>
                    <a:cubicBezTo>
                      <a:pt x="5607" y="26545"/>
                      <a:pt x="5542" y="26600"/>
                      <a:pt x="5482" y="26665"/>
                    </a:cubicBezTo>
                    <a:cubicBezTo>
                      <a:pt x="5460" y="25880"/>
                      <a:pt x="5275" y="25112"/>
                      <a:pt x="5199" y="24328"/>
                    </a:cubicBezTo>
                    <a:cubicBezTo>
                      <a:pt x="5155" y="23859"/>
                      <a:pt x="5188" y="23385"/>
                      <a:pt x="5302" y="22927"/>
                    </a:cubicBezTo>
                    <a:cubicBezTo>
                      <a:pt x="5384" y="22600"/>
                      <a:pt x="5591" y="22360"/>
                      <a:pt x="5749" y="22093"/>
                    </a:cubicBezTo>
                    <a:cubicBezTo>
                      <a:pt x="5787" y="22426"/>
                      <a:pt x="5864" y="22742"/>
                      <a:pt x="6131" y="22960"/>
                    </a:cubicBezTo>
                    <a:cubicBezTo>
                      <a:pt x="6138" y="22966"/>
                      <a:pt x="6147" y="22969"/>
                      <a:pt x="6154" y="22969"/>
                    </a:cubicBezTo>
                    <a:cubicBezTo>
                      <a:pt x="6178" y="22969"/>
                      <a:pt x="6196" y="22941"/>
                      <a:pt x="6180" y="22916"/>
                    </a:cubicBezTo>
                    <a:cubicBezTo>
                      <a:pt x="5722" y="22273"/>
                      <a:pt x="6049" y="21200"/>
                      <a:pt x="5384" y="20688"/>
                    </a:cubicBezTo>
                    <a:cubicBezTo>
                      <a:pt x="5422" y="20639"/>
                      <a:pt x="5455" y="20584"/>
                      <a:pt x="5488" y="20530"/>
                    </a:cubicBezTo>
                    <a:cubicBezTo>
                      <a:pt x="5629" y="20279"/>
                      <a:pt x="5673" y="20066"/>
                      <a:pt x="5722" y="19789"/>
                    </a:cubicBezTo>
                    <a:cubicBezTo>
                      <a:pt x="5727" y="19778"/>
                      <a:pt x="5722" y="19767"/>
                      <a:pt x="5716" y="19761"/>
                    </a:cubicBezTo>
                    <a:cubicBezTo>
                      <a:pt x="5847" y="19690"/>
                      <a:pt x="5973" y="19598"/>
                      <a:pt x="6076" y="19489"/>
                    </a:cubicBezTo>
                    <a:lnTo>
                      <a:pt x="6076" y="19489"/>
                    </a:lnTo>
                    <a:cubicBezTo>
                      <a:pt x="5989" y="19729"/>
                      <a:pt x="6038" y="19963"/>
                      <a:pt x="6120" y="20208"/>
                    </a:cubicBezTo>
                    <a:cubicBezTo>
                      <a:pt x="6261" y="20590"/>
                      <a:pt x="6425" y="20965"/>
                      <a:pt x="6621" y="21331"/>
                    </a:cubicBezTo>
                    <a:cubicBezTo>
                      <a:pt x="6599" y="21843"/>
                      <a:pt x="6414" y="22322"/>
                      <a:pt x="6398" y="22834"/>
                    </a:cubicBezTo>
                    <a:cubicBezTo>
                      <a:pt x="6398" y="22851"/>
                      <a:pt x="6412" y="22861"/>
                      <a:pt x="6426" y="22861"/>
                    </a:cubicBezTo>
                    <a:cubicBezTo>
                      <a:pt x="6439" y="22861"/>
                      <a:pt x="6452" y="22853"/>
                      <a:pt x="6452" y="22834"/>
                    </a:cubicBezTo>
                    <a:cubicBezTo>
                      <a:pt x="6485" y="22393"/>
                      <a:pt x="6697" y="21963"/>
                      <a:pt x="6719" y="21521"/>
                    </a:cubicBezTo>
                    <a:cubicBezTo>
                      <a:pt x="6855" y="21794"/>
                      <a:pt x="6992" y="22066"/>
                      <a:pt x="7106" y="22339"/>
                    </a:cubicBezTo>
                    <a:cubicBezTo>
                      <a:pt x="7090" y="22344"/>
                      <a:pt x="7079" y="22355"/>
                      <a:pt x="7073" y="22371"/>
                    </a:cubicBezTo>
                    <a:cubicBezTo>
                      <a:pt x="6975" y="22796"/>
                      <a:pt x="6768" y="23183"/>
                      <a:pt x="6659" y="23608"/>
                    </a:cubicBezTo>
                    <a:cubicBezTo>
                      <a:pt x="6566" y="23990"/>
                      <a:pt x="6659" y="24426"/>
                      <a:pt x="6741" y="24802"/>
                    </a:cubicBezTo>
                    <a:cubicBezTo>
                      <a:pt x="6745" y="24814"/>
                      <a:pt x="6755" y="24820"/>
                      <a:pt x="6766" y="24820"/>
                    </a:cubicBezTo>
                    <a:cubicBezTo>
                      <a:pt x="6782" y="24820"/>
                      <a:pt x="6799" y="24807"/>
                      <a:pt x="6795" y="24791"/>
                    </a:cubicBezTo>
                    <a:cubicBezTo>
                      <a:pt x="6697" y="24328"/>
                      <a:pt x="6654" y="23870"/>
                      <a:pt x="6801" y="23412"/>
                    </a:cubicBezTo>
                    <a:cubicBezTo>
                      <a:pt x="6915" y="23080"/>
                      <a:pt x="7079" y="22775"/>
                      <a:pt x="7144" y="22426"/>
                    </a:cubicBezTo>
                    <a:cubicBezTo>
                      <a:pt x="7367" y="22976"/>
                      <a:pt x="7515" y="23543"/>
                      <a:pt x="7482" y="24169"/>
                    </a:cubicBezTo>
                    <a:cubicBezTo>
                      <a:pt x="7482" y="24188"/>
                      <a:pt x="7496" y="24198"/>
                      <a:pt x="7509" y="24198"/>
                    </a:cubicBezTo>
                    <a:cubicBezTo>
                      <a:pt x="7519" y="24198"/>
                      <a:pt x="7529" y="24192"/>
                      <a:pt x="7531" y="24180"/>
                    </a:cubicBezTo>
                    <a:cubicBezTo>
                      <a:pt x="7624" y="23412"/>
                      <a:pt x="7422" y="22693"/>
                      <a:pt x="7095" y="22006"/>
                    </a:cubicBezTo>
                    <a:cubicBezTo>
                      <a:pt x="6904" y="21598"/>
                      <a:pt x="6697" y="21194"/>
                      <a:pt x="6507" y="20786"/>
                    </a:cubicBezTo>
                    <a:cubicBezTo>
                      <a:pt x="6321" y="20399"/>
                      <a:pt x="6038" y="19930"/>
                      <a:pt x="6163" y="19489"/>
                    </a:cubicBezTo>
                    <a:cubicBezTo>
                      <a:pt x="6169" y="19462"/>
                      <a:pt x="6152" y="19440"/>
                      <a:pt x="6125" y="19440"/>
                    </a:cubicBezTo>
                    <a:cubicBezTo>
                      <a:pt x="6299" y="19265"/>
                      <a:pt x="6463" y="19080"/>
                      <a:pt x="6708" y="18993"/>
                    </a:cubicBezTo>
                    <a:lnTo>
                      <a:pt x="6708" y="18993"/>
                    </a:lnTo>
                    <a:cubicBezTo>
                      <a:pt x="6708" y="19047"/>
                      <a:pt x="6703" y="19102"/>
                      <a:pt x="6697" y="19162"/>
                    </a:cubicBezTo>
                    <a:cubicBezTo>
                      <a:pt x="6686" y="19320"/>
                      <a:pt x="6708" y="19718"/>
                      <a:pt x="6616" y="19859"/>
                    </a:cubicBezTo>
                    <a:cubicBezTo>
                      <a:pt x="6603" y="19875"/>
                      <a:pt x="6615" y="19895"/>
                      <a:pt x="6629" y="19895"/>
                    </a:cubicBezTo>
                    <a:cubicBezTo>
                      <a:pt x="6634" y="19895"/>
                      <a:pt x="6639" y="19892"/>
                      <a:pt x="6643" y="19887"/>
                    </a:cubicBezTo>
                    <a:cubicBezTo>
                      <a:pt x="6801" y="19680"/>
                      <a:pt x="6757" y="19282"/>
                      <a:pt x="6779" y="19031"/>
                    </a:cubicBezTo>
                    <a:cubicBezTo>
                      <a:pt x="6801" y="18786"/>
                      <a:pt x="6795" y="18546"/>
                      <a:pt x="6795" y="18306"/>
                    </a:cubicBezTo>
                    <a:cubicBezTo>
                      <a:pt x="6844" y="18295"/>
                      <a:pt x="6833" y="18219"/>
                      <a:pt x="6795" y="18208"/>
                    </a:cubicBezTo>
                    <a:cubicBezTo>
                      <a:pt x="6795" y="18045"/>
                      <a:pt x="6801" y="17881"/>
                      <a:pt x="6817" y="17718"/>
                    </a:cubicBezTo>
                    <a:cubicBezTo>
                      <a:pt x="6899" y="16922"/>
                      <a:pt x="7509" y="16421"/>
                      <a:pt x="8125" y="15996"/>
                    </a:cubicBezTo>
                    <a:lnTo>
                      <a:pt x="8125" y="16574"/>
                    </a:lnTo>
                    <a:cubicBezTo>
                      <a:pt x="7504" y="17304"/>
                      <a:pt x="7373" y="18399"/>
                      <a:pt x="7749" y="19276"/>
                    </a:cubicBezTo>
                    <a:cubicBezTo>
                      <a:pt x="7753" y="19286"/>
                      <a:pt x="7761" y="19290"/>
                      <a:pt x="7769" y="19290"/>
                    </a:cubicBezTo>
                    <a:cubicBezTo>
                      <a:pt x="7784" y="19290"/>
                      <a:pt x="7799" y="19277"/>
                      <a:pt x="7793" y="19260"/>
                    </a:cubicBezTo>
                    <a:cubicBezTo>
                      <a:pt x="7607" y="18802"/>
                      <a:pt x="7591" y="18339"/>
                      <a:pt x="7656" y="17854"/>
                    </a:cubicBezTo>
                    <a:cubicBezTo>
                      <a:pt x="7711" y="17407"/>
                      <a:pt x="7896" y="17075"/>
                      <a:pt x="8125" y="16721"/>
                    </a:cubicBezTo>
                    <a:cubicBezTo>
                      <a:pt x="8130" y="17761"/>
                      <a:pt x="8147" y="18808"/>
                      <a:pt x="8179" y="19848"/>
                    </a:cubicBezTo>
                    <a:cubicBezTo>
                      <a:pt x="8179" y="19856"/>
                      <a:pt x="8183" y="19859"/>
                      <a:pt x="8186" y="19859"/>
                    </a:cubicBezTo>
                    <a:cubicBezTo>
                      <a:pt x="8191" y="19859"/>
                      <a:pt x="8196" y="19854"/>
                      <a:pt x="8196" y="19848"/>
                    </a:cubicBezTo>
                    <a:cubicBezTo>
                      <a:pt x="8239" y="18541"/>
                      <a:pt x="8250" y="17227"/>
                      <a:pt x="8250" y="15914"/>
                    </a:cubicBezTo>
                    <a:lnTo>
                      <a:pt x="8283" y="15892"/>
                    </a:lnTo>
                    <a:cubicBezTo>
                      <a:pt x="8312" y="15873"/>
                      <a:pt x="8289" y="15831"/>
                      <a:pt x="8260" y="15831"/>
                    </a:cubicBezTo>
                    <a:cubicBezTo>
                      <a:pt x="8257" y="15831"/>
                      <a:pt x="8253" y="15831"/>
                      <a:pt x="8250" y="15833"/>
                    </a:cubicBezTo>
                    <a:cubicBezTo>
                      <a:pt x="8250" y="14274"/>
                      <a:pt x="8234" y="12716"/>
                      <a:pt x="8234" y="11157"/>
                    </a:cubicBezTo>
                    <a:cubicBezTo>
                      <a:pt x="8239" y="11146"/>
                      <a:pt x="8239" y="11136"/>
                      <a:pt x="8234" y="11125"/>
                    </a:cubicBezTo>
                    <a:lnTo>
                      <a:pt x="8234" y="10558"/>
                    </a:lnTo>
                    <a:lnTo>
                      <a:pt x="8239" y="8891"/>
                    </a:lnTo>
                    <a:lnTo>
                      <a:pt x="8239" y="8885"/>
                    </a:lnTo>
                    <a:lnTo>
                      <a:pt x="8239" y="7861"/>
                    </a:lnTo>
                    <a:cubicBezTo>
                      <a:pt x="8239" y="7855"/>
                      <a:pt x="8239" y="7844"/>
                      <a:pt x="8239" y="7839"/>
                    </a:cubicBezTo>
                    <a:lnTo>
                      <a:pt x="8239" y="6144"/>
                    </a:lnTo>
                    <a:lnTo>
                      <a:pt x="8250" y="6133"/>
                    </a:lnTo>
                    <a:cubicBezTo>
                      <a:pt x="8272" y="6106"/>
                      <a:pt x="8272" y="6068"/>
                      <a:pt x="8245" y="6041"/>
                    </a:cubicBezTo>
                    <a:lnTo>
                      <a:pt x="8245" y="5855"/>
                    </a:lnTo>
                    <a:cubicBezTo>
                      <a:pt x="8256" y="5736"/>
                      <a:pt x="8261" y="5610"/>
                      <a:pt x="8261" y="5485"/>
                    </a:cubicBezTo>
                    <a:cubicBezTo>
                      <a:pt x="8288" y="5452"/>
                      <a:pt x="8321" y="5414"/>
                      <a:pt x="8348" y="5381"/>
                    </a:cubicBezTo>
                    <a:cubicBezTo>
                      <a:pt x="8381" y="5335"/>
                      <a:pt x="8339" y="5277"/>
                      <a:pt x="8289" y="5277"/>
                    </a:cubicBezTo>
                    <a:cubicBezTo>
                      <a:pt x="8280" y="5277"/>
                      <a:pt x="8270" y="5279"/>
                      <a:pt x="8261" y="5283"/>
                    </a:cubicBezTo>
                    <a:cubicBezTo>
                      <a:pt x="8277" y="3910"/>
                      <a:pt x="8321" y="1376"/>
                      <a:pt x="8212" y="9"/>
                    </a:cubicBezTo>
                    <a:cubicBezTo>
                      <a:pt x="8212" y="3"/>
                      <a:pt x="8207" y="1"/>
                      <a:pt x="820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4" name="Google Shape;6224;p73"/>
              <p:cNvSpPr/>
              <p:nvPr/>
            </p:nvSpPr>
            <p:spPr>
              <a:xfrm>
                <a:off x="3743006" y="3319684"/>
                <a:ext cx="223333" cy="1054621"/>
              </a:xfrm>
              <a:custGeom>
                <a:avLst/>
                <a:gdLst/>
                <a:ahLst/>
                <a:cxnLst/>
                <a:rect l="l" t="t" r="r" b="b"/>
                <a:pathLst>
                  <a:path w="8837" h="41730" extrusionOk="0">
                    <a:moveTo>
                      <a:pt x="285" y="3048"/>
                    </a:moveTo>
                    <a:cubicBezTo>
                      <a:pt x="536" y="3151"/>
                      <a:pt x="759" y="3309"/>
                      <a:pt x="950" y="3505"/>
                    </a:cubicBezTo>
                    <a:cubicBezTo>
                      <a:pt x="1010" y="3571"/>
                      <a:pt x="1076" y="3636"/>
                      <a:pt x="1146" y="3691"/>
                    </a:cubicBezTo>
                    <a:cubicBezTo>
                      <a:pt x="1105" y="3696"/>
                      <a:pt x="1064" y="3698"/>
                      <a:pt x="1023" y="3698"/>
                    </a:cubicBezTo>
                    <a:cubicBezTo>
                      <a:pt x="774" y="3698"/>
                      <a:pt x="534" y="3610"/>
                      <a:pt x="285" y="3587"/>
                    </a:cubicBezTo>
                    <a:lnTo>
                      <a:pt x="285" y="3582"/>
                    </a:lnTo>
                    <a:lnTo>
                      <a:pt x="285" y="3048"/>
                    </a:lnTo>
                    <a:close/>
                    <a:moveTo>
                      <a:pt x="5358" y="11107"/>
                    </a:moveTo>
                    <a:lnTo>
                      <a:pt x="5358" y="11107"/>
                    </a:lnTo>
                    <a:cubicBezTo>
                      <a:pt x="5674" y="11428"/>
                      <a:pt x="5996" y="11755"/>
                      <a:pt x="6214" y="12142"/>
                    </a:cubicBezTo>
                    <a:cubicBezTo>
                      <a:pt x="6410" y="12502"/>
                      <a:pt x="6552" y="12888"/>
                      <a:pt x="6633" y="13286"/>
                    </a:cubicBezTo>
                    <a:cubicBezTo>
                      <a:pt x="6584" y="13232"/>
                      <a:pt x="6535" y="13177"/>
                      <a:pt x="6475" y="13134"/>
                    </a:cubicBezTo>
                    <a:cubicBezTo>
                      <a:pt x="6388" y="13074"/>
                      <a:pt x="6296" y="13025"/>
                      <a:pt x="6192" y="12987"/>
                    </a:cubicBezTo>
                    <a:cubicBezTo>
                      <a:pt x="6023" y="12932"/>
                      <a:pt x="5920" y="12829"/>
                      <a:pt x="5789" y="12714"/>
                    </a:cubicBezTo>
                    <a:cubicBezTo>
                      <a:pt x="5789" y="12589"/>
                      <a:pt x="5800" y="12463"/>
                      <a:pt x="5822" y="12344"/>
                    </a:cubicBezTo>
                    <a:cubicBezTo>
                      <a:pt x="5822" y="12338"/>
                      <a:pt x="5822" y="12333"/>
                      <a:pt x="5822" y="12333"/>
                    </a:cubicBezTo>
                    <a:cubicBezTo>
                      <a:pt x="5914" y="12447"/>
                      <a:pt x="6023" y="12556"/>
                      <a:pt x="6143" y="12638"/>
                    </a:cubicBezTo>
                    <a:cubicBezTo>
                      <a:pt x="6145" y="12639"/>
                      <a:pt x="6147" y="12639"/>
                      <a:pt x="6149" y="12639"/>
                    </a:cubicBezTo>
                    <a:cubicBezTo>
                      <a:pt x="6157" y="12639"/>
                      <a:pt x="6164" y="12630"/>
                      <a:pt x="6159" y="12621"/>
                    </a:cubicBezTo>
                    <a:cubicBezTo>
                      <a:pt x="5947" y="12425"/>
                      <a:pt x="5832" y="12147"/>
                      <a:pt x="5696" y="11902"/>
                    </a:cubicBezTo>
                    <a:cubicBezTo>
                      <a:pt x="5549" y="11652"/>
                      <a:pt x="5435" y="11385"/>
                      <a:pt x="5358" y="11107"/>
                    </a:cubicBezTo>
                    <a:close/>
                    <a:moveTo>
                      <a:pt x="258" y="13264"/>
                    </a:moveTo>
                    <a:cubicBezTo>
                      <a:pt x="503" y="13412"/>
                      <a:pt x="792" y="13466"/>
                      <a:pt x="1037" y="13608"/>
                    </a:cubicBezTo>
                    <a:cubicBezTo>
                      <a:pt x="1217" y="13717"/>
                      <a:pt x="1343" y="13864"/>
                      <a:pt x="1479" y="14011"/>
                    </a:cubicBezTo>
                    <a:cubicBezTo>
                      <a:pt x="1435" y="14000"/>
                      <a:pt x="1386" y="14000"/>
                      <a:pt x="1343" y="14000"/>
                    </a:cubicBezTo>
                    <a:cubicBezTo>
                      <a:pt x="999" y="14005"/>
                      <a:pt x="847" y="14174"/>
                      <a:pt x="580" y="14332"/>
                    </a:cubicBezTo>
                    <a:cubicBezTo>
                      <a:pt x="492" y="14278"/>
                      <a:pt x="405" y="14213"/>
                      <a:pt x="329" y="14142"/>
                    </a:cubicBezTo>
                    <a:cubicBezTo>
                      <a:pt x="317" y="14129"/>
                      <a:pt x="298" y="14123"/>
                      <a:pt x="281" y="14123"/>
                    </a:cubicBezTo>
                    <a:cubicBezTo>
                      <a:pt x="275" y="14123"/>
                      <a:pt x="269" y="14124"/>
                      <a:pt x="264" y="14125"/>
                    </a:cubicBezTo>
                    <a:cubicBezTo>
                      <a:pt x="264" y="13837"/>
                      <a:pt x="258" y="13548"/>
                      <a:pt x="258" y="13264"/>
                    </a:cubicBezTo>
                    <a:close/>
                    <a:moveTo>
                      <a:pt x="5495" y="11799"/>
                    </a:moveTo>
                    <a:lnTo>
                      <a:pt x="5495" y="11799"/>
                    </a:lnTo>
                    <a:cubicBezTo>
                      <a:pt x="5582" y="11978"/>
                      <a:pt x="5680" y="12147"/>
                      <a:pt x="5800" y="12305"/>
                    </a:cubicBezTo>
                    <a:cubicBezTo>
                      <a:pt x="5791" y="12300"/>
                      <a:pt x="5782" y="12298"/>
                      <a:pt x="5774" y="12298"/>
                    </a:cubicBezTo>
                    <a:cubicBezTo>
                      <a:pt x="5757" y="12298"/>
                      <a:pt x="5742" y="12309"/>
                      <a:pt x="5734" y="12327"/>
                    </a:cubicBezTo>
                    <a:cubicBezTo>
                      <a:pt x="5593" y="12905"/>
                      <a:pt x="5800" y="13417"/>
                      <a:pt x="6012" y="13956"/>
                    </a:cubicBezTo>
                    <a:cubicBezTo>
                      <a:pt x="6159" y="14332"/>
                      <a:pt x="6312" y="14747"/>
                      <a:pt x="6236" y="15155"/>
                    </a:cubicBezTo>
                    <a:cubicBezTo>
                      <a:pt x="6198" y="15357"/>
                      <a:pt x="6083" y="15548"/>
                      <a:pt x="6023" y="15749"/>
                    </a:cubicBezTo>
                    <a:cubicBezTo>
                      <a:pt x="5985" y="15646"/>
                      <a:pt x="5952" y="15542"/>
                      <a:pt x="5914" y="15439"/>
                    </a:cubicBezTo>
                    <a:cubicBezTo>
                      <a:pt x="5707" y="14817"/>
                      <a:pt x="5604" y="14153"/>
                      <a:pt x="5533" y="13504"/>
                    </a:cubicBezTo>
                    <a:cubicBezTo>
                      <a:pt x="5500" y="13166"/>
                      <a:pt x="5424" y="12801"/>
                      <a:pt x="5456" y="12469"/>
                    </a:cubicBezTo>
                    <a:cubicBezTo>
                      <a:pt x="5484" y="12245"/>
                      <a:pt x="5500" y="12022"/>
                      <a:pt x="5495" y="11799"/>
                    </a:cubicBezTo>
                    <a:close/>
                    <a:moveTo>
                      <a:pt x="269" y="14998"/>
                    </a:moveTo>
                    <a:cubicBezTo>
                      <a:pt x="1178" y="16042"/>
                      <a:pt x="2313" y="17011"/>
                      <a:pt x="2519" y="18419"/>
                    </a:cubicBezTo>
                    <a:cubicBezTo>
                      <a:pt x="2449" y="18376"/>
                      <a:pt x="2372" y="18337"/>
                      <a:pt x="2296" y="18310"/>
                    </a:cubicBezTo>
                    <a:cubicBezTo>
                      <a:pt x="2105" y="18239"/>
                      <a:pt x="1942" y="18239"/>
                      <a:pt x="1757" y="18207"/>
                    </a:cubicBezTo>
                    <a:cubicBezTo>
                      <a:pt x="1757" y="17869"/>
                      <a:pt x="1740" y="17520"/>
                      <a:pt x="1593" y="17209"/>
                    </a:cubicBezTo>
                    <a:cubicBezTo>
                      <a:pt x="1315" y="16626"/>
                      <a:pt x="814" y="16250"/>
                      <a:pt x="269" y="15902"/>
                    </a:cubicBezTo>
                    <a:cubicBezTo>
                      <a:pt x="269" y="15604"/>
                      <a:pt x="269" y="15301"/>
                      <a:pt x="269" y="14998"/>
                    </a:cubicBezTo>
                    <a:close/>
                    <a:moveTo>
                      <a:pt x="5800" y="12899"/>
                    </a:moveTo>
                    <a:lnTo>
                      <a:pt x="5800" y="12899"/>
                    </a:lnTo>
                    <a:cubicBezTo>
                      <a:pt x="5838" y="12937"/>
                      <a:pt x="5887" y="12976"/>
                      <a:pt x="5936" y="13008"/>
                    </a:cubicBezTo>
                    <a:cubicBezTo>
                      <a:pt x="6056" y="13079"/>
                      <a:pt x="6219" y="13106"/>
                      <a:pt x="6328" y="13183"/>
                    </a:cubicBezTo>
                    <a:cubicBezTo>
                      <a:pt x="6541" y="13341"/>
                      <a:pt x="6693" y="13559"/>
                      <a:pt x="6775" y="13809"/>
                    </a:cubicBezTo>
                    <a:cubicBezTo>
                      <a:pt x="6944" y="14316"/>
                      <a:pt x="6955" y="14850"/>
                      <a:pt x="6977" y="15379"/>
                    </a:cubicBezTo>
                    <a:cubicBezTo>
                      <a:pt x="7009" y="16087"/>
                      <a:pt x="7031" y="16795"/>
                      <a:pt x="7075" y="17504"/>
                    </a:cubicBezTo>
                    <a:cubicBezTo>
                      <a:pt x="7113" y="18070"/>
                      <a:pt x="7020" y="18664"/>
                      <a:pt x="7097" y="19231"/>
                    </a:cubicBezTo>
                    <a:cubicBezTo>
                      <a:pt x="7004" y="19187"/>
                      <a:pt x="6917" y="19122"/>
                      <a:pt x="6846" y="19051"/>
                    </a:cubicBezTo>
                    <a:cubicBezTo>
                      <a:pt x="6813" y="18953"/>
                      <a:pt x="6791" y="18855"/>
                      <a:pt x="6770" y="18752"/>
                    </a:cubicBezTo>
                    <a:cubicBezTo>
                      <a:pt x="6764" y="18185"/>
                      <a:pt x="6677" y="17618"/>
                      <a:pt x="6514" y="17073"/>
                    </a:cubicBezTo>
                    <a:cubicBezTo>
                      <a:pt x="6388" y="16654"/>
                      <a:pt x="6219" y="16261"/>
                      <a:pt x="6067" y="15853"/>
                    </a:cubicBezTo>
                    <a:cubicBezTo>
                      <a:pt x="6116" y="15618"/>
                      <a:pt x="6285" y="15406"/>
                      <a:pt x="6307" y="15161"/>
                    </a:cubicBezTo>
                    <a:cubicBezTo>
                      <a:pt x="6334" y="14872"/>
                      <a:pt x="6301" y="14578"/>
                      <a:pt x="6208" y="14305"/>
                    </a:cubicBezTo>
                    <a:cubicBezTo>
                      <a:pt x="6045" y="13809"/>
                      <a:pt x="5843" y="13379"/>
                      <a:pt x="5800" y="12899"/>
                    </a:cubicBezTo>
                    <a:close/>
                    <a:moveTo>
                      <a:pt x="4410" y="37251"/>
                    </a:moveTo>
                    <a:lnTo>
                      <a:pt x="4410" y="37251"/>
                    </a:lnTo>
                    <a:cubicBezTo>
                      <a:pt x="4399" y="37578"/>
                      <a:pt x="4448" y="37899"/>
                      <a:pt x="4541" y="38210"/>
                    </a:cubicBezTo>
                    <a:lnTo>
                      <a:pt x="4541" y="38204"/>
                    </a:lnTo>
                    <a:cubicBezTo>
                      <a:pt x="4596" y="38390"/>
                      <a:pt x="4666" y="38564"/>
                      <a:pt x="4743" y="38738"/>
                    </a:cubicBezTo>
                    <a:cubicBezTo>
                      <a:pt x="4726" y="39272"/>
                      <a:pt x="4666" y="39801"/>
                      <a:pt x="4748" y="40335"/>
                    </a:cubicBezTo>
                    <a:cubicBezTo>
                      <a:pt x="4748" y="40345"/>
                      <a:pt x="4754" y="40349"/>
                      <a:pt x="4761" y="40349"/>
                    </a:cubicBezTo>
                    <a:cubicBezTo>
                      <a:pt x="4769" y="40349"/>
                      <a:pt x="4778" y="40342"/>
                      <a:pt x="4775" y="40329"/>
                    </a:cubicBezTo>
                    <a:cubicBezTo>
                      <a:pt x="4726" y="39850"/>
                      <a:pt x="4797" y="39376"/>
                      <a:pt x="4819" y="38896"/>
                    </a:cubicBezTo>
                    <a:cubicBezTo>
                      <a:pt x="4972" y="39207"/>
                      <a:pt x="5157" y="39507"/>
                      <a:pt x="5358" y="39795"/>
                    </a:cubicBezTo>
                    <a:cubicBezTo>
                      <a:pt x="5348" y="40068"/>
                      <a:pt x="5342" y="40362"/>
                      <a:pt x="5446" y="40618"/>
                    </a:cubicBezTo>
                    <a:cubicBezTo>
                      <a:pt x="5506" y="40771"/>
                      <a:pt x="5582" y="40918"/>
                      <a:pt x="5658" y="41060"/>
                    </a:cubicBezTo>
                    <a:cubicBezTo>
                      <a:pt x="5277" y="41032"/>
                      <a:pt x="4754" y="40869"/>
                      <a:pt x="4508" y="40602"/>
                    </a:cubicBezTo>
                    <a:cubicBezTo>
                      <a:pt x="4263" y="40340"/>
                      <a:pt x="4203" y="40013"/>
                      <a:pt x="4176" y="39681"/>
                    </a:cubicBezTo>
                    <a:cubicBezTo>
                      <a:pt x="4132" y="39087"/>
                      <a:pt x="4345" y="38477"/>
                      <a:pt x="3974" y="37954"/>
                    </a:cubicBezTo>
                    <a:cubicBezTo>
                      <a:pt x="4034" y="37774"/>
                      <a:pt x="4132" y="37605"/>
                      <a:pt x="4258" y="37463"/>
                    </a:cubicBezTo>
                    <a:cubicBezTo>
                      <a:pt x="4318" y="37403"/>
                      <a:pt x="4372" y="37333"/>
                      <a:pt x="4410" y="37251"/>
                    </a:cubicBezTo>
                    <a:close/>
                    <a:moveTo>
                      <a:pt x="195" y="0"/>
                    </a:moveTo>
                    <a:cubicBezTo>
                      <a:pt x="187" y="0"/>
                      <a:pt x="179" y="4"/>
                      <a:pt x="176" y="13"/>
                    </a:cubicBezTo>
                    <a:cubicBezTo>
                      <a:pt x="67" y="1375"/>
                      <a:pt x="111" y="3914"/>
                      <a:pt x="127" y="5287"/>
                    </a:cubicBezTo>
                    <a:cubicBezTo>
                      <a:pt x="117" y="5280"/>
                      <a:pt x="106" y="5277"/>
                      <a:pt x="95" y="5277"/>
                    </a:cubicBezTo>
                    <a:cubicBezTo>
                      <a:pt x="47" y="5277"/>
                      <a:pt x="0" y="5336"/>
                      <a:pt x="40" y="5385"/>
                    </a:cubicBezTo>
                    <a:cubicBezTo>
                      <a:pt x="67" y="5418"/>
                      <a:pt x="100" y="5451"/>
                      <a:pt x="133" y="5483"/>
                    </a:cubicBezTo>
                    <a:cubicBezTo>
                      <a:pt x="144" y="5592"/>
                      <a:pt x="144" y="5718"/>
                      <a:pt x="144" y="5837"/>
                    </a:cubicBezTo>
                    <a:lnTo>
                      <a:pt x="144" y="6028"/>
                    </a:lnTo>
                    <a:cubicBezTo>
                      <a:pt x="116" y="6055"/>
                      <a:pt x="111" y="6094"/>
                      <a:pt x="133" y="6121"/>
                    </a:cubicBezTo>
                    <a:lnTo>
                      <a:pt x="144" y="6132"/>
                    </a:lnTo>
                    <a:lnTo>
                      <a:pt x="149" y="7826"/>
                    </a:lnTo>
                    <a:cubicBezTo>
                      <a:pt x="144" y="7832"/>
                      <a:pt x="144" y="7843"/>
                      <a:pt x="149" y="7848"/>
                    </a:cubicBezTo>
                    <a:lnTo>
                      <a:pt x="149" y="8873"/>
                    </a:lnTo>
                    <a:lnTo>
                      <a:pt x="149" y="8878"/>
                    </a:lnTo>
                    <a:cubicBezTo>
                      <a:pt x="149" y="9434"/>
                      <a:pt x="149" y="9990"/>
                      <a:pt x="155" y="10545"/>
                    </a:cubicBezTo>
                    <a:lnTo>
                      <a:pt x="155" y="11112"/>
                    </a:lnTo>
                    <a:cubicBezTo>
                      <a:pt x="149" y="11123"/>
                      <a:pt x="149" y="11134"/>
                      <a:pt x="155" y="11145"/>
                    </a:cubicBezTo>
                    <a:cubicBezTo>
                      <a:pt x="155" y="12703"/>
                      <a:pt x="133" y="14262"/>
                      <a:pt x="133" y="15820"/>
                    </a:cubicBezTo>
                    <a:cubicBezTo>
                      <a:pt x="130" y="15819"/>
                      <a:pt x="126" y="15818"/>
                      <a:pt x="123" y="15818"/>
                    </a:cubicBezTo>
                    <a:cubicBezTo>
                      <a:pt x="94" y="15818"/>
                      <a:pt x="71" y="15860"/>
                      <a:pt x="100" y="15880"/>
                    </a:cubicBezTo>
                    <a:lnTo>
                      <a:pt x="133" y="15902"/>
                    </a:lnTo>
                    <a:cubicBezTo>
                      <a:pt x="133" y="17215"/>
                      <a:pt x="149" y="18528"/>
                      <a:pt x="187" y="19836"/>
                    </a:cubicBezTo>
                    <a:cubicBezTo>
                      <a:pt x="187" y="19842"/>
                      <a:pt x="194" y="19846"/>
                      <a:pt x="200" y="19846"/>
                    </a:cubicBezTo>
                    <a:cubicBezTo>
                      <a:pt x="205" y="19846"/>
                      <a:pt x="209" y="19843"/>
                      <a:pt x="209" y="19836"/>
                    </a:cubicBezTo>
                    <a:cubicBezTo>
                      <a:pt x="247" y="18795"/>
                      <a:pt x="258" y="17749"/>
                      <a:pt x="264" y="16708"/>
                    </a:cubicBezTo>
                    <a:cubicBezTo>
                      <a:pt x="509" y="17062"/>
                      <a:pt x="705" y="17395"/>
                      <a:pt x="759" y="17842"/>
                    </a:cubicBezTo>
                    <a:cubicBezTo>
                      <a:pt x="830" y="18321"/>
                      <a:pt x="814" y="18790"/>
                      <a:pt x="618" y="19247"/>
                    </a:cubicBezTo>
                    <a:cubicBezTo>
                      <a:pt x="611" y="19265"/>
                      <a:pt x="626" y="19278"/>
                      <a:pt x="642" y="19278"/>
                    </a:cubicBezTo>
                    <a:cubicBezTo>
                      <a:pt x="651" y="19278"/>
                      <a:pt x="661" y="19274"/>
                      <a:pt x="667" y="19264"/>
                    </a:cubicBezTo>
                    <a:cubicBezTo>
                      <a:pt x="1059" y="18386"/>
                      <a:pt x="923" y="17286"/>
                      <a:pt x="269" y="16561"/>
                    </a:cubicBezTo>
                    <a:lnTo>
                      <a:pt x="269" y="15983"/>
                    </a:lnTo>
                    <a:cubicBezTo>
                      <a:pt x="917" y="16403"/>
                      <a:pt x="1560" y="16910"/>
                      <a:pt x="1648" y="17705"/>
                    </a:cubicBezTo>
                    <a:cubicBezTo>
                      <a:pt x="1664" y="17869"/>
                      <a:pt x="1669" y="18032"/>
                      <a:pt x="1664" y="18196"/>
                    </a:cubicBezTo>
                    <a:cubicBezTo>
                      <a:pt x="1626" y="18207"/>
                      <a:pt x="1615" y="18283"/>
                      <a:pt x="1664" y="18294"/>
                    </a:cubicBezTo>
                    <a:cubicBezTo>
                      <a:pt x="1659" y="18534"/>
                      <a:pt x="1664" y="18779"/>
                      <a:pt x="1680" y="19019"/>
                    </a:cubicBezTo>
                    <a:cubicBezTo>
                      <a:pt x="1708" y="19269"/>
                      <a:pt x="1664" y="19667"/>
                      <a:pt x="1827" y="19874"/>
                    </a:cubicBezTo>
                    <a:cubicBezTo>
                      <a:pt x="1832" y="19880"/>
                      <a:pt x="1837" y="19882"/>
                      <a:pt x="1842" y="19882"/>
                    </a:cubicBezTo>
                    <a:cubicBezTo>
                      <a:pt x="1857" y="19882"/>
                      <a:pt x="1872" y="19863"/>
                      <a:pt x="1860" y="19847"/>
                    </a:cubicBezTo>
                    <a:cubicBezTo>
                      <a:pt x="1757" y="19700"/>
                      <a:pt x="1784" y="19307"/>
                      <a:pt x="1773" y="19144"/>
                    </a:cubicBezTo>
                    <a:cubicBezTo>
                      <a:pt x="1768" y="19089"/>
                      <a:pt x="1768" y="19035"/>
                      <a:pt x="1762" y="18980"/>
                    </a:cubicBezTo>
                    <a:lnTo>
                      <a:pt x="1762" y="18980"/>
                    </a:lnTo>
                    <a:cubicBezTo>
                      <a:pt x="2018" y="19068"/>
                      <a:pt x="2193" y="19253"/>
                      <a:pt x="2378" y="19427"/>
                    </a:cubicBezTo>
                    <a:cubicBezTo>
                      <a:pt x="2351" y="19427"/>
                      <a:pt x="2329" y="19449"/>
                      <a:pt x="2334" y="19471"/>
                    </a:cubicBezTo>
                    <a:cubicBezTo>
                      <a:pt x="2465" y="19918"/>
                      <a:pt x="2171" y="20386"/>
                      <a:pt x="1975" y="20773"/>
                    </a:cubicBezTo>
                    <a:cubicBezTo>
                      <a:pt x="1773" y="21182"/>
                      <a:pt x="1555" y="21585"/>
                      <a:pt x="1353" y="21994"/>
                    </a:cubicBezTo>
                    <a:cubicBezTo>
                      <a:pt x="1010" y="22680"/>
                      <a:pt x="798" y="23400"/>
                      <a:pt x="896" y="24168"/>
                    </a:cubicBezTo>
                    <a:cubicBezTo>
                      <a:pt x="896" y="24180"/>
                      <a:pt x="905" y="24185"/>
                      <a:pt x="915" y="24185"/>
                    </a:cubicBezTo>
                    <a:cubicBezTo>
                      <a:pt x="929" y="24185"/>
                      <a:pt x="945" y="24175"/>
                      <a:pt x="945" y="24157"/>
                    </a:cubicBezTo>
                    <a:cubicBezTo>
                      <a:pt x="912" y="23530"/>
                      <a:pt x="1070" y="22964"/>
                      <a:pt x="1304" y="22413"/>
                    </a:cubicBezTo>
                    <a:cubicBezTo>
                      <a:pt x="1370" y="22762"/>
                      <a:pt x="1544" y="23067"/>
                      <a:pt x="1659" y="23400"/>
                    </a:cubicBezTo>
                    <a:cubicBezTo>
                      <a:pt x="1822" y="23857"/>
                      <a:pt x="1773" y="24310"/>
                      <a:pt x="1669" y="24778"/>
                    </a:cubicBezTo>
                    <a:cubicBezTo>
                      <a:pt x="1663" y="24794"/>
                      <a:pt x="1682" y="24805"/>
                      <a:pt x="1699" y="24805"/>
                    </a:cubicBezTo>
                    <a:cubicBezTo>
                      <a:pt x="1711" y="24805"/>
                      <a:pt x="1722" y="24800"/>
                      <a:pt x="1724" y="24789"/>
                    </a:cubicBezTo>
                    <a:cubicBezTo>
                      <a:pt x="1817" y="24413"/>
                      <a:pt x="1909" y="23977"/>
                      <a:pt x="1811" y="23596"/>
                    </a:cubicBezTo>
                    <a:cubicBezTo>
                      <a:pt x="1697" y="23171"/>
                      <a:pt x="1479" y="22784"/>
                      <a:pt x="1375" y="22359"/>
                    </a:cubicBezTo>
                    <a:cubicBezTo>
                      <a:pt x="1370" y="22342"/>
                      <a:pt x="1359" y="22332"/>
                      <a:pt x="1343" y="22326"/>
                    </a:cubicBezTo>
                    <a:cubicBezTo>
                      <a:pt x="1462" y="22054"/>
                      <a:pt x="1604" y="21781"/>
                      <a:pt x="1746" y="21509"/>
                    </a:cubicBezTo>
                    <a:cubicBezTo>
                      <a:pt x="1773" y="21950"/>
                      <a:pt x="1996" y="22381"/>
                      <a:pt x="2029" y="22822"/>
                    </a:cubicBezTo>
                    <a:cubicBezTo>
                      <a:pt x="2029" y="22838"/>
                      <a:pt x="2044" y="22846"/>
                      <a:pt x="2059" y="22846"/>
                    </a:cubicBezTo>
                    <a:cubicBezTo>
                      <a:pt x="2074" y="22846"/>
                      <a:pt x="2089" y="22838"/>
                      <a:pt x="2089" y="22822"/>
                    </a:cubicBezTo>
                    <a:cubicBezTo>
                      <a:pt x="2073" y="22310"/>
                      <a:pt x="1877" y="21830"/>
                      <a:pt x="1855" y="21318"/>
                    </a:cubicBezTo>
                    <a:cubicBezTo>
                      <a:pt x="2056" y="20953"/>
                      <a:pt x="2231" y="20582"/>
                      <a:pt x="2378" y="20196"/>
                    </a:cubicBezTo>
                    <a:cubicBezTo>
                      <a:pt x="2465" y="19950"/>
                      <a:pt x="2519" y="19716"/>
                      <a:pt x="2421" y="19476"/>
                    </a:cubicBezTo>
                    <a:lnTo>
                      <a:pt x="2421" y="19476"/>
                    </a:lnTo>
                    <a:cubicBezTo>
                      <a:pt x="2536" y="19585"/>
                      <a:pt x="2667" y="19678"/>
                      <a:pt x="2808" y="19749"/>
                    </a:cubicBezTo>
                    <a:cubicBezTo>
                      <a:pt x="2797" y="19754"/>
                      <a:pt x="2792" y="19765"/>
                      <a:pt x="2797" y="19776"/>
                    </a:cubicBezTo>
                    <a:cubicBezTo>
                      <a:pt x="2852" y="20054"/>
                      <a:pt x="2895" y="20266"/>
                      <a:pt x="3043" y="20517"/>
                    </a:cubicBezTo>
                    <a:cubicBezTo>
                      <a:pt x="3075" y="20572"/>
                      <a:pt x="3113" y="20626"/>
                      <a:pt x="3157" y="20675"/>
                    </a:cubicBezTo>
                    <a:cubicBezTo>
                      <a:pt x="2454" y="21187"/>
                      <a:pt x="2797" y="22261"/>
                      <a:pt x="2318" y="22904"/>
                    </a:cubicBezTo>
                    <a:cubicBezTo>
                      <a:pt x="2301" y="22929"/>
                      <a:pt x="2323" y="22957"/>
                      <a:pt x="2346" y="22957"/>
                    </a:cubicBezTo>
                    <a:cubicBezTo>
                      <a:pt x="2353" y="22957"/>
                      <a:pt x="2360" y="22954"/>
                      <a:pt x="2367" y="22947"/>
                    </a:cubicBezTo>
                    <a:cubicBezTo>
                      <a:pt x="2650" y="22729"/>
                      <a:pt x="2732" y="22413"/>
                      <a:pt x="2770" y="22081"/>
                    </a:cubicBezTo>
                    <a:cubicBezTo>
                      <a:pt x="2939" y="22353"/>
                      <a:pt x="3157" y="22588"/>
                      <a:pt x="3244" y="22915"/>
                    </a:cubicBezTo>
                    <a:cubicBezTo>
                      <a:pt x="3359" y="23372"/>
                      <a:pt x="3397" y="23846"/>
                      <a:pt x="3348" y="24315"/>
                    </a:cubicBezTo>
                    <a:cubicBezTo>
                      <a:pt x="3271" y="25100"/>
                      <a:pt x="3075" y="25868"/>
                      <a:pt x="3048" y="26653"/>
                    </a:cubicBezTo>
                    <a:cubicBezTo>
                      <a:pt x="2983" y="26587"/>
                      <a:pt x="2917" y="26527"/>
                      <a:pt x="2846" y="26473"/>
                    </a:cubicBezTo>
                    <a:cubicBezTo>
                      <a:pt x="2716" y="26375"/>
                      <a:pt x="2585" y="26277"/>
                      <a:pt x="2460" y="26179"/>
                    </a:cubicBezTo>
                    <a:cubicBezTo>
                      <a:pt x="2628" y="25824"/>
                      <a:pt x="2678" y="25367"/>
                      <a:pt x="2650" y="24985"/>
                    </a:cubicBezTo>
                    <a:cubicBezTo>
                      <a:pt x="2612" y="24489"/>
                      <a:pt x="2345" y="24059"/>
                      <a:pt x="2307" y="23574"/>
                    </a:cubicBezTo>
                    <a:cubicBezTo>
                      <a:pt x="2307" y="23566"/>
                      <a:pt x="2297" y="23562"/>
                      <a:pt x="2288" y="23562"/>
                    </a:cubicBezTo>
                    <a:cubicBezTo>
                      <a:pt x="2278" y="23562"/>
                      <a:pt x="2269" y="23566"/>
                      <a:pt x="2269" y="23574"/>
                    </a:cubicBezTo>
                    <a:cubicBezTo>
                      <a:pt x="2258" y="23983"/>
                      <a:pt x="2470" y="24359"/>
                      <a:pt x="2509" y="24762"/>
                    </a:cubicBezTo>
                    <a:cubicBezTo>
                      <a:pt x="2552" y="25241"/>
                      <a:pt x="2427" y="25650"/>
                      <a:pt x="2372" y="26108"/>
                    </a:cubicBezTo>
                    <a:cubicBezTo>
                      <a:pt x="1871" y="25699"/>
                      <a:pt x="1462" y="25263"/>
                      <a:pt x="1370" y="24571"/>
                    </a:cubicBezTo>
                    <a:cubicBezTo>
                      <a:pt x="1367" y="24557"/>
                      <a:pt x="1358" y="24551"/>
                      <a:pt x="1347" y="24551"/>
                    </a:cubicBezTo>
                    <a:cubicBezTo>
                      <a:pt x="1332" y="24551"/>
                      <a:pt x="1315" y="24563"/>
                      <a:pt x="1315" y="24582"/>
                    </a:cubicBezTo>
                    <a:cubicBezTo>
                      <a:pt x="1353" y="25247"/>
                      <a:pt x="1724" y="25770"/>
                      <a:pt x="2258" y="26179"/>
                    </a:cubicBezTo>
                    <a:cubicBezTo>
                      <a:pt x="2514" y="26375"/>
                      <a:pt x="2776" y="26554"/>
                      <a:pt x="2999" y="26778"/>
                    </a:cubicBezTo>
                    <a:cubicBezTo>
                      <a:pt x="2732" y="27377"/>
                      <a:pt x="2786" y="28080"/>
                      <a:pt x="2885" y="28707"/>
                    </a:cubicBezTo>
                    <a:cubicBezTo>
                      <a:pt x="2939" y="29045"/>
                      <a:pt x="3026" y="29377"/>
                      <a:pt x="3113" y="29715"/>
                    </a:cubicBezTo>
                    <a:cubicBezTo>
                      <a:pt x="3111" y="29714"/>
                      <a:pt x="3108" y="29714"/>
                      <a:pt x="3105" y="29714"/>
                    </a:cubicBezTo>
                    <a:cubicBezTo>
                      <a:pt x="3086" y="29714"/>
                      <a:pt x="3069" y="29728"/>
                      <a:pt x="3064" y="29742"/>
                    </a:cubicBezTo>
                    <a:cubicBezTo>
                      <a:pt x="2928" y="30189"/>
                      <a:pt x="2618" y="30554"/>
                      <a:pt x="2541" y="31017"/>
                    </a:cubicBezTo>
                    <a:cubicBezTo>
                      <a:pt x="2378" y="31284"/>
                      <a:pt x="2220" y="31573"/>
                      <a:pt x="2214" y="31884"/>
                    </a:cubicBezTo>
                    <a:cubicBezTo>
                      <a:pt x="2209" y="32260"/>
                      <a:pt x="2318" y="32614"/>
                      <a:pt x="2383" y="32984"/>
                    </a:cubicBezTo>
                    <a:cubicBezTo>
                      <a:pt x="2383" y="32991"/>
                      <a:pt x="2387" y="32994"/>
                      <a:pt x="2392" y="32994"/>
                    </a:cubicBezTo>
                    <a:cubicBezTo>
                      <a:pt x="2398" y="32994"/>
                      <a:pt x="2405" y="32988"/>
                      <a:pt x="2405" y="32979"/>
                    </a:cubicBezTo>
                    <a:cubicBezTo>
                      <a:pt x="2389" y="32619"/>
                      <a:pt x="2242" y="32249"/>
                      <a:pt x="2285" y="31889"/>
                    </a:cubicBezTo>
                    <a:cubicBezTo>
                      <a:pt x="2323" y="31649"/>
                      <a:pt x="2405" y="31415"/>
                      <a:pt x="2525" y="31202"/>
                    </a:cubicBezTo>
                    <a:lnTo>
                      <a:pt x="2525" y="31202"/>
                    </a:lnTo>
                    <a:cubicBezTo>
                      <a:pt x="2503" y="31682"/>
                      <a:pt x="2623" y="32118"/>
                      <a:pt x="2841" y="32548"/>
                    </a:cubicBezTo>
                    <a:cubicBezTo>
                      <a:pt x="2843" y="32552"/>
                      <a:pt x="2845" y="32553"/>
                      <a:pt x="2848" y="32553"/>
                    </a:cubicBezTo>
                    <a:cubicBezTo>
                      <a:pt x="2854" y="32553"/>
                      <a:pt x="2861" y="32547"/>
                      <a:pt x="2857" y="32543"/>
                    </a:cubicBezTo>
                    <a:cubicBezTo>
                      <a:pt x="2661" y="32042"/>
                      <a:pt x="2530" y="31491"/>
                      <a:pt x="2656" y="30963"/>
                    </a:cubicBezTo>
                    <a:cubicBezTo>
                      <a:pt x="2656" y="30952"/>
                      <a:pt x="2656" y="30946"/>
                      <a:pt x="2656" y="30941"/>
                    </a:cubicBezTo>
                    <a:cubicBezTo>
                      <a:pt x="2667" y="30897"/>
                      <a:pt x="2678" y="30848"/>
                      <a:pt x="2694" y="30805"/>
                    </a:cubicBezTo>
                    <a:cubicBezTo>
                      <a:pt x="2721" y="30723"/>
                      <a:pt x="2759" y="30636"/>
                      <a:pt x="2803" y="30559"/>
                    </a:cubicBezTo>
                    <a:cubicBezTo>
                      <a:pt x="2879" y="31224"/>
                      <a:pt x="3228" y="31758"/>
                      <a:pt x="3528" y="32330"/>
                    </a:cubicBezTo>
                    <a:cubicBezTo>
                      <a:pt x="3524" y="32329"/>
                      <a:pt x="3520" y="32329"/>
                      <a:pt x="3516" y="32329"/>
                    </a:cubicBezTo>
                    <a:cubicBezTo>
                      <a:pt x="3499" y="32329"/>
                      <a:pt x="3483" y="32340"/>
                      <a:pt x="3479" y="32358"/>
                    </a:cubicBezTo>
                    <a:cubicBezTo>
                      <a:pt x="3391" y="32690"/>
                      <a:pt x="3266" y="33039"/>
                      <a:pt x="3255" y="33382"/>
                    </a:cubicBezTo>
                    <a:cubicBezTo>
                      <a:pt x="3250" y="33714"/>
                      <a:pt x="3288" y="34052"/>
                      <a:pt x="3375" y="34379"/>
                    </a:cubicBezTo>
                    <a:cubicBezTo>
                      <a:pt x="3484" y="34864"/>
                      <a:pt x="3751" y="35720"/>
                      <a:pt x="3380" y="36161"/>
                    </a:cubicBezTo>
                    <a:cubicBezTo>
                      <a:pt x="3369" y="36176"/>
                      <a:pt x="3382" y="36192"/>
                      <a:pt x="3398" y="36192"/>
                    </a:cubicBezTo>
                    <a:cubicBezTo>
                      <a:pt x="3405" y="36192"/>
                      <a:pt x="3412" y="36189"/>
                      <a:pt x="3419" y="36183"/>
                    </a:cubicBezTo>
                    <a:cubicBezTo>
                      <a:pt x="3707" y="35856"/>
                      <a:pt x="3637" y="35246"/>
                      <a:pt x="3566" y="34848"/>
                    </a:cubicBezTo>
                    <a:cubicBezTo>
                      <a:pt x="3484" y="34412"/>
                      <a:pt x="3326" y="33965"/>
                      <a:pt x="3348" y="33513"/>
                    </a:cubicBezTo>
                    <a:cubicBezTo>
                      <a:pt x="3364" y="33137"/>
                      <a:pt x="3489" y="32783"/>
                      <a:pt x="3571" y="32412"/>
                    </a:cubicBezTo>
                    <a:cubicBezTo>
                      <a:pt x="3642" y="32554"/>
                      <a:pt x="3713" y="32701"/>
                      <a:pt x="3773" y="32854"/>
                    </a:cubicBezTo>
                    <a:cubicBezTo>
                      <a:pt x="3974" y="33333"/>
                      <a:pt x="4083" y="33845"/>
                      <a:pt x="4094" y="34363"/>
                    </a:cubicBezTo>
                    <a:cubicBezTo>
                      <a:pt x="4111" y="34837"/>
                      <a:pt x="4149" y="35311"/>
                      <a:pt x="3969" y="35758"/>
                    </a:cubicBezTo>
                    <a:cubicBezTo>
                      <a:pt x="3962" y="35779"/>
                      <a:pt x="3980" y="35793"/>
                      <a:pt x="3997" y="35793"/>
                    </a:cubicBezTo>
                    <a:cubicBezTo>
                      <a:pt x="4006" y="35793"/>
                      <a:pt x="4014" y="35789"/>
                      <a:pt x="4018" y="35780"/>
                    </a:cubicBezTo>
                    <a:cubicBezTo>
                      <a:pt x="4214" y="35327"/>
                      <a:pt x="4192" y="34853"/>
                      <a:pt x="4192" y="34374"/>
                    </a:cubicBezTo>
                    <a:lnTo>
                      <a:pt x="4192" y="34319"/>
                    </a:lnTo>
                    <a:cubicBezTo>
                      <a:pt x="4361" y="34575"/>
                      <a:pt x="4541" y="34848"/>
                      <a:pt x="4563" y="35148"/>
                    </a:cubicBezTo>
                    <a:cubicBezTo>
                      <a:pt x="4579" y="35442"/>
                      <a:pt x="4568" y="35736"/>
                      <a:pt x="4530" y="36025"/>
                    </a:cubicBezTo>
                    <a:cubicBezTo>
                      <a:pt x="4519" y="36025"/>
                      <a:pt x="4508" y="36036"/>
                      <a:pt x="4503" y="36041"/>
                    </a:cubicBezTo>
                    <a:cubicBezTo>
                      <a:pt x="4089" y="36564"/>
                      <a:pt x="3500" y="36880"/>
                      <a:pt x="3261" y="37529"/>
                    </a:cubicBezTo>
                    <a:cubicBezTo>
                      <a:pt x="3037" y="38134"/>
                      <a:pt x="3124" y="38657"/>
                      <a:pt x="3255" y="39272"/>
                    </a:cubicBezTo>
                    <a:cubicBezTo>
                      <a:pt x="3255" y="39278"/>
                      <a:pt x="3259" y="39281"/>
                      <a:pt x="3263" y="39281"/>
                    </a:cubicBezTo>
                    <a:cubicBezTo>
                      <a:pt x="3266" y="39281"/>
                      <a:pt x="3269" y="39278"/>
                      <a:pt x="3266" y="39272"/>
                    </a:cubicBezTo>
                    <a:cubicBezTo>
                      <a:pt x="3173" y="38575"/>
                      <a:pt x="3124" y="37910"/>
                      <a:pt x="3517" y="37278"/>
                    </a:cubicBezTo>
                    <a:cubicBezTo>
                      <a:pt x="3707" y="36973"/>
                      <a:pt x="3974" y="36750"/>
                      <a:pt x="4252" y="36510"/>
                    </a:cubicBezTo>
                    <a:cubicBezTo>
                      <a:pt x="4339" y="36439"/>
                      <a:pt x="4421" y="36363"/>
                      <a:pt x="4497" y="36281"/>
                    </a:cubicBezTo>
                    <a:lnTo>
                      <a:pt x="4497" y="36281"/>
                    </a:lnTo>
                    <a:cubicBezTo>
                      <a:pt x="4497" y="36308"/>
                      <a:pt x="4487" y="36335"/>
                      <a:pt x="4487" y="36363"/>
                    </a:cubicBezTo>
                    <a:cubicBezTo>
                      <a:pt x="4448" y="36619"/>
                      <a:pt x="4416" y="36869"/>
                      <a:pt x="4405" y="37120"/>
                    </a:cubicBezTo>
                    <a:cubicBezTo>
                      <a:pt x="4388" y="37120"/>
                      <a:pt x="4372" y="37125"/>
                      <a:pt x="4361" y="37142"/>
                    </a:cubicBezTo>
                    <a:cubicBezTo>
                      <a:pt x="4247" y="37354"/>
                      <a:pt x="4062" y="37512"/>
                      <a:pt x="3958" y="37730"/>
                    </a:cubicBezTo>
                    <a:cubicBezTo>
                      <a:pt x="3871" y="37916"/>
                      <a:pt x="3811" y="38101"/>
                      <a:pt x="3767" y="38297"/>
                    </a:cubicBezTo>
                    <a:cubicBezTo>
                      <a:pt x="3675" y="38684"/>
                      <a:pt x="3669" y="39082"/>
                      <a:pt x="3751" y="39469"/>
                    </a:cubicBezTo>
                    <a:cubicBezTo>
                      <a:pt x="3751" y="39477"/>
                      <a:pt x="3756" y="39481"/>
                      <a:pt x="3762" y="39481"/>
                    </a:cubicBezTo>
                    <a:cubicBezTo>
                      <a:pt x="3767" y="39481"/>
                      <a:pt x="3773" y="39477"/>
                      <a:pt x="3773" y="39469"/>
                    </a:cubicBezTo>
                    <a:cubicBezTo>
                      <a:pt x="3718" y="39005"/>
                      <a:pt x="3773" y="38537"/>
                      <a:pt x="3920" y="38101"/>
                    </a:cubicBezTo>
                    <a:cubicBezTo>
                      <a:pt x="3920" y="38090"/>
                      <a:pt x="3925" y="38079"/>
                      <a:pt x="3931" y="38074"/>
                    </a:cubicBezTo>
                    <a:cubicBezTo>
                      <a:pt x="4345" y="38711"/>
                      <a:pt x="3931" y="39567"/>
                      <a:pt x="4230" y="40259"/>
                    </a:cubicBezTo>
                    <a:cubicBezTo>
                      <a:pt x="4459" y="40793"/>
                      <a:pt x="5091" y="41087"/>
                      <a:pt x="5680" y="41103"/>
                    </a:cubicBezTo>
                    <a:cubicBezTo>
                      <a:pt x="5794" y="41310"/>
                      <a:pt x="5914" y="41512"/>
                      <a:pt x="6018" y="41719"/>
                    </a:cubicBezTo>
                    <a:cubicBezTo>
                      <a:pt x="6022" y="41727"/>
                      <a:pt x="6028" y="41729"/>
                      <a:pt x="6034" y="41729"/>
                    </a:cubicBezTo>
                    <a:cubicBezTo>
                      <a:pt x="6046" y="41729"/>
                      <a:pt x="6058" y="41719"/>
                      <a:pt x="6050" y="41708"/>
                    </a:cubicBezTo>
                    <a:cubicBezTo>
                      <a:pt x="5958" y="41501"/>
                      <a:pt x="5843" y="41305"/>
                      <a:pt x="5734" y="41103"/>
                    </a:cubicBezTo>
                    <a:lnTo>
                      <a:pt x="5756" y="41103"/>
                    </a:lnTo>
                    <a:cubicBezTo>
                      <a:pt x="5783" y="41103"/>
                      <a:pt x="5783" y="41071"/>
                      <a:pt x="5762" y="41071"/>
                    </a:cubicBezTo>
                    <a:lnTo>
                      <a:pt x="5713" y="41071"/>
                    </a:lnTo>
                    <a:cubicBezTo>
                      <a:pt x="5674" y="40989"/>
                      <a:pt x="5631" y="40907"/>
                      <a:pt x="5598" y="40825"/>
                    </a:cubicBezTo>
                    <a:cubicBezTo>
                      <a:pt x="5473" y="40537"/>
                      <a:pt x="5418" y="40226"/>
                      <a:pt x="5435" y="39910"/>
                    </a:cubicBezTo>
                    <a:lnTo>
                      <a:pt x="5435" y="39910"/>
                    </a:lnTo>
                    <a:cubicBezTo>
                      <a:pt x="5767" y="40368"/>
                      <a:pt x="6138" y="40804"/>
                      <a:pt x="6541" y="41207"/>
                    </a:cubicBezTo>
                    <a:cubicBezTo>
                      <a:pt x="6544" y="41210"/>
                      <a:pt x="6549" y="41212"/>
                      <a:pt x="6553" y="41212"/>
                    </a:cubicBezTo>
                    <a:cubicBezTo>
                      <a:pt x="6569" y="41212"/>
                      <a:pt x="6586" y="41192"/>
                      <a:pt x="6574" y="41180"/>
                    </a:cubicBezTo>
                    <a:cubicBezTo>
                      <a:pt x="6394" y="40989"/>
                      <a:pt x="6225" y="40793"/>
                      <a:pt x="6061" y="40591"/>
                    </a:cubicBezTo>
                    <a:lnTo>
                      <a:pt x="6061" y="40591"/>
                    </a:lnTo>
                    <a:cubicBezTo>
                      <a:pt x="6149" y="40646"/>
                      <a:pt x="6247" y="40700"/>
                      <a:pt x="6334" y="40744"/>
                    </a:cubicBezTo>
                    <a:cubicBezTo>
                      <a:pt x="6584" y="40885"/>
                      <a:pt x="6819" y="41032"/>
                      <a:pt x="6939" y="41299"/>
                    </a:cubicBezTo>
                    <a:cubicBezTo>
                      <a:pt x="6941" y="41305"/>
                      <a:pt x="6945" y="41308"/>
                      <a:pt x="6950" y="41308"/>
                    </a:cubicBezTo>
                    <a:cubicBezTo>
                      <a:pt x="6959" y="41308"/>
                      <a:pt x="6969" y="41299"/>
                      <a:pt x="6966" y="41289"/>
                    </a:cubicBezTo>
                    <a:cubicBezTo>
                      <a:pt x="6879" y="41065"/>
                      <a:pt x="6710" y="40913"/>
                      <a:pt x="6508" y="40782"/>
                    </a:cubicBezTo>
                    <a:cubicBezTo>
                      <a:pt x="6383" y="40705"/>
                      <a:pt x="6257" y="40635"/>
                      <a:pt x="6143" y="40553"/>
                    </a:cubicBezTo>
                    <a:cubicBezTo>
                      <a:pt x="6045" y="40482"/>
                      <a:pt x="5969" y="40395"/>
                      <a:pt x="5871" y="40319"/>
                    </a:cubicBezTo>
                    <a:cubicBezTo>
                      <a:pt x="5865" y="40313"/>
                      <a:pt x="5860" y="40313"/>
                      <a:pt x="5849" y="40313"/>
                    </a:cubicBezTo>
                    <a:cubicBezTo>
                      <a:pt x="5707" y="40122"/>
                      <a:pt x="5565" y="39921"/>
                      <a:pt x="5435" y="39719"/>
                    </a:cubicBezTo>
                    <a:lnTo>
                      <a:pt x="5435" y="39681"/>
                    </a:lnTo>
                    <a:cubicBezTo>
                      <a:pt x="5435" y="39659"/>
                      <a:pt x="5416" y="39640"/>
                      <a:pt x="5395" y="39640"/>
                    </a:cubicBezTo>
                    <a:cubicBezTo>
                      <a:pt x="5390" y="39640"/>
                      <a:pt x="5385" y="39641"/>
                      <a:pt x="5380" y="39643"/>
                    </a:cubicBezTo>
                    <a:cubicBezTo>
                      <a:pt x="5364" y="39610"/>
                      <a:pt x="5342" y="39578"/>
                      <a:pt x="5320" y="39550"/>
                    </a:cubicBezTo>
                    <a:cubicBezTo>
                      <a:pt x="4972" y="38994"/>
                      <a:pt x="4617" y="38373"/>
                      <a:pt x="4536" y="37714"/>
                    </a:cubicBezTo>
                    <a:cubicBezTo>
                      <a:pt x="4448" y="36995"/>
                      <a:pt x="4650" y="36275"/>
                      <a:pt x="4694" y="35556"/>
                    </a:cubicBezTo>
                    <a:cubicBezTo>
                      <a:pt x="4721" y="35000"/>
                      <a:pt x="4530" y="34586"/>
                      <a:pt x="4181" y="34145"/>
                    </a:cubicBezTo>
                    <a:cubicBezTo>
                      <a:pt x="4165" y="33813"/>
                      <a:pt x="4105" y="33486"/>
                      <a:pt x="4002" y="33170"/>
                    </a:cubicBezTo>
                    <a:cubicBezTo>
                      <a:pt x="3838" y="32695"/>
                      <a:pt x="3582" y="32292"/>
                      <a:pt x="3348" y="31856"/>
                    </a:cubicBezTo>
                    <a:cubicBezTo>
                      <a:pt x="3113" y="31415"/>
                      <a:pt x="2983" y="30957"/>
                      <a:pt x="2879" y="30467"/>
                    </a:cubicBezTo>
                    <a:cubicBezTo>
                      <a:pt x="2879" y="30456"/>
                      <a:pt x="2874" y="30451"/>
                      <a:pt x="2863" y="30445"/>
                    </a:cubicBezTo>
                    <a:cubicBezTo>
                      <a:pt x="2972" y="30243"/>
                      <a:pt x="3092" y="30053"/>
                      <a:pt x="3135" y="29840"/>
                    </a:cubicBezTo>
                    <a:cubicBezTo>
                      <a:pt x="3239" y="30243"/>
                      <a:pt x="3326" y="30647"/>
                      <a:pt x="3342" y="31050"/>
                    </a:cubicBezTo>
                    <a:cubicBezTo>
                      <a:pt x="3342" y="31061"/>
                      <a:pt x="3353" y="31068"/>
                      <a:pt x="3363" y="31068"/>
                    </a:cubicBezTo>
                    <a:cubicBezTo>
                      <a:pt x="3372" y="31068"/>
                      <a:pt x="3380" y="31063"/>
                      <a:pt x="3380" y="31050"/>
                    </a:cubicBezTo>
                    <a:cubicBezTo>
                      <a:pt x="3380" y="30352"/>
                      <a:pt x="3124" y="29655"/>
                      <a:pt x="3015" y="28963"/>
                    </a:cubicBezTo>
                    <a:cubicBezTo>
                      <a:pt x="2994" y="28843"/>
                      <a:pt x="2972" y="28712"/>
                      <a:pt x="2955" y="28587"/>
                    </a:cubicBezTo>
                    <a:lnTo>
                      <a:pt x="2955" y="28587"/>
                    </a:lnTo>
                    <a:cubicBezTo>
                      <a:pt x="3250" y="28963"/>
                      <a:pt x="3642" y="29290"/>
                      <a:pt x="3860" y="29709"/>
                    </a:cubicBezTo>
                    <a:cubicBezTo>
                      <a:pt x="4007" y="29993"/>
                      <a:pt x="4105" y="30298"/>
                      <a:pt x="4067" y="30625"/>
                    </a:cubicBezTo>
                    <a:cubicBezTo>
                      <a:pt x="4045" y="30794"/>
                      <a:pt x="4040" y="30963"/>
                      <a:pt x="4056" y="31132"/>
                    </a:cubicBezTo>
                    <a:cubicBezTo>
                      <a:pt x="4059" y="31149"/>
                      <a:pt x="4070" y="31156"/>
                      <a:pt x="4081" y="31156"/>
                    </a:cubicBezTo>
                    <a:cubicBezTo>
                      <a:pt x="4095" y="31156"/>
                      <a:pt x="4111" y="31144"/>
                      <a:pt x="4111" y="31126"/>
                    </a:cubicBezTo>
                    <a:cubicBezTo>
                      <a:pt x="4083" y="30832"/>
                      <a:pt x="4192" y="30549"/>
                      <a:pt x="4138" y="30254"/>
                    </a:cubicBezTo>
                    <a:cubicBezTo>
                      <a:pt x="4100" y="30053"/>
                      <a:pt x="4034" y="29857"/>
                      <a:pt x="3931" y="29677"/>
                    </a:cubicBezTo>
                    <a:cubicBezTo>
                      <a:pt x="3669" y="29230"/>
                      <a:pt x="3282" y="28859"/>
                      <a:pt x="2955" y="28462"/>
                    </a:cubicBezTo>
                    <a:cubicBezTo>
                      <a:pt x="2950" y="28456"/>
                      <a:pt x="2945" y="28456"/>
                      <a:pt x="2939" y="28451"/>
                    </a:cubicBezTo>
                    <a:cubicBezTo>
                      <a:pt x="2928" y="28336"/>
                      <a:pt x="2917" y="28227"/>
                      <a:pt x="2912" y="28113"/>
                    </a:cubicBezTo>
                    <a:lnTo>
                      <a:pt x="2912" y="28113"/>
                    </a:lnTo>
                    <a:cubicBezTo>
                      <a:pt x="3560" y="28658"/>
                      <a:pt x="4176" y="29268"/>
                      <a:pt x="4378" y="30102"/>
                    </a:cubicBezTo>
                    <a:cubicBezTo>
                      <a:pt x="4579" y="30952"/>
                      <a:pt x="4405" y="31775"/>
                      <a:pt x="4416" y="32636"/>
                    </a:cubicBezTo>
                    <a:cubicBezTo>
                      <a:pt x="4416" y="32641"/>
                      <a:pt x="4420" y="32644"/>
                      <a:pt x="4424" y="32644"/>
                    </a:cubicBezTo>
                    <a:cubicBezTo>
                      <a:pt x="4428" y="32644"/>
                      <a:pt x="4432" y="32641"/>
                      <a:pt x="4432" y="32636"/>
                    </a:cubicBezTo>
                    <a:cubicBezTo>
                      <a:pt x="4497" y="31682"/>
                      <a:pt x="4715" y="30805"/>
                      <a:pt x="4416" y="29867"/>
                    </a:cubicBezTo>
                    <a:cubicBezTo>
                      <a:pt x="4165" y="29072"/>
                      <a:pt x="3544" y="28522"/>
                      <a:pt x="2912" y="27993"/>
                    </a:cubicBezTo>
                    <a:lnTo>
                      <a:pt x="2906" y="27993"/>
                    </a:lnTo>
                    <a:cubicBezTo>
                      <a:pt x="2879" y="27606"/>
                      <a:pt x="2939" y="27225"/>
                      <a:pt x="3081" y="26871"/>
                    </a:cubicBezTo>
                    <a:cubicBezTo>
                      <a:pt x="3190" y="26985"/>
                      <a:pt x="3277" y="27116"/>
                      <a:pt x="3353" y="27257"/>
                    </a:cubicBezTo>
                    <a:cubicBezTo>
                      <a:pt x="3506" y="27579"/>
                      <a:pt x="3637" y="27917"/>
                      <a:pt x="3746" y="28260"/>
                    </a:cubicBezTo>
                    <a:cubicBezTo>
                      <a:pt x="3750" y="28274"/>
                      <a:pt x="3762" y="28280"/>
                      <a:pt x="3775" y="28280"/>
                    </a:cubicBezTo>
                    <a:cubicBezTo>
                      <a:pt x="3797" y="28280"/>
                      <a:pt x="3823" y="28262"/>
                      <a:pt x="3816" y="28238"/>
                    </a:cubicBezTo>
                    <a:cubicBezTo>
                      <a:pt x="3680" y="27677"/>
                      <a:pt x="3495" y="27132"/>
                      <a:pt x="3092" y="26707"/>
                    </a:cubicBezTo>
                    <a:cubicBezTo>
                      <a:pt x="3135" y="25775"/>
                      <a:pt x="3446" y="24876"/>
                      <a:pt x="3457" y="23944"/>
                    </a:cubicBezTo>
                    <a:cubicBezTo>
                      <a:pt x="3462" y="23552"/>
                      <a:pt x="3440" y="23149"/>
                      <a:pt x="3304" y="22778"/>
                    </a:cubicBezTo>
                    <a:cubicBezTo>
                      <a:pt x="3184" y="22441"/>
                      <a:pt x="2966" y="22190"/>
                      <a:pt x="2786" y="21890"/>
                    </a:cubicBezTo>
                    <a:cubicBezTo>
                      <a:pt x="2825" y="21460"/>
                      <a:pt x="2841" y="21018"/>
                      <a:pt x="3184" y="20719"/>
                    </a:cubicBezTo>
                    <a:cubicBezTo>
                      <a:pt x="3261" y="20822"/>
                      <a:pt x="3348" y="20920"/>
                      <a:pt x="3419" y="21024"/>
                    </a:cubicBezTo>
                    <a:cubicBezTo>
                      <a:pt x="3587" y="21264"/>
                      <a:pt x="3756" y="21531"/>
                      <a:pt x="3811" y="21814"/>
                    </a:cubicBezTo>
                    <a:cubicBezTo>
                      <a:pt x="3816" y="21836"/>
                      <a:pt x="3822" y="21857"/>
                      <a:pt x="3822" y="21874"/>
                    </a:cubicBezTo>
                    <a:cubicBezTo>
                      <a:pt x="3811" y="21890"/>
                      <a:pt x="3811" y="21912"/>
                      <a:pt x="3822" y="21928"/>
                    </a:cubicBezTo>
                    <a:lnTo>
                      <a:pt x="3833" y="21945"/>
                    </a:lnTo>
                    <a:cubicBezTo>
                      <a:pt x="3865" y="22157"/>
                      <a:pt x="3865" y="22375"/>
                      <a:pt x="3909" y="22588"/>
                    </a:cubicBezTo>
                    <a:cubicBezTo>
                      <a:pt x="3909" y="22593"/>
                      <a:pt x="3913" y="22596"/>
                      <a:pt x="3917" y="22596"/>
                    </a:cubicBezTo>
                    <a:cubicBezTo>
                      <a:pt x="3921" y="22596"/>
                      <a:pt x="3925" y="22593"/>
                      <a:pt x="3925" y="22588"/>
                    </a:cubicBezTo>
                    <a:cubicBezTo>
                      <a:pt x="3920" y="22397"/>
                      <a:pt x="3920" y="22212"/>
                      <a:pt x="3904" y="22032"/>
                    </a:cubicBezTo>
                    <a:lnTo>
                      <a:pt x="3904" y="22032"/>
                    </a:lnTo>
                    <a:cubicBezTo>
                      <a:pt x="4285" y="22577"/>
                      <a:pt x="4241" y="23242"/>
                      <a:pt x="4220" y="23879"/>
                    </a:cubicBezTo>
                    <a:cubicBezTo>
                      <a:pt x="4209" y="24250"/>
                      <a:pt x="4192" y="24631"/>
                      <a:pt x="4040" y="24969"/>
                    </a:cubicBezTo>
                    <a:cubicBezTo>
                      <a:pt x="3925" y="25230"/>
                      <a:pt x="3789" y="25481"/>
                      <a:pt x="3686" y="25743"/>
                    </a:cubicBezTo>
                    <a:cubicBezTo>
                      <a:pt x="3679" y="25760"/>
                      <a:pt x="3694" y="25773"/>
                      <a:pt x="3709" y="25773"/>
                    </a:cubicBezTo>
                    <a:cubicBezTo>
                      <a:pt x="3717" y="25773"/>
                      <a:pt x="3725" y="25769"/>
                      <a:pt x="3729" y="25759"/>
                    </a:cubicBezTo>
                    <a:cubicBezTo>
                      <a:pt x="3893" y="25383"/>
                      <a:pt x="4121" y="25040"/>
                      <a:pt x="4236" y="24642"/>
                    </a:cubicBezTo>
                    <a:cubicBezTo>
                      <a:pt x="4329" y="24326"/>
                      <a:pt x="4318" y="23966"/>
                      <a:pt x="4329" y="23639"/>
                    </a:cubicBezTo>
                    <a:cubicBezTo>
                      <a:pt x="4345" y="23013"/>
                      <a:pt x="4350" y="22375"/>
                      <a:pt x="3887" y="21879"/>
                    </a:cubicBezTo>
                    <a:cubicBezTo>
                      <a:pt x="3854" y="21623"/>
                      <a:pt x="3767" y="21383"/>
                      <a:pt x="3631" y="21171"/>
                    </a:cubicBezTo>
                    <a:cubicBezTo>
                      <a:pt x="3604" y="21127"/>
                      <a:pt x="3577" y="21089"/>
                      <a:pt x="3544" y="21046"/>
                    </a:cubicBezTo>
                    <a:lnTo>
                      <a:pt x="3544" y="21046"/>
                    </a:lnTo>
                    <a:cubicBezTo>
                      <a:pt x="3664" y="21084"/>
                      <a:pt x="3778" y="21133"/>
                      <a:pt x="3887" y="21187"/>
                    </a:cubicBezTo>
                    <a:cubicBezTo>
                      <a:pt x="4013" y="21269"/>
                      <a:pt x="4121" y="21378"/>
                      <a:pt x="4198" y="21509"/>
                    </a:cubicBezTo>
                    <a:cubicBezTo>
                      <a:pt x="4202" y="21514"/>
                      <a:pt x="4207" y="21517"/>
                      <a:pt x="4212" y="21517"/>
                    </a:cubicBezTo>
                    <a:cubicBezTo>
                      <a:pt x="4221" y="21517"/>
                      <a:pt x="4229" y="21508"/>
                      <a:pt x="4225" y="21498"/>
                    </a:cubicBezTo>
                    <a:cubicBezTo>
                      <a:pt x="4100" y="21204"/>
                      <a:pt x="3838" y="20997"/>
                      <a:pt x="3522" y="20942"/>
                    </a:cubicBezTo>
                    <a:cubicBezTo>
                      <a:pt x="3519" y="20941"/>
                      <a:pt x="3516" y="20941"/>
                      <a:pt x="3513" y="20941"/>
                    </a:cubicBezTo>
                    <a:cubicBezTo>
                      <a:pt x="3500" y="20941"/>
                      <a:pt x="3488" y="20949"/>
                      <a:pt x="3484" y="20958"/>
                    </a:cubicBezTo>
                    <a:cubicBezTo>
                      <a:pt x="3386" y="20833"/>
                      <a:pt x="3288" y="20713"/>
                      <a:pt x="3201" y="20582"/>
                    </a:cubicBezTo>
                    <a:cubicBezTo>
                      <a:pt x="3021" y="20326"/>
                      <a:pt x="2977" y="20070"/>
                      <a:pt x="2879" y="19787"/>
                    </a:cubicBezTo>
                    <a:lnTo>
                      <a:pt x="2890" y="19787"/>
                    </a:lnTo>
                    <a:cubicBezTo>
                      <a:pt x="3353" y="19950"/>
                      <a:pt x="3904" y="19994"/>
                      <a:pt x="4209" y="20408"/>
                    </a:cubicBezTo>
                    <a:cubicBezTo>
                      <a:pt x="4212" y="20413"/>
                      <a:pt x="4216" y="20415"/>
                      <a:pt x="4221" y="20415"/>
                    </a:cubicBezTo>
                    <a:cubicBezTo>
                      <a:pt x="4232" y="20415"/>
                      <a:pt x="4244" y="20403"/>
                      <a:pt x="4236" y="20392"/>
                    </a:cubicBezTo>
                    <a:cubicBezTo>
                      <a:pt x="3958" y="19961"/>
                      <a:pt x="3462" y="19912"/>
                      <a:pt x="3004" y="19738"/>
                    </a:cubicBezTo>
                    <a:cubicBezTo>
                      <a:pt x="2656" y="19602"/>
                      <a:pt x="2514" y="19389"/>
                      <a:pt x="2269" y="19149"/>
                    </a:cubicBezTo>
                    <a:cubicBezTo>
                      <a:pt x="2138" y="19002"/>
                      <a:pt x="1958" y="18910"/>
                      <a:pt x="1768" y="18888"/>
                    </a:cubicBezTo>
                    <a:cubicBezTo>
                      <a:pt x="1762" y="18708"/>
                      <a:pt x="1762" y="18534"/>
                      <a:pt x="1762" y="18359"/>
                    </a:cubicBezTo>
                    <a:lnTo>
                      <a:pt x="1762" y="18321"/>
                    </a:lnTo>
                    <a:cubicBezTo>
                      <a:pt x="2013" y="18359"/>
                      <a:pt x="2258" y="18348"/>
                      <a:pt x="2481" y="18506"/>
                    </a:cubicBezTo>
                    <a:cubicBezTo>
                      <a:pt x="2503" y="18517"/>
                      <a:pt x="2525" y="18534"/>
                      <a:pt x="2541" y="18550"/>
                    </a:cubicBezTo>
                    <a:cubicBezTo>
                      <a:pt x="2541" y="18550"/>
                      <a:pt x="2541" y="18550"/>
                      <a:pt x="2541" y="18555"/>
                    </a:cubicBezTo>
                    <a:cubicBezTo>
                      <a:pt x="2546" y="18569"/>
                      <a:pt x="2558" y="18579"/>
                      <a:pt x="2571" y="18579"/>
                    </a:cubicBezTo>
                    <a:cubicBezTo>
                      <a:pt x="2574" y="18579"/>
                      <a:pt x="2577" y="18578"/>
                      <a:pt x="2579" y="18577"/>
                    </a:cubicBezTo>
                    <a:cubicBezTo>
                      <a:pt x="2732" y="18692"/>
                      <a:pt x="2879" y="18811"/>
                      <a:pt x="3021" y="18942"/>
                    </a:cubicBezTo>
                    <a:cubicBezTo>
                      <a:pt x="3288" y="19187"/>
                      <a:pt x="3549" y="19422"/>
                      <a:pt x="3882" y="19585"/>
                    </a:cubicBezTo>
                    <a:cubicBezTo>
                      <a:pt x="3884" y="19587"/>
                      <a:pt x="3887" y="19588"/>
                      <a:pt x="3890" y="19588"/>
                    </a:cubicBezTo>
                    <a:cubicBezTo>
                      <a:pt x="3906" y="19588"/>
                      <a:pt x="3922" y="19566"/>
                      <a:pt x="3904" y="19553"/>
                    </a:cubicBezTo>
                    <a:cubicBezTo>
                      <a:pt x="3484" y="19307"/>
                      <a:pt x="3179" y="18948"/>
                      <a:pt x="2814" y="18648"/>
                    </a:cubicBezTo>
                    <a:cubicBezTo>
                      <a:pt x="2743" y="18588"/>
                      <a:pt x="2667" y="18528"/>
                      <a:pt x="2590" y="18474"/>
                    </a:cubicBezTo>
                    <a:cubicBezTo>
                      <a:pt x="2400" y="16970"/>
                      <a:pt x="1223" y="15978"/>
                      <a:pt x="280" y="14866"/>
                    </a:cubicBezTo>
                    <a:cubicBezTo>
                      <a:pt x="280" y="14861"/>
                      <a:pt x="275" y="14856"/>
                      <a:pt x="269" y="14856"/>
                    </a:cubicBezTo>
                    <a:lnTo>
                      <a:pt x="269" y="14272"/>
                    </a:lnTo>
                    <a:cubicBezTo>
                      <a:pt x="416" y="14480"/>
                      <a:pt x="667" y="14583"/>
                      <a:pt x="907" y="14665"/>
                    </a:cubicBezTo>
                    <a:cubicBezTo>
                      <a:pt x="1326" y="14812"/>
                      <a:pt x="1675" y="14970"/>
                      <a:pt x="1985" y="15286"/>
                    </a:cubicBezTo>
                    <a:cubicBezTo>
                      <a:pt x="2634" y="15951"/>
                      <a:pt x="3075" y="16795"/>
                      <a:pt x="3244" y="17705"/>
                    </a:cubicBezTo>
                    <a:cubicBezTo>
                      <a:pt x="3244" y="17716"/>
                      <a:pt x="3252" y="17722"/>
                      <a:pt x="3261" y="17722"/>
                    </a:cubicBezTo>
                    <a:cubicBezTo>
                      <a:pt x="3269" y="17722"/>
                      <a:pt x="3277" y="17716"/>
                      <a:pt x="3277" y="17705"/>
                    </a:cubicBezTo>
                    <a:cubicBezTo>
                      <a:pt x="3304" y="16926"/>
                      <a:pt x="2803" y="16076"/>
                      <a:pt x="2312" y="15482"/>
                    </a:cubicBezTo>
                    <a:cubicBezTo>
                      <a:pt x="2067" y="15188"/>
                      <a:pt x="1778" y="14877"/>
                      <a:pt x="1419" y="14714"/>
                    </a:cubicBezTo>
                    <a:cubicBezTo>
                      <a:pt x="1168" y="14599"/>
                      <a:pt x="917" y="14523"/>
                      <a:pt x="683" y="14403"/>
                    </a:cubicBezTo>
                    <a:cubicBezTo>
                      <a:pt x="874" y="14278"/>
                      <a:pt x="1032" y="14111"/>
                      <a:pt x="1273" y="14111"/>
                    </a:cubicBezTo>
                    <a:cubicBezTo>
                      <a:pt x="1294" y="14111"/>
                      <a:pt x="1315" y="14112"/>
                      <a:pt x="1337" y="14114"/>
                    </a:cubicBezTo>
                    <a:cubicBezTo>
                      <a:pt x="1604" y="14142"/>
                      <a:pt x="1844" y="14278"/>
                      <a:pt x="2007" y="14496"/>
                    </a:cubicBezTo>
                    <a:cubicBezTo>
                      <a:pt x="2193" y="14730"/>
                      <a:pt x="2340" y="14992"/>
                      <a:pt x="2547" y="15215"/>
                    </a:cubicBezTo>
                    <a:cubicBezTo>
                      <a:pt x="2692" y="15369"/>
                      <a:pt x="2991" y="15715"/>
                      <a:pt x="3260" y="15715"/>
                    </a:cubicBezTo>
                    <a:cubicBezTo>
                      <a:pt x="3314" y="15715"/>
                      <a:pt x="3368" y="15701"/>
                      <a:pt x="3419" y="15667"/>
                    </a:cubicBezTo>
                    <a:cubicBezTo>
                      <a:pt x="3433" y="15658"/>
                      <a:pt x="3422" y="15645"/>
                      <a:pt x="3409" y="15645"/>
                    </a:cubicBezTo>
                    <a:cubicBezTo>
                      <a:pt x="3407" y="15645"/>
                      <a:pt x="3404" y="15645"/>
                      <a:pt x="3402" y="15646"/>
                    </a:cubicBezTo>
                    <a:cubicBezTo>
                      <a:pt x="3362" y="15660"/>
                      <a:pt x="3322" y="15667"/>
                      <a:pt x="3281" y="15667"/>
                    </a:cubicBezTo>
                    <a:cubicBezTo>
                      <a:pt x="2775" y="15667"/>
                      <a:pt x="2271" y="14602"/>
                      <a:pt x="2018" y="14354"/>
                    </a:cubicBezTo>
                    <a:cubicBezTo>
                      <a:pt x="1887" y="14213"/>
                      <a:pt x="1724" y="14104"/>
                      <a:pt x="1544" y="14038"/>
                    </a:cubicBezTo>
                    <a:cubicBezTo>
                      <a:pt x="1441" y="13869"/>
                      <a:pt x="1304" y="13722"/>
                      <a:pt x="1135" y="13608"/>
                    </a:cubicBezTo>
                    <a:cubicBezTo>
                      <a:pt x="863" y="13439"/>
                      <a:pt x="558" y="13308"/>
                      <a:pt x="269" y="13161"/>
                    </a:cubicBezTo>
                    <a:lnTo>
                      <a:pt x="258" y="13161"/>
                    </a:lnTo>
                    <a:lnTo>
                      <a:pt x="258" y="12758"/>
                    </a:lnTo>
                    <a:cubicBezTo>
                      <a:pt x="798" y="13030"/>
                      <a:pt x="1370" y="13166"/>
                      <a:pt x="1947" y="13352"/>
                    </a:cubicBezTo>
                    <a:cubicBezTo>
                      <a:pt x="2541" y="13542"/>
                      <a:pt x="3538" y="14011"/>
                      <a:pt x="3239" y="14785"/>
                    </a:cubicBezTo>
                    <a:cubicBezTo>
                      <a:pt x="3228" y="14816"/>
                      <a:pt x="3257" y="14838"/>
                      <a:pt x="3284" y="14838"/>
                    </a:cubicBezTo>
                    <a:cubicBezTo>
                      <a:pt x="3299" y="14838"/>
                      <a:pt x="3314" y="14830"/>
                      <a:pt x="3320" y="14812"/>
                    </a:cubicBezTo>
                    <a:cubicBezTo>
                      <a:pt x="3457" y="14327"/>
                      <a:pt x="3124" y="13788"/>
                      <a:pt x="2678" y="13553"/>
                    </a:cubicBezTo>
                    <a:cubicBezTo>
                      <a:pt x="2073" y="13243"/>
                      <a:pt x="1402" y="13106"/>
                      <a:pt x="776" y="12856"/>
                    </a:cubicBezTo>
                    <a:cubicBezTo>
                      <a:pt x="1046" y="12831"/>
                      <a:pt x="1303" y="12749"/>
                      <a:pt x="1578" y="12749"/>
                    </a:cubicBezTo>
                    <a:cubicBezTo>
                      <a:pt x="1608" y="12749"/>
                      <a:pt x="1639" y="12750"/>
                      <a:pt x="1669" y="12752"/>
                    </a:cubicBezTo>
                    <a:cubicBezTo>
                      <a:pt x="2089" y="12779"/>
                      <a:pt x="2443" y="12910"/>
                      <a:pt x="2743" y="13194"/>
                    </a:cubicBezTo>
                    <a:cubicBezTo>
                      <a:pt x="2747" y="13198"/>
                      <a:pt x="2752" y="13199"/>
                      <a:pt x="2756" y="13199"/>
                    </a:cubicBezTo>
                    <a:cubicBezTo>
                      <a:pt x="2770" y="13199"/>
                      <a:pt x="2782" y="13184"/>
                      <a:pt x="2770" y="13172"/>
                    </a:cubicBezTo>
                    <a:cubicBezTo>
                      <a:pt x="2410" y="12799"/>
                      <a:pt x="2004" y="12699"/>
                      <a:pt x="1567" y="12699"/>
                    </a:cubicBezTo>
                    <a:cubicBezTo>
                      <a:pt x="1264" y="12699"/>
                      <a:pt x="946" y="12747"/>
                      <a:pt x="618" y="12785"/>
                    </a:cubicBezTo>
                    <a:lnTo>
                      <a:pt x="612" y="12785"/>
                    </a:lnTo>
                    <a:cubicBezTo>
                      <a:pt x="503" y="12736"/>
                      <a:pt x="394" y="12681"/>
                      <a:pt x="291" y="12621"/>
                    </a:cubicBezTo>
                    <a:cubicBezTo>
                      <a:pt x="280" y="12616"/>
                      <a:pt x="269" y="12611"/>
                      <a:pt x="258" y="12611"/>
                    </a:cubicBezTo>
                    <a:cubicBezTo>
                      <a:pt x="253" y="12158"/>
                      <a:pt x="253" y="11706"/>
                      <a:pt x="253" y="11248"/>
                    </a:cubicBezTo>
                    <a:lnTo>
                      <a:pt x="253" y="11248"/>
                    </a:lnTo>
                    <a:cubicBezTo>
                      <a:pt x="345" y="11341"/>
                      <a:pt x="411" y="11455"/>
                      <a:pt x="509" y="11548"/>
                    </a:cubicBezTo>
                    <a:cubicBezTo>
                      <a:pt x="596" y="11624"/>
                      <a:pt x="689" y="11690"/>
                      <a:pt x="787" y="11750"/>
                    </a:cubicBezTo>
                    <a:cubicBezTo>
                      <a:pt x="1076" y="11924"/>
                      <a:pt x="1451" y="11984"/>
                      <a:pt x="1768" y="12098"/>
                    </a:cubicBezTo>
                    <a:cubicBezTo>
                      <a:pt x="2154" y="12224"/>
                      <a:pt x="2514" y="12414"/>
                      <a:pt x="2836" y="12665"/>
                    </a:cubicBezTo>
                    <a:cubicBezTo>
                      <a:pt x="3141" y="12910"/>
                      <a:pt x="3310" y="13215"/>
                      <a:pt x="3560" y="13504"/>
                    </a:cubicBezTo>
                    <a:cubicBezTo>
                      <a:pt x="3568" y="13512"/>
                      <a:pt x="3578" y="13516"/>
                      <a:pt x="3587" y="13516"/>
                    </a:cubicBezTo>
                    <a:cubicBezTo>
                      <a:pt x="3615" y="13516"/>
                      <a:pt x="3639" y="13485"/>
                      <a:pt x="3615" y="13461"/>
                    </a:cubicBezTo>
                    <a:cubicBezTo>
                      <a:pt x="3391" y="13188"/>
                      <a:pt x="3255" y="12899"/>
                      <a:pt x="2983" y="12665"/>
                    </a:cubicBezTo>
                    <a:cubicBezTo>
                      <a:pt x="2737" y="12453"/>
                      <a:pt x="2460" y="12278"/>
                      <a:pt x="2165" y="12147"/>
                    </a:cubicBezTo>
                    <a:cubicBezTo>
                      <a:pt x="1768" y="11973"/>
                      <a:pt x="1326" y="11891"/>
                      <a:pt x="939" y="11701"/>
                    </a:cubicBezTo>
                    <a:cubicBezTo>
                      <a:pt x="732" y="11608"/>
                      <a:pt x="558" y="11461"/>
                      <a:pt x="427" y="11276"/>
                    </a:cubicBezTo>
                    <a:cubicBezTo>
                      <a:pt x="378" y="11205"/>
                      <a:pt x="318" y="11150"/>
                      <a:pt x="247" y="11107"/>
                    </a:cubicBezTo>
                    <a:lnTo>
                      <a:pt x="247" y="10426"/>
                    </a:lnTo>
                    <a:lnTo>
                      <a:pt x="247" y="10371"/>
                    </a:lnTo>
                    <a:cubicBezTo>
                      <a:pt x="732" y="10731"/>
                      <a:pt x="1239" y="10878"/>
                      <a:pt x="1811" y="11090"/>
                    </a:cubicBezTo>
                    <a:cubicBezTo>
                      <a:pt x="2351" y="11297"/>
                      <a:pt x="3010" y="11592"/>
                      <a:pt x="3271" y="12115"/>
                    </a:cubicBezTo>
                    <a:cubicBezTo>
                      <a:pt x="3275" y="12120"/>
                      <a:pt x="3281" y="12123"/>
                      <a:pt x="3287" y="12123"/>
                    </a:cubicBezTo>
                    <a:cubicBezTo>
                      <a:pt x="3299" y="12123"/>
                      <a:pt x="3311" y="12113"/>
                      <a:pt x="3304" y="12098"/>
                    </a:cubicBezTo>
                    <a:cubicBezTo>
                      <a:pt x="3103" y="11679"/>
                      <a:pt x="2645" y="11385"/>
                      <a:pt x="2214" y="11183"/>
                    </a:cubicBezTo>
                    <a:cubicBezTo>
                      <a:pt x="1539" y="10867"/>
                      <a:pt x="847" y="10731"/>
                      <a:pt x="253" y="10262"/>
                    </a:cubicBezTo>
                    <a:lnTo>
                      <a:pt x="247" y="10262"/>
                    </a:lnTo>
                    <a:lnTo>
                      <a:pt x="247" y="9014"/>
                    </a:lnTo>
                    <a:cubicBezTo>
                      <a:pt x="503" y="9265"/>
                      <a:pt x="689" y="9575"/>
                      <a:pt x="1010" y="9772"/>
                    </a:cubicBezTo>
                    <a:cubicBezTo>
                      <a:pt x="1244" y="9908"/>
                      <a:pt x="1490" y="10022"/>
                      <a:pt x="1740" y="10126"/>
                    </a:cubicBezTo>
                    <a:cubicBezTo>
                      <a:pt x="2367" y="10382"/>
                      <a:pt x="3081" y="10633"/>
                      <a:pt x="3342" y="11281"/>
                    </a:cubicBezTo>
                    <a:cubicBezTo>
                      <a:pt x="3346" y="11294"/>
                      <a:pt x="3355" y="11299"/>
                      <a:pt x="3366" y="11299"/>
                    </a:cubicBezTo>
                    <a:cubicBezTo>
                      <a:pt x="3386" y="11299"/>
                      <a:pt x="3409" y="11279"/>
                      <a:pt x="3402" y="11254"/>
                    </a:cubicBezTo>
                    <a:cubicBezTo>
                      <a:pt x="3173" y="10709"/>
                      <a:pt x="2667" y="10404"/>
                      <a:pt x="2122" y="10169"/>
                    </a:cubicBezTo>
                    <a:cubicBezTo>
                      <a:pt x="1795" y="10028"/>
                      <a:pt x="1446" y="9908"/>
                      <a:pt x="1146" y="9723"/>
                    </a:cubicBezTo>
                    <a:cubicBezTo>
                      <a:pt x="917" y="9581"/>
                      <a:pt x="721" y="9396"/>
                      <a:pt x="563" y="9183"/>
                    </a:cubicBezTo>
                    <a:cubicBezTo>
                      <a:pt x="465" y="9052"/>
                      <a:pt x="394" y="8943"/>
                      <a:pt x="247" y="8862"/>
                    </a:cubicBezTo>
                    <a:lnTo>
                      <a:pt x="247" y="7979"/>
                    </a:lnTo>
                    <a:cubicBezTo>
                      <a:pt x="705" y="8377"/>
                      <a:pt x="1397" y="8567"/>
                      <a:pt x="1909" y="8867"/>
                    </a:cubicBezTo>
                    <a:cubicBezTo>
                      <a:pt x="2530" y="9227"/>
                      <a:pt x="3277" y="9733"/>
                      <a:pt x="3544" y="10404"/>
                    </a:cubicBezTo>
                    <a:cubicBezTo>
                      <a:pt x="3547" y="10413"/>
                      <a:pt x="3555" y="10416"/>
                      <a:pt x="3563" y="10416"/>
                    </a:cubicBezTo>
                    <a:cubicBezTo>
                      <a:pt x="3580" y="10416"/>
                      <a:pt x="3600" y="10400"/>
                      <a:pt x="3593" y="10382"/>
                    </a:cubicBezTo>
                    <a:cubicBezTo>
                      <a:pt x="3380" y="9810"/>
                      <a:pt x="2808" y="9336"/>
                      <a:pt x="2296" y="8998"/>
                    </a:cubicBezTo>
                    <a:cubicBezTo>
                      <a:pt x="1926" y="8764"/>
                      <a:pt x="1533" y="8546"/>
                      <a:pt x="1135" y="8360"/>
                    </a:cubicBezTo>
                    <a:cubicBezTo>
                      <a:pt x="830" y="8208"/>
                      <a:pt x="476" y="8072"/>
                      <a:pt x="247" y="7821"/>
                    </a:cubicBezTo>
                    <a:lnTo>
                      <a:pt x="247" y="7456"/>
                    </a:lnTo>
                    <a:cubicBezTo>
                      <a:pt x="569" y="7717"/>
                      <a:pt x="1125" y="7745"/>
                      <a:pt x="1506" y="7854"/>
                    </a:cubicBezTo>
                    <a:cubicBezTo>
                      <a:pt x="2214" y="8055"/>
                      <a:pt x="2634" y="8431"/>
                      <a:pt x="3021" y="9014"/>
                    </a:cubicBezTo>
                    <a:cubicBezTo>
                      <a:pt x="3025" y="9020"/>
                      <a:pt x="3031" y="9022"/>
                      <a:pt x="3037" y="9022"/>
                    </a:cubicBezTo>
                    <a:cubicBezTo>
                      <a:pt x="3049" y="9022"/>
                      <a:pt x="3061" y="9014"/>
                      <a:pt x="3053" y="9003"/>
                    </a:cubicBezTo>
                    <a:cubicBezTo>
                      <a:pt x="2786" y="8595"/>
                      <a:pt x="2487" y="8175"/>
                      <a:pt x="2018" y="7963"/>
                    </a:cubicBezTo>
                    <a:cubicBezTo>
                      <a:pt x="1697" y="7821"/>
                      <a:pt x="1364" y="7739"/>
                      <a:pt x="1032" y="7630"/>
                    </a:cubicBezTo>
                    <a:cubicBezTo>
                      <a:pt x="781" y="7554"/>
                      <a:pt x="482" y="7505"/>
                      <a:pt x="296" y="7303"/>
                    </a:cubicBezTo>
                    <a:cubicBezTo>
                      <a:pt x="285" y="7292"/>
                      <a:pt x="269" y="7281"/>
                      <a:pt x="247" y="7281"/>
                    </a:cubicBezTo>
                    <a:lnTo>
                      <a:pt x="247" y="6279"/>
                    </a:lnTo>
                    <a:cubicBezTo>
                      <a:pt x="476" y="6497"/>
                      <a:pt x="792" y="6682"/>
                      <a:pt x="1037" y="6851"/>
                    </a:cubicBezTo>
                    <a:cubicBezTo>
                      <a:pt x="1419" y="7118"/>
                      <a:pt x="1827" y="7347"/>
                      <a:pt x="2209" y="7614"/>
                    </a:cubicBezTo>
                    <a:cubicBezTo>
                      <a:pt x="2983" y="8126"/>
                      <a:pt x="3615" y="8818"/>
                      <a:pt x="4067" y="9630"/>
                    </a:cubicBezTo>
                    <a:cubicBezTo>
                      <a:pt x="4072" y="9642"/>
                      <a:pt x="4082" y="9647"/>
                      <a:pt x="4093" y="9647"/>
                    </a:cubicBezTo>
                    <a:cubicBezTo>
                      <a:pt x="4116" y="9647"/>
                      <a:pt x="4142" y="9623"/>
                      <a:pt x="4127" y="9597"/>
                    </a:cubicBezTo>
                    <a:cubicBezTo>
                      <a:pt x="3713" y="8829"/>
                      <a:pt x="3206" y="8208"/>
                      <a:pt x="2476" y="7679"/>
                    </a:cubicBezTo>
                    <a:cubicBezTo>
                      <a:pt x="2100" y="7407"/>
                      <a:pt x="1691" y="7178"/>
                      <a:pt x="1310" y="6911"/>
                    </a:cubicBezTo>
                    <a:cubicBezTo>
                      <a:pt x="1103" y="6764"/>
                      <a:pt x="901" y="6611"/>
                      <a:pt x="705" y="6453"/>
                    </a:cubicBezTo>
                    <a:cubicBezTo>
                      <a:pt x="552" y="6328"/>
                      <a:pt x="373" y="6230"/>
                      <a:pt x="247" y="6077"/>
                    </a:cubicBezTo>
                    <a:lnTo>
                      <a:pt x="247" y="5728"/>
                    </a:lnTo>
                    <a:lnTo>
                      <a:pt x="247" y="5598"/>
                    </a:lnTo>
                    <a:cubicBezTo>
                      <a:pt x="574" y="5859"/>
                      <a:pt x="994" y="5995"/>
                      <a:pt x="1375" y="6170"/>
                    </a:cubicBezTo>
                    <a:cubicBezTo>
                      <a:pt x="2111" y="6502"/>
                      <a:pt x="2667" y="7009"/>
                      <a:pt x="3217" y="7576"/>
                    </a:cubicBezTo>
                    <a:cubicBezTo>
                      <a:pt x="3223" y="7581"/>
                      <a:pt x="3229" y="7584"/>
                      <a:pt x="3235" y="7584"/>
                    </a:cubicBezTo>
                    <a:cubicBezTo>
                      <a:pt x="3252" y="7584"/>
                      <a:pt x="3266" y="7565"/>
                      <a:pt x="3250" y="7548"/>
                    </a:cubicBezTo>
                    <a:cubicBezTo>
                      <a:pt x="2819" y="7074"/>
                      <a:pt x="2367" y="6573"/>
                      <a:pt x="1778" y="6257"/>
                    </a:cubicBezTo>
                    <a:cubicBezTo>
                      <a:pt x="1283" y="5985"/>
                      <a:pt x="656" y="5816"/>
                      <a:pt x="253" y="5418"/>
                    </a:cubicBezTo>
                    <a:cubicBezTo>
                      <a:pt x="253" y="5162"/>
                      <a:pt x="258" y="4906"/>
                      <a:pt x="258" y="4644"/>
                    </a:cubicBezTo>
                    <a:cubicBezTo>
                      <a:pt x="405" y="4715"/>
                      <a:pt x="580" y="4753"/>
                      <a:pt x="705" y="4840"/>
                    </a:cubicBezTo>
                    <a:cubicBezTo>
                      <a:pt x="863" y="4944"/>
                      <a:pt x="988" y="5096"/>
                      <a:pt x="1152" y="5194"/>
                    </a:cubicBezTo>
                    <a:cubicBezTo>
                      <a:pt x="1223" y="5238"/>
                      <a:pt x="1299" y="5276"/>
                      <a:pt x="1375" y="5303"/>
                    </a:cubicBezTo>
                    <a:cubicBezTo>
                      <a:pt x="1371" y="5330"/>
                      <a:pt x="1394" y="5348"/>
                      <a:pt x="1417" y="5348"/>
                    </a:cubicBezTo>
                    <a:cubicBezTo>
                      <a:pt x="1427" y="5348"/>
                      <a:pt x="1438" y="5345"/>
                      <a:pt x="1446" y="5336"/>
                    </a:cubicBezTo>
                    <a:lnTo>
                      <a:pt x="1468" y="5325"/>
                    </a:lnTo>
                    <a:cubicBezTo>
                      <a:pt x="1490" y="5331"/>
                      <a:pt x="1511" y="5331"/>
                      <a:pt x="1539" y="5336"/>
                    </a:cubicBezTo>
                    <a:cubicBezTo>
                      <a:pt x="1539" y="5347"/>
                      <a:pt x="1544" y="5353"/>
                      <a:pt x="1550" y="5363"/>
                    </a:cubicBezTo>
                    <a:cubicBezTo>
                      <a:pt x="1817" y="5739"/>
                      <a:pt x="2220" y="5952"/>
                      <a:pt x="2601" y="6203"/>
                    </a:cubicBezTo>
                    <a:cubicBezTo>
                      <a:pt x="3070" y="6513"/>
                      <a:pt x="3446" y="6944"/>
                      <a:pt x="3691" y="7450"/>
                    </a:cubicBezTo>
                    <a:cubicBezTo>
                      <a:pt x="4105" y="8284"/>
                      <a:pt x="4274" y="9352"/>
                      <a:pt x="4988" y="10017"/>
                    </a:cubicBezTo>
                    <a:lnTo>
                      <a:pt x="4993" y="10017"/>
                    </a:lnTo>
                    <a:cubicBezTo>
                      <a:pt x="4312" y="9216"/>
                      <a:pt x="4203" y="8088"/>
                      <a:pt x="3675" y="7200"/>
                    </a:cubicBezTo>
                    <a:cubicBezTo>
                      <a:pt x="3462" y="6835"/>
                      <a:pt x="3201" y="6480"/>
                      <a:pt x="2841" y="6230"/>
                    </a:cubicBezTo>
                    <a:cubicBezTo>
                      <a:pt x="2454" y="5957"/>
                      <a:pt x="2002" y="5739"/>
                      <a:pt x="1713" y="5358"/>
                    </a:cubicBezTo>
                    <a:lnTo>
                      <a:pt x="1713" y="5358"/>
                    </a:lnTo>
                    <a:cubicBezTo>
                      <a:pt x="1806" y="5363"/>
                      <a:pt x="1909" y="5363"/>
                      <a:pt x="2018" y="5369"/>
                    </a:cubicBezTo>
                    <a:cubicBezTo>
                      <a:pt x="2296" y="5374"/>
                      <a:pt x="2552" y="5456"/>
                      <a:pt x="2814" y="5521"/>
                    </a:cubicBezTo>
                    <a:cubicBezTo>
                      <a:pt x="2814" y="5521"/>
                      <a:pt x="2814" y="5521"/>
                      <a:pt x="2819" y="5527"/>
                    </a:cubicBezTo>
                    <a:cubicBezTo>
                      <a:pt x="3043" y="5669"/>
                      <a:pt x="3206" y="5870"/>
                      <a:pt x="3391" y="6034"/>
                    </a:cubicBezTo>
                    <a:cubicBezTo>
                      <a:pt x="3386" y="6039"/>
                      <a:pt x="3386" y="6055"/>
                      <a:pt x="3391" y="6066"/>
                    </a:cubicBezTo>
                    <a:cubicBezTo>
                      <a:pt x="3598" y="6273"/>
                      <a:pt x="3822" y="6568"/>
                      <a:pt x="4072" y="6856"/>
                    </a:cubicBezTo>
                    <a:cubicBezTo>
                      <a:pt x="4067" y="6867"/>
                      <a:pt x="4067" y="6884"/>
                      <a:pt x="4083" y="6889"/>
                    </a:cubicBezTo>
                    <a:lnTo>
                      <a:pt x="4105" y="6889"/>
                    </a:lnTo>
                    <a:cubicBezTo>
                      <a:pt x="4230" y="7036"/>
                      <a:pt x="4367" y="7172"/>
                      <a:pt x="4514" y="7298"/>
                    </a:cubicBezTo>
                    <a:cubicBezTo>
                      <a:pt x="4536" y="7581"/>
                      <a:pt x="4650" y="7843"/>
                      <a:pt x="4830" y="8055"/>
                    </a:cubicBezTo>
                    <a:cubicBezTo>
                      <a:pt x="4694" y="8453"/>
                      <a:pt x="4830" y="8774"/>
                      <a:pt x="5081" y="9063"/>
                    </a:cubicBezTo>
                    <a:cubicBezTo>
                      <a:pt x="4933" y="9793"/>
                      <a:pt x="5059" y="10589"/>
                      <a:pt x="5282" y="11292"/>
                    </a:cubicBezTo>
                    <a:cubicBezTo>
                      <a:pt x="5331" y="11439"/>
                      <a:pt x="5386" y="11586"/>
                      <a:pt x="5451" y="11728"/>
                    </a:cubicBezTo>
                    <a:cubicBezTo>
                      <a:pt x="5448" y="11727"/>
                      <a:pt x="5444" y="11727"/>
                      <a:pt x="5441" y="11727"/>
                    </a:cubicBezTo>
                    <a:cubicBezTo>
                      <a:pt x="5417" y="11727"/>
                      <a:pt x="5396" y="11742"/>
                      <a:pt x="5391" y="11766"/>
                    </a:cubicBezTo>
                    <a:cubicBezTo>
                      <a:pt x="5260" y="12932"/>
                      <a:pt x="5369" y="14114"/>
                      <a:pt x="5718" y="15242"/>
                    </a:cubicBezTo>
                    <a:cubicBezTo>
                      <a:pt x="5794" y="15488"/>
                      <a:pt x="5887" y="15733"/>
                      <a:pt x="5990" y="15973"/>
                    </a:cubicBezTo>
                    <a:lnTo>
                      <a:pt x="5990" y="15983"/>
                    </a:lnTo>
                    <a:cubicBezTo>
                      <a:pt x="5990" y="15994"/>
                      <a:pt x="5996" y="16000"/>
                      <a:pt x="6001" y="16005"/>
                    </a:cubicBezTo>
                    <a:cubicBezTo>
                      <a:pt x="6132" y="16332"/>
                      <a:pt x="6263" y="16654"/>
                      <a:pt x="6366" y="16986"/>
                    </a:cubicBezTo>
                    <a:cubicBezTo>
                      <a:pt x="6514" y="17449"/>
                      <a:pt x="6612" y="17923"/>
                      <a:pt x="6672" y="18403"/>
                    </a:cubicBezTo>
                    <a:cubicBezTo>
                      <a:pt x="6669" y="18402"/>
                      <a:pt x="6666" y="18402"/>
                      <a:pt x="6663" y="18402"/>
                    </a:cubicBezTo>
                    <a:cubicBezTo>
                      <a:pt x="6644" y="18402"/>
                      <a:pt x="6627" y="18417"/>
                      <a:pt x="6623" y="18436"/>
                    </a:cubicBezTo>
                    <a:cubicBezTo>
                      <a:pt x="6595" y="18664"/>
                      <a:pt x="6623" y="18904"/>
                      <a:pt x="6715" y="19117"/>
                    </a:cubicBezTo>
                    <a:cubicBezTo>
                      <a:pt x="6612" y="19563"/>
                      <a:pt x="6557" y="20016"/>
                      <a:pt x="6552" y="20473"/>
                    </a:cubicBezTo>
                    <a:cubicBezTo>
                      <a:pt x="6552" y="20947"/>
                      <a:pt x="6617" y="21416"/>
                      <a:pt x="6541" y="21885"/>
                    </a:cubicBezTo>
                    <a:cubicBezTo>
                      <a:pt x="6538" y="21905"/>
                      <a:pt x="6551" y="21914"/>
                      <a:pt x="6566" y="21914"/>
                    </a:cubicBezTo>
                    <a:cubicBezTo>
                      <a:pt x="6579" y="21914"/>
                      <a:pt x="6593" y="21906"/>
                      <a:pt x="6595" y="21890"/>
                    </a:cubicBezTo>
                    <a:cubicBezTo>
                      <a:pt x="6693" y="21422"/>
                      <a:pt x="6639" y="20958"/>
                      <a:pt x="6666" y="20484"/>
                    </a:cubicBezTo>
                    <a:cubicBezTo>
                      <a:pt x="6683" y="20087"/>
                      <a:pt x="6732" y="19689"/>
                      <a:pt x="6802" y="19296"/>
                    </a:cubicBezTo>
                    <a:cubicBezTo>
                      <a:pt x="6900" y="19476"/>
                      <a:pt x="7026" y="19645"/>
                      <a:pt x="7173" y="19792"/>
                    </a:cubicBezTo>
                    <a:cubicBezTo>
                      <a:pt x="7151" y="20163"/>
                      <a:pt x="7124" y="20561"/>
                      <a:pt x="7184" y="20926"/>
                    </a:cubicBezTo>
                    <a:cubicBezTo>
                      <a:pt x="7249" y="21296"/>
                      <a:pt x="7347" y="21667"/>
                      <a:pt x="7364" y="22048"/>
                    </a:cubicBezTo>
                    <a:cubicBezTo>
                      <a:pt x="7364" y="22062"/>
                      <a:pt x="7377" y="22069"/>
                      <a:pt x="7392" y="22069"/>
                    </a:cubicBezTo>
                    <a:cubicBezTo>
                      <a:pt x="7406" y="22069"/>
                      <a:pt x="7421" y="22062"/>
                      <a:pt x="7424" y="22048"/>
                    </a:cubicBezTo>
                    <a:cubicBezTo>
                      <a:pt x="7429" y="21661"/>
                      <a:pt x="7325" y="21296"/>
                      <a:pt x="7287" y="20915"/>
                    </a:cubicBezTo>
                    <a:cubicBezTo>
                      <a:pt x="7249" y="20572"/>
                      <a:pt x="7276" y="20234"/>
                      <a:pt x="7271" y="19890"/>
                    </a:cubicBezTo>
                    <a:lnTo>
                      <a:pt x="7271" y="19890"/>
                    </a:lnTo>
                    <a:cubicBezTo>
                      <a:pt x="7287" y="19907"/>
                      <a:pt x="7309" y="19923"/>
                      <a:pt x="7325" y="19939"/>
                    </a:cubicBezTo>
                    <a:cubicBezTo>
                      <a:pt x="7451" y="20038"/>
                      <a:pt x="7587" y="20136"/>
                      <a:pt x="7723" y="20228"/>
                    </a:cubicBezTo>
                    <a:cubicBezTo>
                      <a:pt x="7903" y="20664"/>
                      <a:pt x="7914" y="21247"/>
                      <a:pt x="7925" y="21710"/>
                    </a:cubicBezTo>
                    <a:cubicBezTo>
                      <a:pt x="7925" y="21728"/>
                      <a:pt x="7941" y="21738"/>
                      <a:pt x="7956" y="21738"/>
                    </a:cubicBezTo>
                    <a:cubicBezTo>
                      <a:pt x="7968" y="21738"/>
                      <a:pt x="7979" y="21731"/>
                      <a:pt x="7979" y="21716"/>
                    </a:cubicBezTo>
                    <a:cubicBezTo>
                      <a:pt x="7979" y="21269"/>
                      <a:pt x="7979" y="20746"/>
                      <a:pt x="7838" y="20310"/>
                    </a:cubicBezTo>
                    <a:lnTo>
                      <a:pt x="7838" y="20310"/>
                    </a:lnTo>
                    <a:cubicBezTo>
                      <a:pt x="8219" y="20566"/>
                      <a:pt x="8584" y="20833"/>
                      <a:pt x="8759" y="21264"/>
                    </a:cubicBezTo>
                    <a:cubicBezTo>
                      <a:pt x="8764" y="21276"/>
                      <a:pt x="8775" y="21282"/>
                      <a:pt x="8787" y="21282"/>
                    </a:cubicBezTo>
                    <a:cubicBezTo>
                      <a:pt x="8810" y="21282"/>
                      <a:pt x="8837" y="21260"/>
                      <a:pt x="8829" y="21231"/>
                    </a:cubicBezTo>
                    <a:cubicBezTo>
                      <a:pt x="8644" y="20730"/>
                      <a:pt x="8214" y="20435"/>
                      <a:pt x="7778" y="20130"/>
                    </a:cubicBezTo>
                    <a:cubicBezTo>
                      <a:pt x="7511" y="19945"/>
                      <a:pt x="7233" y="19743"/>
                      <a:pt x="7048" y="19476"/>
                    </a:cubicBezTo>
                    <a:cubicBezTo>
                      <a:pt x="7015" y="19427"/>
                      <a:pt x="6982" y="19373"/>
                      <a:pt x="6950" y="19313"/>
                    </a:cubicBezTo>
                    <a:lnTo>
                      <a:pt x="6950" y="19313"/>
                    </a:lnTo>
                    <a:cubicBezTo>
                      <a:pt x="7053" y="19367"/>
                      <a:pt x="7162" y="19405"/>
                      <a:pt x="7271" y="19438"/>
                    </a:cubicBezTo>
                    <a:cubicBezTo>
                      <a:pt x="7614" y="19531"/>
                      <a:pt x="7914" y="19727"/>
                      <a:pt x="8148" y="19994"/>
                    </a:cubicBezTo>
                    <a:cubicBezTo>
                      <a:pt x="8153" y="19999"/>
                      <a:pt x="8159" y="20001"/>
                      <a:pt x="8165" y="20001"/>
                    </a:cubicBezTo>
                    <a:cubicBezTo>
                      <a:pt x="8184" y="20001"/>
                      <a:pt x="8203" y="19977"/>
                      <a:pt x="8186" y="19956"/>
                    </a:cubicBezTo>
                    <a:cubicBezTo>
                      <a:pt x="8023" y="19760"/>
                      <a:pt x="7832" y="19569"/>
                      <a:pt x="7592" y="19454"/>
                    </a:cubicBezTo>
                    <a:cubicBezTo>
                      <a:pt x="7440" y="19389"/>
                      <a:pt x="7282" y="19340"/>
                      <a:pt x="7135" y="19269"/>
                    </a:cubicBezTo>
                    <a:cubicBezTo>
                      <a:pt x="7129" y="18942"/>
                      <a:pt x="7206" y="18621"/>
                      <a:pt x="7206" y="18288"/>
                    </a:cubicBezTo>
                    <a:cubicBezTo>
                      <a:pt x="7206" y="17983"/>
                      <a:pt x="7195" y="17678"/>
                      <a:pt x="7184" y="17373"/>
                    </a:cubicBezTo>
                    <a:cubicBezTo>
                      <a:pt x="7146" y="16610"/>
                      <a:pt x="7129" y="15847"/>
                      <a:pt x="7086" y="15090"/>
                    </a:cubicBezTo>
                    <a:cubicBezTo>
                      <a:pt x="7058" y="14599"/>
                      <a:pt x="7048" y="14060"/>
                      <a:pt x="6813" y="13608"/>
                    </a:cubicBezTo>
                    <a:cubicBezTo>
                      <a:pt x="6781" y="13548"/>
                      <a:pt x="6748" y="13488"/>
                      <a:pt x="6715" y="13428"/>
                    </a:cubicBezTo>
                    <a:cubicBezTo>
                      <a:pt x="6530" y="12453"/>
                      <a:pt x="6089" y="11668"/>
                      <a:pt x="5315" y="10992"/>
                    </a:cubicBezTo>
                    <a:cubicBezTo>
                      <a:pt x="5179" y="10398"/>
                      <a:pt x="5102" y="9788"/>
                      <a:pt x="5189" y="9183"/>
                    </a:cubicBezTo>
                    <a:lnTo>
                      <a:pt x="5189" y="9183"/>
                    </a:lnTo>
                    <a:cubicBezTo>
                      <a:pt x="5222" y="9216"/>
                      <a:pt x="5255" y="9243"/>
                      <a:pt x="5288" y="9276"/>
                    </a:cubicBezTo>
                    <a:cubicBezTo>
                      <a:pt x="5353" y="9336"/>
                      <a:pt x="5429" y="9401"/>
                      <a:pt x="5500" y="9461"/>
                    </a:cubicBezTo>
                    <a:cubicBezTo>
                      <a:pt x="5478" y="9466"/>
                      <a:pt x="5467" y="9488"/>
                      <a:pt x="5473" y="9510"/>
                    </a:cubicBezTo>
                    <a:cubicBezTo>
                      <a:pt x="5598" y="10006"/>
                      <a:pt x="5800" y="10475"/>
                      <a:pt x="6078" y="10900"/>
                    </a:cubicBezTo>
                    <a:cubicBezTo>
                      <a:pt x="6312" y="11248"/>
                      <a:pt x="6759" y="11799"/>
                      <a:pt x="6677" y="12235"/>
                    </a:cubicBezTo>
                    <a:cubicBezTo>
                      <a:pt x="6674" y="12255"/>
                      <a:pt x="6690" y="12266"/>
                      <a:pt x="6706" y="12266"/>
                    </a:cubicBezTo>
                    <a:cubicBezTo>
                      <a:pt x="6720" y="12266"/>
                      <a:pt x="6734" y="12258"/>
                      <a:pt x="6737" y="12240"/>
                    </a:cubicBezTo>
                    <a:cubicBezTo>
                      <a:pt x="6808" y="11880"/>
                      <a:pt x="6552" y="11477"/>
                      <a:pt x="6366" y="11177"/>
                    </a:cubicBezTo>
                    <a:cubicBezTo>
                      <a:pt x="6023" y="10638"/>
                      <a:pt x="5762" y="10148"/>
                      <a:pt x="5593" y="9537"/>
                    </a:cubicBezTo>
                    <a:lnTo>
                      <a:pt x="5593" y="9537"/>
                    </a:lnTo>
                    <a:cubicBezTo>
                      <a:pt x="5980" y="9870"/>
                      <a:pt x="6350" y="10191"/>
                      <a:pt x="6584" y="10660"/>
                    </a:cubicBezTo>
                    <a:cubicBezTo>
                      <a:pt x="6588" y="10667"/>
                      <a:pt x="6594" y="10670"/>
                      <a:pt x="6600" y="10670"/>
                    </a:cubicBezTo>
                    <a:cubicBezTo>
                      <a:pt x="6610" y="10670"/>
                      <a:pt x="6621" y="10660"/>
                      <a:pt x="6617" y="10649"/>
                    </a:cubicBezTo>
                    <a:cubicBezTo>
                      <a:pt x="6410" y="10197"/>
                      <a:pt x="6089" y="9837"/>
                      <a:pt x="5707" y="9510"/>
                    </a:cubicBezTo>
                    <a:cubicBezTo>
                      <a:pt x="5533" y="9368"/>
                      <a:pt x="5369" y="9216"/>
                      <a:pt x="5206" y="9052"/>
                    </a:cubicBezTo>
                    <a:cubicBezTo>
                      <a:pt x="5206" y="9036"/>
                      <a:pt x="5189" y="9020"/>
                      <a:pt x="5173" y="9014"/>
                    </a:cubicBezTo>
                    <a:cubicBezTo>
                      <a:pt x="4966" y="8774"/>
                      <a:pt x="4830" y="8507"/>
                      <a:pt x="4917" y="8159"/>
                    </a:cubicBezTo>
                    <a:lnTo>
                      <a:pt x="4917" y="8159"/>
                    </a:lnTo>
                    <a:cubicBezTo>
                      <a:pt x="5132" y="8374"/>
                      <a:pt x="5414" y="8522"/>
                      <a:pt x="5719" y="8522"/>
                    </a:cubicBezTo>
                    <a:cubicBezTo>
                      <a:pt x="5762" y="8522"/>
                      <a:pt x="5805" y="8519"/>
                      <a:pt x="5849" y="8513"/>
                    </a:cubicBezTo>
                    <a:cubicBezTo>
                      <a:pt x="5874" y="8513"/>
                      <a:pt x="5871" y="8474"/>
                      <a:pt x="5848" y="8474"/>
                    </a:cubicBezTo>
                    <a:cubicBezTo>
                      <a:pt x="5847" y="8474"/>
                      <a:pt x="5845" y="8474"/>
                      <a:pt x="5843" y="8475"/>
                    </a:cubicBezTo>
                    <a:cubicBezTo>
                      <a:pt x="5835" y="8475"/>
                      <a:pt x="5827" y="8475"/>
                      <a:pt x="5819" y="8475"/>
                    </a:cubicBezTo>
                    <a:cubicBezTo>
                      <a:pt x="5484" y="8475"/>
                      <a:pt x="5157" y="8262"/>
                      <a:pt x="4939" y="8039"/>
                    </a:cubicBezTo>
                    <a:cubicBezTo>
                      <a:pt x="4933" y="8028"/>
                      <a:pt x="4928" y="8023"/>
                      <a:pt x="4917" y="8017"/>
                    </a:cubicBezTo>
                    <a:cubicBezTo>
                      <a:pt x="4797" y="7897"/>
                      <a:pt x="4710" y="7745"/>
                      <a:pt x="4666" y="7581"/>
                    </a:cubicBezTo>
                    <a:cubicBezTo>
                      <a:pt x="4650" y="7516"/>
                      <a:pt x="4634" y="7450"/>
                      <a:pt x="4617" y="7390"/>
                    </a:cubicBezTo>
                    <a:lnTo>
                      <a:pt x="4617" y="7390"/>
                    </a:lnTo>
                    <a:cubicBezTo>
                      <a:pt x="4884" y="7604"/>
                      <a:pt x="5178" y="7751"/>
                      <a:pt x="5501" y="7751"/>
                    </a:cubicBezTo>
                    <a:cubicBezTo>
                      <a:pt x="5640" y="7751"/>
                      <a:pt x="5785" y="7723"/>
                      <a:pt x="5936" y="7663"/>
                    </a:cubicBezTo>
                    <a:cubicBezTo>
                      <a:pt x="5947" y="7657"/>
                      <a:pt x="5941" y="7641"/>
                      <a:pt x="5931" y="7641"/>
                    </a:cubicBezTo>
                    <a:cubicBezTo>
                      <a:pt x="5817" y="7673"/>
                      <a:pt x="5706" y="7688"/>
                      <a:pt x="5599" y="7688"/>
                    </a:cubicBezTo>
                    <a:cubicBezTo>
                      <a:pt x="5322" y="7688"/>
                      <a:pt x="5069" y="7590"/>
                      <a:pt x="4841" y="7445"/>
                    </a:cubicBezTo>
                    <a:cubicBezTo>
                      <a:pt x="5260" y="7407"/>
                      <a:pt x="5783" y="7178"/>
                      <a:pt x="5854" y="6753"/>
                    </a:cubicBezTo>
                    <a:cubicBezTo>
                      <a:pt x="5857" y="6737"/>
                      <a:pt x="5845" y="6728"/>
                      <a:pt x="5831" y="6728"/>
                    </a:cubicBezTo>
                    <a:cubicBezTo>
                      <a:pt x="5817" y="6728"/>
                      <a:pt x="5803" y="6737"/>
                      <a:pt x="5800" y="6753"/>
                    </a:cubicBezTo>
                    <a:cubicBezTo>
                      <a:pt x="5740" y="7047"/>
                      <a:pt x="5424" y="7243"/>
                      <a:pt x="5108" y="7330"/>
                    </a:cubicBezTo>
                    <a:cubicBezTo>
                      <a:pt x="5184" y="7183"/>
                      <a:pt x="5233" y="7042"/>
                      <a:pt x="5364" y="6927"/>
                    </a:cubicBezTo>
                    <a:cubicBezTo>
                      <a:pt x="5377" y="6914"/>
                      <a:pt x="5366" y="6895"/>
                      <a:pt x="5350" y="6895"/>
                    </a:cubicBezTo>
                    <a:cubicBezTo>
                      <a:pt x="5346" y="6895"/>
                      <a:pt x="5341" y="6896"/>
                      <a:pt x="5337" y="6900"/>
                    </a:cubicBezTo>
                    <a:cubicBezTo>
                      <a:pt x="5184" y="6998"/>
                      <a:pt x="5075" y="7145"/>
                      <a:pt x="5021" y="7314"/>
                    </a:cubicBezTo>
                    <a:cubicBezTo>
                      <a:pt x="5015" y="7325"/>
                      <a:pt x="5021" y="7341"/>
                      <a:pt x="5026" y="7352"/>
                    </a:cubicBezTo>
                    <a:cubicBezTo>
                      <a:pt x="4939" y="7374"/>
                      <a:pt x="4846" y="7385"/>
                      <a:pt x="4754" y="7385"/>
                    </a:cubicBezTo>
                    <a:cubicBezTo>
                      <a:pt x="4601" y="7276"/>
                      <a:pt x="4459" y="7145"/>
                      <a:pt x="4329" y="7009"/>
                    </a:cubicBezTo>
                    <a:cubicBezTo>
                      <a:pt x="4296" y="6976"/>
                      <a:pt x="4263" y="6938"/>
                      <a:pt x="4236" y="6905"/>
                    </a:cubicBezTo>
                    <a:lnTo>
                      <a:pt x="4236" y="6905"/>
                    </a:lnTo>
                    <a:cubicBezTo>
                      <a:pt x="4315" y="6916"/>
                      <a:pt x="4399" y="6921"/>
                      <a:pt x="4485" y="6921"/>
                    </a:cubicBezTo>
                    <a:cubicBezTo>
                      <a:pt x="4914" y="6921"/>
                      <a:pt x="5398" y="6787"/>
                      <a:pt x="5538" y="6415"/>
                    </a:cubicBezTo>
                    <a:cubicBezTo>
                      <a:pt x="5542" y="6402"/>
                      <a:pt x="5530" y="6392"/>
                      <a:pt x="5520" y="6392"/>
                    </a:cubicBezTo>
                    <a:cubicBezTo>
                      <a:pt x="5514" y="6392"/>
                      <a:pt x="5508" y="6396"/>
                      <a:pt x="5506" y="6404"/>
                    </a:cubicBezTo>
                    <a:cubicBezTo>
                      <a:pt x="5413" y="6606"/>
                      <a:pt x="5233" y="6720"/>
                      <a:pt x="5015" y="6786"/>
                    </a:cubicBezTo>
                    <a:cubicBezTo>
                      <a:pt x="5075" y="6677"/>
                      <a:pt x="5108" y="6562"/>
                      <a:pt x="5157" y="6453"/>
                    </a:cubicBezTo>
                    <a:cubicBezTo>
                      <a:pt x="5217" y="6333"/>
                      <a:pt x="5288" y="6224"/>
                      <a:pt x="5375" y="6126"/>
                    </a:cubicBezTo>
                    <a:cubicBezTo>
                      <a:pt x="5379" y="6113"/>
                      <a:pt x="5373" y="6103"/>
                      <a:pt x="5361" y="6103"/>
                    </a:cubicBezTo>
                    <a:cubicBezTo>
                      <a:pt x="5359" y="6103"/>
                      <a:pt x="5356" y="6104"/>
                      <a:pt x="5353" y="6104"/>
                    </a:cubicBezTo>
                    <a:cubicBezTo>
                      <a:pt x="5113" y="6224"/>
                      <a:pt x="5037" y="6540"/>
                      <a:pt x="4939" y="6758"/>
                    </a:cubicBezTo>
                    <a:cubicBezTo>
                      <a:pt x="4933" y="6775"/>
                      <a:pt x="4939" y="6791"/>
                      <a:pt x="4955" y="6802"/>
                    </a:cubicBezTo>
                    <a:cubicBezTo>
                      <a:pt x="4781" y="6839"/>
                      <a:pt x="4604" y="6858"/>
                      <a:pt x="4428" y="6858"/>
                    </a:cubicBezTo>
                    <a:cubicBezTo>
                      <a:pt x="4345" y="6858"/>
                      <a:pt x="4263" y="6854"/>
                      <a:pt x="4181" y="6846"/>
                    </a:cubicBezTo>
                    <a:cubicBezTo>
                      <a:pt x="4121" y="6780"/>
                      <a:pt x="4067" y="6709"/>
                      <a:pt x="4007" y="6644"/>
                    </a:cubicBezTo>
                    <a:cubicBezTo>
                      <a:pt x="4105" y="6628"/>
                      <a:pt x="4198" y="6600"/>
                      <a:pt x="4290" y="6573"/>
                    </a:cubicBezTo>
                    <a:cubicBezTo>
                      <a:pt x="4296" y="6579"/>
                      <a:pt x="4296" y="6579"/>
                      <a:pt x="4301" y="6584"/>
                    </a:cubicBezTo>
                    <a:cubicBezTo>
                      <a:pt x="4356" y="6628"/>
                      <a:pt x="4432" y="6643"/>
                      <a:pt x="4511" y="6643"/>
                    </a:cubicBezTo>
                    <a:cubicBezTo>
                      <a:pt x="4597" y="6643"/>
                      <a:pt x="4688" y="6625"/>
                      <a:pt x="4759" y="6611"/>
                    </a:cubicBezTo>
                    <a:cubicBezTo>
                      <a:pt x="4774" y="6611"/>
                      <a:pt x="4771" y="6583"/>
                      <a:pt x="4757" y="6583"/>
                    </a:cubicBezTo>
                    <a:cubicBezTo>
                      <a:pt x="4756" y="6583"/>
                      <a:pt x="4755" y="6584"/>
                      <a:pt x="4754" y="6584"/>
                    </a:cubicBezTo>
                    <a:cubicBezTo>
                      <a:pt x="4715" y="6590"/>
                      <a:pt x="4677" y="6593"/>
                      <a:pt x="4639" y="6593"/>
                    </a:cubicBezTo>
                    <a:cubicBezTo>
                      <a:pt x="4547" y="6593"/>
                      <a:pt x="4457" y="6575"/>
                      <a:pt x="4372" y="6540"/>
                    </a:cubicBezTo>
                    <a:cubicBezTo>
                      <a:pt x="4628" y="6442"/>
                      <a:pt x="4852" y="6284"/>
                      <a:pt x="5031" y="6083"/>
                    </a:cubicBezTo>
                    <a:cubicBezTo>
                      <a:pt x="5040" y="6074"/>
                      <a:pt x="5028" y="6058"/>
                      <a:pt x="5017" y="6058"/>
                    </a:cubicBezTo>
                    <a:cubicBezTo>
                      <a:pt x="5014" y="6058"/>
                      <a:pt x="5012" y="6059"/>
                      <a:pt x="5010" y="6061"/>
                    </a:cubicBezTo>
                    <a:cubicBezTo>
                      <a:pt x="4726" y="6350"/>
                      <a:pt x="4383" y="6546"/>
                      <a:pt x="3963" y="6568"/>
                    </a:cubicBezTo>
                    <a:lnTo>
                      <a:pt x="3947" y="6568"/>
                    </a:lnTo>
                    <a:cubicBezTo>
                      <a:pt x="3827" y="6426"/>
                      <a:pt x="3707" y="6284"/>
                      <a:pt x="3582" y="6159"/>
                    </a:cubicBezTo>
                    <a:lnTo>
                      <a:pt x="3582" y="6159"/>
                    </a:lnTo>
                    <a:cubicBezTo>
                      <a:pt x="3714" y="6244"/>
                      <a:pt x="3870" y="6288"/>
                      <a:pt x="4029" y="6288"/>
                    </a:cubicBezTo>
                    <a:cubicBezTo>
                      <a:pt x="4054" y="6288"/>
                      <a:pt x="4080" y="6287"/>
                      <a:pt x="4105" y="6284"/>
                    </a:cubicBezTo>
                    <a:cubicBezTo>
                      <a:pt x="4585" y="6246"/>
                      <a:pt x="4928" y="5957"/>
                      <a:pt x="4863" y="5478"/>
                    </a:cubicBezTo>
                    <a:cubicBezTo>
                      <a:pt x="4863" y="5466"/>
                      <a:pt x="4853" y="5460"/>
                      <a:pt x="4843" y="5460"/>
                    </a:cubicBezTo>
                    <a:cubicBezTo>
                      <a:pt x="4829" y="5460"/>
                      <a:pt x="4814" y="5470"/>
                      <a:pt x="4814" y="5489"/>
                    </a:cubicBezTo>
                    <a:cubicBezTo>
                      <a:pt x="4861" y="5925"/>
                      <a:pt x="4460" y="6254"/>
                      <a:pt x="4043" y="6254"/>
                    </a:cubicBezTo>
                    <a:cubicBezTo>
                      <a:pt x="3882" y="6254"/>
                      <a:pt x="3718" y="6204"/>
                      <a:pt x="3577" y="6094"/>
                    </a:cubicBezTo>
                    <a:cubicBezTo>
                      <a:pt x="3380" y="5941"/>
                      <a:pt x="3255" y="5734"/>
                      <a:pt x="3086" y="5565"/>
                    </a:cubicBezTo>
                    <a:lnTo>
                      <a:pt x="3086" y="5565"/>
                    </a:lnTo>
                    <a:cubicBezTo>
                      <a:pt x="3135" y="5570"/>
                      <a:pt x="3184" y="5576"/>
                      <a:pt x="3233" y="5581"/>
                    </a:cubicBezTo>
                    <a:cubicBezTo>
                      <a:pt x="3338" y="5589"/>
                      <a:pt x="3443" y="5593"/>
                      <a:pt x="3548" y="5593"/>
                    </a:cubicBezTo>
                    <a:cubicBezTo>
                      <a:pt x="3820" y="5593"/>
                      <a:pt x="4094" y="5567"/>
                      <a:pt x="4361" y="5516"/>
                    </a:cubicBezTo>
                    <a:cubicBezTo>
                      <a:pt x="4372" y="5516"/>
                      <a:pt x="4378" y="5494"/>
                      <a:pt x="4361" y="5494"/>
                    </a:cubicBezTo>
                    <a:cubicBezTo>
                      <a:pt x="4115" y="5502"/>
                      <a:pt x="3856" y="5534"/>
                      <a:pt x="3603" y="5534"/>
                    </a:cubicBezTo>
                    <a:cubicBezTo>
                      <a:pt x="3481" y="5534"/>
                      <a:pt x="3361" y="5526"/>
                      <a:pt x="3244" y="5505"/>
                    </a:cubicBezTo>
                    <a:cubicBezTo>
                      <a:pt x="3130" y="5483"/>
                      <a:pt x="3021" y="5451"/>
                      <a:pt x="2912" y="5418"/>
                    </a:cubicBezTo>
                    <a:lnTo>
                      <a:pt x="2901" y="5412"/>
                    </a:lnTo>
                    <a:cubicBezTo>
                      <a:pt x="2890" y="5402"/>
                      <a:pt x="2874" y="5402"/>
                      <a:pt x="2857" y="5402"/>
                    </a:cubicBezTo>
                    <a:lnTo>
                      <a:pt x="2846" y="5402"/>
                    </a:lnTo>
                    <a:cubicBezTo>
                      <a:pt x="3086" y="5303"/>
                      <a:pt x="3375" y="5325"/>
                      <a:pt x="3620" y="5227"/>
                    </a:cubicBezTo>
                    <a:cubicBezTo>
                      <a:pt x="3644" y="5213"/>
                      <a:pt x="3630" y="5182"/>
                      <a:pt x="3608" y="5182"/>
                    </a:cubicBezTo>
                    <a:cubicBezTo>
                      <a:pt x="3605" y="5182"/>
                      <a:pt x="3602" y="5182"/>
                      <a:pt x="3598" y="5184"/>
                    </a:cubicBezTo>
                    <a:cubicBezTo>
                      <a:pt x="3320" y="5287"/>
                      <a:pt x="2983" y="5222"/>
                      <a:pt x="2727" y="5363"/>
                    </a:cubicBezTo>
                    <a:cubicBezTo>
                      <a:pt x="2547" y="5303"/>
                      <a:pt x="2361" y="5271"/>
                      <a:pt x="2171" y="5254"/>
                    </a:cubicBezTo>
                    <a:cubicBezTo>
                      <a:pt x="2151" y="5254"/>
                      <a:pt x="2130" y="5254"/>
                      <a:pt x="2109" y="5254"/>
                    </a:cubicBezTo>
                    <a:cubicBezTo>
                      <a:pt x="2003" y="5254"/>
                      <a:pt x="1891" y="5261"/>
                      <a:pt x="1782" y="5261"/>
                    </a:cubicBezTo>
                    <a:cubicBezTo>
                      <a:pt x="1731" y="5261"/>
                      <a:pt x="1681" y="5259"/>
                      <a:pt x="1631" y="5254"/>
                    </a:cubicBezTo>
                    <a:lnTo>
                      <a:pt x="1615" y="5254"/>
                    </a:lnTo>
                    <a:cubicBezTo>
                      <a:pt x="1904" y="5135"/>
                      <a:pt x="2225" y="5118"/>
                      <a:pt x="2530" y="5086"/>
                    </a:cubicBezTo>
                    <a:cubicBezTo>
                      <a:pt x="2797" y="5047"/>
                      <a:pt x="3059" y="5009"/>
                      <a:pt x="3326" y="4977"/>
                    </a:cubicBezTo>
                    <a:cubicBezTo>
                      <a:pt x="3348" y="4977"/>
                      <a:pt x="3342" y="4938"/>
                      <a:pt x="3320" y="4938"/>
                    </a:cubicBezTo>
                    <a:cubicBezTo>
                      <a:pt x="2743" y="4987"/>
                      <a:pt x="2024" y="4977"/>
                      <a:pt x="1495" y="5233"/>
                    </a:cubicBezTo>
                    <a:cubicBezTo>
                      <a:pt x="1288" y="5178"/>
                      <a:pt x="1135" y="5053"/>
                      <a:pt x="972" y="4906"/>
                    </a:cubicBezTo>
                    <a:cubicBezTo>
                      <a:pt x="759" y="4726"/>
                      <a:pt x="525" y="4671"/>
                      <a:pt x="280" y="4546"/>
                    </a:cubicBezTo>
                    <a:lnTo>
                      <a:pt x="275" y="4546"/>
                    </a:lnTo>
                    <a:lnTo>
                      <a:pt x="280" y="3892"/>
                    </a:lnTo>
                    <a:cubicBezTo>
                      <a:pt x="634" y="4208"/>
                      <a:pt x="923" y="4595"/>
                      <a:pt x="1413" y="4726"/>
                    </a:cubicBezTo>
                    <a:cubicBezTo>
                      <a:pt x="1573" y="4767"/>
                      <a:pt x="1739" y="4782"/>
                      <a:pt x="1907" y="4782"/>
                    </a:cubicBezTo>
                    <a:cubicBezTo>
                      <a:pt x="2290" y="4782"/>
                      <a:pt x="2686" y="4706"/>
                      <a:pt x="3053" y="4699"/>
                    </a:cubicBezTo>
                    <a:cubicBezTo>
                      <a:pt x="3081" y="4699"/>
                      <a:pt x="3086" y="4655"/>
                      <a:pt x="3059" y="4655"/>
                    </a:cubicBezTo>
                    <a:cubicBezTo>
                      <a:pt x="2692" y="4659"/>
                      <a:pt x="2311" y="4727"/>
                      <a:pt x="1940" y="4727"/>
                    </a:cubicBezTo>
                    <a:cubicBezTo>
                      <a:pt x="1805" y="4727"/>
                      <a:pt x="1670" y="4718"/>
                      <a:pt x="1539" y="4693"/>
                    </a:cubicBezTo>
                    <a:cubicBezTo>
                      <a:pt x="1165" y="4623"/>
                      <a:pt x="920" y="4396"/>
                      <a:pt x="676" y="4157"/>
                    </a:cubicBezTo>
                    <a:lnTo>
                      <a:pt x="676" y="4157"/>
                    </a:lnTo>
                    <a:cubicBezTo>
                      <a:pt x="677" y="4157"/>
                      <a:pt x="678" y="4156"/>
                      <a:pt x="678" y="4154"/>
                    </a:cubicBezTo>
                    <a:cubicBezTo>
                      <a:pt x="706" y="4152"/>
                      <a:pt x="735" y="4150"/>
                      <a:pt x="763" y="4150"/>
                    </a:cubicBezTo>
                    <a:cubicBezTo>
                      <a:pt x="1219" y="4150"/>
                      <a:pt x="1593" y="4427"/>
                      <a:pt x="2040" y="4432"/>
                    </a:cubicBezTo>
                    <a:cubicBezTo>
                      <a:pt x="2067" y="4432"/>
                      <a:pt x="2073" y="4393"/>
                      <a:pt x="2045" y="4393"/>
                    </a:cubicBezTo>
                    <a:cubicBezTo>
                      <a:pt x="1678" y="4376"/>
                      <a:pt x="1284" y="4073"/>
                      <a:pt x="907" y="4073"/>
                    </a:cubicBezTo>
                    <a:cubicBezTo>
                      <a:pt x="826" y="4073"/>
                      <a:pt x="746" y="4087"/>
                      <a:pt x="667" y="4121"/>
                    </a:cubicBezTo>
                    <a:cubicBezTo>
                      <a:pt x="656" y="4126"/>
                      <a:pt x="651" y="4137"/>
                      <a:pt x="656" y="4143"/>
                    </a:cubicBezTo>
                    <a:lnTo>
                      <a:pt x="656" y="4143"/>
                    </a:lnTo>
                    <a:cubicBezTo>
                      <a:pt x="541" y="4023"/>
                      <a:pt x="416" y="3914"/>
                      <a:pt x="285" y="3810"/>
                    </a:cubicBezTo>
                    <a:lnTo>
                      <a:pt x="280" y="3810"/>
                    </a:lnTo>
                    <a:lnTo>
                      <a:pt x="280" y="3680"/>
                    </a:lnTo>
                    <a:cubicBezTo>
                      <a:pt x="531" y="3710"/>
                      <a:pt x="768" y="3798"/>
                      <a:pt x="1018" y="3798"/>
                    </a:cubicBezTo>
                    <a:cubicBezTo>
                      <a:pt x="1083" y="3798"/>
                      <a:pt x="1150" y="3792"/>
                      <a:pt x="1217" y="3778"/>
                    </a:cubicBezTo>
                    <a:cubicBezTo>
                      <a:pt x="1266" y="3816"/>
                      <a:pt x="1321" y="3854"/>
                      <a:pt x="1375" y="3887"/>
                    </a:cubicBezTo>
                    <a:cubicBezTo>
                      <a:pt x="1713" y="4094"/>
                      <a:pt x="2089" y="4225"/>
                      <a:pt x="2487" y="4268"/>
                    </a:cubicBezTo>
                    <a:cubicBezTo>
                      <a:pt x="2509" y="4268"/>
                      <a:pt x="2509" y="4235"/>
                      <a:pt x="2487" y="4235"/>
                    </a:cubicBezTo>
                    <a:cubicBezTo>
                      <a:pt x="1506" y="4192"/>
                      <a:pt x="1081" y="3325"/>
                      <a:pt x="275" y="2966"/>
                    </a:cubicBezTo>
                    <a:cubicBezTo>
                      <a:pt x="275" y="2846"/>
                      <a:pt x="275" y="2721"/>
                      <a:pt x="275" y="2601"/>
                    </a:cubicBezTo>
                    <a:cubicBezTo>
                      <a:pt x="503" y="2644"/>
                      <a:pt x="727" y="2704"/>
                      <a:pt x="945" y="2791"/>
                    </a:cubicBezTo>
                    <a:cubicBezTo>
                      <a:pt x="947" y="2792"/>
                      <a:pt x="948" y="2792"/>
                      <a:pt x="950" y="2792"/>
                    </a:cubicBezTo>
                    <a:cubicBezTo>
                      <a:pt x="974" y="2792"/>
                      <a:pt x="987" y="2758"/>
                      <a:pt x="961" y="2748"/>
                    </a:cubicBezTo>
                    <a:cubicBezTo>
                      <a:pt x="738" y="2661"/>
                      <a:pt x="514" y="2557"/>
                      <a:pt x="269" y="2546"/>
                    </a:cubicBezTo>
                    <a:cubicBezTo>
                      <a:pt x="269" y="2421"/>
                      <a:pt x="264" y="2296"/>
                      <a:pt x="264" y="2170"/>
                    </a:cubicBezTo>
                    <a:cubicBezTo>
                      <a:pt x="345" y="2143"/>
                      <a:pt x="427" y="2116"/>
                      <a:pt x="509" y="2094"/>
                    </a:cubicBezTo>
                    <a:cubicBezTo>
                      <a:pt x="542" y="2192"/>
                      <a:pt x="661" y="2285"/>
                      <a:pt x="754" y="2334"/>
                    </a:cubicBezTo>
                    <a:cubicBezTo>
                      <a:pt x="841" y="2388"/>
                      <a:pt x="939" y="2410"/>
                      <a:pt x="1037" y="2410"/>
                    </a:cubicBezTo>
                    <a:cubicBezTo>
                      <a:pt x="1048" y="2410"/>
                      <a:pt x="1043" y="2399"/>
                      <a:pt x="1037" y="2399"/>
                    </a:cubicBezTo>
                    <a:cubicBezTo>
                      <a:pt x="917" y="2388"/>
                      <a:pt x="798" y="2334"/>
                      <a:pt x="710" y="2247"/>
                    </a:cubicBezTo>
                    <a:cubicBezTo>
                      <a:pt x="650" y="2198"/>
                      <a:pt x="607" y="2132"/>
                      <a:pt x="547" y="2083"/>
                    </a:cubicBezTo>
                    <a:cubicBezTo>
                      <a:pt x="631" y="2066"/>
                      <a:pt x="715" y="2055"/>
                      <a:pt x="799" y="2055"/>
                    </a:cubicBezTo>
                    <a:cubicBezTo>
                      <a:pt x="954" y="2055"/>
                      <a:pt x="1109" y="2091"/>
                      <a:pt x="1261" y="2187"/>
                    </a:cubicBezTo>
                    <a:cubicBezTo>
                      <a:pt x="1262" y="2188"/>
                      <a:pt x="1263" y="2188"/>
                      <a:pt x="1264" y="2188"/>
                    </a:cubicBezTo>
                    <a:cubicBezTo>
                      <a:pt x="1268" y="2188"/>
                      <a:pt x="1271" y="2180"/>
                      <a:pt x="1266" y="2176"/>
                    </a:cubicBezTo>
                    <a:cubicBezTo>
                      <a:pt x="1125" y="2061"/>
                      <a:pt x="931" y="2007"/>
                      <a:pt x="735" y="2007"/>
                    </a:cubicBezTo>
                    <a:cubicBezTo>
                      <a:pt x="568" y="2007"/>
                      <a:pt x="399" y="2046"/>
                      <a:pt x="258" y="2121"/>
                    </a:cubicBezTo>
                    <a:cubicBezTo>
                      <a:pt x="258" y="2007"/>
                      <a:pt x="253" y="1892"/>
                      <a:pt x="247" y="1778"/>
                    </a:cubicBezTo>
                    <a:cubicBezTo>
                      <a:pt x="394" y="1693"/>
                      <a:pt x="557" y="1654"/>
                      <a:pt x="722" y="1654"/>
                    </a:cubicBezTo>
                    <a:cubicBezTo>
                      <a:pt x="1009" y="1654"/>
                      <a:pt x="1301" y="1771"/>
                      <a:pt x="1522" y="1958"/>
                    </a:cubicBezTo>
                    <a:cubicBezTo>
                      <a:pt x="1523" y="1959"/>
                      <a:pt x="1525" y="1959"/>
                      <a:pt x="1526" y="1959"/>
                    </a:cubicBezTo>
                    <a:cubicBezTo>
                      <a:pt x="1531" y="1959"/>
                      <a:pt x="1538" y="1950"/>
                      <a:pt x="1533" y="1941"/>
                    </a:cubicBezTo>
                    <a:cubicBezTo>
                      <a:pt x="1354" y="1752"/>
                      <a:pt x="992" y="1586"/>
                      <a:pt x="668" y="1586"/>
                    </a:cubicBezTo>
                    <a:cubicBezTo>
                      <a:pt x="508" y="1586"/>
                      <a:pt x="357" y="1626"/>
                      <a:pt x="242" y="1723"/>
                    </a:cubicBezTo>
                    <a:cubicBezTo>
                      <a:pt x="236" y="1533"/>
                      <a:pt x="220" y="198"/>
                      <a:pt x="209" y="13"/>
                    </a:cubicBezTo>
                    <a:cubicBezTo>
                      <a:pt x="209" y="4"/>
                      <a:pt x="202" y="0"/>
                      <a:pt x="195"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25" name="Google Shape;6225;p73"/>
              <p:cNvGrpSpPr/>
              <p:nvPr/>
            </p:nvGrpSpPr>
            <p:grpSpPr>
              <a:xfrm>
                <a:off x="3696227" y="3261380"/>
                <a:ext cx="108950" cy="73543"/>
                <a:chOff x="3696227" y="3261380"/>
                <a:chExt cx="108950" cy="73543"/>
              </a:xfrm>
            </p:grpSpPr>
            <p:sp>
              <p:nvSpPr>
                <p:cNvPr id="6226" name="Google Shape;6226;p73"/>
                <p:cNvSpPr/>
                <p:nvPr/>
              </p:nvSpPr>
              <p:spPr>
                <a:xfrm>
                  <a:off x="3696227" y="3261380"/>
                  <a:ext cx="108950" cy="73442"/>
                </a:xfrm>
                <a:custGeom>
                  <a:avLst/>
                  <a:gdLst/>
                  <a:ahLst/>
                  <a:cxnLst/>
                  <a:rect l="l" t="t" r="r" b="b"/>
                  <a:pathLst>
                    <a:path w="4311" h="2906" extrusionOk="0">
                      <a:moveTo>
                        <a:pt x="2117" y="0"/>
                      </a:moveTo>
                      <a:cubicBezTo>
                        <a:pt x="1761" y="0"/>
                        <a:pt x="1404" y="51"/>
                        <a:pt x="1101" y="173"/>
                      </a:cubicBezTo>
                      <a:cubicBezTo>
                        <a:pt x="840" y="271"/>
                        <a:pt x="611" y="434"/>
                        <a:pt x="425" y="641"/>
                      </a:cubicBezTo>
                      <a:cubicBezTo>
                        <a:pt x="207" y="903"/>
                        <a:pt x="115" y="1235"/>
                        <a:pt x="82" y="1573"/>
                      </a:cubicBezTo>
                      <a:cubicBezTo>
                        <a:pt x="49" y="1862"/>
                        <a:pt x="0" y="2227"/>
                        <a:pt x="158" y="2488"/>
                      </a:cubicBezTo>
                      <a:cubicBezTo>
                        <a:pt x="175" y="2510"/>
                        <a:pt x="197" y="2537"/>
                        <a:pt x="218" y="2559"/>
                      </a:cubicBezTo>
                      <a:cubicBezTo>
                        <a:pt x="436" y="2799"/>
                        <a:pt x="883" y="2815"/>
                        <a:pt x="1183" y="2854"/>
                      </a:cubicBezTo>
                      <a:cubicBezTo>
                        <a:pt x="1478" y="2891"/>
                        <a:pt x="1781" y="2906"/>
                        <a:pt x="2084" y="2906"/>
                      </a:cubicBezTo>
                      <a:cubicBezTo>
                        <a:pt x="2481" y="2906"/>
                        <a:pt x="2879" y="2881"/>
                        <a:pt x="3264" y="2854"/>
                      </a:cubicBezTo>
                      <a:cubicBezTo>
                        <a:pt x="3520" y="2837"/>
                        <a:pt x="3896" y="2821"/>
                        <a:pt x="4087" y="2625"/>
                      </a:cubicBezTo>
                      <a:cubicBezTo>
                        <a:pt x="4311" y="2390"/>
                        <a:pt x="4289" y="2020"/>
                        <a:pt x="4245" y="1726"/>
                      </a:cubicBezTo>
                      <a:cubicBezTo>
                        <a:pt x="4169" y="1197"/>
                        <a:pt x="3973" y="614"/>
                        <a:pt x="3504" y="309"/>
                      </a:cubicBezTo>
                      <a:cubicBezTo>
                        <a:pt x="3357" y="216"/>
                        <a:pt x="3199" y="151"/>
                        <a:pt x="3030" y="107"/>
                      </a:cubicBezTo>
                      <a:cubicBezTo>
                        <a:pt x="2751" y="41"/>
                        <a:pt x="2434" y="0"/>
                        <a:pt x="2117" y="0"/>
                      </a:cubicBezTo>
                      <a:close/>
                    </a:path>
                  </a:pathLst>
                </a:custGeom>
                <a:solidFill>
                  <a:srgbClr val="3E54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7" name="Google Shape;6227;p73"/>
                <p:cNvSpPr/>
                <p:nvPr/>
              </p:nvSpPr>
              <p:spPr>
                <a:xfrm>
                  <a:off x="3697743" y="3283367"/>
                  <a:ext cx="9528" cy="27699"/>
                </a:xfrm>
                <a:custGeom>
                  <a:avLst/>
                  <a:gdLst/>
                  <a:ahLst/>
                  <a:cxnLst/>
                  <a:rect l="l" t="t" r="r" b="b"/>
                  <a:pathLst>
                    <a:path w="377" h="1096" extrusionOk="0">
                      <a:moveTo>
                        <a:pt x="213" y="0"/>
                      </a:moveTo>
                      <a:cubicBezTo>
                        <a:pt x="104" y="218"/>
                        <a:pt x="38" y="458"/>
                        <a:pt x="17" y="703"/>
                      </a:cubicBezTo>
                      <a:cubicBezTo>
                        <a:pt x="11" y="752"/>
                        <a:pt x="6" y="801"/>
                        <a:pt x="0" y="850"/>
                      </a:cubicBezTo>
                      <a:cubicBezTo>
                        <a:pt x="66" y="932"/>
                        <a:pt x="131" y="1014"/>
                        <a:pt x="197" y="1095"/>
                      </a:cubicBezTo>
                      <a:cubicBezTo>
                        <a:pt x="267" y="1019"/>
                        <a:pt x="316" y="926"/>
                        <a:pt x="333" y="823"/>
                      </a:cubicBezTo>
                      <a:cubicBezTo>
                        <a:pt x="333" y="812"/>
                        <a:pt x="333" y="801"/>
                        <a:pt x="338" y="790"/>
                      </a:cubicBezTo>
                      <a:cubicBezTo>
                        <a:pt x="376" y="540"/>
                        <a:pt x="289" y="245"/>
                        <a:pt x="21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8" name="Google Shape;6228;p73"/>
                <p:cNvSpPr/>
                <p:nvPr/>
              </p:nvSpPr>
              <p:spPr>
                <a:xfrm>
                  <a:off x="3714676" y="3292465"/>
                  <a:ext cx="21381" cy="21507"/>
                </a:xfrm>
                <a:custGeom>
                  <a:avLst/>
                  <a:gdLst/>
                  <a:ahLst/>
                  <a:cxnLst/>
                  <a:rect l="l" t="t" r="r" b="b"/>
                  <a:pathLst>
                    <a:path w="846" h="851" extrusionOk="0">
                      <a:moveTo>
                        <a:pt x="348" y="1"/>
                      </a:moveTo>
                      <a:cubicBezTo>
                        <a:pt x="277" y="1"/>
                        <a:pt x="209" y="25"/>
                        <a:pt x="153" y="87"/>
                      </a:cubicBezTo>
                      <a:cubicBezTo>
                        <a:pt x="50" y="196"/>
                        <a:pt x="1" y="348"/>
                        <a:pt x="22" y="496"/>
                      </a:cubicBezTo>
                      <a:cubicBezTo>
                        <a:pt x="142" y="566"/>
                        <a:pt x="235" y="675"/>
                        <a:pt x="295" y="801"/>
                      </a:cubicBezTo>
                      <a:cubicBezTo>
                        <a:pt x="371" y="830"/>
                        <a:pt x="457" y="850"/>
                        <a:pt x="537" y="850"/>
                      </a:cubicBezTo>
                      <a:cubicBezTo>
                        <a:pt x="667" y="850"/>
                        <a:pt x="783" y="796"/>
                        <a:pt x="823" y="637"/>
                      </a:cubicBezTo>
                      <a:cubicBezTo>
                        <a:pt x="834" y="605"/>
                        <a:pt x="840" y="572"/>
                        <a:pt x="840" y="539"/>
                      </a:cubicBezTo>
                      <a:cubicBezTo>
                        <a:pt x="829" y="523"/>
                        <a:pt x="829" y="501"/>
                        <a:pt x="845" y="485"/>
                      </a:cubicBezTo>
                      <a:cubicBezTo>
                        <a:pt x="840" y="359"/>
                        <a:pt x="785" y="239"/>
                        <a:pt x="687" y="158"/>
                      </a:cubicBezTo>
                      <a:cubicBezTo>
                        <a:pt x="601" y="75"/>
                        <a:pt x="470" y="1"/>
                        <a:pt x="348"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9" name="Google Shape;6229;p73"/>
                <p:cNvSpPr/>
                <p:nvPr/>
              </p:nvSpPr>
              <p:spPr>
                <a:xfrm>
                  <a:off x="3710127" y="3264893"/>
                  <a:ext cx="17943" cy="15315"/>
                </a:xfrm>
                <a:custGeom>
                  <a:avLst/>
                  <a:gdLst/>
                  <a:ahLst/>
                  <a:cxnLst/>
                  <a:rect l="l" t="t" r="r" b="b"/>
                  <a:pathLst>
                    <a:path w="710" h="606" extrusionOk="0">
                      <a:moveTo>
                        <a:pt x="644" y="1"/>
                      </a:moveTo>
                      <a:cubicBezTo>
                        <a:pt x="611" y="12"/>
                        <a:pt x="578" y="28"/>
                        <a:pt x="546" y="39"/>
                      </a:cubicBezTo>
                      <a:cubicBezTo>
                        <a:pt x="349" y="115"/>
                        <a:pt x="164" y="230"/>
                        <a:pt x="1" y="371"/>
                      </a:cubicBezTo>
                      <a:cubicBezTo>
                        <a:pt x="191" y="524"/>
                        <a:pt x="426" y="606"/>
                        <a:pt x="671" y="606"/>
                      </a:cubicBezTo>
                      <a:cubicBezTo>
                        <a:pt x="709" y="410"/>
                        <a:pt x="704" y="197"/>
                        <a:pt x="644"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0" name="Google Shape;6230;p73"/>
                <p:cNvSpPr/>
                <p:nvPr/>
              </p:nvSpPr>
              <p:spPr>
                <a:xfrm>
                  <a:off x="3704491" y="3275786"/>
                  <a:ext cx="22063" cy="28255"/>
                </a:xfrm>
                <a:custGeom>
                  <a:avLst/>
                  <a:gdLst/>
                  <a:ahLst/>
                  <a:cxnLst/>
                  <a:rect l="l" t="t" r="r" b="b"/>
                  <a:pathLst>
                    <a:path w="873" h="1118" extrusionOk="0">
                      <a:moveTo>
                        <a:pt x="164" y="0"/>
                      </a:moveTo>
                      <a:cubicBezTo>
                        <a:pt x="142" y="22"/>
                        <a:pt x="120" y="49"/>
                        <a:pt x="93" y="77"/>
                      </a:cubicBezTo>
                      <a:cubicBezTo>
                        <a:pt x="60" y="115"/>
                        <a:pt x="33" y="158"/>
                        <a:pt x="0" y="202"/>
                      </a:cubicBezTo>
                      <a:cubicBezTo>
                        <a:pt x="82" y="469"/>
                        <a:pt x="186" y="790"/>
                        <a:pt x="153" y="1079"/>
                      </a:cubicBezTo>
                      <a:cubicBezTo>
                        <a:pt x="218" y="1085"/>
                        <a:pt x="278" y="1096"/>
                        <a:pt x="338" y="1117"/>
                      </a:cubicBezTo>
                      <a:cubicBezTo>
                        <a:pt x="322" y="910"/>
                        <a:pt x="425" y="714"/>
                        <a:pt x="605" y="611"/>
                      </a:cubicBezTo>
                      <a:cubicBezTo>
                        <a:pt x="654" y="589"/>
                        <a:pt x="703" y="578"/>
                        <a:pt x="758" y="578"/>
                      </a:cubicBezTo>
                      <a:cubicBezTo>
                        <a:pt x="807" y="474"/>
                        <a:pt x="845" y="365"/>
                        <a:pt x="872" y="256"/>
                      </a:cubicBezTo>
                      <a:cubicBezTo>
                        <a:pt x="616" y="251"/>
                        <a:pt x="365" y="164"/>
                        <a:pt x="164"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1" name="Google Shape;6231;p73"/>
                <p:cNvSpPr/>
                <p:nvPr/>
              </p:nvSpPr>
              <p:spPr>
                <a:xfrm>
                  <a:off x="3728323" y="3261507"/>
                  <a:ext cx="24792" cy="18702"/>
                </a:xfrm>
                <a:custGeom>
                  <a:avLst/>
                  <a:gdLst/>
                  <a:ahLst/>
                  <a:cxnLst/>
                  <a:rect l="l" t="t" r="r" b="b"/>
                  <a:pathLst>
                    <a:path w="981" h="740" extrusionOk="0">
                      <a:moveTo>
                        <a:pt x="830" y="0"/>
                      </a:moveTo>
                      <a:cubicBezTo>
                        <a:pt x="548" y="0"/>
                        <a:pt x="268" y="39"/>
                        <a:pt x="0" y="113"/>
                      </a:cubicBezTo>
                      <a:cubicBezTo>
                        <a:pt x="60" y="315"/>
                        <a:pt x="71" y="533"/>
                        <a:pt x="33" y="740"/>
                      </a:cubicBezTo>
                      <a:cubicBezTo>
                        <a:pt x="174" y="734"/>
                        <a:pt x="316" y="696"/>
                        <a:pt x="441" y="631"/>
                      </a:cubicBezTo>
                      <a:cubicBezTo>
                        <a:pt x="703" y="495"/>
                        <a:pt x="866" y="266"/>
                        <a:pt x="981" y="4"/>
                      </a:cubicBezTo>
                      <a:cubicBezTo>
                        <a:pt x="931" y="2"/>
                        <a:pt x="880" y="0"/>
                        <a:pt x="830"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2" name="Google Shape;6232;p73"/>
                <p:cNvSpPr/>
                <p:nvPr/>
              </p:nvSpPr>
              <p:spPr>
                <a:xfrm>
                  <a:off x="3725821" y="3278136"/>
                  <a:ext cx="24413" cy="26309"/>
                </a:xfrm>
                <a:custGeom>
                  <a:avLst/>
                  <a:gdLst/>
                  <a:ahLst/>
                  <a:cxnLst/>
                  <a:rect l="l" t="t" r="r" b="b"/>
                  <a:pathLst>
                    <a:path w="966" h="1041" extrusionOk="0">
                      <a:moveTo>
                        <a:pt x="671" y="0"/>
                      </a:moveTo>
                      <a:cubicBezTo>
                        <a:pt x="611" y="38"/>
                        <a:pt x="546" y="65"/>
                        <a:pt x="480" y="93"/>
                      </a:cubicBezTo>
                      <a:cubicBezTo>
                        <a:pt x="361" y="131"/>
                        <a:pt x="241" y="153"/>
                        <a:pt x="115" y="158"/>
                      </a:cubicBezTo>
                      <a:cubicBezTo>
                        <a:pt x="88" y="272"/>
                        <a:pt x="50" y="387"/>
                        <a:pt x="1" y="490"/>
                      </a:cubicBezTo>
                      <a:cubicBezTo>
                        <a:pt x="148" y="529"/>
                        <a:pt x="279" y="616"/>
                        <a:pt x="371" y="736"/>
                      </a:cubicBezTo>
                      <a:cubicBezTo>
                        <a:pt x="442" y="823"/>
                        <a:pt x="486" y="932"/>
                        <a:pt x="491" y="1041"/>
                      </a:cubicBezTo>
                      <a:cubicBezTo>
                        <a:pt x="688" y="1019"/>
                        <a:pt x="856" y="741"/>
                        <a:pt x="965" y="518"/>
                      </a:cubicBezTo>
                      <a:lnTo>
                        <a:pt x="960" y="512"/>
                      </a:lnTo>
                      <a:cubicBezTo>
                        <a:pt x="824" y="371"/>
                        <a:pt x="704" y="196"/>
                        <a:pt x="671"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3" name="Google Shape;6233;p73"/>
                <p:cNvSpPr/>
                <p:nvPr/>
              </p:nvSpPr>
              <p:spPr>
                <a:xfrm>
                  <a:off x="3744573" y="3263377"/>
                  <a:ext cx="10766" cy="25652"/>
                </a:xfrm>
                <a:custGeom>
                  <a:avLst/>
                  <a:gdLst/>
                  <a:ahLst/>
                  <a:cxnLst/>
                  <a:rect l="l" t="t" r="r" b="b"/>
                  <a:pathLst>
                    <a:path w="426" h="1015" extrusionOk="0">
                      <a:moveTo>
                        <a:pt x="398" y="1"/>
                      </a:moveTo>
                      <a:cubicBezTo>
                        <a:pt x="311" y="208"/>
                        <a:pt x="174" y="388"/>
                        <a:pt x="0" y="530"/>
                      </a:cubicBezTo>
                      <a:cubicBezTo>
                        <a:pt x="16" y="715"/>
                        <a:pt x="136" y="884"/>
                        <a:pt x="256" y="1014"/>
                      </a:cubicBezTo>
                      <a:cubicBezTo>
                        <a:pt x="278" y="971"/>
                        <a:pt x="294" y="922"/>
                        <a:pt x="311" y="889"/>
                      </a:cubicBezTo>
                      <a:cubicBezTo>
                        <a:pt x="343" y="797"/>
                        <a:pt x="371" y="704"/>
                        <a:pt x="392" y="606"/>
                      </a:cubicBezTo>
                      <a:cubicBezTo>
                        <a:pt x="392" y="600"/>
                        <a:pt x="392" y="595"/>
                        <a:pt x="398" y="595"/>
                      </a:cubicBezTo>
                      <a:cubicBezTo>
                        <a:pt x="420" y="475"/>
                        <a:pt x="425" y="350"/>
                        <a:pt x="420" y="230"/>
                      </a:cubicBezTo>
                      <a:cubicBezTo>
                        <a:pt x="414" y="170"/>
                        <a:pt x="409" y="88"/>
                        <a:pt x="398"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4" name="Google Shape;6234;p73"/>
                <p:cNvSpPr/>
                <p:nvPr/>
              </p:nvSpPr>
              <p:spPr>
                <a:xfrm>
                  <a:off x="3723344" y="3304141"/>
                  <a:ext cx="28684" cy="22493"/>
                </a:xfrm>
                <a:custGeom>
                  <a:avLst/>
                  <a:gdLst/>
                  <a:ahLst/>
                  <a:cxnLst/>
                  <a:rect l="l" t="t" r="r" b="b"/>
                  <a:pathLst>
                    <a:path w="1135" h="890" extrusionOk="0">
                      <a:moveTo>
                        <a:pt x="807" y="1"/>
                      </a:moveTo>
                      <a:cubicBezTo>
                        <a:pt x="747" y="61"/>
                        <a:pt x="671" y="94"/>
                        <a:pt x="584" y="99"/>
                      </a:cubicBezTo>
                      <a:cubicBezTo>
                        <a:pt x="578" y="186"/>
                        <a:pt x="546" y="268"/>
                        <a:pt x="497" y="339"/>
                      </a:cubicBezTo>
                      <a:cubicBezTo>
                        <a:pt x="425" y="444"/>
                        <a:pt x="318" y="482"/>
                        <a:pt x="204" y="482"/>
                      </a:cubicBezTo>
                      <a:cubicBezTo>
                        <a:pt x="136" y="482"/>
                        <a:pt x="66" y="468"/>
                        <a:pt x="1" y="448"/>
                      </a:cubicBezTo>
                      <a:lnTo>
                        <a:pt x="1" y="448"/>
                      </a:lnTo>
                      <a:cubicBezTo>
                        <a:pt x="50" y="589"/>
                        <a:pt x="77" y="736"/>
                        <a:pt x="83" y="889"/>
                      </a:cubicBezTo>
                      <a:cubicBezTo>
                        <a:pt x="284" y="816"/>
                        <a:pt x="505" y="764"/>
                        <a:pt x="722" y="764"/>
                      </a:cubicBezTo>
                      <a:cubicBezTo>
                        <a:pt x="863" y="764"/>
                        <a:pt x="1003" y="786"/>
                        <a:pt x="1134" y="840"/>
                      </a:cubicBezTo>
                      <a:cubicBezTo>
                        <a:pt x="1134" y="818"/>
                        <a:pt x="1129" y="791"/>
                        <a:pt x="1123" y="769"/>
                      </a:cubicBezTo>
                      <a:cubicBezTo>
                        <a:pt x="1063" y="502"/>
                        <a:pt x="954" y="246"/>
                        <a:pt x="807" y="12"/>
                      </a:cubicBezTo>
                      <a:cubicBezTo>
                        <a:pt x="807" y="6"/>
                        <a:pt x="807" y="6"/>
                        <a:pt x="807"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5" name="Google Shape;6235;p73"/>
                <p:cNvSpPr/>
                <p:nvPr/>
              </p:nvSpPr>
              <p:spPr>
                <a:xfrm>
                  <a:off x="3725290" y="3325471"/>
                  <a:ext cx="27294" cy="9452"/>
                </a:xfrm>
                <a:custGeom>
                  <a:avLst/>
                  <a:gdLst/>
                  <a:ahLst/>
                  <a:cxnLst/>
                  <a:rect l="l" t="t" r="r" b="b"/>
                  <a:pathLst>
                    <a:path w="1080" h="374" extrusionOk="0">
                      <a:moveTo>
                        <a:pt x="636" y="0"/>
                      </a:moveTo>
                      <a:cubicBezTo>
                        <a:pt x="421" y="0"/>
                        <a:pt x="202" y="56"/>
                        <a:pt x="6" y="127"/>
                      </a:cubicBezTo>
                      <a:cubicBezTo>
                        <a:pt x="6" y="192"/>
                        <a:pt x="6" y="252"/>
                        <a:pt x="0" y="318"/>
                      </a:cubicBezTo>
                      <a:lnTo>
                        <a:pt x="38" y="318"/>
                      </a:lnTo>
                      <a:cubicBezTo>
                        <a:pt x="339" y="356"/>
                        <a:pt x="645" y="373"/>
                        <a:pt x="950" y="373"/>
                      </a:cubicBezTo>
                      <a:cubicBezTo>
                        <a:pt x="993" y="373"/>
                        <a:pt x="1036" y="373"/>
                        <a:pt x="1079" y="372"/>
                      </a:cubicBezTo>
                      <a:cubicBezTo>
                        <a:pt x="1079" y="279"/>
                        <a:pt x="1079" y="187"/>
                        <a:pt x="1068" y="94"/>
                      </a:cubicBezTo>
                      <a:cubicBezTo>
                        <a:pt x="932" y="27"/>
                        <a:pt x="785" y="0"/>
                        <a:pt x="63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6" name="Google Shape;6236;p73"/>
                <p:cNvSpPr/>
                <p:nvPr/>
              </p:nvSpPr>
              <p:spPr>
                <a:xfrm>
                  <a:off x="3745104" y="3291075"/>
                  <a:ext cx="26890" cy="21583"/>
                </a:xfrm>
                <a:custGeom>
                  <a:avLst/>
                  <a:gdLst/>
                  <a:ahLst/>
                  <a:cxnLst/>
                  <a:rect l="l" t="t" r="r" b="b"/>
                  <a:pathLst>
                    <a:path w="1064" h="854" extrusionOk="0">
                      <a:moveTo>
                        <a:pt x="290" y="0"/>
                      </a:moveTo>
                      <a:cubicBezTo>
                        <a:pt x="213" y="169"/>
                        <a:pt x="121" y="327"/>
                        <a:pt x="1" y="463"/>
                      </a:cubicBezTo>
                      <a:cubicBezTo>
                        <a:pt x="6" y="469"/>
                        <a:pt x="12" y="474"/>
                        <a:pt x="17" y="480"/>
                      </a:cubicBezTo>
                      <a:cubicBezTo>
                        <a:pt x="88" y="600"/>
                        <a:pt x="153" y="719"/>
                        <a:pt x="213" y="845"/>
                      </a:cubicBezTo>
                      <a:lnTo>
                        <a:pt x="219" y="845"/>
                      </a:lnTo>
                      <a:cubicBezTo>
                        <a:pt x="247" y="851"/>
                        <a:pt x="275" y="853"/>
                        <a:pt x="304" y="853"/>
                      </a:cubicBezTo>
                      <a:cubicBezTo>
                        <a:pt x="482" y="853"/>
                        <a:pt x="657" y="746"/>
                        <a:pt x="813" y="670"/>
                      </a:cubicBezTo>
                      <a:cubicBezTo>
                        <a:pt x="900" y="627"/>
                        <a:pt x="982" y="583"/>
                        <a:pt x="1063" y="534"/>
                      </a:cubicBezTo>
                      <a:cubicBezTo>
                        <a:pt x="775" y="431"/>
                        <a:pt x="448" y="278"/>
                        <a:pt x="290"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7" name="Google Shape;6237;p73"/>
                <p:cNvSpPr/>
                <p:nvPr/>
              </p:nvSpPr>
              <p:spPr>
                <a:xfrm>
                  <a:off x="3753520" y="3276013"/>
                  <a:ext cx="20547" cy="21835"/>
                </a:xfrm>
                <a:custGeom>
                  <a:avLst/>
                  <a:gdLst/>
                  <a:ahLst/>
                  <a:cxnLst/>
                  <a:rect l="l" t="t" r="r" b="b"/>
                  <a:pathLst>
                    <a:path w="813" h="864" extrusionOk="0">
                      <a:moveTo>
                        <a:pt x="629" y="0"/>
                      </a:moveTo>
                      <a:cubicBezTo>
                        <a:pt x="445" y="0"/>
                        <a:pt x="258" y="27"/>
                        <a:pt x="120" y="133"/>
                      </a:cubicBezTo>
                      <a:cubicBezTo>
                        <a:pt x="93" y="258"/>
                        <a:pt x="55" y="378"/>
                        <a:pt x="6" y="493"/>
                      </a:cubicBezTo>
                      <a:lnTo>
                        <a:pt x="0" y="504"/>
                      </a:lnTo>
                      <a:cubicBezTo>
                        <a:pt x="76" y="656"/>
                        <a:pt x="191" y="781"/>
                        <a:pt x="338" y="863"/>
                      </a:cubicBezTo>
                      <a:cubicBezTo>
                        <a:pt x="551" y="711"/>
                        <a:pt x="681" y="373"/>
                        <a:pt x="768" y="144"/>
                      </a:cubicBezTo>
                      <a:cubicBezTo>
                        <a:pt x="785" y="95"/>
                        <a:pt x="796" y="51"/>
                        <a:pt x="812" y="8"/>
                      </a:cubicBezTo>
                      <a:cubicBezTo>
                        <a:pt x="753" y="4"/>
                        <a:pt x="691" y="0"/>
                        <a:pt x="629"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8" name="Google Shape;6238;p73"/>
                <p:cNvSpPr/>
                <p:nvPr/>
              </p:nvSpPr>
              <p:spPr>
                <a:xfrm>
                  <a:off x="3764109" y="3276342"/>
                  <a:ext cx="29215" cy="26865"/>
                </a:xfrm>
                <a:custGeom>
                  <a:avLst/>
                  <a:gdLst/>
                  <a:ahLst/>
                  <a:cxnLst/>
                  <a:rect l="l" t="t" r="r" b="b"/>
                  <a:pathLst>
                    <a:path w="1156" h="1063" extrusionOk="0">
                      <a:moveTo>
                        <a:pt x="475" y="0"/>
                      </a:moveTo>
                      <a:cubicBezTo>
                        <a:pt x="453" y="76"/>
                        <a:pt x="426" y="153"/>
                        <a:pt x="399" y="224"/>
                      </a:cubicBezTo>
                      <a:cubicBezTo>
                        <a:pt x="295" y="452"/>
                        <a:pt x="191" y="730"/>
                        <a:pt x="1" y="894"/>
                      </a:cubicBezTo>
                      <a:cubicBezTo>
                        <a:pt x="121" y="954"/>
                        <a:pt x="251" y="1008"/>
                        <a:pt x="382" y="1052"/>
                      </a:cubicBezTo>
                      <a:cubicBezTo>
                        <a:pt x="393" y="1057"/>
                        <a:pt x="399" y="1057"/>
                        <a:pt x="399" y="1063"/>
                      </a:cubicBezTo>
                      <a:cubicBezTo>
                        <a:pt x="442" y="1035"/>
                        <a:pt x="480" y="1008"/>
                        <a:pt x="524" y="986"/>
                      </a:cubicBezTo>
                      <a:cubicBezTo>
                        <a:pt x="775" y="812"/>
                        <a:pt x="992" y="594"/>
                        <a:pt x="1156" y="338"/>
                      </a:cubicBezTo>
                      <a:cubicBezTo>
                        <a:pt x="954" y="175"/>
                        <a:pt x="742" y="38"/>
                        <a:pt x="475"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9" name="Google Shape;6239;p73"/>
                <p:cNvSpPr/>
                <p:nvPr/>
              </p:nvSpPr>
              <p:spPr>
                <a:xfrm>
                  <a:off x="3756552" y="3261734"/>
                  <a:ext cx="19561" cy="14911"/>
                </a:xfrm>
                <a:custGeom>
                  <a:avLst/>
                  <a:gdLst/>
                  <a:ahLst/>
                  <a:cxnLst/>
                  <a:rect l="l" t="t" r="r" b="b"/>
                  <a:pathLst>
                    <a:path w="774" h="590" extrusionOk="0">
                      <a:moveTo>
                        <a:pt x="0" y="1"/>
                      </a:moveTo>
                      <a:lnTo>
                        <a:pt x="0" y="1"/>
                      </a:lnTo>
                      <a:cubicBezTo>
                        <a:pt x="16" y="99"/>
                        <a:pt x="22" y="197"/>
                        <a:pt x="27" y="295"/>
                      </a:cubicBezTo>
                      <a:cubicBezTo>
                        <a:pt x="27" y="393"/>
                        <a:pt x="27" y="491"/>
                        <a:pt x="11" y="589"/>
                      </a:cubicBezTo>
                      <a:cubicBezTo>
                        <a:pt x="164" y="504"/>
                        <a:pt x="350" y="476"/>
                        <a:pt x="527" y="476"/>
                      </a:cubicBezTo>
                      <a:cubicBezTo>
                        <a:pt x="589" y="476"/>
                        <a:pt x="650" y="480"/>
                        <a:pt x="708" y="486"/>
                      </a:cubicBezTo>
                      <a:cubicBezTo>
                        <a:pt x="741" y="371"/>
                        <a:pt x="757" y="257"/>
                        <a:pt x="774" y="137"/>
                      </a:cubicBezTo>
                      <a:cubicBezTo>
                        <a:pt x="725" y="120"/>
                        <a:pt x="681" y="110"/>
                        <a:pt x="638" y="99"/>
                      </a:cubicBezTo>
                      <a:cubicBezTo>
                        <a:pt x="425" y="50"/>
                        <a:pt x="213" y="17"/>
                        <a:pt x="0"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0" name="Google Shape;6240;p73"/>
                <p:cNvSpPr/>
                <p:nvPr/>
              </p:nvSpPr>
              <p:spPr>
                <a:xfrm>
                  <a:off x="3776644" y="3266005"/>
                  <a:ext cx="18904" cy="16958"/>
                </a:xfrm>
                <a:custGeom>
                  <a:avLst/>
                  <a:gdLst/>
                  <a:ahLst/>
                  <a:cxnLst/>
                  <a:rect l="l" t="t" r="r" b="b"/>
                  <a:pathLst>
                    <a:path w="748" h="671" extrusionOk="0">
                      <a:moveTo>
                        <a:pt x="61" y="1"/>
                      </a:moveTo>
                      <a:cubicBezTo>
                        <a:pt x="50" y="109"/>
                        <a:pt x="28" y="224"/>
                        <a:pt x="1" y="333"/>
                      </a:cubicBezTo>
                      <a:cubicBezTo>
                        <a:pt x="262" y="382"/>
                        <a:pt x="502" y="502"/>
                        <a:pt x="704" y="671"/>
                      </a:cubicBezTo>
                      <a:cubicBezTo>
                        <a:pt x="714" y="643"/>
                        <a:pt x="731" y="611"/>
                        <a:pt x="747" y="578"/>
                      </a:cubicBezTo>
                      <a:cubicBezTo>
                        <a:pt x="638" y="398"/>
                        <a:pt x="496" y="246"/>
                        <a:pt x="322" y="131"/>
                      </a:cubicBezTo>
                      <a:cubicBezTo>
                        <a:pt x="240" y="77"/>
                        <a:pt x="153" y="33"/>
                        <a:pt x="61"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1" name="Google Shape;6241;p73"/>
                <p:cNvSpPr/>
                <p:nvPr/>
              </p:nvSpPr>
              <p:spPr>
                <a:xfrm>
                  <a:off x="3784630" y="3282811"/>
                  <a:ext cx="19435" cy="28811"/>
                </a:xfrm>
                <a:custGeom>
                  <a:avLst/>
                  <a:gdLst/>
                  <a:ahLst/>
                  <a:cxnLst/>
                  <a:rect l="l" t="t" r="r" b="b"/>
                  <a:pathLst>
                    <a:path w="769" h="1140" extrusionOk="0">
                      <a:moveTo>
                        <a:pt x="480" y="0"/>
                      </a:moveTo>
                      <a:cubicBezTo>
                        <a:pt x="469" y="22"/>
                        <a:pt x="458" y="38"/>
                        <a:pt x="453" y="60"/>
                      </a:cubicBezTo>
                      <a:cubicBezTo>
                        <a:pt x="482" y="85"/>
                        <a:pt x="459" y="127"/>
                        <a:pt x="422" y="127"/>
                      </a:cubicBezTo>
                      <a:cubicBezTo>
                        <a:pt x="418" y="127"/>
                        <a:pt x="414" y="127"/>
                        <a:pt x="409" y="126"/>
                      </a:cubicBezTo>
                      <a:cubicBezTo>
                        <a:pt x="300" y="305"/>
                        <a:pt x="164" y="469"/>
                        <a:pt x="1" y="605"/>
                      </a:cubicBezTo>
                      <a:cubicBezTo>
                        <a:pt x="142" y="720"/>
                        <a:pt x="235" y="872"/>
                        <a:pt x="388" y="970"/>
                      </a:cubicBezTo>
                      <a:cubicBezTo>
                        <a:pt x="404" y="970"/>
                        <a:pt x="420" y="981"/>
                        <a:pt x="426" y="997"/>
                      </a:cubicBezTo>
                      <a:cubicBezTo>
                        <a:pt x="437" y="997"/>
                        <a:pt x="442" y="1003"/>
                        <a:pt x="447" y="1008"/>
                      </a:cubicBezTo>
                      <a:cubicBezTo>
                        <a:pt x="551" y="1057"/>
                        <a:pt x="660" y="1101"/>
                        <a:pt x="769" y="1139"/>
                      </a:cubicBezTo>
                      <a:cubicBezTo>
                        <a:pt x="769" y="1052"/>
                        <a:pt x="758" y="965"/>
                        <a:pt x="747" y="878"/>
                      </a:cubicBezTo>
                      <a:cubicBezTo>
                        <a:pt x="709" y="572"/>
                        <a:pt x="616" y="278"/>
                        <a:pt x="480"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2" name="Google Shape;6242;p73"/>
                <p:cNvSpPr/>
                <p:nvPr/>
              </p:nvSpPr>
              <p:spPr>
                <a:xfrm>
                  <a:off x="3751321" y="3308286"/>
                  <a:ext cx="30858" cy="26460"/>
                </a:xfrm>
                <a:custGeom>
                  <a:avLst/>
                  <a:gdLst/>
                  <a:ahLst/>
                  <a:cxnLst/>
                  <a:rect l="l" t="t" r="r" b="b"/>
                  <a:pathLst>
                    <a:path w="1221" h="1047" extrusionOk="0">
                      <a:moveTo>
                        <a:pt x="725" y="0"/>
                      </a:moveTo>
                      <a:cubicBezTo>
                        <a:pt x="643" y="44"/>
                        <a:pt x="556" y="88"/>
                        <a:pt x="469" y="131"/>
                      </a:cubicBezTo>
                      <a:cubicBezTo>
                        <a:pt x="336" y="190"/>
                        <a:pt x="199" y="253"/>
                        <a:pt x="50" y="253"/>
                      </a:cubicBezTo>
                      <a:cubicBezTo>
                        <a:pt x="33" y="253"/>
                        <a:pt x="17" y="253"/>
                        <a:pt x="0" y="251"/>
                      </a:cubicBezTo>
                      <a:lnTo>
                        <a:pt x="0" y="251"/>
                      </a:lnTo>
                      <a:cubicBezTo>
                        <a:pt x="44" y="360"/>
                        <a:pt x="76" y="469"/>
                        <a:pt x="98" y="583"/>
                      </a:cubicBezTo>
                      <a:cubicBezTo>
                        <a:pt x="104" y="632"/>
                        <a:pt x="109" y="681"/>
                        <a:pt x="114" y="731"/>
                      </a:cubicBezTo>
                      <a:cubicBezTo>
                        <a:pt x="120" y="834"/>
                        <a:pt x="125" y="943"/>
                        <a:pt x="120" y="1047"/>
                      </a:cubicBezTo>
                      <a:cubicBezTo>
                        <a:pt x="447" y="1041"/>
                        <a:pt x="768" y="1019"/>
                        <a:pt x="1084" y="1003"/>
                      </a:cubicBezTo>
                      <a:lnTo>
                        <a:pt x="1221" y="992"/>
                      </a:lnTo>
                      <a:cubicBezTo>
                        <a:pt x="1112" y="627"/>
                        <a:pt x="975" y="251"/>
                        <a:pt x="725"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3" name="Google Shape;6243;p73"/>
                <p:cNvSpPr/>
                <p:nvPr/>
              </p:nvSpPr>
              <p:spPr>
                <a:xfrm>
                  <a:off x="3771413" y="3299466"/>
                  <a:ext cx="21507" cy="19864"/>
                </a:xfrm>
                <a:custGeom>
                  <a:avLst/>
                  <a:gdLst/>
                  <a:ahLst/>
                  <a:cxnLst/>
                  <a:rect l="l" t="t" r="r" b="b"/>
                  <a:pathLst>
                    <a:path w="851" h="786" extrusionOk="0">
                      <a:moveTo>
                        <a:pt x="464" y="1"/>
                      </a:moveTo>
                      <a:cubicBezTo>
                        <a:pt x="404" y="55"/>
                        <a:pt x="338" y="99"/>
                        <a:pt x="273" y="142"/>
                      </a:cubicBezTo>
                      <a:cubicBezTo>
                        <a:pt x="186" y="202"/>
                        <a:pt x="99" y="257"/>
                        <a:pt x="1" y="306"/>
                      </a:cubicBezTo>
                      <a:cubicBezTo>
                        <a:pt x="131" y="447"/>
                        <a:pt x="235" y="611"/>
                        <a:pt x="306" y="785"/>
                      </a:cubicBezTo>
                      <a:cubicBezTo>
                        <a:pt x="545" y="720"/>
                        <a:pt x="703" y="556"/>
                        <a:pt x="851" y="371"/>
                      </a:cubicBezTo>
                      <a:cubicBezTo>
                        <a:pt x="698" y="268"/>
                        <a:pt x="605" y="115"/>
                        <a:pt x="464"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4" name="Google Shape;6244;p73"/>
                <p:cNvSpPr/>
                <p:nvPr/>
              </p:nvSpPr>
              <p:spPr>
                <a:xfrm>
                  <a:off x="3780081" y="3309929"/>
                  <a:ext cx="24135" cy="23301"/>
                </a:xfrm>
                <a:custGeom>
                  <a:avLst/>
                  <a:gdLst/>
                  <a:ahLst/>
                  <a:cxnLst/>
                  <a:rect l="l" t="t" r="r" b="b"/>
                  <a:pathLst>
                    <a:path w="955" h="922" extrusionOk="0">
                      <a:moveTo>
                        <a:pt x="573" y="1"/>
                      </a:moveTo>
                      <a:cubicBezTo>
                        <a:pt x="420" y="202"/>
                        <a:pt x="246" y="371"/>
                        <a:pt x="1" y="448"/>
                      </a:cubicBezTo>
                      <a:cubicBezTo>
                        <a:pt x="66" y="600"/>
                        <a:pt x="115" y="764"/>
                        <a:pt x="164" y="922"/>
                      </a:cubicBezTo>
                      <a:cubicBezTo>
                        <a:pt x="388" y="900"/>
                        <a:pt x="627" y="856"/>
                        <a:pt x="769" y="709"/>
                      </a:cubicBezTo>
                      <a:cubicBezTo>
                        <a:pt x="911" y="562"/>
                        <a:pt x="954" y="360"/>
                        <a:pt x="954" y="159"/>
                      </a:cubicBezTo>
                      <a:cubicBezTo>
                        <a:pt x="824" y="121"/>
                        <a:pt x="693" y="66"/>
                        <a:pt x="57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5" name="Google Shape;6245;p73"/>
                <p:cNvSpPr/>
                <p:nvPr/>
              </p:nvSpPr>
              <p:spPr>
                <a:xfrm>
                  <a:off x="3704087" y="3305127"/>
                  <a:ext cx="20117" cy="28103"/>
                </a:xfrm>
                <a:custGeom>
                  <a:avLst/>
                  <a:gdLst/>
                  <a:ahLst/>
                  <a:cxnLst/>
                  <a:rect l="l" t="t" r="r" b="b"/>
                  <a:pathLst>
                    <a:path w="796" h="1112" extrusionOk="0">
                      <a:moveTo>
                        <a:pt x="158" y="0"/>
                      </a:moveTo>
                      <a:cubicBezTo>
                        <a:pt x="136" y="114"/>
                        <a:pt x="76" y="218"/>
                        <a:pt x="0" y="300"/>
                      </a:cubicBezTo>
                      <a:cubicBezTo>
                        <a:pt x="158" y="507"/>
                        <a:pt x="272" y="730"/>
                        <a:pt x="185" y="1003"/>
                      </a:cubicBezTo>
                      <a:cubicBezTo>
                        <a:pt x="371" y="1063"/>
                        <a:pt x="561" y="1095"/>
                        <a:pt x="757" y="1112"/>
                      </a:cubicBezTo>
                      <a:cubicBezTo>
                        <a:pt x="796" y="621"/>
                        <a:pt x="681" y="38"/>
                        <a:pt x="158"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6" name="Google Shape;6246;p73"/>
                <p:cNvSpPr/>
                <p:nvPr/>
              </p:nvSpPr>
              <p:spPr>
                <a:xfrm>
                  <a:off x="3697187" y="3307856"/>
                  <a:ext cx="12156" cy="21785"/>
                </a:xfrm>
                <a:custGeom>
                  <a:avLst/>
                  <a:gdLst/>
                  <a:ahLst/>
                  <a:cxnLst/>
                  <a:rect l="l" t="t" r="r" b="b"/>
                  <a:pathLst>
                    <a:path w="481" h="862" extrusionOk="0">
                      <a:moveTo>
                        <a:pt x="11" y="1"/>
                      </a:moveTo>
                      <a:lnTo>
                        <a:pt x="11" y="1"/>
                      </a:lnTo>
                      <a:cubicBezTo>
                        <a:pt x="1" y="224"/>
                        <a:pt x="6" y="464"/>
                        <a:pt x="120" y="649"/>
                      </a:cubicBezTo>
                      <a:cubicBezTo>
                        <a:pt x="137" y="671"/>
                        <a:pt x="159" y="698"/>
                        <a:pt x="175" y="720"/>
                      </a:cubicBezTo>
                      <a:cubicBezTo>
                        <a:pt x="235" y="780"/>
                        <a:pt x="306" y="829"/>
                        <a:pt x="382" y="862"/>
                      </a:cubicBezTo>
                      <a:cubicBezTo>
                        <a:pt x="480" y="519"/>
                        <a:pt x="229" y="257"/>
                        <a:pt x="11"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6247" name="Google Shape;6247;p73"/>
          <p:cNvGrpSpPr/>
          <p:nvPr/>
        </p:nvGrpSpPr>
        <p:grpSpPr>
          <a:xfrm>
            <a:off x="5334138" y="3587286"/>
            <a:ext cx="566433" cy="793236"/>
            <a:chOff x="5334138" y="3587286"/>
            <a:chExt cx="566433" cy="793236"/>
          </a:xfrm>
        </p:grpSpPr>
        <p:sp>
          <p:nvSpPr>
            <p:cNvPr id="6248" name="Google Shape;6248;p73"/>
            <p:cNvSpPr/>
            <p:nvPr/>
          </p:nvSpPr>
          <p:spPr>
            <a:xfrm>
              <a:off x="5474754" y="3587286"/>
              <a:ext cx="285200" cy="198743"/>
            </a:xfrm>
            <a:custGeom>
              <a:avLst/>
              <a:gdLst/>
              <a:ahLst/>
              <a:cxnLst/>
              <a:rect l="l" t="t" r="r" b="b"/>
              <a:pathLst>
                <a:path w="11285" h="7864" extrusionOk="0">
                  <a:moveTo>
                    <a:pt x="5640" y="0"/>
                  </a:moveTo>
                  <a:cubicBezTo>
                    <a:pt x="5640" y="0"/>
                    <a:pt x="2812" y="3547"/>
                    <a:pt x="0" y="7863"/>
                  </a:cubicBezTo>
                  <a:lnTo>
                    <a:pt x="11285" y="7863"/>
                  </a:lnTo>
                  <a:cubicBezTo>
                    <a:pt x="8468" y="3547"/>
                    <a:pt x="5640" y="0"/>
                    <a:pt x="56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9" name="Google Shape;6249;p73"/>
            <p:cNvSpPr/>
            <p:nvPr/>
          </p:nvSpPr>
          <p:spPr>
            <a:xfrm>
              <a:off x="5364161" y="3785408"/>
              <a:ext cx="506511" cy="198718"/>
            </a:xfrm>
            <a:custGeom>
              <a:avLst/>
              <a:gdLst/>
              <a:ahLst/>
              <a:cxnLst/>
              <a:rect l="l" t="t" r="r" b="b"/>
              <a:pathLst>
                <a:path w="20042" h="7863" extrusionOk="0">
                  <a:moveTo>
                    <a:pt x="4376" y="0"/>
                  </a:moveTo>
                  <a:cubicBezTo>
                    <a:pt x="2714" y="2545"/>
                    <a:pt x="1063" y="5356"/>
                    <a:pt x="0" y="7863"/>
                  </a:cubicBezTo>
                  <a:lnTo>
                    <a:pt x="20042" y="7863"/>
                  </a:lnTo>
                  <a:cubicBezTo>
                    <a:pt x="18974" y="5356"/>
                    <a:pt x="17323" y="2545"/>
                    <a:pt x="1566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0" name="Google Shape;6250;p73"/>
            <p:cNvSpPr/>
            <p:nvPr/>
          </p:nvSpPr>
          <p:spPr>
            <a:xfrm>
              <a:off x="5334138" y="3983505"/>
              <a:ext cx="566433" cy="198895"/>
            </a:xfrm>
            <a:custGeom>
              <a:avLst/>
              <a:gdLst/>
              <a:ahLst/>
              <a:cxnLst/>
              <a:rect l="l" t="t" r="r" b="b"/>
              <a:pathLst>
                <a:path w="22413" h="7870" extrusionOk="0">
                  <a:moveTo>
                    <a:pt x="1188" y="1"/>
                  </a:moveTo>
                  <a:cubicBezTo>
                    <a:pt x="458" y="1712"/>
                    <a:pt x="1" y="3276"/>
                    <a:pt x="1" y="4524"/>
                  </a:cubicBezTo>
                  <a:cubicBezTo>
                    <a:pt x="1" y="5657"/>
                    <a:pt x="170" y="6785"/>
                    <a:pt x="507" y="7869"/>
                  </a:cubicBezTo>
                  <a:lnTo>
                    <a:pt x="21905" y="7869"/>
                  </a:lnTo>
                  <a:cubicBezTo>
                    <a:pt x="22243" y="6785"/>
                    <a:pt x="22412" y="5657"/>
                    <a:pt x="22412" y="4524"/>
                  </a:cubicBezTo>
                  <a:cubicBezTo>
                    <a:pt x="22412" y="3276"/>
                    <a:pt x="21955" y="1706"/>
                    <a:pt x="212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1" name="Google Shape;6251;p73"/>
            <p:cNvSpPr/>
            <p:nvPr/>
          </p:nvSpPr>
          <p:spPr>
            <a:xfrm>
              <a:off x="5346951" y="4181779"/>
              <a:ext cx="540806" cy="198743"/>
            </a:xfrm>
            <a:custGeom>
              <a:avLst/>
              <a:gdLst/>
              <a:ahLst/>
              <a:cxnLst/>
              <a:rect l="l" t="t" r="r" b="b"/>
              <a:pathLst>
                <a:path w="21399" h="7864" extrusionOk="0">
                  <a:moveTo>
                    <a:pt x="0" y="0"/>
                  </a:moveTo>
                  <a:cubicBezTo>
                    <a:pt x="1466" y="4675"/>
                    <a:pt x="5798" y="7863"/>
                    <a:pt x="10702" y="7863"/>
                  </a:cubicBezTo>
                  <a:cubicBezTo>
                    <a:pt x="15601" y="7863"/>
                    <a:pt x="19938" y="4675"/>
                    <a:pt x="2139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2" name="Google Shape;6252;p73"/>
          <p:cNvGrpSpPr/>
          <p:nvPr/>
        </p:nvGrpSpPr>
        <p:grpSpPr>
          <a:xfrm>
            <a:off x="5334138" y="2895283"/>
            <a:ext cx="566559" cy="527184"/>
            <a:chOff x="5334138" y="2895283"/>
            <a:chExt cx="566559" cy="527184"/>
          </a:xfrm>
        </p:grpSpPr>
        <p:grpSp>
          <p:nvGrpSpPr>
            <p:cNvPr id="6253" name="Google Shape;6253;p73"/>
            <p:cNvGrpSpPr/>
            <p:nvPr/>
          </p:nvGrpSpPr>
          <p:grpSpPr>
            <a:xfrm>
              <a:off x="5334138" y="2895283"/>
              <a:ext cx="566559" cy="148198"/>
              <a:chOff x="5334138" y="2895283"/>
              <a:chExt cx="566559" cy="148198"/>
            </a:xfrm>
          </p:grpSpPr>
          <p:sp>
            <p:nvSpPr>
              <p:cNvPr id="6254" name="Google Shape;6254;p73"/>
              <p:cNvSpPr/>
              <p:nvPr/>
            </p:nvSpPr>
            <p:spPr>
              <a:xfrm>
                <a:off x="5334138" y="2895283"/>
                <a:ext cx="91739" cy="148198"/>
              </a:xfrm>
              <a:custGeom>
                <a:avLst/>
                <a:gdLst/>
                <a:ahLst/>
                <a:cxnLst/>
                <a:rect l="l" t="t" r="r" b="b"/>
                <a:pathLst>
                  <a:path w="3630" h="5864" extrusionOk="0">
                    <a:moveTo>
                      <a:pt x="1815" y="1"/>
                    </a:moveTo>
                    <a:cubicBezTo>
                      <a:pt x="1499" y="1810"/>
                      <a:pt x="1" y="2055"/>
                      <a:pt x="1" y="3875"/>
                    </a:cubicBezTo>
                    <a:cubicBezTo>
                      <a:pt x="1" y="5177"/>
                      <a:pt x="812" y="5864"/>
                      <a:pt x="1815" y="5864"/>
                    </a:cubicBezTo>
                    <a:cubicBezTo>
                      <a:pt x="2818" y="5864"/>
                      <a:pt x="3630" y="5177"/>
                      <a:pt x="3630" y="3875"/>
                    </a:cubicBezTo>
                    <a:cubicBezTo>
                      <a:pt x="3630" y="2055"/>
                      <a:pt x="2131" y="1810"/>
                      <a:pt x="181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5" name="Google Shape;6255;p73"/>
              <p:cNvSpPr/>
              <p:nvPr/>
            </p:nvSpPr>
            <p:spPr>
              <a:xfrm>
                <a:off x="5452843" y="2895283"/>
                <a:ext cx="91739" cy="148198"/>
              </a:xfrm>
              <a:custGeom>
                <a:avLst/>
                <a:gdLst/>
                <a:ahLst/>
                <a:cxnLst/>
                <a:rect l="l" t="t" r="r" b="b"/>
                <a:pathLst>
                  <a:path w="3630" h="5864" extrusionOk="0">
                    <a:moveTo>
                      <a:pt x="1815" y="1"/>
                    </a:moveTo>
                    <a:cubicBezTo>
                      <a:pt x="1494" y="1810"/>
                      <a:pt x="1" y="2055"/>
                      <a:pt x="1" y="3875"/>
                    </a:cubicBezTo>
                    <a:cubicBezTo>
                      <a:pt x="1" y="5177"/>
                      <a:pt x="813" y="5864"/>
                      <a:pt x="1815" y="5864"/>
                    </a:cubicBezTo>
                    <a:cubicBezTo>
                      <a:pt x="2812" y="5864"/>
                      <a:pt x="3630" y="5177"/>
                      <a:pt x="3630" y="3875"/>
                    </a:cubicBezTo>
                    <a:cubicBezTo>
                      <a:pt x="3630" y="2055"/>
                      <a:pt x="2131" y="1810"/>
                      <a:pt x="181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6" name="Google Shape;6256;p73"/>
              <p:cNvSpPr/>
              <p:nvPr/>
            </p:nvSpPr>
            <p:spPr>
              <a:xfrm>
                <a:off x="5571421" y="2895283"/>
                <a:ext cx="91866" cy="148198"/>
              </a:xfrm>
              <a:custGeom>
                <a:avLst/>
                <a:gdLst/>
                <a:ahLst/>
                <a:cxnLst/>
                <a:rect l="l" t="t" r="r" b="b"/>
                <a:pathLst>
                  <a:path w="3635" h="5864" extrusionOk="0">
                    <a:moveTo>
                      <a:pt x="1815" y="1"/>
                    </a:moveTo>
                    <a:cubicBezTo>
                      <a:pt x="1499" y="1810"/>
                      <a:pt x="0" y="2055"/>
                      <a:pt x="0" y="3875"/>
                    </a:cubicBezTo>
                    <a:cubicBezTo>
                      <a:pt x="0" y="5177"/>
                      <a:pt x="812" y="5864"/>
                      <a:pt x="1815" y="5864"/>
                    </a:cubicBezTo>
                    <a:cubicBezTo>
                      <a:pt x="2817" y="5864"/>
                      <a:pt x="3635" y="5177"/>
                      <a:pt x="3635" y="3875"/>
                    </a:cubicBezTo>
                    <a:cubicBezTo>
                      <a:pt x="3635" y="2055"/>
                      <a:pt x="2136" y="1810"/>
                      <a:pt x="181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7" name="Google Shape;6257;p73"/>
              <p:cNvSpPr/>
              <p:nvPr/>
            </p:nvSpPr>
            <p:spPr>
              <a:xfrm>
                <a:off x="5690126" y="2895283"/>
                <a:ext cx="91739" cy="148198"/>
              </a:xfrm>
              <a:custGeom>
                <a:avLst/>
                <a:gdLst/>
                <a:ahLst/>
                <a:cxnLst/>
                <a:rect l="l" t="t" r="r" b="b"/>
                <a:pathLst>
                  <a:path w="3630" h="5864" fill="none" extrusionOk="0">
                    <a:moveTo>
                      <a:pt x="1815" y="1"/>
                    </a:moveTo>
                    <a:cubicBezTo>
                      <a:pt x="1499" y="1810"/>
                      <a:pt x="0" y="2055"/>
                      <a:pt x="0" y="3875"/>
                    </a:cubicBezTo>
                    <a:cubicBezTo>
                      <a:pt x="0" y="5177"/>
                      <a:pt x="812" y="5864"/>
                      <a:pt x="1815" y="5864"/>
                    </a:cubicBezTo>
                    <a:cubicBezTo>
                      <a:pt x="2817" y="5864"/>
                      <a:pt x="3629" y="5177"/>
                      <a:pt x="3629" y="3875"/>
                    </a:cubicBezTo>
                    <a:cubicBezTo>
                      <a:pt x="3629" y="2055"/>
                      <a:pt x="2131" y="1810"/>
                      <a:pt x="1815" y="1"/>
                    </a:cubicBezTo>
                    <a:close/>
                  </a:path>
                </a:pathLst>
              </a:custGeom>
              <a:noFill/>
              <a:ln w="9525" cap="flat" cmpd="sng">
                <a:solidFill>
                  <a:srgbClr val="869FB1"/>
                </a:solidFill>
                <a:prstDash val="solid"/>
                <a:miter lim="544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8" name="Google Shape;6258;p73"/>
              <p:cNvSpPr/>
              <p:nvPr/>
            </p:nvSpPr>
            <p:spPr>
              <a:xfrm>
                <a:off x="5808957" y="2895283"/>
                <a:ext cx="91739" cy="148198"/>
              </a:xfrm>
              <a:custGeom>
                <a:avLst/>
                <a:gdLst/>
                <a:ahLst/>
                <a:cxnLst/>
                <a:rect l="l" t="t" r="r" b="b"/>
                <a:pathLst>
                  <a:path w="3630" h="5864" fill="none" extrusionOk="0">
                    <a:moveTo>
                      <a:pt x="1815" y="1"/>
                    </a:moveTo>
                    <a:cubicBezTo>
                      <a:pt x="1494" y="1810"/>
                      <a:pt x="1" y="2055"/>
                      <a:pt x="1" y="3875"/>
                    </a:cubicBezTo>
                    <a:cubicBezTo>
                      <a:pt x="1" y="5177"/>
                      <a:pt x="813" y="5864"/>
                      <a:pt x="1815" y="5864"/>
                    </a:cubicBezTo>
                    <a:cubicBezTo>
                      <a:pt x="2812" y="5864"/>
                      <a:pt x="3630" y="5177"/>
                      <a:pt x="3630" y="3875"/>
                    </a:cubicBezTo>
                    <a:cubicBezTo>
                      <a:pt x="3624" y="2055"/>
                      <a:pt x="2126" y="1810"/>
                      <a:pt x="1815" y="1"/>
                    </a:cubicBezTo>
                    <a:close/>
                  </a:path>
                </a:pathLst>
              </a:custGeom>
              <a:noFill/>
              <a:ln w="9525" cap="flat" cmpd="sng">
                <a:solidFill>
                  <a:srgbClr val="869FB1"/>
                </a:solidFill>
                <a:prstDash val="solid"/>
                <a:miter lim="544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9" name="Google Shape;6259;p73"/>
            <p:cNvGrpSpPr/>
            <p:nvPr/>
          </p:nvGrpSpPr>
          <p:grpSpPr>
            <a:xfrm>
              <a:off x="5334138" y="3086166"/>
              <a:ext cx="566559" cy="148324"/>
              <a:chOff x="5334138" y="3086166"/>
              <a:chExt cx="566559" cy="148324"/>
            </a:xfrm>
          </p:grpSpPr>
          <p:sp>
            <p:nvSpPr>
              <p:cNvPr id="6260" name="Google Shape;6260;p73"/>
              <p:cNvSpPr/>
              <p:nvPr/>
            </p:nvSpPr>
            <p:spPr>
              <a:xfrm>
                <a:off x="5334138" y="3086166"/>
                <a:ext cx="91739" cy="148324"/>
              </a:xfrm>
              <a:custGeom>
                <a:avLst/>
                <a:gdLst/>
                <a:ahLst/>
                <a:cxnLst/>
                <a:rect l="l" t="t" r="r" b="b"/>
                <a:pathLst>
                  <a:path w="3630" h="5869" extrusionOk="0">
                    <a:moveTo>
                      <a:pt x="1815" y="0"/>
                    </a:moveTo>
                    <a:cubicBezTo>
                      <a:pt x="1499" y="1815"/>
                      <a:pt x="1" y="2054"/>
                      <a:pt x="1" y="3874"/>
                    </a:cubicBezTo>
                    <a:cubicBezTo>
                      <a:pt x="1" y="5182"/>
                      <a:pt x="812" y="5869"/>
                      <a:pt x="1815" y="5869"/>
                    </a:cubicBezTo>
                    <a:cubicBezTo>
                      <a:pt x="2818" y="5869"/>
                      <a:pt x="3630" y="5188"/>
                      <a:pt x="3630" y="3874"/>
                    </a:cubicBezTo>
                    <a:cubicBezTo>
                      <a:pt x="3630" y="2054"/>
                      <a:pt x="2131" y="1815"/>
                      <a:pt x="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1" name="Google Shape;6261;p73"/>
              <p:cNvSpPr/>
              <p:nvPr/>
            </p:nvSpPr>
            <p:spPr>
              <a:xfrm>
                <a:off x="5452843" y="3086166"/>
                <a:ext cx="91739" cy="148324"/>
              </a:xfrm>
              <a:custGeom>
                <a:avLst/>
                <a:gdLst/>
                <a:ahLst/>
                <a:cxnLst/>
                <a:rect l="l" t="t" r="r" b="b"/>
                <a:pathLst>
                  <a:path w="3630" h="5869" extrusionOk="0">
                    <a:moveTo>
                      <a:pt x="1815" y="0"/>
                    </a:moveTo>
                    <a:cubicBezTo>
                      <a:pt x="1494" y="1815"/>
                      <a:pt x="1" y="2054"/>
                      <a:pt x="1" y="3874"/>
                    </a:cubicBezTo>
                    <a:cubicBezTo>
                      <a:pt x="1" y="5182"/>
                      <a:pt x="813" y="5869"/>
                      <a:pt x="1815" y="5869"/>
                    </a:cubicBezTo>
                    <a:cubicBezTo>
                      <a:pt x="2812" y="5869"/>
                      <a:pt x="3630" y="5188"/>
                      <a:pt x="3630" y="3874"/>
                    </a:cubicBezTo>
                    <a:cubicBezTo>
                      <a:pt x="3630" y="2054"/>
                      <a:pt x="2131" y="1815"/>
                      <a:pt x="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2" name="Google Shape;6262;p73"/>
              <p:cNvSpPr/>
              <p:nvPr/>
            </p:nvSpPr>
            <p:spPr>
              <a:xfrm>
                <a:off x="5571421" y="3086166"/>
                <a:ext cx="91866" cy="148324"/>
              </a:xfrm>
              <a:custGeom>
                <a:avLst/>
                <a:gdLst/>
                <a:ahLst/>
                <a:cxnLst/>
                <a:rect l="l" t="t" r="r" b="b"/>
                <a:pathLst>
                  <a:path w="3635" h="5869" fill="none" extrusionOk="0">
                    <a:moveTo>
                      <a:pt x="1815" y="0"/>
                    </a:moveTo>
                    <a:cubicBezTo>
                      <a:pt x="1499" y="1815"/>
                      <a:pt x="0" y="2054"/>
                      <a:pt x="0" y="3874"/>
                    </a:cubicBezTo>
                    <a:cubicBezTo>
                      <a:pt x="0" y="5182"/>
                      <a:pt x="812" y="5869"/>
                      <a:pt x="1815" y="5869"/>
                    </a:cubicBezTo>
                    <a:cubicBezTo>
                      <a:pt x="2817" y="5869"/>
                      <a:pt x="3635" y="5188"/>
                      <a:pt x="3635" y="3874"/>
                    </a:cubicBezTo>
                    <a:cubicBezTo>
                      <a:pt x="3635" y="2054"/>
                      <a:pt x="2136" y="1815"/>
                      <a:pt x="1815" y="0"/>
                    </a:cubicBezTo>
                    <a:close/>
                  </a:path>
                </a:pathLst>
              </a:custGeom>
              <a:noFill/>
              <a:ln w="9525" cap="flat" cmpd="sng">
                <a:solidFill>
                  <a:srgbClr val="869FB1"/>
                </a:solidFill>
                <a:prstDash val="solid"/>
                <a:miter lim="544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3" name="Google Shape;6263;p73"/>
              <p:cNvSpPr/>
              <p:nvPr/>
            </p:nvSpPr>
            <p:spPr>
              <a:xfrm>
                <a:off x="5690126" y="3086166"/>
                <a:ext cx="91739" cy="148324"/>
              </a:xfrm>
              <a:custGeom>
                <a:avLst/>
                <a:gdLst/>
                <a:ahLst/>
                <a:cxnLst/>
                <a:rect l="l" t="t" r="r" b="b"/>
                <a:pathLst>
                  <a:path w="3630" h="5869" fill="none" extrusionOk="0">
                    <a:moveTo>
                      <a:pt x="1815" y="0"/>
                    </a:moveTo>
                    <a:cubicBezTo>
                      <a:pt x="1499" y="1815"/>
                      <a:pt x="0" y="2054"/>
                      <a:pt x="0" y="3874"/>
                    </a:cubicBezTo>
                    <a:cubicBezTo>
                      <a:pt x="0" y="5182"/>
                      <a:pt x="812" y="5869"/>
                      <a:pt x="1815" y="5869"/>
                    </a:cubicBezTo>
                    <a:cubicBezTo>
                      <a:pt x="2817" y="5869"/>
                      <a:pt x="3629" y="5188"/>
                      <a:pt x="3629" y="3874"/>
                    </a:cubicBezTo>
                    <a:cubicBezTo>
                      <a:pt x="3629" y="2054"/>
                      <a:pt x="2131" y="1815"/>
                      <a:pt x="1815" y="0"/>
                    </a:cubicBezTo>
                    <a:close/>
                  </a:path>
                </a:pathLst>
              </a:custGeom>
              <a:noFill/>
              <a:ln w="9525" cap="flat" cmpd="sng">
                <a:solidFill>
                  <a:srgbClr val="869FB1"/>
                </a:solidFill>
                <a:prstDash val="solid"/>
                <a:miter lim="544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4" name="Google Shape;6264;p73"/>
              <p:cNvSpPr/>
              <p:nvPr/>
            </p:nvSpPr>
            <p:spPr>
              <a:xfrm>
                <a:off x="5808957" y="3086166"/>
                <a:ext cx="91739" cy="148324"/>
              </a:xfrm>
              <a:custGeom>
                <a:avLst/>
                <a:gdLst/>
                <a:ahLst/>
                <a:cxnLst/>
                <a:rect l="l" t="t" r="r" b="b"/>
                <a:pathLst>
                  <a:path w="3630" h="5869" fill="none" extrusionOk="0">
                    <a:moveTo>
                      <a:pt x="1815" y="0"/>
                    </a:moveTo>
                    <a:cubicBezTo>
                      <a:pt x="1494" y="1815"/>
                      <a:pt x="1" y="2054"/>
                      <a:pt x="1" y="3874"/>
                    </a:cubicBezTo>
                    <a:cubicBezTo>
                      <a:pt x="1" y="5182"/>
                      <a:pt x="813" y="5869"/>
                      <a:pt x="1815" y="5869"/>
                    </a:cubicBezTo>
                    <a:cubicBezTo>
                      <a:pt x="2812" y="5869"/>
                      <a:pt x="3630" y="5188"/>
                      <a:pt x="3630" y="3874"/>
                    </a:cubicBezTo>
                    <a:cubicBezTo>
                      <a:pt x="3624" y="2054"/>
                      <a:pt x="2126" y="1815"/>
                      <a:pt x="1815" y="0"/>
                    </a:cubicBezTo>
                    <a:close/>
                  </a:path>
                </a:pathLst>
              </a:custGeom>
              <a:noFill/>
              <a:ln w="9525" cap="flat" cmpd="sng">
                <a:solidFill>
                  <a:srgbClr val="869FB1"/>
                </a:solidFill>
                <a:prstDash val="solid"/>
                <a:miter lim="544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5" name="Google Shape;6265;p73"/>
            <p:cNvGrpSpPr/>
            <p:nvPr/>
          </p:nvGrpSpPr>
          <p:grpSpPr>
            <a:xfrm>
              <a:off x="5334138" y="3274269"/>
              <a:ext cx="566559" cy="148198"/>
              <a:chOff x="5334138" y="3274269"/>
              <a:chExt cx="566559" cy="148198"/>
            </a:xfrm>
          </p:grpSpPr>
          <p:sp>
            <p:nvSpPr>
              <p:cNvPr id="6266" name="Google Shape;6266;p73"/>
              <p:cNvSpPr/>
              <p:nvPr/>
            </p:nvSpPr>
            <p:spPr>
              <a:xfrm>
                <a:off x="5334138" y="3274269"/>
                <a:ext cx="91739" cy="148198"/>
              </a:xfrm>
              <a:custGeom>
                <a:avLst/>
                <a:gdLst/>
                <a:ahLst/>
                <a:cxnLst/>
                <a:rect l="l" t="t" r="r" b="b"/>
                <a:pathLst>
                  <a:path w="3630" h="5864" extrusionOk="0">
                    <a:moveTo>
                      <a:pt x="1815" y="0"/>
                    </a:moveTo>
                    <a:cubicBezTo>
                      <a:pt x="1499" y="1810"/>
                      <a:pt x="1" y="2055"/>
                      <a:pt x="1" y="3875"/>
                    </a:cubicBezTo>
                    <a:cubicBezTo>
                      <a:pt x="1" y="5182"/>
                      <a:pt x="812" y="5864"/>
                      <a:pt x="1815" y="5864"/>
                    </a:cubicBezTo>
                    <a:cubicBezTo>
                      <a:pt x="2818" y="5864"/>
                      <a:pt x="3630" y="5182"/>
                      <a:pt x="3630" y="3875"/>
                    </a:cubicBezTo>
                    <a:cubicBezTo>
                      <a:pt x="3630" y="2055"/>
                      <a:pt x="2131" y="1810"/>
                      <a:pt x="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7" name="Google Shape;6267;p73"/>
              <p:cNvSpPr/>
              <p:nvPr/>
            </p:nvSpPr>
            <p:spPr>
              <a:xfrm>
                <a:off x="5452843" y="3274269"/>
                <a:ext cx="91739" cy="148198"/>
              </a:xfrm>
              <a:custGeom>
                <a:avLst/>
                <a:gdLst/>
                <a:ahLst/>
                <a:cxnLst/>
                <a:rect l="l" t="t" r="r" b="b"/>
                <a:pathLst>
                  <a:path w="3630" h="5864" fill="none" extrusionOk="0">
                    <a:moveTo>
                      <a:pt x="1815" y="0"/>
                    </a:moveTo>
                    <a:cubicBezTo>
                      <a:pt x="1494" y="1810"/>
                      <a:pt x="1" y="2055"/>
                      <a:pt x="1" y="3875"/>
                    </a:cubicBezTo>
                    <a:cubicBezTo>
                      <a:pt x="1" y="5182"/>
                      <a:pt x="813" y="5864"/>
                      <a:pt x="1815" y="5864"/>
                    </a:cubicBezTo>
                    <a:cubicBezTo>
                      <a:pt x="2812" y="5864"/>
                      <a:pt x="3630" y="5182"/>
                      <a:pt x="3630" y="3875"/>
                    </a:cubicBezTo>
                    <a:cubicBezTo>
                      <a:pt x="3630" y="2055"/>
                      <a:pt x="2131" y="1810"/>
                      <a:pt x="1815" y="0"/>
                    </a:cubicBezTo>
                    <a:close/>
                  </a:path>
                </a:pathLst>
              </a:custGeom>
              <a:noFill/>
              <a:ln w="9525" cap="flat" cmpd="sng">
                <a:solidFill>
                  <a:srgbClr val="869FB1"/>
                </a:solidFill>
                <a:prstDash val="solid"/>
                <a:miter lim="544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8" name="Google Shape;6268;p73"/>
              <p:cNvSpPr/>
              <p:nvPr/>
            </p:nvSpPr>
            <p:spPr>
              <a:xfrm>
                <a:off x="5571421" y="3274269"/>
                <a:ext cx="91866" cy="148198"/>
              </a:xfrm>
              <a:custGeom>
                <a:avLst/>
                <a:gdLst/>
                <a:ahLst/>
                <a:cxnLst/>
                <a:rect l="l" t="t" r="r" b="b"/>
                <a:pathLst>
                  <a:path w="3635" h="5864" fill="none" extrusionOk="0">
                    <a:moveTo>
                      <a:pt x="1815" y="0"/>
                    </a:moveTo>
                    <a:cubicBezTo>
                      <a:pt x="1499" y="1810"/>
                      <a:pt x="0" y="2055"/>
                      <a:pt x="0" y="3875"/>
                    </a:cubicBezTo>
                    <a:cubicBezTo>
                      <a:pt x="0" y="5182"/>
                      <a:pt x="812" y="5864"/>
                      <a:pt x="1815" y="5864"/>
                    </a:cubicBezTo>
                    <a:cubicBezTo>
                      <a:pt x="2817" y="5864"/>
                      <a:pt x="3635" y="5182"/>
                      <a:pt x="3635" y="3875"/>
                    </a:cubicBezTo>
                    <a:cubicBezTo>
                      <a:pt x="3635" y="2055"/>
                      <a:pt x="2136" y="1810"/>
                      <a:pt x="1815" y="0"/>
                    </a:cubicBezTo>
                    <a:close/>
                  </a:path>
                </a:pathLst>
              </a:custGeom>
              <a:noFill/>
              <a:ln w="9525" cap="flat" cmpd="sng">
                <a:solidFill>
                  <a:srgbClr val="869FB1"/>
                </a:solidFill>
                <a:prstDash val="solid"/>
                <a:miter lim="544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9" name="Google Shape;6269;p73"/>
              <p:cNvSpPr/>
              <p:nvPr/>
            </p:nvSpPr>
            <p:spPr>
              <a:xfrm>
                <a:off x="5690126" y="3274269"/>
                <a:ext cx="91739" cy="148198"/>
              </a:xfrm>
              <a:custGeom>
                <a:avLst/>
                <a:gdLst/>
                <a:ahLst/>
                <a:cxnLst/>
                <a:rect l="l" t="t" r="r" b="b"/>
                <a:pathLst>
                  <a:path w="3630" h="5864" fill="none" extrusionOk="0">
                    <a:moveTo>
                      <a:pt x="1815" y="0"/>
                    </a:moveTo>
                    <a:cubicBezTo>
                      <a:pt x="1499" y="1810"/>
                      <a:pt x="0" y="2055"/>
                      <a:pt x="0" y="3875"/>
                    </a:cubicBezTo>
                    <a:cubicBezTo>
                      <a:pt x="0" y="5182"/>
                      <a:pt x="812" y="5864"/>
                      <a:pt x="1815" y="5864"/>
                    </a:cubicBezTo>
                    <a:cubicBezTo>
                      <a:pt x="2817" y="5864"/>
                      <a:pt x="3629" y="5182"/>
                      <a:pt x="3629" y="3875"/>
                    </a:cubicBezTo>
                    <a:cubicBezTo>
                      <a:pt x="3629" y="2055"/>
                      <a:pt x="2131" y="1810"/>
                      <a:pt x="1815" y="0"/>
                    </a:cubicBezTo>
                    <a:close/>
                  </a:path>
                </a:pathLst>
              </a:custGeom>
              <a:noFill/>
              <a:ln w="9525" cap="flat" cmpd="sng">
                <a:solidFill>
                  <a:srgbClr val="869FB1"/>
                </a:solidFill>
                <a:prstDash val="solid"/>
                <a:miter lim="544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0" name="Google Shape;6270;p73"/>
              <p:cNvSpPr/>
              <p:nvPr/>
            </p:nvSpPr>
            <p:spPr>
              <a:xfrm>
                <a:off x="5808957" y="3274269"/>
                <a:ext cx="91739" cy="148198"/>
              </a:xfrm>
              <a:custGeom>
                <a:avLst/>
                <a:gdLst/>
                <a:ahLst/>
                <a:cxnLst/>
                <a:rect l="l" t="t" r="r" b="b"/>
                <a:pathLst>
                  <a:path w="3630" h="5864" fill="none" extrusionOk="0">
                    <a:moveTo>
                      <a:pt x="1815" y="0"/>
                    </a:moveTo>
                    <a:cubicBezTo>
                      <a:pt x="1494" y="1810"/>
                      <a:pt x="1" y="2055"/>
                      <a:pt x="1" y="3875"/>
                    </a:cubicBezTo>
                    <a:cubicBezTo>
                      <a:pt x="1" y="5182"/>
                      <a:pt x="813" y="5864"/>
                      <a:pt x="1815" y="5864"/>
                    </a:cubicBezTo>
                    <a:cubicBezTo>
                      <a:pt x="2812" y="5864"/>
                      <a:pt x="3630" y="5182"/>
                      <a:pt x="3630" y="3875"/>
                    </a:cubicBezTo>
                    <a:cubicBezTo>
                      <a:pt x="3624" y="2055"/>
                      <a:pt x="2126" y="1810"/>
                      <a:pt x="1815" y="0"/>
                    </a:cubicBezTo>
                    <a:close/>
                  </a:path>
                </a:pathLst>
              </a:custGeom>
              <a:noFill/>
              <a:ln w="9525" cap="flat" cmpd="sng">
                <a:solidFill>
                  <a:srgbClr val="869FB1"/>
                </a:solidFill>
                <a:prstDash val="solid"/>
                <a:miter lim="544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271" name="Google Shape;6271;p73"/>
          <p:cNvGrpSpPr/>
          <p:nvPr/>
        </p:nvGrpSpPr>
        <p:grpSpPr>
          <a:xfrm>
            <a:off x="6632594" y="1532342"/>
            <a:ext cx="1585066" cy="1126471"/>
            <a:chOff x="6608782" y="1551392"/>
            <a:chExt cx="1585066" cy="1126471"/>
          </a:xfrm>
        </p:grpSpPr>
        <p:grpSp>
          <p:nvGrpSpPr>
            <p:cNvPr id="6272" name="Google Shape;6272;p73"/>
            <p:cNvGrpSpPr/>
            <p:nvPr/>
          </p:nvGrpSpPr>
          <p:grpSpPr>
            <a:xfrm>
              <a:off x="6608782" y="1882715"/>
              <a:ext cx="77561" cy="73012"/>
              <a:chOff x="6608782" y="1882715"/>
              <a:chExt cx="77561" cy="73012"/>
            </a:xfrm>
          </p:grpSpPr>
          <p:sp>
            <p:nvSpPr>
              <p:cNvPr id="6273" name="Google Shape;6273;p73"/>
              <p:cNvSpPr/>
              <p:nvPr/>
            </p:nvSpPr>
            <p:spPr>
              <a:xfrm>
                <a:off x="6616212" y="1955702"/>
                <a:ext cx="65153" cy="25"/>
              </a:xfrm>
              <a:custGeom>
                <a:avLst/>
                <a:gdLst/>
                <a:ahLst/>
                <a:cxnLst/>
                <a:rect l="l" t="t" r="r" b="b"/>
                <a:pathLst>
                  <a:path w="2578" h="1" fill="none" extrusionOk="0">
                    <a:moveTo>
                      <a:pt x="1" y="0"/>
                    </a:moveTo>
                    <a:lnTo>
                      <a:pt x="2578" y="0"/>
                    </a:lnTo>
                  </a:path>
                </a:pathLst>
              </a:custGeom>
              <a:noFill/>
              <a:ln w="9525" cap="flat" cmpd="sng">
                <a:solidFill>
                  <a:srgbClr val="869FB1"/>
                </a:solidFill>
                <a:prstDash val="dash"/>
                <a:miter lim="544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4" name="Google Shape;6274;p73"/>
              <p:cNvSpPr/>
              <p:nvPr/>
            </p:nvSpPr>
            <p:spPr>
              <a:xfrm>
                <a:off x="6686318" y="1887820"/>
                <a:ext cx="25" cy="60199"/>
              </a:xfrm>
              <a:custGeom>
                <a:avLst/>
                <a:gdLst/>
                <a:ahLst/>
                <a:cxnLst/>
                <a:rect l="l" t="t" r="r" b="b"/>
                <a:pathLst>
                  <a:path w="1" h="2382" fill="none" extrusionOk="0">
                    <a:moveTo>
                      <a:pt x="0" y="2381"/>
                    </a:moveTo>
                    <a:lnTo>
                      <a:pt x="0" y="0"/>
                    </a:lnTo>
                  </a:path>
                </a:pathLst>
              </a:custGeom>
              <a:noFill/>
              <a:ln w="9525" cap="flat" cmpd="sng">
                <a:solidFill>
                  <a:srgbClr val="869FB1"/>
                </a:solidFill>
                <a:prstDash val="dash"/>
                <a:miter lim="544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5" name="Google Shape;6275;p73"/>
              <p:cNvSpPr/>
              <p:nvPr/>
            </p:nvSpPr>
            <p:spPr>
              <a:xfrm>
                <a:off x="6613735" y="1882715"/>
                <a:ext cx="65153" cy="25"/>
              </a:xfrm>
              <a:custGeom>
                <a:avLst/>
                <a:gdLst/>
                <a:ahLst/>
                <a:cxnLst/>
                <a:rect l="l" t="t" r="r" b="b"/>
                <a:pathLst>
                  <a:path w="2578" h="1" fill="none" extrusionOk="0">
                    <a:moveTo>
                      <a:pt x="2578" y="1"/>
                    </a:moveTo>
                    <a:lnTo>
                      <a:pt x="1" y="1"/>
                    </a:lnTo>
                  </a:path>
                </a:pathLst>
              </a:custGeom>
              <a:noFill/>
              <a:ln w="9525" cap="flat" cmpd="sng">
                <a:solidFill>
                  <a:srgbClr val="869FB1"/>
                </a:solidFill>
                <a:prstDash val="dash"/>
                <a:miter lim="544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6" name="Google Shape;6276;p73"/>
              <p:cNvSpPr/>
              <p:nvPr/>
            </p:nvSpPr>
            <p:spPr>
              <a:xfrm>
                <a:off x="6608782" y="1890423"/>
                <a:ext cx="25" cy="60199"/>
              </a:xfrm>
              <a:custGeom>
                <a:avLst/>
                <a:gdLst/>
                <a:ahLst/>
                <a:cxnLst/>
                <a:rect l="l" t="t" r="r" b="b"/>
                <a:pathLst>
                  <a:path w="1" h="2382" fill="none" extrusionOk="0">
                    <a:moveTo>
                      <a:pt x="0" y="1"/>
                    </a:moveTo>
                    <a:lnTo>
                      <a:pt x="0" y="2382"/>
                    </a:lnTo>
                  </a:path>
                </a:pathLst>
              </a:custGeom>
              <a:noFill/>
              <a:ln w="9525" cap="flat" cmpd="sng">
                <a:solidFill>
                  <a:srgbClr val="869FB1"/>
                </a:solidFill>
                <a:prstDash val="dash"/>
                <a:miter lim="544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7" name="Google Shape;6277;p73"/>
            <p:cNvGrpSpPr/>
            <p:nvPr/>
          </p:nvGrpSpPr>
          <p:grpSpPr>
            <a:xfrm>
              <a:off x="6608782" y="1551392"/>
              <a:ext cx="1585066" cy="1126471"/>
              <a:chOff x="6608782" y="1551392"/>
              <a:chExt cx="1585066" cy="1126471"/>
            </a:xfrm>
          </p:grpSpPr>
          <p:sp>
            <p:nvSpPr>
              <p:cNvPr id="6278" name="Google Shape;6278;p73"/>
              <p:cNvSpPr/>
              <p:nvPr/>
            </p:nvSpPr>
            <p:spPr>
              <a:xfrm>
                <a:off x="6999469" y="1551392"/>
                <a:ext cx="1194378" cy="1126471"/>
              </a:xfrm>
              <a:custGeom>
                <a:avLst/>
                <a:gdLst/>
                <a:ahLst/>
                <a:cxnLst/>
                <a:rect l="l" t="t" r="r" b="b"/>
                <a:pathLst>
                  <a:path w="47260" h="44573" extrusionOk="0">
                    <a:moveTo>
                      <a:pt x="0" y="0"/>
                    </a:moveTo>
                    <a:lnTo>
                      <a:pt x="0" y="44573"/>
                    </a:lnTo>
                    <a:lnTo>
                      <a:pt x="47259" y="44573"/>
                    </a:lnTo>
                    <a:lnTo>
                      <a:pt x="4725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79" name="Google Shape;6279;p73"/>
              <p:cNvGrpSpPr/>
              <p:nvPr/>
            </p:nvGrpSpPr>
            <p:grpSpPr>
              <a:xfrm>
                <a:off x="6608782" y="1551392"/>
                <a:ext cx="1585066" cy="1126471"/>
                <a:chOff x="6608782" y="1551392"/>
                <a:chExt cx="1585066" cy="1126471"/>
              </a:xfrm>
            </p:grpSpPr>
            <p:sp>
              <p:nvSpPr>
                <p:cNvPr id="6280" name="Google Shape;6280;p73"/>
                <p:cNvSpPr/>
                <p:nvPr/>
              </p:nvSpPr>
              <p:spPr>
                <a:xfrm>
                  <a:off x="6686318" y="1955702"/>
                  <a:ext cx="1507530" cy="722162"/>
                </a:xfrm>
                <a:custGeom>
                  <a:avLst/>
                  <a:gdLst/>
                  <a:ahLst/>
                  <a:cxnLst/>
                  <a:rect l="l" t="t" r="r" b="b"/>
                  <a:pathLst>
                    <a:path w="59651" h="28575" fill="none" extrusionOk="0">
                      <a:moveTo>
                        <a:pt x="0" y="0"/>
                      </a:moveTo>
                      <a:lnTo>
                        <a:pt x="59650" y="28575"/>
                      </a:lnTo>
                    </a:path>
                  </a:pathLst>
                </a:custGeom>
                <a:noFill/>
                <a:ln w="9525" cap="flat" cmpd="sng">
                  <a:solidFill>
                    <a:srgbClr val="869FB1"/>
                  </a:solidFill>
                  <a:prstDash val="dashDot"/>
                  <a:miter lim="544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1" name="Google Shape;6281;p73"/>
                <p:cNvSpPr/>
                <p:nvPr/>
              </p:nvSpPr>
              <p:spPr>
                <a:xfrm>
                  <a:off x="6686318" y="1551392"/>
                  <a:ext cx="1507530" cy="331348"/>
                </a:xfrm>
                <a:custGeom>
                  <a:avLst/>
                  <a:gdLst/>
                  <a:ahLst/>
                  <a:cxnLst/>
                  <a:rect l="l" t="t" r="r" b="b"/>
                  <a:pathLst>
                    <a:path w="59651" h="13111" fill="none" extrusionOk="0">
                      <a:moveTo>
                        <a:pt x="0" y="13111"/>
                      </a:moveTo>
                      <a:lnTo>
                        <a:pt x="12391" y="10386"/>
                      </a:lnTo>
                      <a:lnTo>
                        <a:pt x="59650" y="0"/>
                      </a:lnTo>
                    </a:path>
                  </a:pathLst>
                </a:custGeom>
                <a:noFill/>
                <a:ln w="9525" cap="flat" cmpd="sng">
                  <a:solidFill>
                    <a:srgbClr val="869FB1"/>
                  </a:solidFill>
                  <a:prstDash val="dashDot"/>
                  <a:miter lim="544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2" name="Google Shape;6282;p73"/>
                <p:cNvSpPr/>
                <p:nvPr/>
              </p:nvSpPr>
              <p:spPr>
                <a:xfrm>
                  <a:off x="6608782" y="1551392"/>
                  <a:ext cx="390713" cy="331348"/>
                </a:xfrm>
                <a:custGeom>
                  <a:avLst/>
                  <a:gdLst/>
                  <a:ahLst/>
                  <a:cxnLst/>
                  <a:rect l="l" t="t" r="r" b="b"/>
                  <a:pathLst>
                    <a:path w="15460" h="13111" fill="none" extrusionOk="0">
                      <a:moveTo>
                        <a:pt x="0" y="13111"/>
                      </a:moveTo>
                      <a:lnTo>
                        <a:pt x="15459" y="0"/>
                      </a:lnTo>
                    </a:path>
                  </a:pathLst>
                </a:custGeom>
                <a:noFill/>
                <a:ln w="9525" cap="flat" cmpd="sng">
                  <a:solidFill>
                    <a:srgbClr val="869FB1"/>
                  </a:solidFill>
                  <a:prstDash val="dashDot"/>
                  <a:miter lim="544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3" name="Google Shape;6283;p73"/>
                <p:cNvSpPr/>
                <p:nvPr/>
              </p:nvSpPr>
              <p:spPr>
                <a:xfrm>
                  <a:off x="6608782" y="1955702"/>
                  <a:ext cx="390713" cy="722162"/>
                </a:xfrm>
                <a:custGeom>
                  <a:avLst/>
                  <a:gdLst/>
                  <a:ahLst/>
                  <a:cxnLst/>
                  <a:rect l="l" t="t" r="r" b="b"/>
                  <a:pathLst>
                    <a:path w="15460" h="28575" fill="none" extrusionOk="0">
                      <a:moveTo>
                        <a:pt x="0" y="0"/>
                      </a:moveTo>
                      <a:lnTo>
                        <a:pt x="15459" y="28575"/>
                      </a:lnTo>
                    </a:path>
                  </a:pathLst>
                </a:custGeom>
                <a:noFill/>
                <a:ln w="9525" cap="flat" cmpd="sng">
                  <a:solidFill>
                    <a:srgbClr val="869FB1"/>
                  </a:solidFill>
                  <a:prstDash val="dashDot"/>
                  <a:miter lim="544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6284" name="Google Shape;6284;p73"/>
          <p:cNvGrpSpPr/>
          <p:nvPr/>
        </p:nvGrpSpPr>
        <p:grpSpPr>
          <a:xfrm>
            <a:off x="6057386" y="2827805"/>
            <a:ext cx="302032" cy="1568967"/>
            <a:chOff x="6057386" y="2827805"/>
            <a:chExt cx="302032" cy="1568967"/>
          </a:xfrm>
        </p:grpSpPr>
        <p:grpSp>
          <p:nvGrpSpPr>
            <p:cNvPr id="6285" name="Google Shape;6285;p73"/>
            <p:cNvGrpSpPr/>
            <p:nvPr/>
          </p:nvGrpSpPr>
          <p:grpSpPr>
            <a:xfrm>
              <a:off x="6057386" y="2827805"/>
              <a:ext cx="302032" cy="1568967"/>
              <a:chOff x="6057386" y="2827805"/>
              <a:chExt cx="302032" cy="1568967"/>
            </a:xfrm>
          </p:grpSpPr>
          <p:sp>
            <p:nvSpPr>
              <p:cNvPr id="6286" name="Google Shape;6286;p73"/>
              <p:cNvSpPr/>
              <p:nvPr/>
            </p:nvSpPr>
            <p:spPr>
              <a:xfrm>
                <a:off x="6057386" y="2827805"/>
                <a:ext cx="302032" cy="1568967"/>
              </a:xfrm>
              <a:custGeom>
                <a:avLst/>
                <a:gdLst/>
                <a:ahLst/>
                <a:cxnLst/>
                <a:rect l="l" t="t" r="r" b="b"/>
                <a:pathLst>
                  <a:path w="11951" h="62082" extrusionOk="0">
                    <a:moveTo>
                      <a:pt x="3722" y="1"/>
                    </a:moveTo>
                    <a:cubicBezTo>
                      <a:pt x="1668" y="1"/>
                      <a:pt x="1" y="1663"/>
                      <a:pt x="1" y="3717"/>
                    </a:cubicBezTo>
                    <a:lnTo>
                      <a:pt x="1" y="31420"/>
                    </a:lnTo>
                    <a:cubicBezTo>
                      <a:pt x="1" y="33735"/>
                      <a:pt x="431" y="36024"/>
                      <a:pt x="1276" y="38176"/>
                    </a:cubicBezTo>
                    <a:lnTo>
                      <a:pt x="2660" y="41718"/>
                    </a:lnTo>
                    <a:cubicBezTo>
                      <a:pt x="3504" y="43871"/>
                      <a:pt x="3935" y="46159"/>
                      <a:pt x="3935" y="48470"/>
                    </a:cubicBezTo>
                    <a:lnTo>
                      <a:pt x="3935" y="59923"/>
                    </a:lnTo>
                    <a:cubicBezTo>
                      <a:pt x="3869" y="61095"/>
                      <a:pt x="4807" y="62081"/>
                      <a:pt x="5978" y="62081"/>
                    </a:cubicBezTo>
                    <a:cubicBezTo>
                      <a:pt x="7150" y="62081"/>
                      <a:pt x="8081" y="61095"/>
                      <a:pt x="8016" y="59923"/>
                    </a:cubicBezTo>
                    <a:lnTo>
                      <a:pt x="8016" y="48470"/>
                    </a:lnTo>
                    <a:cubicBezTo>
                      <a:pt x="8016" y="46159"/>
                      <a:pt x="8447" y="43865"/>
                      <a:pt x="9291" y="41713"/>
                    </a:cubicBezTo>
                    <a:lnTo>
                      <a:pt x="10681" y="38171"/>
                    </a:lnTo>
                    <a:cubicBezTo>
                      <a:pt x="11520" y="36019"/>
                      <a:pt x="11950" y="33730"/>
                      <a:pt x="11950" y="31420"/>
                    </a:cubicBezTo>
                    <a:lnTo>
                      <a:pt x="11950" y="3717"/>
                    </a:lnTo>
                    <a:cubicBezTo>
                      <a:pt x="11950" y="1663"/>
                      <a:pt x="10288" y="1"/>
                      <a:pt x="823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7" name="Google Shape;6287;p73"/>
              <p:cNvSpPr/>
              <p:nvPr/>
            </p:nvSpPr>
            <p:spPr>
              <a:xfrm>
                <a:off x="6057386" y="2827805"/>
                <a:ext cx="151104" cy="1566061"/>
              </a:xfrm>
              <a:custGeom>
                <a:avLst/>
                <a:gdLst/>
                <a:ahLst/>
                <a:cxnLst/>
                <a:rect l="l" t="t" r="r" b="b"/>
                <a:pathLst>
                  <a:path w="5979" h="61967" extrusionOk="0">
                    <a:moveTo>
                      <a:pt x="3722" y="1"/>
                    </a:moveTo>
                    <a:cubicBezTo>
                      <a:pt x="1668" y="1"/>
                      <a:pt x="1" y="1663"/>
                      <a:pt x="1" y="3717"/>
                    </a:cubicBezTo>
                    <a:lnTo>
                      <a:pt x="1" y="31420"/>
                    </a:lnTo>
                    <a:cubicBezTo>
                      <a:pt x="1" y="33735"/>
                      <a:pt x="431" y="36024"/>
                      <a:pt x="1276" y="38176"/>
                    </a:cubicBezTo>
                    <a:lnTo>
                      <a:pt x="2660" y="41718"/>
                    </a:lnTo>
                    <a:cubicBezTo>
                      <a:pt x="3504" y="43871"/>
                      <a:pt x="3935" y="46159"/>
                      <a:pt x="3935" y="48470"/>
                    </a:cubicBezTo>
                    <a:lnTo>
                      <a:pt x="3935" y="59923"/>
                    </a:lnTo>
                    <a:cubicBezTo>
                      <a:pt x="3940" y="61051"/>
                      <a:pt x="4850" y="61967"/>
                      <a:pt x="5978" y="61967"/>
                    </a:cubicBezTo>
                    <a:lnTo>
                      <a:pt x="5978"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8" name="Google Shape;6288;p73"/>
              <p:cNvSpPr/>
              <p:nvPr/>
            </p:nvSpPr>
            <p:spPr>
              <a:xfrm>
                <a:off x="6097873" y="2964428"/>
                <a:ext cx="66416" cy="11044"/>
              </a:xfrm>
              <a:custGeom>
                <a:avLst/>
                <a:gdLst/>
                <a:ahLst/>
                <a:cxnLst/>
                <a:rect l="l" t="t" r="r" b="b"/>
                <a:pathLst>
                  <a:path w="2628" h="437" extrusionOk="0">
                    <a:moveTo>
                      <a:pt x="224" y="0"/>
                    </a:moveTo>
                    <a:cubicBezTo>
                      <a:pt x="99" y="0"/>
                      <a:pt x="1" y="98"/>
                      <a:pt x="1" y="218"/>
                    </a:cubicBezTo>
                    <a:cubicBezTo>
                      <a:pt x="1" y="338"/>
                      <a:pt x="99" y="436"/>
                      <a:pt x="224" y="436"/>
                    </a:cubicBezTo>
                    <a:lnTo>
                      <a:pt x="2409" y="436"/>
                    </a:lnTo>
                    <a:cubicBezTo>
                      <a:pt x="2529" y="436"/>
                      <a:pt x="2627" y="338"/>
                      <a:pt x="2627" y="218"/>
                    </a:cubicBezTo>
                    <a:cubicBezTo>
                      <a:pt x="2627" y="98"/>
                      <a:pt x="2529" y="0"/>
                      <a:pt x="240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9" name="Google Shape;6289;p73"/>
              <p:cNvSpPr/>
              <p:nvPr/>
            </p:nvSpPr>
            <p:spPr>
              <a:xfrm>
                <a:off x="6097873" y="3094278"/>
                <a:ext cx="66416" cy="11044"/>
              </a:xfrm>
              <a:custGeom>
                <a:avLst/>
                <a:gdLst/>
                <a:ahLst/>
                <a:cxnLst/>
                <a:rect l="l" t="t" r="r" b="b"/>
                <a:pathLst>
                  <a:path w="2628" h="437" extrusionOk="0">
                    <a:moveTo>
                      <a:pt x="224" y="1"/>
                    </a:moveTo>
                    <a:cubicBezTo>
                      <a:pt x="99" y="1"/>
                      <a:pt x="1" y="99"/>
                      <a:pt x="1" y="219"/>
                    </a:cubicBezTo>
                    <a:cubicBezTo>
                      <a:pt x="1" y="338"/>
                      <a:pt x="99" y="437"/>
                      <a:pt x="224" y="437"/>
                    </a:cubicBezTo>
                    <a:lnTo>
                      <a:pt x="2409" y="437"/>
                    </a:lnTo>
                    <a:cubicBezTo>
                      <a:pt x="2529" y="437"/>
                      <a:pt x="2627" y="338"/>
                      <a:pt x="2627" y="219"/>
                    </a:cubicBezTo>
                    <a:cubicBezTo>
                      <a:pt x="2627" y="99"/>
                      <a:pt x="2529" y="1"/>
                      <a:pt x="240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0" name="Google Shape;6290;p73"/>
              <p:cNvSpPr/>
              <p:nvPr/>
            </p:nvSpPr>
            <p:spPr>
              <a:xfrm>
                <a:off x="6097873" y="3224002"/>
                <a:ext cx="66416" cy="11170"/>
              </a:xfrm>
              <a:custGeom>
                <a:avLst/>
                <a:gdLst/>
                <a:ahLst/>
                <a:cxnLst/>
                <a:rect l="l" t="t" r="r" b="b"/>
                <a:pathLst>
                  <a:path w="2628" h="442" extrusionOk="0">
                    <a:moveTo>
                      <a:pt x="224" y="1"/>
                    </a:moveTo>
                    <a:cubicBezTo>
                      <a:pt x="99" y="1"/>
                      <a:pt x="1" y="99"/>
                      <a:pt x="1" y="224"/>
                    </a:cubicBezTo>
                    <a:cubicBezTo>
                      <a:pt x="1" y="344"/>
                      <a:pt x="99" y="442"/>
                      <a:pt x="224" y="442"/>
                    </a:cubicBezTo>
                    <a:lnTo>
                      <a:pt x="2409" y="442"/>
                    </a:lnTo>
                    <a:cubicBezTo>
                      <a:pt x="2529" y="442"/>
                      <a:pt x="2627" y="344"/>
                      <a:pt x="2627" y="224"/>
                    </a:cubicBezTo>
                    <a:cubicBezTo>
                      <a:pt x="2627" y="99"/>
                      <a:pt x="2529" y="1"/>
                      <a:pt x="240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1" name="Google Shape;6291;p73"/>
              <p:cNvSpPr/>
              <p:nvPr/>
            </p:nvSpPr>
            <p:spPr>
              <a:xfrm>
                <a:off x="6097873" y="3353852"/>
                <a:ext cx="66416" cy="11196"/>
              </a:xfrm>
              <a:custGeom>
                <a:avLst/>
                <a:gdLst/>
                <a:ahLst/>
                <a:cxnLst/>
                <a:rect l="l" t="t" r="r" b="b"/>
                <a:pathLst>
                  <a:path w="2628" h="443" extrusionOk="0">
                    <a:moveTo>
                      <a:pt x="224" y="1"/>
                    </a:moveTo>
                    <a:cubicBezTo>
                      <a:pt x="99" y="1"/>
                      <a:pt x="1" y="99"/>
                      <a:pt x="1" y="219"/>
                    </a:cubicBezTo>
                    <a:cubicBezTo>
                      <a:pt x="1" y="344"/>
                      <a:pt x="99" y="442"/>
                      <a:pt x="224" y="442"/>
                    </a:cubicBezTo>
                    <a:lnTo>
                      <a:pt x="2409" y="442"/>
                    </a:lnTo>
                    <a:cubicBezTo>
                      <a:pt x="2529" y="442"/>
                      <a:pt x="2627" y="344"/>
                      <a:pt x="2627" y="219"/>
                    </a:cubicBezTo>
                    <a:cubicBezTo>
                      <a:pt x="2627" y="99"/>
                      <a:pt x="2529" y="1"/>
                      <a:pt x="240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2" name="Google Shape;6292;p73"/>
              <p:cNvSpPr/>
              <p:nvPr/>
            </p:nvSpPr>
            <p:spPr>
              <a:xfrm>
                <a:off x="6097873" y="3483728"/>
                <a:ext cx="66416" cy="11044"/>
              </a:xfrm>
              <a:custGeom>
                <a:avLst/>
                <a:gdLst/>
                <a:ahLst/>
                <a:cxnLst/>
                <a:rect l="l" t="t" r="r" b="b"/>
                <a:pathLst>
                  <a:path w="2628" h="437" extrusionOk="0">
                    <a:moveTo>
                      <a:pt x="224" y="0"/>
                    </a:moveTo>
                    <a:cubicBezTo>
                      <a:pt x="99" y="0"/>
                      <a:pt x="1" y="98"/>
                      <a:pt x="1" y="218"/>
                    </a:cubicBezTo>
                    <a:cubicBezTo>
                      <a:pt x="1" y="338"/>
                      <a:pt x="99" y="436"/>
                      <a:pt x="224" y="436"/>
                    </a:cubicBezTo>
                    <a:lnTo>
                      <a:pt x="2409" y="436"/>
                    </a:lnTo>
                    <a:cubicBezTo>
                      <a:pt x="2529" y="436"/>
                      <a:pt x="2627" y="338"/>
                      <a:pt x="2627" y="218"/>
                    </a:cubicBezTo>
                    <a:cubicBezTo>
                      <a:pt x="2627" y="98"/>
                      <a:pt x="2529" y="0"/>
                      <a:pt x="240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3" name="Google Shape;6293;p73"/>
              <p:cNvSpPr/>
              <p:nvPr/>
            </p:nvSpPr>
            <p:spPr>
              <a:xfrm>
                <a:off x="6097873" y="3613578"/>
                <a:ext cx="66416" cy="11044"/>
              </a:xfrm>
              <a:custGeom>
                <a:avLst/>
                <a:gdLst/>
                <a:ahLst/>
                <a:cxnLst/>
                <a:rect l="l" t="t" r="r" b="b"/>
                <a:pathLst>
                  <a:path w="2628" h="437" extrusionOk="0">
                    <a:moveTo>
                      <a:pt x="224" y="1"/>
                    </a:moveTo>
                    <a:cubicBezTo>
                      <a:pt x="99" y="1"/>
                      <a:pt x="1" y="99"/>
                      <a:pt x="1" y="219"/>
                    </a:cubicBezTo>
                    <a:cubicBezTo>
                      <a:pt x="1" y="339"/>
                      <a:pt x="99" y="437"/>
                      <a:pt x="224" y="437"/>
                    </a:cubicBezTo>
                    <a:lnTo>
                      <a:pt x="2409" y="437"/>
                    </a:lnTo>
                    <a:cubicBezTo>
                      <a:pt x="2529" y="437"/>
                      <a:pt x="2627" y="339"/>
                      <a:pt x="2627" y="219"/>
                    </a:cubicBezTo>
                    <a:cubicBezTo>
                      <a:pt x="2627" y="99"/>
                      <a:pt x="2529" y="1"/>
                      <a:pt x="240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4" name="Google Shape;6294;p73"/>
              <p:cNvSpPr/>
              <p:nvPr/>
            </p:nvSpPr>
            <p:spPr>
              <a:xfrm>
                <a:off x="6097873" y="3743453"/>
                <a:ext cx="66416" cy="11044"/>
              </a:xfrm>
              <a:custGeom>
                <a:avLst/>
                <a:gdLst/>
                <a:ahLst/>
                <a:cxnLst/>
                <a:rect l="l" t="t" r="r" b="b"/>
                <a:pathLst>
                  <a:path w="2628" h="437" extrusionOk="0">
                    <a:moveTo>
                      <a:pt x="224" y="0"/>
                    </a:moveTo>
                    <a:cubicBezTo>
                      <a:pt x="99" y="0"/>
                      <a:pt x="1" y="98"/>
                      <a:pt x="1" y="218"/>
                    </a:cubicBezTo>
                    <a:cubicBezTo>
                      <a:pt x="1" y="338"/>
                      <a:pt x="99" y="436"/>
                      <a:pt x="224" y="436"/>
                    </a:cubicBezTo>
                    <a:lnTo>
                      <a:pt x="2409" y="436"/>
                    </a:lnTo>
                    <a:cubicBezTo>
                      <a:pt x="2529" y="436"/>
                      <a:pt x="2627" y="338"/>
                      <a:pt x="2627" y="218"/>
                    </a:cubicBezTo>
                    <a:cubicBezTo>
                      <a:pt x="2627" y="98"/>
                      <a:pt x="2529" y="0"/>
                      <a:pt x="240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5" name="Google Shape;6295;p73"/>
              <p:cNvSpPr/>
              <p:nvPr/>
            </p:nvSpPr>
            <p:spPr>
              <a:xfrm>
                <a:off x="6254461" y="2964428"/>
                <a:ext cx="66264" cy="11044"/>
              </a:xfrm>
              <a:custGeom>
                <a:avLst/>
                <a:gdLst/>
                <a:ahLst/>
                <a:cxnLst/>
                <a:rect l="l" t="t" r="r" b="b"/>
                <a:pathLst>
                  <a:path w="2622" h="437" extrusionOk="0">
                    <a:moveTo>
                      <a:pt x="218" y="0"/>
                    </a:moveTo>
                    <a:cubicBezTo>
                      <a:pt x="98" y="0"/>
                      <a:pt x="0" y="98"/>
                      <a:pt x="0" y="218"/>
                    </a:cubicBezTo>
                    <a:cubicBezTo>
                      <a:pt x="0" y="338"/>
                      <a:pt x="98" y="436"/>
                      <a:pt x="218" y="436"/>
                    </a:cubicBezTo>
                    <a:lnTo>
                      <a:pt x="2403" y="436"/>
                    </a:lnTo>
                    <a:cubicBezTo>
                      <a:pt x="2523" y="436"/>
                      <a:pt x="2621" y="338"/>
                      <a:pt x="2621" y="218"/>
                    </a:cubicBezTo>
                    <a:cubicBezTo>
                      <a:pt x="2621" y="98"/>
                      <a:pt x="2523" y="0"/>
                      <a:pt x="240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6" name="Google Shape;6296;p73"/>
              <p:cNvSpPr/>
              <p:nvPr/>
            </p:nvSpPr>
            <p:spPr>
              <a:xfrm>
                <a:off x="6254461" y="3094278"/>
                <a:ext cx="66264" cy="11044"/>
              </a:xfrm>
              <a:custGeom>
                <a:avLst/>
                <a:gdLst/>
                <a:ahLst/>
                <a:cxnLst/>
                <a:rect l="l" t="t" r="r" b="b"/>
                <a:pathLst>
                  <a:path w="2622" h="437" extrusionOk="0">
                    <a:moveTo>
                      <a:pt x="218" y="1"/>
                    </a:moveTo>
                    <a:cubicBezTo>
                      <a:pt x="98" y="1"/>
                      <a:pt x="0" y="99"/>
                      <a:pt x="0" y="219"/>
                    </a:cubicBezTo>
                    <a:cubicBezTo>
                      <a:pt x="0" y="338"/>
                      <a:pt x="98" y="437"/>
                      <a:pt x="218" y="437"/>
                    </a:cubicBezTo>
                    <a:lnTo>
                      <a:pt x="2403" y="437"/>
                    </a:lnTo>
                    <a:cubicBezTo>
                      <a:pt x="2523" y="437"/>
                      <a:pt x="2621" y="338"/>
                      <a:pt x="2621" y="219"/>
                    </a:cubicBezTo>
                    <a:cubicBezTo>
                      <a:pt x="2621" y="99"/>
                      <a:pt x="2523" y="1"/>
                      <a:pt x="2403"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7" name="Google Shape;6297;p73"/>
              <p:cNvSpPr/>
              <p:nvPr/>
            </p:nvSpPr>
            <p:spPr>
              <a:xfrm>
                <a:off x="6254461" y="3224002"/>
                <a:ext cx="66264" cy="11170"/>
              </a:xfrm>
              <a:custGeom>
                <a:avLst/>
                <a:gdLst/>
                <a:ahLst/>
                <a:cxnLst/>
                <a:rect l="l" t="t" r="r" b="b"/>
                <a:pathLst>
                  <a:path w="2622" h="442" extrusionOk="0">
                    <a:moveTo>
                      <a:pt x="218" y="1"/>
                    </a:moveTo>
                    <a:cubicBezTo>
                      <a:pt x="98" y="1"/>
                      <a:pt x="0" y="99"/>
                      <a:pt x="0" y="224"/>
                    </a:cubicBezTo>
                    <a:cubicBezTo>
                      <a:pt x="0" y="344"/>
                      <a:pt x="98" y="442"/>
                      <a:pt x="218" y="442"/>
                    </a:cubicBezTo>
                    <a:lnTo>
                      <a:pt x="2403" y="442"/>
                    </a:lnTo>
                    <a:cubicBezTo>
                      <a:pt x="2523" y="442"/>
                      <a:pt x="2621" y="344"/>
                      <a:pt x="2621" y="224"/>
                    </a:cubicBezTo>
                    <a:cubicBezTo>
                      <a:pt x="2621" y="99"/>
                      <a:pt x="2523" y="1"/>
                      <a:pt x="2403"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8" name="Google Shape;6298;p73"/>
              <p:cNvSpPr/>
              <p:nvPr/>
            </p:nvSpPr>
            <p:spPr>
              <a:xfrm>
                <a:off x="6254461" y="3353852"/>
                <a:ext cx="66264" cy="11196"/>
              </a:xfrm>
              <a:custGeom>
                <a:avLst/>
                <a:gdLst/>
                <a:ahLst/>
                <a:cxnLst/>
                <a:rect l="l" t="t" r="r" b="b"/>
                <a:pathLst>
                  <a:path w="2622" h="443" extrusionOk="0">
                    <a:moveTo>
                      <a:pt x="218" y="1"/>
                    </a:moveTo>
                    <a:cubicBezTo>
                      <a:pt x="98" y="1"/>
                      <a:pt x="0" y="99"/>
                      <a:pt x="0" y="219"/>
                    </a:cubicBezTo>
                    <a:cubicBezTo>
                      <a:pt x="0" y="344"/>
                      <a:pt x="98" y="442"/>
                      <a:pt x="218" y="442"/>
                    </a:cubicBezTo>
                    <a:lnTo>
                      <a:pt x="2403" y="442"/>
                    </a:lnTo>
                    <a:cubicBezTo>
                      <a:pt x="2523" y="442"/>
                      <a:pt x="2621" y="344"/>
                      <a:pt x="2621" y="219"/>
                    </a:cubicBezTo>
                    <a:cubicBezTo>
                      <a:pt x="2621" y="99"/>
                      <a:pt x="2523" y="1"/>
                      <a:pt x="2403"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9" name="Google Shape;6299;p73"/>
              <p:cNvSpPr/>
              <p:nvPr/>
            </p:nvSpPr>
            <p:spPr>
              <a:xfrm>
                <a:off x="6254461" y="3483728"/>
                <a:ext cx="66264" cy="11044"/>
              </a:xfrm>
              <a:custGeom>
                <a:avLst/>
                <a:gdLst/>
                <a:ahLst/>
                <a:cxnLst/>
                <a:rect l="l" t="t" r="r" b="b"/>
                <a:pathLst>
                  <a:path w="2622" h="437" extrusionOk="0">
                    <a:moveTo>
                      <a:pt x="218" y="0"/>
                    </a:moveTo>
                    <a:cubicBezTo>
                      <a:pt x="98" y="0"/>
                      <a:pt x="0" y="98"/>
                      <a:pt x="0" y="218"/>
                    </a:cubicBezTo>
                    <a:cubicBezTo>
                      <a:pt x="0" y="338"/>
                      <a:pt x="98" y="436"/>
                      <a:pt x="218" y="436"/>
                    </a:cubicBezTo>
                    <a:lnTo>
                      <a:pt x="2403" y="436"/>
                    </a:lnTo>
                    <a:cubicBezTo>
                      <a:pt x="2523" y="436"/>
                      <a:pt x="2621" y="338"/>
                      <a:pt x="2621" y="218"/>
                    </a:cubicBezTo>
                    <a:cubicBezTo>
                      <a:pt x="2621" y="98"/>
                      <a:pt x="2523" y="0"/>
                      <a:pt x="240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0" name="Google Shape;6300;p73"/>
              <p:cNvSpPr/>
              <p:nvPr/>
            </p:nvSpPr>
            <p:spPr>
              <a:xfrm>
                <a:off x="6254461" y="3613578"/>
                <a:ext cx="66264" cy="11044"/>
              </a:xfrm>
              <a:custGeom>
                <a:avLst/>
                <a:gdLst/>
                <a:ahLst/>
                <a:cxnLst/>
                <a:rect l="l" t="t" r="r" b="b"/>
                <a:pathLst>
                  <a:path w="2622" h="437" extrusionOk="0">
                    <a:moveTo>
                      <a:pt x="218" y="1"/>
                    </a:moveTo>
                    <a:cubicBezTo>
                      <a:pt x="98" y="1"/>
                      <a:pt x="0" y="99"/>
                      <a:pt x="0" y="219"/>
                    </a:cubicBezTo>
                    <a:cubicBezTo>
                      <a:pt x="0" y="339"/>
                      <a:pt x="98" y="437"/>
                      <a:pt x="218" y="437"/>
                    </a:cubicBezTo>
                    <a:lnTo>
                      <a:pt x="2403" y="437"/>
                    </a:lnTo>
                    <a:cubicBezTo>
                      <a:pt x="2523" y="437"/>
                      <a:pt x="2621" y="339"/>
                      <a:pt x="2621" y="219"/>
                    </a:cubicBezTo>
                    <a:cubicBezTo>
                      <a:pt x="2621" y="99"/>
                      <a:pt x="2523" y="1"/>
                      <a:pt x="2403"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1" name="Google Shape;6301;p73"/>
              <p:cNvSpPr/>
              <p:nvPr/>
            </p:nvSpPr>
            <p:spPr>
              <a:xfrm>
                <a:off x="6254461" y="3743453"/>
                <a:ext cx="66264" cy="11044"/>
              </a:xfrm>
              <a:custGeom>
                <a:avLst/>
                <a:gdLst/>
                <a:ahLst/>
                <a:cxnLst/>
                <a:rect l="l" t="t" r="r" b="b"/>
                <a:pathLst>
                  <a:path w="2622" h="437" extrusionOk="0">
                    <a:moveTo>
                      <a:pt x="218" y="0"/>
                    </a:moveTo>
                    <a:cubicBezTo>
                      <a:pt x="98" y="0"/>
                      <a:pt x="0" y="98"/>
                      <a:pt x="0" y="218"/>
                    </a:cubicBezTo>
                    <a:cubicBezTo>
                      <a:pt x="0" y="338"/>
                      <a:pt x="98" y="436"/>
                      <a:pt x="218" y="436"/>
                    </a:cubicBezTo>
                    <a:lnTo>
                      <a:pt x="2403" y="436"/>
                    </a:lnTo>
                    <a:cubicBezTo>
                      <a:pt x="2523" y="436"/>
                      <a:pt x="2621" y="338"/>
                      <a:pt x="2621" y="218"/>
                    </a:cubicBezTo>
                    <a:cubicBezTo>
                      <a:pt x="2621" y="98"/>
                      <a:pt x="2523" y="0"/>
                      <a:pt x="240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2" name="Google Shape;6302;p73"/>
              <p:cNvSpPr/>
              <p:nvPr/>
            </p:nvSpPr>
            <p:spPr>
              <a:xfrm>
                <a:off x="6131055" y="3027913"/>
                <a:ext cx="33233" cy="11170"/>
              </a:xfrm>
              <a:custGeom>
                <a:avLst/>
                <a:gdLst/>
                <a:ahLst/>
                <a:cxnLst/>
                <a:rect l="l" t="t" r="r" b="b"/>
                <a:pathLst>
                  <a:path w="1315" h="442" extrusionOk="0">
                    <a:moveTo>
                      <a:pt x="219" y="0"/>
                    </a:moveTo>
                    <a:cubicBezTo>
                      <a:pt x="99" y="0"/>
                      <a:pt x="1" y="98"/>
                      <a:pt x="1" y="218"/>
                    </a:cubicBezTo>
                    <a:cubicBezTo>
                      <a:pt x="1" y="344"/>
                      <a:pt x="99" y="442"/>
                      <a:pt x="219" y="442"/>
                    </a:cubicBezTo>
                    <a:lnTo>
                      <a:pt x="1096" y="442"/>
                    </a:lnTo>
                    <a:cubicBezTo>
                      <a:pt x="1216" y="442"/>
                      <a:pt x="1314" y="344"/>
                      <a:pt x="1314" y="218"/>
                    </a:cubicBezTo>
                    <a:cubicBezTo>
                      <a:pt x="1314" y="98"/>
                      <a:pt x="1216" y="0"/>
                      <a:pt x="109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3" name="Google Shape;6303;p73"/>
              <p:cNvSpPr/>
              <p:nvPr/>
            </p:nvSpPr>
            <p:spPr>
              <a:xfrm>
                <a:off x="6131055" y="3158875"/>
                <a:ext cx="33233" cy="11044"/>
              </a:xfrm>
              <a:custGeom>
                <a:avLst/>
                <a:gdLst/>
                <a:ahLst/>
                <a:cxnLst/>
                <a:rect l="l" t="t" r="r" b="b"/>
                <a:pathLst>
                  <a:path w="1315" h="437" extrusionOk="0">
                    <a:moveTo>
                      <a:pt x="219" y="0"/>
                    </a:moveTo>
                    <a:cubicBezTo>
                      <a:pt x="99" y="0"/>
                      <a:pt x="1" y="98"/>
                      <a:pt x="1" y="218"/>
                    </a:cubicBezTo>
                    <a:cubicBezTo>
                      <a:pt x="1" y="338"/>
                      <a:pt x="99" y="436"/>
                      <a:pt x="219" y="436"/>
                    </a:cubicBezTo>
                    <a:lnTo>
                      <a:pt x="1096" y="436"/>
                    </a:lnTo>
                    <a:cubicBezTo>
                      <a:pt x="1216" y="436"/>
                      <a:pt x="1314" y="338"/>
                      <a:pt x="1314" y="218"/>
                    </a:cubicBezTo>
                    <a:cubicBezTo>
                      <a:pt x="1314" y="98"/>
                      <a:pt x="1216" y="0"/>
                      <a:pt x="109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4" name="Google Shape;6304;p73"/>
              <p:cNvSpPr/>
              <p:nvPr/>
            </p:nvSpPr>
            <p:spPr>
              <a:xfrm>
                <a:off x="6131055" y="3289837"/>
                <a:ext cx="33233" cy="11044"/>
              </a:xfrm>
              <a:custGeom>
                <a:avLst/>
                <a:gdLst/>
                <a:ahLst/>
                <a:cxnLst/>
                <a:rect l="l" t="t" r="r" b="b"/>
                <a:pathLst>
                  <a:path w="1315" h="437" extrusionOk="0">
                    <a:moveTo>
                      <a:pt x="219" y="0"/>
                    </a:moveTo>
                    <a:cubicBezTo>
                      <a:pt x="99" y="0"/>
                      <a:pt x="1" y="98"/>
                      <a:pt x="1" y="218"/>
                    </a:cubicBezTo>
                    <a:cubicBezTo>
                      <a:pt x="1" y="338"/>
                      <a:pt x="99" y="436"/>
                      <a:pt x="219" y="436"/>
                    </a:cubicBezTo>
                    <a:lnTo>
                      <a:pt x="1096" y="436"/>
                    </a:lnTo>
                    <a:cubicBezTo>
                      <a:pt x="1216" y="436"/>
                      <a:pt x="1314" y="338"/>
                      <a:pt x="1314" y="218"/>
                    </a:cubicBezTo>
                    <a:cubicBezTo>
                      <a:pt x="1314" y="98"/>
                      <a:pt x="1216" y="0"/>
                      <a:pt x="109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5" name="Google Shape;6305;p73"/>
              <p:cNvSpPr/>
              <p:nvPr/>
            </p:nvSpPr>
            <p:spPr>
              <a:xfrm>
                <a:off x="6131055" y="3420799"/>
                <a:ext cx="33233" cy="11044"/>
              </a:xfrm>
              <a:custGeom>
                <a:avLst/>
                <a:gdLst/>
                <a:ahLst/>
                <a:cxnLst/>
                <a:rect l="l" t="t" r="r" b="b"/>
                <a:pathLst>
                  <a:path w="1315" h="437" extrusionOk="0">
                    <a:moveTo>
                      <a:pt x="219" y="0"/>
                    </a:moveTo>
                    <a:cubicBezTo>
                      <a:pt x="99" y="0"/>
                      <a:pt x="1" y="98"/>
                      <a:pt x="1" y="218"/>
                    </a:cubicBezTo>
                    <a:cubicBezTo>
                      <a:pt x="1" y="338"/>
                      <a:pt x="99" y="436"/>
                      <a:pt x="219" y="436"/>
                    </a:cubicBezTo>
                    <a:lnTo>
                      <a:pt x="1096" y="436"/>
                    </a:lnTo>
                    <a:cubicBezTo>
                      <a:pt x="1216" y="436"/>
                      <a:pt x="1314" y="338"/>
                      <a:pt x="1314" y="218"/>
                    </a:cubicBezTo>
                    <a:cubicBezTo>
                      <a:pt x="1314" y="98"/>
                      <a:pt x="1216" y="0"/>
                      <a:pt x="109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6" name="Google Shape;6306;p73"/>
              <p:cNvSpPr/>
              <p:nvPr/>
            </p:nvSpPr>
            <p:spPr>
              <a:xfrm>
                <a:off x="6131055" y="3551610"/>
                <a:ext cx="33233" cy="11196"/>
              </a:xfrm>
              <a:custGeom>
                <a:avLst/>
                <a:gdLst/>
                <a:ahLst/>
                <a:cxnLst/>
                <a:rect l="l" t="t" r="r" b="b"/>
                <a:pathLst>
                  <a:path w="1315" h="443" extrusionOk="0">
                    <a:moveTo>
                      <a:pt x="219" y="1"/>
                    </a:moveTo>
                    <a:cubicBezTo>
                      <a:pt x="99" y="1"/>
                      <a:pt x="1" y="99"/>
                      <a:pt x="1" y="224"/>
                    </a:cubicBezTo>
                    <a:cubicBezTo>
                      <a:pt x="1" y="344"/>
                      <a:pt x="99" y="442"/>
                      <a:pt x="219" y="442"/>
                    </a:cubicBezTo>
                    <a:lnTo>
                      <a:pt x="1096" y="442"/>
                    </a:lnTo>
                    <a:cubicBezTo>
                      <a:pt x="1216" y="442"/>
                      <a:pt x="1314" y="344"/>
                      <a:pt x="1314" y="224"/>
                    </a:cubicBezTo>
                    <a:cubicBezTo>
                      <a:pt x="1314" y="99"/>
                      <a:pt x="1216" y="1"/>
                      <a:pt x="109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7" name="Google Shape;6307;p73"/>
              <p:cNvSpPr/>
              <p:nvPr/>
            </p:nvSpPr>
            <p:spPr>
              <a:xfrm>
                <a:off x="6131055" y="3682572"/>
                <a:ext cx="33233" cy="11196"/>
              </a:xfrm>
              <a:custGeom>
                <a:avLst/>
                <a:gdLst/>
                <a:ahLst/>
                <a:cxnLst/>
                <a:rect l="l" t="t" r="r" b="b"/>
                <a:pathLst>
                  <a:path w="1315" h="443" extrusionOk="0">
                    <a:moveTo>
                      <a:pt x="219" y="1"/>
                    </a:moveTo>
                    <a:cubicBezTo>
                      <a:pt x="99" y="1"/>
                      <a:pt x="1" y="99"/>
                      <a:pt x="1" y="219"/>
                    </a:cubicBezTo>
                    <a:cubicBezTo>
                      <a:pt x="1" y="344"/>
                      <a:pt x="99" y="442"/>
                      <a:pt x="219" y="442"/>
                    </a:cubicBezTo>
                    <a:lnTo>
                      <a:pt x="1096" y="442"/>
                    </a:lnTo>
                    <a:cubicBezTo>
                      <a:pt x="1216" y="442"/>
                      <a:pt x="1314" y="344"/>
                      <a:pt x="1314" y="219"/>
                    </a:cubicBezTo>
                    <a:cubicBezTo>
                      <a:pt x="1314" y="99"/>
                      <a:pt x="1216" y="1"/>
                      <a:pt x="109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8" name="Google Shape;6308;p73"/>
              <p:cNvSpPr/>
              <p:nvPr/>
            </p:nvSpPr>
            <p:spPr>
              <a:xfrm>
                <a:off x="6254461" y="3027913"/>
                <a:ext cx="33208" cy="11170"/>
              </a:xfrm>
              <a:custGeom>
                <a:avLst/>
                <a:gdLst/>
                <a:ahLst/>
                <a:cxnLst/>
                <a:rect l="l" t="t" r="r" b="b"/>
                <a:pathLst>
                  <a:path w="1314" h="442" extrusionOk="0">
                    <a:moveTo>
                      <a:pt x="218" y="0"/>
                    </a:moveTo>
                    <a:cubicBezTo>
                      <a:pt x="98" y="0"/>
                      <a:pt x="0" y="98"/>
                      <a:pt x="0" y="218"/>
                    </a:cubicBezTo>
                    <a:cubicBezTo>
                      <a:pt x="0" y="344"/>
                      <a:pt x="98" y="442"/>
                      <a:pt x="218" y="442"/>
                    </a:cubicBezTo>
                    <a:lnTo>
                      <a:pt x="1095" y="442"/>
                    </a:lnTo>
                    <a:cubicBezTo>
                      <a:pt x="1215" y="442"/>
                      <a:pt x="1313" y="344"/>
                      <a:pt x="1313" y="218"/>
                    </a:cubicBezTo>
                    <a:cubicBezTo>
                      <a:pt x="1313" y="98"/>
                      <a:pt x="1215" y="0"/>
                      <a:pt x="109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9" name="Google Shape;6309;p73"/>
              <p:cNvSpPr/>
              <p:nvPr/>
            </p:nvSpPr>
            <p:spPr>
              <a:xfrm>
                <a:off x="6254461" y="3158875"/>
                <a:ext cx="33208" cy="11044"/>
              </a:xfrm>
              <a:custGeom>
                <a:avLst/>
                <a:gdLst/>
                <a:ahLst/>
                <a:cxnLst/>
                <a:rect l="l" t="t" r="r" b="b"/>
                <a:pathLst>
                  <a:path w="1314" h="437" extrusionOk="0">
                    <a:moveTo>
                      <a:pt x="218" y="0"/>
                    </a:moveTo>
                    <a:cubicBezTo>
                      <a:pt x="98" y="0"/>
                      <a:pt x="0" y="98"/>
                      <a:pt x="0" y="218"/>
                    </a:cubicBezTo>
                    <a:cubicBezTo>
                      <a:pt x="0" y="338"/>
                      <a:pt x="98" y="436"/>
                      <a:pt x="218" y="436"/>
                    </a:cubicBezTo>
                    <a:lnTo>
                      <a:pt x="1095" y="436"/>
                    </a:lnTo>
                    <a:cubicBezTo>
                      <a:pt x="1215" y="436"/>
                      <a:pt x="1313" y="338"/>
                      <a:pt x="1313" y="218"/>
                    </a:cubicBezTo>
                    <a:cubicBezTo>
                      <a:pt x="1313" y="98"/>
                      <a:pt x="1215" y="0"/>
                      <a:pt x="109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0" name="Google Shape;6310;p73"/>
              <p:cNvSpPr/>
              <p:nvPr/>
            </p:nvSpPr>
            <p:spPr>
              <a:xfrm>
                <a:off x="6254461" y="3289837"/>
                <a:ext cx="33208" cy="11044"/>
              </a:xfrm>
              <a:custGeom>
                <a:avLst/>
                <a:gdLst/>
                <a:ahLst/>
                <a:cxnLst/>
                <a:rect l="l" t="t" r="r" b="b"/>
                <a:pathLst>
                  <a:path w="1314" h="437" extrusionOk="0">
                    <a:moveTo>
                      <a:pt x="218" y="0"/>
                    </a:moveTo>
                    <a:cubicBezTo>
                      <a:pt x="98" y="0"/>
                      <a:pt x="0" y="98"/>
                      <a:pt x="0" y="218"/>
                    </a:cubicBezTo>
                    <a:cubicBezTo>
                      <a:pt x="0" y="338"/>
                      <a:pt x="98" y="436"/>
                      <a:pt x="218" y="436"/>
                    </a:cubicBezTo>
                    <a:lnTo>
                      <a:pt x="1095" y="436"/>
                    </a:lnTo>
                    <a:cubicBezTo>
                      <a:pt x="1215" y="436"/>
                      <a:pt x="1313" y="338"/>
                      <a:pt x="1313" y="218"/>
                    </a:cubicBezTo>
                    <a:cubicBezTo>
                      <a:pt x="1313" y="98"/>
                      <a:pt x="1215" y="0"/>
                      <a:pt x="109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1" name="Google Shape;6311;p73"/>
              <p:cNvSpPr/>
              <p:nvPr/>
            </p:nvSpPr>
            <p:spPr>
              <a:xfrm>
                <a:off x="6254461" y="3420799"/>
                <a:ext cx="33208" cy="11044"/>
              </a:xfrm>
              <a:custGeom>
                <a:avLst/>
                <a:gdLst/>
                <a:ahLst/>
                <a:cxnLst/>
                <a:rect l="l" t="t" r="r" b="b"/>
                <a:pathLst>
                  <a:path w="1314" h="437" extrusionOk="0">
                    <a:moveTo>
                      <a:pt x="218" y="0"/>
                    </a:moveTo>
                    <a:cubicBezTo>
                      <a:pt x="98" y="0"/>
                      <a:pt x="0" y="98"/>
                      <a:pt x="0" y="218"/>
                    </a:cubicBezTo>
                    <a:cubicBezTo>
                      <a:pt x="0" y="338"/>
                      <a:pt x="98" y="436"/>
                      <a:pt x="218" y="436"/>
                    </a:cubicBezTo>
                    <a:lnTo>
                      <a:pt x="1095" y="436"/>
                    </a:lnTo>
                    <a:cubicBezTo>
                      <a:pt x="1215" y="436"/>
                      <a:pt x="1313" y="338"/>
                      <a:pt x="1313" y="218"/>
                    </a:cubicBezTo>
                    <a:cubicBezTo>
                      <a:pt x="1313" y="98"/>
                      <a:pt x="1215" y="0"/>
                      <a:pt x="109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2" name="Google Shape;6312;p73"/>
              <p:cNvSpPr/>
              <p:nvPr/>
            </p:nvSpPr>
            <p:spPr>
              <a:xfrm>
                <a:off x="6254461" y="3551610"/>
                <a:ext cx="33208" cy="11196"/>
              </a:xfrm>
              <a:custGeom>
                <a:avLst/>
                <a:gdLst/>
                <a:ahLst/>
                <a:cxnLst/>
                <a:rect l="l" t="t" r="r" b="b"/>
                <a:pathLst>
                  <a:path w="1314" h="443" extrusionOk="0">
                    <a:moveTo>
                      <a:pt x="218" y="1"/>
                    </a:moveTo>
                    <a:cubicBezTo>
                      <a:pt x="98" y="1"/>
                      <a:pt x="0" y="99"/>
                      <a:pt x="0" y="224"/>
                    </a:cubicBezTo>
                    <a:cubicBezTo>
                      <a:pt x="0" y="344"/>
                      <a:pt x="98" y="442"/>
                      <a:pt x="218" y="442"/>
                    </a:cubicBezTo>
                    <a:lnTo>
                      <a:pt x="1095" y="442"/>
                    </a:lnTo>
                    <a:cubicBezTo>
                      <a:pt x="1215" y="442"/>
                      <a:pt x="1313" y="344"/>
                      <a:pt x="1313" y="224"/>
                    </a:cubicBezTo>
                    <a:cubicBezTo>
                      <a:pt x="1313" y="99"/>
                      <a:pt x="1215" y="1"/>
                      <a:pt x="1095"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3" name="Google Shape;6313;p73"/>
              <p:cNvSpPr/>
              <p:nvPr/>
            </p:nvSpPr>
            <p:spPr>
              <a:xfrm>
                <a:off x="6254461" y="3682572"/>
                <a:ext cx="33208" cy="11196"/>
              </a:xfrm>
              <a:custGeom>
                <a:avLst/>
                <a:gdLst/>
                <a:ahLst/>
                <a:cxnLst/>
                <a:rect l="l" t="t" r="r" b="b"/>
                <a:pathLst>
                  <a:path w="1314" h="443" extrusionOk="0">
                    <a:moveTo>
                      <a:pt x="218" y="1"/>
                    </a:moveTo>
                    <a:cubicBezTo>
                      <a:pt x="98" y="1"/>
                      <a:pt x="0" y="99"/>
                      <a:pt x="0" y="219"/>
                    </a:cubicBezTo>
                    <a:cubicBezTo>
                      <a:pt x="0" y="344"/>
                      <a:pt x="98" y="442"/>
                      <a:pt x="218" y="442"/>
                    </a:cubicBezTo>
                    <a:lnTo>
                      <a:pt x="1095" y="442"/>
                    </a:lnTo>
                    <a:cubicBezTo>
                      <a:pt x="1215" y="442"/>
                      <a:pt x="1313" y="344"/>
                      <a:pt x="1313" y="219"/>
                    </a:cubicBezTo>
                    <a:cubicBezTo>
                      <a:pt x="1313" y="99"/>
                      <a:pt x="1215" y="1"/>
                      <a:pt x="1095"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4" name="Google Shape;6314;p73"/>
              <p:cNvSpPr/>
              <p:nvPr/>
            </p:nvSpPr>
            <p:spPr>
              <a:xfrm>
                <a:off x="6197446" y="2923108"/>
                <a:ext cx="22063" cy="1387587"/>
              </a:xfrm>
              <a:custGeom>
                <a:avLst/>
                <a:gdLst/>
                <a:ahLst/>
                <a:cxnLst/>
                <a:rect l="l" t="t" r="r" b="b"/>
                <a:pathLst>
                  <a:path w="873" h="54905" extrusionOk="0">
                    <a:moveTo>
                      <a:pt x="436" y="1"/>
                    </a:moveTo>
                    <a:cubicBezTo>
                      <a:pt x="191" y="1"/>
                      <a:pt x="0" y="197"/>
                      <a:pt x="0" y="442"/>
                    </a:cubicBezTo>
                    <a:lnTo>
                      <a:pt x="0" y="54463"/>
                    </a:lnTo>
                    <a:cubicBezTo>
                      <a:pt x="0" y="54708"/>
                      <a:pt x="191" y="54904"/>
                      <a:pt x="436" y="54904"/>
                    </a:cubicBezTo>
                    <a:cubicBezTo>
                      <a:pt x="676" y="54904"/>
                      <a:pt x="872" y="54708"/>
                      <a:pt x="872" y="54463"/>
                    </a:cubicBezTo>
                    <a:lnTo>
                      <a:pt x="872" y="442"/>
                    </a:lnTo>
                    <a:cubicBezTo>
                      <a:pt x="872" y="197"/>
                      <a:pt x="676" y="1"/>
                      <a:pt x="43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15" name="Google Shape;6315;p73"/>
            <p:cNvSpPr/>
            <p:nvPr/>
          </p:nvSpPr>
          <p:spPr>
            <a:xfrm>
              <a:off x="6197446" y="3448751"/>
              <a:ext cx="22063" cy="861792"/>
            </a:xfrm>
            <a:custGeom>
              <a:avLst/>
              <a:gdLst/>
              <a:ahLst/>
              <a:cxnLst/>
              <a:rect l="l" t="t" r="r" b="b"/>
              <a:pathLst>
                <a:path w="873" h="34100" extrusionOk="0">
                  <a:moveTo>
                    <a:pt x="436" y="0"/>
                  </a:moveTo>
                  <a:cubicBezTo>
                    <a:pt x="191" y="0"/>
                    <a:pt x="0" y="196"/>
                    <a:pt x="0" y="436"/>
                  </a:cubicBezTo>
                  <a:lnTo>
                    <a:pt x="0" y="33664"/>
                  </a:lnTo>
                  <a:cubicBezTo>
                    <a:pt x="0" y="33909"/>
                    <a:pt x="191" y="34100"/>
                    <a:pt x="436" y="34100"/>
                  </a:cubicBezTo>
                  <a:cubicBezTo>
                    <a:pt x="676" y="34100"/>
                    <a:pt x="872" y="33909"/>
                    <a:pt x="872" y="33664"/>
                  </a:cubicBezTo>
                  <a:lnTo>
                    <a:pt x="872" y="436"/>
                  </a:lnTo>
                  <a:cubicBezTo>
                    <a:pt x="872" y="196"/>
                    <a:pt x="676" y="0"/>
                    <a:pt x="43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6" name="Google Shape;6316;p73"/>
            <p:cNvSpPr/>
            <p:nvPr/>
          </p:nvSpPr>
          <p:spPr>
            <a:xfrm>
              <a:off x="6155165" y="4281201"/>
              <a:ext cx="106473" cy="115571"/>
            </a:xfrm>
            <a:custGeom>
              <a:avLst/>
              <a:gdLst/>
              <a:ahLst/>
              <a:cxnLst/>
              <a:rect l="l" t="t" r="r" b="b"/>
              <a:pathLst>
                <a:path w="4213" h="4573" extrusionOk="0">
                  <a:moveTo>
                    <a:pt x="66" y="0"/>
                  </a:moveTo>
                  <a:lnTo>
                    <a:pt x="66" y="2414"/>
                  </a:lnTo>
                  <a:cubicBezTo>
                    <a:pt x="0" y="3586"/>
                    <a:pt x="938" y="4572"/>
                    <a:pt x="2109" y="4572"/>
                  </a:cubicBezTo>
                  <a:cubicBezTo>
                    <a:pt x="3281" y="4572"/>
                    <a:pt x="4212" y="3586"/>
                    <a:pt x="4147" y="2414"/>
                  </a:cubicBezTo>
                  <a:lnTo>
                    <a:pt x="4147"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7" name="Google Shape;6317;p73"/>
          <p:cNvGrpSpPr/>
          <p:nvPr/>
        </p:nvGrpSpPr>
        <p:grpSpPr>
          <a:xfrm>
            <a:off x="2000556" y="1599372"/>
            <a:ext cx="224622" cy="224774"/>
            <a:chOff x="2657906" y="1651497"/>
            <a:chExt cx="224622" cy="224774"/>
          </a:xfrm>
        </p:grpSpPr>
        <p:sp>
          <p:nvSpPr>
            <p:cNvPr id="6318" name="Google Shape;6318;p73"/>
            <p:cNvSpPr/>
            <p:nvPr/>
          </p:nvSpPr>
          <p:spPr>
            <a:xfrm>
              <a:off x="2657906" y="1651497"/>
              <a:ext cx="224622" cy="224774"/>
            </a:xfrm>
            <a:custGeom>
              <a:avLst/>
              <a:gdLst/>
              <a:ahLst/>
              <a:cxnLst/>
              <a:rect l="l" t="t" r="r" b="b"/>
              <a:pathLst>
                <a:path w="8888" h="8894" extrusionOk="0">
                  <a:moveTo>
                    <a:pt x="4185" y="535"/>
                  </a:moveTo>
                  <a:lnTo>
                    <a:pt x="4185" y="1052"/>
                  </a:lnTo>
                  <a:cubicBezTo>
                    <a:pt x="2512" y="1194"/>
                    <a:pt x="1188" y="2518"/>
                    <a:pt x="1052" y="4186"/>
                  </a:cubicBezTo>
                  <a:lnTo>
                    <a:pt x="529" y="4186"/>
                  </a:lnTo>
                  <a:cubicBezTo>
                    <a:pt x="659" y="2235"/>
                    <a:pt x="2261" y="660"/>
                    <a:pt x="4185" y="535"/>
                  </a:cubicBezTo>
                  <a:close/>
                  <a:moveTo>
                    <a:pt x="4703" y="535"/>
                  </a:moveTo>
                  <a:cubicBezTo>
                    <a:pt x="6659" y="676"/>
                    <a:pt x="8212" y="2235"/>
                    <a:pt x="8359" y="4186"/>
                  </a:cubicBezTo>
                  <a:lnTo>
                    <a:pt x="7836" y="4186"/>
                  </a:lnTo>
                  <a:cubicBezTo>
                    <a:pt x="7700" y="2518"/>
                    <a:pt x="6375" y="1189"/>
                    <a:pt x="4703" y="1052"/>
                  </a:cubicBezTo>
                  <a:lnTo>
                    <a:pt x="4703" y="535"/>
                  </a:lnTo>
                  <a:close/>
                  <a:moveTo>
                    <a:pt x="4703" y="1575"/>
                  </a:moveTo>
                  <a:cubicBezTo>
                    <a:pt x="6087" y="1712"/>
                    <a:pt x="7182" y="2807"/>
                    <a:pt x="7313" y="4191"/>
                  </a:cubicBezTo>
                  <a:lnTo>
                    <a:pt x="7051" y="4191"/>
                  </a:lnTo>
                  <a:cubicBezTo>
                    <a:pt x="6702" y="4191"/>
                    <a:pt x="6702" y="4709"/>
                    <a:pt x="7051" y="4709"/>
                  </a:cubicBezTo>
                  <a:lnTo>
                    <a:pt x="7313" y="4709"/>
                  </a:lnTo>
                  <a:cubicBezTo>
                    <a:pt x="7182" y="6087"/>
                    <a:pt x="6087" y="7182"/>
                    <a:pt x="4703" y="7319"/>
                  </a:cubicBezTo>
                  <a:lnTo>
                    <a:pt x="4703" y="7073"/>
                  </a:lnTo>
                  <a:cubicBezTo>
                    <a:pt x="4694" y="6907"/>
                    <a:pt x="4569" y="6824"/>
                    <a:pt x="4444" y="6824"/>
                  </a:cubicBezTo>
                  <a:cubicBezTo>
                    <a:pt x="4318" y="6824"/>
                    <a:pt x="4193" y="6907"/>
                    <a:pt x="4185" y="7073"/>
                  </a:cubicBezTo>
                  <a:lnTo>
                    <a:pt x="4185" y="7319"/>
                  </a:lnTo>
                  <a:cubicBezTo>
                    <a:pt x="2801" y="7188"/>
                    <a:pt x="1706" y="6093"/>
                    <a:pt x="1575" y="4709"/>
                  </a:cubicBezTo>
                  <a:lnTo>
                    <a:pt x="1836" y="4709"/>
                  </a:lnTo>
                  <a:cubicBezTo>
                    <a:pt x="2183" y="4709"/>
                    <a:pt x="2185" y="4191"/>
                    <a:pt x="1842" y="4191"/>
                  </a:cubicBezTo>
                  <a:cubicBezTo>
                    <a:pt x="1840" y="4191"/>
                    <a:pt x="1838" y="4191"/>
                    <a:pt x="1836" y="4191"/>
                  </a:cubicBezTo>
                  <a:lnTo>
                    <a:pt x="1575" y="4191"/>
                  </a:lnTo>
                  <a:cubicBezTo>
                    <a:pt x="1706" y="2807"/>
                    <a:pt x="2801" y="1712"/>
                    <a:pt x="4185" y="1575"/>
                  </a:cubicBezTo>
                  <a:lnTo>
                    <a:pt x="4185" y="1842"/>
                  </a:lnTo>
                  <a:cubicBezTo>
                    <a:pt x="4174" y="2025"/>
                    <a:pt x="4309" y="2116"/>
                    <a:pt x="4444" y="2116"/>
                  </a:cubicBezTo>
                  <a:cubicBezTo>
                    <a:pt x="4579" y="2116"/>
                    <a:pt x="4713" y="2025"/>
                    <a:pt x="4703" y="1842"/>
                  </a:cubicBezTo>
                  <a:lnTo>
                    <a:pt x="4703" y="1575"/>
                  </a:lnTo>
                  <a:close/>
                  <a:moveTo>
                    <a:pt x="1052" y="4709"/>
                  </a:moveTo>
                  <a:cubicBezTo>
                    <a:pt x="1188" y="6376"/>
                    <a:pt x="2512" y="7700"/>
                    <a:pt x="4185" y="7842"/>
                  </a:cubicBezTo>
                  <a:lnTo>
                    <a:pt x="4185" y="8365"/>
                  </a:lnTo>
                  <a:cubicBezTo>
                    <a:pt x="2229" y="8229"/>
                    <a:pt x="659" y="6638"/>
                    <a:pt x="529" y="4709"/>
                  </a:cubicBezTo>
                  <a:close/>
                  <a:moveTo>
                    <a:pt x="8359" y="4709"/>
                  </a:moveTo>
                  <a:cubicBezTo>
                    <a:pt x="8228" y="6665"/>
                    <a:pt x="6632" y="8234"/>
                    <a:pt x="4703" y="8365"/>
                  </a:cubicBezTo>
                  <a:lnTo>
                    <a:pt x="4703" y="7842"/>
                  </a:lnTo>
                  <a:cubicBezTo>
                    <a:pt x="6375" y="7706"/>
                    <a:pt x="7700" y="6381"/>
                    <a:pt x="7836" y="4709"/>
                  </a:cubicBezTo>
                  <a:close/>
                  <a:moveTo>
                    <a:pt x="4441" y="1"/>
                  </a:moveTo>
                  <a:cubicBezTo>
                    <a:pt x="4354" y="1"/>
                    <a:pt x="4272" y="12"/>
                    <a:pt x="4185" y="17"/>
                  </a:cubicBezTo>
                  <a:cubicBezTo>
                    <a:pt x="1940" y="153"/>
                    <a:pt x="153" y="1946"/>
                    <a:pt x="11" y="4186"/>
                  </a:cubicBezTo>
                  <a:cubicBezTo>
                    <a:pt x="6" y="4273"/>
                    <a:pt x="0" y="4360"/>
                    <a:pt x="0" y="4447"/>
                  </a:cubicBezTo>
                  <a:cubicBezTo>
                    <a:pt x="0" y="4534"/>
                    <a:pt x="6" y="4621"/>
                    <a:pt x="11" y="4709"/>
                  </a:cubicBezTo>
                  <a:cubicBezTo>
                    <a:pt x="153" y="6954"/>
                    <a:pt x="1940" y="8741"/>
                    <a:pt x="4185" y="8877"/>
                  </a:cubicBezTo>
                  <a:cubicBezTo>
                    <a:pt x="4272" y="8883"/>
                    <a:pt x="4354" y="8893"/>
                    <a:pt x="4446" y="8893"/>
                  </a:cubicBezTo>
                  <a:cubicBezTo>
                    <a:pt x="4534" y="8893"/>
                    <a:pt x="4615" y="8883"/>
                    <a:pt x="4703" y="8877"/>
                  </a:cubicBezTo>
                  <a:cubicBezTo>
                    <a:pt x="6948" y="8741"/>
                    <a:pt x="8735" y="6948"/>
                    <a:pt x="8876" y="4709"/>
                  </a:cubicBezTo>
                  <a:cubicBezTo>
                    <a:pt x="8882" y="4621"/>
                    <a:pt x="8887" y="4534"/>
                    <a:pt x="8887" y="4447"/>
                  </a:cubicBezTo>
                  <a:cubicBezTo>
                    <a:pt x="8887" y="4360"/>
                    <a:pt x="8882" y="4273"/>
                    <a:pt x="8876" y="4186"/>
                  </a:cubicBezTo>
                  <a:cubicBezTo>
                    <a:pt x="8735" y="1946"/>
                    <a:pt x="6948" y="153"/>
                    <a:pt x="4703" y="17"/>
                  </a:cubicBezTo>
                  <a:cubicBezTo>
                    <a:pt x="4615" y="12"/>
                    <a:pt x="4534" y="1"/>
                    <a:pt x="4441" y="1"/>
                  </a:cubicBezTo>
                  <a:close/>
                </a:path>
              </a:pathLst>
            </a:custGeom>
            <a:solidFill>
              <a:srgbClr val="4B60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9" name="Google Shape;6319;p73"/>
            <p:cNvSpPr/>
            <p:nvPr/>
          </p:nvSpPr>
          <p:spPr>
            <a:xfrm>
              <a:off x="2738450" y="1732343"/>
              <a:ext cx="62549" cy="62676"/>
            </a:xfrm>
            <a:custGeom>
              <a:avLst/>
              <a:gdLst/>
              <a:ahLst/>
              <a:cxnLst/>
              <a:rect l="l" t="t" r="r" b="b"/>
              <a:pathLst>
                <a:path w="2475" h="2480" extrusionOk="0">
                  <a:moveTo>
                    <a:pt x="2475" y="1237"/>
                  </a:moveTo>
                  <a:cubicBezTo>
                    <a:pt x="2475" y="1924"/>
                    <a:pt x="1924" y="2480"/>
                    <a:pt x="1238" y="2480"/>
                  </a:cubicBezTo>
                  <a:cubicBezTo>
                    <a:pt x="557" y="2480"/>
                    <a:pt x="1" y="1924"/>
                    <a:pt x="1" y="1237"/>
                  </a:cubicBezTo>
                  <a:cubicBezTo>
                    <a:pt x="1" y="556"/>
                    <a:pt x="557" y="0"/>
                    <a:pt x="1238" y="0"/>
                  </a:cubicBezTo>
                  <a:cubicBezTo>
                    <a:pt x="1924" y="0"/>
                    <a:pt x="2475" y="556"/>
                    <a:pt x="2475" y="1237"/>
                  </a:cubicBezTo>
                  <a:close/>
                </a:path>
              </a:pathLst>
            </a:custGeom>
            <a:gradFill>
              <a:gsLst>
                <a:gs pos="0">
                  <a:srgbClr val="435D74"/>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20" name="Google Shape;6320;p73"/>
          <p:cNvSpPr/>
          <p:nvPr/>
        </p:nvSpPr>
        <p:spPr>
          <a:xfrm>
            <a:off x="1175776" y="2420725"/>
            <a:ext cx="302057" cy="302053"/>
          </a:xfrm>
          <a:custGeom>
            <a:avLst/>
            <a:gdLst/>
            <a:ahLst/>
            <a:cxnLst/>
            <a:rect l="l" t="t" r="r" b="b"/>
            <a:pathLst>
              <a:path w="7374" h="7373" extrusionOk="0">
                <a:moveTo>
                  <a:pt x="7373" y="3684"/>
                </a:moveTo>
                <a:cubicBezTo>
                  <a:pt x="7373" y="5722"/>
                  <a:pt x="5722" y="7373"/>
                  <a:pt x="3690" y="7373"/>
                </a:cubicBezTo>
                <a:cubicBezTo>
                  <a:pt x="1652" y="7373"/>
                  <a:pt x="1" y="5722"/>
                  <a:pt x="1" y="3684"/>
                </a:cubicBezTo>
                <a:cubicBezTo>
                  <a:pt x="1" y="1652"/>
                  <a:pt x="1652" y="0"/>
                  <a:pt x="3690" y="0"/>
                </a:cubicBezTo>
                <a:cubicBezTo>
                  <a:pt x="5722" y="0"/>
                  <a:pt x="7373" y="1652"/>
                  <a:pt x="7373" y="3684"/>
                </a:cubicBezTo>
                <a:close/>
              </a:path>
            </a:pathLst>
          </a:custGeom>
          <a:gradFill>
            <a:gsLst>
              <a:gs pos="0">
                <a:srgbClr val="435D74"/>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21" name="Google Shape;6321;p73"/>
          <p:cNvGrpSpPr/>
          <p:nvPr/>
        </p:nvGrpSpPr>
        <p:grpSpPr>
          <a:xfrm>
            <a:off x="2000561" y="3816542"/>
            <a:ext cx="336675" cy="334710"/>
            <a:chOff x="2657906" y="2241938"/>
            <a:chExt cx="225987" cy="224698"/>
          </a:xfrm>
        </p:grpSpPr>
        <p:sp>
          <p:nvSpPr>
            <p:cNvPr id="6322" name="Google Shape;6322;p73"/>
            <p:cNvSpPr/>
            <p:nvPr/>
          </p:nvSpPr>
          <p:spPr>
            <a:xfrm>
              <a:off x="2682421" y="2272897"/>
              <a:ext cx="169124" cy="162755"/>
            </a:xfrm>
            <a:custGeom>
              <a:avLst/>
              <a:gdLst/>
              <a:ahLst/>
              <a:cxnLst/>
              <a:rect l="l" t="t" r="r" b="b"/>
              <a:pathLst>
                <a:path w="6692" h="6440" extrusionOk="0">
                  <a:moveTo>
                    <a:pt x="3471" y="309"/>
                  </a:moveTo>
                  <a:cubicBezTo>
                    <a:pt x="5084" y="309"/>
                    <a:pt x="6386" y="1617"/>
                    <a:pt x="6386" y="3224"/>
                  </a:cubicBezTo>
                  <a:cubicBezTo>
                    <a:pt x="6386" y="4401"/>
                    <a:pt x="5678" y="5464"/>
                    <a:pt x="4588" y="5916"/>
                  </a:cubicBezTo>
                  <a:cubicBezTo>
                    <a:pt x="4227" y="6066"/>
                    <a:pt x="3849" y="6138"/>
                    <a:pt x="3473" y="6138"/>
                  </a:cubicBezTo>
                  <a:cubicBezTo>
                    <a:pt x="2714" y="6138"/>
                    <a:pt x="1969" y="5842"/>
                    <a:pt x="1411" y="5284"/>
                  </a:cubicBezTo>
                  <a:cubicBezTo>
                    <a:pt x="578" y="4450"/>
                    <a:pt x="332" y="3197"/>
                    <a:pt x="779" y="2107"/>
                  </a:cubicBezTo>
                  <a:cubicBezTo>
                    <a:pt x="1231" y="1023"/>
                    <a:pt x="2294" y="309"/>
                    <a:pt x="3471" y="309"/>
                  </a:cubicBezTo>
                  <a:close/>
                  <a:moveTo>
                    <a:pt x="3480" y="1"/>
                  </a:moveTo>
                  <a:cubicBezTo>
                    <a:pt x="2642" y="1"/>
                    <a:pt x="1816" y="329"/>
                    <a:pt x="1199" y="947"/>
                  </a:cubicBezTo>
                  <a:cubicBezTo>
                    <a:pt x="278" y="1867"/>
                    <a:pt x="0" y="3252"/>
                    <a:pt x="496" y="4450"/>
                  </a:cubicBezTo>
                  <a:cubicBezTo>
                    <a:pt x="997" y="5655"/>
                    <a:pt x="2169" y="6439"/>
                    <a:pt x="3471" y="6439"/>
                  </a:cubicBezTo>
                  <a:cubicBezTo>
                    <a:pt x="5253" y="6439"/>
                    <a:pt x="6691" y="5001"/>
                    <a:pt x="6691" y="3219"/>
                  </a:cubicBezTo>
                  <a:cubicBezTo>
                    <a:pt x="6691" y="1917"/>
                    <a:pt x="5907" y="745"/>
                    <a:pt x="4702" y="244"/>
                  </a:cubicBezTo>
                  <a:cubicBezTo>
                    <a:pt x="4307" y="80"/>
                    <a:pt x="3892" y="1"/>
                    <a:pt x="348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3" name="Google Shape;6323;p73"/>
            <p:cNvSpPr/>
            <p:nvPr/>
          </p:nvSpPr>
          <p:spPr>
            <a:xfrm>
              <a:off x="2723590" y="2319348"/>
              <a:ext cx="81554" cy="69878"/>
            </a:xfrm>
            <a:custGeom>
              <a:avLst/>
              <a:gdLst/>
              <a:ahLst/>
              <a:cxnLst/>
              <a:rect l="l" t="t" r="r" b="b"/>
              <a:pathLst>
                <a:path w="3227" h="2765" extrusionOk="0">
                  <a:moveTo>
                    <a:pt x="1842" y="307"/>
                  </a:moveTo>
                  <a:cubicBezTo>
                    <a:pt x="2436" y="307"/>
                    <a:pt x="2915" y="792"/>
                    <a:pt x="2915" y="1386"/>
                  </a:cubicBezTo>
                  <a:cubicBezTo>
                    <a:pt x="2915" y="2032"/>
                    <a:pt x="2386" y="2460"/>
                    <a:pt x="1835" y="2460"/>
                  </a:cubicBezTo>
                  <a:cubicBezTo>
                    <a:pt x="1572" y="2460"/>
                    <a:pt x="1303" y="2362"/>
                    <a:pt x="1085" y="2144"/>
                  </a:cubicBezTo>
                  <a:cubicBezTo>
                    <a:pt x="409" y="1468"/>
                    <a:pt x="888" y="313"/>
                    <a:pt x="1842" y="313"/>
                  </a:cubicBezTo>
                  <a:lnTo>
                    <a:pt x="1842" y="307"/>
                  </a:lnTo>
                  <a:close/>
                  <a:moveTo>
                    <a:pt x="1833" y="0"/>
                  </a:moveTo>
                  <a:cubicBezTo>
                    <a:pt x="1494" y="0"/>
                    <a:pt x="1148" y="126"/>
                    <a:pt x="867" y="405"/>
                  </a:cubicBezTo>
                  <a:cubicBezTo>
                    <a:pt x="0" y="1277"/>
                    <a:pt x="616" y="2765"/>
                    <a:pt x="1842" y="2765"/>
                  </a:cubicBezTo>
                  <a:cubicBezTo>
                    <a:pt x="2605" y="2759"/>
                    <a:pt x="3221" y="2144"/>
                    <a:pt x="3226" y="1381"/>
                  </a:cubicBezTo>
                  <a:cubicBezTo>
                    <a:pt x="3226" y="551"/>
                    <a:pt x="2544" y="0"/>
                    <a:pt x="183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4" name="Google Shape;6324;p73"/>
            <p:cNvSpPr/>
            <p:nvPr/>
          </p:nvSpPr>
          <p:spPr>
            <a:xfrm>
              <a:off x="2723590" y="2319348"/>
              <a:ext cx="81554" cy="69878"/>
            </a:xfrm>
            <a:custGeom>
              <a:avLst/>
              <a:gdLst/>
              <a:ahLst/>
              <a:cxnLst/>
              <a:rect l="l" t="t" r="r" b="b"/>
              <a:pathLst>
                <a:path w="3227" h="2765" extrusionOk="0">
                  <a:moveTo>
                    <a:pt x="1842" y="307"/>
                  </a:moveTo>
                  <a:cubicBezTo>
                    <a:pt x="2436" y="307"/>
                    <a:pt x="2915" y="792"/>
                    <a:pt x="2915" y="1386"/>
                  </a:cubicBezTo>
                  <a:cubicBezTo>
                    <a:pt x="2915" y="2032"/>
                    <a:pt x="2386" y="2460"/>
                    <a:pt x="1835" y="2460"/>
                  </a:cubicBezTo>
                  <a:cubicBezTo>
                    <a:pt x="1572" y="2460"/>
                    <a:pt x="1303" y="2362"/>
                    <a:pt x="1085" y="2144"/>
                  </a:cubicBezTo>
                  <a:cubicBezTo>
                    <a:pt x="409" y="1468"/>
                    <a:pt x="888" y="313"/>
                    <a:pt x="1842" y="313"/>
                  </a:cubicBezTo>
                  <a:lnTo>
                    <a:pt x="1842" y="307"/>
                  </a:lnTo>
                  <a:close/>
                  <a:moveTo>
                    <a:pt x="1833" y="0"/>
                  </a:moveTo>
                  <a:cubicBezTo>
                    <a:pt x="1494" y="0"/>
                    <a:pt x="1148" y="126"/>
                    <a:pt x="867" y="405"/>
                  </a:cubicBezTo>
                  <a:cubicBezTo>
                    <a:pt x="0" y="1277"/>
                    <a:pt x="616" y="2765"/>
                    <a:pt x="1842" y="2765"/>
                  </a:cubicBezTo>
                  <a:cubicBezTo>
                    <a:pt x="2605" y="2759"/>
                    <a:pt x="3221" y="2144"/>
                    <a:pt x="3226" y="1381"/>
                  </a:cubicBezTo>
                  <a:cubicBezTo>
                    <a:pt x="3226" y="551"/>
                    <a:pt x="2544" y="0"/>
                    <a:pt x="183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5" name="Google Shape;6325;p73"/>
            <p:cNvSpPr/>
            <p:nvPr/>
          </p:nvSpPr>
          <p:spPr>
            <a:xfrm>
              <a:off x="2665741" y="2257455"/>
              <a:ext cx="201371" cy="193739"/>
            </a:xfrm>
            <a:custGeom>
              <a:avLst/>
              <a:gdLst/>
              <a:ahLst/>
              <a:cxnLst/>
              <a:rect l="l" t="t" r="r" b="b"/>
              <a:pathLst>
                <a:path w="7968" h="7666" extrusionOk="0">
                  <a:moveTo>
                    <a:pt x="4131" y="304"/>
                  </a:moveTo>
                  <a:cubicBezTo>
                    <a:pt x="6082" y="310"/>
                    <a:pt x="7657" y="1885"/>
                    <a:pt x="7657" y="3835"/>
                  </a:cubicBezTo>
                  <a:cubicBezTo>
                    <a:pt x="7657" y="5263"/>
                    <a:pt x="6801" y="6549"/>
                    <a:pt x="5482" y="7094"/>
                  </a:cubicBezTo>
                  <a:cubicBezTo>
                    <a:pt x="5046" y="7274"/>
                    <a:pt x="4588" y="7362"/>
                    <a:pt x="4134" y="7362"/>
                  </a:cubicBezTo>
                  <a:cubicBezTo>
                    <a:pt x="3216" y="7362"/>
                    <a:pt x="2315" y="7003"/>
                    <a:pt x="1641" y="6325"/>
                  </a:cubicBezTo>
                  <a:cubicBezTo>
                    <a:pt x="633" y="5317"/>
                    <a:pt x="328" y="3803"/>
                    <a:pt x="878" y="2484"/>
                  </a:cubicBezTo>
                  <a:cubicBezTo>
                    <a:pt x="1423" y="1165"/>
                    <a:pt x="2709" y="310"/>
                    <a:pt x="4131" y="310"/>
                  </a:cubicBezTo>
                  <a:lnTo>
                    <a:pt x="4131" y="304"/>
                  </a:lnTo>
                  <a:close/>
                  <a:moveTo>
                    <a:pt x="4133" y="1"/>
                  </a:moveTo>
                  <a:cubicBezTo>
                    <a:pt x="3135" y="1"/>
                    <a:pt x="2155" y="390"/>
                    <a:pt x="1423" y="1122"/>
                  </a:cubicBezTo>
                  <a:cubicBezTo>
                    <a:pt x="328" y="2217"/>
                    <a:pt x="1" y="3868"/>
                    <a:pt x="595" y="5301"/>
                  </a:cubicBezTo>
                  <a:cubicBezTo>
                    <a:pt x="1183" y="6729"/>
                    <a:pt x="2584" y="7666"/>
                    <a:pt x="4131" y="7666"/>
                  </a:cubicBezTo>
                  <a:cubicBezTo>
                    <a:pt x="6251" y="7660"/>
                    <a:pt x="7962" y="5949"/>
                    <a:pt x="7967" y="3830"/>
                  </a:cubicBezTo>
                  <a:cubicBezTo>
                    <a:pt x="7967" y="2282"/>
                    <a:pt x="7030" y="882"/>
                    <a:pt x="5602" y="293"/>
                  </a:cubicBezTo>
                  <a:cubicBezTo>
                    <a:pt x="5127" y="96"/>
                    <a:pt x="4628" y="1"/>
                    <a:pt x="4133"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6" name="Google Shape;6326;p73"/>
            <p:cNvSpPr/>
            <p:nvPr/>
          </p:nvSpPr>
          <p:spPr>
            <a:xfrm>
              <a:off x="2832236" y="2350382"/>
              <a:ext cx="51657" cy="7860"/>
            </a:xfrm>
            <a:custGeom>
              <a:avLst/>
              <a:gdLst/>
              <a:ahLst/>
              <a:cxnLst/>
              <a:rect l="l" t="t" r="r" b="b"/>
              <a:pathLst>
                <a:path w="2044" h="311" extrusionOk="0">
                  <a:moveTo>
                    <a:pt x="153" y="0"/>
                  </a:moveTo>
                  <a:cubicBezTo>
                    <a:pt x="66" y="0"/>
                    <a:pt x="1" y="71"/>
                    <a:pt x="1" y="153"/>
                  </a:cubicBezTo>
                  <a:cubicBezTo>
                    <a:pt x="1" y="240"/>
                    <a:pt x="66" y="311"/>
                    <a:pt x="153" y="311"/>
                  </a:cubicBezTo>
                  <a:lnTo>
                    <a:pt x="1837" y="311"/>
                  </a:lnTo>
                  <a:cubicBezTo>
                    <a:pt x="2044" y="311"/>
                    <a:pt x="2044" y="0"/>
                    <a:pt x="183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7" name="Google Shape;6327;p73"/>
            <p:cNvSpPr/>
            <p:nvPr/>
          </p:nvSpPr>
          <p:spPr>
            <a:xfrm>
              <a:off x="2723716" y="2350382"/>
              <a:ext cx="94216" cy="7860"/>
            </a:xfrm>
            <a:custGeom>
              <a:avLst/>
              <a:gdLst/>
              <a:ahLst/>
              <a:cxnLst/>
              <a:rect l="l" t="t" r="r" b="b"/>
              <a:pathLst>
                <a:path w="3728" h="311" extrusionOk="0">
                  <a:moveTo>
                    <a:pt x="153" y="0"/>
                  </a:moveTo>
                  <a:cubicBezTo>
                    <a:pt x="66" y="0"/>
                    <a:pt x="1" y="71"/>
                    <a:pt x="1" y="153"/>
                  </a:cubicBezTo>
                  <a:cubicBezTo>
                    <a:pt x="1" y="240"/>
                    <a:pt x="66" y="311"/>
                    <a:pt x="153" y="311"/>
                  </a:cubicBezTo>
                  <a:lnTo>
                    <a:pt x="3526" y="311"/>
                  </a:lnTo>
                  <a:cubicBezTo>
                    <a:pt x="3728" y="311"/>
                    <a:pt x="3728" y="0"/>
                    <a:pt x="352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8" name="Google Shape;6328;p73"/>
            <p:cNvSpPr/>
            <p:nvPr/>
          </p:nvSpPr>
          <p:spPr>
            <a:xfrm>
              <a:off x="2657906" y="2350382"/>
              <a:ext cx="51657" cy="7860"/>
            </a:xfrm>
            <a:custGeom>
              <a:avLst/>
              <a:gdLst/>
              <a:ahLst/>
              <a:cxnLst/>
              <a:rect l="l" t="t" r="r" b="b"/>
              <a:pathLst>
                <a:path w="2044" h="311" extrusionOk="0">
                  <a:moveTo>
                    <a:pt x="153" y="0"/>
                  </a:moveTo>
                  <a:cubicBezTo>
                    <a:pt x="65" y="0"/>
                    <a:pt x="0" y="71"/>
                    <a:pt x="0" y="153"/>
                  </a:cubicBezTo>
                  <a:cubicBezTo>
                    <a:pt x="0" y="240"/>
                    <a:pt x="65" y="311"/>
                    <a:pt x="153" y="311"/>
                  </a:cubicBezTo>
                  <a:lnTo>
                    <a:pt x="1836" y="311"/>
                  </a:lnTo>
                  <a:cubicBezTo>
                    <a:pt x="2043" y="311"/>
                    <a:pt x="2043" y="0"/>
                    <a:pt x="183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9" name="Google Shape;6329;p73"/>
            <p:cNvSpPr/>
            <p:nvPr/>
          </p:nvSpPr>
          <p:spPr>
            <a:xfrm>
              <a:off x="2766275" y="2307824"/>
              <a:ext cx="7885" cy="92952"/>
            </a:xfrm>
            <a:custGeom>
              <a:avLst/>
              <a:gdLst/>
              <a:ahLst/>
              <a:cxnLst/>
              <a:rect l="l" t="t" r="r" b="b"/>
              <a:pathLst>
                <a:path w="312" h="3678" extrusionOk="0">
                  <a:moveTo>
                    <a:pt x="153" y="1"/>
                  </a:moveTo>
                  <a:cubicBezTo>
                    <a:pt x="71" y="1"/>
                    <a:pt x="0" y="66"/>
                    <a:pt x="0" y="153"/>
                  </a:cubicBezTo>
                  <a:lnTo>
                    <a:pt x="0" y="3526"/>
                  </a:lnTo>
                  <a:cubicBezTo>
                    <a:pt x="0" y="3627"/>
                    <a:pt x="78" y="3677"/>
                    <a:pt x="156" y="3677"/>
                  </a:cubicBezTo>
                  <a:cubicBezTo>
                    <a:pt x="233" y="3677"/>
                    <a:pt x="311" y="3627"/>
                    <a:pt x="311" y="3526"/>
                  </a:cubicBezTo>
                  <a:lnTo>
                    <a:pt x="311" y="153"/>
                  </a:lnTo>
                  <a:cubicBezTo>
                    <a:pt x="311" y="66"/>
                    <a:pt x="240" y="1"/>
                    <a:pt x="153"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0" name="Google Shape;6330;p73"/>
            <p:cNvSpPr/>
            <p:nvPr/>
          </p:nvSpPr>
          <p:spPr>
            <a:xfrm>
              <a:off x="2766275" y="2241938"/>
              <a:ext cx="7885" cy="50343"/>
            </a:xfrm>
            <a:custGeom>
              <a:avLst/>
              <a:gdLst/>
              <a:ahLst/>
              <a:cxnLst/>
              <a:rect l="l" t="t" r="r" b="b"/>
              <a:pathLst>
                <a:path w="312" h="1992" extrusionOk="0">
                  <a:moveTo>
                    <a:pt x="156" y="0"/>
                  </a:moveTo>
                  <a:cubicBezTo>
                    <a:pt x="78" y="0"/>
                    <a:pt x="0" y="52"/>
                    <a:pt x="0" y="155"/>
                  </a:cubicBezTo>
                  <a:lnTo>
                    <a:pt x="0" y="1839"/>
                  </a:lnTo>
                  <a:cubicBezTo>
                    <a:pt x="0" y="1926"/>
                    <a:pt x="71" y="1992"/>
                    <a:pt x="153" y="1992"/>
                  </a:cubicBezTo>
                  <a:cubicBezTo>
                    <a:pt x="240" y="1992"/>
                    <a:pt x="311" y="1926"/>
                    <a:pt x="311" y="1839"/>
                  </a:cubicBezTo>
                  <a:lnTo>
                    <a:pt x="311" y="155"/>
                  </a:lnTo>
                  <a:cubicBezTo>
                    <a:pt x="311" y="52"/>
                    <a:pt x="233" y="0"/>
                    <a:pt x="15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1" name="Google Shape;6331;p73"/>
            <p:cNvSpPr/>
            <p:nvPr/>
          </p:nvSpPr>
          <p:spPr>
            <a:xfrm>
              <a:off x="2766275" y="2416268"/>
              <a:ext cx="7885" cy="50368"/>
            </a:xfrm>
            <a:custGeom>
              <a:avLst/>
              <a:gdLst/>
              <a:ahLst/>
              <a:cxnLst/>
              <a:rect l="l" t="t" r="r" b="b"/>
              <a:pathLst>
                <a:path w="312" h="1993" extrusionOk="0">
                  <a:moveTo>
                    <a:pt x="156" y="1"/>
                  </a:moveTo>
                  <a:cubicBezTo>
                    <a:pt x="78" y="1"/>
                    <a:pt x="0" y="52"/>
                    <a:pt x="0" y="156"/>
                  </a:cubicBezTo>
                  <a:lnTo>
                    <a:pt x="0" y="1840"/>
                  </a:lnTo>
                  <a:cubicBezTo>
                    <a:pt x="0" y="1927"/>
                    <a:pt x="71" y="1992"/>
                    <a:pt x="153" y="1992"/>
                  </a:cubicBezTo>
                  <a:cubicBezTo>
                    <a:pt x="240" y="1992"/>
                    <a:pt x="311" y="1927"/>
                    <a:pt x="311" y="1840"/>
                  </a:cubicBezTo>
                  <a:lnTo>
                    <a:pt x="311" y="156"/>
                  </a:lnTo>
                  <a:cubicBezTo>
                    <a:pt x="311" y="52"/>
                    <a:pt x="233" y="1"/>
                    <a:pt x="15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2" name="Google Shape;6332;p73"/>
          <p:cNvGrpSpPr/>
          <p:nvPr/>
        </p:nvGrpSpPr>
        <p:grpSpPr>
          <a:xfrm>
            <a:off x="4116787" y="3256553"/>
            <a:ext cx="447728" cy="1135923"/>
            <a:chOff x="4116787" y="3256553"/>
            <a:chExt cx="447728" cy="1135923"/>
          </a:xfrm>
        </p:grpSpPr>
        <p:sp>
          <p:nvSpPr>
            <p:cNvPr id="6333" name="Google Shape;6333;p73"/>
            <p:cNvSpPr/>
            <p:nvPr/>
          </p:nvSpPr>
          <p:spPr>
            <a:xfrm>
              <a:off x="4116787" y="3256553"/>
              <a:ext cx="447728" cy="1135923"/>
            </a:xfrm>
            <a:custGeom>
              <a:avLst/>
              <a:gdLst/>
              <a:ahLst/>
              <a:cxnLst/>
              <a:rect l="l" t="t" r="r" b="b"/>
              <a:pathLst>
                <a:path w="17716" h="44947" extrusionOk="0">
                  <a:moveTo>
                    <a:pt x="8708" y="1"/>
                  </a:moveTo>
                  <a:cubicBezTo>
                    <a:pt x="8000" y="1"/>
                    <a:pt x="6261" y="235"/>
                    <a:pt x="6594" y="2603"/>
                  </a:cubicBezTo>
                  <a:cubicBezTo>
                    <a:pt x="6594" y="2603"/>
                    <a:pt x="6535" y="2587"/>
                    <a:pt x="6464" y="2587"/>
                  </a:cubicBezTo>
                  <a:cubicBezTo>
                    <a:pt x="6333" y="2587"/>
                    <a:pt x="6160" y="2641"/>
                    <a:pt x="6212" y="2946"/>
                  </a:cubicBezTo>
                  <a:cubicBezTo>
                    <a:pt x="6294" y="3415"/>
                    <a:pt x="6463" y="3965"/>
                    <a:pt x="7041" y="3965"/>
                  </a:cubicBezTo>
                  <a:cubicBezTo>
                    <a:pt x="7041" y="3965"/>
                    <a:pt x="7052" y="4690"/>
                    <a:pt x="7586" y="5022"/>
                  </a:cubicBezTo>
                  <a:cubicBezTo>
                    <a:pt x="7586" y="5022"/>
                    <a:pt x="7716" y="5720"/>
                    <a:pt x="7624" y="5851"/>
                  </a:cubicBezTo>
                  <a:cubicBezTo>
                    <a:pt x="7526" y="5982"/>
                    <a:pt x="5749" y="7224"/>
                    <a:pt x="5172" y="7278"/>
                  </a:cubicBezTo>
                  <a:cubicBezTo>
                    <a:pt x="4589" y="7338"/>
                    <a:pt x="2801" y="7758"/>
                    <a:pt x="2774" y="9725"/>
                  </a:cubicBezTo>
                  <a:cubicBezTo>
                    <a:pt x="2752" y="11687"/>
                    <a:pt x="2622" y="12259"/>
                    <a:pt x="2442" y="12542"/>
                  </a:cubicBezTo>
                  <a:cubicBezTo>
                    <a:pt x="2267" y="12825"/>
                    <a:pt x="2148" y="14640"/>
                    <a:pt x="2197" y="15485"/>
                  </a:cubicBezTo>
                  <a:cubicBezTo>
                    <a:pt x="2246" y="16324"/>
                    <a:pt x="1390" y="18422"/>
                    <a:pt x="1543" y="20874"/>
                  </a:cubicBezTo>
                  <a:cubicBezTo>
                    <a:pt x="1543" y="20874"/>
                    <a:pt x="665" y="21691"/>
                    <a:pt x="595" y="22334"/>
                  </a:cubicBezTo>
                  <a:cubicBezTo>
                    <a:pt x="524" y="22971"/>
                    <a:pt x="1" y="23838"/>
                    <a:pt x="61" y="23958"/>
                  </a:cubicBezTo>
                  <a:cubicBezTo>
                    <a:pt x="87" y="24009"/>
                    <a:pt x="167" y="24037"/>
                    <a:pt x="261" y="24037"/>
                  </a:cubicBezTo>
                  <a:cubicBezTo>
                    <a:pt x="377" y="24037"/>
                    <a:pt x="515" y="23994"/>
                    <a:pt x="605" y="23898"/>
                  </a:cubicBezTo>
                  <a:cubicBezTo>
                    <a:pt x="774" y="23718"/>
                    <a:pt x="1036" y="23386"/>
                    <a:pt x="1036" y="23386"/>
                  </a:cubicBezTo>
                  <a:lnTo>
                    <a:pt x="1036" y="23386"/>
                  </a:lnTo>
                  <a:cubicBezTo>
                    <a:pt x="1036" y="23386"/>
                    <a:pt x="480" y="25511"/>
                    <a:pt x="763" y="25603"/>
                  </a:cubicBezTo>
                  <a:cubicBezTo>
                    <a:pt x="775" y="25607"/>
                    <a:pt x="786" y="25609"/>
                    <a:pt x="797" y="25609"/>
                  </a:cubicBezTo>
                  <a:cubicBezTo>
                    <a:pt x="1101" y="25609"/>
                    <a:pt x="1323" y="24295"/>
                    <a:pt x="1428" y="24143"/>
                  </a:cubicBezTo>
                  <a:cubicBezTo>
                    <a:pt x="1446" y="24117"/>
                    <a:pt x="1460" y="24106"/>
                    <a:pt x="1472" y="24106"/>
                  </a:cubicBezTo>
                  <a:cubicBezTo>
                    <a:pt x="1531" y="24106"/>
                    <a:pt x="1525" y="24383"/>
                    <a:pt x="1494" y="24546"/>
                  </a:cubicBezTo>
                  <a:cubicBezTo>
                    <a:pt x="1457" y="24741"/>
                    <a:pt x="1379" y="25771"/>
                    <a:pt x="1600" y="25771"/>
                  </a:cubicBezTo>
                  <a:cubicBezTo>
                    <a:pt x="1608" y="25771"/>
                    <a:pt x="1616" y="25769"/>
                    <a:pt x="1624" y="25767"/>
                  </a:cubicBezTo>
                  <a:cubicBezTo>
                    <a:pt x="1856" y="25701"/>
                    <a:pt x="1934" y="24271"/>
                    <a:pt x="2035" y="24271"/>
                  </a:cubicBezTo>
                  <a:cubicBezTo>
                    <a:pt x="2043" y="24271"/>
                    <a:pt x="2052" y="24280"/>
                    <a:pt x="2060" y="24301"/>
                  </a:cubicBezTo>
                  <a:cubicBezTo>
                    <a:pt x="2180" y="24573"/>
                    <a:pt x="2006" y="25592"/>
                    <a:pt x="2169" y="25625"/>
                  </a:cubicBezTo>
                  <a:cubicBezTo>
                    <a:pt x="2183" y="25628"/>
                    <a:pt x="2196" y="25629"/>
                    <a:pt x="2208" y="25629"/>
                  </a:cubicBezTo>
                  <a:cubicBezTo>
                    <a:pt x="2340" y="25629"/>
                    <a:pt x="2351" y="25475"/>
                    <a:pt x="2376" y="25380"/>
                  </a:cubicBezTo>
                  <a:cubicBezTo>
                    <a:pt x="2397" y="25279"/>
                    <a:pt x="2346" y="24133"/>
                    <a:pt x="2444" y="24133"/>
                  </a:cubicBezTo>
                  <a:cubicBezTo>
                    <a:pt x="2451" y="24133"/>
                    <a:pt x="2460" y="24140"/>
                    <a:pt x="2469" y="24154"/>
                  </a:cubicBezTo>
                  <a:cubicBezTo>
                    <a:pt x="2600" y="24350"/>
                    <a:pt x="2529" y="25353"/>
                    <a:pt x="2632" y="25385"/>
                  </a:cubicBezTo>
                  <a:cubicBezTo>
                    <a:pt x="2632" y="25385"/>
                    <a:pt x="2672" y="25404"/>
                    <a:pt x="2719" y="25404"/>
                  </a:cubicBezTo>
                  <a:cubicBezTo>
                    <a:pt x="2796" y="25404"/>
                    <a:pt x="2895" y="25356"/>
                    <a:pt x="2889" y="25107"/>
                  </a:cubicBezTo>
                  <a:cubicBezTo>
                    <a:pt x="2878" y="24704"/>
                    <a:pt x="3025" y="22966"/>
                    <a:pt x="3036" y="22563"/>
                  </a:cubicBezTo>
                  <a:cubicBezTo>
                    <a:pt x="3047" y="22007"/>
                    <a:pt x="2731" y="21228"/>
                    <a:pt x="2812" y="21097"/>
                  </a:cubicBezTo>
                  <a:cubicBezTo>
                    <a:pt x="2894" y="20966"/>
                    <a:pt x="3510" y="18950"/>
                    <a:pt x="3782" y="18133"/>
                  </a:cubicBezTo>
                  <a:cubicBezTo>
                    <a:pt x="4055" y="17315"/>
                    <a:pt x="4055" y="15185"/>
                    <a:pt x="4224" y="14912"/>
                  </a:cubicBezTo>
                  <a:cubicBezTo>
                    <a:pt x="4353" y="14693"/>
                    <a:pt x="4648" y="13388"/>
                    <a:pt x="4852" y="13388"/>
                  </a:cubicBezTo>
                  <a:cubicBezTo>
                    <a:pt x="4907" y="13388"/>
                    <a:pt x="4955" y="13481"/>
                    <a:pt x="4992" y="13714"/>
                  </a:cubicBezTo>
                  <a:cubicBezTo>
                    <a:pt x="5172" y="14814"/>
                    <a:pt x="5444" y="17517"/>
                    <a:pt x="5362" y="18111"/>
                  </a:cubicBezTo>
                  <a:cubicBezTo>
                    <a:pt x="5275" y="18705"/>
                    <a:pt x="5041" y="19724"/>
                    <a:pt x="5101" y="20301"/>
                  </a:cubicBezTo>
                  <a:cubicBezTo>
                    <a:pt x="5161" y="20884"/>
                    <a:pt x="4540" y="22067"/>
                    <a:pt x="4425" y="23418"/>
                  </a:cubicBezTo>
                  <a:cubicBezTo>
                    <a:pt x="4316" y="24770"/>
                    <a:pt x="4556" y="28311"/>
                    <a:pt x="4758" y="29227"/>
                  </a:cubicBezTo>
                  <a:cubicBezTo>
                    <a:pt x="4959" y="30137"/>
                    <a:pt x="4316" y="32060"/>
                    <a:pt x="4245" y="32447"/>
                  </a:cubicBezTo>
                  <a:cubicBezTo>
                    <a:pt x="4175" y="32840"/>
                    <a:pt x="4185" y="33929"/>
                    <a:pt x="4104" y="35330"/>
                  </a:cubicBezTo>
                  <a:cubicBezTo>
                    <a:pt x="4022" y="36730"/>
                    <a:pt x="4458" y="39760"/>
                    <a:pt x="4294" y="40283"/>
                  </a:cubicBezTo>
                  <a:cubicBezTo>
                    <a:pt x="4125" y="40806"/>
                    <a:pt x="1259" y="44032"/>
                    <a:pt x="1614" y="44538"/>
                  </a:cubicBezTo>
                  <a:cubicBezTo>
                    <a:pt x="1806" y="44809"/>
                    <a:pt x="2162" y="44946"/>
                    <a:pt x="2527" y="44946"/>
                  </a:cubicBezTo>
                  <a:cubicBezTo>
                    <a:pt x="2845" y="44946"/>
                    <a:pt x="3169" y="44842"/>
                    <a:pt x="3395" y="44631"/>
                  </a:cubicBezTo>
                  <a:cubicBezTo>
                    <a:pt x="3875" y="44184"/>
                    <a:pt x="4600" y="43520"/>
                    <a:pt x="4970" y="43236"/>
                  </a:cubicBezTo>
                  <a:cubicBezTo>
                    <a:pt x="5335" y="42947"/>
                    <a:pt x="6191" y="42795"/>
                    <a:pt x="6060" y="41089"/>
                  </a:cubicBezTo>
                  <a:cubicBezTo>
                    <a:pt x="6060" y="41089"/>
                    <a:pt x="5831" y="38550"/>
                    <a:pt x="6616" y="36872"/>
                  </a:cubicBezTo>
                  <a:cubicBezTo>
                    <a:pt x="7400" y="35188"/>
                    <a:pt x="7041" y="32840"/>
                    <a:pt x="7128" y="32082"/>
                  </a:cubicBezTo>
                  <a:cubicBezTo>
                    <a:pt x="7210" y="31325"/>
                    <a:pt x="7280" y="30093"/>
                    <a:pt x="7744" y="29216"/>
                  </a:cubicBezTo>
                  <a:cubicBezTo>
                    <a:pt x="8125" y="28491"/>
                    <a:pt x="8588" y="25936"/>
                    <a:pt x="8855" y="25058"/>
                  </a:cubicBezTo>
                  <a:cubicBezTo>
                    <a:pt x="9128" y="25936"/>
                    <a:pt x="9591" y="28491"/>
                    <a:pt x="9972" y="29216"/>
                  </a:cubicBezTo>
                  <a:cubicBezTo>
                    <a:pt x="10435" y="30093"/>
                    <a:pt x="10506" y="31325"/>
                    <a:pt x="10588" y="32082"/>
                  </a:cubicBezTo>
                  <a:cubicBezTo>
                    <a:pt x="10670" y="32840"/>
                    <a:pt x="10316" y="35188"/>
                    <a:pt x="11100" y="36872"/>
                  </a:cubicBezTo>
                  <a:cubicBezTo>
                    <a:pt x="11879" y="38556"/>
                    <a:pt x="11656" y="41089"/>
                    <a:pt x="11656" y="41089"/>
                  </a:cubicBezTo>
                  <a:cubicBezTo>
                    <a:pt x="11525" y="42789"/>
                    <a:pt x="12381" y="42947"/>
                    <a:pt x="12746" y="43236"/>
                  </a:cubicBezTo>
                  <a:cubicBezTo>
                    <a:pt x="13111" y="43520"/>
                    <a:pt x="13836" y="44184"/>
                    <a:pt x="14321" y="44631"/>
                  </a:cubicBezTo>
                  <a:cubicBezTo>
                    <a:pt x="14546" y="44842"/>
                    <a:pt x="14871" y="44946"/>
                    <a:pt x="15188" y="44946"/>
                  </a:cubicBezTo>
                  <a:cubicBezTo>
                    <a:pt x="15552" y="44946"/>
                    <a:pt x="15908" y="44809"/>
                    <a:pt x="16097" y="44538"/>
                  </a:cubicBezTo>
                  <a:cubicBezTo>
                    <a:pt x="16457" y="44026"/>
                    <a:pt x="13585" y="40806"/>
                    <a:pt x="13421" y="40283"/>
                  </a:cubicBezTo>
                  <a:cubicBezTo>
                    <a:pt x="13253" y="39760"/>
                    <a:pt x="13694" y="36730"/>
                    <a:pt x="13612" y="35330"/>
                  </a:cubicBezTo>
                  <a:cubicBezTo>
                    <a:pt x="13525" y="33929"/>
                    <a:pt x="13541" y="32840"/>
                    <a:pt x="13470" y="32447"/>
                  </a:cubicBezTo>
                  <a:cubicBezTo>
                    <a:pt x="13394" y="32060"/>
                    <a:pt x="12757" y="30137"/>
                    <a:pt x="12958" y="29227"/>
                  </a:cubicBezTo>
                  <a:cubicBezTo>
                    <a:pt x="13160" y="28311"/>
                    <a:pt x="13400" y="24770"/>
                    <a:pt x="13285" y="23418"/>
                  </a:cubicBezTo>
                  <a:cubicBezTo>
                    <a:pt x="13176" y="22067"/>
                    <a:pt x="12555" y="20884"/>
                    <a:pt x="12615" y="20301"/>
                  </a:cubicBezTo>
                  <a:cubicBezTo>
                    <a:pt x="12675" y="19724"/>
                    <a:pt x="12435" y="18705"/>
                    <a:pt x="12353" y="18111"/>
                  </a:cubicBezTo>
                  <a:cubicBezTo>
                    <a:pt x="12272" y="17517"/>
                    <a:pt x="12544" y="14814"/>
                    <a:pt x="12724" y="13714"/>
                  </a:cubicBezTo>
                  <a:cubicBezTo>
                    <a:pt x="12761" y="13482"/>
                    <a:pt x="12809" y="13389"/>
                    <a:pt x="12863" y="13389"/>
                  </a:cubicBezTo>
                  <a:cubicBezTo>
                    <a:pt x="13068" y="13389"/>
                    <a:pt x="13363" y="14697"/>
                    <a:pt x="13492" y="14912"/>
                  </a:cubicBezTo>
                  <a:cubicBezTo>
                    <a:pt x="13656" y="15185"/>
                    <a:pt x="13656" y="17315"/>
                    <a:pt x="13928" y="18133"/>
                  </a:cubicBezTo>
                  <a:cubicBezTo>
                    <a:pt x="14201" y="18950"/>
                    <a:pt x="14822" y="20966"/>
                    <a:pt x="14904" y="21097"/>
                  </a:cubicBezTo>
                  <a:cubicBezTo>
                    <a:pt x="14985" y="21228"/>
                    <a:pt x="14533" y="21893"/>
                    <a:pt x="14789" y="23342"/>
                  </a:cubicBezTo>
                  <a:cubicBezTo>
                    <a:pt x="14865" y="23925"/>
                    <a:pt x="14904" y="24513"/>
                    <a:pt x="14904" y="25102"/>
                  </a:cubicBezTo>
                  <a:cubicBezTo>
                    <a:pt x="14897" y="25359"/>
                    <a:pt x="14969" y="25406"/>
                    <a:pt x="15023" y="25406"/>
                  </a:cubicBezTo>
                  <a:cubicBezTo>
                    <a:pt x="15054" y="25406"/>
                    <a:pt x="15078" y="25391"/>
                    <a:pt x="15078" y="25391"/>
                  </a:cubicBezTo>
                  <a:cubicBezTo>
                    <a:pt x="15187" y="25353"/>
                    <a:pt x="15149" y="24230"/>
                    <a:pt x="15285" y="24029"/>
                  </a:cubicBezTo>
                  <a:cubicBezTo>
                    <a:pt x="15294" y="24015"/>
                    <a:pt x="15302" y="24008"/>
                    <a:pt x="15309" y="24008"/>
                  </a:cubicBezTo>
                  <a:cubicBezTo>
                    <a:pt x="15408" y="24008"/>
                    <a:pt x="15320" y="25278"/>
                    <a:pt x="15345" y="25374"/>
                  </a:cubicBezTo>
                  <a:cubicBezTo>
                    <a:pt x="15365" y="25474"/>
                    <a:pt x="15376" y="25629"/>
                    <a:pt x="15507" y="25629"/>
                  </a:cubicBezTo>
                  <a:cubicBezTo>
                    <a:pt x="15519" y="25629"/>
                    <a:pt x="15532" y="25628"/>
                    <a:pt x="15547" y="25625"/>
                  </a:cubicBezTo>
                  <a:cubicBezTo>
                    <a:pt x="15715" y="25587"/>
                    <a:pt x="15557" y="24383"/>
                    <a:pt x="15677" y="24110"/>
                  </a:cubicBezTo>
                  <a:cubicBezTo>
                    <a:pt x="15685" y="24092"/>
                    <a:pt x="15693" y="24083"/>
                    <a:pt x="15700" y="24083"/>
                  </a:cubicBezTo>
                  <a:cubicBezTo>
                    <a:pt x="15800" y="24083"/>
                    <a:pt x="15863" y="25701"/>
                    <a:pt x="16091" y="25767"/>
                  </a:cubicBezTo>
                  <a:cubicBezTo>
                    <a:pt x="16099" y="25769"/>
                    <a:pt x="16107" y="25770"/>
                    <a:pt x="16114" y="25770"/>
                  </a:cubicBezTo>
                  <a:cubicBezTo>
                    <a:pt x="16337" y="25770"/>
                    <a:pt x="16259" y="24741"/>
                    <a:pt x="16222" y="24546"/>
                  </a:cubicBezTo>
                  <a:cubicBezTo>
                    <a:pt x="16194" y="24377"/>
                    <a:pt x="16231" y="23997"/>
                    <a:pt x="16311" y="23997"/>
                  </a:cubicBezTo>
                  <a:cubicBezTo>
                    <a:pt x="16324" y="23997"/>
                    <a:pt x="16338" y="24007"/>
                    <a:pt x="16353" y="24029"/>
                  </a:cubicBezTo>
                  <a:cubicBezTo>
                    <a:pt x="16454" y="24178"/>
                    <a:pt x="16758" y="25600"/>
                    <a:pt x="16945" y="25600"/>
                  </a:cubicBezTo>
                  <a:cubicBezTo>
                    <a:pt x="16949" y="25600"/>
                    <a:pt x="16954" y="25599"/>
                    <a:pt x="16958" y="25598"/>
                  </a:cubicBezTo>
                  <a:cubicBezTo>
                    <a:pt x="17247" y="25494"/>
                    <a:pt x="16685" y="23386"/>
                    <a:pt x="16685" y="23386"/>
                  </a:cubicBezTo>
                  <a:lnTo>
                    <a:pt x="16685" y="23386"/>
                  </a:lnTo>
                  <a:cubicBezTo>
                    <a:pt x="16685" y="23386"/>
                    <a:pt x="16947" y="23718"/>
                    <a:pt x="17110" y="23892"/>
                  </a:cubicBezTo>
                  <a:cubicBezTo>
                    <a:pt x="17203" y="23991"/>
                    <a:pt x="17343" y="24036"/>
                    <a:pt x="17458" y="24036"/>
                  </a:cubicBezTo>
                  <a:cubicBezTo>
                    <a:pt x="17552" y="24036"/>
                    <a:pt x="17631" y="24006"/>
                    <a:pt x="17655" y="23952"/>
                  </a:cubicBezTo>
                  <a:cubicBezTo>
                    <a:pt x="17715" y="23832"/>
                    <a:pt x="17187" y="22971"/>
                    <a:pt x="17116" y="22334"/>
                  </a:cubicBezTo>
                  <a:cubicBezTo>
                    <a:pt x="17045" y="21691"/>
                    <a:pt x="16168" y="20874"/>
                    <a:pt x="16168" y="20874"/>
                  </a:cubicBezTo>
                  <a:cubicBezTo>
                    <a:pt x="16320" y="18422"/>
                    <a:pt x="15470" y="16324"/>
                    <a:pt x="15519" y="15485"/>
                  </a:cubicBezTo>
                  <a:cubicBezTo>
                    <a:pt x="15563" y="14640"/>
                    <a:pt x="15443" y="12825"/>
                    <a:pt x="15269" y="12542"/>
                  </a:cubicBezTo>
                  <a:cubicBezTo>
                    <a:pt x="15089" y="12259"/>
                    <a:pt x="14958" y="11692"/>
                    <a:pt x="14936" y="9725"/>
                  </a:cubicBezTo>
                  <a:cubicBezTo>
                    <a:pt x="14914" y="7758"/>
                    <a:pt x="13122" y="7338"/>
                    <a:pt x="12544" y="7278"/>
                  </a:cubicBezTo>
                  <a:cubicBezTo>
                    <a:pt x="11961" y="7224"/>
                    <a:pt x="10185" y="5976"/>
                    <a:pt x="10092" y="5851"/>
                  </a:cubicBezTo>
                  <a:cubicBezTo>
                    <a:pt x="9994" y="5725"/>
                    <a:pt x="10125" y="5022"/>
                    <a:pt x="10125" y="5022"/>
                  </a:cubicBezTo>
                  <a:cubicBezTo>
                    <a:pt x="10659" y="4690"/>
                    <a:pt x="10670" y="3965"/>
                    <a:pt x="10670" y="3965"/>
                  </a:cubicBezTo>
                  <a:cubicBezTo>
                    <a:pt x="11253" y="3965"/>
                    <a:pt x="11422" y="3420"/>
                    <a:pt x="11498" y="2946"/>
                  </a:cubicBezTo>
                  <a:cubicBezTo>
                    <a:pt x="11550" y="2641"/>
                    <a:pt x="11381" y="2585"/>
                    <a:pt x="11251" y="2585"/>
                  </a:cubicBezTo>
                  <a:cubicBezTo>
                    <a:pt x="11177" y="2585"/>
                    <a:pt x="11117" y="2603"/>
                    <a:pt x="11117" y="2603"/>
                  </a:cubicBezTo>
                  <a:cubicBezTo>
                    <a:pt x="11450" y="235"/>
                    <a:pt x="9715" y="1"/>
                    <a:pt x="9003" y="1"/>
                  </a:cubicBezTo>
                  <a:cubicBezTo>
                    <a:pt x="8947" y="1"/>
                    <a:pt x="8897" y="2"/>
                    <a:pt x="8855" y="4"/>
                  </a:cubicBezTo>
                  <a:cubicBezTo>
                    <a:pt x="8814" y="2"/>
                    <a:pt x="8764" y="1"/>
                    <a:pt x="870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34" name="Google Shape;6334;p73"/>
            <p:cNvGrpSpPr/>
            <p:nvPr/>
          </p:nvGrpSpPr>
          <p:grpSpPr>
            <a:xfrm>
              <a:off x="4135514" y="3261886"/>
              <a:ext cx="409996" cy="1125132"/>
              <a:chOff x="4135514" y="3261886"/>
              <a:chExt cx="409996" cy="1125132"/>
            </a:xfrm>
          </p:grpSpPr>
          <p:sp>
            <p:nvSpPr>
              <p:cNvPr id="6335" name="Google Shape;6335;p73"/>
              <p:cNvSpPr/>
              <p:nvPr/>
            </p:nvSpPr>
            <p:spPr>
              <a:xfrm>
                <a:off x="4162100" y="4273342"/>
                <a:ext cx="104805" cy="113676"/>
              </a:xfrm>
              <a:custGeom>
                <a:avLst/>
                <a:gdLst/>
                <a:ahLst/>
                <a:cxnLst/>
                <a:rect l="l" t="t" r="r" b="b"/>
                <a:pathLst>
                  <a:path w="4147" h="4498" extrusionOk="0">
                    <a:moveTo>
                      <a:pt x="2730" y="1"/>
                    </a:moveTo>
                    <a:cubicBezTo>
                      <a:pt x="2725" y="39"/>
                      <a:pt x="2714" y="77"/>
                      <a:pt x="2703" y="115"/>
                    </a:cubicBezTo>
                    <a:cubicBezTo>
                      <a:pt x="2638" y="328"/>
                      <a:pt x="2305" y="769"/>
                      <a:pt x="1728" y="1532"/>
                    </a:cubicBezTo>
                    <a:cubicBezTo>
                      <a:pt x="1319" y="2066"/>
                      <a:pt x="861" y="2665"/>
                      <a:pt x="518" y="3183"/>
                    </a:cubicBezTo>
                    <a:cubicBezTo>
                      <a:pt x="22" y="3929"/>
                      <a:pt x="0" y="4147"/>
                      <a:pt x="6" y="4191"/>
                    </a:cubicBezTo>
                    <a:cubicBezTo>
                      <a:pt x="147" y="4382"/>
                      <a:pt x="414" y="4496"/>
                      <a:pt x="730" y="4496"/>
                    </a:cubicBezTo>
                    <a:cubicBezTo>
                      <a:pt x="744" y="4497"/>
                      <a:pt x="758" y="4497"/>
                      <a:pt x="772" y="4497"/>
                    </a:cubicBezTo>
                    <a:cubicBezTo>
                      <a:pt x="1019" y="4497"/>
                      <a:pt x="1259" y="4405"/>
                      <a:pt x="1450" y="4240"/>
                    </a:cubicBezTo>
                    <a:cubicBezTo>
                      <a:pt x="1957" y="3771"/>
                      <a:pt x="2670" y="3118"/>
                      <a:pt x="3041" y="2829"/>
                    </a:cubicBezTo>
                    <a:cubicBezTo>
                      <a:pt x="3117" y="2774"/>
                      <a:pt x="3193" y="2725"/>
                      <a:pt x="3275" y="2676"/>
                    </a:cubicBezTo>
                    <a:cubicBezTo>
                      <a:pt x="3662" y="2453"/>
                      <a:pt x="4147" y="2164"/>
                      <a:pt x="4049" y="878"/>
                    </a:cubicBezTo>
                    <a:cubicBezTo>
                      <a:pt x="4043" y="851"/>
                      <a:pt x="4027" y="638"/>
                      <a:pt x="4022" y="317"/>
                    </a:cubicBezTo>
                    <a:cubicBezTo>
                      <a:pt x="3842" y="224"/>
                      <a:pt x="3662" y="159"/>
                      <a:pt x="3471" y="110"/>
                    </a:cubicBezTo>
                    <a:cubicBezTo>
                      <a:pt x="3455" y="119"/>
                      <a:pt x="3437" y="123"/>
                      <a:pt x="3420" y="123"/>
                    </a:cubicBezTo>
                    <a:cubicBezTo>
                      <a:pt x="3388" y="123"/>
                      <a:pt x="3357" y="108"/>
                      <a:pt x="3335" y="83"/>
                    </a:cubicBezTo>
                    <a:cubicBezTo>
                      <a:pt x="3133" y="39"/>
                      <a:pt x="2932" y="12"/>
                      <a:pt x="2730"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6" name="Google Shape;6336;p73"/>
              <p:cNvSpPr/>
              <p:nvPr/>
            </p:nvSpPr>
            <p:spPr>
              <a:xfrm>
                <a:off x="4225029" y="4031661"/>
                <a:ext cx="52491" cy="238825"/>
              </a:xfrm>
              <a:custGeom>
                <a:avLst/>
                <a:gdLst/>
                <a:ahLst/>
                <a:cxnLst/>
                <a:rect l="l" t="t" r="r" b="b"/>
                <a:pathLst>
                  <a:path w="2077" h="9450" extrusionOk="0">
                    <a:moveTo>
                      <a:pt x="616" y="1"/>
                    </a:moveTo>
                    <a:cubicBezTo>
                      <a:pt x="524" y="508"/>
                      <a:pt x="387" y="1014"/>
                      <a:pt x="284" y="1396"/>
                    </a:cubicBezTo>
                    <a:cubicBezTo>
                      <a:pt x="229" y="1586"/>
                      <a:pt x="186" y="1745"/>
                      <a:pt x="175" y="1821"/>
                    </a:cubicBezTo>
                    <a:cubicBezTo>
                      <a:pt x="137" y="2022"/>
                      <a:pt x="126" y="2464"/>
                      <a:pt x="104" y="3020"/>
                    </a:cubicBezTo>
                    <a:cubicBezTo>
                      <a:pt x="93" y="3477"/>
                      <a:pt x="71" y="4049"/>
                      <a:pt x="39" y="4676"/>
                    </a:cubicBezTo>
                    <a:cubicBezTo>
                      <a:pt x="1" y="5346"/>
                      <a:pt x="82" y="6436"/>
                      <a:pt x="159" y="7401"/>
                    </a:cubicBezTo>
                    <a:cubicBezTo>
                      <a:pt x="229" y="8321"/>
                      <a:pt x="278" y="8981"/>
                      <a:pt x="262" y="9379"/>
                    </a:cubicBezTo>
                    <a:cubicBezTo>
                      <a:pt x="453" y="9389"/>
                      <a:pt x="643" y="9411"/>
                      <a:pt x="834" y="9449"/>
                    </a:cubicBezTo>
                    <a:cubicBezTo>
                      <a:pt x="829" y="7902"/>
                      <a:pt x="774" y="6349"/>
                      <a:pt x="1243" y="4850"/>
                    </a:cubicBezTo>
                    <a:cubicBezTo>
                      <a:pt x="1711" y="3352"/>
                      <a:pt x="2077" y="1772"/>
                      <a:pt x="1886" y="186"/>
                    </a:cubicBezTo>
                    <a:cubicBezTo>
                      <a:pt x="1886" y="181"/>
                      <a:pt x="1886" y="175"/>
                      <a:pt x="1886" y="164"/>
                    </a:cubicBezTo>
                    <a:cubicBezTo>
                      <a:pt x="1818" y="169"/>
                      <a:pt x="1749" y="171"/>
                      <a:pt x="1681" y="171"/>
                    </a:cubicBezTo>
                    <a:cubicBezTo>
                      <a:pt x="1319" y="171"/>
                      <a:pt x="960" y="111"/>
                      <a:pt x="616"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7" name="Google Shape;6337;p73"/>
              <p:cNvSpPr/>
              <p:nvPr/>
            </p:nvSpPr>
            <p:spPr>
              <a:xfrm>
                <a:off x="4241001" y="3987611"/>
                <a:ext cx="31843" cy="43469"/>
              </a:xfrm>
              <a:custGeom>
                <a:avLst/>
                <a:gdLst/>
                <a:ahLst/>
                <a:cxnLst/>
                <a:rect l="l" t="t" r="r" b="b"/>
                <a:pathLst>
                  <a:path w="1260" h="1720" extrusionOk="0">
                    <a:moveTo>
                      <a:pt x="1" y="0"/>
                    </a:moveTo>
                    <a:lnTo>
                      <a:pt x="1" y="0"/>
                    </a:lnTo>
                    <a:cubicBezTo>
                      <a:pt x="17" y="98"/>
                      <a:pt x="33" y="185"/>
                      <a:pt x="50" y="256"/>
                    </a:cubicBezTo>
                    <a:cubicBezTo>
                      <a:pt x="126" y="605"/>
                      <a:pt x="93" y="1074"/>
                      <a:pt x="17" y="1548"/>
                    </a:cubicBezTo>
                    <a:cubicBezTo>
                      <a:pt x="345" y="1663"/>
                      <a:pt x="690" y="1719"/>
                      <a:pt x="1037" y="1719"/>
                    </a:cubicBezTo>
                    <a:cubicBezTo>
                      <a:pt x="1082" y="1719"/>
                      <a:pt x="1127" y="1718"/>
                      <a:pt x="1172" y="1717"/>
                    </a:cubicBezTo>
                    <a:cubicBezTo>
                      <a:pt x="1156" y="1575"/>
                      <a:pt x="1156" y="1428"/>
                      <a:pt x="1167" y="1286"/>
                    </a:cubicBezTo>
                    <a:cubicBezTo>
                      <a:pt x="1167" y="1025"/>
                      <a:pt x="1156" y="670"/>
                      <a:pt x="1259" y="409"/>
                    </a:cubicBezTo>
                    <a:cubicBezTo>
                      <a:pt x="818" y="338"/>
                      <a:pt x="398" y="196"/>
                      <a:pt x="1"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8" name="Google Shape;6338;p73"/>
              <p:cNvSpPr/>
              <p:nvPr/>
            </p:nvSpPr>
            <p:spPr>
              <a:xfrm>
                <a:off x="4275296" y="3998882"/>
                <a:ext cx="28533" cy="31843"/>
              </a:xfrm>
              <a:custGeom>
                <a:avLst/>
                <a:gdLst/>
                <a:ahLst/>
                <a:cxnLst/>
                <a:rect l="l" t="t" r="r" b="b"/>
                <a:pathLst>
                  <a:path w="1129" h="1260" extrusionOk="0">
                    <a:moveTo>
                      <a:pt x="98" y="1"/>
                    </a:moveTo>
                    <a:cubicBezTo>
                      <a:pt x="0" y="203"/>
                      <a:pt x="11" y="497"/>
                      <a:pt x="6" y="715"/>
                    </a:cubicBezTo>
                    <a:cubicBezTo>
                      <a:pt x="0" y="851"/>
                      <a:pt x="0" y="987"/>
                      <a:pt x="11" y="1129"/>
                    </a:cubicBezTo>
                    <a:cubicBezTo>
                      <a:pt x="11" y="1156"/>
                      <a:pt x="28" y="1216"/>
                      <a:pt x="33" y="1260"/>
                    </a:cubicBezTo>
                    <a:cubicBezTo>
                      <a:pt x="311" y="1232"/>
                      <a:pt x="583" y="1162"/>
                      <a:pt x="845" y="1064"/>
                    </a:cubicBezTo>
                    <a:cubicBezTo>
                      <a:pt x="910" y="720"/>
                      <a:pt x="1003" y="388"/>
                      <a:pt x="1128" y="66"/>
                    </a:cubicBezTo>
                    <a:lnTo>
                      <a:pt x="1128" y="66"/>
                    </a:lnTo>
                    <a:cubicBezTo>
                      <a:pt x="1060" y="69"/>
                      <a:pt x="992" y="70"/>
                      <a:pt x="923" y="70"/>
                    </a:cubicBezTo>
                    <a:cubicBezTo>
                      <a:pt x="701" y="70"/>
                      <a:pt x="477" y="56"/>
                      <a:pt x="256" y="23"/>
                    </a:cubicBezTo>
                    <a:lnTo>
                      <a:pt x="98"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9" name="Google Shape;6339;p73"/>
              <p:cNvSpPr/>
              <p:nvPr/>
            </p:nvSpPr>
            <p:spPr>
              <a:xfrm>
                <a:off x="4249821" y="3735315"/>
                <a:ext cx="88984" cy="140212"/>
              </a:xfrm>
              <a:custGeom>
                <a:avLst/>
                <a:gdLst/>
                <a:ahLst/>
                <a:cxnLst/>
                <a:rect l="l" t="t" r="r" b="b"/>
                <a:pathLst>
                  <a:path w="3521" h="5548" extrusionOk="0">
                    <a:moveTo>
                      <a:pt x="175" y="1"/>
                    </a:moveTo>
                    <a:cubicBezTo>
                      <a:pt x="93" y="480"/>
                      <a:pt x="11" y="1003"/>
                      <a:pt x="49" y="1341"/>
                    </a:cubicBezTo>
                    <a:cubicBezTo>
                      <a:pt x="60" y="1510"/>
                      <a:pt x="44" y="1679"/>
                      <a:pt x="0" y="1842"/>
                    </a:cubicBezTo>
                    <a:cubicBezTo>
                      <a:pt x="16" y="1842"/>
                      <a:pt x="32" y="1841"/>
                      <a:pt x="48" y="1841"/>
                    </a:cubicBezTo>
                    <a:cubicBezTo>
                      <a:pt x="608" y="1841"/>
                      <a:pt x="1134" y="2216"/>
                      <a:pt x="1515" y="2714"/>
                    </a:cubicBezTo>
                    <a:cubicBezTo>
                      <a:pt x="1864" y="3156"/>
                      <a:pt x="2109" y="3668"/>
                      <a:pt x="2403" y="4136"/>
                    </a:cubicBezTo>
                    <a:cubicBezTo>
                      <a:pt x="2719" y="4632"/>
                      <a:pt x="3133" y="5106"/>
                      <a:pt x="3520" y="5548"/>
                    </a:cubicBezTo>
                    <a:lnTo>
                      <a:pt x="3520" y="2071"/>
                    </a:lnTo>
                    <a:cubicBezTo>
                      <a:pt x="3210" y="1908"/>
                      <a:pt x="2866" y="1826"/>
                      <a:pt x="2556" y="1679"/>
                    </a:cubicBezTo>
                    <a:cubicBezTo>
                      <a:pt x="2523" y="1668"/>
                      <a:pt x="2496" y="1652"/>
                      <a:pt x="2463" y="1635"/>
                    </a:cubicBezTo>
                    <a:cubicBezTo>
                      <a:pt x="2180" y="1488"/>
                      <a:pt x="1918" y="1303"/>
                      <a:pt x="1684" y="1085"/>
                    </a:cubicBezTo>
                    <a:cubicBezTo>
                      <a:pt x="1237" y="665"/>
                      <a:pt x="796" y="71"/>
                      <a:pt x="17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0" name="Google Shape;6340;p73"/>
              <p:cNvSpPr/>
              <p:nvPr/>
            </p:nvSpPr>
            <p:spPr>
              <a:xfrm>
                <a:off x="4254901" y="3692352"/>
                <a:ext cx="59795" cy="78648"/>
              </a:xfrm>
              <a:custGeom>
                <a:avLst/>
                <a:gdLst/>
                <a:ahLst/>
                <a:cxnLst/>
                <a:rect l="l" t="t" r="r" b="b"/>
                <a:pathLst>
                  <a:path w="2366" h="3112" extrusionOk="0">
                    <a:moveTo>
                      <a:pt x="104" y="1"/>
                    </a:moveTo>
                    <a:cubicBezTo>
                      <a:pt x="126" y="300"/>
                      <a:pt x="126" y="600"/>
                      <a:pt x="104" y="900"/>
                    </a:cubicBezTo>
                    <a:cubicBezTo>
                      <a:pt x="83" y="1058"/>
                      <a:pt x="50" y="1248"/>
                      <a:pt x="12" y="1450"/>
                    </a:cubicBezTo>
                    <a:cubicBezTo>
                      <a:pt x="12" y="1472"/>
                      <a:pt x="6" y="1494"/>
                      <a:pt x="1" y="1515"/>
                    </a:cubicBezTo>
                    <a:cubicBezTo>
                      <a:pt x="508" y="1581"/>
                      <a:pt x="905" y="1935"/>
                      <a:pt x="1281" y="2316"/>
                    </a:cubicBezTo>
                    <a:cubicBezTo>
                      <a:pt x="1587" y="2627"/>
                      <a:pt x="1903" y="2910"/>
                      <a:pt x="2290" y="3112"/>
                    </a:cubicBezTo>
                    <a:cubicBezTo>
                      <a:pt x="2366" y="2463"/>
                      <a:pt x="2197" y="1733"/>
                      <a:pt x="2126" y="1101"/>
                    </a:cubicBezTo>
                    <a:lnTo>
                      <a:pt x="2093" y="834"/>
                    </a:lnTo>
                    <a:cubicBezTo>
                      <a:pt x="1423" y="513"/>
                      <a:pt x="856" y="11"/>
                      <a:pt x="104"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1" name="Google Shape;6341;p73"/>
              <p:cNvSpPr/>
              <p:nvPr/>
            </p:nvSpPr>
            <p:spPr>
              <a:xfrm>
                <a:off x="4253940" y="3647595"/>
                <a:ext cx="53325" cy="60073"/>
              </a:xfrm>
              <a:custGeom>
                <a:avLst/>
                <a:gdLst/>
                <a:ahLst/>
                <a:cxnLst/>
                <a:rect l="l" t="t" r="r" b="b"/>
                <a:pathLst>
                  <a:path w="2110" h="2377" extrusionOk="0">
                    <a:moveTo>
                      <a:pt x="1" y="1"/>
                    </a:moveTo>
                    <a:cubicBezTo>
                      <a:pt x="55" y="546"/>
                      <a:pt x="104" y="1107"/>
                      <a:pt x="137" y="1581"/>
                    </a:cubicBezTo>
                    <a:cubicBezTo>
                      <a:pt x="884" y="1597"/>
                      <a:pt x="1439" y="2039"/>
                      <a:pt x="2110" y="2376"/>
                    </a:cubicBezTo>
                    <a:cubicBezTo>
                      <a:pt x="2061" y="1951"/>
                      <a:pt x="2017" y="1521"/>
                      <a:pt x="1990" y="1096"/>
                    </a:cubicBezTo>
                    <a:cubicBezTo>
                      <a:pt x="1270" y="774"/>
                      <a:pt x="796" y="28"/>
                      <a:pt x="1"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2" name="Google Shape;6342;p73"/>
              <p:cNvSpPr/>
              <p:nvPr/>
            </p:nvSpPr>
            <p:spPr>
              <a:xfrm>
                <a:off x="4250225" y="3610570"/>
                <a:ext cx="53603" cy="59213"/>
              </a:xfrm>
              <a:custGeom>
                <a:avLst/>
                <a:gdLst/>
                <a:ahLst/>
                <a:cxnLst/>
                <a:rect l="l" t="t" r="r" b="b"/>
                <a:pathLst>
                  <a:path w="2121" h="2343" extrusionOk="0">
                    <a:moveTo>
                      <a:pt x="565" y="0"/>
                    </a:moveTo>
                    <a:cubicBezTo>
                      <a:pt x="376" y="0"/>
                      <a:pt x="187" y="59"/>
                      <a:pt x="1" y="207"/>
                    </a:cubicBezTo>
                    <a:cubicBezTo>
                      <a:pt x="44" y="518"/>
                      <a:pt x="88" y="888"/>
                      <a:pt x="126" y="1269"/>
                    </a:cubicBezTo>
                    <a:cubicBezTo>
                      <a:pt x="480" y="1269"/>
                      <a:pt x="818" y="1384"/>
                      <a:pt x="1096" y="1596"/>
                    </a:cubicBezTo>
                    <a:cubicBezTo>
                      <a:pt x="1434" y="1847"/>
                      <a:pt x="1739" y="2152"/>
                      <a:pt x="2120" y="2343"/>
                    </a:cubicBezTo>
                    <a:cubicBezTo>
                      <a:pt x="2099" y="2000"/>
                      <a:pt x="2088" y="1662"/>
                      <a:pt x="2093" y="1319"/>
                    </a:cubicBezTo>
                    <a:cubicBezTo>
                      <a:pt x="2093" y="1128"/>
                      <a:pt x="2099" y="926"/>
                      <a:pt x="2115" y="725"/>
                    </a:cubicBezTo>
                    <a:cubicBezTo>
                      <a:pt x="1636" y="471"/>
                      <a:pt x="1100" y="0"/>
                      <a:pt x="565"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3" name="Google Shape;6343;p73"/>
              <p:cNvSpPr/>
              <p:nvPr/>
            </p:nvSpPr>
            <p:spPr>
              <a:xfrm>
                <a:off x="4191416" y="3442559"/>
                <a:ext cx="68337" cy="96137"/>
              </a:xfrm>
              <a:custGeom>
                <a:avLst/>
                <a:gdLst/>
                <a:ahLst/>
                <a:cxnLst/>
                <a:rect l="l" t="t" r="r" b="b"/>
                <a:pathLst>
                  <a:path w="2704" h="3804" extrusionOk="0">
                    <a:moveTo>
                      <a:pt x="2682" y="0"/>
                    </a:moveTo>
                    <a:lnTo>
                      <a:pt x="2682" y="0"/>
                    </a:lnTo>
                    <a:cubicBezTo>
                      <a:pt x="2540" y="65"/>
                      <a:pt x="2388" y="109"/>
                      <a:pt x="2235" y="136"/>
                    </a:cubicBezTo>
                    <a:cubicBezTo>
                      <a:pt x="1875" y="169"/>
                      <a:pt x="55" y="452"/>
                      <a:pt x="39" y="2365"/>
                    </a:cubicBezTo>
                    <a:cubicBezTo>
                      <a:pt x="34" y="2855"/>
                      <a:pt x="17" y="3264"/>
                      <a:pt x="1" y="3602"/>
                    </a:cubicBezTo>
                    <a:cubicBezTo>
                      <a:pt x="306" y="3733"/>
                      <a:pt x="633" y="3803"/>
                      <a:pt x="965" y="3803"/>
                    </a:cubicBezTo>
                    <a:cubicBezTo>
                      <a:pt x="1510" y="3782"/>
                      <a:pt x="1805" y="3449"/>
                      <a:pt x="2170" y="3101"/>
                    </a:cubicBezTo>
                    <a:cubicBezTo>
                      <a:pt x="2431" y="2071"/>
                      <a:pt x="2704" y="1046"/>
                      <a:pt x="2682"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4" name="Google Shape;6344;p73"/>
              <p:cNvSpPr/>
              <p:nvPr/>
            </p:nvSpPr>
            <p:spPr>
              <a:xfrm>
                <a:off x="4135514" y="3814216"/>
                <a:ext cx="49458" cy="46982"/>
              </a:xfrm>
              <a:custGeom>
                <a:avLst/>
                <a:gdLst/>
                <a:ahLst/>
                <a:cxnLst/>
                <a:rect l="l" t="t" r="r" b="b"/>
                <a:pathLst>
                  <a:path w="1957" h="1859" extrusionOk="0">
                    <a:moveTo>
                      <a:pt x="1341" y="1"/>
                    </a:moveTo>
                    <a:cubicBezTo>
                      <a:pt x="1330" y="12"/>
                      <a:pt x="1325" y="23"/>
                      <a:pt x="1319" y="28"/>
                    </a:cubicBezTo>
                    <a:cubicBezTo>
                      <a:pt x="965" y="420"/>
                      <a:pt x="458" y="573"/>
                      <a:pt x="1" y="796"/>
                    </a:cubicBezTo>
                    <a:cubicBezTo>
                      <a:pt x="230" y="1167"/>
                      <a:pt x="1041" y="1799"/>
                      <a:pt x="1663" y="1859"/>
                    </a:cubicBezTo>
                    <a:cubicBezTo>
                      <a:pt x="1676" y="1854"/>
                      <a:pt x="1690" y="1853"/>
                      <a:pt x="1704" y="1853"/>
                    </a:cubicBezTo>
                    <a:cubicBezTo>
                      <a:pt x="1724" y="1853"/>
                      <a:pt x="1744" y="1856"/>
                      <a:pt x="1766" y="1859"/>
                    </a:cubicBezTo>
                    <a:cubicBezTo>
                      <a:pt x="1832" y="1859"/>
                      <a:pt x="1897" y="1854"/>
                      <a:pt x="1957" y="1832"/>
                    </a:cubicBezTo>
                    <a:cubicBezTo>
                      <a:pt x="1570" y="1314"/>
                      <a:pt x="1325" y="628"/>
                      <a:pt x="1341" y="23"/>
                    </a:cubicBezTo>
                    <a:cubicBezTo>
                      <a:pt x="1341" y="12"/>
                      <a:pt x="1341" y="6"/>
                      <a:pt x="1341"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5" name="Google Shape;6345;p73"/>
              <p:cNvSpPr/>
              <p:nvPr/>
            </p:nvSpPr>
            <p:spPr>
              <a:xfrm>
                <a:off x="4158790" y="3647595"/>
                <a:ext cx="38313" cy="142840"/>
              </a:xfrm>
              <a:custGeom>
                <a:avLst/>
                <a:gdLst/>
                <a:ahLst/>
                <a:cxnLst/>
                <a:rect l="l" t="t" r="r" b="b"/>
                <a:pathLst>
                  <a:path w="1516" h="5652" extrusionOk="0">
                    <a:moveTo>
                      <a:pt x="747" y="1"/>
                    </a:moveTo>
                    <a:lnTo>
                      <a:pt x="747" y="1"/>
                    </a:lnTo>
                    <a:cubicBezTo>
                      <a:pt x="763" y="338"/>
                      <a:pt x="660" y="823"/>
                      <a:pt x="524" y="1445"/>
                    </a:cubicBezTo>
                    <a:cubicBezTo>
                      <a:pt x="306" y="2464"/>
                      <a:pt x="1" y="3859"/>
                      <a:pt x="93" y="5379"/>
                    </a:cubicBezTo>
                    <a:cubicBezTo>
                      <a:pt x="257" y="5428"/>
                      <a:pt x="398" y="5520"/>
                      <a:pt x="502" y="5651"/>
                    </a:cubicBezTo>
                    <a:cubicBezTo>
                      <a:pt x="605" y="3804"/>
                      <a:pt x="1483" y="2088"/>
                      <a:pt x="1515" y="235"/>
                    </a:cubicBezTo>
                    <a:cubicBezTo>
                      <a:pt x="1248" y="186"/>
                      <a:pt x="992" y="110"/>
                      <a:pt x="747"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6" name="Google Shape;6346;p73"/>
              <p:cNvSpPr/>
              <p:nvPr/>
            </p:nvSpPr>
            <p:spPr>
              <a:xfrm>
                <a:off x="4176278" y="3654342"/>
                <a:ext cx="38313" cy="138569"/>
              </a:xfrm>
              <a:custGeom>
                <a:avLst/>
                <a:gdLst/>
                <a:ahLst/>
                <a:cxnLst/>
                <a:rect l="l" t="t" r="r" b="b"/>
                <a:pathLst>
                  <a:path w="1516" h="5483" extrusionOk="0">
                    <a:moveTo>
                      <a:pt x="1014" y="1"/>
                    </a:moveTo>
                    <a:cubicBezTo>
                      <a:pt x="976" y="1875"/>
                      <a:pt x="71" y="3608"/>
                      <a:pt x="1" y="5482"/>
                    </a:cubicBezTo>
                    <a:cubicBezTo>
                      <a:pt x="28" y="5455"/>
                      <a:pt x="61" y="5428"/>
                      <a:pt x="88" y="5401"/>
                    </a:cubicBezTo>
                    <a:cubicBezTo>
                      <a:pt x="131" y="5362"/>
                      <a:pt x="186" y="5335"/>
                      <a:pt x="240" y="5319"/>
                    </a:cubicBezTo>
                    <a:cubicBezTo>
                      <a:pt x="246" y="5297"/>
                      <a:pt x="257" y="5275"/>
                      <a:pt x="268" y="5253"/>
                    </a:cubicBezTo>
                    <a:cubicBezTo>
                      <a:pt x="328" y="5134"/>
                      <a:pt x="622" y="4207"/>
                      <a:pt x="834" y="3532"/>
                    </a:cubicBezTo>
                    <a:cubicBezTo>
                      <a:pt x="981" y="3068"/>
                      <a:pt x="1123" y="2627"/>
                      <a:pt x="1221" y="2333"/>
                    </a:cubicBezTo>
                    <a:cubicBezTo>
                      <a:pt x="1363" y="1908"/>
                      <a:pt x="1428" y="1063"/>
                      <a:pt x="1488" y="388"/>
                    </a:cubicBezTo>
                    <a:cubicBezTo>
                      <a:pt x="1494" y="262"/>
                      <a:pt x="1504" y="148"/>
                      <a:pt x="1515" y="44"/>
                    </a:cubicBezTo>
                    <a:cubicBezTo>
                      <a:pt x="1346" y="33"/>
                      <a:pt x="1183" y="22"/>
                      <a:pt x="1014"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7" name="Google Shape;6347;p73"/>
              <p:cNvSpPr/>
              <p:nvPr/>
            </p:nvSpPr>
            <p:spPr>
              <a:xfrm>
                <a:off x="4174206" y="3794125"/>
                <a:ext cx="13799" cy="59365"/>
              </a:xfrm>
              <a:custGeom>
                <a:avLst/>
                <a:gdLst/>
                <a:ahLst/>
                <a:cxnLst/>
                <a:rect l="l" t="t" r="r" b="b"/>
                <a:pathLst>
                  <a:path w="546" h="2349" extrusionOk="0">
                    <a:moveTo>
                      <a:pt x="317" y="0"/>
                    </a:moveTo>
                    <a:cubicBezTo>
                      <a:pt x="181" y="88"/>
                      <a:pt x="77" y="311"/>
                      <a:pt x="55" y="398"/>
                    </a:cubicBezTo>
                    <a:cubicBezTo>
                      <a:pt x="17" y="534"/>
                      <a:pt x="1" y="676"/>
                      <a:pt x="1" y="818"/>
                    </a:cubicBezTo>
                    <a:cubicBezTo>
                      <a:pt x="6" y="1101"/>
                      <a:pt x="55" y="1384"/>
                      <a:pt x="153" y="1657"/>
                    </a:cubicBezTo>
                    <a:cubicBezTo>
                      <a:pt x="235" y="1897"/>
                      <a:pt x="344" y="2131"/>
                      <a:pt x="480" y="2349"/>
                    </a:cubicBezTo>
                    <a:cubicBezTo>
                      <a:pt x="480" y="2327"/>
                      <a:pt x="480" y="2305"/>
                      <a:pt x="480" y="2283"/>
                    </a:cubicBezTo>
                    <a:cubicBezTo>
                      <a:pt x="513" y="1853"/>
                      <a:pt x="540" y="1455"/>
                      <a:pt x="546" y="1292"/>
                    </a:cubicBezTo>
                    <a:cubicBezTo>
                      <a:pt x="546" y="1025"/>
                      <a:pt x="464" y="681"/>
                      <a:pt x="399" y="409"/>
                    </a:cubicBezTo>
                    <a:cubicBezTo>
                      <a:pt x="366" y="273"/>
                      <a:pt x="333" y="137"/>
                      <a:pt x="31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8" name="Google Shape;6348;p73"/>
              <p:cNvSpPr/>
              <p:nvPr/>
            </p:nvSpPr>
            <p:spPr>
              <a:xfrm>
                <a:off x="4135665" y="3788211"/>
                <a:ext cx="36089" cy="41194"/>
              </a:xfrm>
              <a:custGeom>
                <a:avLst/>
                <a:gdLst/>
                <a:ahLst/>
                <a:cxnLst/>
                <a:rect l="l" t="t" r="r" b="b"/>
                <a:pathLst>
                  <a:path w="1428" h="1630" extrusionOk="0">
                    <a:moveTo>
                      <a:pt x="937" y="0"/>
                    </a:moveTo>
                    <a:cubicBezTo>
                      <a:pt x="703" y="223"/>
                      <a:pt x="109" y="866"/>
                      <a:pt x="60" y="1319"/>
                    </a:cubicBezTo>
                    <a:cubicBezTo>
                      <a:pt x="49" y="1422"/>
                      <a:pt x="27" y="1526"/>
                      <a:pt x="0" y="1629"/>
                    </a:cubicBezTo>
                    <a:cubicBezTo>
                      <a:pt x="213" y="1537"/>
                      <a:pt x="431" y="1444"/>
                      <a:pt x="627" y="1335"/>
                    </a:cubicBezTo>
                    <a:cubicBezTo>
                      <a:pt x="877" y="1193"/>
                      <a:pt x="1221" y="997"/>
                      <a:pt x="1313" y="698"/>
                    </a:cubicBezTo>
                    <a:cubicBezTo>
                      <a:pt x="1428" y="327"/>
                      <a:pt x="1221" y="109"/>
                      <a:pt x="93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9" name="Google Shape;6349;p73"/>
              <p:cNvSpPr/>
              <p:nvPr/>
            </p:nvSpPr>
            <p:spPr>
              <a:xfrm>
                <a:off x="4176834" y="3538544"/>
                <a:ext cx="28381" cy="109354"/>
              </a:xfrm>
              <a:custGeom>
                <a:avLst/>
                <a:gdLst/>
                <a:ahLst/>
                <a:cxnLst/>
                <a:rect l="l" t="t" r="r" b="b"/>
                <a:pathLst>
                  <a:path w="1123" h="4327" extrusionOk="0">
                    <a:moveTo>
                      <a:pt x="567" y="0"/>
                    </a:moveTo>
                    <a:cubicBezTo>
                      <a:pt x="507" y="894"/>
                      <a:pt x="393" y="1264"/>
                      <a:pt x="251" y="1499"/>
                    </a:cubicBezTo>
                    <a:cubicBezTo>
                      <a:pt x="131" y="1695"/>
                      <a:pt x="0" y="3133"/>
                      <a:pt x="22" y="4098"/>
                    </a:cubicBezTo>
                    <a:cubicBezTo>
                      <a:pt x="229" y="4196"/>
                      <a:pt x="447" y="4272"/>
                      <a:pt x="665" y="4327"/>
                    </a:cubicBezTo>
                    <a:cubicBezTo>
                      <a:pt x="665" y="2932"/>
                      <a:pt x="611" y="1499"/>
                      <a:pt x="1112" y="174"/>
                    </a:cubicBezTo>
                    <a:cubicBezTo>
                      <a:pt x="1117" y="164"/>
                      <a:pt x="1117" y="158"/>
                      <a:pt x="1123" y="153"/>
                    </a:cubicBezTo>
                    <a:cubicBezTo>
                      <a:pt x="932" y="114"/>
                      <a:pt x="747" y="65"/>
                      <a:pt x="56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0" name="Google Shape;6350;p73"/>
              <p:cNvSpPr/>
              <p:nvPr/>
            </p:nvSpPr>
            <p:spPr>
              <a:xfrm>
                <a:off x="4196926" y="3529850"/>
                <a:ext cx="47133" cy="120803"/>
              </a:xfrm>
              <a:custGeom>
                <a:avLst/>
                <a:gdLst/>
                <a:ahLst/>
                <a:cxnLst/>
                <a:rect l="l" t="t" r="r" b="b"/>
                <a:pathLst>
                  <a:path w="1865" h="4780" extrusionOk="0">
                    <a:moveTo>
                      <a:pt x="1864" y="1"/>
                    </a:moveTo>
                    <a:lnTo>
                      <a:pt x="1864" y="1"/>
                    </a:lnTo>
                    <a:cubicBezTo>
                      <a:pt x="1555" y="289"/>
                      <a:pt x="1240" y="541"/>
                      <a:pt x="777" y="541"/>
                    </a:cubicBezTo>
                    <a:cubicBezTo>
                      <a:pt x="767" y="541"/>
                      <a:pt x="757" y="540"/>
                      <a:pt x="747" y="540"/>
                    </a:cubicBezTo>
                    <a:cubicBezTo>
                      <a:pt x="671" y="540"/>
                      <a:pt x="589" y="529"/>
                      <a:pt x="508" y="524"/>
                    </a:cubicBezTo>
                    <a:lnTo>
                      <a:pt x="508" y="524"/>
                    </a:lnTo>
                    <a:cubicBezTo>
                      <a:pt x="513" y="540"/>
                      <a:pt x="508" y="557"/>
                      <a:pt x="502" y="573"/>
                    </a:cubicBezTo>
                    <a:cubicBezTo>
                      <a:pt x="1" y="1892"/>
                      <a:pt x="61" y="3319"/>
                      <a:pt x="66" y="4709"/>
                    </a:cubicBezTo>
                    <a:cubicBezTo>
                      <a:pt x="279" y="4747"/>
                      <a:pt x="497" y="4769"/>
                      <a:pt x="715" y="4780"/>
                    </a:cubicBezTo>
                    <a:cubicBezTo>
                      <a:pt x="758" y="4322"/>
                      <a:pt x="796" y="4104"/>
                      <a:pt x="862" y="3989"/>
                    </a:cubicBezTo>
                    <a:cubicBezTo>
                      <a:pt x="933" y="3826"/>
                      <a:pt x="987" y="3662"/>
                      <a:pt x="1036" y="3499"/>
                    </a:cubicBezTo>
                    <a:cubicBezTo>
                      <a:pt x="1221" y="2894"/>
                      <a:pt x="1336" y="2567"/>
                      <a:pt x="1494" y="2436"/>
                    </a:cubicBezTo>
                    <a:cubicBezTo>
                      <a:pt x="1494" y="1614"/>
                      <a:pt x="1663" y="807"/>
                      <a:pt x="1864"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1" name="Google Shape;6351;p73"/>
              <p:cNvSpPr/>
              <p:nvPr/>
            </p:nvSpPr>
            <p:spPr>
              <a:xfrm>
                <a:off x="4239358" y="3530684"/>
                <a:ext cx="70106" cy="92851"/>
              </a:xfrm>
              <a:custGeom>
                <a:avLst/>
                <a:gdLst/>
                <a:ahLst/>
                <a:cxnLst/>
                <a:rect l="l" t="t" r="r" b="b"/>
                <a:pathLst>
                  <a:path w="2774" h="3674" extrusionOk="0">
                    <a:moveTo>
                      <a:pt x="349" y="0"/>
                    </a:moveTo>
                    <a:cubicBezTo>
                      <a:pt x="158" y="769"/>
                      <a:pt x="0" y="1543"/>
                      <a:pt x="0" y="2327"/>
                    </a:cubicBezTo>
                    <a:cubicBezTo>
                      <a:pt x="273" y="2327"/>
                      <a:pt x="327" y="2670"/>
                      <a:pt x="354" y="2834"/>
                    </a:cubicBezTo>
                    <a:cubicBezTo>
                      <a:pt x="371" y="2932"/>
                      <a:pt x="387" y="3041"/>
                      <a:pt x="403" y="3155"/>
                    </a:cubicBezTo>
                    <a:cubicBezTo>
                      <a:pt x="599" y="3026"/>
                      <a:pt x="793" y="2974"/>
                      <a:pt x="984" y="2974"/>
                    </a:cubicBezTo>
                    <a:cubicBezTo>
                      <a:pt x="1526" y="2974"/>
                      <a:pt x="2049" y="3395"/>
                      <a:pt x="2561" y="3673"/>
                    </a:cubicBezTo>
                    <a:cubicBezTo>
                      <a:pt x="2583" y="3330"/>
                      <a:pt x="2654" y="2986"/>
                      <a:pt x="2774" y="2660"/>
                    </a:cubicBezTo>
                    <a:cubicBezTo>
                      <a:pt x="1793" y="2033"/>
                      <a:pt x="850" y="1058"/>
                      <a:pt x="349"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2" name="Google Shape;6352;p73"/>
              <p:cNvSpPr/>
              <p:nvPr/>
            </p:nvSpPr>
            <p:spPr>
              <a:xfrm>
                <a:off x="4279011" y="3261886"/>
                <a:ext cx="59795" cy="180547"/>
              </a:xfrm>
              <a:custGeom>
                <a:avLst/>
                <a:gdLst/>
                <a:ahLst/>
                <a:cxnLst/>
                <a:rect l="l" t="t" r="r" b="b"/>
                <a:pathLst>
                  <a:path w="2366" h="7144" extrusionOk="0">
                    <a:moveTo>
                      <a:pt x="2360" y="0"/>
                    </a:moveTo>
                    <a:cubicBezTo>
                      <a:pt x="1973" y="0"/>
                      <a:pt x="1183" y="76"/>
                      <a:pt x="742" y="583"/>
                    </a:cubicBezTo>
                    <a:cubicBezTo>
                      <a:pt x="404" y="981"/>
                      <a:pt x="278" y="1575"/>
                      <a:pt x="387" y="2359"/>
                    </a:cubicBezTo>
                    <a:lnTo>
                      <a:pt x="431" y="2681"/>
                    </a:lnTo>
                    <a:lnTo>
                      <a:pt x="120" y="2599"/>
                    </a:lnTo>
                    <a:cubicBezTo>
                      <a:pt x="93" y="2594"/>
                      <a:pt x="71" y="2594"/>
                      <a:pt x="44" y="2594"/>
                    </a:cubicBezTo>
                    <a:cubicBezTo>
                      <a:pt x="33" y="2594"/>
                      <a:pt x="17" y="2594"/>
                      <a:pt x="6" y="2599"/>
                    </a:cubicBezTo>
                    <a:cubicBezTo>
                      <a:pt x="1" y="2632"/>
                      <a:pt x="1" y="2670"/>
                      <a:pt x="6" y="2703"/>
                    </a:cubicBezTo>
                    <a:cubicBezTo>
                      <a:pt x="109" y="3302"/>
                      <a:pt x="289" y="3553"/>
                      <a:pt x="622" y="3553"/>
                    </a:cubicBezTo>
                    <a:lnTo>
                      <a:pt x="834" y="3553"/>
                    </a:lnTo>
                    <a:lnTo>
                      <a:pt x="840" y="3760"/>
                    </a:lnTo>
                    <a:cubicBezTo>
                      <a:pt x="840" y="3765"/>
                      <a:pt x="851" y="4359"/>
                      <a:pt x="1281" y="4626"/>
                    </a:cubicBezTo>
                    <a:lnTo>
                      <a:pt x="1363" y="4675"/>
                    </a:lnTo>
                    <a:lnTo>
                      <a:pt x="1379" y="4768"/>
                    </a:lnTo>
                    <a:cubicBezTo>
                      <a:pt x="1417" y="4964"/>
                      <a:pt x="1526" y="5558"/>
                      <a:pt x="1379" y="5765"/>
                    </a:cubicBezTo>
                    <a:cubicBezTo>
                      <a:pt x="1352" y="5792"/>
                      <a:pt x="1325" y="5820"/>
                      <a:pt x="1297" y="5847"/>
                    </a:cubicBezTo>
                    <a:cubicBezTo>
                      <a:pt x="1575" y="6255"/>
                      <a:pt x="1962" y="6806"/>
                      <a:pt x="2365" y="7144"/>
                    </a:cubicBezTo>
                    <a:lnTo>
                      <a:pt x="2365"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3" name="Google Shape;6353;p73"/>
              <p:cNvSpPr/>
              <p:nvPr/>
            </p:nvSpPr>
            <p:spPr>
              <a:xfrm>
                <a:off x="4267436" y="3412661"/>
                <a:ext cx="71370" cy="60907"/>
              </a:xfrm>
              <a:custGeom>
                <a:avLst/>
                <a:gdLst/>
                <a:ahLst/>
                <a:cxnLst/>
                <a:rect l="l" t="t" r="r" b="b"/>
                <a:pathLst>
                  <a:path w="2824" h="2410" extrusionOk="0">
                    <a:moveTo>
                      <a:pt x="1603" y="1"/>
                    </a:moveTo>
                    <a:cubicBezTo>
                      <a:pt x="1091" y="382"/>
                      <a:pt x="557" y="725"/>
                      <a:pt x="1" y="1025"/>
                    </a:cubicBezTo>
                    <a:cubicBezTo>
                      <a:pt x="938" y="1434"/>
                      <a:pt x="1864" y="2060"/>
                      <a:pt x="2823" y="2409"/>
                    </a:cubicBezTo>
                    <a:lnTo>
                      <a:pt x="2823" y="1412"/>
                    </a:lnTo>
                    <a:cubicBezTo>
                      <a:pt x="2344" y="1069"/>
                      <a:pt x="1924" y="469"/>
                      <a:pt x="160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4" name="Google Shape;6354;p73"/>
              <p:cNvSpPr/>
              <p:nvPr/>
            </p:nvSpPr>
            <p:spPr>
              <a:xfrm>
                <a:off x="4249821" y="3442129"/>
                <a:ext cx="88984" cy="151104"/>
              </a:xfrm>
              <a:custGeom>
                <a:avLst/>
                <a:gdLst/>
                <a:ahLst/>
                <a:cxnLst/>
                <a:rect l="l" t="t" r="r" b="b"/>
                <a:pathLst>
                  <a:path w="3521" h="5979" extrusionOk="0">
                    <a:moveTo>
                      <a:pt x="556" y="1"/>
                    </a:moveTo>
                    <a:lnTo>
                      <a:pt x="556" y="1"/>
                    </a:lnTo>
                    <a:cubicBezTo>
                      <a:pt x="572" y="1058"/>
                      <a:pt x="295" y="2093"/>
                      <a:pt x="33" y="3123"/>
                    </a:cubicBezTo>
                    <a:cubicBezTo>
                      <a:pt x="0" y="3161"/>
                      <a:pt x="0" y="3216"/>
                      <a:pt x="33" y="3254"/>
                    </a:cubicBezTo>
                    <a:cubicBezTo>
                      <a:pt x="496" y="4327"/>
                      <a:pt x="1444" y="5341"/>
                      <a:pt x="2436" y="5978"/>
                    </a:cubicBezTo>
                    <a:cubicBezTo>
                      <a:pt x="2491" y="5858"/>
                      <a:pt x="2561" y="5744"/>
                      <a:pt x="2638" y="5640"/>
                    </a:cubicBezTo>
                    <a:cubicBezTo>
                      <a:pt x="2861" y="5341"/>
                      <a:pt x="3215" y="5177"/>
                      <a:pt x="3520" y="5112"/>
                    </a:cubicBezTo>
                    <a:lnTo>
                      <a:pt x="3520" y="1439"/>
                    </a:lnTo>
                    <a:cubicBezTo>
                      <a:pt x="2507" y="1080"/>
                      <a:pt x="1553" y="420"/>
                      <a:pt x="556"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5" name="Google Shape;6355;p73"/>
              <p:cNvSpPr/>
              <p:nvPr/>
            </p:nvSpPr>
            <p:spPr>
              <a:xfrm>
                <a:off x="4307518" y="3576073"/>
                <a:ext cx="31287" cy="206224"/>
              </a:xfrm>
              <a:custGeom>
                <a:avLst/>
                <a:gdLst/>
                <a:ahLst/>
                <a:cxnLst/>
                <a:rect l="l" t="t" r="r" b="b"/>
                <a:pathLst>
                  <a:path w="1238" h="8160" extrusionOk="0">
                    <a:moveTo>
                      <a:pt x="1235" y="1"/>
                    </a:moveTo>
                    <a:cubicBezTo>
                      <a:pt x="1192" y="1"/>
                      <a:pt x="685" y="288"/>
                      <a:pt x="638" y="330"/>
                    </a:cubicBezTo>
                    <a:cubicBezTo>
                      <a:pt x="502" y="460"/>
                      <a:pt x="393" y="613"/>
                      <a:pt x="316" y="782"/>
                    </a:cubicBezTo>
                    <a:cubicBezTo>
                      <a:pt x="99" y="1240"/>
                      <a:pt x="28" y="1757"/>
                      <a:pt x="11" y="2258"/>
                    </a:cubicBezTo>
                    <a:cubicBezTo>
                      <a:pt x="6" y="2509"/>
                      <a:pt x="11" y="2760"/>
                      <a:pt x="17" y="3010"/>
                    </a:cubicBezTo>
                    <a:cubicBezTo>
                      <a:pt x="22" y="3158"/>
                      <a:pt x="0" y="3310"/>
                      <a:pt x="6" y="3463"/>
                    </a:cubicBezTo>
                    <a:cubicBezTo>
                      <a:pt x="66" y="4711"/>
                      <a:pt x="322" y="5937"/>
                      <a:pt x="393" y="7184"/>
                    </a:cubicBezTo>
                    <a:cubicBezTo>
                      <a:pt x="393" y="7239"/>
                      <a:pt x="371" y="7789"/>
                      <a:pt x="387" y="7800"/>
                    </a:cubicBezTo>
                    <a:cubicBezTo>
                      <a:pt x="649" y="7920"/>
                      <a:pt x="981" y="8029"/>
                      <a:pt x="1237" y="8160"/>
                    </a:cubicBezTo>
                    <a:lnTo>
                      <a:pt x="1237" y="3"/>
                    </a:lnTo>
                    <a:cubicBezTo>
                      <a:pt x="1237" y="1"/>
                      <a:pt x="1236" y="1"/>
                      <a:pt x="123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6" name="Google Shape;6356;p73"/>
              <p:cNvSpPr/>
              <p:nvPr/>
            </p:nvSpPr>
            <p:spPr>
              <a:xfrm>
                <a:off x="4342369" y="3576073"/>
                <a:ext cx="31262" cy="206224"/>
              </a:xfrm>
              <a:custGeom>
                <a:avLst/>
                <a:gdLst/>
                <a:ahLst/>
                <a:cxnLst/>
                <a:rect l="l" t="t" r="r" b="b"/>
                <a:pathLst>
                  <a:path w="1237" h="8160" extrusionOk="0">
                    <a:moveTo>
                      <a:pt x="3" y="1"/>
                    </a:moveTo>
                    <a:cubicBezTo>
                      <a:pt x="1" y="1"/>
                      <a:pt x="0" y="1"/>
                      <a:pt x="0" y="3"/>
                    </a:cubicBezTo>
                    <a:lnTo>
                      <a:pt x="0" y="8160"/>
                    </a:lnTo>
                    <a:cubicBezTo>
                      <a:pt x="256" y="8029"/>
                      <a:pt x="589" y="7920"/>
                      <a:pt x="850" y="7800"/>
                    </a:cubicBezTo>
                    <a:cubicBezTo>
                      <a:pt x="866" y="7789"/>
                      <a:pt x="845" y="7239"/>
                      <a:pt x="845" y="7184"/>
                    </a:cubicBezTo>
                    <a:cubicBezTo>
                      <a:pt x="910" y="5937"/>
                      <a:pt x="1172" y="4711"/>
                      <a:pt x="1226" y="3463"/>
                    </a:cubicBezTo>
                    <a:cubicBezTo>
                      <a:pt x="1237" y="3310"/>
                      <a:pt x="1215" y="3158"/>
                      <a:pt x="1221" y="3010"/>
                    </a:cubicBezTo>
                    <a:cubicBezTo>
                      <a:pt x="1226" y="2760"/>
                      <a:pt x="1232" y="2509"/>
                      <a:pt x="1221" y="2258"/>
                    </a:cubicBezTo>
                    <a:cubicBezTo>
                      <a:pt x="1210" y="1757"/>
                      <a:pt x="1139" y="1240"/>
                      <a:pt x="921" y="782"/>
                    </a:cubicBezTo>
                    <a:cubicBezTo>
                      <a:pt x="845" y="613"/>
                      <a:pt x="736" y="460"/>
                      <a:pt x="599" y="330"/>
                    </a:cubicBezTo>
                    <a:cubicBezTo>
                      <a:pt x="552" y="288"/>
                      <a:pt x="45" y="1"/>
                      <a:pt x="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7" name="Google Shape;6357;p73"/>
              <p:cNvSpPr/>
              <p:nvPr/>
            </p:nvSpPr>
            <p:spPr>
              <a:xfrm>
                <a:off x="4231777" y="3786720"/>
                <a:ext cx="107029" cy="209130"/>
              </a:xfrm>
              <a:custGeom>
                <a:avLst/>
                <a:gdLst/>
                <a:ahLst/>
                <a:cxnLst/>
                <a:rect l="l" t="t" r="r" b="b"/>
                <a:pathLst>
                  <a:path w="4235" h="8275" extrusionOk="0">
                    <a:moveTo>
                      <a:pt x="766" y="0"/>
                    </a:moveTo>
                    <a:cubicBezTo>
                      <a:pt x="734" y="0"/>
                      <a:pt x="703" y="2"/>
                      <a:pt x="671" y="5"/>
                    </a:cubicBezTo>
                    <a:cubicBezTo>
                      <a:pt x="627" y="173"/>
                      <a:pt x="573" y="364"/>
                      <a:pt x="507" y="566"/>
                    </a:cubicBezTo>
                    <a:cubicBezTo>
                      <a:pt x="338" y="1127"/>
                      <a:pt x="148" y="1770"/>
                      <a:pt x="88" y="2462"/>
                    </a:cubicBezTo>
                    <a:cubicBezTo>
                      <a:pt x="1" y="3579"/>
                      <a:pt x="159" y="6380"/>
                      <a:pt x="333" y="7709"/>
                    </a:cubicBezTo>
                    <a:cubicBezTo>
                      <a:pt x="785" y="7987"/>
                      <a:pt x="1346" y="8129"/>
                      <a:pt x="1848" y="8205"/>
                    </a:cubicBezTo>
                    <a:cubicBezTo>
                      <a:pt x="2108" y="8253"/>
                      <a:pt x="2372" y="8274"/>
                      <a:pt x="2637" y="8274"/>
                    </a:cubicBezTo>
                    <a:cubicBezTo>
                      <a:pt x="2737" y="8274"/>
                      <a:pt x="2837" y="8271"/>
                      <a:pt x="2938" y="8265"/>
                    </a:cubicBezTo>
                    <a:cubicBezTo>
                      <a:pt x="2959" y="8222"/>
                      <a:pt x="2981" y="8178"/>
                      <a:pt x="3003" y="8140"/>
                    </a:cubicBezTo>
                    <a:cubicBezTo>
                      <a:pt x="3232" y="7704"/>
                      <a:pt x="3515" y="6472"/>
                      <a:pt x="3739" y="5486"/>
                    </a:cubicBezTo>
                    <a:cubicBezTo>
                      <a:pt x="3875" y="4876"/>
                      <a:pt x="4071" y="4347"/>
                      <a:pt x="4174" y="4020"/>
                    </a:cubicBezTo>
                    <a:lnTo>
                      <a:pt x="4234" y="3813"/>
                    </a:lnTo>
                    <a:lnTo>
                      <a:pt x="4234" y="3786"/>
                    </a:lnTo>
                    <a:cubicBezTo>
                      <a:pt x="4223" y="3781"/>
                      <a:pt x="4207" y="3775"/>
                      <a:pt x="4196" y="3764"/>
                    </a:cubicBezTo>
                    <a:cubicBezTo>
                      <a:pt x="3504" y="2996"/>
                      <a:pt x="2943" y="2130"/>
                      <a:pt x="2404" y="1258"/>
                    </a:cubicBezTo>
                    <a:cubicBezTo>
                      <a:pt x="2029" y="659"/>
                      <a:pt x="1444" y="0"/>
                      <a:pt x="76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8" name="Google Shape;6358;p73"/>
              <p:cNvSpPr/>
              <p:nvPr/>
            </p:nvSpPr>
            <p:spPr>
              <a:xfrm>
                <a:off x="4249669" y="4031383"/>
                <a:ext cx="45895" cy="244613"/>
              </a:xfrm>
              <a:custGeom>
                <a:avLst/>
                <a:gdLst/>
                <a:ahLst/>
                <a:cxnLst/>
                <a:rect l="l" t="t" r="r" b="b"/>
                <a:pathLst>
                  <a:path w="1816" h="9679" extrusionOk="0">
                    <a:moveTo>
                      <a:pt x="1815" y="1"/>
                    </a:moveTo>
                    <a:cubicBezTo>
                      <a:pt x="1581" y="83"/>
                      <a:pt x="1341" y="132"/>
                      <a:pt x="1091" y="159"/>
                    </a:cubicBezTo>
                    <a:lnTo>
                      <a:pt x="1091" y="164"/>
                    </a:lnTo>
                    <a:cubicBezTo>
                      <a:pt x="1096" y="175"/>
                      <a:pt x="1102" y="186"/>
                      <a:pt x="1102" y="197"/>
                    </a:cubicBezTo>
                    <a:cubicBezTo>
                      <a:pt x="1287" y="1750"/>
                      <a:pt x="960" y="3308"/>
                      <a:pt x="491" y="4785"/>
                    </a:cubicBezTo>
                    <a:cubicBezTo>
                      <a:pt x="1" y="6333"/>
                      <a:pt x="39" y="7902"/>
                      <a:pt x="44" y="9504"/>
                    </a:cubicBezTo>
                    <a:cubicBezTo>
                      <a:pt x="219" y="9548"/>
                      <a:pt x="388" y="9602"/>
                      <a:pt x="546" y="9678"/>
                    </a:cubicBezTo>
                    <a:cubicBezTo>
                      <a:pt x="540" y="8779"/>
                      <a:pt x="622" y="7270"/>
                      <a:pt x="1156" y="6120"/>
                    </a:cubicBezTo>
                    <a:cubicBezTo>
                      <a:pt x="1712" y="4927"/>
                      <a:pt x="1668" y="3352"/>
                      <a:pt x="1641" y="2306"/>
                    </a:cubicBezTo>
                    <a:cubicBezTo>
                      <a:pt x="1625" y="2006"/>
                      <a:pt x="1625" y="1701"/>
                      <a:pt x="1646" y="1401"/>
                    </a:cubicBezTo>
                    <a:cubicBezTo>
                      <a:pt x="1663" y="1314"/>
                      <a:pt x="1668" y="1216"/>
                      <a:pt x="1679" y="1113"/>
                    </a:cubicBezTo>
                    <a:cubicBezTo>
                      <a:pt x="1712" y="780"/>
                      <a:pt x="1750" y="393"/>
                      <a:pt x="181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9" name="Google Shape;6359;p73"/>
              <p:cNvSpPr/>
              <p:nvPr/>
            </p:nvSpPr>
            <p:spPr>
              <a:xfrm>
                <a:off x="4241001" y="3987611"/>
                <a:ext cx="31843" cy="43469"/>
              </a:xfrm>
              <a:custGeom>
                <a:avLst/>
                <a:gdLst/>
                <a:ahLst/>
                <a:cxnLst/>
                <a:rect l="l" t="t" r="r" b="b"/>
                <a:pathLst>
                  <a:path w="1260" h="1720" extrusionOk="0">
                    <a:moveTo>
                      <a:pt x="1" y="0"/>
                    </a:moveTo>
                    <a:lnTo>
                      <a:pt x="1" y="0"/>
                    </a:lnTo>
                    <a:cubicBezTo>
                      <a:pt x="17" y="98"/>
                      <a:pt x="33" y="185"/>
                      <a:pt x="50" y="256"/>
                    </a:cubicBezTo>
                    <a:cubicBezTo>
                      <a:pt x="126" y="605"/>
                      <a:pt x="93" y="1074"/>
                      <a:pt x="17" y="1548"/>
                    </a:cubicBezTo>
                    <a:cubicBezTo>
                      <a:pt x="345" y="1663"/>
                      <a:pt x="690" y="1719"/>
                      <a:pt x="1037" y="1719"/>
                    </a:cubicBezTo>
                    <a:cubicBezTo>
                      <a:pt x="1082" y="1719"/>
                      <a:pt x="1127" y="1718"/>
                      <a:pt x="1172" y="1717"/>
                    </a:cubicBezTo>
                    <a:cubicBezTo>
                      <a:pt x="1156" y="1575"/>
                      <a:pt x="1156" y="1428"/>
                      <a:pt x="1167" y="1286"/>
                    </a:cubicBezTo>
                    <a:cubicBezTo>
                      <a:pt x="1167" y="1025"/>
                      <a:pt x="1156" y="670"/>
                      <a:pt x="1259" y="409"/>
                    </a:cubicBezTo>
                    <a:cubicBezTo>
                      <a:pt x="818" y="338"/>
                      <a:pt x="398" y="196"/>
                      <a:pt x="1" y="0"/>
                    </a:cubicBezTo>
                    <a:close/>
                  </a:path>
                </a:pathLst>
              </a:custGeom>
              <a:solidFill>
                <a:srgbClr val="4B60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0" name="Google Shape;6360;p73"/>
              <p:cNvSpPr/>
              <p:nvPr/>
            </p:nvSpPr>
            <p:spPr>
              <a:xfrm>
                <a:off x="4253940" y="3647595"/>
                <a:ext cx="53325" cy="60073"/>
              </a:xfrm>
              <a:custGeom>
                <a:avLst/>
                <a:gdLst/>
                <a:ahLst/>
                <a:cxnLst/>
                <a:rect l="l" t="t" r="r" b="b"/>
                <a:pathLst>
                  <a:path w="2110" h="2377" extrusionOk="0">
                    <a:moveTo>
                      <a:pt x="1" y="1"/>
                    </a:moveTo>
                    <a:cubicBezTo>
                      <a:pt x="55" y="546"/>
                      <a:pt x="104" y="1107"/>
                      <a:pt x="137" y="1581"/>
                    </a:cubicBezTo>
                    <a:cubicBezTo>
                      <a:pt x="884" y="1597"/>
                      <a:pt x="1439" y="2039"/>
                      <a:pt x="2110" y="2376"/>
                    </a:cubicBezTo>
                    <a:cubicBezTo>
                      <a:pt x="2061" y="1951"/>
                      <a:pt x="2017" y="1521"/>
                      <a:pt x="1990" y="1096"/>
                    </a:cubicBezTo>
                    <a:cubicBezTo>
                      <a:pt x="1270" y="774"/>
                      <a:pt x="796" y="28"/>
                      <a:pt x="1" y="1"/>
                    </a:cubicBezTo>
                    <a:close/>
                  </a:path>
                </a:pathLst>
              </a:custGeom>
              <a:solidFill>
                <a:srgbClr val="4B60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1" name="Google Shape;6361;p73"/>
              <p:cNvSpPr/>
              <p:nvPr/>
            </p:nvSpPr>
            <p:spPr>
              <a:xfrm>
                <a:off x="4176834" y="3538544"/>
                <a:ext cx="28381" cy="109354"/>
              </a:xfrm>
              <a:custGeom>
                <a:avLst/>
                <a:gdLst/>
                <a:ahLst/>
                <a:cxnLst/>
                <a:rect l="l" t="t" r="r" b="b"/>
                <a:pathLst>
                  <a:path w="1123" h="4327" extrusionOk="0">
                    <a:moveTo>
                      <a:pt x="567" y="0"/>
                    </a:moveTo>
                    <a:cubicBezTo>
                      <a:pt x="507" y="894"/>
                      <a:pt x="393" y="1264"/>
                      <a:pt x="251" y="1499"/>
                    </a:cubicBezTo>
                    <a:cubicBezTo>
                      <a:pt x="131" y="1695"/>
                      <a:pt x="0" y="3133"/>
                      <a:pt x="22" y="4098"/>
                    </a:cubicBezTo>
                    <a:cubicBezTo>
                      <a:pt x="229" y="4196"/>
                      <a:pt x="447" y="4272"/>
                      <a:pt x="665" y="4327"/>
                    </a:cubicBezTo>
                    <a:cubicBezTo>
                      <a:pt x="665" y="2932"/>
                      <a:pt x="611" y="1499"/>
                      <a:pt x="1112" y="174"/>
                    </a:cubicBezTo>
                    <a:cubicBezTo>
                      <a:pt x="1117" y="164"/>
                      <a:pt x="1117" y="158"/>
                      <a:pt x="1123" y="153"/>
                    </a:cubicBezTo>
                    <a:cubicBezTo>
                      <a:pt x="932" y="114"/>
                      <a:pt x="747" y="65"/>
                      <a:pt x="567" y="0"/>
                    </a:cubicBezTo>
                    <a:close/>
                  </a:path>
                </a:pathLst>
              </a:custGeom>
              <a:solidFill>
                <a:srgbClr val="4B60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2" name="Google Shape;6362;p73"/>
              <p:cNvSpPr/>
              <p:nvPr/>
            </p:nvSpPr>
            <p:spPr>
              <a:xfrm>
                <a:off x="4239358" y="3530684"/>
                <a:ext cx="70106" cy="92851"/>
              </a:xfrm>
              <a:custGeom>
                <a:avLst/>
                <a:gdLst/>
                <a:ahLst/>
                <a:cxnLst/>
                <a:rect l="l" t="t" r="r" b="b"/>
                <a:pathLst>
                  <a:path w="2774" h="3674" extrusionOk="0">
                    <a:moveTo>
                      <a:pt x="349" y="0"/>
                    </a:moveTo>
                    <a:cubicBezTo>
                      <a:pt x="158" y="769"/>
                      <a:pt x="0" y="1543"/>
                      <a:pt x="0" y="2327"/>
                    </a:cubicBezTo>
                    <a:cubicBezTo>
                      <a:pt x="273" y="2327"/>
                      <a:pt x="327" y="2670"/>
                      <a:pt x="354" y="2834"/>
                    </a:cubicBezTo>
                    <a:cubicBezTo>
                      <a:pt x="371" y="2932"/>
                      <a:pt x="387" y="3041"/>
                      <a:pt x="403" y="3155"/>
                    </a:cubicBezTo>
                    <a:cubicBezTo>
                      <a:pt x="599" y="3026"/>
                      <a:pt x="793" y="2974"/>
                      <a:pt x="984" y="2974"/>
                    </a:cubicBezTo>
                    <a:cubicBezTo>
                      <a:pt x="1526" y="2974"/>
                      <a:pt x="2049" y="3395"/>
                      <a:pt x="2561" y="3673"/>
                    </a:cubicBezTo>
                    <a:cubicBezTo>
                      <a:pt x="2583" y="3330"/>
                      <a:pt x="2654" y="2986"/>
                      <a:pt x="2774" y="2660"/>
                    </a:cubicBezTo>
                    <a:cubicBezTo>
                      <a:pt x="1793" y="2033"/>
                      <a:pt x="850" y="1058"/>
                      <a:pt x="349" y="0"/>
                    </a:cubicBezTo>
                    <a:close/>
                  </a:path>
                </a:pathLst>
              </a:custGeom>
              <a:solidFill>
                <a:srgbClr val="4B60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3" name="Google Shape;6363;p73"/>
              <p:cNvSpPr/>
              <p:nvPr/>
            </p:nvSpPr>
            <p:spPr>
              <a:xfrm>
                <a:off x="4267436" y="3412661"/>
                <a:ext cx="71370" cy="60907"/>
              </a:xfrm>
              <a:custGeom>
                <a:avLst/>
                <a:gdLst/>
                <a:ahLst/>
                <a:cxnLst/>
                <a:rect l="l" t="t" r="r" b="b"/>
                <a:pathLst>
                  <a:path w="2824" h="2410" extrusionOk="0">
                    <a:moveTo>
                      <a:pt x="1603" y="1"/>
                    </a:moveTo>
                    <a:cubicBezTo>
                      <a:pt x="1091" y="382"/>
                      <a:pt x="557" y="725"/>
                      <a:pt x="1" y="1025"/>
                    </a:cubicBezTo>
                    <a:cubicBezTo>
                      <a:pt x="938" y="1434"/>
                      <a:pt x="1864" y="2060"/>
                      <a:pt x="2823" y="2409"/>
                    </a:cubicBezTo>
                    <a:lnTo>
                      <a:pt x="2823" y="1412"/>
                    </a:lnTo>
                    <a:cubicBezTo>
                      <a:pt x="2344" y="1069"/>
                      <a:pt x="1924" y="469"/>
                      <a:pt x="1603" y="1"/>
                    </a:cubicBezTo>
                    <a:close/>
                  </a:path>
                </a:pathLst>
              </a:custGeom>
              <a:solidFill>
                <a:srgbClr val="4B60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4" name="Google Shape;6364;p73"/>
              <p:cNvSpPr/>
              <p:nvPr/>
            </p:nvSpPr>
            <p:spPr>
              <a:xfrm>
                <a:off x="4249669" y="4031383"/>
                <a:ext cx="45895" cy="244613"/>
              </a:xfrm>
              <a:custGeom>
                <a:avLst/>
                <a:gdLst/>
                <a:ahLst/>
                <a:cxnLst/>
                <a:rect l="l" t="t" r="r" b="b"/>
                <a:pathLst>
                  <a:path w="1816" h="9679" extrusionOk="0">
                    <a:moveTo>
                      <a:pt x="1815" y="1"/>
                    </a:moveTo>
                    <a:cubicBezTo>
                      <a:pt x="1581" y="83"/>
                      <a:pt x="1341" y="132"/>
                      <a:pt x="1091" y="159"/>
                    </a:cubicBezTo>
                    <a:lnTo>
                      <a:pt x="1091" y="164"/>
                    </a:lnTo>
                    <a:cubicBezTo>
                      <a:pt x="1096" y="175"/>
                      <a:pt x="1102" y="186"/>
                      <a:pt x="1102" y="197"/>
                    </a:cubicBezTo>
                    <a:cubicBezTo>
                      <a:pt x="1287" y="1750"/>
                      <a:pt x="960" y="3308"/>
                      <a:pt x="491" y="4785"/>
                    </a:cubicBezTo>
                    <a:cubicBezTo>
                      <a:pt x="1" y="6333"/>
                      <a:pt x="39" y="7902"/>
                      <a:pt x="44" y="9504"/>
                    </a:cubicBezTo>
                    <a:cubicBezTo>
                      <a:pt x="219" y="9548"/>
                      <a:pt x="388" y="9602"/>
                      <a:pt x="546" y="9678"/>
                    </a:cubicBezTo>
                    <a:cubicBezTo>
                      <a:pt x="540" y="8779"/>
                      <a:pt x="622" y="7270"/>
                      <a:pt x="1156" y="6120"/>
                    </a:cubicBezTo>
                    <a:cubicBezTo>
                      <a:pt x="1712" y="4927"/>
                      <a:pt x="1668" y="3352"/>
                      <a:pt x="1641" y="2306"/>
                    </a:cubicBezTo>
                    <a:cubicBezTo>
                      <a:pt x="1625" y="2006"/>
                      <a:pt x="1625" y="1701"/>
                      <a:pt x="1646" y="1401"/>
                    </a:cubicBezTo>
                    <a:cubicBezTo>
                      <a:pt x="1663" y="1314"/>
                      <a:pt x="1668" y="1216"/>
                      <a:pt x="1679" y="1113"/>
                    </a:cubicBezTo>
                    <a:cubicBezTo>
                      <a:pt x="1712" y="780"/>
                      <a:pt x="1750" y="393"/>
                      <a:pt x="1815" y="1"/>
                    </a:cubicBezTo>
                    <a:close/>
                  </a:path>
                </a:pathLst>
              </a:custGeom>
              <a:solidFill>
                <a:srgbClr val="4B60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5" name="Google Shape;6365;p73"/>
              <p:cNvSpPr/>
              <p:nvPr/>
            </p:nvSpPr>
            <p:spPr>
              <a:xfrm>
                <a:off x="4414244" y="4273342"/>
                <a:ext cx="104830" cy="113676"/>
              </a:xfrm>
              <a:custGeom>
                <a:avLst/>
                <a:gdLst/>
                <a:ahLst/>
                <a:cxnLst/>
                <a:rect l="l" t="t" r="r" b="b"/>
                <a:pathLst>
                  <a:path w="4148" h="4498" extrusionOk="0">
                    <a:moveTo>
                      <a:pt x="1423" y="1"/>
                    </a:moveTo>
                    <a:cubicBezTo>
                      <a:pt x="1216" y="12"/>
                      <a:pt x="1014" y="39"/>
                      <a:pt x="812" y="83"/>
                    </a:cubicBezTo>
                    <a:cubicBezTo>
                      <a:pt x="795" y="110"/>
                      <a:pt x="765" y="125"/>
                      <a:pt x="732" y="125"/>
                    </a:cubicBezTo>
                    <a:cubicBezTo>
                      <a:pt x="714" y="125"/>
                      <a:pt x="694" y="120"/>
                      <a:pt x="676" y="110"/>
                    </a:cubicBezTo>
                    <a:cubicBezTo>
                      <a:pt x="485" y="159"/>
                      <a:pt x="300" y="230"/>
                      <a:pt x="126" y="317"/>
                    </a:cubicBezTo>
                    <a:cubicBezTo>
                      <a:pt x="120" y="638"/>
                      <a:pt x="98" y="851"/>
                      <a:pt x="104" y="878"/>
                    </a:cubicBezTo>
                    <a:cubicBezTo>
                      <a:pt x="0" y="2164"/>
                      <a:pt x="485" y="2453"/>
                      <a:pt x="872" y="2676"/>
                    </a:cubicBezTo>
                    <a:cubicBezTo>
                      <a:pt x="954" y="2725"/>
                      <a:pt x="1030" y="2774"/>
                      <a:pt x="1107" y="2829"/>
                    </a:cubicBezTo>
                    <a:cubicBezTo>
                      <a:pt x="1483" y="3118"/>
                      <a:pt x="2196" y="3771"/>
                      <a:pt x="2698" y="4240"/>
                    </a:cubicBezTo>
                    <a:cubicBezTo>
                      <a:pt x="2889" y="4405"/>
                      <a:pt x="3128" y="4497"/>
                      <a:pt x="3380" y="4497"/>
                    </a:cubicBezTo>
                    <a:cubicBezTo>
                      <a:pt x="3394" y="4497"/>
                      <a:pt x="3408" y="4497"/>
                      <a:pt x="3422" y="4496"/>
                    </a:cubicBezTo>
                    <a:cubicBezTo>
                      <a:pt x="3733" y="4496"/>
                      <a:pt x="4005" y="4382"/>
                      <a:pt x="4142" y="4191"/>
                    </a:cubicBezTo>
                    <a:cubicBezTo>
                      <a:pt x="4147" y="4147"/>
                      <a:pt x="4125" y="3929"/>
                      <a:pt x="3635" y="3183"/>
                    </a:cubicBezTo>
                    <a:cubicBezTo>
                      <a:pt x="3286" y="2665"/>
                      <a:pt x="2828" y="2066"/>
                      <a:pt x="2425" y="1532"/>
                    </a:cubicBezTo>
                    <a:cubicBezTo>
                      <a:pt x="1842" y="769"/>
                      <a:pt x="1515" y="328"/>
                      <a:pt x="1444" y="115"/>
                    </a:cubicBezTo>
                    <a:cubicBezTo>
                      <a:pt x="1433" y="77"/>
                      <a:pt x="1428" y="39"/>
                      <a:pt x="142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6" name="Google Shape;6366;p73"/>
              <p:cNvSpPr/>
              <p:nvPr/>
            </p:nvSpPr>
            <p:spPr>
              <a:xfrm>
                <a:off x="4403630" y="4031661"/>
                <a:ext cx="52491" cy="238825"/>
              </a:xfrm>
              <a:custGeom>
                <a:avLst/>
                <a:gdLst/>
                <a:ahLst/>
                <a:cxnLst/>
                <a:rect l="l" t="t" r="r" b="b"/>
                <a:pathLst>
                  <a:path w="2077" h="9450" extrusionOk="0">
                    <a:moveTo>
                      <a:pt x="1461" y="1"/>
                    </a:moveTo>
                    <a:cubicBezTo>
                      <a:pt x="1117" y="111"/>
                      <a:pt x="758" y="171"/>
                      <a:pt x="396" y="171"/>
                    </a:cubicBezTo>
                    <a:cubicBezTo>
                      <a:pt x="328" y="171"/>
                      <a:pt x="260" y="169"/>
                      <a:pt x="192" y="164"/>
                    </a:cubicBezTo>
                    <a:cubicBezTo>
                      <a:pt x="192" y="175"/>
                      <a:pt x="192" y="181"/>
                      <a:pt x="192" y="186"/>
                    </a:cubicBezTo>
                    <a:cubicBezTo>
                      <a:pt x="1" y="1772"/>
                      <a:pt x="360" y="3352"/>
                      <a:pt x="835" y="4850"/>
                    </a:cubicBezTo>
                    <a:cubicBezTo>
                      <a:pt x="1303" y="6349"/>
                      <a:pt x="1249" y="7902"/>
                      <a:pt x="1243" y="9449"/>
                    </a:cubicBezTo>
                    <a:cubicBezTo>
                      <a:pt x="1428" y="9411"/>
                      <a:pt x="1625" y="9389"/>
                      <a:pt x="1815" y="9379"/>
                    </a:cubicBezTo>
                    <a:cubicBezTo>
                      <a:pt x="1794" y="8981"/>
                      <a:pt x="1843" y="8321"/>
                      <a:pt x="1919" y="7401"/>
                    </a:cubicBezTo>
                    <a:cubicBezTo>
                      <a:pt x="1995" y="6436"/>
                      <a:pt x="2077" y="5346"/>
                      <a:pt x="2039" y="4676"/>
                    </a:cubicBezTo>
                    <a:cubicBezTo>
                      <a:pt x="2006" y="4049"/>
                      <a:pt x="1984" y="3477"/>
                      <a:pt x="1973" y="3020"/>
                    </a:cubicBezTo>
                    <a:cubicBezTo>
                      <a:pt x="1952" y="2464"/>
                      <a:pt x="1941" y="2022"/>
                      <a:pt x="1903" y="1821"/>
                    </a:cubicBezTo>
                    <a:cubicBezTo>
                      <a:pt x="1892" y="1745"/>
                      <a:pt x="1848" y="1586"/>
                      <a:pt x="1794" y="1396"/>
                    </a:cubicBezTo>
                    <a:cubicBezTo>
                      <a:pt x="1690" y="1014"/>
                      <a:pt x="1559" y="508"/>
                      <a:pt x="1461"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7" name="Google Shape;6367;p73"/>
              <p:cNvSpPr/>
              <p:nvPr/>
            </p:nvSpPr>
            <p:spPr>
              <a:xfrm>
                <a:off x="4408330" y="3987611"/>
                <a:ext cx="31818" cy="43469"/>
              </a:xfrm>
              <a:custGeom>
                <a:avLst/>
                <a:gdLst/>
                <a:ahLst/>
                <a:cxnLst/>
                <a:rect l="l" t="t" r="r" b="b"/>
                <a:pathLst>
                  <a:path w="1259" h="1720" extrusionOk="0">
                    <a:moveTo>
                      <a:pt x="1259" y="0"/>
                    </a:moveTo>
                    <a:cubicBezTo>
                      <a:pt x="861" y="196"/>
                      <a:pt x="436" y="338"/>
                      <a:pt x="0" y="409"/>
                    </a:cubicBezTo>
                    <a:cubicBezTo>
                      <a:pt x="104" y="670"/>
                      <a:pt x="93" y="1025"/>
                      <a:pt x="93" y="1286"/>
                    </a:cubicBezTo>
                    <a:cubicBezTo>
                      <a:pt x="104" y="1428"/>
                      <a:pt x="98" y="1575"/>
                      <a:pt x="87" y="1717"/>
                    </a:cubicBezTo>
                    <a:cubicBezTo>
                      <a:pt x="132" y="1718"/>
                      <a:pt x="177" y="1719"/>
                      <a:pt x="222" y="1719"/>
                    </a:cubicBezTo>
                    <a:cubicBezTo>
                      <a:pt x="569" y="1719"/>
                      <a:pt x="915" y="1663"/>
                      <a:pt x="1242" y="1548"/>
                    </a:cubicBezTo>
                    <a:cubicBezTo>
                      <a:pt x="1166" y="1074"/>
                      <a:pt x="1133" y="605"/>
                      <a:pt x="1210" y="256"/>
                    </a:cubicBezTo>
                    <a:cubicBezTo>
                      <a:pt x="1226" y="185"/>
                      <a:pt x="1242" y="98"/>
                      <a:pt x="1259"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8" name="Google Shape;6368;p73"/>
              <p:cNvSpPr/>
              <p:nvPr/>
            </p:nvSpPr>
            <p:spPr>
              <a:xfrm>
                <a:off x="4377194" y="3998882"/>
                <a:ext cx="28684" cy="31843"/>
              </a:xfrm>
              <a:custGeom>
                <a:avLst/>
                <a:gdLst/>
                <a:ahLst/>
                <a:cxnLst/>
                <a:rect l="l" t="t" r="r" b="b"/>
                <a:pathLst>
                  <a:path w="1135" h="1260" extrusionOk="0">
                    <a:moveTo>
                      <a:pt x="1036" y="1"/>
                    </a:moveTo>
                    <a:lnTo>
                      <a:pt x="878" y="23"/>
                    </a:lnTo>
                    <a:cubicBezTo>
                      <a:pt x="653" y="56"/>
                      <a:pt x="432" y="70"/>
                      <a:pt x="208" y="70"/>
                    </a:cubicBezTo>
                    <a:cubicBezTo>
                      <a:pt x="139" y="70"/>
                      <a:pt x="70" y="69"/>
                      <a:pt x="1" y="66"/>
                    </a:cubicBezTo>
                    <a:lnTo>
                      <a:pt x="1" y="66"/>
                    </a:lnTo>
                    <a:cubicBezTo>
                      <a:pt x="126" y="388"/>
                      <a:pt x="224" y="720"/>
                      <a:pt x="284" y="1064"/>
                    </a:cubicBezTo>
                    <a:cubicBezTo>
                      <a:pt x="546" y="1167"/>
                      <a:pt x="823" y="1232"/>
                      <a:pt x="1101" y="1260"/>
                    </a:cubicBezTo>
                    <a:cubicBezTo>
                      <a:pt x="1107" y="1216"/>
                      <a:pt x="1123" y="1156"/>
                      <a:pt x="1123" y="1129"/>
                    </a:cubicBezTo>
                    <a:cubicBezTo>
                      <a:pt x="1134" y="987"/>
                      <a:pt x="1134" y="851"/>
                      <a:pt x="1129" y="715"/>
                    </a:cubicBezTo>
                    <a:cubicBezTo>
                      <a:pt x="1123" y="497"/>
                      <a:pt x="1134" y="203"/>
                      <a:pt x="1036"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9" name="Google Shape;6369;p73"/>
              <p:cNvSpPr/>
              <p:nvPr/>
            </p:nvSpPr>
            <p:spPr>
              <a:xfrm>
                <a:off x="4342495" y="3735315"/>
                <a:ext cx="88706" cy="140212"/>
              </a:xfrm>
              <a:custGeom>
                <a:avLst/>
                <a:gdLst/>
                <a:ahLst/>
                <a:cxnLst/>
                <a:rect l="l" t="t" r="r" b="b"/>
                <a:pathLst>
                  <a:path w="3510" h="5548" extrusionOk="0">
                    <a:moveTo>
                      <a:pt x="3341" y="1"/>
                    </a:moveTo>
                    <a:cubicBezTo>
                      <a:pt x="2720" y="71"/>
                      <a:pt x="2278" y="665"/>
                      <a:pt x="1831" y="1085"/>
                    </a:cubicBezTo>
                    <a:cubicBezTo>
                      <a:pt x="1597" y="1297"/>
                      <a:pt x="1330" y="1472"/>
                      <a:pt x="1036" y="1603"/>
                    </a:cubicBezTo>
                    <a:cubicBezTo>
                      <a:pt x="693" y="1766"/>
                      <a:pt x="333" y="1897"/>
                      <a:pt x="0" y="2071"/>
                    </a:cubicBezTo>
                    <a:lnTo>
                      <a:pt x="0" y="5548"/>
                    </a:lnTo>
                    <a:cubicBezTo>
                      <a:pt x="382" y="5106"/>
                      <a:pt x="801" y="4632"/>
                      <a:pt x="1112" y="4136"/>
                    </a:cubicBezTo>
                    <a:cubicBezTo>
                      <a:pt x="1406" y="3668"/>
                      <a:pt x="1652" y="3156"/>
                      <a:pt x="2000" y="2714"/>
                    </a:cubicBezTo>
                    <a:cubicBezTo>
                      <a:pt x="2382" y="2216"/>
                      <a:pt x="2908" y="1841"/>
                      <a:pt x="3463" y="1841"/>
                    </a:cubicBezTo>
                    <a:cubicBezTo>
                      <a:pt x="3478" y="1841"/>
                      <a:pt x="3494" y="1842"/>
                      <a:pt x="3510" y="1842"/>
                    </a:cubicBezTo>
                    <a:cubicBezTo>
                      <a:pt x="3471" y="1679"/>
                      <a:pt x="3455" y="1510"/>
                      <a:pt x="3466" y="1341"/>
                    </a:cubicBezTo>
                    <a:cubicBezTo>
                      <a:pt x="3504" y="1003"/>
                      <a:pt x="3422" y="480"/>
                      <a:pt x="3341"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0" name="Google Shape;6370;p73"/>
              <p:cNvSpPr/>
              <p:nvPr/>
            </p:nvSpPr>
            <p:spPr>
              <a:xfrm>
                <a:off x="4366454" y="3692352"/>
                <a:ext cx="59668" cy="78648"/>
              </a:xfrm>
              <a:custGeom>
                <a:avLst/>
                <a:gdLst/>
                <a:ahLst/>
                <a:cxnLst/>
                <a:rect l="l" t="t" r="r" b="b"/>
                <a:pathLst>
                  <a:path w="2361" h="3112" extrusionOk="0">
                    <a:moveTo>
                      <a:pt x="2262" y="1"/>
                    </a:moveTo>
                    <a:cubicBezTo>
                      <a:pt x="1510" y="11"/>
                      <a:pt x="943" y="513"/>
                      <a:pt x="273" y="834"/>
                    </a:cubicBezTo>
                    <a:lnTo>
                      <a:pt x="240" y="1101"/>
                    </a:lnTo>
                    <a:cubicBezTo>
                      <a:pt x="170" y="1733"/>
                      <a:pt x="1" y="2463"/>
                      <a:pt x="77" y="3112"/>
                    </a:cubicBezTo>
                    <a:cubicBezTo>
                      <a:pt x="464" y="2910"/>
                      <a:pt x="774" y="2627"/>
                      <a:pt x="1080" y="2316"/>
                    </a:cubicBezTo>
                    <a:cubicBezTo>
                      <a:pt x="1455" y="1935"/>
                      <a:pt x="1853" y="1581"/>
                      <a:pt x="2360" y="1515"/>
                    </a:cubicBezTo>
                    <a:cubicBezTo>
                      <a:pt x="2360" y="1494"/>
                      <a:pt x="2349" y="1472"/>
                      <a:pt x="2349" y="1450"/>
                    </a:cubicBezTo>
                    <a:cubicBezTo>
                      <a:pt x="2316" y="1248"/>
                      <a:pt x="2284" y="1058"/>
                      <a:pt x="2262" y="900"/>
                    </a:cubicBezTo>
                    <a:cubicBezTo>
                      <a:pt x="2235" y="600"/>
                      <a:pt x="2235" y="300"/>
                      <a:pt x="2262"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1" name="Google Shape;6371;p73"/>
              <p:cNvSpPr/>
              <p:nvPr/>
            </p:nvSpPr>
            <p:spPr>
              <a:xfrm>
                <a:off x="4373884" y="3647595"/>
                <a:ext cx="53325" cy="60073"/>
              </a:xfrm>
              <a:custGeom>
                <a:avLst/>
                <a:gdLst/>
                <a:ahLst/>
                <a:cxnLst/>
                <a:rect l="l" t="t" r="r" b="b"/>
                <a:pathLst>
                  <a:path w="2110" h="2377" extrusionOk="0">
                    <a:moveTo>
                      <a:pt x="2110" y="1"/>
                    </a:moveTo>
                    <a:cubicBezTo>
                      <a:pt x="1314" y="28"/>
                      <a:pt x="840" y="774"/>
                      <a:pt x="121" y="1096"/>
                    </a:cubicBezTo>
                    <a:cubicBezTo>
                      <a:pt x="88" y="1521"/>
                      <a:pt x="44" y="1951"/>
                      <a:pt x="1" y="2376"/>
                    </a:cubicBezTo>
                    <a:cubicBezTo>
                      <a:pt x="666" y="2039"/>
                      <a:pt x="1227" y="1597"/>
                      <a:pt x="1973" y="1581"/>
                    </a:cubicBezTo>
                    <a:cubicBezTo>
                      <a:pt x="2006" y="1107"/>
                      <a:pt x="2055" y="546"/>
                      <a:pt x="2110"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2" name="Google Shape;6372;p73"/>
              <p:cNvSpPr/>
              <p:nvPr/>
            </p:nvSpPr>
            <p:spPr>
              <a:xfrm>
                <a:off x="4377346" y="3610570"/>
                <a:ext cx="53578" cy="59213"/>
              </a:xfrm>
              <a:custGeom>
                <a:avLst/>
                <a:gdLst/>
                <a:ahLst/>
                <a:cxnLst/>
                <a:rect l="l" t="t" r="r" b="b"/>
                <a:pathLst>
                  <a:path w="2120" h="2343" extrusionOk="0">
                    <a:moveTo>
                      <a:pt x="1555" y="0"/>
                    </a:moveTo>
                    <a:cubicBezTo>
                      <a:pt x="1020" y="0"/>
                      <a:pt x="485" y="471"/>
                      <a:pt x="6" y="725"/>
                    </a:cubicBezTo>
                    <a:cubicBezTo>
                      <a:pt x="16" y="926"/>
                      <a:pt x="27" y="1128"/>
                      <a:pt x="27" y="1319"/>
                    </a:cubicBezTo>
                    <a:cubicBezTo>
                      <a:pt x="33" y="1662"/>
                      <a:pt x="22" y="2000"/>
                      <a:pt x="0" y="2343"/>
                    </a:cubicBezTo>
                    <a:cubicBezTo>
                      <a:pt x="382" y="2152"/>
                      <a:pt x="687" y="1847"/>
                      <a:pt x="1024" y="1596"/>
                    </a:cubicBezTo>
                    <a:cubicBezTo>
                      <a:pt x="1302" y="1384"/>
                      <a:pt x="1640" y="1269"/>
                      <a:pt x="1989" y="1269"/>
                    </a:cubicBezTo>
                    <a:cubicBezTo>
                      <a:pt x="2033" y="888"/>
                      <a:pt x="2076" y="518"/>
                      <a:pt x="2120" y="207"/>
                    </a:cubicBezTo>
                    <a:cubicBezTo>
                      <a:pt x="1933" y="59"/>
                      <a:pt x="1744" y="0"/>
                      <a:pt x="1555"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3" name="Google Shape;6373;p73"/>
              <p:cNvSpPr/>
              <p:nvPr/>
            </p:nvSpPr>
            <p:spPr>
              <a:xfrm>
                <a:off x="4421396" y="3442559"/>
                <a:ext cx="68337" cy="96137"/>
              </a:xfrm>
              <a:custGeom>
                <a:avLst/>
                <a:gdLst/>
                <a:ahLst/>
                <a:cxnLst/>
                <a:rect l="l" t="t" r="r" b="b"/>
                <a:pathLst>
                  <a:path w="2704" h="3804" extrusionOk="0">
                    <a:moveTo>
                      <a:pt x="23" y="0"/>
                    </a:moveTo>
                    <a:cubicBezTo>
                      <a:pt x="1" y="1046"/>
                      <a:pt x="273" y="2071"/>
                      <a:pt x="535" y="3101"/>
                    </a:cubicBezTo>
                    <a:cubicBezTo>
                      <a:pt x="900" y="3449"/>
                      <a:pt x="1189" y="3782"/>
                      <a:pt x="1734" y="3803"/>
                    </a:cubicBezTo>
                    <a:cubicBezTo>
                      <a:pt x="2071" y="3803"/>
                      <a:pt x="2398" y="3733"/>
                      <a:pt x="2703" y="3602"/>
                    </a:cubicBezTo>
                    <a:cubicBezTo>
                      <a:pt x="2687" y="3264"/>
                      <a:pt x="2671" y="2855"/>
                      <a:pt x="2665" y="2365"/>
                    </a:cubicBezTo>
                    <a:cubicBezTo>
                      <a:pt x="2649" y="452"/>
                      <a:pt x="829" y="169"/>
                      <a:pt x="469" y="136"/>
                    </a:cubicBezTo>
                    <a:cubicBezTo>
                      <a:pt x="311" y="109"/>
                      <a:pt x="164" y="65"/>
                      <a:pt x="2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4" name="Google Shape;6374;p73"/>
              <p:cNvSpPr/>
              <p:nvPr/>
            </p:nvSpPr>
            <p:spPr>
              <a:xfrm>
                <a:off x="4496177" y="3814216"/>
                <a:ext cx="49332" cy="46982"/>
              </a:xfrm>
              <a:custGeom>
                <a:avLst/>
                <a:gdLst/>
                <a:ahLst/>
                <a:cxnLst/>
                <a:rect l="l" t="t" r="r" b="b"/>
                <a:pathLst>
                  <a:path w="1952" h="1859" extrusionOk="0">
                    <a:moveTo>
                      <a:pt x="616" y="1"/>
                    </a:moveTo>
                    <a:cubicBezTo>
                      <a:pt x="616" y="6"/>
                      <a:pt x="616" y="12"/>
                      <a:pt x="616" y="23"/>
                    </a:cubicBezTo>
                    <a:cubicBezTo>
                      <a:pt x="633" y="628"/>
                      <a:pt x="387" y="1314"/>
                      <a:pt x="1" y="1832"/>
                    </a:cubicBezTo>
                    <a:cubicBezTo>
                      <a:pt x="60" y="1854"/>
                      <a:pt x="126" y="1859"/>
                      <a:pt x="191" y="1859"/>
                    </a:cubicBezTo>
                    <a:cubicBezTo>
                      <a:pt x="213" y="1854"/>
                      <a:pt x="235" y="1854"/>
                      <a:pt x="257" y="1854"/>
                    </a:cubicBezTo>
                    <a:cubicBezTo>
                      <a:pt x="268" y="1854"/>
                      <a:pt x="284" y="1854"/>
                      <a:pt x="295" y="1859"/>
                    </a:cubicBezTo>
                    <a:cubicBezTo>
                      <a:pt x="916" y="1799"/>
                      <a:pt x="1728" y="1167"/>
                      <a:pt x="1951" y="796"/>
                    </a:cubicBezTo>
                    <a:cubicBezTo>
                      <a:pt x="1494" y="573"/>
                      <a:pt x="992" y="420"/>
                      <a:pt x="638" y="28"/>
                    </a:cubicBezTo>
                    <a:cubicBezTo>
                      <a:pt x="633" y="23"/>
                      <a:pt x="627" y="12"/>
                      <a:pt x="616"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5" name="Google Shape;6375;p73"/>
              <p:cNvSpPr/>
              <p:nvPr/>
            </p:nvSpPr>
            <p:spPr>
              <a:xfrm>
                <a:off x="4484072" y="3647595"/>
                <a:ext cx="38288" cy="142840"/>
              </a:xfrm>
              <a:custGeom>
                <a:avLst/>
                <a:gdLst/>
                <a:ahLst/>
                <a:cxnLst/>
                <a:rect l="l" t="t" r="r" b="b"/>
                <a:pathLst>
                  <a:path w="1515" h="5652" extrusionOk="0">
                    <a:moveTo>
                      <a:pt x="768" y="1"/>
                    </a:moveTo>
                    <a:lnTo>
                      <a:pt x="768" y="1"/>
                    </a:lnTo>
                    <a:cubicBezTo>
                      <a:pt x="523" y="110"/>
                      <a:pt x="262" y="186"/>
                      <a:pt x="0" y="235"/>
                    </a:cubicBezTo>
                    <a:cubicBezTo>
                      <a:pt x="27" y="2088"/>
                      <a:pt x="910" y="3804"/>
                      <a:pt x="1014" y="5651"/>
                    </a:cubicBezTo>
                    <a:cubicBezTo>
                      <a:pt x="1117" y="5520"/>
                      <a:pt x="1259" y="5428"/>
                      <a:pt x="1422" y="5379"/>
                    </a:cubicBezTo>
                    <a:cubicBezTo>
                      <a:pt x="1515" y="3859"/>
                      <a:pt x="1210" y="2464"/>
                      <a:pt x="992" y="1445"/>
                    </a:cubicBezTo>
                    <a:cubicBezTo>
                      <a:pt x="856" y="823"/>
                      <a:pt x="752" y="338"/>
                      <a:pt x="768"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6" name="Google Shape;6376;p73"/>
              <p:cNvSpPr/>
              <p:nvPr/>
            </p:nvSpPr>
            <p:spPr>
              <a:xfrm>
                <a:off x="4466583" y="3654342"/>
                <a:ext cx="38288" cy="138569"/>
              </a:xfrm>
              <a:custGeom>
                <a:avLst/>
                <a:gdLst/>
                <a:ahLst/>
                <a:cxnLst/>
                <a:rect l="l" t="t" r="r" b="b"/>
                <a:pathLst>
                  <a:path w="1515" h="5483" extrusionOk="0">
                    <a:moveTo>
                      <a:pt x="501" y="1"/>
                    </a:moveTo>
                    <a:cubicBezTo>
                      <a:pt x="332" y="22"/>
                      <a:pt x="169" y="33"/>
                      <a:pt x="0" y="44"/>
                    </a:cubicBezTo>
                    <a:cubicBezTo>
                      <a:pt x="11" y="148"/>
                      <a:pt x="16" y="262"/>
                      <a:pt x="27" y="388"/>
                    </a:cubicBezTo>
                    <a:cubicBezTo>
                      <a:pt x="82" y="1063"/>
                      <a:pt x="153" y="1908"/>
                      <a:pt x="294" y="2333"/>
                    </a:cubicBezTo>
                    <a:cubicBezTo>
                      <a:pt x="392" y="2627"/>
                      <a:pt x="529" y="3068"/>
                      <a:pt x="681" y="3532"/>
                    </a:cubicBezTo>
                    <a:cubicBezTo>
                      <a:pt x="894" y="4207"/>
                      <a:pt x="1188" y="5134"/>
                      <a:pt x="1248" y="5253"/>
                    </a:cubicBezTo>
                    <a:cubicBezTo>
                      <a:pt x="1259" y="5275"/>
                      <a:pt x="1270" y="5297"/>
                      <a:pt x="1275" y="5319"/>
                    </a:cubicBezTo>
                    <a:cubicBezTo>
                      <a:pt x="1330" y="5335"/>
                      <a:pt x="1379" y="5362"/>
                      <a:pt x="1428" y="5401"/>
                    </a:cubicBezTo>
                    <a:cubicBezTo>
                      <a:pt x="1455" y="5428"/>
                      <a:pt x="1488" y="5455"/>
                      <a:pt x="1515" y="5482"/>
                    </a:cubicBezTo>
                    <a:cubicBezTo>
                      <a:pt x="1444" y="3608"/>
                      <a:pt x="539" y="1875"/>
                      <a:pt x="501"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7" name="Google Shape;6377;p73"/>
              <p:cNvSpPr/>
              <p:nvPr/>
            </p:nvSpPr>
            <p:spPr>
              <a:xfrm>
                <a:off x="4493018" y="3794125"/>
                <a:ext cx="13925" cy="59365"/>
              </a:xfrm>
              <a:custGeom>
                <a:avLst/>
                <a:gdLst/>
                <a:ahLst/>
                <a:cxnLst/>
                <a:rect l="l" t="t" r="r" b="b"/>
                <a:pathLst>
                  <a:path w="551" h="2349" extrusionOk="0">
                    <a:moveTo>
                      <a:pt x="235" y="0"/>
                    </a:moveTo>
                    <a:cubicBezTo>
                      <a:pt x="213" y="137"/>
                      <a:pt x="185" y="273"/>
                      <a:pt x="153" y="409"/>
                    </a:cubicBezTo>
                    <a:cubicBezTo>
                      <a:pt x="87" y="681"/>
                      <a:pt x="0" y="1025"/>
                      <a:pt x="6" y="1292"/>
                    </a:cubicBezTo>
                    <a:cubicBezTo>
                      <a:pt x="11" y="1455"/>
                      <a:pt x="38" y="1853"/>
                      <a:pt x="66" y="2283"/>
                    </a:cubicBezTo>
                    <a:cubicBezTo>
                      <a:pt x="71" y="2305"/>
                      <a:pt x="71" y="2327"/>
                      <a:pt x="71" y="2349"/>
                    </a:cubicBezTo>
                    <a:cubicBezTo>
                      <a:pt x="207" y="2131"/>
                      <a:pt x="311" y="1897"/>
                      <a:pt x="398" y="1657"/>
                    </a:cubicBezTo>
                    <a:cubicBezTo>
                      <a:pt x="491" y="1384"/>
                      <a:pt x="545" y="1101"/>
                      <a:pt x="551" y="818"/>
                    </a:cubicBezTo>
                    <a:cubicBezTo>
                      <a:pt x="551" y="676"/>
                      <a:pt x="534" y="534"/>
                      <a:pt x="496" y="398"/>
                    </a:cubicBezTo>
                    <a:cubicBezTo>
                      <a:pt x="474" y="311"/>
                      <a:pt x="371" y="88"/>
                      <a:pt x="235"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8" name="Google Shape;6378;p73"/>
              <p:cNvSpPr/>
              <p:nvPr/>
            </p:nvSpPr>
            <p:spPr>
              <a:xfrm>
                <a:off x="4509395" y="3788211"/>
                <a:ext cx="36114" cy="41194"/>
              </a:xfrm>
              <a:custGeom>
                <a:avLst/>
                <a:gdLst/>
                <a:ahLst/>
                <a:cxnLst/>
                <a:rect l="l" t="t" r="r" b="b"/>
                <a:pathLst>
                  <a:path w="1429" h="1630" extrusionOk="0">
                    <a:moveTo>
                      <a:pt x="491" y="0"/>
                    </a:moveTo>
                    <a:cubicBezTo>
                      <a:pt x="202" y="109"/>
                      <a:pt x="1" y="327"/>
                      <a:pt x="115" y="698"/>
                    </a:cubicBezTo>
                    <a:cubicBezTo>
                      <a:pt x="208" y="997"/>
                      <a:pt x="551" y="1193"/>
                      <a:pt x="802" y="1335"/>
                    </a:cubicBezTo>
                    <a:cubicBezTo>
                      <a:pt x="998" y="1444"/>
                      <a:pt x="1216" y="1537"/>
                      <a:pt x="1428" y="1629"/>
                    </a:cubicBezTo>
                    <a:cubicBezTo>
                      <a:pt x="1401" y="1526"/>
                      <a:pt x="1379" y="1422"/>
                      <a:pt x="1368" y="1319"/>
                    </a:cubicBezTo>
                    <a:cubicBezTo>
                      <a:pt x="1314" y="866"/>
                      <a:pt x="725" y="223"/>
                      <a:pt x="491"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9" name="Google Shape;6379;p73"/>
              <p:cNvSpPr/>
              <p:nvPr/>
            </p:nvSpPr>
            <p:spPr>
              <a:xfrm>
                <a:off x="4475934" y="3538544"/>
                <a:ext cx="28406" cy="109354"/>
              </a:xfrm>
              <a:custGeom>
                <a:avLst/>
                <a:gdLst/>
                <a:ahLst/>
                <a:cxnLst/>
                <a:rect l="l" t="t" r="r" b="b"/>
                <a:pathLst>
                  <a:path w="1124" h="4327" extrusionOk="0">
                    <a:moveTo>
                      <a:pt x="556" y="0"/>
                    </a:moveTo>
                    <a:cubicBezTo>
                      <a:pt x="377" y="65"/>
                      <a:pt x="191" y="114"/>
                      <a:pt x="1" y="153"/>
                    </a:cubicBezTo>
                    <a:cubicBezTo>
                      <a:pt x="1" y="158"/>
                      <a:pt x="6" y="164"/>
                      <a:pt x="11" y="174"/>
                    </a:cubicBezTo>
                    <a:cubicBezTo>
                      <a:pt x="513" y="1499"/>
                      <a:pt x="458" y="2932"/>
                      <a:pt x="458" y="4327"/>
                    </a:cubicBezTo>
                    <a:cubicBezTo>
                      <a:pt x="676" y="4272"/>
                      <a:pt x="894" y="4196"/>
                      <a:pt x="1096" y="4098"/>
                    </a:cubicBezTo>
                    <a:cubicBezTo>
                      <a:pt x="1123" y="3133"/>
                      <a:pt x="987" y="1695"/>
                      <a:pt x="872" y="1499"/>
                    </a:cubicBezTo>
                    <a:cubicBezTo>
                      <a:pt x="725" y="1264"/>
                      <a:pt x="616" y="894"/>
                      <a:pt x="55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0" name="Google Shape;6380;p73"/>
              <p:cNvSpPr/>
              <p:nvPr/>
            </p:nvSpPr>
            <p:spPr>
              <a:xfrm>
                <a:off x="4437090" y="3529850"/>
                <a:ext cx="47133" cy="120803"/>
              </a:xfrm>
              <a:custGeom>
                <a:avLst/>
                <a:gdLst/>
                <a:ahLst/>
                <a:cxnLst/>
                <a:rect l="l" t="t" r="r" b="b"/>
                <a:pathLst>
                  <a:path w="1865" h="4780" extrusionOk="0">
                    <a:moveTo>
                      <a:pt x="1" y="1"/>
                    </a:moveTo>
                    <a:cubicBezTo>
                      <a:pt x="203" y="807"/>
                      <a:pt x="371" y="1614"/>
                      <a:pt x="371" y="2436"/>
                    </a:cubicBezTo>
                    <a:cubicBezTo>
                      <a:pt x="524" y="2567"/>
                      <a:pt x="644" y="2894"/>
                      <a:pt x="829" y="3499"/>
                    </a:cubicBezTo>
                    <a:cubicBezTo>
                      <a:pt x="878" y="3662"/>
                      <a:pt x="933" y="3826"/>
                      <a:pt x="998" y="3989"/>
                    </a:cubicBezTo>
                    <a:cubicBezTo>
                      <a:pt x="1069" y="4104"/>
                      <a:pt x="1107" y="4322"/>
                      <a:pt x="1151" y="4780"/>
                    </a:cubicBezTo>
                    <a:cubicBezTo>
                      <a:pt x="1369" y="4769"/>
                      <a:pt x="1587" y="4747"/>
                      <a:pt x="1799" y="4709"/>
                    </a:cubicBezTo>
                    <a:cubicBezTo>
                      <a:pt x="1805" y="3319"/>
                      <a:pt x="1864" y="1892"/>
                      <a:pt x="1363" y="573"/>
                    </a:cubicBezTo>
                    <a:cubicBezTo>
                      <a:pt x="1358" y="557"/>
                      <a:pt x="1352" y="540"/>
                      <a:pt x="1358" y="524"/>
                    </a:cubicBezTo>
                    <a:lnTo>
                      <a:pt x="1358" y="524"/>
                    </a:lnTo>
                    <a:cubicBezTo>
                      <a:pt x="1276" y="529"/>
                      <a:pt x="1194" y="540"/>
                      <a:pt x="1113" y="540"/>
                    </a:cubicBezTo>
                    <a:cubicBezTo>
                      <a:pt x="1103" y="540"/>
                      <a:pt x="1093" y="541"/>
                      <a:pt x="1083" y="541"/>
                    </a:cubicBezTo>
                    <a:cubicBezTo>
                      <a:pt x="625" y="541"/>
                      <a:pt x="310" y="289"/>
                      <a:pt x="1"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1" name="Google Shape;6381;p73"/>
              <p:cNvSpPr/>
              <p:nvPr/>
            </p:nvSpPr>
            <p:spPr>
              <a:xfrm>
                <a:off x="4371685" y="3530684"/>
                <a:ext cx="70131" cy="92851"/>
              </a:xfrm>
              <a:custGeom>
                <a:avLst/>
                <a:gdLst/>
                <a:ahLst/>
                <a:cxnLst/>
                <a:rect l="l" t="t" r="r" b="b"/>
                <a:pathLst>
                  <a:path w="2775" h="3674" extrusionOk="0">
                    <a:moveTo>
                      <a:pt x="2425" y="0"/>
                    </a:moveTo>
                    <a:cubicBezTo>
                      <a:pt x="1919" y="1058"/>
                      <a:pt x="981" y="2033"/>
                      <a:pt x="1" y="2660"/>
                    </a:cubicBezTo>
                    <a:cubicBezTo>
                      <a:pt x="115" y="2986"/>
                      <a:pt x="191" y="3330"/>
                      <a:pt x="213" y="3673"/>
                    </a:cubicBezTo>
                    <a:cubicBezTo>
                      <a:pt x="725" y="3395"/>
                      <a:pt x="1249" y="2974"/>
                      <a:pt x="1791" y="2974"/>
                    </a:cubicBezTo>
                    <a:cubicBezTo>
                      <a:pt x="1982" y="2974"/>
                      <a:pt x="2175" y="3026"/>
                      <a:pt x="2371" y="3155"/>
                    </a:cubicBezTo>
                    <a:cubicBezTo>
                      <a:pt x="2387" y="3041"/>
                      <a:pt x="2404" y="2932"/>
                      <a:pt x="2420" y="2834"/>
                    </a:cubicBezTo>
                    <a:cubicBezTo>
                      <a:pt x="2447" y="2670"/>
                      <a:pt x="2502" y="2327"/>
                      <a:pt x="2774" y="2327"/>
                    </a:cubicBezTo>
                    <a:cubicBezTo>
                      <a:pt x="2774" y="1543"/>
                      <a:pt x="2611" y="769"/>
                      <a:pt x="2425"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2" name="Google Shape;6382;p73"/>
              <p:cNvSpPr/>
              <p:nvPr/>
            </p:nvSpPr>
            <p:spPr>
              <a:xfrm>
                <a:off x="4342495" y="3261886"/>
                <a:ext cx="59795" cy="180547"/>
              </a:xfrm>
              <a:custGeom>
                <a:avLst/>
                <a:gdLst/>
                <a:ahLst/>
                <a:cxnLst/>
                <a:rect l="l" t="t" r="r" b="b"/>
                <a:pathLst>
                  <a:path w="2366" h="7144" extrusionOk="0">
                    <a:moveTo>
                      <a:pt x="0" y="0"/>
                    </a:moveTo>
                    <a:lnTo>
                      <a:pt x="0" y="7144"/>
                    </a:lnTo>
                    <a:cubicBezTo>
                      <a:pt x="404" y="6806"/>
                      <a:pt x="785" y="6255"/>
                      <a:pt x="1068" y="5847"/>
                    </a:cubicBezTo>
                    <a:cubicBezTo>
                      <a:pt x="1041" y="5820"/>
                      <a:pt x="1009" y="5792"/>
                      <a:pt x="987" y="5765"/>
                    </a:cubicBezTo>
                    <a:cubicBezTo>
                      <a:pt x="840" y="5558"/>
                      <a:pt x="949" y="4964"/>
                      <a:pt x="987" y="4768"/>
                    </a:cubicBezTo>
                    <a:lnTo>
                      <a:pt x="1003" y="4675"/>
                    </a:lnTo>
                    <a:lnTo>
                      <a:pt x="1085" y="4626"/>
                    </a:lnTo>
                    <a:cubicBezTo>
                      <a:pt x="1510" y="4359"/>
                      <a:pt x="1526" y="3765"/>
                      <a:pt x="1526" y="3760"/>
                    </a:cubicBezTo>
                    <a:lnTo>
                      <a:pt x="1526" y="3553"/>
                    </a:lnTo>
                    <a:lnTo>
                      <a:pt x="1739" y="3553"/>
                    </a:lnTo>
                    <a:cubicBezTo>
                      <a:pt x="2071" y="3553"/>
                      <a:pt x="2251" y="3302"/>
                      <a:pt x="2360" y="2703"/>
                    </a:cubicBezTo>
                    <a:cubicBezTo>
                      <a:pt x="2365" y="2670"/>
                      <a:pt x="2365" y="2632"/>
                      <a:pt x="2360" y="2599"/>
                    </a:cubicBezTo>
                    <a:cubicBezTo>
                      <a:pt x="2349" y="2594"/>
                      <a:pt x="2333" y="2594"/>
                      <a:pt x="2316" y="2594"/>
                    </a:cubicBezTo>
                    <a:cubicBezTo>
                      <a:pt x="2295" y="2594"/>
                      <a:pt x="2273" y="2594"/>
                      <a:pt x="2245" y="2599"/>
                    </a:cubicBezTo>
                    <a:lnTo>
                      <a:pt x="1935" y="2681"/>
                    </a:lnTo>
                    <a:lnTo>
                      <a:pt x="1973" y="2359"/>
                    </a:lnTo>
                    <a:cubicBezTo>
                      <a:pt x="2087" y="1575"/>
                      <a:pt x="1968" y="981"/>
                      <a:pt x="1624" y="583"/>
                    </a:cubicBezTo>
                    <a:cubicBezTo>
                      <a:pt x="1183" y="76"/>
                      <a:pt x="393" y="0"/>
                      <a:pt x="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3" name="Google Shape;6383;p73"/>
              <p:cNvSpPr/>
              <p:nvPr/>
            </p:nvSpPr>
            <p:spPr>
              <a:xfrm>
                <a:off x="4342369" y="3412661"/>
                <a:ext cx="71344" cy="60907"/>
              </a:xfrm>
              <a:custGeom>
                <a:avLst/>
                <a:gdLst/>
                <a:ahLst/>
                <a:cxnLst/>
                <a:rect l="l" t="t" r="r" b="b"/>
                <a:pathLst>
                  <a:path w="2823" h="2410" extrusionOk="0">
                    <a:moveTo>
                      <a:pt x="1221" y="1"/>
                    </a:moveTo>
                    <a:cubicBezTo>
                      <a:pt x="899" y="469"/>
                      <a:pt x="480" y="1069"/>
                      <a:pt x="0" y="1412"/>
                    </a:cubicBezTo>
                    <a:lnTo>
                      <a:pt x="0" y="2409"/>
                    </a:lnTo>
                    <a:cubicBezTo>
                      <a:pt x="959" y="2060"/>
                      <a:pt x="1880" y="1434"/>
                      <a:pt x="2823" y="1025"/>
                    </a:cubicBezTo>
                    <a:cubicBezTo>
                      <a:pt x="2261" y="725"/>
                      <a:pt x="1727" y="382"/>
                      <a:pt x="1221"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4" name="Google Shape;6384;p73"/>
              <p:cNvSpPr/>
              <p:nvPr/>
            </p:nvSpPr>
            <p:spPr>
              <a:xfrm>
                <a:off x="4342369" y="3442129"/>
                <a:ext cx="88555" cy="151104"/>
              </a:xfrm>
              <a:custGeom>
                <a:avLst/>
                <a:gdLst/>
                <a:ahLst/>
                <a:cxnLst/>
                <a:rect l="l" t="t" r="r" b="b"/>
                <a:pathLst>
                  <a:path w="3504" h="5979" extrusionOk="0">
                    <a:moveTo>
                      <a:pt x="2964" y="1"/>
                    </a:moveTo>
                    <a:lnTo>
                      <a:pt x="2964" y="1"/>
                    </a:lnTo>
                    <a:cubicBezTo>
                      <a:pt x="1967" y="420"/>
                      <a:pt x="1014" y="1080"/>
                      <a:pt x="0" y="1439"/>
                    </a:cubicBezTo>
                    <a:lnTo>
                      <a:pt x="0" y="5112"/>
                    </a:lnTo>
                    <a:cubicBezTo>
                      <a:pt x="311" y="5177"/>
                      <a:pt x="659" y="5341"/>
                      <a:pt x="883" y="5640"/>
                    </a:cubicBezTo>
                    <a:cubicBezTo>
                      <a:pt x="959" y="5744"/>
                      <a:pt x="1030" y="5858"/>
                      <a:pt x="1084" y="5978"/>
                    </a:cubicBezTo>
                    <a:cubicBezTo>
                      <a:pt x="2076" y="5341"/>
                      <a:pt x="3024" y="4327"/>
                      <a:pt x="3487" y="3254"/>
                    </a:cubicBezTo>
                    <a:cubicBezTo>
                      <a:pt x="3493" y="3248"/>
                      <a:pt x="3498" y="3237"/>
                      <a:pt x="3504" y="3232"/>
                    </a:cubicBezTo>
                    <a:cubicBezTo>
                      <a:pt x="3471" y="3205"/>
                      <a:pt x="3466" y="3161"/>
                      <a:pt x="3487" y="3123"/>
                    </a:cubicBezTo>
                    <a:cubicBezTo>
                      <a:pt x="3226" y="2093"/>
                      <a:pt x="2948" y="1058"/>
                      <a:pt x="2964"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5" name="Google Shape;6385;p73"/>
              <p:cNvSpPr/>
              <p:nvPr/>
            </p:nvSpPr>
            <p:spPr>
              <a:xfrm>
                <a:off x="4342369" y="3786720"/>
                <a:ext cx="107004" cy="209130"/>
              </a:xfrm>
              <a:custGeom>
                <a:avLst/>
                <a:gdLst/>
                <a:ahLst/>
                <a:cxnLst/>
                <a:rect l="l" t="t" r="r" b="b"/>
                <a:pathLst>
                  <a:path w="4234" h="8275" extrusionOk="0">
                    <a:moveTo>
                      <a:pt x="3469" y="0"/>
                    </a:moveTo>
                    <a:cubicBezTo>
                      <a:pt x="2790" y="0"/>
                      <a:pt x="2206" y="659"/>
                      <a:pt x="1831" y="1258"/>
                    </a:cubicBezTo>
                    <a:cubicBezTo>
                      <a:pt x="1291" y="2130"/>
                      <a:pt x="725" y="2996"/>
                      <a:pt x="38" y="3764"/>
                    </a:cubicBezTo>
                    <a:cubicBezTo>
                      <a:pt x="27" y="3775"/>
                      <a:pt x="11" y="3781"/>
                      <a:pt x="0" y="3786"/>
                    </a:cubicBezTo>
                    <a:lnTo>
                      <a:pt x="0" y="3813"/>
                    </a:lnTo>
                    <a:lnTo>
                      <a:pt x="60" y="4020"/>
                    </a:lnTo>
                    <a:cubicBezTo>
                      <a:pt x="164" y="4347"/>
                      <a:pt x="354" y="4876"/>
                      <a:pt x="496" y="5486"/>
                    </a:cubicBezTo>
                    <a:cubicBezTo>
                      <a:pt x="719" y="6472"/>
                      <a:pt x="1003" y="7704"/>
                      <a:pt x="1232" y="8140"/>
                    </a:cubicBezTo>
                    <a:cubicBezTo>
                      <a:pt x="1253" y="8178"/>
                      <a:pt x="1275" y="8222"/>
                      <a:pt x="1297" y="8265"/>
                    </a:cubicBezTo>
                    <a:cubicBezTo>
                      <a:pt x="1396" y="8271"/>
                      <a:pt x="1495" y="8274"/>
                      <a:pt x="1596" y="8274"/>
                    </a:cubicBezTo>
                    <a:cubicBezTo>
                      <a:pt x="1859" y="8274"/>
                      <a:pt x="2126" y="8253"/>
                      <a:pt x="2387" y="8205"/>
                    </a:cubicBezTo>
                    <a:cubicBezTo>
                      <a:pt x="2888" y="8129"/>
                      <a:pt x="3449" y="7987"/>
                      <a:pt x="3902" y="7709"/>
                    </a:cubicBezTo>
                    <a:cubicBezTo>
                      <a:pt x="4076" y="6380"/>
                      <a:pt x="4234" y="3579"/>
                      <a:pt x="4141" y="2462"/>
                    </a:cubicBezTo>
                    <a:cubicBezTo>
                      <a:pt x="4087" y="1770"/>
                      <a:pt x="3896" y="1127"/>
                      <a:pt x="3722" y="566"/>
                    </a:cubicBezTo>
                    <a:cubicBezTo>
                      <a:pt x="3662" y="364"/>
                      <a:pt x="3607" y="173"/>
                      <a:pt x="3564" y="5"/>
                    </a:cubicBezTo>
                    <a:cubicBezTo>
                      <a:pt x="3532" y="2"/>
                      <a:pt x="3500" y="0"/>
                      <a:pt x="3469"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6" name="Google Shape;6386;p73"/>
              <p:cNvSpPr/>
              <p:nvPr/>
            </p:nvSpPr>
            <p:spPr>
              <a:xfrm>
                <a:off x="4385610" y="4031383"/>
                <a:ext cx="45743" cy="244613"/>
              </a:xfrm>
              <a:custGeom>
                <a:avLst/>
                <a:gdLst/>
                <a:ahLst/>
                <a:cxnLst/>
                <a:rect l="l" t="t" r="r" b="b"/>
                <a:pathLst>
                  <a:path w="1810" h="9679" extrusionOk="0">
                    <a:moveTo>
                      <a:pt x="0" y="1"/>
                    </a:moveTo>
                    <a:cubicBezTo>
                      <a:pt x="60" y="393"/>
                      <a:pt x="104" y="780"/>
                      <a:pt x="136" y="1113"/>
                    </a:cubicBezTo>
                    <a:cubicBezTo>
                      <a:pt x="147" y="1216"/>
                      <a:pt x="153" y="1314"/>
                      <a:pt x="163" y="1401"/>
                    </a:cubicBezTo>
                    <a:cubicBezTo>
                      <a:pt x="185" y="1701"/>
                      <a:pt x="185" y="2006"/>
                      <a:pt x="169" y="2306"/>
                    </a:cubicBezTo>
                    <a:cubicBezTo>
                      <a:pt x="142" y="3352"/>
                      <a:pt x="98" y="4927"/>
                      <a:pt x="654" y="6120"/>
                    </a:cubicBezTo>
                    <a:cubicBezTo>
                      <a:pt x="1188" y="7270"/>
                      <a:pt x="1270" y="8779"/>
                      <a:pt x="1264" y="9678"/>
                    </a:cubicBezTo>
                    <a:cubicBezTo>
                      <a:pt x="1428" y="9602"/>
                      <a:pt x="1591" y="9548"/>
                      <a:pt x="1765" y="9504"/>
                    </a:cubicBezTo>
                    <a:cubicBezTo>
                      <a:pt x="1771" y="7902"/>
                      <a:pt x="1809" y="6333"/>
                      <a:pt x="1324" y="4785"/>
                    </a:cubicBezTo>
                    <a:cubicBezTo>
                      <a:pt x="856" y="3308"/>
                      <a:pt x="529" y="1750"/>
                      <a:pt x="714" y="197"/>
                    </a:cubicBezTo>
                    <a:cubicBezTo>
                      <a:pt x="714" y="186"/>
                      <a:pt x="719" y="175"/>
                      <a:pt x="725" y="164"/>
                    </a:cubicBezTo>
                    <a:lnTo>
                      <a:pt x="725" y="159"/>
                    </a:lnTo>
                    <a:cubicBezTo>
                      <a:pt x="474" y="132"/>
                      <a:pt x="234" y="83"/>
                      <a:pt x="0"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7" name="Google Shape;6387;p73"/>
              <p:cNvSpPr/>
              <p:nvPr/>
            </p:nvSpPr>
            <p:spPr>
              <a:xfrm>
                <a:off x="4408330" y="3987611"/>
                <a:ext cx="31818" cy="43469"/>
              </a:xfrm>
              <a:custGeom>
                <a:avLst/>
                <a:gdLst/>
                <a:ahLst/>
                <a:cxnLst/>
                <a:rect l="l" t="t" r="r" b="b"/>
                <a:pathLst>
                  <a:path w="1259" h="1720" extrusionOk="0">
                    <a:moveTo>
                      <a:pt x="1259" y="0"/>
                    </a:moveTo>
                    <a:cubicBezTo>
                      <a:pt x="861" y="196"/>
                      <a:pt x="436" y="338"/>
                      <a:pt x="0" y="409"/>
                    </a:cubicBezTo>
                    <a:cubicBezTo>
                      <a:pt x="104" y="670"/>
                      <a:pt x="93" y="1025"/>
                      <a:pt x="93" y="1286"/>
                    </a:cubicBezTo>
                    <a:cubicBezTo>
                      <a:pt x="104" y="1428"/>
                      <a:pt x="98" y="1575"/>
                      <a:pt x="87" y="1717"/>
                    </a:cubicBezTo>
                    <a:cubicBezTo>
                      <a:pt x="132" y="1718"/>
                      <a:pt x="177" y="1719"/>
                      <a:pt x="222" y="1719"/>
                    </a:cubicBezTo>
                    <a:cubicBezTo>
                      <a:pt x="569" y="1719"/>
                      <a:pt x="915" y="1663"/>
                      <a:pt x="1242" y="1548"/>
                    </a:cubicBezTo>
                    <a:cubicBezTo>
                      <a:pt x="1166" y="1074"/>
                      <a:pt x="1133" y="605"/>
                      <a:pt x="1210" y="256"/>
                    </a:cubicBezTo>
                    <a:cubicBezTo>
                      <a:pt x="1226" y="185"/>
                      <a:pt x="1242" y="98"/>
                      <a:pt x="1259" y="0"/>
                    </a:cubicBezTo>
                    <a:close/>
                  </a:path>
                </a:pathLst>
              </a:custGeom>
              <a:solidFill>
                <a:srgbClr val="4B60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8" name="Google Shape;6388;p73"/>
              <p:cNvSpPr/>
              <p:nvPr/>
            </p:nvSpPr>
            <p:spPr>
              <a:xfrm>
                <a:off x="4373884" y="3647595"/>
                <a:ext cx="53325" cy="60073"/>
              </a:xfrm>
              <a:custGeom>
                <a:avLst/>
                <a:gdLst/>
                <a:ahLst/>
                <a:cxnLst/>
                <a:rect l="l" t="t" r="r" b="b"/>
                <a:pathLst>
                  <a:path w="2110" h="2377" extrusionOk="0">
                    <a:moveTo>
                      <a:pt x="2110" y="1"/>
                    </a:moveTo>
                    <a:cubicBezTo>
                      <a:pt x="1314" y="28"/>
                      <a:pt x="840" y="774"/>
                      <a:pt x="121" y="1096"/>
                    </a:cubicBezTo>
                    <a:cubicBezTo>
                      <a:pt x="88" y="1521"/>
                      <a:pt x="44" y="1951"/>
                      <a:pt x="1" y="2376"/>
                    </a:cubicBezTo>
                    <a:cubicBezTo>
                      <a:pt x="666" y="2039"/>
                      <a:pt x="1227" y="1597"/>
                      <a:pt x="1973" y="1581"/>
                    </a:cubicBezTo>
                    <a:cubicBezTo>
                      <a:pt x="2006" y="1107"/>
                      <a:pt x="2055" y="546"/>
                      <a:pt x="2110" y="1"/>
                    </a:cubicBezTo>
                    <a:close/>
                  </a:path>
                </a:pathLst>
              </a:custGeom>
              <a:solidFill>
                <a:srgbClr val="4B60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9" name="Google Shape;6389;p73"/>
              <p:cNvSpPr/>
              <p:nvPr/>
            </p:nvSpPr>
            <p:spPr>
              <a:xfrm>
                <a:off x="4475934" y="3538544"/>
                <a:ext cx="28406" cy="109354"/>
              </a:xfrm>
              <a:custGeom>
                <a:avLst/>
                <a:gdLst/>
                <a:ahLst/>
                <a:cxnLst/>
                <a:rect l="l" t="t" r="r" b="b"/>
                <a:pathLst>
                  <a:path w="1124" h="4327" extrusionOk="0">
                    <a:moveTo>
                      <a:pt x="556" y="0"/>
                    </a:moveTo>
                    <a:cubicBezTo>
                      <a:pt x="377" y="65"/>
                      <a:pt x="191" y="114"/>
                      <a:pt x="1" y="153"/>
                    </a:cubicBezTo>
                    <a:cubicBezTo>
                      <a:pt x="1" y="158"/>
                      <a:pt x="6" y="164"/>
                      <a:pt x="11" y="174"/>
                    </a:cubicBezTo>
                    <a:cubicBezTo>
                      <a:pt x="513" y="1499"/>
                      <a:pt x="458" y="2932"/>
                      <a:pt x="458" y="4327"/>
                    </a:cubicBezTo>
                    <a:cubicBezTo>
                      <a:pt x="676" y="4272"/>
                      <a:pt x="894" y="4196"/>
                      <a:pt x="1096" y="4098"/>
                    </a:cubicBezTo>
                    <a:cubicBezTo>
                      <a:pt x="1123" y="3133"/>
                      <a:pt x="987" y="1695"/>
                      <a:pt x="872" y="1499"/>
                    </a:cubicBezTo>
                    <a:cubicBezTo>
                      <a:pt x="725" y="1264"/>
                      <a:pt x="616" y="894"/>
                      <a:pt x="556" y="0"/>
                    </a:cubicBezTo>
                    <a:close/>
                  </a:path>
                </a:pathLst>
              </a:custGeom>
              <a:solidFill>
                <a:srgbClr val="4B60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0" name="Google Shape;6390;p73"/>
              <p:cNvSpPr/>
              <p:nvPr/>
            </p:nvSpPr>
            <p:spPr>
              <a:xfrm>
                <a:off x="4371685" y="3530684"/>
                <a:ext cx="70131" cy="92851"/>
              </a:xfrm>
              <a:custGeom>
                <a:avLst/>
                <a:gdLst/>
                <a:ahLst/>
                <a:cxnLst/>
                <a:rect l="l" t="t" r="r" b="b"/>
                <a:pathLst>
                  <a:path w="2775" h="3674" extrusionOk="0">
                    <a:moveTo>
                      <a:pt x="2425" y="0"/>
                    </a:moveTo>
                    <a:cubicBezTo>
                      <a:pt x="1919" y="1058"/>
                      <a:pt x="981" y="2033"/>
                      <a:pt x="1" y="2660"/>
                    </a:cubicBezTo>
                    <a:cubicBezTo>
                      <a:pt x="115" y="2986"/>
                      <a:pt x="191" y="3330"/>
                      <a:pt x="213" y="3673"/>
                    </a:cubicBezTo>
                    <a:cubicBezTo>
                      <a:pt x="725" y="3395"/>
                      <a:pt x="1249" y="2974"/>
                      <a:pt x="1791" y="2974"/>
                    </a:cubicBezTo>
                    <a:cubicBezTo>
                      <a:pt x="1982" y="2974"/>
                      <a:pt x="2175" y="3026"/>
                      <a:pt x="2371" y="3155"/>
                    </a:cubicBezTo>
                    <a:cubicBezTo>
                      <a:pt x="2387" y="3041"/>
                      <a:pt x="2404" y="2932"/>
                      <a:pt x="2420" y="2834"/>
                    </a:cubicBezTo>
                    <a:cubicBezTo>
                      <a:pt x="2447" y="2670"/>
                      <a:pt x="2502" y="2327"/>
                      <a:pt x="2774" y="2327"/>
                    </a:cubicBezTo>
                    <a:cubicBezTo>
                      <a:pt x="2774" y="1543"/>
                      <a:pt x="2611" y="769"/>
                      <a:pt x="2425" y="0"/>
                    </a:cubicBezTo>
                    <a:close/>
                  </a:path>
                </a:pathLst>
              </a:custGeom>
              <a:solidFill>
                <a:srgbClr val="4B60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1" name="Google Shape;6391;p73"/>
              <p:cNvSpPr/>
              <p:nvPr/>
            </p:nvSpPr>
            <p:spPr>
              <a:xfrm>
                <a:off x="4342369" y="3412661"/>
                <a:ext cx="71344" cy="60907"/>
              </a:xfrm>
              <a:custGeom>
                <a:avLst/>
                <a:gdLst/>
                <a:ahLst/>
                <a:cxnLst/>
                <a:rect l="l" t="t" r="r" b="b"/>
                <a:pathLst>
                  <a:path w="2823" h="2410" extrusionOk="0">
                    <a:moveTo>
                      <a:pt x="1221" y="1"/>
                    </a:moveTo>
                    <a:cubicBezTo>
                      <a:pt x="899" y="469"/>
                      <a:pt x="480" y="1069"/>
                      <a:pt x="0" y="1412"/>
                    </a:cubicBezTo>
                    <a:lnTo>
                      <a:pt x="0" y="2409"/>
                    </a:lnTo>
                    <a:cubicBezTo>
                      <a:pt x="959" y="2060"/>
                      <a:pt x="1880" y="1434"/>
                      <a:pt x="2823" y="1025"/>
                    </a:cubicBezTo>
                    <a:cubicBezTo>
                      <a:pt x="2261" y="725"/>
                      <a:pt x="1727" y="382"/>
                      <a:pt x="1221" y="1"/>
                    </a:cubicBezTo>
                    <a:close/>
                  </a:path>
                </a:pathLst>
              </a:custGeom>
              <a:solidFill>
                <a:srgbClr val="4B60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2" name="Google Shape;6392;p73"/>
              <p:cNvSpPr/>
              <p:nvPr/>
            </p:nvSpPr>
            <p:spPr>
              <a:xfrm>
                <a:off x="4385610" y="4031383"/>
                <a:ext cx="45743" cy="244613"/>
              </a:xfrm>
              <a:custGeom>
                <a:avLst/>
                <a:gdLst/>
                <a:ahLst/>
                <a:cxnLst/>
                <a:rect l="l" t="t" r="r" b="b"/>
                <a:pathLst>
                  <a:path w="1810" h="9679" extrusionOk="0">
                    <a:moveTo>
                      <a:pt x="0" y="1"/>
                    </a:moveTo>
                    <a:cubicBezTo>
                      <a:pt x="60" y="393"/>
                      <a:pt x="104" y="780"/>
                      <a:pt x="136" y="1113"/>
                    </a:cubicBezTo>
                    <a:cubicBezTo>
                      <a:pt x="147" y="1216"/>
                      <a:pt x="153" y="1314"/>
                      <a:pt x="163" y="1401"/>
                    </a:cubicBezTo>
                    <a:cubicBezTo>
                      <a:pt x="185" y="1701"/>
                      <a:pt x="185" y="2006"/>
                      <a:pt x="169" y="2306"/>
                    </a:cubicBezTo>
                    <a:cubicBezTo>
                      <a:pt x="142" y="3352"/>
                      <a:pt x="98" y="4927"/>
                      <a:pt x="654" y="6120"/>
                    </a:cubicBezTo>
                    <a:cubicBezTo>
                      <a:pt x="1188" y="7270"/>
                      <a:pt x="1270" y="8779"/>
                      <a:pt x="1264" y="9678"/>
                    </a:cubicBezTo>
                    <a:cubicBezTo>
                      <a:pt x="1428" y="9602"/>
                      <a:pt x="1591" y="9548"/>
                      <a:pt x="1765" y="9504"/>
                    </a:cubicBezTo>
                    <a:cubicBezTo>
                      <a:pt x="1771" y="7902"/>
                      <a:pt x="1809" y="6333"/>
                      <a:pt x="1324" y="4785"/>
                    </a:cubicBezTo>
                    <a:cubicBezTo>
                      <a:pt x="856" y="3308"/>
                      <a:pt x="529" y="1750"/>
                      <a:pt x="714" y="197"/>
                    </a:cubicBezTo>
                    <a:cubicBezTo>
                      <a:pt x="714" y="186"/>
                      <a:pt x="719" y="175"/>
                      <a:pt x="725" y="164"/>
                    </a:cubicBezTo>
                    <a:lnTo>
                      <a:pt x="725" y="159"/>
                    </a:lnTo>
                    <a:cubicBezTo>
                      <a:pt x="474" y="132"/>
                      <a:pt x="234" y="83"/>
                      <a:pt x="0" y="1"/>
                    </a:cubicBezTo>
                    <a:close/>
                  </a:path>
                </a:pathLst>
              </a:custGeom>
              <a:solidFill>
                <a:srgbClr val="4B60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393" name="Google Shape;6393;p73"/>
          <p:cNvGrpSpPr/>
          <p:nvPr/>
        </p:nvGrpSpPr>
        <p:grpSpPr>
          <a:xfrm>
            <a:off x="2936333" y="3256553"/>
            <a:ext cx="447601" cy="1135923"/>
            <a:chOff x="2936333" y="3256553"/>
            <a:chExt cx="447601" cy="1135923"/>
          </a:xfrm>
        </p:grpSpPr>
        <p:sp>
          <p:nvSpPr>
            <p:cNvPr id="6394" name="Google Shape;6394;p73"/>
            <p:cNvSpPr/>
            <p:nvPr/>
          </p:nvSpPr>
          <p:spPr>
            <a:xfrm>
              <a:off x="2936333" y="3256553"/>
              <a:ext cx="447601" cy="1135923"/>
            </a:xfrm>
            <a:custGeom>
              <a:avLst/>
              <a:gdLst/>
              <a:ahLst/>
              <a:cxnLst/>
              <a:rect l="l" t="t" r="r" b="b"/>
              <a:pathLst>
                <a:path w="17711" h="44947" extrusionOk="0">
                  <a:moveTo>
                    <a:pt x="8707" y="1"/>
                  </a:moveTo>
                  <a:cubicBezTo>
                    <a:pt x="7995" y="1"/>
                    <a:pt x="6256" y="235"/>
                    <a:pt x="6589" y="2603"/>
                  </a:cubicBezTo>
                  <a:cubicBezTo>
                    <a:pt x="6589" y="2603"/>
                    <a:pt x="6530" y="2587"/>
                    <a:pt x="6458" y="2587"/>
                  </a:cubicBezTo>
                  <a:cubicBezTo>
                    <a:pt x="6328" y="2587"/>
                    <a:pt x="6155" y="2641"/>
                    <a:pt x="6207" y="2946"/>
                  </a:cubicBezTo>
                  <a:cubicBezTo>
                    <a:pt x="6295" y="3415"/>
                    <a:pt x="6458" y="3965"/>
                    <a:pt x="7041" y="3965"/>
                  </a:cubicBezTo>
                  <a:cubicBezTo>
                    <a:pt x="7041" y="3965"/>
                    <a:pt x="7052" y="4690"/>
                    <a:pt x="7586" y="5022"/>
                  </a:cubicBezTo>
                  <a:cubicBezTo>
                    <a:pt x="7586" y="5022"/>
                    <a:pt x="7711" y="5720"/>
                    <a:pt x="7619" y="5851"/>
                  </a:cubicBezTo>
                  <a:cubicBezTo>
                    <a:pt x="7526" y="5982"/>
                    <a:pt x="5744" y="7224"/>
                    <a:pt x="5167" y="7278"/>
                  </a:cubicBezTo>
                  <a:cubicBezTo>
                    <a:pt x="4589" y="7338"/>
                    <a:pt x="2796" y="7758"/>
                    <a:pt x="2774" y="9725"/>
                  </a:cubicBezTo>
                  <a:cubicBezTo>
                    <a:pt x="2747" y="11687"/>
                    <a:pt x="2622" y="12259"/>
                    <a:pt x="2442" y="12542"/>
                  </a:cubicBezTo>
                  <a:cubicBezTo>
                    <a:pt x="2262" y="12825"/>
                    <a:pt x="2148" y="14640"/>
                    <a:pt x="2191" y="15485"/>
                  </a:cubicBezTo>
                  <a:cubicBezTo>
                    <a:pt x="2240" y="16324"/>
                    <a:pt x="1385" y="18422"/>
                    <a:pt x="1543" y="20874"/>
                  </a:cubicBezTo>
                  <a:cubicBezTo>
                    <a:pt x="1543" y="20874"/>
                    <a:pt x="666" y="21691"/>
                    <a:pt x="595" y="22334"/>
                  </a:cubicBezTo>
                  <a:cubicBezTo>
                    <a:pt x="519" y="22971"/>
                    <a:pt x="1" y="23838"/>
                    <a:pt x="61" y="23958"/>
                  </a:cubicBezTo>
                  <a:cubicBezTo>
                    <a:pt x="88" y="24009"/>
                    <a:pt x="166" y="24037"/>
                    <a:pt x="259" y="24037"/>
                  </a:cubicBezTo>
                  <a:cubicBezTo>
                    <a:pt x="374" y="24037"/>
                    <a:pt x="512" y="23994"/>
                    <a:pt x="606" y="23898"/>
                  </a:cubicBezTo>
                  <a:cubicBezTo>
                    <a:pt x="769" y="23718"/>
                    <a:pt x="1031" y="23386"/>
                    <a:pt x="1031" y="23386"/>
                  </a:cubicBezTo>
                  <a:lnTo>
                    <a:pt x="1031" y="23386"/>
                  </a:lnTo>
                  <a:cubicBezTo>
                    <a:pt x="1031" y="23386"/>
                    <a:pt x="475" y="25511"/>
                    <a:pt x="758" y="25603"/>
                  </a:cubicBezTo>
                  <a:cubicBezTo>
                    <a:pt x="770" y="25607"/>
                    <a:pt x="781" y="25609"/>
                    <a:pt x="793" y="25609"/>
                  </a:cubicBezTo>
                  <a:cubicBezTo>
                    <a:pt x="1101" y="25609"/>
                    <a:pt x="1318" y="24295"/>
                    <a:pt x="1423" y="24143"/>
                  </a:cubicBezTo>
                  <a:cubicBezTo>
                    <a:pt x="1440" y="24117"/>
                    <a:pt x="1455" y="24106"/>
                    <a:pt x="1467" y="24106"/>
                  </a:cubicBezTo>
                  <a:cubicBezTo>
                    <a:pt x="1526" y="24106"/>
                    <a:pt x="1520" y="24383"/>
                    <a:pt x="1489" y="24546"/>
                  </a:cubicBezTo>
                  <a:cubicBezTo>
                    <a:pt x="1452" y="24741"/>
                    <a:pt x="1374" y="25771"/>
                    <a:pt x="1595" y="25771"/>
                  </a:cubicBezTo>
                  <a:cubicBezTo>
                    <a:pt x="1603" y="25771"/>
                    <a:pt x="1611" y="25769"/>
                    <a:pt x="1619" y="25767"/>
                  </a:cubicBezTo>
                  <a:cubicBezTo>
                    <a:pt x="1851" y="25701"/>
                    <a:pt x="1929" y="24271"/>
                    <a:pt x="2034" y="24271"/>
                  </a:cubicBezTo>
                  <a:cubicBezTo>
                    <a:pt x="2043" y="24271"/>
                    <a:pt x="2052" y="24280"/>
                    <a:pt x="2061" y="24301"/>
                  </a:cubicBezTo>
                  <a:cubicBezTo>
                    <a:pt x="2175" y="24573"/>
                    <a:pt x="2001" y="25592"/>
                    <a:pt x="2164" y="25625"/>
                  </a:cubicBezTo>
                  <a:cubicBezTo>
                    <a:pt x="2178" y="25628"/>
                    <a:pt x="2191" y="25629"/>
                    <a:pt x="2203" y="25629"/>
                  </a:cubicBezTo>
                  <a:cubicBezTo>
                    <a:pt x="2335" y="25629"/>
                    <a:pt x="2346" y="25475"/>
                    <a:pt x="2366" y="25380"/>
                  </a:cubicBezTo>
                  <a:cubicBezTo>
                    <a:pt x="2386" y="25279"/>
                    <a:pt x="2340" y="24133"/>
                    <a:pt x="2439" y="24133"/>
                  </a:cubicBezTo>
                  <a:cubicBezTo>
                    <a:pt x="2446" y="24133"/>
                    <a:pt x="2455" y="24140"/>
                    <a:pt x="2464" y="24154"/>
                  </a:cubicBezTo>
                  <a:cubicBezTo>
                    <a:pt x="2595" y="24350"/>
                    <a:pt x="2518" y="25353"/>
                    <a:pt x="2627" y="25385"/>
                  </a:cubicBezTo>
                  <a:cubicBezTo>
                    <a:pt x="2627" y="25385"/>
                    <a:pt x="2667" y="25404"/>
                    <a:pt x="2714" y="25404"/>
                  </a:cubicBezTo>
                  <a:cubicBezTo>
                    <a:pt x="2791" y="25404"/>
                    <a:pt x="2890" y="25356"/>
                    <a:pt x="2883" y="25107"/>
                  </a:cubicBezTo>
                  <a:cubicBezTo>
                    <a:pt x="2873" y="24704"/>
                    <a:pt x="3020" y="22966"/>
                    <a:pt x="3025" y="22563"/>
                  </a:cubicBezTo>
                  <a:cubicBezTo>
                    <a:pt x="3036" y="22007"/>
                    <a:pt x="2720" y="21228"/>
                    <a:pt x="2807" y="21097"/>
                  </a:cubicBezTo>
                  <a:cubicBezTo>
                    <a:pt x="2889" y="20966"/>
                    <a:pt x="3505" y="18950"/>
                    <a:pt x="3777" y="18133"/>
                  </a:cubicBezTo>
                  <a:cubicBezTo>
                    <a:pt x="4050" y="17315"/>
                    <a:pt x="4050" y="15185"/>
                    <a:pt x="4213" y="14912"/>
                  </a:cubicBezTo>
                  <a:cubicBezTo>
                    <a:pt x="4346" y="14693"/>
                    <a:pt x="4639" y="13388"/>
                    <a:pt x="4845" y="13388"/>
                  </a:cubicBezTo>
                  <a:cubicBezTo>
                    <a:pt x="4900" y="13388"/>
                    <a:pt x="4949" y="13481"/>
                    <a:pt x="4987" y="13714"/>
                  </a:cubicBezTo>
                  <a:cubicBezTo>
                    <a:pt x="5161" y="14814"/>
                    <a:pt x="5434" y="17517"/>
                    <a:pt x="5352" y="18111"/>
                  </a:cubicBezTo>
                  <a:cubicBezTo>
                    <a:pt x="5270" y="18705"/>
                    <a:pt x="5030" y="19724"/>
                    <a:pt x="5090" y="20301"/>
                  </a:cubicBezTo>
                  <a:cubicBezTo>
                    <a:pt x="5150" y="20884"/>
                    <a:pt x="4529" y="22067"/>
                    <a:pt x="4420" y="23418"/>
                  </a:cubicBezTo>
                  <a:cubicBezTo>
                    <a:pt x="4311" y="24770"/>
                    <a:pt x="4545" y="28311"/>
                    <a:pt x="4747" y="29227"/>
                  </a:cubicBezTo>
                  <a:cubicBezTo>
                    <a:pt x="4949" y="30137"/>
                    <a:pt x="4311" y="32060"/>
                    <a:pt x="4240" y="32447"/>
                  </a:cubicBezTo>
                  <a:cubicBezTo>
                    <a:pt x="4169" y="32840"/>
                    <a:pt x="4180" y="33929"/>
                    <a:pt x="4099" y="35330"/>
                  </a:cubicBezTo>
                  <a:cubicBezTo>
                    <a:pt x="4011" y="36730"/>
                    <a:pt x="4453" y="39760"/>
                    <a:pt x="4284" y="40283"/>
                  </a:cubicBezTo>
                  <a:cubicBezTo>
                    <a:pt x="4120" y="40806"/>
                    <a:pt x="1254" y="44032"/>
                    <a:pt x="1608" y="44538"/>
                  </a:cubicBezTo>
                  <a:cubicBezTo>
                    <a:pt x="1798" y="44809"/>
                    <a:pt x="2153" y="44946"/>
                    <a:pt x="2517" y="44946"/>
                  </a:cubicBezTo>
                  <a:cubicBezTo>
                    <a:pt x="2835" y="44946"/>
                    <a:pt x="3159" y="44842"/>
                    <a:pt x="3385" y="44631"/>
                  </a:cubicBezTo>
                  <a:cubicBezTo>
                    <a:pt x="3870" y="44184"/>
                    <a:pt x="4594" y="43520"/>
                    <a:pt x="4960" y="43236"/>
                  </a:cubicBezTo>
                  <a:cubicBezTo>
                    <a:pt x="5330" y="42947"/>
                    <a:pt x="6180" y="42795"/>
                    <a:pt x="6049" y="41089"/>
                  </a:cubicBezTo>
                  <a:cubicBezTo>
                    <a:pt x="6049" y="41089"/>
                    <a:pt x="5826" y="38550"/>
                    <a:pt x="6611" y="36872"/>
                  </a:cubicBezTo>
                  <a:cubicBezTo>
                    <a:pt x="7390" y="35188"/>
                    <a:pt x="7036" y="32840"/>
                    <a:pt x="7117" y="32082"/>
                  </a:cubicBezTo>
                  <a:cubicBezTo>
                    <a:pt x="7199" y="31325"/>
                    <a:pt x="7275" y="30093"/>
                    <a:pt x="7738" y="29216"/>
                  </a:cubicBezTo>
                  <a:cubicBezTo>
                    <a:pt x="8120" y="28491"/>
                    <a:pt x="8578" y="25936"/>
                    <a:pt x="8850" y="25058"/>
                  </a:cubicBezTo>
                  <a:cubicBezTo>
                    <a:pt x="9123" y="25936"/>
                    <a:pt x="9580" y="28491"/>
                    <a:pt x="9962" y="29216"/>
                  </a:cubicBezTo>
                  <a:cubicBezTo>
                    <a:pt x="10425" y="30093"/>
                    <a:pt x="10501" y="31325"/>
                    <a:pt x="10583" y="32082"/>
                  </a:cubicBezTo>
                  <a:cubicBezTo>
                    <a:pt x="10665" y="32840"/>
                    <a:pt x="10310" y="35188"/>
                    <a:pt x="11090" y="36872"/>
                  </a:cubicBezTo>
                  <a:cubicBezTo>
                    <a:pt x="11874" y="38556"/>
                    <a:pt x="11651" y="41089"/>
                    <a:pt x="11651" y="41089"/>
                  </a:cubicBezTo>
                  <a:cubicBezTo>
                    <a:pt x="11520" y="42789"/>
                    <a:pt x="12370" y="42947"/>
                    <a:pt x="12741" y="43236"/>
                  </a:cubicBezTo>
                  <a:cubicBezTo>
                    <a:pt x="13106" y="43520"/>
                    <a:pt x="13830" y="44184"/>
                    <a:pt x="14315" y="44631"/>
                  </a:cubicBezTo>
                  <a:cubicBezTo>
                    <a:pt x="14541" y="44842"/>
                    <a:pt x="14866" y="44946"/>
                    <a:pt x="15183" y="44946"/>
                  </a:cubicBezTo>
                  <a:cubicBezTo>
                    <a:pt x="15547" y="44946"/>
                    <a:pt x="15903" y="44809"/>
                    <a:pt x="16092" y="44538"/>
                  </a:cubicBezTo>
                  <a:cubicBezTo>
                    <a:pt x="16446" y="44026"/>
                    <a:pt x="13580" y="40806"/>
                    <a:pt x="13416" y="40283"/>
                  </a:cubicBezTo>
                  <a:cubicBezTo>
                    <a:pt x="13247" y="39760"/>
                    <a:pt x="13689" y="36730"/>
                    <a:pt x="13602" y="35330"/>
                  </a:cubicBezTo>
                  <a:cubicBezTo>
                    <a:pt x="13520" y="33929"/>
                    <a:pt x="13536" y="32840"/>
                    <a:pt x="13460" y="32447"/>
                  </a:cubicBezTo>
                  <a:cubicBezTo>
                    <a:pt x="13389" y="32060"/>
                    <a:pt x="12752" y="30137"/>
                    <a:pt x="12953" y="29227"/>
                  </a:cubicBezTo>
                  <a:cubicBezTo>
                    <a:pt x="13155" y="28311"/>
                    <a:pt x="13389" y="24770"/>
                    <a:pt x="13280" y="23418"/>
                  </a:cubicBezTo>
                  <a:cubicBezTo>
                    <a:pt x="13171" y="22067"/>
                    <a:pt x="12550" y="20884"/>
                    <a:pt x="12610" y="20301"/>
                  </a:cubicBezTo>
                  <a:cubicBezTo>
                    <a:pt x="12664" y="19724"/>
                    <a:pt x="12430" y="18705"/>
                    <a:pt x="12348" y="18111"/>
                  </a:cubicBezTo>
                  <a:cubicBezTo>
                    <a:pt x="12267" y="17517"/>
                    <a:pt x="12539" y="14814"/>
                    <a:pt x="12713" y="13714"/>
                  </a:cubicBezTo>
                  <a:cubicBezTo>
                    <a:pt x="12751" y="13482"/>
                    <a:pt x="12800" y="13389"/>
                    <a:pt x="12855" y="13389"/>
                  </a:cubicBezTo>
                  <a:cubicBezTo>
                    <a:pt x="13061" y="13389"/>
                    <a:pt x="13354" y="14697"/>
                    <a:pt x="13487" y="14912"/>
                  </a:cubicBezTo>
                  <a:cubicBezTo>
                    <a:pt x="13651" y="15185"/>
                    <a:pt x="13651" y="17315"/>
                    <a:pt x="13923" y="18133"/>
                  </a:cubicBezTo>
                  <a:cubicBezTo>
                    <a:pt x="14196" y="18950"/>
                    <a:pt x="14811" y="20966"/>
                    <a:pt x="14893" y="21097"/>
                  </a:cubicBezTo>
                  <a:cubicBezTo>
                    <a:pt x="14980" y="21228"/>
                    <a:pt x="14522" y="21893"/>
                    <a:pt x="14779" y="23342"/>
                  </a:cubicBezTo>
                  <a:cubicBezTo>
                    <a:pt x="14860" y="23925"/>
                    <a:pt x="14898" y="24513"/>
                    <a:pt x="14893" y="25102"/>
                  </a:cubicBezTo>
                  <a:cubicBezTo>
                    <a:pt x="14886" y="25359"/>
                    <a:pt x="14961" y="25406"/>
                    <a:pt x="15016" y="25406"/>
                  </a:cubicBezTo>
                  <a:cubicBezTo>
                    <a:pt x="15048" y="25406"/>
                    <a:pt x="15073" y="25391"/>
                    <a:pt x="15073" y="25391"/>
                  </a:cubicBezTo>
                  <a:cubicBezTo>
                    <a:pt x="15182" y="25353"/>
                    <a:pt x="15138" y="24230"/>
                    <a:pt x="15274" y="24029"/>
                  </a:cubicBezTo>
                  <a:cubicBezTo>
                    <a:pt x="15283" y="24015"/>
                    <a:pt x="15292" y="24008"/>
                    <a:pt x="15299" y="24008"/>
                  </a:cubicBezTo>
                  <a:cubicBezTo>
                    <a:pt x="15398" y="24008"/>
                    <a:pt x="15314" y="25278"/>
                    <a:pt x="15334" y="25374"/>
                  </a:cubicBezTo>
                  <a:cubicBezTo>
                    <a:pt x="15359" y="25474"/>
                    <a:pt x="15371" y="25629"/>
                    <a:pt x="15502" y="25629"/>
                  </a:cubicBezTo>
                  <a:cubicBezTo>
                    <a:pt x="15514" y="25629"/>
                    <a:pt x="15527" y="25628"/>
                    <a:pt x="15541" y="25625"/>
                  </a:cubicBezTo>
                  <a:cubicBezTo>
                    <a:pt x="15710" y="25587"/>
                    <a:pt x="15547" y="24383"/>
                    <a:pt x="15667" y="24110"/>
                  </a:cubicBezTo>
                  <a:cubicBezTo>
                    <a:pt x="15675" y="24092"/>
                    <a:pt x="15683" y="24083"/>
                    <a:pt x="15690" y="24083"/>
                  </a:cubicBezTo>
                  <a:cubicBezTo>
                    <a:pt x="15794" y="24083"/>
                    <a:pt x="15853" y="25701"/>
                    <a:pt x="16086" y="25767"/>
                  </a:cubicBezTo>
                  <a:cubicBezTo>
                    <a:pt x="16094" y="25769"/>
                    <a:pt x="16101" y="25770"/>
                    <a:pt x="16108" y="25770"/>
                  </a:cubicBezTo>
                  <a:cubicBezTo>
                    <a:pt x="16326" y="25770"/>
                    <a:pt x="16249" y="24741"/>
                    <a:pt x="16217" y="24546"/>
                  </a:cubicBezTo>
                  <a:cubicBezTo>
                    <a:pt x="16184" y="24377"/>
                    <a:pt x="16220" y="23997"/>
                    <a:pt x="16301" y="23997"/>
                  </a:cubicBezTo>
                  <a:cubicBezTo>
                    <a:pt x="16313" y="23997"/>
                    <a:pt x="16327" y="24007"/>
                    <a:pt x="16342" y="24029"/>
                  </a:cubicBezTo>
                  <a:cubicBezTo>
                    <a:pt x="16449" y="24178"/>
                    <a:pt x="16748" y="25600"/>
                    <a:pt x="16939" y="25600"/>
                  </a:cubicBezTo>
                  <a:cubicBezTo>
                    <a:pt x="16944" y="25600"/>
                    <a:pt x="16948" y="25599"/>
                    <a:pt x="16953" y="25598"/>
                  </a:cubicBezTo>
                  <a:cubicBezTo>
                    <a:pt x="17241" y="25494"/>
                    <a:pt x="16680" y="23386"/>
                    <a:pt x="16680" y="23386"/>
                  </a:cubicBezTo>
                  <a:lnTo>
                    <a:pt x="16680" y="23386"/>
                  </a:lnTo>
                  <a:cubicBezTo>
                    <a:pt x="16680" y="23386"/>
                    <a:pt x="16936" y="23718"/>
                    <a:pt x="17105" y="23892"/>
                  </a:cubicBezTo>
                  <a:cubicBezTo>
                    <a:pt x="17195" y="23991"/>
                    <a:pt x="17333" y="24036"/>
                    <a:pt x="17449" y="24036"/>
                  </a:cubicBezTo>
                  <a:cubicBezTo>
                    <a:pt x="17543" y="24036"/>
                    <a:pt x="17623" y="24006"/>
                    <a:pt x="17650" y="23952"/>
                  </a:cubicBezTo>
                  <a:cubicBezTo>
                    <a:pt x="17710" y="23832"/>
                    <a:pt x="17182" y="22971"/>
                    <a:pt x="17111" y="22334"/>
                  </a:cubicBezTo>
                  <a:cubicBezTo>
                    <a:pt x="17045" y="21691"/>
                    <a:pt x="16163" y="20874"/>
                    <a:pt x="16163" y="20874"/>
                  </a:cubicBezTo>
                  <a:cubicBezTo>
                    <a:pt x="16321" y="18422"/>
                    <a:pt x="15465" y="16324"/>
                    <a:pt x="15514" y="15485"/>
                  </a:cubicBezTo>
                  <a:cubicBezTo>
                    <a:pt x="15558" y="14640"/>
                    <a:pt x="15443" y="12825"/>
                    <a:pt x="15264" y="12542"/>
                  </a:cubicBezTo>
                  <a:cubicBezTo>
                    <a:pt x="15084" y="12259"/>
                    <a:pt x="14958" y="11692"/>
                    <a:pt x="14931" y="9725"/>
                  </a:cubicBezTo>
                  <a:cubicBezTo>
                    <a:pt x="14909" y="7758"/>
                    <a:pt x="13117" y="7338"/>
                    <a:pt x="12539" y="7278"/>
                  </a:cubicBezTo>
                  <a:cubicBezTo>
                    <a:pt x="11956" y="7224"/>
                    <a:pt x="10180" y="5976"/>
                    <a:pt x="10087" y="5851"/>
                  </a:cubicBezTo>
                  <a:cubicBezTo>
                    <a:pt x="9994" y="5725"/>
                    <a:pt x="10120" y="5022"/>
                    <a:pt x="10120" y="5022"/>
                  </a:cubicBezTo>
                  <a:cubicBezTo>
                    <a:pt x="10654" y="4690"/>
                    <a:pt x="10665" y="3965"/>
                    <a:pt x="10665" y="3965"/>
                  </a:cubicBezTo>
                  <a:cubicBezTo>
                    <a:pt x="11248" y="3965"/>
                    <a:pt x="11417" y="3420"/>
                    <a:pt x="11498" y="2946"/>
                  </a:cubicBezTo>
                  <a:cubicBezTo>
                    <a:pt x="11547" y="2641"/>
                    <a:pt x="11378" y="2585"/>
                    <a:pt x="11250" y="2585"/>
                  </a:cubicBezTo>
                  <a:cubicBezTo>
                    <a:pt x="11177" y="2585"/>
                    <a:pt x="11117" y="2603"/>
                    <a:pt x="11117" y="2603"/>
                  </a:cubicBezTo>
                  <a:cubicBezTo>
                    <a:pt x="11450" y="235"/>
                    <a:pt x="9711" y="1"/>
                    <a:pt x="9003" y="1"/>
                  </a:cubicBezTo>
                  <a:cubicBezTo>
                    <a:pt x="8947" y="1"/>
                    <a:pt x="8897" y="2"/>
                    <a:pt x="8856" y="4"/>
                  </a:cubicBezTo>
                  <a:cubicBezTo>
                    <a:pt x="8814" y="2"/>
                    <a:pt x="8764" y="1"/>
                    <a:pt x="870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95" name="Google Shape;6395;p73"/>
            <p:cNvGrpSpPr/>
            <p:nvPr/>
          </p:nvGrpSpPr>
          <p:grpSpPr>
            <a:xfrm>
              <a:off x="2939796" y="3259611"/>
              <a:ext cx="443027" cy="1124980"/>
              <a:chOff x="2939796" y="3259611"/>
              <a:chExt cx="443027" cy="1124980"/>
            </a:xfrm>
          </p:grpSpPr>
          <p:sp>
            <p:nvSpPr>
              <p:cNvPr id="6396" name="Google Shape;6396;p73"/>
              <p:cNvSpPr/>
              <p:nvPr/>
            </p:nvSpPr>
            <p:spPr>
              <a:xfrm>
                <a:off x="3348503" y="3813938"/>
                <a:ext cx="20698" cy="20799"/>
              </a:xfrm>
              <a:custGeom>
                <a:avLst/>
                <a:gdLst/>
                <a:ahLst/>
                <a:cxnLst/>
                <a:rect l="l" t="t" r="r" b="b"/>
                <a:pathLst>
                  <a:path w="819" h="823" extrusionOk="0">
                    <a:moveTo>
                      <a:pt x="164" y="1"/>
                    </a:moveTo>
                    <a:lnTo>
                      <a:pt x="1" y="115"/>
                    </a:lnTo>
                    <a:cubicBezTo>
                      <a:pt x="1" y="115"/>
                      <a:pt x="519" y="823"/>
                      <a:pt x="674" y="823"/>
                    </a:cubicBezTo>
                    <a:cubicBezTo>
                      <a:pt x="681" y="823"/>
                      <a:pt x="687" y="821"/>
                      <a:pt x="693" y="818"/>
                    </a:cubicBezTo>
                    <a:cubicBezTo>
                      <a:pt x="818" y="748"/>
                      <a:pt x="164" y="1"/>
                      <a:pt x="164"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7" name="Google Shape;6397;p73"/>
              <p:cNvSpPr/>
              <p:nvPr/>
            </p:nvSpPr>
            <p:spPr>
              <a:xfrm>
                <a:off x="3361240" y="3830643"/>
                <a:ext cx="21583" cy="28659"/>
              </a:xfrm>
              <a:custGeom>
                <a:avLst/>
                <a:gdLst/>
                <a:ahLst/>
                <a:cxnLst/>
                <a:rect l="l" t="t" r="r" b="b"/>
                <a:pathLst>
                  <a:path w="854" h="1134" extrusionOk="0">
                    <a:moveTo>
                      <a:pt x="145" y="1"/>
                    </a:moveTo>
                    <a:cubicBezTo>
                      <a:pt x="113" y="1"/>
                      <a:pt x="84" y="13"/>
                      <a:pt x="63" y="37"/>
                    </a:cubicBezTo>
                    <a:cubicBezTo>
                      <a:pt x="1" y="90"/>
                      <a:pt x="342" y="1134"/>
                      <a:pt x="582" y="1134"/>
                    </a:cubicBezTo>
                    <a:cubicBezTo>
                      <a:pt x="593" y="1134"/>
                      <a:pt x="603" y="1132"/>
                      <a:pt x="614" y="1127"/>
                    </a:cubicBezTo>
                    <a:cubicBezTo>
                      <a:pt x="854" y="1024"/>
                      <a:pt x="178" y="5"/>
                      <a:pt x="178" y="5"/>
                    </a:cubicBezTo>
                    <a:cubicBezTo>
                      <a:pt x="167" y="2"/>
                      <a:pt x="156" y="1"/>
                      <a:pt x="145"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8" name="Google Shape;6398;p73"/>
              <p:cNvSpPr/>
              <p:nvPr/>
            </p:nvSpPr>
            <p:spPr>
              <a:xfrm>
                <a:off x="3341805" y="3812472"/>
                <a:ext cx="16655" cy="30352"/>
              </a:xfrm>
              <a:custGeom>
                <a:avLst/>
                <a:gdLst/>
                <a:ahLst/>
                <a:cxnLst/>
                <a:rect l="l" t="t" r="r" b="b"/>
                <a:pathLst>
                  <a:path w="659" h="1201" extrusionOk="0">
                    <a:moveTo>
                      <a:pt x="140" y="1"/>
                    </a:moveTo>
                    <a:cubicBezTo>
                      <a:pt x="115" y="1"/>
                      <a:pt x="90" y="9"/>
                      <a:pt x="70" y="26"/>
                    </a:cubicBezTo>
                    <a:cubicBezTo>
                      <a:pt x="0" y="64"/>
                      <a:pt x="139" y="1200"/>
                      <a:pt x="383" y="1200"/>
                    </a:cubicBezTo>
                    <a:cubicBezTo>
                      <a:pt x="389" y="1200"/>
                      <a:pt x="396" y="1199"/>
                      <a:pt x="402" y="1198"/>
                    </a:cubicBezTo>
                    <a:cubicBezTo>
                      <a:pt x="658" y="1143"/>
                      <a:pt x="184" y="10"/>
                      <a:pt x="184" y="10"/>
                    </a:cubicBezTo>
                    <a:cubicBezTo>
                      <a:pt x="170" y="4"/>
                      <a:pt x="155" y="1"/>
                      <a:pt x="14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9" name="Google Shape;6399;p73"/>
              <p:cNvSpPr/>
              <p:nvPr/>
            </p:nvSpPr>
            <p:spPr>
              <a:xfrm>
                <a:off x="3347997" y="3841839"/>
                <a:ext cx="16655" cy="30302"/>
              </a:xfrm>
              <a:custGeom>
                <a:avLst/>
                <a:gdLst/>
                <a:ahLst/>
                <a:cxnLst/>
                <a:rect l="l" t="t" r="r" b="b"/>
                <a:pathLst>
                  <a:path w="659" h="1199" extrusionOk="0">
                    <a:moveTo>
                      <a:pt x="135" y="1"/>
                    </a:moveTo>
                    <a:cubicBezTo>
                      <a:pt x="112" y="1"/>
                      <a:pt x="89" y="9"/>
                      <a:pt x="70" y="25"/>
                    </a:cubicBezTo>
                    <a:cubicBezTo>
                      <a:pt x="1" y="67"/>
                      <a:pt x="144" y="1199"/>
                      <a:pt x="384" y="1199"/>
                    </a:cubicBezTo>
                    <a:cubicBezTo>
                      <a:pt x="390" y="1199"/>
                      <a:pt x="396" y="1198"/>
                      <a:pt x="402" y="1196"/>
                    </a:cubicBezTo>
                    <a:cubicBezTo>
                      <a:pt x="658" y="1142"/>
                      <a:pt x="184" y="14"/>
                      <a:pt x="184" y="14"/>
                    </a:cubicBezTo>
                    <a:cubicBezTo>
                      <a:pt x="168" y="5"/>
                      <a:pt x="151" y="1"/>
                      <a:pt x="135"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0" name="Google Shape;6400;p73"/>
              <p:cNvSpPr/>
              <p:nvPr/>
            </p:nvSpPr>
            <p:spPr>
              <a:xfrm>
                <a:off x="3354619" y="3870043"/>
                <a:ext cx="16629" cy="30327"/>
              </a:xfrm>
              <a:custGeom>
                <a:avLst/>
                <a:gdLst/>
                <a:ahLst/>
                <a:cxnLst/>
                <a:rect l="l" t="t" r="r" b="b"/>
                <a:pathLst>
                  <a:path w="658" h="1200" extrusionOk="0">
                    <a:moveTo>
                      <a:pt x="139" y="0"/>
                    </a:moveTo>
                    <a:cubicBezTo>
                      <a:pt x="114" y="0"/>
                      <a:pt x="90" y="9"/>
                      <a:pt x="69" y="26"/>
                    </a:cubicBezTo>
                    <a:cubicBezTo>
                      <a:pt x="0" y="63"/>
                      <a:pt x="144" y="1200"/>
                      <a:pt x="383" y="1200"/>
                    </a:cubicBezTo>
                    <a:cubicBezTo>
                      <a:pt x="389" y="1200"/>
                      <a:pt x="396" y="1199"/>
                      <a:pt x="402" y="1198"/>
                    </a:cubicBezTo>
                    <a:cubicBezTo>
                      <a:pt x="658" y="1138"/>
                      <a:pt x="184" y="10"/>
                      <a:pt x="184" y="10"/>
                    </a:cubicBezTo>
                    <a:cubicBezTo>
                      <a:pt x="169" y="3"/>
                      <a:pt x="154" y="0"/>
                      <a:pt x="13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1" name="Google Shape;6401;p73"/>
              <p:cNvSpPr/>
              <p:nvPr/>
            </p:nvSpPr>
            <p:spPr>
              <a:xfrm>
                <a:off x="3331722" y="3818411"/>
                <a:ext cx="14330" cy="29468"/>
              </a:xfrm>
              <a:custGeom>
                <a:avLst/>
                <a:gdLst/>
                <a:ahLst/>
                <a:cxnLst/>
                <a:rect l="l" t="t" r="r" b="b"/>
                <a:pathLst>
                  <a:path w="567" h="1166" extrusionOk="0">
                    <a:moveTo>
                      <a:pt x="175" y="1"/>
                    </a:moveTo>
                    <a:cubicBezTo>
                      <a:pt x="150" y="1"/>
                      <a:pt x="125" y="8"/>
                      <a:pt x="103" y="20"/>
                    </a:cubicBezTo>
                    <a:cubicBezTo>
                      <a:pt x="23" y="52"/>
                      <a:pt x="1" y="1165"/>
                      <a:pt x="270" y="1165"/>
                    </a:cubicBezTo>
                    <a:cubicBezTo>
                      <a:pt x="274" y="1165"/>
                      <a:pt x="279" y="1165"/>
                      <a:pt x="283" y="1164"/>
                    </a:cubicBezTo>
                    <a:cubicBezTo>
                      <a:pt x="567" y="1126"/>
                      <a:pt x="234" y="15"/>
                      <a:pt x="234" y="15"/>
                    </a:cubicBezTo>
                    <a:cubicBezTo>
                      <a:pt x="215" y="5"/>
                      <a:pt x="195" y="1"/>
                      <a:pt x="175"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2" name="Google Shape;6402;p73"/>
              <p:cNvSpPr/>
              <p:nvPr/>
            </p:nvSpPr>
            <p:spPr>
              <a:xfrm>
                <a:off x="3333920" y="3846919"/>
                <a:ext cx="14481" cy="29468"/>
              </a:xfrm>
              <a:custGeom>
                <a:avLst/>
                <a:gdLst/>
                <a:ahLst/>
                <a:cxnLst/>
                <a:rect l="l" t="t" r="r" b="b"/>
                <a:pathLst>
                  <a:path w="573" h="1166" extrusionOk="0">
                    <a:moveTo>
                      <a:pt x="178" y="1"/>
                    </a:moveTo>
                    <a:cubicBezTo>
                      <a:pt x="154" y="1"/>
                      <a:pt x="131" y="8"/>
                      <a:pt x="109" y="20"/>
                    </a:cubicBezTo>
                    <a:cubicBezTo>
                      <a:pt x="23" y="52"/>
                      <a:pt x="1" y="1165"/>
                      <a:pt x="270" y="1165"/>
                    </a:cubicBezTo>
                    <a:cubicBezTo>
                      <a:pt x="274" y="1165"/>
                      <a:pt x="279" y="1165"/>
                      <a:pt x="283" y="1164"/>
                    </a:cubicBezTo>
                    <a:cubicBezTo>
                      <a:pt x="572" y="1126"/>
                      <a:pt x="234" y="15"/>
                      <a:pt x="234" y="15"/>
                    </a:cubicBezTo>
                    <a:cubicBezTo>
                      <a:pt x="215" y="5"/>
                      <a:pt x="196" y="1"/>
                      <a:pt x="17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3" name="Google Shape;6403;p73"/>
              <p:cNvSpPr/>
              <p:nvPr/>
            </p:nvSpPr>
            <p:spPr>
              <a:xfrm>
                <a:off x="3336675" y="3874289"/>
                <a:ext cx="14481" cy="29493"/>
              </a:xfrm>
              <a:custGeom>
                <a:avLst/>
                <a:gdLst/>
                <a:ahLst/>
                <a:cxnLst/>
                <a:rect l="l" t="t" r="r" b="b"/>
                <a:pathLst>
                  <a:path w="573" h="1167" extrusionOk="0">
                    <a:moveTo>
                      <a:pt x="173" y="0"/>
                    </a:moveTo>
                    <a:cubicBezTo>
                      <a:pt x="150" y="0"/>
                      <a:pt x="127" y="7"/>
                      <a:pt x="104" y="21"/>
                    </a:cubicBezTo>
                    <a:cubicBezTo>
                      <a:pt x="23" y="54"/>
                      <a:pt x="1" y="1167"/>
                      <a:pt x="270" y="1167"/>
                    </a:cubicBezTo>
                    <a:cubicBezTo>
                      <a:pt x="274" y="1167"/>
                      <a:pt x="279" y="1166"/>
                      <a:pt x="283" y="1166"/>
                    </a:cubicBezTo>
                    <a:cubicBezTo>
                      <a:pt x="572" y="1128"/>
                      <a:pt x="234" y="16"/>
                      <a:pt x="234" y="16"/>
                    </a:cubicBezTo>
                    <a:cubicBezTo>
                      <a:pt x="214" y="6"/>
                      <a:pt x="193" y="0"/>
                      <a:pt x="17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4" name="Google Shape;6404;p73"/>
              <p:cNvSpPr/>
              <p:nvPr/>
            </p:nvSpPr>
            <p:spPr>
              <a:xfrm>
                <a:off x="2953418" y="3814368"/>
                <a:ext cx="20673" cy="20926"/>
              </a:xfrm>
              <a:custGeom>
                <a:avLst/>
                <a:gdLst/>
                <a:ahLst/>
                <a:cxnLst/>
                <a:rect l="l" t="t" r="r" b="b"/>
                <a:pathLst>
                  <a:path w="818" h="828" extrusionOk="0">
                    <a:moveTo>
                      <a:pt x="654" y="0"/>
                    </a:moveTo>
                    <a:cubicBezTo>
                      <a:pt x="654" y="0"/>
                      <a:pt x="1" y="752"/>
                      <a:pt x="126" y="823"/>
                    </a:cubicBezTo>
                    <a:cubicBezTo>
                      <a:pt x="131" y="826"/>
                      <a:pt x="138" y="828"/>
                      <a:pt x="145" y="828"/>
                    </a:cubicBezTo>
                    <a:cubicBezTo>
                      <a:pt x="300" y="828"/>
                      <a:pt x="818" y="120"/>
                      <a:pt x="818" y="120"/>
                    </a:cubicBezTo>
                    <a:lnTo>
                      <a:pt x="65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5" name="Google Shape;6405;p73"/>
              <p:cNvSpPr/>
              <p:nvPr/>
            </p:nvSpPr>
            <p:spPr>
              <a:xfrm>
                <a:off x="2939796" y="3831123"/>
                <a:ext cx="21431" cy="28735"/>
              </a:xfrm>
              <a:custGeom>
                <a:avLst/>
                <a:gdLst/>
                <a:ahLst/>
                <a:cxnLst/>
                <a:rect l="l" t="t" r="r" b="b"/>
                <a:pathLst>
                  <a:path w="848" h="1137" extrusionOk="0">
                    <a:moveTo>
                      <a:pt x="695" y="1"/>
                    </a:moveTo>
                    <a:cubicBezTo>
                      <a:pt x="688" y="1"/>
                      <a:pt x="682" y="1"/>
                      <a:pt x="676" y="2"/>
                    </a:cubicBezTo>
                    <a:cubicBezTo>
                      <a:pt x="676" y="2"/>
                      <a:pt x="0" y="1027"/>
                      <a:pt x="240" y="1130"/>
                    </a:cubicBezTo>
                    <a:cubicBezTo>
                      <a:pt x="250" y="1135"/>
                      <a:pt x="261" y="1137"/>
                      <a:pt x="272" y="1137"/>
                    </a:cubicBezTo>
                    <a:cubicBezTo>
                      <a:pt x="511" y="1137"/>
                      <a:pt x="847" y="87"/>
                      <a:pt x="785" y="40"/>
                    </a:cubicBezTo>
                    <a:cubicBezTo>
                      <a:pt x="762" y="13"/>
                      <a:pt x="728" y="1"/>
                      <a:pt x="695"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6" name="Google Shape;6406;p73"/>
              <p:cNvSpPr/>
              <p:nvPr/>
            </p:nvSpPr>
            <p:spPr>
              <a:xfrm>
                <a:off x="2964310" y="3812927"/>
                <a:ext cx="16503" cy="30428"/>
              </a:xfrm>
              <a:custGeom>
                <a:avLst/>
                <a:gdLst/>
                <a:ahLst/>
                <a:cxnLst/>
                <a:rect l="l" t="t" r="r" b="b"/>
                <a:pathLst>
                  <a:path w="653" h="1204" extrusionOk="0">
                    <a:moveTo>
                      <a:pt x="518" y="0"/>
                    </a:moveTo>
                    <a:cubicBezTo>
                      <a:pt x="501" y="0"/>
                      <a:pt x="485" y="5"/>
                      <a:pt x="469" y="14"/>
                    </a:cubicBezTo>
                    <a:cubicBezTo>
                      <a:pt x="469" y="14"/>
                      <a:pt x="0" y="1142"/>
                      <a:pt x="251" y="1202"/>
                    </a:cubicBezTo>
                    <a:cubicBezTo>
                      <a:pt x="256" y="1203"/>
                      <a:pt x="262" y="1203"/>
                      <a:pt x="268" y="1203"/>
                    </a:cubicBezTo>
                    <a:cubicBezTo>
                      <a:pt x="513" y="1203"/>
                      <a:pt x="652" y="62"/>
                      <a:pt x="583" y="25"/>
                    </a:cubicBezTo>
                    <a:cubicBezTo>
                      <a:pt x="564" y="9"/>
                      <a:pt x="541" y="0"/>
                      <a:pt x="51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7" name="Google Shape;6407;p73"/>
              <p:cNvSpPr/>
              <p:nvPr/>
            </p:nvSpPr>
            <p:spPr>
              <a:xfrm>
                <a:off x="2958093" y="3842344"/>
                <a:ext cx="16528" cy="30352"/>
              </a:xfrm>
              <a:custGeom>
                <a:avLst/>
                <a:gdLst/>
                <a:ahLst/>
                <a:cxnLst/>
                <a:rect l="l" t="t" r="r" b="b"/>
                <a:pathLst>
                  <a:path w="654" h="1201" extrusionOk="0">
                    <a:moveTo>
                      <a:pt x="516" y="1"/>
                    </a:moveTo>
                    <a:cubicBezTo>
                      <a:pt x="500" y="1"/>
                      <a:pt x="485" y="4"/>
                      <a:pt x="469" y="10"/>
                    </a:cubicBezTo>
                    <a:cubicBezTo>
                      <a:pt x="469" y="10"/>
                      <a:pt x="1" y="1138"/>
                      <a:pt x="252" y="1198"/>
                    </a:cubicBezTo>
                    <a:cubicBezTo>
                      <a:pt x="257" y="1199"/>
                      <a:pt x="263" y="1200"/>
                      <a:pt x="269" y="1200"/>
                    </a:cubicBezTo>
                    <a:cubicBezTo>
                      <a:pt x="514" y="1200"/>
                      <a:pt x="653" y="64"/>
                      <a:pt x="584" y="21"/>
                    </a:cubicBezTo>
                    <a:cubicBezTo>
                      <a:pt x="564" y="8"/>
                      <a:pt x="540" y="1"/>
                      <a:pt x="51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8" name="Google Shape;6408;p73"/>
              <p:cNvSpPr/>
              <p:nvPr/>
            </p:nvSpPr>
            <p:spPr>
              <a:xfrm>
                <a:off x="2951497" y="3870473"/>
                <a:ext cx="16655" cy="30453"/>
              </a:xfrm>
              <a:custGeom>
                <a:avLst/>
                <a:gdLst/>
                <a:ahLst/>
                <a:cxnLst/>
                <a:rect l="l" t="t" r="r" b="b"/>
                <a:pathLst>
                  <a:path w="659" h="1205" extrusionOk="0">
                    <a:moveTo>
                      <a:pt x="521" y="1"/>
                    </a:moveTo>
                    <a:cubicBezTo>
                      <a:pt x="505" y="1"/>
                      <a:pt x="488" y="5"/>
                      <a:pt x="474" y="14"/>
                    </a:cubicBezTo>
                    <a:cubicBezTo>
                      <a:pt x="474" y="14"/>
                      <a:pt x="0" y="1142"/>
                      <a:pt x="256" y="1202"/>
                    </a:cubicBezTo>
                    <a:cubicBezTo>
                      <a:pt x="262" y="1204"/>
                      <a:pt x="268" y="1204"/>
                      <a:pt x="273" y="1204"/>
                    </a:cubicBezTo>
                    <a:cubicBezTo>
                      <a:pt x="519" y="1204"/>
                      <a:pt x="658" y="63"/>
                      <a:pt x="589" y="25"/>
                    </a:cubicBezTo>
                    <a:cubicBezTo>
                      <a:pt x="570" y="9"/>
                      <a:pt x="545" y="1"/>
                      <a:pt x="5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9" name="Google Shape;6409;p73"/>
              <p:cNvSpPr/>
              <p:nvPr/>
            </p:nvSpPr>
            <p:spPr>
              <a:xfrm>
                <a:off x="2976567" y="3818841"/>
                <a:ext cx="14304" cy="29442"/>
              </a:xfrm>
              <a:custGeom>
                <a:avLst/>
                <a:gdLst/>
                <a:ahLst/>
                <a:cxnLst/>
                <a:rect l="l" t="t" r="r" b="b"/>
                <a:pathLst>
                  <a:path w="566" h="1165" extrusionOk="0">
                    <a:moveTo>
                      <a:pt x="387" y="0"/>
                    </a:moveTo>
                    <a:cubicBezTo>
                      <a:pt x="368" y="0"/>
                      <a:pt x="349" y="5"/>
                      <a:pt x="332" y="14"/>
                    </a:cubicBezTo>
                    <a:cubicBezTo>
                      <a:pt x="332" y="14"/>
                      <a:pt x="0" y="1126"/>
                      <a:pt x="283" y="1164"/>
                    </a:cubicBezTo>
                    <a:cubicBezTo>
                      <a:pt x="288" y="1164"/>
                      <a:pt x="293" y="1165"/>
                      <a:pt x="297" y="1165"/>
                    </a:cubicBezTo>
                    <a:cubicBezTo>
                      <a:pt x="566" y="1165"/>
                      <a:pt x="538" y="52"/>
                      <a:pt x="458" y="20"/>
                    </a:cubicBezTo>
                    <a:cubicBezTo>
                      <a:pt x="436" y="7"/>
                      <a:pt x="411" y="0"/>
                      <a:pt x="38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0" name="Google Shape;6410;p73"/>
              <p:cNvSpPr/>
              <p:nvPr/>
            </p:nvSpPr>
            <p:spPr>
              <a:xfrm>
                <a:off x="2974343" y="3847273"/>
                <a:ext cx="14481" cy="29518"/>
              </a:xfrm>
              <a:custGeom>
                <a:avLst/>
                <a:gdLst/>
                <a:ahLst/>
                <a:cxnLst/>
                <a:rect l="l" t="t" r="r" b="b"/>
                <a:pathLst>
                  <a:path w="573" h="1168" extrusionOk="0">
                    <a:moveTo>
                      <a:pt x="399" y="1"/>
                    </a:moveTo>
                    <a:cubicBezTo>
                      <a:pt x="377" y="1"/>
                      <a:pt x="355" y="6"/>
                      <a:pt x="333" y="17"/>
                    </a:cubicBezTo>
                    <a:cubicBezTo>
                      <a:pt x="333" y="17"/>
                      <a:pt x="1" y="1129"/>
                      <a:pt x="284" y="1167"/>
                    </a:cubicBezTo>
                    <a:cubicBezTo>
                      <a:pt x="289" y="1167"/>
                      <a:pt x="294" y="1168"/>
                      <a:pt x="298" y="1168"/>
                    </a:cubicBezTo>
                    <a:cubicBezTo>
                      <a:pt x="572" y="1168"/>
                      <a:pt x="544" y="55"/>
                      <a:pt x="464" y="17"/>
                    </a:cubicBezTo>
                    <a:cubicBezTo>
                      <a:pt x="442" y="6"/>
                      <a:pt x="420" y="1"/>
                      <a:pt x="39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1" name="Google Shape;6411;p73"/>
              <p:cNvSpPr/>
              <p:nvPr/>
            </p:nvSpPr>
            <p:spPr>
              <a:xfrm>
                <a:off x="2971589" y="3874820"/>
                <a:ext cx="14481" cy="29518"/>
              </a:xfrm>
              <a:custGeom>
                <a:avLst/>
                <a:gdLst/>
                <a:ahLst/>
                <a:cxnLst/>
                <a:rect l="l" t="t" r="r" b="b"/>
                <a:pathLst>
                  <a:path w="573" h="1168" extrusionOk="0">
                    <a:moveTo>
                      <a:pt x="401" y="0"/>
                    </a:moveTo>
                    <a:cubicBezTo>
                      <a:pt x="380" y="0"/>
                      <a:pt x="358" y="6"/>
                      <a:pt x="339" y="17"/>
                    </a:cubicBezTo>
                    <a:cubicBezTo>
                      <a:pt x="339" y="17"/>
                      <a:pt x="1" y="1128"/>
                      <a:pt x="290" y="1167"/>
                    </a:cubicBezTo>
                    <a:cubicBezTo>
                      <a:pt x="294" y="1167"/>
                      <a:pt x="299" y="1167"/>
                      <a:pt x="303" y="1167"/>
                    </a:cubicBezTo>
                    <a:cubicBezTo>
                      <a:pt x="572" y="1167"/>
                      <a:pt x="544" y="54"/>
                      <a:pt x="464" y="17"/>
                    </a:cubicBezTo>
                    <a:cubicBezTo>
                      <a:pt x="445" y="6"/>
                      <a:pt x="423" y="0"/>
                      <a:pt x="40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2" name="Google Shape;6412;p73"/>
              <p:cNvSpPr/>
              <p:nvPr/>
            </p:nvSpPr>
            <p:spPr>
              <a:xfrm>
                <a:off x="2989355" y="3824805"/>
                <a:ext cx="11853" cy="26915"/>
              </a:xfrm>
              <a:custGeom>
                <a:avLst/>
                <a:gdLst/>
                <a:ahLst/>
                <a:cxnLst/>
                <a:rect l="l" t="t" r="r" b="b"/>
                <a:pathLst>
                  <a:path w="469" h="1065" extrusionOk="0">
                    <a:moveTo>
                      <a:pt x="278" y="1"/>
                    </a:moveTo>
                    <a:cubicBezTo>
                      <a:pt x="258" y="1"/>
                      <a:pt x="239" y="6"/>
                      <a:pt x="224" y="18"/>
                    </a:cubicBezTo>
                    <a:cubicBezTo>
                      <a:pt x="224" y="18"/>
                      <a:pt x="1" y="1048"/>
                      <a:pt x="235" y="1064"/>
                    </a:cubicBezTo>
                    <a:cubicBezTo>
                      <a:pt x="237" y="1064"/>
                      <a:pt x="239" y="1064"/>
                      <a:pt x="241" y="1064"/>
                    </a:cubicBezTo>
                    <a:cubicBezTo>
                      <a:pt x="468" y="1064"/>
                      <a:pt x="398" y="45"/>
                      <a:pt x="328" y="12"/>
                    </a:cubicBezTo>
                    <a:cubicBezTo>
                      <a:pt x="313" y="5"/>
                      <a:pt x="295" y="1"/>
                      <a:pt x="27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3" name="Google Shape;6413;p73"/>
              <p:cNvSpPr/>
              <p:nvPr/>
            </p:nvSpPr>
            <p:spPr>
              <a:xfrm>
                <a:off x="2988824" y="3850735"/>
                <a:ext cx="11828" cy="26865"/>
              </a:xfrm>
              <a:custGeom>
                <a:avLst/>
                <a:gdLst/>
                <a:ahLst/>
                <a:cxnLst/>
                <a:rect l="l" t="t" r="r" b="b"/>
                <a:pathLst>
                  <a:path w="468" h="1063" extrusionOk="0">
                    <a:moveTo>
                      <a:pt x="284" y="1"/>
                    </a:moveTo>
                    <a:cubicBezTo>
                      <a:pt x="263" y="1"/>
                      <a:pt x="242" y="7"/>
                      <a:pt x="223" y="16"/>
                    </a:cubicBezTo>
                    <a:cubicBezTo>
                      <a:pt x="223" y="16"/>
                      <a:pt x="0" y="1046"/>
                      <a:pt x="234" y="1062"/>
                    </a:cubicBezTo>
                    <a:cubicBezTo>
                      <a:pt x="236" y="1063"/>
                      <a:pt x="238" y="1063"/>
                      <a:pt x="240" y="1063"/>
                    </a:cubicBezTo>
                    <a:cubicBezTo>
                      <a:pt x="468" y="1063"/>
                      <a:pt x="397" y="38"/>
                      <a:pt x="327" y="11"/>
                    </a:cubicBezTo>
                    <a:cubicBezTo>
                      <a:pt x="313" y="4"/>
                      <a:pt x="299" y="1"/>
                      <a:pt x="284"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4" name="Google Shape;6414;p73"/>
              <p:cNvSpPr/>
              <p:nvPr/>
            </p:nvSpPr>
            <p:spPr>
              <a:xfrm>
                <a:off x="2987839" y="3875755"/>
                <a:ext cx="11853" cy="26915"/>
              </a:xfrm>
              <a:custGeom>
                <a:avLst/>
                <a:gdLst/>
                <a:ahLst/>
                <a:cxnLst/>
                <a:rect l="l" t="t" r="r" b="b"/>
                <a:pathLst>
                  <a:path w="469" h="1065" extrusionOk="0">
                    <a:moveTo>
                      <a:pt x="278" y="1"/>
                    </a:moveTo>
                    <a:cubicBezTo>
                      <a:pt x="258" y="1"/>
                      <a:pt x="239" y="6"/>
                      <a:pt x="224" y="18"/>
                    </a:cubicBezTo>
                    <a:cubicBezTo>
                      <a:pt x="224" y="18"/>
                      <a:pt x="1" y="1048"/>
                      <a:pt x="235" y="1064"/>
                    </a:cubicBezTo>
                    <a:cubicBezTo>
                      <a:pt x="237" y="1064"/>
                      <a:pt x="239" y="1064"/>
                      <a:pt x="241" y="1064"/>
                    </a:cubicBezTo>
                    <a:cubicBezTo>
                      <a:pt x="468" y="1064"/>
                      <a:pt x="398" y="40"/>
                      <a:pt x="328" y="12"/>
                    </a:cubicBezTo>
                    <a:cubicBezTo>
                      <a:pt x="313" y="5"/>
                      <a:pt x="295" y="1"/>
                      <a:pt x="27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5" name="Google Shape;6415;p73"/>
              <p:cNvSpPr/>
              <p:nvPr/>
            </p:nvSpPr>
            <p:spPr>
              <a:xfrm>
                <a:off x="2960721" y="3801226"/>
                <a:ext cx="45870" cy="28583"/>
              </a:xfrm>
              <a:custGeom>
                <a:avLst/>
                <a:gdLst/>
                <a:ahLst/>
                <a:cxnLst/>
                <a:rect l="l" t="t" r="r" b="b"/>
                <a:pathLst>
                  <a:path w="1815" h="1131" extrusionOk="0">
                    <a:moveTo>
                      <a:pt x="902" y="0"/>
                    </a:moveTo>
                    <a:cubicBezTo>
                      <a:pt x="718" y="0"/>
                      <a:pt x="543" y="87"/>
                      <a:pt x="404" y="226"/>
                    </a:cubicBezTo>
                    <a:cubicBezTo>
                      <a:pt x="404" y="226"/>
                      <a:pt x="0" y="362"/>
                      <a:pt x="137" y="673"/>
                    </a:cubicBezTo>
                    <a:cubicBezTo>
                      <a:pt x="273" y="989"/>
                      <a:pt x="899" y="869"/>
                      <a:pt x="1101" y="1076"/>
                    </a:cubicBezTo>
                    <a:cubicBezTo>
                      <a:pt x="1138" y="1114"/>
                      <a:pt x="1186" y="1131"/>
                      <a:pt x="1240" y="1131"/>
                    </a:cubicBezTo>
                    <a:cubicBezTo>
                      <a:pt x="1481" y="1131"/>
                      <a:pt x="1814" y="779"/>
                      <a:pt x="1515" y="373"/>
                    </a:cubicBezTo>
                    <a:cubicBezTo>
                      <a:pt x="1325" y="109"/>
                      <a:pt x="1108" y="0"/>
                      <a:pt x="90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6" name="Google Shape;6416;p73"/>
              <p:cNvSpPr/>
              <p:nvPr/>
            </p:nvSpPr>
            <p:spPr>
              <a:xfrm>
                <a:off x="3231744" y="4292043"/>
                <a:ext cx="109354" cy="92270"/>
              </a:xfrm>
              <a:custGeom>
                <a:avLst/>
                <a:gdLst/>
                <a:ahLst/>
                <a:cxnLst/>
                <a:rect l="l" t="t" r="r" b="b"/>
                <a:pathLst>
                  <a:path w="4327" h="3651" extrusionOk="0">
                    <a:moveTo>
                      <a:pt x="1399" y="1"/>
                    </a:moveTo>
                    <a:cubicBezTo>
                      <a:pt x="992" y="1"/>
                      <a:pt x="498" y="145"/>
                      <a:pt x="251" y="765"/>
                    </a:cubicBezTo>
                    <a:cubicBezTo>
                      <a:pt x="251" y="765"/>
                      <a:pt x="0" y="1108"/>
                      <a:pt x="300" y="1304"/>
                    </a:cubicBezTo>
                    <a:cubicBezTo>
                      <a:pt x="594" y="1495"/>
                      <a:pt x="850" y="1457"/>
                      <a:pt x="975" y="1805"/>
                    </a:cubicBezTo>
                    <a:cubicBezTo>
                      <a:pt x="1095" y="2149"/>
                      <a:pt x="1629" y="2683"/>
                      <a:pt x="2190" y="3091"/>
                    </a:cubicBezTo>
                    <a:cubicBezTo>
                      <a:pt x="2329" y="3191"/>
                      <a:pt x="2509" y="3651"/>
                      <a:pt x="2790" y="3651"/>
                    </a:cubicBezTo>
                    <a:cubicBezTo>
                      <a:pt x="2818" y="3651"/>
                      <a:pt x="2847" y="3646"/>
                      <a:pt x="2877" y="3636"/>
                    </a:cubicBezTo>
                    <a:cubicBezTo>
                      <a:pt x="3204" y="3522"/>
                      <a:pt x="2561" y="2803"/>
                      <a:pt x="2463" y="2775"/>
                    </a:cubicBezTo>
                    <a:cubicBezTo>
                      <a:pt x="2463" y="2775"/>
                      <a:pt x="1809" y="1996"/>
                      <a:pt x="1706" y="1838"/>
                    </a:cubicBezTo>
                    <a:lnTo>
                      <a:pt x="1706" y="1838"/>
                    </a:lnTo>
                    <a:cubicBezTo>
                      <a:pt x="1706" y="1838"/>
                      <a:pt x="2310" y="2269"/>
                      <a:pt x="2512" y="2672"/>
                    </a:cubicBezTo>
                    <a:cubicBezTo>
                      <a:pt x="2616" y="2873"/>
                      <a:pt x="3079" y="3266"/>
                      <a:pt x="3139" y="3413"/>
                    </a:cubicBezTo>
                    <a:cubicBezTo>
                      <a:pt x="3163" y="3472"/>
                      <a:pt x="3221" y="3501"/>
                      <a:pt x="3277" y="3501"/>
                    </a:cubicBezTo>
                    <a:cubicBezTo>
                      <a:pt x="3361" y="3501"/>
                      <a:pt x="3439" y="3435"/>
                      <a:pt x="3384" y="3304"/>
                    </a:cubicBezTo>
                    <a:cubicBezTo>
                      <a:pt x="3286" y="3081"/>
                      <a:pt x="2948" y="2672"/>
                      <a:pt x="2948" y="2672"/>
                    </a:cubicBezTo>
                    <a:lnTo>
                      <a:pt x="2948" y="2672"/>
                    </a:lnTo>
                    <a:lnTo>
                      <a:pt x="3531" y="3320"/>
                    </a:lnTo>
                    <a:cubicBezTo>
                      <a:pt x="3531" y="3320"/>
                      <a:pt x="3614" y="3401"/>
                      <a:pt x="3713" y="3401"/>
                    </a:cubicBezTo>
                    <a:cubicBezTo>
                      <a:pt x="3748" y="3401"/>
                      <a:pt x="3784" y="3391"/>
                      <a:pt x="3820" y="3364"/>
                    </a:cubicBezTo>
                    <a:cubicBezTo>
                      <a:pt x="3896" y="3306"/>
                      <a:pt x="3759" y="3093"/>
                      <a:pt x="3599" y="2903"/>
                    </a:cubicBezTo>
                    <a:lnTo>
                      <a:pt x="3599" y="2903"/>
                    </a:lnTo>
                    <a:lnTo>
                      <a:pt x="3831" y="3130"/>
                    </a:lnTo>
                    <a:cubicBezTo>
                      <a:pt x="3831" y="3130"/>
                      <a:pt x="3963" y="3284"/>
                      <a:pt x="4048" y="3284"/>
                    </a:cubicBezTo>
                    <a:cubicBezTo>
                      <a:pt x="4068" y="3284"/>
                      <a:pt x="4085" y="3275"/>
                      <a:pt x="4098" y="3255"/>
                    </a:cubicBezTo>
                    <a:cubicBezTo>
                      <a:pt x="4144" y="3181"/>
                      <a:pt x="4133" y="2991"/>
                      <a:pt x="3955" y="2756"/>
                    </a:cubicBezTo>
                    <a:lnTo>
                      <a:pt x="3955" y="2756"/>
                    </a:lnTo>
                    <a:cubicBezTo>
                      <a:pt x="4036" y="2825"/>
                      <a:pt x="4113" y="2878"/>
                      <a:pt x="4161" y="2878"/>
                    </a:cubicBezTo>
                    <a:cubicBezTo>
                      <a:pt x="4176" y="2878"/>
                      <a:pt x="4187" y="2873"/>
                      <a:pt x="4196" y="2863"/>
                    </a:cubicBezTo>
                    <a:cubicBezTo>
                      <a:pt x="4196" y="2863"/>
                      <a:pt x="4326" y="2835"/>
                      <a:pt x="3765" y="2121"/>
                    </a:cubicBezTo>
                    <a:cubicBezTo>
                      <a:pt x="3765" y="2121"/>
                      <a:pt x="3002" y="1206"/>
                      <a:pt x="2474" y="857"/>
                    </a:cubicBezTo>
                    <a:cubicBezTo>
                      <a:pt x="1945" y="514"/>
                      <a:pt x="1994" y="411"/>
                      <a:pt x="2043" y="111"/>
                    </a:cubicBezTo>
                    <a:cubicBezTo>
                      <a:pt x="2043" y="111"/>
                      <a:pt x="1754" y="1"/>
                      <a:pt x="139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7" name="Google Shape;6417;p73"/>
              <p:cNvSpPr/>
              <p:nvPr/>
            </p:nvSpPr>
            <p:spPr>
              <a:xfrm>
                <a:off x="3056706" y="3695536"/>
                <a:ext cx="200259" cy="117189"/>
              </a:xfrm>
              <a:custGeom>
                <a:avLst/>
                <a:gdLst/>
                <a:ahLst/>
                <a:cxnLst/>
                <a:rect l="l" t="t" r="r" b="b"/>
                <a:pathLst>
                  <a:path w="7924" h="4637" extrusionOk="0">
                    <a:moveTo>
                      <a:pt x="5970" y="1"/>
                    </a:moveTo>
                    <a:cubicBezTo>
                      <a:pt x="4955" y="1"/>
                      <a:pt x="4725" y="801"/>
                      <a:pt x="4725" y="801"/>
                    </a:cubicBezTo>
                    <a:cubicBezTo>
                      <a:pt x="4725" y="801"/>
                      <a:pt x="4332" y="1387"/>
                      <a:pt x="4594" y="1387"/>
                    </a:cubicBezTo>
                    <a:cubicBezTo>
                      <a:pt x="4630" y="1387"/>
                      <a:pt x="4678" y="1376"/>
                      <a:pt x="4741" y="1351"/>
                    </a:cubicBezTo>
                    <a:cubicBezTo>
                      <a:pt x="4823" y="1319"/>
                      <a:pt x="4902" y="1304"/>
                      <a:pt x="4977" y="1304"/>
                    </a:cubicBezTo>
                    <a:cubicBezTo>
                      <a:pt x="5381" y="1304"/>
                      <a:pt x="5675" y="1750"/>
                      <a:pt x="5716" y="2376"/>
                    </a:cubicBezTo>
                    <a:cubicBezTo>
                      <a:pt x="5760" y="3111"/>
                      <a:pt x="5291" y="2850"/>
                      <a:pt x="4741" y="3525"/>
                    </a:cubicBezTo>
                    <a:cubicBezTo>
                      <a:pt x="4475" y="3855"/>
                      <a:pt x="4307" y="3939"/>
                      <a:pt x="4204" y="3939"/>
                    </a:cubicBezTo>
                    <a:cubicBezTo>
                      <a:pt x="4166" y="3939"/>
                      <a:pt x="4136" y="3927"/>
                      <a:pt x="4114" y="3912"/>
                    </a:cubicBezTo>
                    <a:lnTo>
                      <a:pt x="4114" y="3841"/>
                    </a:lnTo>
                    <a:cubicBezTo>
                      <a:pt x="4109" y="3858"/>
                      <a:pt x="4098" y="3874"/>
                      <a:pt x="4087" y="3885"/>
                    </a:cubicBezTo>
                    <a:cubicBezTo>
                      <a:pt x="4076" y="3874"/>
                      <a:pt x="4065" y="3858"/>
                      <a:pt x="4060" y="3841"/>
                    </a:cubicBezTo>
                    <a:lnTo>
                      <a:pt x="4060" y="3912"/>
                    </a:lnTo>
                    <a:cubicBezTo>
                      <a:pt x="4038" y="3927"/>
                      <a:pt x="4008" y="3939"/>
                      <a:pt x="3970" y="3939"/>
                    </a:cubicBezTo>
                    <a:cubicBezTo>
                      <a:pt x="3867" y="3939"/>
                      <a:pt x="3698" y="3855"/>
                      <a:pt x="3428" y="3525"/>
                    </a:cubicBezTo>
                    <a:cubicBezTo>
                      <a:pt x="2877" y="2855"/>
                      <a:pt x="2409" y="3117"/>
                      <a:pt x="2452" y="2381"/>
                    </a:cubicBezTo>
                    <a:cubicBezTo>
                      <a:pt x="2494" y="1754"/>
                      <a:pt x="2789" y="1311"/>
                      <a:pt x="3195" y="1311"/>
                    </a:cubicBezTo>
                    <a:cubicBezTo>
                      <a:pt x="3269" y="1311"/>
                      <a:pt x="3347" y="1326"/>
                      <a:pt x="3428" y="1357"/>
                    </a:cubicBezTo>
                    <a:cubicBezTo>
                      <a:pt x="3491" y="1382"/>
                      <a:pt x="3539" y="1393"/>
                      <a:pt x="3574" y="1393"/>
                    </a:cubicBezTo>
                    <a:cubicBezTo>
                      <a:pt x="3836" y="1393"/>
                      <a:pt x="3444" y="806"/>
                      <a:pt x="3444" y="806"/>
                    </a:cubicBezTo>
                    <a:cubicBezTo>
                      <a:pt x="3444" y="806"/>
                      <a:pt x="3332" y="89"/>
                      <a:pt x="2574" y="89"/>
                    </a:cubicBezTo>
                    <a:cubicBezTo>
                      <a:pt x="2330" y="89"/>
                      <a:pt x="2019" y="163"/>
                      <a:pt x="1624" y="360"/>
                    </a:cubicBezTo>
                    <a:cubicBezTo>
                      <a:pt x="0" y="1161"/>
                      <a:pt x="507" y="2087"/>
                      <a:pt x="1292" y="2506"/>
                    </a:cubicBezTo>
                    <a:cubicBezTo>
                      <a:pt x="2076" y="2926"/>
                      <a:pt x="1777" y="2959"/>
                      <a:pt x="2033" y="3422"/>
                    </a:cubicBezTo>
                    <a:cubicBezTo>
                      <a:pt x="2143" y="3621"/>
                      <a:pt x="2238" y="3651"/>
                      <a:pt x="2342" y="3651"/>
                    </a:cubicBezTo>
                    <a:cubicBezTo>
                      <a:pt x="2386" y="3651"/>
                      <a:pt x="2431" y="3646"/>
                      <a:pt x="2479" y="3646"/>
                    </a:cubicBezTo>
                    <a:cubicBezTo>
                      <a:pt x="2582" y="3646"/>
                      <a:pt x="2700" y="3670"/>
                      <a:pt x="2850" y="3820"/>
                    </a:cubicBezTo>
                    <a:cubicBezTo>
                      <a:pt x="3221" y="4190"/>
                      <a:pt x="3559" y="4610"/>
                      <a:pt x="4060" y="4637"/>
                    </a:cubicBezTo>
                    <a:lnTo>
                      <a:pt x="4114" y="4637"/>
                    </a:lnTo>
                    <a:cubicBezTo>
                      <a:pt x="4621" y="4610"/>
                      <a:pt x="4953" y="4190"/>
                      <a:pt x="5324" y="3814"/>
                    </a:cubicBezTo>
                    <a:cubicBezTo>
                      <a:pt x="5474" y="3664"/>
                      <a:pt x="5592" y="3640"/>
                      <a:pt x="5695" y="3640"/>
                    </a:cubicBezTo>
                    <a:cubicBezTo>
                      <a:pt x="5743" y="3640"/>
                      <a:pt x="5789" y="3646"/>
                      <a:pt x="5832" y="3646"/>
                    </a:cubicBezTo>
                    <a:cubicBezTo>
                      <a:pt x="5936" y="3646"/>
                      <a:pt x="6031" y="3616"/>
                      <a:pt x="6141" y="3416"/>
                    </a:cubicBezTo>
                    <a:cubicBezTo>
                      <a:pt x="6397" y="2953"/>
                      <a:pt x="6354" y="2719"/>
                      <a:pt x="7139" y="2299"/>
                    </a:cubicBezTo>
                    <a:cubicBezTo>
                      <a:pt x="7923" y="1880"/>
                      <a:pt x="7678" y="436"/>
                      <a:pt x="6801" y="147"/>
                    </a:cubicBezTo>
                    <a:cubicBezTo>
                      <a:pt x="6478" y="43"/>
                      <a:pt x="6203" y="1"/>
                      <a:pt x="597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8" name="Google Shape;6418;p73"/>
              <p:cNvSpPr/>
              <p:nvPr/>
            </p:nvSpPr>
            <p:spPr>
              <a:xfrm>
                <a:off x="3147864" y="3709992"/>
                <a:ext cx="25500" cy="16402"/>
              </a:xfrm>
              <a:custGeom>
                <a:avLst/>
                <a:gdLst/>
                <a:ahLst/>
                <a:cxnLst/>
                <a:rect l="l" t="t" r="r" b="b"/>
                <a:pathLst>
                  <a:path w="1009" h="649" extrusionOk="0">
                    <a:moveTo>
                      <a:pt x="126" y="0"/>
                    </a:moveTo>
                    <a:cubicBezTo>
                      <a:pt x="55" y="0"/>
                      <a:pt x="1" y="55"/>
                      <a:pt x="1" y="120"/>
                    </a:cubicBezTo>
                    <a:lnTo>
                      <a:pt x="1" y="529"/>
                    </a:lnTo>
                    <a:cubicBezTo>
                      <a:pt x="1" y="594"/>
                      <a:pt x="55" y="648"/>
                      <a:pt x="126" y="648"/>
                    </a:cubicBezTo>
                    <a:lnTo>
                      <a:pt x="889" y="648"/>
                    </a:lnTo>
                    <a:cubicBezTo>
                      <a:pt x="954" y="648"/>
                      <a:pt x="1009" y="594"/>
                      <a:pt x="1009" y="523"/>
                    </a:cubicBezTo>
                    <a:lnTo>
                      <a:pt x="1009" y="120"/>
                    </a:lnTo>
                    <a:cubicBezTo>
                      <a:pt x="1009" y="55"/>
                      <a:pt x="954" y="0"/>
                      <a:pt x="88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9" name="Google Shape;6419;p73"/>
              <p:cNvSpPr/>
              <p:nvPr/>
            </p:nvSpPr>
            <p:spPr>
              <a:xfrm>
                <a:off x="3147864" y="3704483"/>
                <a:ext cx="25500" cy="5535"/>
              </a:xfrm>
              <a:custGeom>
                <a:avLst/>
                <a:gdLst/>
                <a:ahLst/>
                <a:cxnLst/>
                <a:rect l="l" t="t" r="r" b="b"/>
                <a:pathLst>
                  <a:path w="1009" h="219" extrusionOk="0">
                    <a:moveTo>
                      <a:pt x="110" y="0"/>
                    </a:moveTo>
                    <a:cubicBezTo>
                      <a:pt x="50" y="0"/>
                      <a:pt x="1" y="49"/>
                      <a:pt x="1" y="109"/>
                    </a:cubicBezTo>
                    <a:cubicBezTo>
                      <a:pt x="1" y="169"/>
                      <a:pt x="50" y="218"/>
                      <a:pt x="110" y="218"/>
                    </a:cubicBezTo>
                    <a:lnTo>
                      <a:pt x="900" y="218"/>
                    </a:lnTo>
                    <a:cubicBezTo>
                      <a:pt x="960" y="218"/>
                      <a:pt x="1009" y="169"/>
                      <a:pt x="1009" y="109"/>
                    </a:cubicBezTo>
                    <a:cubicBezTo>
                      <a:pt x="1009" y="49"/>
                      <a:pt x="960" y="0"/>
                      <a:pt x="90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0" name="Google Shape;6420;p73"/>
              <p:cNvSpPr/>
              <p:nvPr/>
            </p:nvSpPr>
            <p:spPr>
              <a:xfrm>
                <a:off x="3147864" y="3688081"/>
                <a:ext cx="25500" cy="16427"/>
              </a:xfrm>
              <a:custGeom>
                <a:avLst/>
                <a:gdLst/>
                <a:ahLst/>
                <a:cxnLst/>
                <a:rect l="l" t="t" r="r" b="b"/>
                <a:pathLst>
                  <a:path w="1009" h="650" extrusionOk="0">
                    <a:moveTo>
                      <a:pt x="120" y="1"/>
                    </a:moveTo>
                    <a:cubicBezTo>
                      <a:pt x="55" y="1"/>
                      <a:pt x="1" y="55"/>
                      <a:pt x="1" y="121"/>
                    </a:cubicBezTo>
                    <a:lnTo>
                      <a:pt x="1" y="529"/>
                    </a:lnTo>
                    <a:cubicBezTo>
                      <a:pt x="1" y="595"/>
                      <a:pt x="55" y="649"/>
                      <a:pt x="126" y="649"/>
                    </a:cubicBezTo>
                    <a:lnTo>
                      <a:pt x="889" y="649"/>
                    </a:lnTo>
                    <a:cubicBezTo>
                      <a:pt x="954" y="649"/>
                      <a:pt x="1009" y="595"/>
                      <a:pt x="1009" y="524"/>
                    </a:cubicBezTo>
                    <a:lnTo>
                      <a:pt x="1009" y="121"/>
                    </a:lnTo>
                    <a:cubicBezTo>
                      <a:pt x="1009" y="55"/>
                      <a:pt x="954" y="1"/>
                      <a:pt x="8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1" name="Google Shape;6421;p73"/>
              <p:cNvSpPr/>
              <p:nvPr/>
            </p:nvSpPr>
            <p:spPr>
              <a:xfrm>
                <a:off x="3147864" y="3682572"/>
                <a:ext cx="25500" cy="5535"/>
              </a:xfrm>
              <a:custGeom>
                <a:avLst/>
                <a:gdLst/>
                <a:ahLst/>
                <a:cxnLst/>
                <a:rect l="l" t="t" r="r" b="b"/>
                <a:pathLst>
                  <a:path w="1009" h="219" extrusionOk="0">
                    <a:moveTo>
                      <a:pt x="110" y="1"/>
                    </a:moveTo>
                    <a:cubicBezTo>
                      <a:pt x="50" y="1"/>
                      <a:pt x="1" y="50"/>
                      <a:pt x="1" y="110"/>
                    </a:cubicBezTo>
                    <a:cubicBezTo>
                      <a:pt x="1" y="170"/>
                      <a:pt x="50" y="219"/>
                      <a:pt x="110" y="219"/>
                    </a:cubicBezTo>
                    <a:lnTo>
                      <a:pt x="900" y="219"/>
                    </a:lnTo>
                    <a:cubicBezTo>
                      <a:pt x="960" y="219"/>
                      <a:pt x="1009" y="170"/>
                      <a:pt x="1009" y="110"/>
                    </a:cubicBezTo>
                    <a:cubicBezTo>
                      <a:pt x="1009" y="50"/>
                      <a:pt x="960" y="1"/>
                      <a:pt x="90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2" name="Google Shape;6422;p73"/>
              <p:cNvSpPr/>
              <p:nvPr/>
            </p:nvSpPr>
            <p:spPr>
              <a:xfrm>
                <a:off x="3147864" y="3666195"/>
                <a:ext cx="25500" cy="16402"/>
              </a:xfrm>
              <a:custGeom>
                <a:avLst/>
                <a:gdLst/>
                <a:ahLst/>
                <a:cxnLst/>
                <a:rect l="l" t="t" r="r" b="b"/>
                <a:pathLst>
                  <a:path w="1009" h="649" extrusionOk="0">
                    <a:moveTo>
                      <a:pt x="120" y="0"/>
                    </a:moveTo>
                    <a:cubicBezTo>
                      <a:pt x="55" y="0"/>
                      <a:pt x="1" y="55"/>
                      <a:pt x="1" y="120"/>
                    </a:cubicBezTo>
                    <a:lnTo>
                      <a:pt x="1" y="523"/>
                    </a:lnTo>
                    <a:cubicBezTo>
                      <a:pt x="1" y="594"/>
                      <a:pt x="55" y="649"/>
                      <a:pt x="120" y="649"/>
                    </a:cubicBezTo>
                    <a:lnTo>
                      <a:pt x="883" y="649"/>
                    </a:lnTo>
                    <a:cubicBezTo>
                      <a:pt x="954" y="649"/>
                      <a:pt x="1009" y="594"/>
                      <a:pt x="1009" y="523"/>
                    </a:cubicBezTo>
                    <a:lnTo>
                      <a:pt x="1009" y="120"/>
                    </a:lnTo>
                    <a:cubicBezTo>
                      <a:pt x="1009" y="55"/>
                      <a:pt x="954" y="0"/>
                      <a:pt x="88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3" name="Google Shape;6423;p73"/>
              <p:cNvSpPr/>
              <p:nvPr/>
            </p:nvSpPr>
            <p:spPr>
              <a:xfrm>
                <a:off x="3147738" y="3660686"/>
                <a:ext cx="25500" cy="5535"/>
              </a:xfrm>
              <a:custGeom>
                <a:avLst/>
                <a:gdLst/>
                <a:ahLst/>
                <a:cxnLst/>
                <a:rect l="l" t="t" r="r" b="b"/>
                <a:pathLst>
                  <a:path w="1009" h="219" extrusionOk="0">
                    <a:moveTo>
                      <a:pt x="115" y="0"/>
                    </a:moveTo>
                    <a:cubicBezTo>
                      <a:pt x="49" y="0"/>
                      <a:pt x="0" y="49"/>
                      <a:pt x="6" y="109"/>
                    </a:cubicBezTo>
                    <a:cubicBezTo>
                      <a:pt x="6" y="169"/>
                      <a:pt x="55" y="218"/>
                      <a:pt x="115" y="218"/>
                    </a:cubicBezTo>
                    <a:lnTo>
                      <a:pt x="899" y="218"/>
                    </a:lnTo>
                    <a:cubicBezTo>
                      <a:pt x="959" y="218"/>
                      <a:pt x="1008" y="169"/>
                      <a:pt x="1008" y="109"/>
                    </a:cubicBezTo>
                    <a:cubicBezTo>
                      <a:pt x="1008" y="49"/>
                      <a:pt x="959" y="0"/>
                      <a:pt x="89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4" name="Google Shape;6424;p73"/>
              <p:cNvSpPr/>
              <p:nvPr/>
            </p:nvSpPr>
            <p:spPr>
              <a:xfrm>
                <a:off x="3147864" y="3644284"/>
                <a:ext cx="25500" cy="16427"/>
              </a:xfrm>
              <a:custGeom>
                <a:avLst/>
                <a:gdLst/>
                <a:ahLst/>
                <a:cxnLst/>
                <a:rect l="l" t="t" r="r" b="b"/>
                <a:pathLst>
                  <a:path w="1009" h="650" extrusionOk="0">
                    <a:moveTo>
                      <a:pt x="892" y="0"/>
                    </a:moveTo>
                    <a:cubicBezTo>
                      <a:pt x="889" y="0"/>
                      <a:pt x="886" y="1"/>
                      <a:pt x="883" y="1"/>
                    </a:cubicBezTo>
                    <a:lnTo>
                      <a:pt x="120" y="1"/>
                    </a:lnTo>
                    <a:cubicBezTo>
                      <a:pt x="50" y="1"/>
                      <a:pt x="1" y="55"/>
                      <a:pt x="1" y="121"/>
                    </a:cubicBezTo>
                    <a:lnTo>
                      <a:pt x="1" y="524"/>
                    </a:lnTo>
                    <a:cubicBezTo>
                      <a:pt x="1" y="595"/>
                      <a:pt x="55" y="649"/>
                      <a:pt x="120" y="649"/>
                    </a:cubicBezTo>
                    <a:lnTo>
                      <a:pt x="883" y="649"/>
                    </a:lnTo>
                    <a:cubicBezTo>
                      <a:pt x="954" y="644"/>
                      <a:pt x="1009" y="589"/>
                      <a:pt x="1009" y="524"/>
                    </a:cubicBezTo>
                    <a:lnTo>
                      <a:pt x="1003" y="121"/>
                    </a:lnTo>
                    <a:cubicBezTo>
                      <a:pt x="1003" y="53"/>
                      <a:pt x="954" y="0"/>
                      <a:pt x="892"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5" name="Google Shape;6425;p73"/>
              <p:cNvSpPr/>
              <p:nvPr/>
            </p:nvSpPr>
            <p:spPr>
              <a:xfrm>
                <a:off x="3147738" y="3638774"/>
                <a:ext cx="25500" cy="5535"/>
              </a:xfrm>
              <a:custGeom>
                <a:avLst/>
                <a:gdLst/>
                <a:ahLst/>
                <a:cxnLst/>
                <a:rect l="l" t="t" r="r" b="b"/>
                <a:pathLst>
                  <a:path w="1009" h="219" extrusionOk="0">
                    <a:moveTo>
                      <a:pt x="109" y="1"/>
                    </a:moveTo>
                    <a:cubicBezTo>
                      <a:pt x="49" y="1"/>
                      <a:pt x="0" y="50"/>
                      <a:pt x="0" y="110"/>
                    </a:cubicBezTo>
                    <a:cubicBezTo>
                      <a:pt x="0" y="170"/>
                      <a:pt x="49" y="219"/>
                      <a:pt x="109" y="219"/>
                    </a:cubicBezTo>
                    <a:lnTo>
                      <a:pt x="899" y="219"/>
                    </a:lnTo>
                    <a:cubicBezTo>
                      <a:pt x="959" y="219"/>
                      <a:pt x="1008" y="170"/>
                      <a:pt x="1008" y="110"/>
                    </a:cubicBezTo>
                    <a:cubicBezTo>
                      <a:pt x="1008" y="50"/>
                      <a:pt x="959" y="1"/>
                      <a:pt x="89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6" name="Google Shape;6426;p73"/>
              <p:cNvSpPr/>
              <p:nvPr/>
            </p:nvSpPr>
            <p:spPr>
              <a:xfrm>
                <a:off x="3147738" y="3622272"/>
                <a:ext cx="25500" cy="16528"/>
              </a:xfrm>
              <a:custGeom>
                <a:avLst/>
                <a:gdLst/>
                <a:ahLst/>
                <a:cxnLst/>
                <a:rect l="l" t="t" r="r" b="b"/>
                <a:pathLst>
                  <a:path w="1009" h="654" extrusionOk="0">
                    <a:moveTo>
                      <a:pt x="888" y="0"/>
                    </a:moveTo>
                    <a:lnTo>
                      <a:pt x="125" y="5"/>
                    </a:lnTo>
                    <a:cubicBezTo>
                      <a:pt x="55" y="5"/>
                      <a:pt x="0" y="60"/>
                      <a:pt x="0" y="125"/>
                    </a:cubicBezTo>
                    <a:lnTo>
                      <a:pt x="6" y="529"/>
                    </a:lnTo>
                    <a:cubicBezTo>
                      <a:pt x="6" y="599"/>
                      <a:pt x="60" y="654"/>
                      <a:pt x="125" y="654"/>
                    </a:cubicBezTo>
                    <a:lnTo>
                      <a:pt x="888" y="648"/>
                    </a:lnTo>
                    <a:cubicBezTo>
                      <a:pt x="954" y="648"/>
                      <a:pt x="1008" y="594"/>
                      <a:pt x="1008" y="529"/>
                    </a:cubicBezTo>
                    <a:lnTo>
                      <a:pt x="1008" y="125"/>
                    </a:lnTo>
                    <a:cubicBezTo>
                      <a:pt x="1008" y="55"/>
                      <a:pt x="954" y="0"/>
                      <a:pt x="88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7" name="Google Shape;6427;p73"/>
              <p:cNvSpPr/>
              <p:nvPr/>
            </p:nvSpPr>
            <p:spPr>
              <a:xfrm>
                <a:off x="3147738" y="3616888"/>
                <a:ext cx="25500" cy="5535"/>
              </a:xfrm>
              <a:custGeom>
                <a:avLst/>
                <a:gdLst/>
                <a:ahLst/>
                <a:cxnLst/>
                <a:rect l="l" t="t" r="r" b="b"/>
                <a:pathLst>
                  <a:path w="1009" h="219" extrusionOk="0">
                    <a:moveTo>
                      <a:pt x="109" y="1"/>
                    </a:moveTo>
                    <a:cubicBezTo>
                      <a:pt x="49" y="1"/>
                      <a:pt x="0" y="50"/>
                      <a:pt x="0" y="109"/>
                    </a:cubicBezTo>
                    <a:cubicBezTo>
                      <a:pt x="0" y="169"/>
                      <a:pt x="49" y="218"/>
                      <a:pt x="109" y="218"/>
                    </a:cubicBezTo>
                    <a:lnTo>
                      <a:pt x="899" y="218"/>
                    </a:lnTo>
                    <a:cubicBezTo>
                      <a:pt x="959" y="218"/>
                      <a:pt x="1008" y="169"/>
                      <a:pt x="1008" y="109"/>
                    </a:cubicBezTo>
                    <a:cubicBezTo>
                      <a:pt x="1008" y="44"/>
                      <a:pt x="959" y="1"/>
                      <a:pt x="89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8" name="Google Shape;6428;p73"/>
              <p:cNvSpPr/>
              <p:nvPr/>
            </p:nvSpPr>
            <p:spPr>
              <a:xfrm>
                <a:off x="3147738" y="3600360"/>
                <a:ext cx="25500" cy="16427"/>
              </a:xfrm>
              <a:custGeom>
                <a:avLst/>
                <a:gdLst/>
                <a:ahLst/>
                <a:cxnLst/>
                <a:rect l="l" t="t" r="r" b="b"/>
                <a:pathLst>
                  <a:path w="1009" h="650" extrusionOk="0">
                    <a:moveTo>
                      <a:pt x="120" y="1"/>
                    </a:moveTo>
                    <a:cubicBezTo>
                      <a:pt x="55" y="1"/>
                      <a:pt x="0" y="55"/>
                      <a:pt x="0" y="126"/>
                    </a:cubicBezTo>
                    <a:lnTo>
                      <a:pt x="0" y="529"/>
                    </a:lnTo>
                    <a:cubicBezTo>
                      <a:pt x="0" y="595"/>
                      <a:pt x="55" y="649"/>
                      <a:pt x="125" y="649"/>
                    </a:cubicBezTo>
                    <a:lnTo>
                      <a:pt x="888" y="649"/>
                    </a:lnTo>
                    <a:cubicBezTo>
                      <a:pt x="954" y="649"/>
                      <a:pt x="1008" y="595"/>
                      <a:pt x="1008" y="529"/>
                    </a:cubicBezTo>
                    <a:lnTo>
                      <a:pt x="1008" y="126"/>
                    </a:lnTo>
                    <a:cubicBezTo>
                      <a:pt x="1008" y="55"/>
                      <a:pt x="954" y="1"/>
                      <a:pt x="88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9" name="Google Shape;6429;p73"/>
              <p:cNvSpPr/>
              <p:nvPr/>
            </p:nvSpPr>
            <p:spPr>
              <a:xfrm>
                <a:off x="3147738" y="3595002"/>
                <a:ext cx="25500" cy="5535"/>
              </a:xfrm>
              <a:custGeom>
                <a:avLst/>
                <a:gdLst/>
                <a:ahLst/>
                <a:cxnLst/>
                <a:rect l="l" t="t" r="r" b="b"/>
                <a:pathLst>
                  <a:path w="1009" h="219" extrusionOk="0">
                    <a:moveTo>
                      <a:pt x="109" y="0"/>
                    </a:moveTo>
                    <a:cubicBezTo>
                      <a:pt x="49" y="0"/>
                      <a:pt x="0" y="49"/>
                      <a:pt x="0" y="109"/>
                    </a:cubicBezTo>
                    <a:cubicBezTo>
                      <a:pt x="0" y="169"/>
                      <a:pt x="49" y="218"/>
                      <a:pt x="109" y="218"/>
                    </a:cubicBezTo>
                    <a:lnTo>
                      <a:pt x="899" y="218"/>
                    </a:lnTo>
                    <a:cubicBezTo>
                      <a:pt x="959" y="218"/>
                      <a:pt x="1008" y="169"/>
                      <a:pt x="1008" y="109"/>
                    </a:cubicBezTo>
                    <a:cubicBezTo>
                      <a:pt x="1008" y="49"/>
                      <a:pt x="959" y="0"/>
                      <a:pt x="89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0" name="Google Shape;6430;p73"/>
              <p:cNvSpPr/>
              <p:nvPr/>
            </p:nvSpPr>
            <p:spPr>
              <a:xfrm>
                <a:off x="3147738" y="3578474"/>
                <a:ext cx="25500" cy="16402"/>
              </a:xfrm>
              <a:custGeom>
                <a:avLst/>
                <a:gdLst/>
                <a:ahLst/>
                <a:cxnLst/>
                <a:rect l="l" t="t" r="r" b="b"/>
                <a:pathLst>
                  <a:path w="1009" h="649" extrusionOk="0">
                    <a:moveTo>
                      <a:pt x="120" y="0"/>
                    </a:moveTo>
                    <a:cubicBezTo>
                      <a:pt x="55" y="0"/>
                      <a:pt x="0" y="55"/>
                      <a:pt x="0" y="126"/>
                    </a:cubicBezTo>
                    <a:lnTo>
                      <a:pt x="0" y="529"/>
                    </a:lnTo>
                    <a:cubicBezTo>
                      <a:pt x="0" y="594"/>
                      <a:pt x="55" y="649"/>
                      <a:pt x="125" y="649"/>
                    </a:cubicBezTo>
                    <a:lnTo>
                      <a:pt x="888" y="649"/>
                    </a:lnTo>
                    <a:cubicBezTo>
                      <a:pt x="954" y="649"/>
                      <a:pt x="1008" y="594"/>
                      <a:pt x="1008" y="529"/>
                    </a:cubicBezTo>
                    <a:lnTo>
                      <a:pt x="1008" y="126"/>
                    </a:lnTo>
                    <a:cubicBezTo>
                      <a:pt x="1008" y="55"/>
                      <a:pt x="954" y="0"/>
                      <a:pt x="88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1" name="Google Shape;6431;p73"/>
              <p:cNvSpPr/>
              <p:nvPr/>
            </p:nvSpPr>
            <p:spPr>
              <a:xfrm>
                <a:off x="3147738" y="3573091"/>
                <a:ext cx="25500" cy="5408"/>
              </a:xfrm>
              <a:custGeom>
                <a:avLst/>
                <a:gdLst/>
                <a:ahLst/>
                <a:cxnLst/>
                <a:rect l="l" t="t" r="r" b="b"/>
                <a:pathLst>
                  <a:path w="1009" h="214" extrusionOk="0">
                    <a:moveTo>
                      <a:pt x="109" y="1"/>
                    </a:moveTo>
                    <a:cubicBezTo>
                      <a:pt x="49" y="1"/>
                      <a:pt x="0" y="44"/>
                      <a:pt x="0" y="110"/>
                    </a:cubicBezTo>
                    <a:cubicBezTo>
                      <a:pt x="0" y="170"/>
                      <a:pt x="49" y="213"/>
                      <a:pt x="109" y="213"/>
                    </a:cubicBezTo>
                    <a:lnTo>
                      <a:pt x="899" y="213"/>
                    </a:lnTo>
                    <a:cubicBezTo>
                      <a:pt x="902" y="213"/>
                      <a:pt x="905" y="214"/>
                      <a:pt x="907" y="214"/>
                    </a:cubicBezTo>
                    <a:cubicBezTo>
                      <a:pt x="963" y="214"/>
                      <a:pt x="1007" y="163"/>
                      <a:pt x="1008" y="107"/>
                    </a:cubicBezTo>
                    <a:lnTo>
                      <a:pt x="1008" y="107"/>
                    </a:lnTo>
                    <a:cubicBezTo>
                      <a:pt x="1008" y="108"/>
                      <a:pt x="1008" y="109"/>
                      <a:pt x="1008" y="110"/>
                    </a:cubicBezTo>
                    <a:lnTo>
                      <a:pt x="1008" y="104"/>
                    </a:lnTo>
                    <a:cubicBezTo>
                      <a:pt x="1008" y="105"/>
                      <a:pt x="1008" y="106"/>
                      <a:pt x="1008" y="107"/>
                    </a:cubicBezTo>
                    <a:lnTo>
                      <a:pt x="1008" y="107"/>
                    </a:lnTo>
                    <a:cubicBezTo>
                      <a:pt x="1007" y="43"/>
                      <a:pt x="958" y="1"/>
                      <a:pt x="89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2" name="Google Shape;6432;p73"/>
              <p:cNvSpPr/>
              <p:nvPr/>
            </p:nvSpPr>
            <p:spPr>
              <a:xfrm>
                <a:off x="3147738" y="3556563"/>
                <a:ext cx="25500" cy="16427"/>
              </a:xfrm>
              <a:custGeom>
                <a:avLst/>
                <a:gdLst/>
                <a:ahLst/>
                <a:cxnLst/>
                <a:rect l="l" t="t" r="r" b="b"/>
                <a:pathLst>
                  <a:path w="1009" h="650" extrusionOk="0">
                    <a:moveTo>
                      <a:pt x="120" y="1"/>
                    </a:moveTo>
                    <a:cubicBezTo>
                      <a:pt x="55" y="1"/>
                      <a:pt x="0" y="55"/>
                      <a:pt x="0" y="126"/>
                    </a:cubicBezTo>
                    <a:lnTo>
                      <a:pt x="0" y="529"/>
                    </a:lnTo>
                    <a:cubicBezTo>
                      <a:pt x="0" y="595"/>
                      <a:pt x="55" y="649"/>
                      <a:pt x="120" y="649"/>
                    </a:cubicBezTo>
                    <a:lnTo>
                      <a:pt x="888" y="649"/>
                    </a:lnTo>
                    <a:cubicBezTo>
                      <a:pt x="954" y="649"/>
                      <a:pt x="1008" y="595"/>
                      <a:pt x="1008" y="529"/>
                    </a:cubicBezTo>
                    <a:lnTo>
                      <a:pt x="1008" y="121"/>
                    </a:lnTo>
                    <a:cubicBezTo>
                      <a:pt x="1008" y="55"/>
                      <a:pt x="954" y="1"/>
                      <a:pt x="883"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3" name="Google Shape;6433;p73"/>
              <p:cNvSpPr/>
              <p:nvPr/>
            </p:nvSpPr>
            <p:spPr>
              <a:xfrm>
                <a:off x="3147738" y="3551054"/>
                <a:ext cx="25500" cy="5535"/>
              </a:xfrm>
              <a:custGeom>
                <a:avLst/>
                <a:gdLst/>
                <a:ahLst/>
                <a:cxnLst/>
                <a:rect l="l" t="t" r="r" b="b"/>
                <a:pathLst>
                  <a:path w="1009" h="219" extrusionOk="0">
                    <a:moveTo>
                      <a:pt x="109" y="1"/>
                    </a:moveTo>
                    <a:cubicBezTo>
                      <a:pt x="49" y="1"/>
                      <a:pt x="0" y="50"/>
                      <a:pt x="0" y="110"/>
                    </a:cubicBezTo>
                    <a:cubicBezTo>
                      <a:pt x="0" y="170"/>
                      <a:pt x="49" y="219"/>
                      <a:pt x="109" y="219"/>
                    </a:cubicBezTo>
                    <a:lnTo>
                      <a:pt x="899" y="219"/>
                    </a:lnTo>
                    <a:cubicBezTo>
                      <a:pt x="959" y="219"/>
                      <a:pt x="1008" y="170"/>
                      <a:pt x="1008" y="110"/>
                    </a:cubicBezTo>
                    <a:cubicBezTo>
                      <a:pt x="1008" y="50"/>
                      <a:pt x="959" y="1"/>
                      <a:pt x="89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4" name="Google Shape;6434;p73"/>
              <p:cNvSpPr/>
              <p:nvPr/>
            </p:nvSpPr>
            <p:spPr>
              <a:xfrm>
                <a:off x="3147738" y="3534677"/>
                <a:ext cx="25500" cy="16402"/>
              </a:xfrm>
              <a:custGeom>
                <a:avLst/>
                <a:gdLst/>
                <a:ahLst/>
                <a:cxnLst/>
                <a:rect l="l" t="t" r="r" b="b"/>
                <a:pathLst>
                  <a:path w="1009" h="649" extrusionOk="0">
                    <a:moveTo>
                      <a:pt x="120" y="0"/>
                    </a:moveTo>
                    <a:cubicBezTo>
                      <a:pt x="55" y="0"/>
                      <a:pt x="0" y="55"/>
                      <a:pt x="0" y="126"/>
                    </a:cubicBezTo>
                    <a:lnTo>
                      <a:pt x="0" y="529"/>
                    </a:lnTo>
                    <a:cubicBezTo>
                      <a:pt x="0" y="594"/>
                      <a:pt x="55" y="649"/>
                      <a:pt x="120" y="649"/>
                    </a:cubicBezTo>
                    <a:lnTo>
                      <a:pt x="883" y="649"/>
                    </a:lnTo>
                    <a:cubicBezTo>
                      <a:pt x="954" y="649"/>
                      <a:pt x="1008" y="594"/>
                      <a:pt x="1008" y="529"/>
                    </a:cubicBezTo>
                    <a:lnTo>
                      <a:pt x="1008" y="120"/>
                    </a:lnTo>
                    <a:cubicBezTo>
                      <a:pt x="1008" y="55"/>
                      <a:pt x="954" y="0"/>
                      <a:pt x="88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5" name="Google Shape;6435;p73"/>
              <p:cNvSpPr/>
              <p:nvPr/>
            </p:nvSpPr>
            <p:spPr>
              <a:xfrm>
                <a:off x="3147586" y="3529168"/>
                <a:ext cx="25500" cy="5535"/>
              </a:xfrm>
              <a:custGeom>
                <a:avLst/>
                <a:gdLst/>
                <a:ahLst/>
                <a:cxnLst/>
                <a:rect l="l" t="t" r="r" b="b"/>
                <a:pathLst>
                  <a:path w="1009" h="219" extrusionOk="0">
                    <a:moveTo>
                      <a:pt x="110" y="1"/>
                    </a:moveTo>
                    <a:cubicBezTo>
                      <a:pt x="50" y="1"/>
                      <a:pt x="1" y="50"/>
                      <a:pt x="1" y="109"/>
                    </a:cubicBezTo>
                    <a:cubicBezTo>
                      <a:pt x="1" y="169"/>
                      <a:pt x="50" y="218"/>
                      <a:pt x="110" y="218"/>
                    </a:cubicBezTo>
                    <a:lnTo>
                      <a:pt x="900" y="218"/>
                    </a:lnTo>
                    <a:cubicBezTo>
                      <a:pt x="960" y="218"/>
                      <a:pt x="1009" y="169"/>
                      <a:pt x="1009" y="109"/>
                    </a:cubicBezTo>
                    <a:cubicBezTo>
                      <a:pt x="1009" y="50"/>
                      <a:pt x="960" y="1"/>
                      <a:pt x="90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6" name="Google Shape;6436;p73"/>
              <p:cNvSpPr/>
              <p:nvPr/>
            </p:nvSpPr>
            <p:spPr>
              <a:xfrm>
                <a:off x="3147586" y="3512791"/>
                <a:ext cx="25500" cy="16402"/>
              </a:xfrm>
              <a:custGeom>
                <a:avLst/>
                <a:gdLst/>
                <a:ahLst/>
                <a:cxnLst/>
                <a:rect l="l" t="t" r="r" b="b"/>
                <a:pathLst>
                  <a:path w="1009" h="649" extrusionOk="0">
                    <a:moveTo>
                      <a:pt x="126" y="0"/>
                    </a:moveTo>
                    <a:cubicBezTo>
                      <a:pt x="55" y="0"/>
                      <a:pt x="1" y="55"/>
                      <a:pt x="1" y="120"/>
                    </a:cubicBezTo>
                    <a:lnTo>
                      <a:pt x="6" y="529"/>
                    </a:lnTo>
                    <a:cubicBezTo>
                      <a:pt x="6" y="594"/>
                      <a:pt x="61" y="649"/>
                      <a:pt x="126" y="649"/>
                    </a:cubicBezTo>
                    <a:lnTo>
                      <a:pt x="889" y="649"/>
                    </a:lnTo>
                    <a:cubicBezTo>
                      <a:pt x="960" y="649"/>
                      <a:pt x="1009" y="594"/>
                      <a:pt x="1009" y="523"/>
                    </a:cubicBezTo>
                    <a:lnTo>
                      <a:pt x="1009" y="120"/>
                    </a:lnTo>
                    <a:cubicBezTo>
                      <a:pt x="1009" y="55"/>
                      <a:pt x="954" y="0"/>
                      <a:pt x="88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7" name="Google Shape;6437;p73"/>
              <p:cNvSpPr/>
              <p:nvPr/>
            </p:nvSpPr>
            <p:spPr>
              <a:xfrm>
                <a:off x="3147586" y="3507282"/>
                <a:ext cx="25500" cy="5535"/>
              </a:xfrm>
              <a:custGeom>
                <a:avLst/>
                <a:gdLst/>
                <a:ahLst/>
                <a:cxnLst/>
                <a:rect l="l" t="t" r="r" b="b"/>
                <a:pathLst>
                  <a:path w="1009" h="219" extrusionOk="0">
                    <a:moveTo>
                      <a:pt x="110" y="0"/>
                    </a:moveTo>
                    <a:cubicBezTo>
                      <a:pt x="50" y="0"/>
                      <a:pt x="1" y="49"/>
                      <a:pt x="1" y="109"/>
                    </a:cubicBezTo>
                    <a:cubicBezTo>
                      <a:pt x="1" y="169"/>
                      <a:pt x="50" y="218"/>
                      <a:pt x="110" y="218"/>
                    </a:cubicBezTo>
                    <a:lnTo>
                      <a:pt x="900" y="218"/>
                    </a:lnTo>
                    <a:cubicBezTo>
                      <a:pt x="960" y="218"/>
                      <a:pt x="1009" y="169"/>
                      <a:pt x="1009" y="109"/>
                    </a:cubicBezTo>
                    <a:cubicBezTo>
                      <a:pt x="1009" y="49"/>
                      <a:pt x="960" y="0"/>
                      <a:pt x="90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8" name="Google Shape;6438;p73"/>
              <p:cNvSpPr/>
              <p:nvPr/>
            </p:nvSpPr>
            <p:spPr>
              <a:xfrm>
                <a:off x="3147586" y="3490880"/>
                <a:ext cx="25500" cy="16427"/>
              </a:xfrm>
              <a:custGeom>
                <a:avLst/>
                <a:gdLst/>
                <a:ahLst/>
                <a:cxnLst/>
                <a:rect l="l" t="t" r="r" b="b"/>
                <a:pathLst>
                  <a:path w="1009" h="650" extrusionOk="0">
                    <a:moveTo>
                      <a:pt x="126" y="1"/>
                    </a:moveTo>
                    <a:cubicBezTo>
                      <a:pt x="55" y="1"/>
                      <a:pt x="1" y="55"/>
                      <a:pt x="1" y="121"/>
                    </a:cubicBezTo>
                    <a:lnTo>
                      <a:pt x="1" y="529"/>
                    </a:lnTo>
                    <a:cubicBezTo>
                      <a:pt x="1" y="595"/>
                      <a:pt x="55" y="649"/>
                      <a:pt x="126" y="649"/>
                    </a:cubicBezTo>
                    <a:lnTo>
                      <a:pt x="889" y="649"/>
                    </a:lnTo>
                    <a:cubicBezTo>
                      <a:pt x="954" y="649"/>
                      <a:pt x="1009" y="595"/>
                      <a:pt x="1009" y="524"/>
                    </a:cubicBezTo>
                    <a:lnTo>
                      <a:pt x="1009" y="121"/>
                    </a:lnTo>
                    <a:cubicBezTo>
                      <a:pt x="1009" y="55"/>
                      <a:pt x="954" y="1"/>
                      <a:pt x="8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9" name="Google Shape;6439;p73"/>
              <p:cNvSpPr/>
              <p:nvPr/>
            </p:nvSpPr>
            <p:spPr>
              <a:xfrm>
                <a:off x="3147586" y="3485370"/>
                <a:ext cx="25500" cy="5535"/>
              </a:xfrm>
              <a:custGeom>
                <a:avLst/>
                <a:gdLst/>
                <a:ahLst/>
                <a:cxnLst/>
                <a:rect l="l" t="t" r="r" b="b"/>
                <a:pathLst>
                  <a:path w="1009" h="219" extrusionOk="0">
                    <a:moveTo>
                      <a:pt x="110" y="1"/>
                    </a:moveTo>
                    <a:cubicBezTo>
                      <a:pt x="50" y="1"/>
                      <a:pt x="1" y="50"/>
                      <a:pt x="1" y="110"/>
                    </a:cubicBezTo>
                    <a:cubicBezTo>
                      <a:pt x="1" y="170"/>
                      <a:pt x="50" y="219"/>
                      <a:pt x="110" y="219"/>
                    </a:cubicBezTo>
                    <a:lnTo>
                      <a:pt x="900" y="219"/>
                    </a:lnTo>
                    <a:cubicBezTo>
                      <a:pt x="960" y="219"/>
                      <a:pt x="1009" y="170"/>
                      <a:pt x="1009" y="110"/>
                    </a:cubicBezTo>
                    <a:cubicBezTo>
                      <a:pt x="1009" y="50"/>
                      <a:pt x="960" y="1"/>
                      <a:pt x="90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0" name="Google Shape;6440;p73"/>
              <p:cNvSpPr/>
              <p:nvPr/>
            </p:nvSpPr>
            <p:spPr>
              <a:xfrm>
                <a:off x="3147586" y="3468994"/>
                <a:ext cx="25500" cy="16402"/>
              </a:xfrm>
              <a:custGeom>
                <a:avLst/>
                <a:gdLst/>
                <a:ahLst/>
                <a:cxnLst/>
                <a:rect l="l" t="t" r="r" b="b"/>
                <a:pathLst>
                  <a:path w="1009" h="649" extrusionOk="0">
                    <a:moveTo>
                      <a:pt x="121" y="0"/>
                    </a:moveTo>
                    <a:cubicBezTo>
                      <a:pt x="55" y="0"/>
                      <a:pt x="1" y="55"/>
                      <a:pt x="1" y="120"/>
                    </a:cubicBezTo>
                    <a:lnTo>
                      <a:pt x="1" y="523"/>
                    </a:lnTo>
                    <a:cubicBezTo>
                      <a:pt x="1" y="594"/>
                      <a:pt x="55" y="649"/>
                      <a:pt x="126" y="649"/>
                    </a:cubicBezTo>
                    <a:lnTo>
                      <a:pt x="889" y="649"/>
                    </a:lnTo>
                    <a:cubicBezTo>
                      <a:pt x="954" y="649"/>
                      <a:pt x="1009" y="594"/>
                      <a:pt x="1009" y="523"/>
                    </a:cubicBezTo>
                    <a:lnTo>
                      <a:pt x="1009" y="120"/>
                    </a:lnTo>
                    <a:cubicBezTo>
                      <a:pt x="1009" y="55"/>
                      <a:pt x="954" y="0"/>
                      <a:pt x="88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1" name="Google Shape;6441;p73"/>
              <p:cNvSpPr/>
              <p:nvPr/>
            </p:nvSpPr>
            <p:spPr>
              <a:xfrm>
                <a:off x="3147586" y="3463484"/>
                <a:ext cx="25500" cy="5535"/>
              </a:xfrm>
              <a:custGeom>
                <a:avLst/>
                <a:gdLst/>
                <a:ahLst/>
                <a:cxnLst/>
                <a:rect l="l" t="t" r="r" b="b"/>
                <a:pathLst>
                  <a:path w="1009" h="219" extrusionOk="0">
                    <a:moveTo>
                      <a:pt x="110" y="0"/>
                    </a:moveTo>
                    <a:cubicBezTo>
                      <a:pt x="50" y="0"/>
                      <a:pt x="1" y="49"/>
                      <a:pt x="1" y="109"/>
                    </a:cubicBezTo>
                    <a:cubicBezTo>
                      <a:pt x="1" y="169"/>
                      <a:pt x="50" y="218"/>
                      <a:pt x="110" y="218"/>
                    </a:cubicBezTo>
                    <a:lnTo>
                      <a:pt x="900" y="218"/>
                    </a:lnTo>
                    <a:cubicBezTo>
                      <a:pt x="960" y="218"/>
                      <a:pt x="1009" y="169"/>
                      <a:pt x="1009" y="109"/>
                    </a:cubicBezTo>
                    <a:cubicBezTo>
                      <a:pt x="1009" y="49"/>
                      <a:pt x="960" y="0"/>
                      <a:pt x="90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2" name="Google Shape;6442;p73"/>
              <p:cNvSpPr/>
              <p:nvPr/>
            </p:nvSpPr>
            <p:spPr>
              <a:xfrm>
                <a:off x="3147586" y="3447083"/>
                <a:ext cx="25500" cy="16427"/>
              </a:xfrm>
              <a:custGeom>
                <a:avLst/>
                <a:gdLst/>
                <a:ahLst/>
                <a:cxnLst/>
                <a:rect l="l" t="t" r="r" b="b"/>
                <a:pathLst>
                  <a:path w="1009" h="650" extrusionOk="0">
                    <a:moveTo>
                      <a:pt x="893" y="1"/>
                    </a:moveTo>
                    <a:cubicBezTo>
                      <a:pt x="890" y="1"/>
                      <a:pt x="887" y="1"/>
                      <a:pt x="883" y="1"/>
                    </a:cubicBezTo>
                    <a:lnTo>
                      <a:pt x="121" y="1"/>
                    </a:lnTo>
                    <a:cubicBezTo>
                      <a:pt x="55" y="1"/>
                      <a:pt x="1" y="55"/>
                      <a:pt x="1" y="121"/>
                    </a:cubicBezTo>
                    <a:lnTo>
                      <a:pt x="1" y="524"/>
                    </a:lnTo>
                    <a:cubicBezTo>
                      <a:pt x="1" y="595"/>
                      <a:pt x="55" y="649"/>
                      <a:pt x="121" y="649"/>
                    </a:cubicBezTo>
                    <a:lnTo>
                      <a:pt x="889" y="649"/>
                    </a:lnTo>
                    <a:cubicBezTo>
                      <a:pt x="954" y="644"/>
                      <a:pt x="1009" y="595"/>
                      <a:pt x="1009" y="524"/>
                    </a:cubicBezTo>
                    <a:lnTo>
                      <a:pt x="1009" y="121"/>
                    </a:lnTo>
                    <a:cubicBezTo>
                      <a:pt x="1009" y="53"/>
                      <a:pt x="959" y="1"/>
                      <a:pt x="893"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3" name="Google Shape;6443;p73"/>
              <p:cNvSpPr/>
              <p:nvPr/>
            </p:nvSpPr>
            <p:spPr>
              <a:xfrm>
                <a:off x="3147586" y="3441573"/>
                <a:ext cx="25500" cy="5535"/>
              </a:xfrm>
              <a:custGeom>
                <a:avLst/>
                <a:gdLst/>
                <a:ahLst/>
                <a:cxnLst/>
                <a:rect l="l" t="t" r="r" b="b"/>
                <a:pathLst>
                  <a:path w="1009" h="219" extrusionOk="0">
                    <a:moveTo>
                      <a:pt x="110" y="1"/>
                    </a:moveTo>
                    <a:cubicBezTo>
                      <a:pt x="50" y="1"/>
                      <a:pt x="1" y="50"/>
                      <a:pt x="1" y="110"/>
                    </a:cubicBezTo>
                    <a:cubicBezTo>
                      <a:pt x="1" y="170"/>
                      <a:pt x="50" y="219"/>
                      <a:pt x="110" y="219"/>
                    </a:cubicBezTo>
                    <a:lnTo>
                      <a:pt x="900" y="219"/>
                    </a:lnTo>
                    <a:cubicBezTo>
                      <a:pt x="960" y="219"/>
                      <a:pt x="1009" y="170"/>
                      <a:pt x="1009" y="110"/>
                    </a:cubicBezTo>
                    <a:cubicBezTo>
                      <a:pt x="1009" y="50"/>
                      <a:pt x="960" y="1"/>
                      <a:pt x="90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4" name="Google Shape;6444;p73"/>
              <p:cNvSpPr/>
              <p:nvPr/>
            </p:nvSpPr>
            <p:spPr>
              <a:xfrm>
                <a:off x="3147586" y="3425197"/>
                <a:ext cx="25500" cy="16402"/>
              </a:xfrm>
              <a:custGeom>
                <a:avLst/>
                <a:gdLst/>
                <a:ahLst/>
                <a:cxnLst/>
                <a:rect l="l" t="t" r="r" b="b"/>
                <a:pathLst>
                  <a:path w="1009" h="649" extrusionOk="0">
                    <a:moveTo>
                      <a:pt x="893" y="0"/>
                    </a:moveTo>
                    <a:cubicBezTo>
                      <a:pt x="890" y="0"/>
                      <a:pt x="887" y="0"/>
                      <a:pt x="883" y="1"/>
                    </a:cubicBezTo>
                    <a:lnTo>
                      <a:pt x="121" y="1"/>
                    </a:lnTo>
                    <a:cubicBezTo>
                      <a:pt x="55" y="1"/>
                      <a:pt x="1" y="55"/>
                      <a:pt x="1" y="120"/>
                    </a:cubicBezTo>
                    <a:lnTo>
                      <a:pt x="1" y="524"/>
                    </a:lnTo>
                    <a:cubicBezTo>
                      <a:pt x="1" y="594"/>
                      <a:pt x="55" y="649"/>
                      <a:pt x="121" y="649"/>
                    </a:cubicBezTo>
                    <a:lnTo>
                      <a:pt x="883" y="649"/>
                    </a:lnTo>
                    <a:cubicBezTo>
                      <a:pt x="954" y="644"/>
                      <a:pt x="1009" y="594"/>
                      <a:pt x="1009" y="524"/>
                    </a:cubicBezTo>
                    <a:lnTo>
                      <a:pt x="1009" y="120"/>
                    </a:lnTo>
                    <a:cubicBezTo>
                      <a:pt x="1009" y="53"/>
                      <a:pt x="959" y="0"/>
                      <a:pt x="89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5" name="Google Shape;6445;p73"/>
              <p:cNvSpPr/>
              <p:nvPr/>
            </p:nvSpPr>
            <p:spPr>
              <a:xfrm>
                <a:off x="3147460" y="3419687"/>
                <a:ext cx="25500" cy="5535"/>
              </a:xfrm>
              <a:custGeom>
                <a:avLst/>
                <a:gdLst/>
                <a:ahLst/>
                <a:cxnLst/>
                <a:rect l="l" t="t" r="r" b="b"/>
                <a:pathLst>
                  <a:path w="1009" h="219" extrusionOk="0">
                    <a:moveTo>
                      <a:pt x="109" y="1"/>
                    </a:moveTo>
                    <a:cubicBezTo>
                      <a:pt x="49" y="1"/>
                      <a:pt x="0" y="50"/>
                      <a:pt x="0" y="110"/>
                    </a:cubicBezTo>
                    <a:cubicBezTo>
                      <a:pt x="0" y="169"/>
                      <a:pt x="49" y="219"/>
                      <a:pt x="115" y="219"/>
                    </a:cubicBezTo>
                    <a:lnTo>
                      <a:pt x="899" y="219"/>
                    </a:lnTo>
                    <a:cubicBezTo>
                      <a:pt x="959" y="219"/>
                      <a:pt x="1008" y="169"/>
                      <a:pt x="1008" y="110"/>
                    </a:cubicBezTo>
                    <a:cubicBezTo>
                      <a:pt x="1008" y="50"/>
                      <a:pt x="959" y="1"/>
                      <a:pt x="89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6" name="Google Shape;6446;p73"/>
              <p:cNvSpPr/>
              <p:nvPr/>
            </p:nvSpPr>
            <p:spPr>
              <a:xfrm>
                <a:off x="3147586" y="3403159"/>
                <a:ext cx="25500" cy="16553"/>
              </a:xfrm>
              <a:custGeom>
                <a:avLst/>
                <a:gdLst/>
                <a:ahLst/>
                <a:cxnLst/>
                <a:rect l="l" t="t" r="r" b="b"/>
                <a:pathLst>
                  <a:path w="1009" h="655" extrusionOk="0">
                    <a:moveTo>
                      <a:pt x="883" y="1"/>
                    </a:moveTo>
                    <a:lnTo>
                      <a:pt x="121" y="6"/>
                    </a:lnTo>
                    <a:cubicBezTo>
                      <a:pt x="50" y="6"/>
                      <a:pt x="1" y="61"/>
                      <a:pt x="1" y="126"/>
                    </a:cubicBezTo>
                    <a:lnTo>
                      <a:pt x="1" y="529"/>
                    </a:lnTo>
                    <a:cubicBezTo>
                      <a:pt x="1" y="600"/>
                      <a:pt x="55" y="655"/>
                      <a:pt x="121" y="655"/>
                    </a:cubicBezTo>
                    <a:lnTo>
                      <a:pt x="883" y="649"/>
                    </a:lnTo>
                    <a:cubicBezTo>
                      <a:pt x="954" y="649"/>
                      <a:pt x="1009" y="595"/>
                      <a:pt x="1003" y="529"/>
                    </a:cubicBezTo>
                    <a:lnTo>
                      <a:pt x="1003" y="126"/>
                    </a:lnTo>
                    <a:cubicBezTo>
                      <a:pt x="1003" y="55"/>
                      <a:pt x="949" y="1"/>
                      <a:pt x="883"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7" name="Google Shape;6447;p73"/>
              <p:cNvSpPr/>
              <p:nvPr/>
            </p:nvSpPr>
            <p:spPr>
              <a:xfrm>
                <a:off x="3173339" y="3692757"/>
                <a:ext cx="9401" cy="7203"/>
              </a:xfrm>
              <a:custGeom>
                <a:avLst/>
                <a:gdLst/>
                <a:ahLst/>
                <a:cxnLst/>
                <a:rect l="l" t="t" r="r" b="b"/>
                <a:pathLst>
                  <a:path w="372" h="285" extrusionOk="0">
                    <a:moveTo>
                      <a:pt x="1" y="1"/>
                    </a:moveTo>
                    <a:lnTo>
                      <a:pt x="1" y="284"/>
                    </a:lnTo>
                    <a:lnTo>
                      <a:pt x="246" y="284"/>
                    </a:lnTo>
                    <a:cubicBezTo>
                      <a:pt x="311" y="284"/>
                      <a:pt x="371" y="224"/>
                      <a:pt x="371" y="159"/>
                    </a:cubicBezTo>
                    <a:lnTo>
                      <a:pt x="371" y="121"/>
                    </a:lnTo>
                    <a:cubicBezTo>
                      <a:pt x="366" y="50"/>
                      <a:pt x="317" y="1"/>
                      <a:pt x="24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8" name="Google Shape;6448;p73"/>
              <p:cNvSpPr/>
              <p:nvPr/>
            </p:nvSpPr>
            <p:spPr>
              <a:xfrm>
                <a:off x="3138513" y="3692757"/>
                <a:ext cx="9654" cy="7051"/>
              </a:xfrm>
              <a:custGeom>
                <a:avLst/>
                <a:gdLst/>
                <a:ahLst/>
                <a:cxnLst/>
                <a:rect l="l" t="t" r="r" b="b"/>
                <a:pathLst>
                  <a:path w="382" h="279" extrusionOk="0">
                    <a:moveTo>
                      <a:pt x="120" y="1"/>
                    </a:moveTo>
                    <a:cubicBezTo>
                      <a:pt x="55" y="1"/>
                      <a:pt x="0" y="55"/>
                      <a:pt x="0" y="121"/>
                    </a:cubicBezTo>
                    <a:lnTo>
                      <a:pt x="0" y="159"/>
                    </a:lnTo>
                    <a:cubicBezTo>
                      <a:pt x="0" y="230"/>
                      <a:pt x="55" y="279"/>
                      <a:pt x="120" y="279"/>
                    </a:cubicBezTo>
                    <a:lnTo>
                      <a:pt x="381" y="279"/>
                    </a:lnTo>
                    <a:lnTo>
                      <a:pt x="38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9" name="Google Shape;6449;p73"/>
              <p:cNvSpPr/>
              <p:nvPr/>
            </p:nvSpPr>
            <p:spPr>
              <a:xfrm>
                <a:off x="3173339" y="3670744"/>
                <a:ext cx="9250" cy="7177"/>
              </a:xfrm>
              <a:custGeom>
                <a:avLst/>
                <a:gdLst/>
                <a:ahLst/>
                <a:cxnLst/>
                <a:rect l="l" t="t" r="r" b="b"/>
                <a:pathLst>
                  <a:path w="366" h="284" extrusionOk="0">
                    <a:moveTo>
                      <a:pt x="1" y="0"/>
                    </a:moveTo>
                    <a:lnTo>
                      <a:pt x="1" y="283"/>
                    </a:lnTo>
                    <a:lnTo>
                      <a:pt x="246" y="283"/>
                    </a:lnTo>
                    <a:cubicBezTo>
                      <a:pt x="311" y="283"/>
                      <a:pt x="366" y="229"/>
                      <a:pt x="366" y="164"/>
                    </a:cubicBezTo>
                    <a:lnTo>
                      <a:pt x="366" y="125"/>
                    </a:lnTo>
                    <a:cubicBezTo>
                      <a:pt x="366" y="55"/>
                      <a:pt x="311" y="0"/>
                      <a:pt x="24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0" name="Google Shape;6450;p73"/>
              <p:cNvSpPr/>
              <p:nvPr/>
            </p:nvSpPr>
            <p:spPr>
              <a:xfrm>
                <a:off x="3138513" y="3670871"/>
                <a:ext cx="9528" cy="7177"/>
              </a:xfrm>
              <a:custGeom>
                <a:avLst/>
                <a:gdLst/>
                <a:ahLst/>
                <a:cxnLst/>
                <a:rect l="l" t="t" r="r" b="b"/>
                <a:pathLst>
                  <a:path w="377" h="284" extrusionOk="0">
                    <a:moveTo>
                      <a:pt x="120" y="1"/>
                    </a:moveTo>
                    <a:cubicBezTo>
                      <a:pt x="55" y="1"/>
                      <a:pt x="0" y="55"/>
                      <a:pt x="0" y="120"/>
                    </a:cubicBezTo>
                    <a:lnTo>
                      <a:pt x="0" y="159"/>
                    </a:lnTo>
                    <a:cubicBezTo>
                      <a:pt x="0" y="229"/>
                      <a:pt x="55" y="284"/>
                      <a:pt x="120" y="284"/>
                    </a:cubicBezTo>
                    <a:lnTo>
                      <a:pt x="376" y="284"/>
                    </a:lnTo>
                    <a:lnTo>
                      <a:pt x="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1" name="Google Shape;6451;p73"/>
              <p:cNvSpPr/>
              <p:nvPr/>
            </p:nvSpPr>
            <p:spPr>
              <a:xfrm>
                <a:off x="3173213" y="3648833"/>
                <a:ext cx="9376" cy="7203"/>
              </a:xfrm>
              <a:custGeom>
                <a:avLst/>
                <a:gdLst/>
                <a:ahLst/>
                <a:cxnLst/>
                <a:rect l="l" t="t" r="r" b="b"/>
                <a:pathLst>
                  <a:path w="371" h="285" extrusionOk="0">
                    <a:moveTo>
                      <a:pt x="0" y="1"/>
                    </a:moveTo>
                    <a:lnTo>
                      <a:pt x="0" y="284"/>
                    </a:lnTo>
                    <a:lnTo>
                      <a:pt x="251" y="284"/>
                    </a:lnTo>
                    <a:cubicBezTo>
                      <a:pt x="316" y="284"/>
                      <a:pt x="371" y="230"/>
                      <a:pt x="371" y="164"/>
                    </a:cubicBezTo>
                    <a:lnTo>
                      <a:pt x="371" y="126"/>
                    </a:lnTo>
                    <a:cubicBezTo>
                      <a:pt x="371" y="55"/>
                      <a:pt x="316" y="1"/>
                      <a:pt x="2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2" name="Google Shape;6452;p73"/>
              <p:cNvSpPr/>
              <p:nvPr/>
            </p:nvSpPr>
            <p:spPr>
              <a:xfrm>
                <a:off x="3138513" y="3648985"/>
                <a:ext cx="9528" cy="7177"/>
              </a:xfrm>
              <a:custGeom>
                <a:avLst/>
                <a:gdLst/>
                <a:ahLst/>
                <a:cxnLst/>
                <a:rect l="l" t="t" r="r" b="b"/>
                <a:pathLst>
                  <a:path w="377" h="284" extrusionOk="0">
                    <a:moveTo>
                      <a:pt x="120" y="0"/>
                    </a:moveTo>
                    <a:cubicBezTo>
                      <a:pt x="55" y="0"/>
                      <a:pt x="0" y="55"/>
                      <a:pt x="0" y="120"/>
                    </a:cubicBezTo>
                    <a:lnTo>
                      <a:pt x="0" y="158"/>
                    </a:lnTo>
                    <a:cubicBezTo>
                      <a:pt x="0" y="229"/>
                      <a:pt x="55" y="283"/>
                      <a:pt x="120" y="283"/>
                    </a:cubicBezTo>
                    <a:lnTo>
                      <a:pt x="376" y="283"/>
                    </a:lnTo>
                    <a:lnTo>
                      <a:pt x="3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3" name="Google Shape;6453;p73"/>
              <p:cNvSpPr/>
              <p:nvPr/>
            </p:nvSpPr>
            <p:spPr>
              <a:xfrm>
                <a:off x="3173213" y="3626947"/>
                <a:ext cx="9376" cy="7329"/>
              </a:xfrm>
              <a:custGeom>
                <a:avLst/>
                <a:gdLst/>
                <a:ahLst/>
                <a:cxnLst/>
                <a:rect l="l" t="t" r="r" b="b"/>
                <a:pathLst>
                  <a:path w="371" h="290" extrusionOk="0">
                    <a:moveTo>
                      <a:pt x="0" y="0"/>
                    </a:moveTo>
                    <a:lnTo>
                      <a:pt x="0" y="289"/>
                    </a:lnTo>
                    <a:lnTo>
                      <a:pt x="251" y="289"/>
                    </a:lnTo>
                    <a:cubicBezTo>
                      <a:pt x="316" y="284"/>
                      <a:pt x="371" y="229"/>
                      <a:pt x="371" y="164"/>
                    </a:cubicBezTo>
                    <a:lnTo>
                      <a:pt x="371" y="126"/>
                    </a:lnTo>
                    <a:cubicBezTo>
                      <a:pt x="371" y="55"/>
                      <a:pt x="316" y="0"/>
                      <a:pt x="25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4" name="Google Shape;6454;p73"/>
              <p:cNvSpPr/>
              <p:nvPr/>
            </p:nvSpPr>
            <p:spPr>
              <a:xfrm>
                <a:off x="3138362" y="3626947"/>
                <a:ext cx="9679" cy="7177"/>
              </a:xfrm>
              <a:custGeom>
                <a:avLst/>
                <a:gdLst/>
                <a:ahLst/>
                <a:cxnLst/>
                <a:rect l="l" t="t" r="r" b="b"/>
                <a:pathLst>
                  <a:path w="383" h="284" extrusionOk="0">
                    <a:moveTo>
                      <a:pt x="126" y="0"/>
                    </a:moveTo>
                    <a:cubicBezTo>
                      <a:pt x="55" y="0"/>
                      <a:pt x="1" y="55"/>
                      <a:pt x="1" y="126"/>
                    </a:cubicBezTo>
                    <a:lnTo>
                      <a:pt x="1" y="164"/>
                    </a:lnTo>
                    <a:cubicBezTo>
                      <a:pt x="1" y="229"/>
                      <a:pt x="55" y="284"/>
                      <a:pt x="126" y="284"/>
                    </a:cubicBezTo>
                    <a:lnTo>
                      <a:pt x="382" y="284"/>
                    </a:lnTo>
                    <a:lnTo>
                      <a:pt x="38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5" name="Google Shape;6455;p73"/>
              <p:cNvSpPr/>
              <p:nvPr/>
            </p:nvSpPr>
            <p:spPr>
              <a:xfrm>
                <a:off x="3173213" y="3605036"/>
                <a:ext cx="9376" cy="7203"/>
              </a:xfrm>
              <a:custGeom>
                <a:avLst/>
                <a:gdLst/>
                <a:ahLst/>
                <a:cxnLst/>
                <a:rect l="l" t="t" r="r" b="b"/>
                <a:pathLst>
                  <a:path w="371" h="285" extrusionOk="0">
                    <a:moveTo>
                      <a:pt x="0" y="1"/>
                    </a:moveTo>
                    <a:lnTo>
                      <a:pt x="0" y="284"/>
                    </a:lnTo>
                    <a:lnTo>
                      <a:pt x="245" y="284"/>
                    </a:lnTo>
                    <a:cubicBezTo>
                      <a:pt x="316" y="284"/>
                      <a:pt x="371" y="230"/>
                      <a:pt x="371" y="164"/>
                    </a:cubicBezTo>
                    <a:lnTo>
                      <a:pt x="371" y="121"/>
                    </a:lnTo>
                    <a:cubicBezTo>
                      <a:pt x="371" y="55"/>
                      <a:pt x="316" y="1"/>
                      <a:pt x="245"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6" name="Google Shape;6456;p73"/>
              <p:cNvSpPr/>
              <p:nvPr/>
            </p:nvSpPr>
            <p:spPr>
              <a:xfrm>
                <a:off x="3138362" y="3605036"/>
                <a:ext cx="9679" cy="7203"/>
              </a:xfrm>
              <a:custGeom>
                <a:avLst/>
                <a:gdLst/>
                <a:ahLst/>
                <a:cxnLst/>
                <a:rect l="l" t="t" r="r" b="b"/>
                <a:pathLst>
                  <a:path w="383" h="285" extrusionOk="0">
                    <a:moveTo>
                      <a:pt x="126" y="1"/>
                    </a:moveTo>
                    <a:cubicBezTo>
                      <a:pt x="55" y="1"/>
                      <a:pt x="1" y="55"/>
                      <a:pt x="1" y="126"/>
                    </a:cubicBezTo>
                    <a:lnTo>
                      <a:pt x="1" y="164"/>
                    </a:lnTo>
                    <a:cubicBezTo>
                      <a:pt x="1" y="230"/>
                      <a:pt x="55" y="284"/>
                      <a:pt x="126" y="284"/>
                    </a:cubicBezTo>
                    <a:lnTo>
                      <a:pt x="382" y="284"/>
                    </a:lnTo>
                    <a:lnTo>
                      <a:pt x="38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7" name="Google Shape;6457;p73"/>
              <p:cNvSpPr/>
              <p:nvPr/>
            </p:nvSpPr>
            <p:spPr>
              <a:xfrm>
                <a:off x="3173213" y="3583150"/>
                <a:ext cx="9376" cy="7177"/>
              </a:xfrm>
              <a:custGeom>
                <a:avLst/>
                <a:gdLst/>
                <a:ahLst/>
                <a:cxnLst/>
                <a:rect l="l" t="t" r="r" b="b"/>
                <a:pathLst>
                  <a:path w="371" h="284" extrusionOk="0">
                    <a:moveTo>
                      <a:pt x="0" y="1"/>
                    </a:moveTo>
                    <a:lnTo>
                      <a:pt x="0" y="284"/>
                    </a:lnTo>
                    <a:lnTo>
                      <a:pt x="245" y="284"/>
                    </a:lnTo>
                    <a:cubicBezTo>
                      <a:pt x="316" y="284"/>
                      <a:pt x="371" y="229"/>
                      <a:pt x="371" y="164"/>
                    </a:cubicBezTo>
                    <a:lnTo>
                      <a:pt x="371" y="120"/>
                    </a:lnTo>
                    <a:cubicBezTo>
                      <a:pt x="371" y="55"/>
                      <a:pt x="316" y="1"/>
                      <a:pt x="245"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8" name="Google Shape;6458;p73"/>
              <p:cNvSpPr/>
              <p:nvPr/>
            </p:nvSpPr>
            <p:spPr>
              <a:xfrm>
                <a:off x="3138362" y="3583150"/>
                <a:ext cx="9679" cy="7177"/>
              </a:xfrm>
              <a:custGeom>
                <a:avLst/>
                <a:gdLst/>
                <a:ahLst/>
                <a:cxnLst/>
                <a:rect l="l" t="t" r="r" b="b"/>
                <a:pathLst>
                  <a:path w="383" h="284" extrusionOk="0">
                    <a:moveTo>
                      <a:pt x="120" y="1"/>
                    </a:moveTo>
                    <a:cubicBezTo>
                      <a:pt x="55" y="1"/>
                      <a:pt x="1" y="55"/>
                      <a:pt x="1" y="120"/>
                    </a:cubicBezTo>
                    <a:lnTo>
                      <a:pt x="1" y="164"/>
                    </a:lnTo>
                    <a:cubicBezTo>
                      <a:pt x="1" y="229"/>
                      <a:pt x="55" y="284"/>
                      <a:pt x="120" y="284"/>
                    </a:cubicBezTo>
                    <a:lnTo>
                      <a:pt x="382" y="284"/>
                    </a:lnTo>
                    <a:lnTo>
                      <a:pt x="38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9" name="Google Shape;6459;p73"/>
              <p:cNvSpPr/>
              <p:nvPr/>
            </p:nvSpPr>
            <p:spPr>
              <a:xfrm>
                <a:off x="3173061" y="3561264"/>
                <a:ext cx="9401" cy="7177"/>
              </a:xfrm>
              <a:custGeom>
                <a:avLst/>
                <a:gdLst/>
                <a:ahLst/>
                <a:cxnLst/>
                <a:rect l="l" t="t" r="r" b="b"/>
                <a:pathLst>
                  <a:path w="372" h="284" extrusionOk="0">
                    <a:moveTo>
                      <a:pt x="1" y="0"/>
                    </a:moveTo>
                    <a:lnTo>
                      <a:pt x="1" y="283"/>
                    </a:lnTo>
                    <a:lnTo>
                      <a:pt x="251" y="283"/>
                    </a:lnTo>
                    <a:cubicBezTo>
                      <a:pt x="317" y="283"/>
                      <a:pt x="371" y="229"/>
                      <a:pt x="371" y="158"/>
                    </a:cubicBezTo>
                    <a:lnTo>
                      <a:pt x="371" y="120"/>
                    </a:lnTo>
                    <a:cubicBezTo>
                      <a:pt x="371" y="55"/>
                      <a:pt x="317" y="0"/>
                      <a:pt x="25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0" name="Google Shape;6460;p73"/>
              <p:cNvSpPr/>
              <p:nvPr/>
            </p:nvSpPr>
            <p:spPr>
              <a:xfrm>
                <a:off x="3138362" y="3561264"/>
                <a:ext cx="9679" cy="7177"/>
              </a:xfrm>
              <a:custGeom>
                <a:avLst/>
                <a:gdLst/>
                <a:ahLst/>
                <a:cxnLst/>
                <a:rect l="l" t="t" r="r" b="b"/>
                <a:pathLst>
                  <a:path w="383" h="284" extrusionOk="0">
                    <a:moveTo>
                      <a:pt x="120" y="0"/>
                    </a:moveTo>
                    <a:cubicBezTo>
                      <a:pt x="55" y="0"/>
                      <a:pt x="1" y="55"/>
                      <a:pt x="1" y="125"/>
                    </a:cubicBezTo>
                    <a:lnTo>
                      <a:pt x="1" y="164"/>
                    </a:lnTo>
                    <a:cubicBezTo>
                      <a:pt x="1" y="229"/>
                      <a:pt x="55" y="283"/>
                      <a:pt x="120" y="283"/>
                    </a:cubicBezTo>
                    <a:lnTo>
                      <a:pt x="382" y="283"/>
                    </a:lnTo>
                    <a:lnTo>
                      <a:pt x="38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1" name="Google Shape;6461;p73"/>
              <p:cNvSpPr/>
              <p:nvPr/>
            </p:nvSpPr>
            <p:spPr>
              <a:xfrm>
                <a:off x="3173061" y="3539352"/>
                <a:ext cx="9401" cy="7203"/>
              </a:xfrm>
              <a:custGeom>
                <a:avLst/>
                <a:gdLst/>
                <a:ahLst/>
                <a:cxnLst/>
                <a:rect l="l" t="t" r="r" b="b"/>
                <a:pathLst>
                  <a:path w="372" h="285" extrusionOk="0">
                    <a:moveTo>
                      <a:pt x="1" y="1"/>
                    </a:moveTo>
                    <a:lnTo>
                      <a:pt x="1" y="284"/>
                    </a:lnTo>
                    <a:lnTo>
                      <a:pt x="251" y="284"/>
                    </a:lnTo>
                    <a:cubicBezTo>
                      <a:pt x="317" y="284"/>
                      <a:pt x="371" y="230"/>
                      <a:pt x="371" y="159"/>
                    </a:cubicBezTo>
                    <a:lnTo>
                      <a:pt x="371" y="121"/>
                    </a:lnTo>
                    <a:cubicBezTo>
                      <a:pt x="371" y="55"/>
                      <a:pt x="317" y="1"/>
                      <a:pt x="2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2" name="Google Shape;6462;p73"/>
              <p:cNvSpPr/>
              <p:nvPr/>
            </p:nvSpPr>
            <p:spPr>
              <a:xfrm>
                <a:off x="3138362" y="3539352"/>
                <a:ext cx="9528" cy="7203"/>
              </a:xfrm>
              <a:custGeom>
                <a:avLst/>
                <a:gdLst/>
                <a:ahLst/>
                <a:cxnLst/>
                <a:rect l="l" t="t" r="r" b="b"/>
                <a:pathLst>
                  <a:path w="377" h="285" extrusionOk="0">
                    <a:moveTo>
                      <a:pt x="120" y="1"/>
                    </a:moveTo>
                    <a:cubicBezTo>
                      <a:pt x="55" y="1"/>
                      <a:pt x="1" y="55"/>
                      <a:pt x="1" y="121"/>
                    </a:cubicBezTo>
                    <a:lnTo>
                      <a:pt x="1" y="164"/>
                    </a:lnTo>
                    <a:cubicBezTo>
                      <a:pt x="1" y="230"/>
                      <a:pt x="55" y="284"/>
                      <a:pt x="120" y="284"/>
                    </a:cubicBezTo>
                    <a:lnTo>
                      <a:pt x="377" y="284"/>
                    </a:lnTo>
                    <a:lnTo>
                      <a:pt x="377"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3" name="Google Shape;6463;p73"/>
              <p:cNvSpPr/>
              <p:nvPr/>
            </p:nvSpPr>
            <p:spPr>
              <a:xfrm>
                <a:off x="3173061" y="3517466"/>
                <a:ext cx="9401" cy="7177"/>
              </a:xfrm>
              <a:custGeom>
                <a:avLst/>
                <a:gdLst/>
                <a:ahLst/>
                <a:cxnLst/>
                <a:rect l="l" t="t" r="r" b="b"/>
                <a:pathLst>
                  <a:path w="372" h="284" extrusionOk="0">
                    <a:moveTo>
                      <a:pt x="1" y="0"/>
                    </a:moveTo>
                    <a:lnTo>
                      <a:pt x="1" y="284"/>
                    </a:lnTo>
                    <a:lnTo>
                      <a:pt x="251" y="284"/>
                    </a:lnTo>
                    <a:cubicBezTo>
                      <a:pt x="317" y="284"/>
                      <a:pt x="371" y="229"/>
                      <a:pt x="371" y="158"/>
                    </a:cubicBezTo>
                    <a:lnTo>
                      <a:pt x="371" y="126"/>
                    </a:lnTo>
                    <a:cubicBezTo>
                      <a:pt x="371" y="55"/>
                      <a:pt x="317" y="0"/>
                      <a:pt x="25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4" name="Google Shape;6464;p73"/>
              <p:cNvSpPr/>
              <p:nvPr/>
            </p:nvSpPr>
            <p:spPr>
              <a:xfrm>
                <a:off x="3138235" y="3517466"/>
                <a:ext cx="9654" cy="7177"/>
              </a:xfrm>
              <a:custGeom>
                <a:avLst/>
                <a:gdLst/>
                <a:ahLst/>
                <a:cxnLst/>
                <a:rect l="l" t="t" r="r" b="b"/>
                <a:pathLst>
                  <a:path w="382" h="284" extrusionOk="0">
                    <a:moveTo>
                      <a:pt x="125" y="0"/>
                    </a:moveTo>
                    <a:cubicBezTo>
                      <a:pt x="55" y="0"/>
                      <a:pt x="0" y="55"/>
                      <a:pt x="0" y="120"/>
                    </a:cubicBezTo>
                    <a:lnTo>
                      <a:pt x="0" y="164"/>
                    </a:lnTo>
                    <a:cubicBezTo>
                      <a:pt x="0" y="229"/>
                      <a:pt x="55" y="284"/>
                      <a:pt x="125" y="284"/>
                    </a:cubicBezTo>
                    <a:lnTo>
                      <a:pt x="382" y="284"/>
                    </a:lnTo>
                    <a:lnTo>
                      <a:pt x="38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5" name="Google Shape;6465;p73"/>
              <p:cNvSpPr/>
              <p:nvPr/>
            </p:nvSpPr>
            <p:spPr>
              <a:xfrm>
                <a:off x="3173061" y="3495555"/>
                <a:ext cx="9401" cy="7203"/>
              </a:xfrm>
              <a:custGeom>
                <a:avLst/>
                <a:gdLst/>
                <a:ahLst/>
                <a:cxnLst/>
                <a:rect l="l" t="t" r="r" b="b"/>
                <a:pathLst>
                  <a:path w="372" h="285" extrusionOk="0">
                    <a:moveTo>
                      <a:pt x="1" y="1"/>
                    </a:moveTo>
                    <a:lnTo>
                      <a:pt x="1" y="284"/>
                    </a:lnTo>
                    <a:lnTo>
                      <a:pt x="251" y="284"/>
                    </a:lnTo>
                    <a:cubicBezTo>
                      <a:pt x="317" y="284"/>
                      <a:pt x="371" y="230"/>
                      <a:pt x="371" y="159"/>
                    </a:cubicBezTo>
                    <a:lnTo>
                      <a:pt x="371" y="121"/>
                    </a:lnTo>
                    <a:cubicBezTo>
                      <a:pt x="371" y="55"/>
                      <a:pt x="317" y="1"/>
                      <a:pt x="2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6" name="Google Shape;6466;p73"/>
              <p:cNvSpPr/>
              <p:nvPr/>
            </p:nvSpPr>
            <p:spPr>
              <a:xfrm>
                <a:off x="3138235" y="3495555"/>
                <a:ext cx="9654" cy="7203"/>
              </a:xfrm>
              <a:custGeom>
                <a:avLst/>
                <a:gdLst/>
                <a:ahLst/>
                <a:cxnLst/>
                <a:rect l="l" t="t" r="r" b="b"/>
                <a:pathLst>
                  <a:path w="382" h="285" extrusionOk="0">
                    <a:moveTo>
                      <a:pt x="125" y="1"/>
                    </a:moveTo>
                    <a:cubicBezTo>
                      <a:pt x="55" y="1"/>
                      <a:pt x="0" y="55"/>
                      <a:pt x="0" y="121"/>
                    </a:cubicBezTo>
                    <a:lnTo>
                      <a:pt x="0" y="159"/>
                    </a:lnTo>
                    <a:cubicBezTo>
                      <a:pt x="0" y="230"/>
                      <a:pt x="55" y="284"/>
                      <a:pt x="125" y="284"/>
                    </a:cubicBezTo>
                    <a:lnTo>
                      <a:pt x="382" y="284"/>
                    </a:lnTo>
                    <a:lnTo>
                      <a:pt x="38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7" name="Google Shape;6467;p73"/>
              <p:cNvSpPr/>
              <p:nvPr/>
            </p:nvSpPr>
            <p:spPr>
              <a:xfrm>
                <a:off x="3173061" y="3473543"/>
                <a:ext cx="9401" cy="7304"/>
              </a:xfrm>
              <a:custGeom>
                <a:avLst/>
                <a:gdLst/>
                <a:ahLst/>
                <a:cxnLst/>
                <a:rect l="l" t="t" r="r" b="b"/>
                <a:pathLst>
                  <a:path w="372" h="289" extrusionOk="0">
                    <a:moveTo>
                      <a:pt x="1" y="0"/>
                    </a:moveTo>
                    <a:lnTo>
                      <a:pt x="1" y="289"/>
                    </a:lnTo>
                    <a:lnTo>
                      <a:pt x="246" y="289"/>
                    </a:lnTo>
                    <a:cubicBezTo>
                      <a:pt x="317" y="289"/>
                      <a:pt x="371" y="234"/>
                      <a:pt x="371" y="164"/>
                    </a:cubicBezTo>
                    <a:lnTo>
                      <a:pt x="371" y="125"/>
                    </a:lnTo>
                    <a:cubicBezTo>
                      <a:pt x="371" y="55"/>
                      <a:pt x="317" y="0"/>
                      <a:pt x="24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8" name="Google Shape;6468;p73"/>
              <p:cNvSpPr/>
              <p:nvPr/>
            </p:nvSpPr>
            <p:spPr>
              <a:xfrm>
                <a:off x="3138235" y="3473669"/>
                <a:ext cx="9654" cy="7177"/>
              </a:xfrm>
              <a:custGeom>
                <a:avLst/>
                <a:gdLst/>
                <a:ahLst/>
                <a:cxnLst/>
                <a:rect l="l" t="t" r="r" b="b"/>
                <a:pathLst>
                  <a:path w="382" h="284" extrusionOk="0">
                    <a:moveTo>
                      <a:pt x="120" y="1"/>
                    </a:moveTo>
                    <a:cubicBezTo>
                      <a:pt x="55" y="1"/>
                      <a:pt x="0" y="55"/>
                      <a:pt x="0" y="120"/>
                    </a:cubicBezTo>
                    <a:lnTo>
                      <a:pt x="0" y="159"/>
                    </a:lnTo>
                    <a:cubicBezTo>
                      <a:pt x="0" y="229"/>
                      <a:pt x="55" y="284"/>
                      <a:pt x="120" y="284"/>
                    </a:cubicBezTo>
                    <a:lnTo>
                      <a:pt x="382" y="284"/>
                    </a:lnTo>
                    <a:lnTo>
                      <a:pt x="38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9" name="Google Shape;6469;p73"/>
              <p:cNvSpPr/>
              <p:nvPr/>
            </p:nvSpPr>
            <p:spPr>
              <a:xfrm>
                <a:off x="3173061" y="3451758"/>
                <a:ext cx="9401" cy="7203"/>
              </a:xfrm>
              <a:custGeom>
                <a:avLst/>
                <a:gdLst/>
                <a:ahLst/>
                <a:cxnLst/>
                <a:rect l="l" t="t" r="r" b="b"/>
                <a:pathLst>
                  <a:path w="372" h="285" extrusionOk="0">
                    <a:moveTo>
                      <a:pt x="255" y="1"/>
                    </a:moveTo>
                    <a:cubicBezTo>
                      <a:pt x="252" y="1"/>
                      <a:pt x="249" y="1"/>
                      <a:pt x="246" y="1"/>
                    </a:cubicBezTo>
                    <a:lnTo>
                      <a:pt x="1" y="1"/>
                    </a:lnTo>
                    <a:lnTo>
                      <a:pt x="1" y="285"/>
                    </a:lnTo>
                    <a:lnTo>
                      <a:pt x="246" y="285"/>
                    </a:lnTo>
                    <a:cubicBezTo>
                      <a:pt x="317" y="279"/>
                      <a:pt x="366" y="225"/>
                      <a:pt x="371" y="159"/>
                    </a:cubicBezTo>
                    <a:lnTo>
                      <a:pt x="371" y="121"/>
                    </a:lnTo>
                    <a:cubicBezTo>
                      <a:pt x="366" y="54"/>
                      <a:pt x="316" y="1"/>
                      <a:pt x="255"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0" name="Google Shape;6470;p73"/>
              <p:cNvSpPr/>
              <p:nvPr/>
            </p:nvSpPr>
            <p:spPr>
              <a:xfrm>
                <a:off x="3138235" y="3451758"/>
                <a:ext cx="9654" cy="7076"/>
              </a:xfrm>
              <a:custGeom>
                <a:avLst/>
                <a:gdLst/>
                <a:ahLst/>
                <a:cxnLst/>
                <a:rect l="l" t="t" r="r" b="b"/>
                <a:pathLst>
                  <a:path w="382" h="280" extrusionOk="0">
                    <a:moveTo>
                      <a:pt x="112" y="1"/>
                    </a:moveTo>
                    <a:cubicBezTo>
                      <a:pt x="50" y="1"/>
                      <a:pt x="0" y="58"/>
                      <a:pt x="0" y="121"/>
                    </a:cubicBezTo>
                    <a:lnTo>
                      <a:pt x="0" y="159"/>
                    </a:lnTo>
                    <a:cubicBezTo>
                      <a:pt x="0" y="227"/>
                      <a:pt x="50" y="279"/>
                      <a:pt x="111" y="279"/>
                    </a:cubicBezTo>
                    <a:cubicBezTo>
                      <a:pt x="114" y="279"/>
                      <a:pt x="117" y="279"/>
                      <a:pt x="120" y="279"/>
                    </a:cubicBezTo>
                    <a:lnTo>
                      <a:pt x="382" y="279"/>
                    </a:lnTo>
                    <a:lnTo>
                      <a:pt x="382" y="1"/>
                    </a:lnTo>
                    <a:lnTo>
                      <a:pt x="120" y="1"/>
                    </a:lnTo>
                    <a:cubicBezTo>
                      <a:pt x="117" y="1"/>
                      <a:pt x="114" y="1"/>
                      <a:pt x="11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1" name="Google Shape;6471;p73"/>
              <p:cNvSpPr/>
              <p:nvPr/>
            </p:nvSpPr>
            <p:spPr>
              <a:xfrm>
                <a:off x="3172935" y="3429746"/>
                <a:ext cx="9376" cy="7177"/>
              </a:xfrm>
              <a:custGeom>
                <a:avLst/>
                <a:gdLst/>
                <a:ahLst/>
                <a:cxnLst/>
                <a:rect l="l" t="t" r="r" b="b"/>
                <a:pathLst>
                  <a:path w="371" h="284" extrusionOk="0">
                    <a:moveTo>
                      <a:pt x="0" y="0"/>
                    </a:moveTo>
                    <a:lnTo>
                      <a:pt x="0" y="284"/>
                    </a:lnTo>
                    <a:lnTo>
                      <a:pt x="251" y="284"/>
                    </a:lnTo>
                    <a:cubicBezTo>
                      <a:pt x="316" y="284"/>
                      <a:pt x="371" y="229"/>
                      <a:pt x="371" y="164"/>
                    </a:cubicBezTo>
                    <a:lnTo>
                      <a:pt x="371" y="120"/>
                    </a:lnTo>
                    <a:cubicBezTo>
                      <a:pt x="371" y="55"/>
                      <a:pt x="316" y="0"/>
                      <a:pt x="25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2" name="Google Shape;6472;p73"/>
              <p:cNvSpPr/>
              <p:nvPr/>
            </p:nvSpPr>
            <p:spPr>
              <a:xfrm>
                <a:off x="3138235" y="3429872"/>
                <a:ext cx="9528" cy="7076"/>
              </a:xfrm>
              <a:custGeom>
                <a:avLst/>
                <a:gdLst/>
                <a:ahLst/>
                <a:cxnLst/>
                <a:rect l="l" t="t" r="r" b="b"/>
                <a:pathLst>
                  <a:path w="377" h="280" extrusionOk="0">
                    <a:moveTo>
                      <a:pt x="120" y="1"/>
                    </a:moveTo>
                    <a:cubicBezTo>
                      <a:pt x="55" y="1"/>
                      <a:pt x="0" y="55"/>
                      <a:pt x="0" y="121"/>
                    </a:cubicBezTo>
                    <a:lnTo>
                      <a:pt x="0" y="159"/>
                    </a:lnTo>
                    <a:cubicBezTo>
                      <a:pt x="0" y="226"/>
                      <a:pt x="50" y="279"/>
                      <a:pt x="111" y="279"/>
                    </a:cubicBezTo>
                    <a:cubicBezTo>
                      <a:pt x="114" y="279"/>
                      <a:pt x="117" y="279"/>
                      <a:pt x="120" y="279"/>
                    </a:cubicBezTo>
                    <a:lnTo>
                      <a:pt x="376" y="279"/>
                    </a:lnTo>
                    <a:lnTo>
                      <a:pt x="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3" name="Google Shape;6473;p73"/>
              <p:cNvSpPr/>
              <p:nvPr/>
            </p:nvSpPr>
            <p:spPr>
              <a:xfrm>
                <a:off x="3172935" y="3407834"/>
                <a:ext cx="9376" cy="7203"/>
              </a:xfrm>
              <a:custGeom>
                <a:avLst/>
                <a:gdLst/>
                <a:ahLst/>
                <a:cxnLst/>
                <a:rect l="l" t="t" r="r" b="b"/>
                <a:pathLst>
                  <a:path w="371" h="285" extrusionOk="0">
                    <a:moveTo>
                      <a:pt x="0" y="1"/>
                    </a:moveTo>
                    <a:lnTo>
                      <a:pt x="0" y="284"/>
                    </a:lnTo>
                    <a:lnTo>
                      <a:pt x="251" y="284"/>
                    </a:lnTo>
                    <a:cubicBezTo>
                      <a:pt x="316" y="284"/>
                      <a:pt x="371" y="230"/>
                      <a:pt x="371" y="164"/>
                    </a:cubicBezTo>
                    <a:lnTo>
                      <a:pt x="371" y="121"/>
                    </a:lnTo>
                    <a:cubicBezTo>
                      <a:pt x="371" y="55"/>
                      <a:pt x="316" y="1"/>
                      <a:pt x="2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4" name="Google Shape;6474;p73"/>
              <p:cNvSpPr/>
              <p:nvPr/>
            </p:nvSpPr>
            <p:spPr>
              <a:xfrm>
                <a:off x="3138084" y="3407834"/>
                <a:ext cx="9679" cy="7203"/>
              </a:xfrm>
              <a:custGeom>
                <a:avLst/>
                <a:gdLst/>
                <a:ahLst/>
                <a:cxnLst/>
                <a:rect l="l" t="t" r="r" b="b"/>
                <a:pathLst>
                  <a:path w="383" h="285" extrusionOk="0">
                    <a:moveTo>
                      <a:pt x="126" y="1"/>
                    </a:moveTo>
                    <a:cubicBezTo>
                      <a:pt x="55" y="1"/>
                      <a:pt x="1" y="55"/>
                      <a:pt x="1" y="126"/>
                    </a:cubicBezTo>
                    <a:lnTo>
                      <a:pt x="1" y="164"/>
                    </a:lnTo>
                    <a:cubicBezTo>
                      <a:pt x="1" y="230"/>
                      <a:pt x="55" y="284"/>
                      <a:pt x="126" y="284"/>
                    </a:cubicBezTo>
                    <a:lnTo>
                      <a:pt x="382" y="284"/>
                    </a:lnTo>
                    <a:lnTo>
                      <a:pt x="38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5" name="Google Shape;6475;p73"/>
              <p:cNvSpPr/>
              <p:nvPr/>
            </p:nvSpPr>
            <p:spPr>
              <a:xfrm>
                <a:off x="3033380" y="3446173"/>
                <a:ext cx="127626" cy="73518"/>
              </a:xfrm>
              <a:custGeom>
                <a:avLst/>
                <a:gdLst/>
                <a:ahLst/>
                <a:cxnLst/>
                <a:rect l="l" t="t" r="r" b="b"/>
                <a:pathLst>
                  <a:path w="5050" h="2909" extrusionOk="0">
                    <a:moveTo>
                      <a:pt x="1565" y="1"/>
                    </a:moveTo>
                    <a:cubicBezTo>
                      <a:pt x="864" y="1"/>
                      <a:pt x="1" y="158"/>
                      <a:pt x="8" y="631"/>
                    </a:cubicBezTo>
                    <a:cubicBezTo>
                      <a:pt x="12" y="875"/>
                      <a:pt x="104" y="947"/>
                      <a:pt x="233" y="947"/>
                    </a:cubicBezTo>
                    <a:cubicBezTo>
                      <a:pt x="421" y="947"/>
                      <a:pt x="686" y="794"/>
                      <a:pt x="867" y="794"/>
                    </a:cubicBezTo>
                    <a:cubicBezTo>
                      <a:pt x="928" y="794"/>
                      <a:pt x="980" y="812"/>
                      <a:pt x="1016" y="860"/>
                    </a:cubicBezTo>
                    <a:cubicBezTo>
                      <a:pt x="1228" y="1143"/>
                      <a:pt x="1114" y="2091"/>
                      <a:pt x="744" y="2091"/>
                    </a:cubicBezTo>
                    <a:cubicBezTo>
                      <a:pt x="373" y="2091"/>
                      <a:pt x="1370" y="2909"/>
                      <a:pt x="1370" y="2909"/>
                    </a:cubicBezTo>
                    <a:cubicBezTo>
                      <a:pt x="1370" y="2909"/>
                      <a:pt x="2569" y="2887"/>
                      <a:pt x="3228" y="2227"/>
                    </a:cubicBezTo>
                    <a:cubicBezTo>
                      <a:pt x="3882" y="1568"/>
                      <a:pt x="4454" y="1699"/>
                      <a:pt x="4149" y="1165"/>
                    </a:cubicBezTo>
                    <a:cubicBezTo>
                      <a:pt x="3903" y="726"/>
                      <a:pt x="4591" y="559"/>
                      <a:pt x="4878" y="559"/>
                    </a:cubicBezTo>
                    <a:cubicBezTo>
                      <a:pt x="4940" y="559"/>
                      <a:pt x="4983" y="567"/>
                      <a:pt x="4994" y="582"/>
                    </a:cubicBezTo>
                    <a:cubicBezTo>
                      <a:pt x="4999" y="588"/>
                      <a:pt x="5003" y="591"/>
                      <a:pt x="5006" y="591"/>
                    </a:cubicBezTo>
                    <a:cubicBezTo>
                      <a:pt x="5050" y="591"/>
                      <a:pt x="4994" y="124"/>
                      <a:pt x="4994" y="124"/>
                    </a:cubicBezTo>
                    <a:lnTo>
                      <a:pt x="4454" y="189"/>
                    </a:lnTo>
                    <a:cubicBezTo>
                      <a:pt x="4454" y="189"/>
                      <a:pt x="4010" y="215"/>
                      <a:pt x="3524" y="215"/>
                    </a:cubicBezTo>
                    <a:cubicBezTo>
                      <a:pt x="3065" y="215"/>
                      <a:pt x="2569" y="192"/>
                      <a:pt x="2373" y="102"/>
                    </a:cubicBezTo>
                    <a:cubicBezTo>
                      <a:pt x="2237" y="42"/>
                      <a:pt x="1922" y="1"/>
                      <a:pt x="156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6" name="Google Shape;6476;p73"/>
              <p:cNvSpPr/>
              <p:nvPr/>
            </p:nvSpPr>
            <p:spPr>
              <a:xfrm>
                <a:off x="3158150" y="3445996"/>
                <a:ext cx="127626" cy="73568"/>
              </a:xfrm>
              <a:custGeom>
                <a:avLst/>
                <a:gdLst/>
                <a:ahLst/>
                <a:cxnLst/>
                <a:rect l="l" t="t" r="r" b="b"/>
                <a:pathLst>
                  <a:path w="5050" h="2911" extrusionOk="0">
                    <a:moveTo>
                      <a:pt x="3497" y="1"/>
                    </a:moveTo>
                    <a:cubicBezTo>
                      <a:pt x="3135" y="1"/>
                      <a:pt x="2815" y="43"/>
                      <a:pt x="2678" y="104"/>
                    </a:cubicBezTo>
                    <a:cubicBezTo>
                      <a:pt x="2482" y="194"/>
                      <a:pt x="1985" y="217"/>
                      <a:pt x="1526" y="217"/>
                    </a:cubicBezTo>
                    <a:cubicBezTo>
                      <a:pt x="1040" y="217"/>
                      <a:pt x="596" y="191"/>
                      <a:pt x="596" y="191"/>
                    </a:cubicBezTo>
                    <a:lnTo>
                      <a:pt x="57" y="137"/>
                    </a:lnTo>
                    <a:cubicBezTo>
                      <a:pt x="57" y="137"/>
                      <a:pt x="1" y="604"/>
                      <a:pt x="44" y="604"/>
                    </a:cubicBezTo>
                    <a:cubicBezTo>
                      <a:pt x="48" y="604"/>
                      <a:pt x="52" y="601"/>
                      <a:pt x="57" y="594"/>
                    </a:cubicBezTo>
                    <a:cubicBezTo>
                      <a:pt x="69" y="578"/>
                      <a:pt x="114" y="570"/>
                      <a:pt x="179" y="570"/>
                    </a:cubicBezTo>
                    <a:cubicBezTo>
                      <a:pt x="469" y="570"/>
                      <a:pt x="1146" y="741"/>
                      <a:pt x="901" y="1177"/>
                    </a:cubicBezTo>
                    <a:cubicBezTo>
                      <a:pt x="607" y="1711"/>
                      <a:pt x="1174" y="1575"/>
                      <a:pt x="1833" y="2234"/>
                    </a:cubicBezTo>
                    <a:cubicBezTo>
                      <a:pt x="2487" y="2894"/>
                      <a:pt x="3686" y="2910"/>
                      <a:pt x="3686" y="2910"/>
                    </a:cubicBezTo>
                    <a:cubicBezTo>
                      <a:pt x="3686" y="2910"/>
                      <a:pt x="4683" y="2087"/>
                      <a:pt x="4312" y="2087"/>
                    </a:cubicBezTo>
                    <a:cubicBezTo>
                      <a:pt x="3942" y="2087"/>
                      <a:pt x="3822" y="1145"/>
                      <a:pt x="4034" y="856"/>
                    </a:cubicBezTo>
                    <a:cubicBezTo>
                      <a:pt x="4070" y="808"/>
                      <a:pt x="4122" y="790"/>
                      <a:pt x="4184" y="790"/>
                    </a:cubicBezTo>
                    <a:cubicBezTo>
                      <a:pt x="4365" y="790"/>
                      <a:pt x="4629" y="943"/>
                      <a:pt x="4817" y="943"/>
                    </a:cubicBezTo>
                    <a:cubicBezTo>
                      <a:pt x="4946" y="943"/>
                      <a:pt x="5039" y="871"/>
                      <a:pt x="5043" y="627"/>
                    </a:cubicBezTo>
                    <a:cubicBezTo>
                      <a:pt x="5050" y="157"/>
                      <a:pt x="4195" y="1"/>
                      <a:pt x="349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7" name="Google Shape;6477;p73"/>
              <p:cNvSpPr/>
              <p:nvPr/>
            </p:nvSpPr>
            <p:spPr>
              <a:xfrm>
                <a:off x="3084253" y="3751439"/>
                <a:ext cx="30302" cy="54134"/>
              </a:xfrm>
              <a:custGeom>
                <a:avLst/>
                <a:gdLst/>
                <a:ahLst/>
                <a:cxnLst/>
                <a:rect l="l" t="t" r="r" b="b"/>
                <a:pathLst>
                  <a:path w="1199" h="2142" extrusionOk="0">
                    <a:moveTo>
                      <a:pt x="600" y="0"/>
                    </a:moveTo>
                    <a:cubicBezTo>
                      <a:pt x="267" y="0"/>
                      <a:pt x="0" y="480"/>
                      <a:pt x="0" y="1074"/>
                    </a:cubicBezTo>
                    <a:cubicBezTo>
                      <a:pt x="0" y="1662"/>
                      <a:pt x="273" y="2142"/>
                      <a:pt x="600" y="2142"/>
                    </a:cubicBezTo>
                    <a:cubicBezTo>
                      <a:pt x="932" y="2142"/>
                      <a:pt x="1199" y="1662"/>
                      <a:pt x="1199" y="1068"/>
                    </a:cubicBezTo>
                    <a:cubicBezTo>
                      <a:pt x="1199" y="480"/>
                      <a:pt x="926" y="0"/>
                      <a:pt x="60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8" name="Google Shape;6478;p73"/>
              <p:cNvSpPr/>
              <p:nvPr/>
            </p:nvSpPr>
            <p:spPr>
              <a:xfrm>
                <a:off x="3029842" y="3464066"/>
                <a:ext cx="34472" cy="33688"/>
              </a:xfrm>
              <a:custGeom>
                <a:avLst/>
                <a:gdLst/>
                <a:ahLst/>
                <a:cxnLst/>
                <a:rect l="l" t="t" r="r" b="b"/>
                <a:pathLst>
                  <a:path w="1364" h="1333" extrusionOk="0">
                    <a:moveTo>
                      <a:pt x="565" y="1"/>
                    </a:moveTo>
                    <a:cubicBezTo>
                      <a:pt x="477" y="1"/>
                      <a:pt x="392" y="23"/>
                      <a:pt x="317" y="70"/>
                    </a:cubicBezTo>
                    <a:cubicBezTo>
                      <a:pt x="50" y="233"/>
                      <a:pt x="1" y="631"/>
                      <a:pt x="202" y="964"/>
                    </a:cubicBezTo>
                    <a:cubicBezTo>
                      <a:pt x="346" y="1196"/>
                      <a:pt x="578" y="1333"/>
                      <a:pt x="796" y="1333"/>
                    </a:cubicBezTo>
                    <a:cubicBezTo>
                      <a:pt x="884" y="1333"/>
                      <a:pt x="970" y="1310"/>
                      <a:pt x="1047" y="1263"/>
                    </a:cubicBezTo>
                    <a:cubicBezTo>
                      <a:pt x="1314" y="1100"/>
                      <a:pt x="1363" y="702"/>
                      <a:pt x="1161" y="375"/>
                    </a:cubicBezTo>
                    <a:cubicBezTo>
                      <a:pt x="1018" y="138"/>
                      <a:pt x="782" y="1"/>
                      <a:pt x="56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9" name="Google Shape;6479;p73"/>
              <p:cNvSpPr/>
              <p:nvPr/>
            </p:nvSpPr>
            <p:spPr>
              <a:xfrm>
                <a:off x="2982228" y="3468969"/>
                <a:ext cx="76955" cy="195407"/>
              </a:xfrm>
              <a:custGeom>
                <a:avLst/>
                <a:gdLst/>
                <a:ahLst/>
                <a:cxnLst/>
                <a:rect l="l" t="t" r="r" b="b"/>
                <a:pathLst>
                  <a:path w="3045" h="7732" extrusionOk="0">
                    <a:moveTo>
                      <a:pt x="2010" y="0"/>
                    </a:moveTo>
                    <a:cubicBezTo>
                      <a:pt x="1986" y="0"/>
                      <a:pt x="1961" y="3"/>
                      <a:pt x="1934" y="7"/>
                    </a:cubicBezTo>
                    <a:cubicBezTo>
                      <a:pt x="1373" y="94"/>
                      <a:pt x="1542" y="830"/>
                      <a:pt x="1667" y="1276"/>
                    </a:cubicBezTo>
                    <a:cubicBezTo>
                      <a:pt x="1792" y="1723"/>
                      <a:pt x="1318" y="5581"/>
                      <a:pt x="1002" y="5968"/>
                    </a:cubicBezTo>
                    <a:cubicBezTo>
                      <a:pt x="690" y="6350"/>
                      <a:pt x="0" y="7412"/>
                      <a:pt x="1128" y="7412"/>
                    </a:cubicBezTo>
                    <a:cubicBezTo>
                      <a:pt x="1142" y="7412"/>
                      <a:pt x="1156" y="7412"/>
                      <a:pt x="1171" y="7412"/>
                    </a:cubicBezTo>
                    <a:cubicBezTo>
                      <a:pt x="1171" y="7412"/>
                      <a:pt x="1418" y="7731"/>
                      <a:pt x="1746" y="7731"/>
                    </a:cubicBezTo>
                    <a:cubicBezTo>
                      <a:pt x="1801" y="7731"/>
                      <a:pt x="1858" y="7722"/>
                      <a:pt x="1917" y="7701"/>
                    </a:cubicBezTo>
                    <a:cubicBezTo>
                      <a:pt x="2326" y="7559"/>
                      <a:pt x="1738" y="6562"/>
                      <a:pt x="1917" y="5859"/>
                    </a:cubicBezTo>
                    <a:cubicBezTo>
                      <a:pt x="2097" y="5156"/>
                      <a:pt x="2283" y="1925"/>
                      <a:pt x="2283" y="1925"/>
                    </a:cubicBezTo>
                    <a:cubicBezTo>
                      <a:pt x="2283" y="1925"/>
                      <a:pt x="3045" y="724"/>
                      <a:pt x="2564" y="724"/>
                    </a:cubicBezTo>
                    <a:cubicBezTo>
                      <a:pt x="2515" y="724"/>
                      <a:pt x="2453" y="736"/>
                      <a:pt x="2375" y="764"/>
                    </a:cubicBezTo>
                    <a:cubicBezTo>
                      <a:pt x="2375" y="764"/>
                      <a:pt x="2375" y="764"/>
                      <a:pt x="2375" y="764"/>
                    </a:cubicBezTo>
                    <a:cubicBezTo>
                      <a:pt x="2360" y="764"/>
                      <a:pt x="2476" y="0"/>
                      <a:pt x="201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0" name="Google Shape;6480;p73"/>
              <p:cNvSpPr/>
              <p:nvPr/>
            </p:nvSpPr>
            <p:spPr>
              <a:xfrm>
                <a:off x="3205435" y="3751288"/>
                <a:ext cx="30327" cy="54285"/>
              </a:xfrm>
              <a:custGeom>
                <a:avLst/>
                <a:gdLst/>
                <a:ahLst/>
                <a:cxnLst/>
                <a:rect l="l" t="t" r="r" b="b"/>
                <a:pathLst>
                  <a:path w="1200" h="2148" extrusionOk="0">
                    <a:moveTo>
                      <a:pt x="600" y="1"/>
                    </a:moveTo>
                    <a:cubicBezTo>
                      <a:pt x="273" y="1"/>
                      <a:pt x="0" y="480"/>
                      <a:pt x="0" y="1074"/>
                    </a:cubicBezTo>
                    <a:cubicBezTo>
                      <a:pt x="0" y="1668"/>
                      <a:pt x="273" y="2148"/>
                      <a:pt x="600" y="2148"/>
                    </a:cubicBezTo>
                    <a:cubicBezTo>
                      <a:pt x="927" y="2148"/>
                      <a:pt x="1199" y="1663"/>
                      <a:pt x="1199" y="1074"/>
                    </a:cubicBezTo>
                    <a:cubicBezTo>
                      <a:pt x="1199" y="480"/>
                      <a:pt x="927" y="1"/>
                      <a:pt x="60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1" name="Google Shape;6481;p73"/>
              <p:cNvSpPr/>
              <p:nvPr/>
            </p:nvSpPr>
            <p:spPr>
              <a:xfrm>
                <a:off x="3254868" y="3463788"/>
                <a:ext cx="34598" cy="33688"/>
              </a:xfrm>
              <a:custGeom>
                <a:avLst/>
                <a:gdLst/>
                <a:ahLst/>
                <a:cxnLst/>
                <a:rect l="l" t="t" r="r" b="b"/>
                <a:pathLst>
                  <a:path w="1369" h="1333" extrusionOk="0">
                    <a:moveTo>
                      <a:pt x="801" y="1"/>
                    </a:moveTo>
                    <a:cubicBezTo>
                      <a:pt x="581" y="1"/>
                      <a:pt x="346" y="138"/>
                      <a:pt x="202" y="375"/>
                    </a:cubicBezTo>
                    <a:cubicBezTo>
                      <a:pt x="0" y="708"/>
                      <a:pt x="55" y="1105"/>
                      <a:pt x="322" y="1263"/>
                    </a:cubicBezTo>
                    <a:cubicBezTo>
                      <a:pt x="397" y="1310"/>
                      <a:pt x="482" y="1333"/>
                      <a:pt x="570" y="1333"/>
                    </a:cubicBezTo>
                    <a:cubicBezTo>
                      <a:pt x="788" y="1333"/>
                      <a:pt x="1023" y="1195"/>
                      <a:pt x="1167" y="958"/>
                    </a:cubicBezTo>
                    <a:cubicBezTo>
                      <a:pt x="1368" y="631"/>
                      <a:pt x="1314" y="228"/>
                      <a:pt x="1052" y="70"/>
                    </a:cubicBezTo>
                    <a:cubicBezTo>
                      <a:pt x="975" y="23"/>
                      <a:pt x="889" y="1"/>
                      <a:pt x="80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2" name="Google Shape;6482;p73"/>
              <p:cNvSpPr/>
              <p:nvPr/>
            </p:nvSpPr>
            <p:spPr>
              <a:xfrm>
                <a:off x="3286812" y="3644739"/>
                <a:ext cx="37479" cy="23706"/>
              </a:xfrm>
              <a:custGeom>
                <a:avLst/>
                <a:gdLst/>
                <a:ahLst/>
                <a:cxnLst/>
                <a:rect l="l" t="t" r="r" b="b"/>
                <a:pathLst>
                  <a:path w="1483" h="938" extrusionOk="0">
                    <a:moveTo>
                      <a:pt x="923" y="0"/>
                    </a:moveTo>
                    <a:cubicBezTo>
                      <a:pt x="826" y="0"/>
                      <a:pt x="721" y="16"/>
                      <a:pt x="616" y="48"/>
                    </a:cubicBezTo>
                    <a:cubicBezTo>
                      <a:pt x="246" y="157"/>
                      <a:pt x="1" y="441"/>
                      <a:pt x="71" y="675"/>
                    </a:cubicBezTo>
                    <a:cubicBezTo>
                      <a:pt x="123" y="840"/>
                      <a:pt x="325" y="937"/>
                      <a:pt x="573" y="937"/>
                    </a:cubicBezTo>
                    <a:cubicBezTo>
                      <a:pt x="668" y="937"/>
                      <a:pt x="770" y="923"/>
                      <a:pt x="872" y="893"/>
                    </a:cubicBezTo>
                    <a:cubicBezTo>
                      <a:pt x="1243" y="778"/>
                      <a:pt x="1483" y="501"/>
                      <a:pt x="1417" y="266"/>
                    </a:cubicBezTo>
                    <a:cubicBezTo>
                      <a:pt x="1367" y="98"/>
                      <a:pt x="1168" y="0"/>
                      <a:pt x="9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3" name="Google Shape;6483;p73"/>
              <p:cNvSpPr/>
              <p:nvPr/>
            </p:nvSpPr>
            <p:spPr>
              <a:xfrm>
                <a:off x="3218375" y="4036892"/>
                <a:ext cx="40916" cy="40790"/>
              </a:xfrm>
              <a:custGeom>
                <a:avLst/>
                <a:gdLst/>
                <a:ahLst/>
                <a:cxnLst/>
                <a:rect l="l" t="t" r="r" b="b"/>
                <a:pathLst>
                  <a:path w="1619" h="1614" extrusionOk="0">
                    <a:moveTo>
                      <a:pt x="807" y="1"/>
                    </a:moveTo>
                    <a:cubicBezTo>
                      <a:pt x="360" y="1"/>
                      <a:pt x="0" y="361"/>
                      <a:pt x="0" y="807"/>
                    </a:cubicBezTo>
                    <a:cubicBezTo>
                      <a:pt x="0" y="1254"/>
                      <a:pt x="360" y="1614"/>
                      <a:pt x="807" y="1614"/>
                    </a:cubicBezTo>
                    <a:cubicBezTo>
                      <a:pt x="1254" y="1614"/>
                      <a:pt x="1619" y="1254"/>
                      <a:pt x="1619" y="807"/>
                    </a:cubicBezTo>
                    <a:cubicBezTo>
                      <a:pt x="1619" y="361"/>
                      <a:pt x="1254" y="1"/>
                      <a:pt x="8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4" name="Google Shape;6484;p73"/>
              <p:cNvSpPr/>
              <p:nvPr/>
            </p:nvSpPr>
            <p:spPr>
              <a:xfrm>
                <a:off x="3115768" y="3352361"/>
                <a:ext cx="87342" cy="60881"/>
              </a:xfrm>
              <a:custGeom>
                <a:avLst/>
                <a:gdLst/>
                <a:ahLst/>
                <a:cxnLst/>
                <a:rect l="l" t="t" r="r" b="b"/>
                <a:pathLst>
                  <a:path w="3456" h="2409" extrusionOk="0">
                    <a:moveTo>
                      <a:pt x="3407" y="0"/>
                    </a:moveTo>
                    <a:lnTo>
                      <a:pt x="2927" y="436"/>
                    </a:lnTo>
                    <a:cubicBezTo>
                      <a:pt x="2927" y="436"/>
                      <a:pt x="2982" y="1308"/>
                      <a:pt x="2715" y="1520"/>
                    </a:cubicBezTo>
                    <a:cubicBezTo>
                      <a:pt x="2442" y="1733"/>
                      <a:pt x="1728" y="1733"/>
                      <a:pt x="1728" y="1733"/>
                    </a:cubicBezTo>
                    <a:cubicBezTo>
                      <a:pt x="1728" y="1733"/>
                      <a:pt x="1020" y="1733"/>
                      <a:pt x="747" y="1520"/>
                    </a:cubicBezTo>
                    <a:cubicBezTo>
                      <a:pt x="475" y="1308"/>
                      <a:pt x="530" y="441"/>
                      <a:pt x="530" y="441"/>
                    </a:cubicBezTo>
                    <a:lnTo>
                      <a:pt x="55" y="5"/>
                    </a:lnTo>
                    <a:lnTo>
                      <a:pt x="55" y="5"/>
                    </a:lnTo>
                    <a:cubicBezTo>
                      <a:pt x="1" y="539"/>
                      <a:pt x="83" y="1084"/>
                      <a:pt x="279" y="1586"/>
                    </a:cubicBezTo>
                    <a:cubicBezTo>
                      <a:pt x="579" y="2343"/>
                      <a:pt x="1527" y="2403"/>
                      <a:pt x="1701" y="2408"/>
                    </a:cubicBezTo>
                    <a:lnTo>
                      <a:pt x="1734" y="2408"/>
                    </a:lnTo>
                    <a:cubicBezTo>
                      <a:pt x="1908" y="2403"/>
                      <a:pt x="2883" y="2343"/>
                      <a:pt x="3183" y="1580"/>
                    </a:cubicBezTo>
                    <a:cubicBezTo>
                      <a:pt x="3379" y="1079"/>
                      <a:pt x="3456" y="539"/>
                      <a:pt x="340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5" name="Google Shape;6485;p73"/>
              <p:cNvSpPr/>
              <p:nvPr/>
            </p:nvSpPr>
            <p:spPr>
              <a:xfrm>
                <a:off x="3101312" y="3259611"/>
                <a:ext cx="116253" cy="121535"/>
              </a:xfrm>
              <a:custGeom>
                <a:avLst/>
                <a:gdLst/>
                <a:ahLst/>
                <a:cxnLst/>
                <a:rect l="l" t="t" r="r" b="b"/>
                <a:pathLst>
                  <a:path w="4600" h="4809" extrusionOk="0">
                    <a:moveTo>
                      <a:pt x="2124" y="0"/>
                    </a:moveTo>
                    <a:cubicBezTo>
                      <a:pt x="1842" y="0"/>
                      <a:pt x="1260" y="94"/>
                      <a:pt x="731" y="777"/>
                    </a:cubicBezTo>
                    <a:cubicBezTo>
                      <a:pt x="1" y="1725"/>
                      <a:pt x="508" y="2548"/>
                      <a:pt x="508" y="2548"/>
                    </a:cubicBezTo>
                    <a:lnTo>
                      <a:pt x="491" y="3174"/>
                    </a:lnTo>
                    <a:cubicBezTo>
                      <a:pt x="77" y="3725"/>
                      <a:pt x="938" y="4128"/>
                      <a:pt x="1210" y="4215"/>
                    </a:cubicBezTo>
                    <a:cubicBezTo>
                      <a:pt x="1488" y="4297"/>
                      <a:pt x="1445" y="4809"/>
                      <a:pt x="1445" y="4809"/>
                    </a:cubicBezTo>
                    <a:lnTo>
                      <a:pt x="3161" y="4809"/>
                    </a:lnTo>
                    <a:cubicBezTo>
                      <a:pt x="3161" y="4809"/>
                      <a:pt x="3118" y="4297"/>
                      <a:pt x="3396" y="4215"/>
                    </a:cubicBezTo>
                    <a:cubicBezTo>
                      <a:pt x="3673" y="4128"/>
                      <a:pt x="4529" y="3725"/>
                      <a:pt x="4115" y="3174"/>
                    </a:cubicBezTo>
                    <a:lnTo>
                      <a:pt x="4093" y="2548"/>
                    </a:lnTo>
                    <a:cubicBezTo>
                      <a:pt x="4093" y="2548"/>
                      <a:pt x="4600" y="1719"/>
                      <a:pt x="3870" y="777"/>
                    </a:cubicBezTo>
                    <a:cubicBezTo>
                      <a:pt x="3337" y="94"/>
                      <a:pt x="2750" y="0"/>
                      <a:pt x="2467" y="0"/>
                    </a:cubicBezTo>
                    <a:cubicBezTo>
                      <a:pt x="2359" y="0"/>
                      <a:pt x="2295" y="14"/>
                      <a:pt x="2295" y="14"/>
                    </a:cubicBezTo>
                    <a:cubicBezTo>
                      <a:pt x="2295" y="14"/>
                      <a:pt x="2231" y="0"/>
                      <a:pt x="212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6" name="Google Shape;6486;p73"/>
              <p:cNvSpPr/>
              <p:nvPr/>
            </p:nvSpPr>
            <p:spPr>
              <a:xfrm>
                <a:off x="3260024" y="3468691"/>
                <a:ext cx="77460" cy="195356"/>
              </a:xfrm>
              <a:custGeom>
                <a:avLst/>
                <a:gdLst/>
                <a:ahLst/>
                <a:cxnLst/>
                <a:rect l="l" t="t" r="r" b="b"/>
                <a:pathLst>
                  <a:path w="3065" h="7730" extrusionOk="0">
                    <a:moveTo>
                      <a:pt x="1039" y="1"/>
                    </a:moveTo>
                    <a:cubicBezTo>
                      <a:pt x="573" y="1"/>
                      <a:pt x="683" y="764"/>
                      <a:pt x="674" y="764"/>
                    </a:cubicBezTo>
                    <a:cubicBezTo>
                      <a:pt x="674" y="764"/>
                      <a:pt x="674" y="764"/>
                      <a:pt x="674" y="764"/>
                    </a:cubicBezTo>
                    <a:cubicBezTo>
                      <a:pt x="596" y="736"/>
                      <a:pt x="533" y="724"/>
                      <a:pt x="483" y="724"/>
                    </a:cubicBezTo>
                    <a:cubicBezTo>
                      <a:pt x="1" y="724"/>
                      <a:pt x="772" y="1925"/>
                      <a:pt x="772" y="1925"/>
                    </a:cubicBezTo>
                    <a:cubicBezTo>
                      <a:pt x="772" y="1925"/>
                      <a:pt x="968" y="5151"/>
                      <a:pt x="1142" y="5859"/>
                    </a:cubicBezTo>
                    <a:cubicBezTo>
                      <a:pt x="1322" y="6562"/>
                      <a:pt x="734" y="7559"/>
                      <a:pt x="1142" y="7701"/>
                    </a:cubicBezTo>
                    <a:cubicBezTo>
                      <a:pt x="1199" y="7721"/>
                      <a:pt x="1255" y="7729"/>
                      <a:pt x="1309" y="7729"/>
                    </a:cubicBezTo>
                    <a:cubicBezTo>
                      <a:pt x="1640" y="7729"/>
                      <a:pt x="1894" y="7407"/>
                      <a:pt x="1894" y="7407"/>
                    </a:cubicBezTo>
                    <a:cubicBezTo>
                      <a:pt x="1909" y="7407"/>
                      <a:pt x="1923" y="7407"/>
                      <a:pt x="1938" y="7407"/>
                    </a:cubicBezTo>
                    <a:cubicBezTo>
                      <a:pt x="3065" y="7407"/>
                      <a:pt x="2370" y="6345"/>
                      <a:pt x="2058" y="5963"/>
                    </a:cubicBezTo>
                    <a:cubicBezTo>
                      <a:pt x="1742" y="5576"/>
                      <a:pt x="1257" y="1729"/>
                      <a:pt x="1382" y="1276"/>
                    </a:cubicBezTo>
                    <a:cubicBezTo>
                      <a:pt x="1507" y="824"/>
                      <a:pt x="1671" y="89"/>
                      <a:pt x="1115" y="7"/>
                    </a:cubicBezTo>
                    <a:cubicBezTo>
                      <a:pt x="1088" y="3"/>
                      <a:pt x="1062" y="1"/>
                      <a:pt x="103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7" name="Google Shape;6487;p73"/>
              <p:cNvSpPr/>
              <p:nvPr/>
            </p:nvSpPr>
            <p:spPr>
              <a:xfrm>
                <a:off x="3289138" y="3658234"/>
                <a:ext cx="65456" cy="151964"/>
              </a:xfrm>
              <a:custGeom>
                <a:avLst/>
                <a:gdLst/>
                <a:ahLst/>
                <a:cxnLst/>
                <a:rect l="l" t="t" r="r" b="b"/>
                <a:pathLst>
                  <a:path w="2590" h="6013" extrusionOk="0">
                    <a:moveTo>
                      <a:pt x="944" y="1345"/>
                    </a:moveTo>
                    <a:cubicBezTo>
                      <a:pt x="944" y="1345"/>
                      <a:pt x="1396" y="2228"/>
                      <a:pt x="1565" y="3143"/>
                    </a:cubicBezTo>
                    <a:cubicBezTo>
                      <a:pt x="1734" y="4053"/>
                      <a:pt x="1489" y="5426"/>
                      <a:pt x="1489" y="5426"/>
                    </a:cubicBezTo>
                    <a:cubicBezTo>
                      <a:pt x="1489" y="5426"/>
                      <a:pt x="1227" y="4124"/>
                      <a:pt x="1113" y="3448"/>
                    </a:cubicBezTo>
                    <a:cubicBezTo>
                      <a:pt x="993" y="2778"/>
                      <a:pt x="944" y="1345"/>
                      <a:pt x="944" y="1345"/>
                    </a:cubicBezTo>
                    <a:close/>
                    <a:moveTo>
                      <a:pt x="1242" y="1"/>
                    </a:moveTo>
                    <a:cubicBezTo>
                      <a:pt x="1011" y="1"/>
                      <a:pt x="704" y="244"/>
                      <a:pt x="704" y="244"/>
                    </a:cubicBezTo>
                    <a:cubicBezTo>
                      <a:pt x="605" y="164"/>
                      <a:pt x="493" y="126"/>
                      <a:pt x="394" y="126"/>
                    </a:cubicBezTo>
                    <a:cubicBezTo>
                      <a:pt x="164" y="126"/>
                      <a:pt x="1" y="325"/>
                      <a:pt x="214" y="648"/>
                    </a:cubicBezTo>
                    <a:cubicBezTo>
                      <a:pt x="519" y="1116"/>
                      <a:pt x="573" y="3819"/>
                      <a:pt x="813" y="4304"/>
                    </a:cubicBezTo>
                    <a:cubicBezTo>
                      <a:pt x="1047" y="4789"/>
                      <a:pt x="1004" y="5917"/>
                      <a:pt x="1260" y="5999"/>
                    </a:cubicBezTo>
                    <a:cubicBezTo>
                      <a:pt x="1294" y="6008"/>
                      <a:pt x="1322" y="6013"/>
                      <a:pt x="1347" y="6013"/>
                    </a:cubicBezTo>
                    <a:cubicBezTo>
                      <a:pt x="1516" y="6013"/>
                      <a:pt x="1515" y="5815"/>
                      <a:pt x="1729" y="5791"/>
                    </a:cubicBezTo>
                    <a:cubicBezTo>
                      <a:pt x="1742" y="5790"/>
                      <a:pt x="1756" y="5789"/>
                      <a:pt x="1770" y="5789"/>
                    </a:cubicBezTo>
                    <a:cubicBezTo>
                      <a:pt x="1947" y="5789"/>
                      <a:pt x="2126" y="5908"/>
                      <a:pt x="2278" y="5908"/>
                    </a:cubicBezTo>
                    <a:cubicBezTo>
                      <a:pt x="2325" y="5908"/>
                      <a:pt x="2369" y="5897"/>
                      <a:pt x="2410" y="5868"/>
                    </a:cubicBezTo>
                    <a:cubicBezTo>
                      <a:pt x="2589" y="5737"/>
                      <a:pt x="2459" y="5301"/>
                      <a:pt x="2301" y="5001"/>
                    </a:cubicBezTo>
                    <a:cubicBezTo>
                      <a:pt x="2143" y="4707"/>
                      <a:pt x="2077" y="2304"/>
                      <a:pt x="1723" y="1754"/>
                    </a:cubicBezTo>
                    <a:cubicBezTo>
                      <a:pt x="1363" y="1203"/>
                      <a:pt x="1609" y="342"/>
                      <a:pt x="1423" y="86"/>
                    </a:cubicBezTo>
                    <a:cubicBezTo>
                      <a:pt x="1378" y="24"/>
                      <a:pt x="1314" y="1"/>
                      <a:pt x="124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8" name="Google Shape;6488;p73"/>
              <p:cNvSpPr/>
              <p:nvPr/>
            </p:nvSpPr>
            <p:spPr>
              <a:xfrm>
                <a:off x="3321537" y="3824401"/>
                <a:ext cx="11853" cy="26890"/>
              </a:xfrm>
              <a:custGeom>
                <a:avLst/>
                <a:gdLst/>
                <a:ahLst/>
                <a:cxnLst/>
                <a:rect l="l" t="t" r="r" b="b"/>
                <a:pathLst>
                  <a:path w="469" h="1064" extrusionOk="0">
                    <a:moveTo>
                      <a:pt x="184" y="0"/>
                    </a:moveTo>
                    <a:cubicBezTo>
                      <a:pt x="167" y="0"/>
                      <a:pt x="151" y="4"/>
                      <a:pt x="136" y="12"/>
                    </a:cubicBezTo>
                    <a:cubicBezTo>
                      <a:pt x="65" y="39"/>
                      <a:pt x="0" y="1064"/>
                      <a:pt x="230" y="1064"/>
                    </a:cubicBezTo>
                    <a:cubicBezTo>
                      <a:pt x="232" y="1064"/>
                      <a:pt x="233" y="1064"/>
                      <a:pt x="234" y="1064"/>
                    </a:cubicBezTo>
                    <a:cubicBezTo>
                      <a:pt x="468" y="1047"/>
                      <a:pt x="239" y="17"/>
                      <a:pt x="239" y="17"/>
                    </a:cubicBezTo>
                    <a:cubicBezTo>
                      <a:pt x="222" y="6"/>
                      <a:pt x="203" y="0"/>
                      <a:pt x="1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9" name="Google Shape;6489;p73"/>
              <p:cNvSpPr/>
              <p:nvPr/>
            </p:nvSpPr>
            <p:spPr>
              <a:xfrm>
                <a:off x="3322093" y="3850356"/>
                <a:ext cx="11853" cy="26839"/>
              </a:xfrm>
              <a:custGeom>
                <a:avLst/>
                <a:gdLst/>
                <a:ahLst/>
                <a:cxnLst/>
                <a:rect l="l" t="t" r="r" b="b"/>
                <a:pathLst>
                  <a:path w="469" h="1062" extrusionOk="0">
                    <a:moveTo>
                      <a:pt x="184" y="0"/>
                    </a:moveTo>
                    <a:cubicBezTo>
                      <a:pt x="167" y="0"/>
                      <a:pt x="151" y="5"/>
                      <a:pt x="136" y="15"/>
                    </a:cubicBezTo>
                    <a:cubicBezTo>
                      <a:pt x="65" y="42"/>
                      <a:pt x="1" y="1061"/>
                      <a:pt x="228" y="1061"/>
                    </a:cubicBezTo>
                    <a:cubicBezTo>
                      <a:pt x="230" y="1061"/>
                      <a:pt x="232" y="1061"/>
                      <a:pt x="234" y="1061"/>
                    </a:cubicBezTo>
                    <a:cubicBezTo>
                      <a:pt x="468" y="1045"/>
                      <a:pt x="239" y="15"/>
                      <a:pt x="239" y="15"/>
                    </a:cubicBezTo>
                    <a:cubicBezTo>
                      <a:pt x="222" y="6"/>
                      <a:pt x="203" y="0"/>
                      <a:pt x="1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0" name="Google Shape;6490;p73"/>
              <p:cNvSpPr/>
              <p:nvPr/>
            </p:nvSpPr>
            <p:spPr>
              <a:xfrm>
                <a:off x="3323205" y="3875350"/>
                <a:ext cx="11828" cy="26890"/>
              </a:xfrm>
              <a:custGeom>
                <a:avLst/>
                <a:gdLst/>
                <a:ahLst/>
                <a:cxnLst/>
                <a:rect l="l" t="t" r="r" b="b"/>
                <a:pathLst>
                  <a:path w="468" h="1064" extrusionOk="0">
                    <a:moveTo>
                      <a:pt x="183" y="0"/>
                    </a:moveTo>
                    <a:cubicBezTo>
                      <a:pt x="167" y="0"/>
                      <a:pt x="151" y="5"/>
                      <a:pt x="135" y="12"/>
                    </a:cubicBezTo>
                    <a:cubicBezTo>
                      <a:pt x="65" y="39"/>
                      <a:pt x="0" y="1064"/>
                      <a:pt x="228" y="1064"/>
                    </a:cubicBezTo>
                    <a:cubicBezTo>
                      <a:pt x="230" y="1064"/>
                      <a:pt x="232" y="1064"/>
                      <a:pt x="233" y="1064"/>
                    </a:cubicBezTo>
                    <a:cubicBezTo>
                      <a:pt x="468" y="1047"/>
                      <a:pt x="239" y="18"/>
                      <a:pt x="239" y="18"/>
                    </a:cubicBezTo>
                    <a:cubicBezTo>
                      <a:pt x="221" y="6"/>
                      <a:pt x="202" y="0"/>
                      <a:pt x="18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1" name="Google Shape;6491;p73"/>
              <p:cNvSpPr/>
              <p:nvPr/>
            </p:nvSpPr>
            <p:spPr>
              <a:xfrm>
                <a:off x="3313677" y="3819877"/>
                <a:ext cx="10994" cy="26056"/>
              </a:xfrm>
              <a:custGeom>
                <a:avLst/>
                <a:gdLst/>
                <a:ahLst/>
                <a:cxnLst/>
                <a:rect l="l" t="t" r="r" b="b"/>
                <a:pathLst>
                  <a:path w="435" h="1031" extrusionOk="0">
                    <a:moveTo>
                      <a:pt x="257" y="0"/>
                    </a:moveTo>
                    <a:cubicBezTo>
                      <a:pt x="246" y="0"/>
                      <a:pt x="234" y="2"/>
                      <a:pt x="224" y="6"/>
                    </a:cubicBezTo>
                    <a:cubicBezTo>
                      <a:pt x="158" y="22"/>
                      <a:pt x="0" y="1014"/>
                      <a:pt x="218" y="1030"/>
                    </a:cubicBezTo>
                    <a:cubicBezTo>
                      <a:pt x="219" y="1030"/>
                      <a:pt x="220" y="1030"/>
                      <a:pt x="222" y="1030"/>
                    </a:cubicBezTo>
                    <a:cubicBezTo>
                      <a:pt x="435" y="1030"/>
                      <a:pt x="316" y="22"/>
                      <a:pt x="316" y="22"/>
                    </a:cubicBezTo>
                    <a:cubicBezTo>
                      <a:pt x="302" y="8"/>
                      <a:pt x="280" y="0"/>
                      <a:pt x="25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2" name="Google Shape;6492;p73"/>
              <p:cNvSpPr/>
              <p:nvPr/>
            </p:nvSpPr>
            <p:spPr>
              <a:xfrm>
                <a:off x="3311883" y="3844948"/>
                <a:ext cx="10994" cy="26031"/>
              </a:xfrm>
              <a:custGeom>
                <a:avLst/>
                <a:gdLst/>
                <a:ahLst/>
                <a:cxnLst/>
                <a:rect l="l" t="t" r="r" b="b"/>
                <a:pathLst>
                  <a:path w="435" h="1030" extrusionOk="0">
                    <a:moveTo>
                      <a:pt x="256" y="0"/>
                    </a:moveTo>
                    <a:cubicBezTo>
                      <a:pt x="246" y="0"/>
                      <a:pt x="235" y="2"/>
                      <a:pt x="224" y="5"/>
                    </a:cubicBezTo>
                    <a:cubicBezTo>
                      <a:pt x="158" y="22"/>
                      <a:pt x="0" y="1014"/>
                      <a:pt x="218" y="1030"/>
                    </a:cubicBezTo>
                    <a:cubicBezTo>
                      <a:pt x="219" y="1030"/>
                      <a:pt x="221" y="1030"/>
                      <a:pt x="222" y="1030"/>
                    </a:cubicBezTo>
                    <a:cubicBezTo>
                      <a:pt x="435" y="1030"/>
                      <a:pt x="316" y="22"/>
                      <a:pt x="316" y="22"/>
                    </a:cubicBezTo>
                    <a:cubicBezTo>
                      <a:pt x="298" y="7"/>
                      <a:pt x="278" y="0"/>
                      <a:pt x="25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3" name="Google Shape;6493;p73"/>
              <p:cNvSpPr/>
              <p:nvPr/>
            </p:nvSpPr>
            <p:spPr>
              <a:xfrm>
                <a:off x="3310644" y="3869032"/>
                <a:ext cx="10994" cy="26056"/>
              </a:xfrm>
              <a:custGeom>
                <a:avLst/>
                <a:gdLst/>
                <a:ahLst/>
                <a:cxnLst/>
                <a:rect l="l" t="t" r="r" b="b"/>
                <a:pathLst>
                  <a:path w="435" h="1031" extrusionOk="0">
                    <a:moveTo>
                      <a:pt x="255" y="1"/>
                    </a:moveTo>
                    <a:cubicBezTo>
                      <a:pt x="244" y="1"/>
                      <a:pt x="234" y="3"/>
                      <a:pt x="224" y="6"/>
                    </a:cubicBezTo>
                    <a:cubicBezTo>
                      <a:pt x="153" y="28"/>
                      <a:pt x="0" y="1020"/>
                      <a:pt x="218" y="1030"/>
                    </a:cubicBezTo>
                    <a:cubicBezTo>
                      <a:pt x="219" y="1031"/>
                      <a:pt x="221" y="1031"/>
                      <a:pt x="222" y="1031"/>
                    </a:cubicBezTo>
                    <a:cubicBezTo>
                      <a:pt x="435" y="1031"/>
                      <a:pt x="316" y="28"/>
                      <a:pt x="316" y="28"/>
                    </a:cubicBezTo>
                    <a:cubicBezTo>
                      <a:pt x="298" y="9"/>
                      <a:pt x="277" y="1"/>
                      <a:pt x="255"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4" name="Google Shape;6494;p73"/>
              <p:cNvSpPr/>
              <p:nvPr/>
            </p:nvSpPr>
            <p:spPr>
              <a:xfrm>
                <a:off x="3111876" y="3715805"/>
                <a:ext cx="96111" cy="59618"/>
              </a:xfrm>
              <a:custGeom>
                <a:avLst/>
                <a:gdLst/>
                <a:ahLst/>
                <a:cxnLst/>
                <a:rect l="l" t="t" r="r" b="b"/>
                <a:pathLst>
                  <a:path w="3803" h="2359" extrusionOk="0">
                    <a:moveTo>
                      <a:pt x="1877" y="2286"/>
                    </a:moveTo>
                    <a:cubicBezTo>
                      <a:pt x="1875" y="2310"/>
                      <a:pt x="1875" y="2334"/>
                      <a:pt x="1877" y="2358"/>
                    </a:cubicBezTo>
                    <a:lnTo>
                      <a:pt x="1877" y="2286"/>
                    </a:lnTo>
                    <a:close/>
                    <a:moveTo>
                      <a:pt x="2534" y="0"/>
                    </a:moveTo>
                    <a:cubicBezTo>
                      <a:pt x="2480" y="0"/>
                      <a:pt x="2440" y="18"/>
                      <a:pt x="2422" y="59"/>
                    </a:cubicBezTo>
                    <a:cubicBezTo>
                      <a:pt x="2313" y="309"/>
                      <a:pt x="1997" y="397"/>
                      <a:pt x="1899" y="413"/>
                    </a:cubicBezTo>
                    <a:cubicBezTo>
                      <a:pt x="1806" y="397"/>
                      <a:pt x="1490" y="315"/>
                      <a:pt x="1376" y="59"/>
                    </a:cubicBezTo>
                    <a:cubicBezTo>
                      <a:pt x="1358" y="19"/>
                      <a:pt x="1317" y="0"/>
                      <a:pt x="1264" y="0"/>
                    </a:cubicBezTo>
                    <a:cubicBezTo>
                      <a:pt x="914" y="0"/>
                      <a:pt x="0" y="791"/>
                      <a:pt x="1168" y="1307"/>
                    </a:cubicBezTo>
                    <a:cubicBezTo>
                      <a:pt x="1168" y="1307"/>
                      <a:pt x="1021" y="1688"/>
                      <a:pt x="1245" y="1857"/>
                    </a:cubicBezTo>
                    <a:cubicBezTo>
                      <a:pt x="1425" y="1988"/>
                      <a:pt x="1746" y="1873"/>
                      <a:pt x="1877" y="2097"/>
                    </a:cubicBezTo>
                    <a:lnTo>
                      <a:pt x="1877" y="2286"/>
                    </a:lnTo>
                    <a:lnTo>
                      <a:pt x="1877" y="2286"/>
                    </a:lnTo>
                    <a:cubicBezTo>
                      <a:pt x="1880" y="2242"/>
                      <a:pt x="1890" y="2199"/>
                      <a:pt x="1904" y="2157"/>
                    </a:cubicBezTo>
                    <a:cubicBezTo>
                      <a:pt x="1920" y="2222"/>
                      <a:pt x="1931" y="2287"/>
                      <a:pt x="1931" y="2358"/>
                    </a:cubicBezTo>
                    <a:lnTo>
                      <a:pt x="1931" y="2091"/>
                    </a:lnTo>
                    <a:cubicBezTo>
                      <a:pt x="2062" y="1873"/>
                      <a:pt x="2378" y="1988"/>
                      <a:pt x="2558" y="1852"/>
                    </a:cubicBezTo>
                    <a:cubicBezTo>
                      <a:pt x="2787" y="1688"/>
                      <a:pt x="2640" y="1301"/>
                      <a:pt x="2640" y="1301"/>
                    </a:cubicBezTo>
                    <a:cubicBezTo>
                      <a:pt x="3803" y="786"/>
                      <a:pt x="2886" y="0"/>
                      <a:pt x="25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5" name="Google Shape;6495;p73"/>
              <p:cNvSpPr/>
              <p:nvPr/>
            </p:nvSpPr>
            <p:spPr>
              <a:xfrm>
                <a:off x="3209757" y="3762332"/>
                <a:ext cx="63030" cy="294981"/>
              </a:xfrm>
              <a:custGeom>
                <a:avLst/>
                <a:gdLst/>
                <a:ahLst/>
                <a:cxnLst/>
                <a:rect l="l" t="t" r="r" b="b"/>
                <a:pathLst>
                  <a:path w="2494" h="11672" extrusionOk="0">
                    <a:moveTo>
                      <a:pt x="771" y="0"/>
                    </a:moveTo>
                    <a:cubicBezTo>
                      <a:pt x="374" y="0"/>
                      <a:pt x="385" y="604"/>
                      <a:pt x="385" y="604"/>
                    </a:cubicBezTo>
                    <a:cubicBezTo>
                      <a:pt x="69" y="964"/>
                      <a:pt x="80" y="1563"/>
                      <a:pt x="461" y="1705"/>
                    </a:cubicBezTo>
                    <a:cubicBezTo>
                      <a:pt x="843" y="1847"/>
                      <a:pt x="309" y="9486"/>
                      <a:pt x="167" y="9879"/>
                    </a:cubicBezTo>
                    <a:cubicBezTo>
                      <a:pt x="36" y="10263"/>
                      <a:pt x="1" y="11672"/>
                      <a:pt x="356" y="11672"/>
                    </a:cubicBezTo>
                    <a:cubicBezTo>
                      <a:pt x="369" y="11672"/>
                      <a:pt x="382" y="11670"/>
                      <a:pt x="396" y="11666"/>
                    </a:cubicBezTo>
                    <a:cubicBezTo>
                      <a:pt x="794" y="11557"/>
                      <a:pt x="641" y="11088"/>
                      <a:pt x="1066" y="11050"/>
                    </a:cubicBezTo>
                    <a:cubicBezTo>
                      <a:pt x="1080" y="11049"/>
                      <a:pt x="1094" y="11048"/>
                      <a:pt x="1107" y="11048"/>
                    </a:cubicBezTo>
                    <a:cubicBezTo>
                      <a:pt x="1431" y="11048"/>
                      <a:pt x="1664" y="11391"/>
                      <a:pt x="1927" y="11391"/>
                    </a:cubicBezTo>
                    <a:cubicBezTo>
                      <a:pt x="1990" y="11391"/>
                      <a:pt x="2055" y="11372"/>
                      <a:pt x="2123" y="11323"/>
                    </a:cubicBezTo>
                    <a:cubicBezTo>
                      <a:pt x="2494" y="11067"/>
                      <a:pt x="1715" y="10255"/>
                      <a:pt x="1529" y="9301"/>
                    </a:cubicBezTo>
                    <a:cubicBezTo>
                      <a:pt x="1339" y="8347"/>
                      <a:pt x="1567" y="2043"/>
                      <a:pt x="1567" y="2043"/>
                    </a:cubicBezTo>
                    <a:cubicBezTo>
                      <a:pt x="1567" y="2043"/>
                      <a:pt x="2368" y="1106"/>
                      <a:pt x="1415" y="321"/>
                    </a:cubicBezTo>
                    <a:cubicBezTo>
                      <a:pt x="1127" y="86"/>
                      <a:pt x="920" y="0"/>
                      <a:pt x="77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6" name="Google Shape;6496;p73"/>
              <p:cNvSpPr/>
              <p:nvPr/>
            </p:nvSpPr>
            <p:spPr>
              <a:xfrm>
                <a:off x="3205157" y="4056782"/>
                <a:ext cx="85952" cy="265109"/>
              </a:xfrm>
              <a:custGeom>
                <a:avLst/>
                <a:gdLst/>
                <a:ahLst/>
                <a:cxnLst/>
                <a:rect l="l" t="t" r="r" b="b"/>
                <a:pathLst>
                  <a:path w="3401" h="10490" extrusionOk="0">
                    <a:moveTo>
                      <a:pt x="1924" y="1737"/>
                    </a:moveTo>
                    <a:lnTo>
                      <a:pt x="1924" y="1737"/>
                    </a:lnTo>
                    <a:cubicBezTo>
                      <a:pt x="1924" y="1737"/>
                      <a:pt x="2311" y="3998"/>
                      <a:pt x="2245" y="4521"/>
                    </a:cubicBezTo>
                    <a:cubicBezTo>
                      <a:pt x="2180" y="5044"/>
                      <a:pt x="2060" y="7387"/>
                      <a:pt x="2098" y="7801"/>
                    </a:cubicBezTo>
                    <a:cubicBezTo>
                      <a:pt x="2100" y="7816"/>
                      <a:pt x="2100" y="7823"/>
                      <a:pt x="2100" y="7823"/>
                    </a:cubicBezTo>
                    <a:cubicBezTo>
                      <a:pt x="2090" y="7823"/>
                      <a:pt x="1477" y="2588"/>
                      <a:pt x="1924" y="1737"/>
                    </a:cubicBezTo>
                    <a:close/>
                    <a:moveTo>
                      <a:pt x="1839" y="0"/>
                    </a:moveTo>
                    <a:cubicBezTo>
                      <a:pt x="1139" y="0"/>
                      <a:pt x="1205" y="674"/>
                      <a:pt x="1205" y="674"/>
                    </a:cubicBezTo>
                    <a:cubicBezTo>
                      <a:pt x="1205" y="674"/>
                      <a:pt x="805" y="372"/>
                      <a:pt x="498" y="372"/>
                    </a:cubicBezTo>
                    <a:cubicBezTo>
                      <a:pt x="364" y="372"/>
                      <a:pt x="249" y="429"/>
                      <a:pt x="191" y="592"/>
                    </a:cubicBezTo>
                    <a:cubicBezTo>
                      <a:pt x="0" y="1132"/>
                      <a:pt x="709" y="2211"/>
                      <a:pt x="747" y="2636"/>
                    </a:cubicBezTo>
                    <a:cubicBezTo>
                      <a:pt x="780" y="3066"/>
                      <a:pt x="1352" y="8810"/>
                      <a:pt x="1352" y="8810"/>
                    </a:cubicBezTo>
                    <a:cubicBezTo>
                      <a:pt x="1352" y="8810"/>
                      <a:pt x="747" y="10243"/>
                      <a:pt x="1357" y="10455"/>
                    </a:cubicBezTo>
                    <a:cubicBezTo>
                      <a:pt x="1425" y="10479"/>
                      <a:pt x="1492" y="10489"/>
                      <a:pt x="1559" y="10489"/>
                    </a:cubicBezTo>
                    <a:cubicBezTo>
                      <a:pt x="2098" y="10489"/>
                      <a:pt x="2594" y="9812"/>
                      <a:pt x="2594" y="9812"/>
                    </a:cubicBezTo>
                    <a:cubicBezTo>
                      <a:pt x="2594" y="9812"/>
                      <a:pt x="3401" y="9175"/>
                      <a:pt x="2649" y="8466"/>
                    </a:cubicBezTo>
                    <a:cubicBezTo>
                      <a:pt x="1902" y="7752"/>
                      <a:pt x="2752" y="5818"/>
                      <a:pt x="2480" y="3753"/>
                    </a:cubicBezTo>
                    <a:cubicBezTo>
                      <a:pt x="2202" y="1693"/>
                      <a:pt x="2316" y="1132"/>
                      <a:pt x="2316" y="1132"/>
                    </a:cubicBezTo>
                    <a:cubicBezTo>
                      <a:pt x="2316" y="1132"/>
                      <a:pt x="2719" y="69"/>
                      <a:pt x="1929" y="4"/>
                    </a:cubicBezTo>
                    <a:cubicBezTo>
                      <a:pt x="1898" y="2"/>
                      <a:pt x="1868" y="0"/>
                      <a:pt x="183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7" name="Google Shape;6497;p73"/>
              <p:cNvSpPr/>
              <p:nvPr/>
            </p:nvSpPr>
            <p:spPr>
              <a:xfrm>
                <a:off x="2980965" y="4292296"/>
                <a:ext cx="109228" cy="92295"/>
              </a:xfrm>
              <a:custGeom>
                <a:avLst/>
                <a:gdLst/>
                <a:ahLst/>
                <a:cxnLst/>
                <a:rect l="l" t="t" r="r" b="b"/>
                <a:pathLst>
                  <a:path w="4322" h="3652" extrusionOk="0">
                    <a:moveTo>
                      <a:pt x="2278" y="106"/>
                    </a:moveTo>
                    <a:lnTo>
                      <a:pt x="2278" y="106"/>
                    </a:lnTo>
                    <a:cubicBezTo>
                      <a:pt x="2278" y="106"/>
                      <a:pt x="2278" y="106"/>
                      <a:pt x="2278" y="106"/>
                    </a:cubicBezTo>
                    <a:lnTo>
                      <a:pt x="2278" y="106"/>
                    </a:lnTo>
                    <a:cubicBezTo>
                      <a:pt x="2278" y="106"/>
                      <a:pt x="2278" y="106"/>
                      <a:pt x="2278" y="106"/>
                    </a:cubicBezTo>
                    <a:close/>
                    <a:moveTo>
                      <a:pt x="2924" y="0"/>
                    </a:moveTo>
                    <a:cubicBezTo>
                      <a:pt x="2574" y="0"/>
                      <a:pt x="2289" y="106"/>
                      <a:pt x="2278" y="106"/>
                    </a:cubicBezTo>
                    <a:cubicBezTo>
                      <a:pt x="2278" y="106"/>
                      <a:pt x="2278" y="106"/>
                      <a:pt x="2278" y="106"/>
                    </a:cubicBezTo>
                    <a:lnTo>
                      <a:pt x="2278" y="106"/>
                    </a:lnTo>
                    <a:cubicBezTo>
                      <a:pt x="2327" y="406"/>
                      <a:pt x="2382" y="510"/>
                      <a:pt x="1848" y="858"/>
                    </a:cubicBezTo>
                    <a:cubicBezTo>
                      <a:pt x="1319" y="1207"/>
                      <a:pt x="556" y="2122"/>
                      <a:pt x="556" y="2122"/>
                    </a:cubicBezTo>
                    <a:cubicBezTo>
                      <a:pt x="0" y="2842"/>
                      <a:pt x="126" y="2863"/>
                      <a:pt x="126" y="2863"/>
                    </a:cubicBezTo>
                    <a:cubicBezTo>
                      <a:pt x="135" y="2874"/>
                      <a:pt x="147" y="2879"/>
                      <a:pt x="161" y="2879"/>
                    </a:cubicBezTo>
                    <a:cubicBezTo>
                      <a:pt x="213" y="2879"/>
                      <a:pt x="295" y="2821"/>
                      <a:pt x="380" y="2748"/>
                    </a:cubicBezTo>
                    <a:lnTo>
                      <a:pt x="380" y="2748"/>
                    </a:lnTo>
                    <a:cubicBezTo>
                      <a:pt x="195" y="2991"/>
                      <a:pt x="182" y="3186"/>
                      <a:pt x="229" y="3261"/>
                    </a:cubicBezTo>
                    <a:cubicBezTo>
                      <a:pt x="241" y="3280"/>
                      <a:pt x="257" y="3288"/>
                      <a:pt x="276" y="3288"/>
                    </a:cubicBezTo>
                    <a:cubicBezTo>
                      <a:pt x="359" y="3288"/>
                      <a:pt x="491" y="3130"/>
                      <a:pt x="491" y="3130"/>
                    </a:cubicBezTo>
                    <a:lnTo>
                      <a:pt x="751" y="2878"/>
                    </a:lnTo>
                    <a:lnTo>
                      <a:pt x="751" y="2878"/>
                    </a:lnTo>
                    <a:cubicBezTo>
                      <a:pt x="581" y="3077"/>
                      <a:pt x="427" y="3309"/>
                      <a:pt x="507" y="3370"/>
                    </a:cubicBezTo>
                    <a:cubicBezTo>
                      <a:pt x="542" y="3396"/>
                      <a:pt x="577" y="3406"/>
                      <a:pt x="611" y="3406"/>
                    </a:cubicBezTo>
                    <a:cubicBezTo>
                      <a:pt x="711" y="3406"/>
                      <a:pt x="796" y="3321"/>
                      <a:pt x="796" y="3321"/>
                    </a:cubicBezTo>
                    <a:lnTo>
                      <a:pt x="1374" y="2673"/>
                    </a:lnTo>
                    <a:lnTo>
                      <a:pt x="1374" y="2673"/>
                    </a:lnTo>
                    <a:cubicBezTo>
                      <a:pt x="1373" y="2673"/>
                      <a:pt x="1036" y="3087"/>
                      <a:pt x="943" y="3305"/>
                    </a:cubicBezTo>
                    <a:cubicBezTo>
                      <a:pt x="884" y="3436"/>
                      <a:pt x="963" y="3502"/>
                      <a:pt x="1048" y="3502"/>
                    </a:cubicBezTo>
                    <a:cubicBezTo>
                      <a:pt x="1105" y="3502"/>
                      <a:pt x="1164" y="3473"/>
                      <a:pt x="1188" y="3414"/>
                    </a:cubicBezTo>
                    <a:cubicBezTo>
                      <a:pt x="1248" y="3267"/>
                      <a:pt x="1706" y="2874"/>
                      <a:pt x="1809" y="2673"/>
                    </a:cubicBezTo>
                    <a:cubicBezTo>
                      <a:pt x="2017" y="2270"/>
                      <a:pt x="2616" y="1839"/>
                      <a:pt x="2616" y="1839"/>
                    </a:cubicBezTo>
                    <a:lnTo>
                      <a:pt x="2616" y="1839"/>
                    </a:lnTo>
                    <a:cubicBezTo>
                      <a:pt x="2518" y="1992"/>
                      <a:pt x="1859" y="2776"/>
                      <a:pt x="1859" y="2776"/>
                    </a:cubicBezTo>
                    <a:cubicBezTo>
                      <a:pt x="1766" y="2804"/>
                      <a:pt x="1123" y="3523"/>
                      <a:pt x="1450" y="3637"/>
                    </a:cubicBezTo>
                    <a:cubicBezTo>
                      <a:pt x="1480" y="3647"/>
                      <a:pt x="1509" y="3652"/>
                      <a:pt x="1536" y="3652"/>
                    </a:cubicBezTo>
                    <a:cubicBezTo>
                      <a:pt x="1817" y="3652"/>
                      <a:pt x="1992" y="3191"/>
                      <a:pt x="2131" y="3092"/>
                    </a:cubicBezTo>
                    <a:cubicBezTo>
                      <a:pt x="2692" y="2689"/>
                      <a:pt x="3226" y="2150"/>
                      <a:pt x="3346" y="1801"/>
                    </a:cubicBezTo>
                    <a:cubicBezTo>
                      <a:pt x="3471" y="1458"/>
                      <a:pt x="3728" y="1496"/>
                      <a:pt x="4022" y="1300"/>
                    </a:cubicBezTo>
                    <a:cubicBezTo>
                      <a:pt x="4321" y="1103"/>
                      <a:pt x="4071" y="760"/>
                      <a:pt x="4071" y="760"/>
                    </a:cubicBezTo>
                    <a:cubicBezTo>
                      <a:pt x="3822" y="143"/>
                      <a:pt x="3329" y="0"/>
                      <a:pt x="292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8" name="Google Shape;6498;p73"/>
              <p:cNvSpPr/>
              <p:nvPr/>
            </p:nvSpPr>
            <p:spPr>
              <a:xfrm>
                <a:off x="3061938" y="4037044"/>
                <a:ext cx="40916" cy="40916"/>
              </a:xfrm>
              <a:custGeom>
                <a:avLst/>
                <a:gdLst/>
                <a:ahLst/>
                <a:cxnLst/>
                <a:rect l="l" t="t" r="r" b="b"/>
                <a:pathLst>
                  <a:path w="1619" h="1619" extrusionOk="0">
                    <a:moveTo>
                      <a:pt x="812" y="0"/>
                    </a:moveTo>
                    <a:cubicBezTo>
                      <a:pt x="365" y="0"/>
                      <a:pt x="0" y="360"/>
                      <a:pt x="0" y="807"/>
                    </a:cubicBezTo>
                    <a:cubicBezTo>
                      <a:pt x="0" y="1254"/>
                      <a:pt x="365" y="1619"/>
                      <a:pt x="812" y="1619"/>
                    </a:cubicBezTo>
                    <a:cubicBezTo>
                      <a:pt x="1259" y="1619"/>
                      <a:pt x="1619" y="1254"/>
                      <a:pt x="1619" y="807"/>
                    </a:cubicBezTo>
                    <a:cubicBezTo>
                      <a:pt x="1619" y="360"/>
                      <a:pt x="1259" y="0"/>
                      <a:pt x="81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9" name="Google Shape;6499;p73"/>
              <p:cNvSpPr/>
              <p:nvPr/>
            </p:nvSpPr>
            <p:spPr>
              <a:xfrm>
                <a:off x="3048442" y="3763469"/>
                <a:ext cx="63030" cy="293970"/>
              </a:xfrm>
              <a:custGeom>
                <a:avLst/>
                <a:gdLst/>
                <a:ahLst/>
                <a:cxnLst/>
                <a:rect l="l" t="t" r="r" b="b"/>
                <a:pathLst>
                  <a:path w="2494" h="11632" extrusionOk="0">
                    <a:moveTo>
                      <a:pt x="1718" y="1"/>
                    </a:moveTo>
                    <a:cubicBezTo>
                      <a:pt x="1566" y="1"/>
                      <a:pt x="1353" y="77"/>
                      <a:pt x="1052" y="287"/>
                    </a:cubicBezTo>
                    <a:cubicBezTo>
                      <a:pt x="126" y="935"/>
                      <a:pt x="905" y="2009"/>
                      <a:pt x="905" y="2009"/>
                    </a:cubicBezTo>
                    <a:cubicBezTo>
                      <a:pt x="905" y="2009"/>
                      <a:pt x="1145" y="8308"/>
                      <a:pt x="959" y="9267"/>
                    </a:cubicBezTo>
                    <a:cubicBezTo>
                      <a:pt x="774" y="10221"/>
                      <a:pt x="0" y="11032"/>
                      <a:pt x="365" y="11289"/>
                    </a:cubicBezTo>
                    <a:cubicBezTo>
                      <a:pt x="434" y="11336"/>
                      <a:pt x="498" y="11355"/>
                      <a:pt x="561" y="11355"/>
                    </a:cubicBezTo>
                    <a:cubicBezTo>
                      <a:pt x="829" y="11355"/>
                      <a:pt x="1062" y="11009"/>
                      <a:pt x="1387" y="11009"/>
                    </a:cubicBezTo>
                    <a:cubicBezTo>
                      <a:pt x="1401" y="11009"/>
                      <a:pt x="1414" y="11009"/>
                      <a:pt x="1428" y="11011"/>
                    </a:cubicBezTo>
                    <a:cubicBezTo>
                      <a:pt x="1853" y="11054"/>
                      <a:pt x="1700" y="11517"/>
                      <a:pt x="2098" y="11626"/>
                    </a:cubicBezTo>
                    <a:cubicBezTo>
                      <a:pt x="2112" y="11630"/>
                      <a:pt x="2126" y="11632"/>
                      <a:pt x="2138" y="11632"/>
                    </a:cubicBezTo>
                    <a:cubicBezTo>
                      <a:pt x="2493" y="11632"/>
                      <a:pt x="2453" y="10223"/>
                      <a:pt x="2322" y="9839"/>
                    </a:cubicBezTo>
                    <a:cubicBezTo>
                      <a:pt x="2180" y="9447"/>
                      <a:pt x="1624" y="1813"/>
                      <a:pt x="2011" y="1666"/>
                    </a:cubicBezTo>
                    <a:cubicBezTo>
                      <a:pt x="2393" y="1524"/>
                      <a:pt x="2403" y="925"/>
                      <a:pt x="2082" y="565"/>
                    </a:cubicBezTo>
                    <a:cubicBezTo>
                      <a:pt x="2082" y="565"/>
                      <a:pt x="2128" y="1"/>
                      <a:pt x="171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0" name="Google Shape;6500;p73"/>
              <p:cNvSpPr/>
              <p:nvPr/>
            </p:nvSpPr>
            <p:spPr>
              <a:xfrm>
                <a:off x="3030676" y="4057034"/>
                <a:ext cx="85396" cy="265083"/>
              </a:xfrm>
              <a:custGeom>
                <a:avLst/>
                <a:gdLst/>
                <a:ahLst/>
                <a:cxnLst/>
                <a:rect l="l" t="t" r="r" b="b"/>
                <a:pathLst>
                  <a:path w="3379" h="10489" extrusionOk="0">
                    <a:moveTo>
                      <a:pt x="1455" y="1732"/>
                    </a:moveTo>
                    <a:lnTo>
                      <a:pt x="1455" y="1732"/>
                    </a:lnTo>
                    <a:cubicBezTo>
                      <a:pt x="1907" y="2584"/>
                      <a:pt x="1315" y="7824"/>
                      <a:pt x="1302" y="7824"/>
                    </a:cubicBezTo>
                    <a:cubicBezTo>
                      <a:pt x="1301" y="7824"/>
                      <a:pt x="1302" y="7817"/>
                      <a:pt x="1303" y="7802"/>
                    </a:cubicBezTo>
                    <a:cubicBezTo>
                      <a:pt x="1335" y="7388"/>
                      <a:pt x="1216" y="5040"/>
                      <a:pt x="1145" y="4517"/>
                    </a:cubicBezTo>
                    <a:cubicBezTo>
                      <a:pt x="1079" y="3994"/>
                      <a:pt x="1455" y="1732"/>
                      <a:pt x="1455" y="1732"/>
                    </a:cubicBezTo>
                    <a:close/>
                    <a:moveTo>
                      <a:pt x="1548" y="1"/>
                    </a:moveTo>
                    <a:cubicBezTo>
                      <a:pt x="1517" y="1"/>
                      <a:pt x="1484" y="2"/>
                      <a:pt x="1450" y="5"/>
                    </a:cubicBezTo>
                    <a:cubicBezTo>
                      <a:pt x="654" y="70"/>
                      <a:pt x="1063" y="1133"/>
                      <a:pt x="1063" y="1133"/>
                    </a:cubicBezTo>
                    <a:cubicBezTo>
                      <a:pt x="1063" y="1133"/>
                      <a:pt x="1183" y="1694"/>
                      <a:pt x="910" y="3754"/>
                    </a:cubicBezTo>
                    <a:cubicBezTo>
                      <a:pt x="638" y="5819"/>
                      <a:pt x="1499" y="7753"/>
                      <a:pt x="747" y="8467"/>
                    </a:cubicBezTo>
                    <a:cubicBezTo>
                      <a:pt x="0" y="9181"/>
                      <a:pt x="807" y="9813"/>
                      <a:pt x="807" y="9813"/>
                    </a:cubicBezTo>
                    <a:cubicBezTo>
                      <a:pt x="807" y="9813"/>
                      <a:pt x="1309" y="10489"/>
                      <a:pt x="1851" y="10489"/>
                    </a:cubicBezTo>
                    <a:cubicBezTo>
                      <a:pt x="1917" y="10489"/>
                      <a:pt x="1983" y="10479"/>
                      <a:pt x="2049" y="10456"/>
                    </a:cubicBezTo>
                    <a:cubicBezTo>
                      <a:pt x="2660" y="10244"/>
                      <a:pt x="2049" y="8805"/>
                      <a:pt x="2049" y="8805"/>
                    </a:cubicBezTo>
                    <a:cubicBezTo>
                      <a:pt x="2049" y="8805"/>
                      <a:pt x="2605" y="3062"/>
                      <a:pt x="2643" y="2631"/>
                    </a:cubicBezTo>
                    <a:cubicBezTo>
                      <a:pt x="2676" y="2206"/>
                      <a:pt x="3379" y="1122"/>
                      <a:pt x="3188" y="588"/>
                    </a:cubicBezTo>
                    <a:cubicBezTo>
                      <a:pt x="3130" y="426"/>
                      <a:pt x="3015" y="370"/>
                      <a:pt x="2882" y="370"/>
                    </a:cubicBezTo>
                    <a:cubicBezTo>
                      <a:pt x="2575" y="370"/>
                      <a:pt x="2175" y="670"/>
                      <a:pt x="2175" y="670"/>
                    </a:cubicBezTo>
                    <a:cubicBezTo>
                      <a:pt x="2175" y="670"/>
                      <a:pt x="2240" y="1"/>
                      <a:pt x="154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1" name="Google Shape;6501;p73"/>
              <p:cNvSpPr/>
              <p:nvPr/>
            </p:nvSpPr>
            <p:spPr>
              <a:xfrm>
                <a:off x="3063736" y="3445287"/>
                <a:ext cx="192919" cy="183711"/>
              </a:xfrm>
              <a:custGeom>
                <a:avLst/>
                <a:gdLst/>
                <a:ahLst/>
                <a:cxnLst/>
                <a:rect l="l" t="t" r="r" b="b"/>
                <a:pathLst>
                  <a:path w="8779" h="8360" extrusionOk="0">
                    <a:moveTo>
                      <a:pt x="4387" y="246"/>
                    </a:moveTo>
                    <a:cubicBezTo>
                      <a:pt x="5542" y="284"/>
                      <a:pt x="6555" y="496"/>
                      <a:pt x="6555" y="703"/>
                    </a:cubicBezTo>
                    <a:cubicBezTo>
                      <a:pt x="6555" y="714"/>
                      <a:pt x="6555" y="731"/>
                      <a:pt x="6550" y="742"/>
                    </a:cubicBezTo>
                    <a:cubicBezTo>
                      <a:pt x="5765" y="475"/>
                      <a:pt x="4708" y="415"/>
                      <a:pt x="4381" y="398"/>
                    </a:cubicBezTo>
                    <a:lnTo>
                      <a:pt x="4359" y="398"/>
                    </a:lnTo>
                    <a:cubicBezTo>
                      <a:pt x="4033" y="415"/>
                      <a:pt x="3014" y="480"/>
                      <a:pt x="2223" y="747"/>
                    </a:cubicBezTo>
                    <a:cubicBezTo>
                      <a:pt x="2223" y="736"/>
                      <a:pt x="2218" y="720"/>
                      <a:pt x="2218" y="709"/>
                    </a:cubicBezTo>
                    <a:cubicBezTo>
                      <a:pt x="2218" y="507"/>
                      <a:pt x="3232" y="284"/>
                      <a:pt x="4387" y="246"/>
                    </a:cubicBezTo>
                    <a:close/>
                    <a:moveTo>
                      <a:pt x="6512" y="1118"/>
                    </a:moveTo>
                    <a:cubicBezTo>
                      <a:pt x="6899" y="1254"/>
                      <a:pt x="7166" y="1428"/>
                      <a:pt x="7166" y="1635"/>
                    </a:cubicBezTo>
                    <a:cubicBezTo>
                      <a:pt x="7166" y="1657"/>
                      <a:pt x="7166" y="1673"/>
                      <a:pt x="7160" y="1695"/>
                    </a:cubicBezTo>
                    <a:cubicBezTo>
                      <a:pt x="6877" y="1575"/>
                      <a:pt x="6583" y="1494"/>
                      <a:pt x="6278" y="1445"/>
                    </a:cubicBezTo>
                    <a:cubicBezTo>
                      <a:pt x="6158" y="1423"/>
                      <a:pt x="6038" y="1401"/>
                      <a:pt x="5918" y="1390"/>
                    </a:cubicBezTo>
                    <a:cubicBezTo>
                      <a:pt x="6125" y="1319"/>
                      <a:pt x="6327" y="1232"/>
                      <a:pt x="6512" y="1118"/>
                    </a:cubicBezTo>
                    <a:close/>
                    <a:moveTo>
                      <a:pt x="2267" y="1118"/>
                    </a:moveTo>
                    <a:cubicBezTo>
                      <a:pt x="2452" y="1232"/>
                      <a:pt x="2649" y="1325"/>
                      <a:pt x="2856" y="1390"/>
                    </a:cubicBezTo>
                    <a:cubicBezTo>
                      <a:pt x="2741" y="1406"/>
                      <a:pt x="2616" y="1428"/>
                      <a:pt x="2496" y="1450"/>
                    </a:cubicBezTo>
                    <a:cubicBezTo>
                      <a:pt x="2196" y="1499"/>
                      <a:pt x="1902" y="1581"/>
                      <a:pt x="1619" y="1701"/>
                    </a:cubicBezTo>
                    <a:cubicBezTo>
                      <a:pt x="1613" y="1679"/>
                      <a:pt x="1613" y="1663"/>
                      <a:pt x="1613" y="1641"/>
                    </a:cubicBezTo>
                    <a:cubicBezTo>
                      <a:pt x="1613" y="1434"/>
                      <a:pt x="1875" y="1254"/>
                      <a:pt x="2267" y="1118"/>
                    </a:cubicBezTo>
                    <a:close/>
                    <a:moveTo>
                      <a:pt x="7264" y="2158"/>
                    </a:moveTo>
                    <a:cubicBezTo>
                      <a:pt x="7422" y="2267"/>
                      <a:pt x="7525" y="2398"/>
                      <a:pt x="7531" y="2556"/>
                    </a:cubicBezTo>
                    <a:cubicBezTo>
                      <a:pt x="7525" y="2600"/>
                      <a:pt x="7520" y="2638"/>
                      <a:pt x="7504" y="2681"/>
                    </a:cubicBezTo>
                    <a:cubicBezTo>
                      <a:pt x="7258" y="2567"/>
                      <a:pt x="6997" y="2480"/>
                      <a:pt x="6730" y="2420"/>
                    </a:cubicBezTo>
                    <a:cubicBezTo>
                      <a:pt x="6926" y="2365"/>
                      <a:pt x="7106" y="2278"/>
                      <a:pt x="7264" y="2158"/>
                    </a:cubicBezTo>
                    <a:close/>
                    <a:moveTo>
                      <a:pt x="1515" y="2169"/>
                    </a:moveTo>
                    <a:cubicBezTo>
                      <a:pt x="1673" y="2284"/>
                      <a:pt x="1853" y="2371"/>
                      <a:pt x="2049" y="2425"/>
                    </a:cubicBezTo>
                    <a:cubicBezTo>
                      <a:pt x="1782" y="2485"/>
                      <a:pt x="1526" y="2572"/>
                      <a:pt x="1275" y="2687"/>
                    </a:cubicBezTo>
                    <a:cubicBezTo>
                      <a:pt x="1259" y="2649"/>
                      <a:pt x="1254" y="2605"/>
                      <a:pt x="1254" y="2567"/>
                    </a:cubicBezTo>
                    <a:cubicBezTo>
                      <a:pt x="1254" y="2404"/>
                      <a:pt x="1357" y="2273"/>
                      <a:pt x="1515" y="2169"/>
                    </a:cubicBezTo>
                    <a:close/>
                    <a:moveTo>
                      <a:pt x="7809" y="4016"/>
                    </a:moveTo>
                    <a:cubicBezTo>
                      <a:pt x="7907" y="4136"/>
                      <a:pt x="8021" y="4316"/>
                      <a:pt x="7961" y="4458"/>
                    </a:cubicBezTo>
                    <a:cubicBezTo>
                      <a:pt x="7904" y="4606"/>
                      <a:pt x="7583" y="4913"/>
                      <a:pt x="5954" y="4913"/>
                    </a:cubicBezTo>
                    <a:cubicBezTo>
                      <a:pt x="5726" y="4913"/>
                      <a:pt x="5471" y="4907"/>
                      <a:pt x="5188" y="4894"/>
                    </a:cubicBezTo>
                    <a:cubicBezTo>
                      <a:pt x="5079" y="4747"/>
                      <a:pt x="4986" y="4589"/>
                      <a:pt x="4904" y="4425"/>
                    </a:cubicBezTo>
                    <a:lnTo>
                      <a:pt x="4910" y="4425"/>
                    </a:lnTo>
                    <a:cubicBezTo>
                      <a:pt x="5008" y="4425"/>
                      <a:pt x="5139" y="4431"/>
                      <a:pt x="5297" y="4431"/>
                    </a:cubicBezTo>
                    <a:cubicBezTo>
                      <a:pt x="6016" y="4431"/>
                      <a:pt x="7215" y="4371"/>
                      <a:pt x="7809" y="4016"/>
                    </a:cubicBezTo>
                    <a:close/>
                    <a:moveTo>
                      <a:pt x="976" y="4022"/>
                    </a:moveTo>
                    <a:cubicBezTo>
                      <a:pt x="1570" y="4376"/>
                      <a:pt x="2768" y="4431"/>
                      <a:pt x="3488" y="4431"/>
                    </a:cubicBezTo>
                    <a:cubicBezTo>
                      <a:pt x="3646" y="4431"/>
                      <a:pt x="3776" y="4431"/>
                      <a:pt x="3875" y="4425"/>
                    </a:cubicBezTo>
                    <a:lnTo>
                      <a:pt x="3875" y="4425"/>
                    </a:lnTo>
                    <a:cubicBezTo>
                      <a:pt x="3798" y="4589"/>
                      <a:pt x="3706" y="4747"/>
                      <a:pt x="3597" y="4894"/>
                    </a:cubicBezTo>
                    <a:cubicBezTo>
                      <a:pt x="3302" y="4908"/>
                      <a:pt x="3039" y="4915"/>
                      <a:pt x="2803" y="4915"/>
                    </a:cubicBezTo>
                    <a:cubicBezTo>
                      <a:pt x="1202" y="4915"/>
                      <a:pt x="880" y="4611"/>
                      <a:pt x="823" y="4463"/>
                    </a:cubicBezTo>
                    <a:cubicBezTo>
                      <a:pt x="763" y="4327"/>
                      <a:pt x="878" y="4147"/>
                      <a:pt x="976" y="4022"/>
                    </a:cubicBezTo>
                    <a:close/>
                    <a:moveTo>
                      <a:pt x="8043" y="4899"/>
                    </a:moveTo>
                    <a:cubicBezTo>
                      <a:pt x="8108" y="4992"/>
                      <a:pt x="8163" y="5117"/>
                      <a:pt x="8125" y="5215"/>
                    </a:cubicBezTo>
                    <a:cubicBezTo>
                      <a:pt x="8077" y="5326"/>
                      <a:pt x="7802" y="5674"/>
                      <a:pt x="6021" y="5674"/>
                    </a:cubicBezTo>
                    <a:cubicBezTo>
                      <a:pt x="5956" y="5674"/>
                      <a:pt x="5889" y="5674"/>
                      <a:pt x="5820" y="5673"/>
                    </a:cubicBezTo>
                    <a:cubicBezTo>
                      <a:pt x="5689" y="5526"/>
                      <a:pt x="5569" y="5390"/>
                      <a:pt x="5471" y="5264"/>
                    </a:cubicBezTo>
                    <a:lnTo>
                      <a:pt x="5471" y="5264"/>
                    </a:lnTo>
                    <a:cubicBezTo>
                      <a:pt x="5635" y="5270"/>
                      <a:pt x="5798" y="5275"/>
                      <a:pt x="5951" y="5275"/>
                    </a:cubicBezTo>
                    <a:cubicBezTo>
                      <a:pt x="6986" y="5275"/>
                      <a:pt x="7678" y="5150"/>
                      <a:pt x="8043" y="4899"/>
                    </a:cubicBezTo>
                    <a:close/>
                    <a:moveTo>
                      <a:pt x="747" y="4910"/>
                    </a:moveTo>
                    <a:cubicBezTo>
                      <a:pt x="1104" y="5156"/>
                      <a:pt x="1775" y="5281"/>
                      <a:pt x="2775" y="5281"/>
                    </a:cubicBezTo>
                    <a:cubicBezTo>
                      <a:pt x="2796" y="5281"/>
                      <a:pt x="2818" y="5281"/>
                      <a:pt x="2839" y="5281"/>
                    </a:cubicBezTo>
                    <a:cubicBezTo>
                      <a:pt x="2992" y="5281"/>
                      <a:pt x="3150" y="5281"/>
                      <a:pt x="3319" y="5275"/>
                    </a:cubicBezTo>
                    <a:lnTo>
                      <a:pt x="3319" y="5275"/>
                    </a:lnTo>
                    <a:cubicBezTo>
                      <a:pt x="3215" y="5395"/>
                      <a:pt x="3101" y="5531"/>
                      <a:pt x="2970" y="5678"/>
                    </a:cubicBezTo>
                    <a:cubicBezTo>
                      <a:pt x="2887" y="5680"/>
                      <a:pt x="2808" y="5680"/>
                      <a:pt x="2731" y="5680"/>
                    </a:cubicBezTo>
                    <a:cubicBezTo>
                      <a:pt x="979" y="5680"/>
                      <a:pt x="707" y="5336"/>
                      <a:pt x="665" y="5226"/>
                    </a:cubicBezTo>
                    <a:cubicBezTo>
                      <a:pt x="627" y="5128"/>
                      <a:pt x="681" y="5008"/>
                      <a:pt x="747" y="4910"/>
                    </a:cubicBezTo>
                    <a:close/>
                    <a:moveTo>
                      <a:pt x="8168" y="5678"/>
                    </a:moveTo>
                    <a:cubicBezTo>
                      <a:pt x="8256" y="5836"/>
                      <a:pt x="8348" y="6065"/>
                      <a:pt x="8266" y="6223"/>
                    </a:cubicBezTo>
                    <a:cubicBezTo>
                      <a:pt x="8208" y="6331"/>
                      <a:pt x="7982" y="6543"/>
                      <a:pt x="7126" y="6543"/>
                    </a:cubicBezTo>
                    <a:cubicBezTo>
                      <a:pt x="6945" y="6543"/>
                      <a:pt x="6737" y="6534"/>
                      <a:pt x="6495" y="6512"/>
                    </a:cubicBezTo>
                    <a:cubicBezTo>
                      <a:pt x="6387" y="6349"/>
                      <a:pt x="6267" y="6191"/>
                      <a:pt x="6141" y="6038"/>
                    </a:cubicBezTo>
                    <a:cubicBezTo>
                      <a:pt x="7133" y="6027"/>
                      <a:pt x="7803" y="5907"/>
                      <a:pt x="8168" y="5678"/>
                    </a:cubicBezTo>
                    <a:close/>
                    <a:moveTo>
                      <a:pt x="627" y="5689"/>
                    </a:moveTo>
                    <a:cubicBezTo>
                      <a:pt x="992" y="5918"/>
                      <a:pt x="1662" y="6038"/>
                      <a:pt x="2654" y="6043"/>
                    </a:cubicBezTo>
                    <a:cubicBezTo>
                      <a:pt x="2529" y="6196"/>
                      <a:pt x="2409" y="6354"/>
                      <a:pt x="2300" y="6518"/>
                    </a:cubicBezTo>
                    <a:cubicBezTo>
                      <a:pt x="2050" y="6541"/>
                      <a:pt x="1834" y="6551"/>
                      <a:pt x="1649" y="6551"/>
                    </a:cubicBezTo>
                    <a:cubicBezTo>
                      <a:pt x="805" y="6551"/>
                      <a:pt x="582" y="6341"/>
                      <a:pt x="529" y="6234"/>
                    </a:cubicBezTo>
                    <a:cubicBezTo>
                      <a:pt x="442" y="6076"/>
                      <a:pt x="529" y="5847"/>
                      <a:pt x="627" y="5689"/>
                    </a:cubicBezTo>
                    <a:close/>
                    <a:moveTo>
                      <a:pt x="8245" y="6714"/>
                    </a:moveTo>
                    <a:cubicBezTo>
                      <a:pt x="8283" y="6834"/>
                      <a:pt x="8305" y="6970"/>
                      <a:pt x="8245" y="7052"/>
                    </a:cubicBezTo>
                    <a:cubicBezTo>
                      <a:pt x="8212" y="7093"/>
                      <a:pt x="8108" y="7179"/>
                      <a:pt x="7791" y="7179"/>
                    </a:cubicBezTo>
                    <a:cubicBezTo>
                      <a:pt x="7572" y="7179"/>
                      <a:pt x="7252" y="7138"/>
                      <a:pt x="6784" y="7013"/>
                    </a:cubicBezTo>
                    <a:cubicBezTo>
                      <a:pt x="6762" y="6975"/>
                      <a:pt x="6746" y="6937"/>
                      <a:pt x="6724" y="6899"/>
                    </a:cubicBezTo>
                    <a:lnTo>
                      <a:pt x="6724" y="6899"/>
                    </a:lnTo>
                    <a:cubicBezTo>
                      <a:pt x="6866" y="6904"/>
                      <a:pt x="7002" y="6910"/>
                      <a:pt x="7133" y="6910"/>
                    </a:cubicBezTo>
                    <a:cubicBezTo>
                      <a:pt x="7618" y="6910"/>
                      <a:pt x="7989" y="6844"/>
                      <a:pt x="8245" y="6714"/>
                    </a:cubicBezTo>
                    <a:close/>
                    <a:moveTo>
                      <a:pt x="545" y="6719"/>
                    </a:moveTo>
                    <a:cubicBezTo>
                      <a:pt x="801" y="6850"/>
                      <a:pt x="1172" y="6915"/>
                      <a:pt x="1657" y="6915"/>
                    </a:cubicBezTo>
                    <a:cubicBezTo>
                      <a:pt x="1788" y="6915"/>
                      <a:pt x="1924" y="6910"/>
                      <a:pt x="2065" y="6899"/>
                    </a:cubicBezTo>
                    <a:lnTo>
                      <a:pt x="2065" y="6899"/>
                    </a:lnTo>
                    <a:cubicBezTo>
                      <a:pt x="2049" y="6943"/>
                      <a:pt x="2027" y="6981"/>
                      <a:pt x="2006" y="7019"/>
                    </a:cubicBezTo>
                    <a:cubicBezTo>
                      <a:pt x="1532" y="7145"/>
                      <a:pt x="1209" y="7187"/>
                      <a:pt x="990" y="7187"/>
                    </a:cubicBezTo>
                    <a:cubicBezTo>
                      <a:pt x="680" y="7187"/>
                      <a:pt x="577" y="7104"/>
                      <a:pt x="545" y="7062"/>
                    </a:cubicBezTo>
                    <a:cubicBezTo>
                      <a:pt x="491" y="6992"/>
                      <a:pt x="507" y="6844"/>
                      <a:pt x="545" y="6719"/>
                    </a:cubicBezTo>
                    <a:close/>
                    <a:moveTo>
                      <a:pt x="6980" y="7438"/>
                    </a:moveTo>
                    <a:lnTo>
                      <a:pt x="6980" y="7438"/>
                    </a:lnTo>
                    <a:cubicBezTo>
                      <a:pt x="7253" y="7504"/>
                      <a:pt x="7525" y="7542"/>
                      <a:pt x="7798" y="7547"/>
                    </a:cubicBezTo>
                    <a:cubicBezTo>
                      <a:pt x="7945" y="7547"/>
                      <a:pt x="8092" y="7526"/>
                      <a:pt x="8228" y="7487"/>
                    </a:cubicBezTo>
                    <a:lnTo>
                      <a:pt x="8228" y="7487"/>
                    </a:lnTo>
                    <a:cubicBezTo>
                      <a:pt x="8256" y="7602"/>
                      <a:pt x="8277" y="7754"/>
                      <a:pt x="8217" y="7847"/>
                    </a:cubicBezTo>
                    <a:lnTo>
                      <a:pt x="8223" y="7847"/>
                    </a:lnTo>
                    <a:cubicBezTo>
                      <a:pt x="8154" y="7957"/>
                      <a:pt x="7978" y="7986"/>
                      <a:pt x="7816" y="7986"/>
                    </a:cubicBezTo>
                    <a:cubicBezTo>
                      <a:pt x="7786" y="7986"/>
                      <a:pt x="7756" y="7985"/>
                      <a:pt x="7727" y="7983"/>
                    </a:cubicBezTo>
                    <a:cubicBezTo>
                      <a:pt x="7237" y="7962"/>
                      <a:pt x="7160" y="7836"/>
                      <a:pt x="6980" y="7438"/>
                    </a:cubicBezTo>
                    <a:close/>
                    <a:moveTo>
                      <a:pt x="1809" y="7444"/>
                    </a:moveTo>
                    <a:cubicBezTo>
                      <a:pt x="1630" y="7847"/>
                      <a:pt x="1559" y="7967"/>
                      <a:pt x="1068" y="7994"/>
                    </a:cubicBezTo>
                    <a:cubicBezTo>
                      <a:pt x="1049" y="7995"/>
                      <a:pt x="1029" y="7995"/>
                      <a:pt x="1010" y="7995"/>
                    </a:cubicBezTo>
                    <a:cubicBezTo>
                      <a:pt x="837" y="7995"/>
                      <a:pt x="646" y="7970"/>
                      <a:pt x="572" y="7858"/>
                    </a:cubicBezTo>
                    <a:cubicBezTo>
                      <a:pt x="513" y="7760"/>
                      <a:pt x="534" y="7613"/>
                      <a:pt x="567" y="7493"/>
                    </a:cubicBezTo>
                    <a:lnTo>
                      <a:pt x="567" y="7493"/>
                    </a:lnTo>
                    <a:cubicBezTo>
                      <a:pt x="709" y="7531"/>
                      <a:pt x="850" y="7553"/>
                      <a:pt x="997" y="7553"/>
                    </a:cubicBezTo>
                    <a:cubicBezTo>
                      <a:pt x="1270" y="7542"/>
                      <a:pt x="1542" y="7509"/>
                      <a:pt x="1809" y="7444"/>
                    </a:cubicBezTo>
                    <a:close/>
                    <a:moveTo>
                      <a:pt x="4387" y="1"/>
                    </a:moveTo>
                    <a:cubicBezTo>
                      <a:pt x="3662" y="28"/>
                      <a:pt x="1967" y="142"/>
                      <a:pt x="1973" y="709"/>
                    </a:cubicBezTo>
                    <a:cubicBezTo>
                      <a:pt x="1973" y="753"/>
                      <a:pt x="1978" y="791"/>
                      <a:pt x="1995" y="834"/>
                    </a:cubicBezTo>
                    <a:cubicBezTo>
                      <a:pt x="1559" y="1014"/>
                      <a:pt x="1243" y="1276"/>
                      <a:pt x="1243" y="1641"/>
                    </a:cubicBezTo>
                    <a:cubicBezTo>
                      <a:pt x="1243" y="1722"/>
                      <a:pt x="1259" y="1804"/>
                      <a:pt x="1286" y="1875"/>
                    </a:cubicBezTo>
                    <a:cubicBezTo>
                      <a:pt x="1019" y="2066"/>
                      <a:pt x="883" y="2295"/>
                      <a:pt x="883" y="2567"/>
                    </a:cubicBezTo>
                    <a:cubicBezTo>
                      <a:pt x="883" y="2671"/>
                      <a:pt x="905" y="2774"/>
                      <a:pt x="954" y="2872"/>
                    </a:cubicBezTo>
                    <a:cubicBezTo>
                      <a:pt x="730" y="3030"/>
                      <a:pt x="594" y="3221"/>
                      <a:pt x="594" y="3455"/>
                    </a:cubicBezTo>
                    <a:cubicBezTo>
                      <a:pt x="594" y="3575"/>
                      <a:pt x="632" y="3684"/>
                      <a:pt x="698" y="3782"/>
                    </a:cubicBezTo>
                    <a:cubicBezTo>
                      <a:pt x="551" y="3957"/>
                      <a:pt x="344" y="4278"/>
                      <a:pt x="480" y="4605"/>
                    </a:cubicBezTo>
                    <a:cubicBezTo>
                      <a:pt x="480" y="4616"/>
                      <a:pt x="485" y="4621"/>
                      <a:pt x="491" y="4632"/>
                    </a:cubicBezTo>
                    <a:cubicBezTo>
                      <a:pt x="365" y="4796"/>
                      <a:pt x="207" y="5074"/>
                      <a:pt x="316" y="5357"/>
                    </a:cubicBezTo>
                    <a:cubicBezTo>
                      <a:pt x="327" y="5384"/>
                      <a:pt x="338" y="5406"/>
                      <a:pt x="349" y="5428"/>
                    </a:cubicBezTo>
                    <a:cubicBezTo>
                      <a:pt x="218" y="5624"/>
                      <a:pt x="0" y="6043"/>
                      <a:pt x="196" y="6409"/>
                    </a:cubicBezTo>
                    <a:cubicBezTo>
                      <a:pt x="207" y="6430"/>
                      <a:pt x="224" y="6458"/>
                      <a:pt x="246" y="6479"/>
                    </a:cubicBezTo>
                    <a:cubicBezTo>
                      <a:pt x="158" y="6665"/>
                      <a:pt x="49" y="7013"/>
                      <a:pt x="246" y="7280"/>
                    </a:cubicBezTo>
                    <a:cubicBezTo>
                      <a:pt x="180" y="7460"/>
                      <a:pt x="93" y="7793"/>
                      <a:pt x="256" y="8054"/>
                    </a:cubicBezTo>
                    <a:cubicBezTo>
                      <a:pt x="387" y="8256"/>
                      <a:pt x="632" y="8359"/>
                      <a:pt x="987" y="8359"/>
                    </a:cubicBezTo>
                    <a:lnTo>
                      <a:pt x="1079" y="8359"/>
                    </a:lnTo>
                    <a:cubicBezTo>
                      <a:pt x="1815" y="8327"/>
                      <a:pt x="1951" y="8016"/>
                      <a:pt x="2158" y="7542"/>
                    </a:cubicBezTo>
                    <a:cubicBezTo>
                      <a:pt x="2256" y="7308"/>
                      <a:pt x="2371" y="7079"/>
                      <a:pt x="2507" y="6861"/>
                    </a:cubicBezTo>
                    <a:lnTo>
                      <a:pt x="2550" y="6855"/>
                    </a:lnTo>
                    <a:lnTo>
                      <a:pt x="2545" y="6801"/>
                    </a:lnTo>
                    <a:cubicBezTo>
                      <a:pt x="2719" y="6523"/>
                      <a:pt x="2921" y="6261"/>
                      <a:pt x="3144" y="6022"/>
                    </a:cubicBezTo>
                    <a:cubicBezTo>
                      <a:pt x="4501" y="4540"/>
                      <a:pt x="4370" y="4033"/>
                      <a:pt x="4251" y="3886"/>
                    </a:cubicBezTo>
                    <a:lnTo>
                      <a:pt x="4251" y="3886"/>
                    </a:lnTo>
                    <a:lnTo>
                      <a:pt x="4027" y="4066"/>
                    </a:lnTo>
                    <a:lnTo>
                      <a:pt x="4027" y="4055"/>
                    </a:lnTo>
                    <a:cubicBezTo>
                      <a:pt x="3894" y="4061"/>
                      <a:pt x="3715" y="4066"/>
                      <a:pt x="3510" y="4066"/>
                    </a:cubicBezTo>
                    <a:cubicBezTo>
                      <a:pt x="2681" y="4066"/>
                      <a:pt x="1422" y="3988"/>
                      <a:pt x="1047" y="3630"/>
                    </a:cubicBezTo>
                    <a:cubicBezTo>
                      <a:pt x="992" y="3586"/>
                      <a:pt x="965" y="3521"/>
                      <a:pt x="959" y="3455"/>
                    </a:cubicBezTo>
                    <a:cubicBezTo>
                      <a:pt x="959" y="3341"/>
                      <a:pt x="1041" y="3237"/>
                      <a:pt x="1183" y="3145"/>
                    </a:cubicBezTo>
                    <a:cubicBezTo>
                      <a:pt x="1597" y="3461"/>
                      <a:pt x="2382" y="3532"/>
                      <a:pt x="3024" y="3532"/>
                    </a:cubicBezTo>
                    <a:cubicBezTo>
                      <a:pt x="3351" y="3532"/>
                      <a:pt x="3678" y="3515"/>
                      <a:pt x="4005" y="3477"/>
                    </a:cubicBezTo>
                    <a:lnTo>
                      <a:pt x="3967" y="3117"/>
                    </a:lnTo>
                    <a:cubicBezTo>
                      <a:pt x="3759" y="3140"/>
                      <a:pt x="3411" y="3165"/>
                      <a:pt x="3033" y="3165"/>
                    </a:cubicBezTo>
                    <a:cubicBezTo>
                      <a:pt x="2511" y="3165"/>
                      <a:pt x="1932" y="3118"/>
                      <a:pt x="1575" y="2954"/>
                    </a:cubicBezTo>
                    <a:cubicBezTo>
                      <a:pt x="2011" y="2785"/>
                      <a:pt x="2621" y="2660"/>
                      <a:pt x="3210" y="2583"/>
                    </a:cubicBezTo>
                    <a:cubicBezTo>
                      <a:pt x="3319" y="2589"/>
                      <a:pt x="3422" y="2589"/>
                      <a:pt x="3515" y="2589"/>
                    </a:cubicBezTo>
                    <a:cubicBezTo>
                      <a:pt x="3782" y="2589"/>
                      <a:pt x="3984" y="2578"/>
                      <a:pt x="4043" y="2572"/>
                    </a:cubicBezTo>
                    <a:lnTo>
                      <a:pt x="4022" y="2207"/>
                    </a:lnTo>
                    <a:lnTo>
                      <a:pt x="3978" y="2207"/>
                    </a:lnTo>
                    <a:lnTo>
                      <a:pt x="3973" y="2142"/>
                    </a:lnTo>
                    <a:cubicBezTo>
                      <a:pt x="3831" y="2147"/>
                      <a:pt x="3542" y="2169"/>
                      <a:pt x="3188" y="2207"/>
                    </a:cubicBezTo>
                    <a:cubicBezTo>
                      <a:pt x="2725" y="2191"/>
                      <a:pt x="2207" y="2126"/>
                      <a:pt x="1891" y="1968"/>
                    </a:cubicBezTo>
                    <a:cubicBezTo>
                      <a:pt x="2109" y="1897"/>
                      <a:pt x="2327" y="1837"/>
                      <a:pt x="2556" y="1799"/>
                    </a:cubicBezTo>
                    <a:cubicBezTo>
                      <a:pt x="3024" y="1717"/>
                      <a:pt x="3504" y="1673"/>
                      <a:pt x="3984" y="1663"/>
                    </a:cubicBezTo>
                    <a:lnTo>
                      <a:pt x="3984" y="1297"/>
                    </a:lnTo>
                    <a:cubicBezTo>
                      <a:pt x="3967" y="1297"/>
                      <a:pt x="3793" y="1297"/>
                      <a:pt x="3531" y="1319"/>
                    </a:cubicBezTo>
                    <a:cubicBezTo>
                      <a:pt x="3204" y="1243"/>
                      <a:pt x="2888" y="1139"/>
                      <a:pt x="2583" y="1009"/>
                    </a:cubicBezTo>
                    <a:cubicBezTo>
                      <a:pt x="3171" y="836"/>
                      <a:pt x="3779" y="750"/>
                      <a:pt x="4387" y="750"/>
                    </a:cubicBezTo>
                    <a:cubicBezTo>
                      <a:pt x="4990" y="750"/>
                      <a:pt x="5593" y="835"/>
                      <a:pt x="6179" y="1003"/>
                    </a:cubicBezTo>
                    <a:cubicBezTo>
                      <a:pt x="5874" y="1139"/>
                      <a:pt x="5553" y="1243"/>
                      <a:pt x="5231" y="1314"/>
                    </a:cubicBezTo>
                    <a:cubicBezTo>
                      <a:pt x="4970" y="1303"/>
                      <a:pt x="4795" y="1303"/>
                      <a:pt x="4779" y="1297"/>
                    </a:cubicBezTo>
                    <a:lnTo>
                      <a:pt x="4779" y="1663"/>
                    </a:lnTo>
                    <a:cubicBezTo>
                      <a:pt x="5259" y="1668"/>
                      <a:pt x="5738" y="1712"/>
                      <a:pt x="6207" y="1793"/>
                    </a:cubicBezTo>
                    <a:cubicBezTo>
                      <a:pt x="6436" y="1831"/>
                      <a:pt x="6654" y="1891"/>
                      <a:pt x="6871" y="1962"/>
                    </a:cubicBezTo>
                    <a:cubicBezTo>
                      <a:pt x="6550" y="2120"/>
                      <a:pt x="6038" y="2186"/>
                      <a:pt x="5575" y="2207"/>
                    </a:cubicBezTo>
                    <a:cubicBezTo>
                      <a:pt x="5220" y="2164"/>
                      <a:pt x="4932" y="2142"/>
                      <a:pt x="4790" y="2137"/>
                    </a:cubicBezTo>
                    <a:lnTo>
                      <a:pt x="4790" y="2207"/>
                    </a:lnTo>
                    <a:lnTo>
                      <a:pt x="4746" y="2207"/>
                    </a:lnTo>
                    <a:lnTo>
                      <a:pt x="4719" y="2567"/>
                    </a:lnTo>
                    <a:cubicBezTo>
                      <a:pt x="4779" y="2572"/>
                      <a:pt x="4981" y="2583"/>
                      <a:pt x="5248" y="2583"/>
                    </a:cubicBezTo>
                    <a:cubicBezTo>
                      <a:pt x="5346" y="2583"/>
                      <a:pt x="5449" y="2583"/>
                      <a:pt x="5558" y="2578"/>
                    </a:cubicBezTo>
                    <a:cubicBezTo>
                      <a:pt x="6147" y="2654"/>
                      <a:pt x="6757" y="2780"/>
                      <a:pt x="7198" y="2943"/>
                    </a:cubicBezTo>
                    <a:cubicBezTo>
                      <a:pt x="6840" y="3111"/>
                      <a:pt x="6255" y="3159"/>
                      <a:pt x="5732" y="3159"/>
                    </a:cubicBezTo>
                    <a:cubicBezTo>
                      <a:pt x="5357" y="3159"/>
                      <a:pt x="5013" y="3135"/>
                      <a:pt x="4806" y="3112"/>
                    </a:cubicBezTo>
                    <a:lnTo>
                      <a:pt x="4763" y="3477"/>
                    </a:lnTo>
                    <a:cubicBezTo>
                      <a:pt x="5090" y="3510"/>
                      <a:pt x="5422" y="3526"/>
                      <a:pt x="5749" y="3526"/>
                    </a:cubicBezTo>
                    <a:cubicBezTo>
                      <a:pt x="6387" y="3526"/>
                      <a:pt x="7171" y="3450"/>
                      <a:pt x="7591" y="3134"/>
                    </a:cubicBezTo>
                    <a:cubicBezTo>
                      <a:pt x="7727" y="3226"/>
                      <a:pt x="7814" y="3330"/>
                      <a:pt x="7814" y="3444"/>
                    </a:cubicBezTo>
                    <a:cubicBezTo>
                      <a:pt x="7809" y="3510"/>
                      <a:pt x="7781" y="3575"/>
                      <a:pt x="7727" y="3619"/>
                    </a:cubicBezTo>
                    <a:cubicBezTo>
                      <a:pt x="7348" y="3980"/>
                      <a:pt x="6071" y="4060"/>
                      <a:pt x="5241" y="4060"/>
                    </a:cubicBezTo>
                    <a:cubicBezTo>
                      <a:pt x="5045" y="4060"/>
                      <a:pt x="4875" y="4055"/>
                      <a:pt x="4746" y="4049"/>
                    </a:cubicBezTo>
                    <a:lnTo>
                      <a:pt x="4746" y="4066"/>
                    </a:lnTo>
                    <a:lnTo>
                      <a:pt x="4523" y="3886"/>
                    </a:lnTo>
                    <a:lnTo>
                      <a:pt x="4523" y="3886"/>
                    </a:lnTo>
                    <a:cubicBezTo>
                      <a:pt x="4403" y="4033"/>
                      <a:pt x="4278" y="4540"/>
                      <a:pt x="5635" y="6022"/>
                    </a:cubicBezTo>
                    <a:cubicBezTo>
                      <a:pt x="5858" y="6261"/>
                      <a:pt x="6060" y="6518"/>
                      <a:pt x="6239" y="6790"/>
                    </a:cubicBezTo>
                    <a:lnTo>
                      <a:pt x="6234" y="6850"/>
                    </a:lnTo>
                    <a:lnTo>
                      <a:pt x="6278" y="6855"/>
                    </a:lnTo>
                    <a:cubicBezTo>
                      <a:pt x="6408" y="7073"/>
                      <a:pt x="6523" y="7302"/>
                      <a:pt x="6626" y="7537"/>
                    </a:cubicBezTo>
                    <a:cubicBezTo>
                      <a:pt x="6833" y="8005"/>
                      <a:pt x="6975" y="8316"/>
                      <a:pt x="7705" y="8348"/>
                    </a:cubicBezTo>
                    <a:lnTo>
                      <a:pt x="7798" y="8348"/>
                    </a:lnTo>
                    <a:cubicBezTo>
                      <a:pt x="8152" y="8348"/>
                      <a:pt x="8397" y="8245"/>
                      <a:pt x="8528" y="8038"/>
                    </a:cubicBezTo>
                    <a:cubicBezTo>
                      <a:pt x="8691" y="7776"/>
                      <a:pt x="8604" y="7444"/>
                      <a:pt x="8533" y="7264"/>
                    </a:cubicBezTo>
                    <a:cubicBezTo>
                      <a:pt x="8735" y="7008"/>
                      <a:pt x="8621" y="6654"/>
                      <a:pt x="8539" y="6474"/>
                    </a:cubicBezTo>
                    <a:cubicBezTo>
                      <a:pt x="8555" y="6447"/>
                      <a:pt x="8572" y="6425"/>
                      <a:pt x="8588" y="6398"/>
                    </a:cubicBezTo>
                    <a:cubicBezTo>
                      <a:pt x="8779" y="6033"/>
                      <a:pt x="8561" y="5613"/>
                      <a:pt x="8430" y="5417"/>
                    </a:cubicBezTo>
                    <a:cubicBezTo>
                      <a:pt x="8441" y="5395"/>
                      <a:pt x="8452" y="5373"/>
                      <a:pt x="8463" y="5351"/>
                    </a:cubicBezTo>
                    <a:cubicBezTo>
                      <a:pt x="8572" y="5063"/>
                      <a:pt x="8414" y="4785"/>
                      <a:pt x="8283" y="4627"/>
                    </a:cubicBezTo>
                    <a:cubicBezTo>
                      <a:pt x="8288" y="4616"/>
                      <a:pt x="8294" y="4605"/>
                      <a:pt x="8299" y="4594"/>
                    </a:cubicBezTo>
                    <a:cubicBezTo>
                      <a:pt x="8435" y="4267"/>
                      <a:pt x="8223" y="3946"/>
                      <a:pt x="8076" y="3771"/>
                    </a:cubicBezTo>
                    <a:cubicBezTo>
                      <a:pt x="8141" y="3679"/>
                      <a:pt x="8179" y="3564"/>
                      <a:pt x="8179" y="3450"/>
                    </a:cubicBezTo>
                    <a:cubicBezTo>
                      <a:pt x="8179" y="3215"/>
                      <a:pt x="8043" y="3019"/>
                      <a:pt x="7820" y="2861"/>
                    </a:cubicBezTo>
                    <a:cubicBezTo>
                      <a:pt x="7869" y="2769"/>
                      <a:pt x="7890" y="2665"/>
                      <a:pt x="7890" y="2556"/>
                    </a:cubicBezTo>
                    <a:cubicBezTo>
                      <a:pt x="7890" y="2284"/>
                      <a:pt x="7754" y="2055"/>
                      <a:pt x="7482" y="1870"/>
                    </a:cubicBezTo>
                    <a:cubicBezTo>
                      <a:pt x="7509" y="1793"/>
                      <a:pt x="7525" y="1717"/>
                      <a:pt x="7525" y="1635"/>
                    </a:cubicBezTo>
                    <a:cubicBezTo>
                      <a:pt x="7525" y="1270"/>
                      <a:pt x="7209" y="1009"/>
                      <a:pt x="6773" y="823"/>
                    </a:cubicBezTo>
                    <a:cubicBezTo>
                      <a:pt x="6784" y="785"/>
                      <a:pt x="6795" y="747"/>
                      <a:pt x="6795" y="703"/>
                    </a:cubicBezTo>
                    <a:cubicBezTo>
                      <a:pt x="6795" y="137"/>
                      <a:pt x="5111" y="22"/>
                      <a:pt x="438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2" name="Google Shape;6502;p73"/>
              <p:cNvSpPr/>
              <p:nvPr/>
            </p:nvSpPr>
            <p:spPr>
              <a:xfrm>
                <a:off x="3147586" y="3469828"/>
                <a:ext cx="24135" cy="107004"/>
              </a:xfrm>
              <a:custGeom>
                <a:avLst/>
                <a:gdLst/>
                <a:ahLst/>
                <a:cxnLst/>
                <a:rect l="l" t="t" r="r" b="b"/>
                <a:pathLst>
                  <a:path w="955" h="4234" extrusionOk="0">
                    <a:moveTo>
                      <a:pt x="475" y="0"/>
                    </a:moveTo>
                    <a:cubicBezTo>
                      <a:pt x="475" y="0"/>
                      <a:pt x="208" y="33"/>
                      <a:pt x="137" y="76"/>
                    </a:cubicBezTo>
                    <a:cubicBezTo>
                      <a:pt x="61" y="114"/>
                      <a:pt x="1" y="1101"/>
                      <a:pt x="126" y="1210"/>
                    </a:cubicBezTo>
                    <a:cubicBezTo>
                      <a:pt x="251" y="1313"/>
                      <a:pt x="44" y="1477"/>
                      <a:pt x="55" y="1738"/>
                    </a:cubicBezTo>
                    <a:cubicBezTo>
                      <a:pt x="61" y="2005"/>
                      <a:pt x="126" y="2872"/>
                      <a:pt x="191" y="3013"/>
                    </a:cubicBezTo>
                    <a:cubicBezTo>
                      <a:pt x="251" y="3150"/>
                      <a:pt x="240" y="4234"/>
                      <a:pt x="475" y="4234"/>
                    </a:cubicBezTo>
                    <a:cubicBezTo>
                      <a:pt x="709" y="4234"/>
                      <a:pt x="698" y="3150"/>
                      <a:pt x="764" y="3013"/>
                    </a:cubicBezTo>
                    <a:cubicBezTo>
                      <a:pt x="823" y="2872"/>
                      <a:pt x="889" y="2005"/>
                      <a:pt x="900" y="1738"/>
                    </a:cubicBezTo>
                    <a:cubicBezTo>
                      <a:pt x="911" y="1471"/>
                      <a:pt x="698" y="1313"/>
                      <a:pt x="829" y="1210"/>
                    </a:cubicBezTo>
                    <a:cubicBezTo>
                      <a:pt x="954" y="1101"/>
                      <a:pt x="889" y="120"/>
                      <a:pt x="818" y="71"/>
                    </a:cubicBezTo>
                    <a:cubicBezTo>
                      <a:pt x="742" y="27"/>
                      <a:pt x="475" y="0"/>
                      <a:pt x="4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3" name="Google Shape;6503;p73"/>
              <p:cNvSpPr/>
              <p:nvPr/>
            </p:nvSpPr>
            <p:spPr>
              <a:xfrm>
                <a:off x="3316002" y="3800796"/>
                <a:ext cx="45895" cy="28608"/>
              </a:xfrm>
              <a:custGeom>
                <a:avLst/>
                <a:gdLst/>
                <a:ahLst/>
                <a:cxnLst/>
                <a:rect l="l" t="t" r="r" b="b"/>
                <a:pathLst>
                  <a:path w="1816" h="1132" extrusionOk="0">
                    <a:moveTo>
                      <a:pt x="915" y="0"/>
                    </a:moveTo>
                    <a:cubicBezTo>
                      <a:pt x="708" y="0"/>
                      <a:pt x="488" y="108"/>
                      <a:pt x="295" y="374"/>
                    </a:cubicBezTo>
                    <a:cubicBezTo>
                      <a:pt x="1" y="784"/>
                      <a:pt x="334" y="1132"/>
                      <a:pt x="575" y="1132"/>
                    </a:cubicBezTo>
                    <a:cubicBezTo>
                      <a:pt x="629" y="1132"/>
                      <a:pt x="678" y="1115"/>
                      <a:pt x="715" y="1077"/>
                    </a:cubicBezTo>
                    <a:cubicBezTo>
                      <a:pt x="916" y="870"/>
                      <a:pt x="1537" y="984"/>
                      <a:pt x="1679" y="674"/>
                    </a:cubicBezTo>
                    <a:cubicBezTo>
                      <a:pt x="1815" y="358"/>
                      <a:pt x="1412" y="221"/>
                      <a:pt x="1412" y="221"/>
                    </a:cubicBezTo>
                    <a:cubicBezTo>
                      <a:pt x="1274" y="85"/>
                      <a:pt x="1099" y="0"/>
                      <a:pt x="91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4" name="Google Shape;6504;p73"/>
              <p:cNvSpPr/>
              <p:nvPr/>
            </p:nvSpPr>
            <p:spPr>
              <a:xfrm>
                <a:off x="2997897" y="3645093"/>
                <a:ext cx="37479" cy="23706"/>
              </a:xfrm>
              <a:custGeom>
                <a:avLst/>
                <a:gdLst/>
                <a:ahLst/>
                <a:cxnLst/>
                <a:rect l="l" t="t" r="r" b="b"/>
                <a:pathLst>
                  <a:path w="1483" h="938" extrusionOk="0">
                    <a:moveTo>
                      <a:pt x="568" y="1"/>
                    </a:moveTo>
                    <a:cubicBezTo>
                      <a:pt x="320" y="1"/>
                      <a:pt x="117" y="99"/>
                      <a:pt x="66" y="269"/>
                    </a:cubicBezTo>
                    <a:cubicBezTo>
                      <a:pt x="1" y="503"/>
                      <a:pt x="240" y="781"/>
                      <a:pt x="611" y="890"/>
                    </a:cubicBezTo>
                    <a:cubicBezTo>
                      <a:pt x="716" y="922"/>
                      <a:pt x="820" y="938"/>
                      <a:pt x="917" y="938"/>
                    </a:cubicBezTo>
                    <a:cubicBezTo>
                      <a:pt x="1162" y="938"/>
                      <a:pt x="1361" y="840"/>
                      <a:pt x="1412" y="672"/>
                    </a:cubicBezTo>
                    <a:cubicBezTo>
                      <a:pt x="1483" y="437"/>
                      <a:pt x="1238" y="160"/>
                      <a:pt x="867" y="45"/>
                    </a:cubicBezTo>
                    <a:cubicBezTo>
                      <a:pt x="765" y="15"/>
                      <a:pt x="663" y="1"/>
                      <a:pt x="56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5" name="Google Shape;6505;p73"/>
              <p:cNvSpPr/>
              <p:nvPr/>
            </p:nvSpPr>
            <p:spPr>
              <a:xfrm>
                <a:off x="2968025" y="3658714"/>
                <a:ext cx="65153" cy="151913"/>
              </a:xfrm>
              <a:custGeom>
                <a:avLst/>
                <a:gdLst/>
                <a:ahLst/>
                <a:cxnLst/>
                <a:rect l="l" t="t" r="r" b="b"/>
                <a:pathLst>
                  <a:path w="2578" h="6011" extrusionOk="0">
                    <a:moveTo>
                      <a:pt x="1635" y="1332"/>
                    </a:moveTo>
                    <a:cubicBezTo>
                      <a:pt x="1635" y="1332"/>
                      <a:pt x="1586" y="2770"/>
                      <a:pt x="1471" y="3446"/>
                    </a:cubicBezTo>
                    <a:lnTo>
                      <a:pt x="1471" y="3440"/>
                    </a:lnTo>
                    <a:cubicBezTo>
                      <a:pt x="1357" y="4116"/>
                      <a:pt x="1095" y="5418"/>
                      <a:pt x="1095" y="5418"/>
                    </a:cubicBezTo>
                    <a:cubicBezTo>
                      <a:pt x="1095" y="5418"/>
                      <a:pt x="850" y="4045"/>
                      <a:pt x="1014" y="3135"/>
                    </a:cubicBezTo>
                    <a:cubicBezTo>
                      <a:pt x="1177" y="2225"/>
                      <a:pt x="1635" y="1332"/>
                      <a:pt x="1635" y="1332"/>
                    </a:cubicBezTo>
                    <a:close/>
                    <a:moveTo>
                      <a:pt x="1333" y="0"/>
                    </a:moveTo>
                    <a:cubicBezTo>
                      <a:pt x="1262" y="0"/>
                      <a:pt x="1199" y="23"/>
                      <a:pt x="1155" y="84"/>
                    </a:cubicBezTo>
                    <a:cubicBezTo>
                      <a:pt x="965" y="345"/>
                      <a:pt x="1215" y="1201"/>
                      <a:pt x="861" y="1751"/>
                    </a:cubicBezTo>
                    <a:cubicBezTo>
                      <a:pt x="502" y="2307"/>
                      <a:pt x="442" y="4704"/>
                      <a:pt x="284" y="5004"/>
                    </a:cubicBezTo>
                    <a:cubicBezTo>
                      <a:pt x="131" y="5304"/>
                      <a:pt x="0" y="5734"/>
                      <a:pt x="180" y="5871"/>
                    </a:cubicBezTo>
                    <a:cubicBezTo>
                      <a:pt x="220" y="5899"/>
                      <a:pt x="263" y="5911"/>
                      <a:pt x="309" y="5911"/>
                    </a:cubicBezTo>
                    <a:cubicBezTo>
                      <a:pt x="461" y="5911"/>
                      <a:pt x="642" y="5792"/>
                      <a:pt x="820" y="5792"/>
                    </a:cubicBezTo>
                    <a:cubicBezTo>
                      <a:pt x="834" y="5792"/>
                      <a:pt x="847" y="5793"/>
                      <a:pt x="861" y="5794"/>
                    </a:cubicBezTo>
                    <a:cubicBezTo>
                      <a:pt x="1075" y="5813"/>
                      <a:pt x="1073" y="6010"/>
                      <a:pt x="1242" y="6010"/>
                    </a:cubicBezTo>
                    <a:cubicBezTo>
                      <a:pt x="1267" y="6010"/>
                      <a:pt x="1296" y="6006"/>
                      <a:pt x="1330" y="5996"/>
                    </a:cubicBezTo>
                    <a:cubicBezTo>
                      <a:pt x="1591" y="5920"/>
                      <a:pt x="1531" y="4786"/>
                      <a:pt x="1777" y="4301"/>
                    </a:cubicBezTo>
                    <a:cubicBezTo>
                      <a:pt x="2016" y="3816"/>
                      <a:pt x="2060" y="1114"/>
                      <a:pt x="2365" y="645"/>
                    </a:cubicBezTo>
                    <a:cubicBezTo>
                      <a:pt x="2577" y="319"/>
                      <a:pt x="2413" y="123"/>
                      <a:pt x="2183" y="123"/>
                    </a:cubicBezTo>
                    <a:cubicBezTo>
                      <a:pt x="2082" y="123"/>
                      <a:pt x="1969" y="160"/>
                      <a:pt x="1869" y="242"/>
                    </a:cubicBezTo>
                    <a:cubicBezTo>
                      <a:pt x="1869" y="242"/>
                      <a:pt x="1561" y="0"/>
                      <a:pt x="133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6" name="Google Shape;6506;p73"/>
              <p:cNvSpPr/>
              <p:nvPr/>
            </p:nvSpPr>
            <p:spPr>
              <a:xfrm>
                <a:off x="2997948" y="3820282"/>
                <a:ext cx="10994" cy="25930"/>
              </a:xfrm>
              <a:custGeom>
                <a:avLst/>
                <a:gdLst/>
                <a:ahLst/>
                <a:cxnLst/>
                <a:rect l="l" t="t" r="r" b="b"/>
                <a:pathLst>
                  <a:path w="435" h="1026" extrusionOk="0">
                    <a:moveTo>
                      <a:pt x="177" y="1"/>
                    </a:moveTo>
                    <a:cubicBezTo>
                      <a:pt x="154" y="1"/>
                      <a:pt x="131" y="8"/>
                      <a:pt x="113" y="22"/>
                    </a:cubicBezTo>
                    <a:cubicBezTo>
                      <a:pt x="113" y="22"/>
                      <a:pt x="0" y="1025"/>
                      <a:pt x="211" y="1025"/>
                    </a:cubicBezTo>
                    <a:cubicBezTo>
                      <a:pt x="213" y="1025"/>
                      <a:pt x="215" y="1025"/>
                      <a:pt x="217" y="1025"/>
                    </a:cubicBezTo>
                    <a:cubicBezTo>
                      <a:pt x="435" y="1014"/>
                      <a:pt x="277" y="22"/>
                      <a:pt x="211" y="6"/>
                    </a:cubicBezTo>
                    <a:cubicBezTo>
                      <a:pt x="200" y="2"/>
                      <a:pt x="189" y="1"/>
                      <a:pt x="1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7" name="Google Shape;6507;p73"/>
              <p:cNvSpPr/>
              <p:nvPr/>
            </p:nvSpPr>
            <p:spPr>
              <a:xfrm>
                <a:off x="2999869" y="3845352"/>
                <a:ext cx="10994" cy="25904"/>
              </a:xfrm>
              <a:custGeom>
                <a:avLst/>
                <a:gdLst/>
                <a:ahLst/>
                <a:cxnLst/>
                <a:rect l="l" t="t" r="r" b="b"/>
                <a:pathLst>
                  <a:path w="435" h="1025" extrusionOk="0">
                    <a:moveTo>
                      <a:pt x="173" y="0"/>
                    </a:moveTo>
                    <a:cubicBezTo>
                      <a:pt x="152" y="0"/>
                      <a:pt x="132" y="8"/>
                      <a:pt x="113" y="22"/>
                    </a:cubicBezTo>
                    <a:cubicBezTo>
                      <a:pt x="113" y="22"/>
                      <a:pt x="1" y="1025"/>
                      <a:pt x="212" y="1025"/>
                    </a:cubicBezTo>
                    <a:cubicBezTo>
                      <a:pt x="213" y="1025"/>
                      <a:pt x="215" y="1025"/>
                      <a:pt x="217" y="1025"/>
                    </a:cubicBezTo>
                    <a:cubicBezTo>
                      <a:pt x="435" y="1014"/>
                      <a:pt x="277" y="22"/>
                      <a:pt x="206" y="6"/>
                    </a:cubicBezTo>
                    <a:cubicBezTo>
                      <a:pt x="195" y="2"/>
                      <a:pt x="184" y="0"/>
                      <a:pt x="17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8" name="Google Shape;6508;p73"/>
              <p:cNvSpPr/>
              <p:nvPr/>
            </p:nvSpPr>
            <p:spPr>
              <a:xfrm>
                <a:off x="3001258" y="3869437"/>
                <a:ext cx="10842" cy="25930"/>
              </a:xfrm>
              <a:custGeom>
                <a:avLst/>
                <a:gdLst/>
                <a:ahLst/>
                <a:cxnLst/>
                <a:rect l="l" t="t" r="r" b="b"/>
                <a:pathLst>
                  <a:path w="429" h="1026" extrusionOk="0">
                    <a:moveTo>
                      <a:pt x="172" y="1"/>
                    </a:moveTo>
                    <a:cubicBezTo>
                      <a:pt x="149" y="1"/>
                      <a:pt x="126" y="8"/>
                      <a:pt x="107" y="23"/>
                    </a:cubicBezTo>
                    <a:cubicBezTo>
                      <a:pt x="107" y="23"/>
                      <a:pt x="0" y="1026"/>
                      <a:pt x="206" y="1026"/>
                    </a:cubicBezTo>
                    <a:cubicBezTo>
                      <a:pt x="208" y="1026"/>
                      <a:pt x="209" y="1025"/>
                      <a:pt x="211" y="1025"/>
                    </a:cubicBezTo>
                    <a:cubicBezTo>
                      <a:pt x="429" y="1014"/>
                      <a:pt x="271" y="23"/>
                      <a:pt x="205" y="6"/>
                    </a:cubicBezTo>
                    <a:cubicBezTo>
                      <a:pt x="195" y="3"/>
                      <a:pt x="183" y="1"/>
                      <a:pt x="17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9" name="Google Shape;6509;p73"/>
              <p:cNvSpPr/>
              <p:nvPr/>
            </p:nvSpPr>
            <p:spPr>
              <a:xfrm>
                <a:off x="3124740" y="3316398"/>
                <a:ext cx="31818" cy="31237"/>
              </a:xfrm>
              <a:custGeom>
                <a:avLst/>
                <a:gdLst/>
                <a:ahLst/>
                <a:cxnLst/>
                <a:rect l="l" t="t" r="r" b="b"/>
                <a:pathLst>
                  <a:path w="1259" h="1236" extrusionOk="0">
                    <a:moveTo>
                      <a:pt x="805" y="0"/>
                    </a:moveTo>
                    <a:cubicBezTo>
                      <a:pt x="602" y="0"/>
                      <a:pt x="240" y="105"/>
                      <a:pt x="120" y="241"/>
                    </a:cubicBezTo>
                    <a:cubicBezTo>
                      <a:pt x="0" y="382"/>
                      <a:pt x="0" y="873"/>
                      <a:pt x="87" y="987"/>
                    </a:cubicBezTo>
                    <a:cubicBezTo>
                      <a:pt x="162" y="1085"/>
                      <a:pt x="321" y="1235"/>
                      <a:pt x="505" y="1235"/>
                    </a:cubicBezTo>
                    <a:cubicBezTo>
                      <a:pt x="536" y="1235"/>
                      <a:pt x="567" y="1231"/>
                      <a:pt x="600" y="1221"/>
                    </a:cubicBezTo>
                    <a:cubicBezTo>
                      <a:pt x="817" y="1156"/>
                      <a:pt x="1052" y="687"/>
                      <a:pt x="1155" y="573"/>
                    </a:cubicBezTo>
                    <a:cubicBezTo>
                      <a:pt x="1259" y="459"/>
                      <a:pt x="1128" y="17"/>
                      <a:pt x="834" y="1"/>
                    </a:cubicBezTo>
                    <a:cubicBezTo>
                      <a:pt x="825" y="0"/>
                      <a:pt x="815" y="0"/>
                      <a:pt x="8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0" name="Google Shape;6510;p73"/>
              <p:cNvSpPr/>
              <p:nvPr/>
            </p:nvSpPr>
            <p:spPr>
              <a:xfrm>
                <a:off x="3163710" y="3316398"/>
                <a:ext cx="31970" cy="31085"/>
              </a:xfrm>
              <a:custGeom>
                <a:avLst/>
                <a:gdLst/>
                <a:ahLst/>
                <a:cxnLst/>
                <a:rect l="l" t="t" r="r" b="b"/>
                <a:pathLst>
                  <a:path w="1265" h="1230" extrusionOk="0">
                    <a:moveTo>
                      <a:pt x="454" y="0"/>
                    </a:moveTo>
                    <a:cubicBezTo>
                      <a:pt x="444" y="0"/>
                      <a:pt x="434" y="0"/>
                      <a:pt x="425" y="1"/>
                    </a:cubicBezTo>
                    <a:cubicBezTo>
                      <a:pt x="131" y="17"/>
                      <a:pt x="0" y="459"/>
                      <a:pt x="104" y="573"/>
                    </a:cubicBezTo>
                    <a:cubicBezTo>
                      <a:pt x="207" y="687"/>
                      <a:pt x="442" y="1156"/>
                      <a:pt x="665" y="1216"/>
                    </a:cubicBezTo>
                    <a:cubicBezTo>
                      <a:pt x="697" y="1225"/>
                      <a:pt x="729" y="1230"/>
                      <a:pt x="760" y="1230"/>
                    </a:cubicBezTo>
                    <a:cubicBezTo>
                      <a:pt x="944" y="1230"/>
                      <a:pt x="1103" y="1080"/>
                      <a:pt x="1177" y="982"/>
                    </a:cubicBezTo>
                    <a:cubicBezTo>
                      <a:pt x="1264" y="867"/>
                      <a:pt x="1264" y="382"/>
                      <a:pt x="1139" y="241"/>
                    </a:cubicBezTo>
                    <a:cubicBezTo>
                      <a:pt x="1020" y="105"/>
                      <a:pt x="657" y="0"/>
                      <a:pt x="45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1" name="Google Shape;6511;p73"/>
              <p:cNvSpPr/>
              <p:nvPr/>
            </p:nvSpPr>
            <p:spPr>
              <a:xfrm>
                <a:off x="3148825" y="3340786"/>
                <a:ext cx="23984" cy="19333"/>
              </a:xfrm>
              <a:custGeom>
                <a:avLst/>
                <a:gdLst/>
                <a:ahLst/>
                <a:cxnLst/>
                <a:rect l="l" t="t" r="r" b="b"/>
                <a:pathLst>
                  <a:path w="949" h="765" extrusionOk="0">
                    <a:moveTo>
                      <a:pt x="475" y="0"/>
                    </a:moveTo>
                    <a:cubicBezTo>
                      <a:pt x="355" y="0"/>
                      <a:pt x="1" y="649"/>
                      <a:pt x="208" y="736"/>
                    </a:cubicBezTo>
                    <a:cubicBezTo>
                      <a:pt x="248" y="753"/>
                      <a:pt x="283" y="760"/>
                      <a:pt x="313" y="760"/>
                    </a:cubicBezTo>
                    <a:cubicBezTo>
                      <a:pt x="436" y="760"/>
                      <a:pt x="475" y="643"/>
                      <a:pt x="475" y="643"/>
                    </a:cubicBezTo>
                    <a:cubicBezTo>
                      <a:pt x="475" y="643"/>
                      <a:pt x="514" y="765"/>
                      <a:pt x="639" y="765"/>
                    </a:cubicBezTo>
                    <a:cubicBezTo>
                      <a:pt x="668" y="765"/>
                      <a:pt x="702" y="758"/>
                      <a:pt x="742" y="741"/>
                    </a:cubicBezTo>
                    <a:cubicBezTo>
                      <a:pt x="949" y="654"/>
                      <a:pt x="595" y="0"/>
                      <a:pt x="4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512" name="Google Shape;6512;p73"/>
          <p:cNvGrpSpPr/>
          <p:nvPr/>
        </p:nvGrpSpPr>
        <p:grpSpPr>
          <a:xfrm>
            <a:off x="4707616" y="3256553"/>
            <a:ext cx="447702" cy="1135923"/>
            <a:chOff x="4707616" y="3256553"/>
            <a:chExt cx="447702" cy="1135923"/>
          </a:xfrm>
        </p:grpSpPr>
        <p:sp>
          <p:nvSpPr>
            <p:cNvPr id="6513" name="Google Shape;6513;p73"/>
            <p:cNvSpPr/>
            <p:nvPr/>
          </p:nvSpPr>
          <p:spPr>
            <a:xfrm>
              <a:off x="4707616" y="3256553"/>
              <a:ext cx="447702" cy="1135923"/>
            </a:xfrm>
            <a:custGeom>
              <a:avLst/>
              <a:gdLst/>
              <a:ahLst/>
              <a:cxnLst/>
              <a:rect l="l" t="t" r="r" b="b"/>
              <a:pathLst>
                <a:path w="17715" h="44947" extrusionOk="0">
                  <a:moveTo>
                    <a:pt x="8707" y="1"/>
                  </a:moveTo>
                  <a:cubicBezTo>
                    <a:pt x="7995" y="1"/>
                    <a:pt x="6260" y="235"/>
                    <a:pt x="6588" y="2603"/>
                  </a:cubicBezTo>
                  <a:cubicBezTo>
                    <a:pt x="6588" y="2603"/>
                    <a:pt x="6530" y="2587"/>
                    <a:pt x="6458" y="2587"/>
                  </a:cubicBezTo>
                  <a:cubicBezTo>
                    <a:pt x="6328" y="2587"/>
                    <a:pt x="6156" y="2641"/>
                    <a:pt x="6212" y="2946"/>
                  </a:cubicBezTo>
                  <a:cubicBezTo>
                    <a:pt x="6294" y="3415"/>
                    <a:pt x="6457" y="3965"/>
                    <a:pt x="7040" y="3965"/>
                  </a:cubicBezTo>
                  <a:cubicBezTo>
                    <a:pt x="7040" y="3965"/>
                    <a:pt x="7051" y="4690"/>
                    <a:pt x="7585" y="5022"/>
                  </a:cubicBezTo>
                  <a:cubicBezTo>
                    <a:pt x="7585" y="5022"/>
                    <a:pt x="7716" y="5720"/>
                    <a:pt x="7618" y="5851"/>
                  </a:cubicBezTo>
                  <a:cubicBezTo>
                    <a:pt x="7525" y="5982"/>
                    <a:pt x="5749" y="7224"/>
                    <a:pt x="5166" y="7278"/>
                  </a:cubicBezTo>
                  <a:cubicBezTo>
                    <a:pt x="4588" y="7338"/>
                    <a:pt x="2796" y="7758"/>
                    <a:pt x="2774" y="9725"/>
                  </a:cubicBezTo>
                  <a:cubicBezTo>
                    <a:pt x="2752" y="11687"/>
                    <a:pt x="2621" y="12259"/>
                    <a:pt x="2441" y="12542"/>
                  </a:cubicBezTo>
                  <a:cubicBezTo>
                    <a:pt x="2267" y="12825"/>
                    <a:pt x="2147" y="14640"/>
                    <a:pt x="2191" y="15485"/>
                  </a:cubicBezTo>
                  <a:cubicBezTo>
                    <a:pt x="2240" y="16324"/>
                    <a:pt x="1390" y="18422"/>
                    <a:pt x="1542" y="20874"/>
                  </a:cubicBezTo>
                  <a:cubicBezTo>
                    <a:pt x="1542" y="20874"/>
                    <a:pt x="665" y="21691"/>
                    <a:pt x="594" y="22334"/>
                  </a:cubicBezTo>
                  <a:cubicBezTo>
                    <a:pt x="523" y="22971"/>
                    <a:pt x="0" y="23838"/>
                    <a:pt x="60" y="23958"/>
                  </a:cubicBezTo>
                  <a:cubicBezTo>
                    <a:pt x="87" y="24009"/>
                    <a:pt x="166" y="24037"/>
                    <a:pt x="260" y="24037"/>
                  </a:cubicBezTo>
                  <a:cubicBezTo>
                    <a:pt x="376" y="24037"/>
                    <a:pt x="515" y="23994"/>
                    <a:pt x="605" y="23898"/>
                  </a:cubicBezTo>
                  <a:cubicBezTo>
                    <a:pt x="769" y="23718"/>
                    <a:pt x="1030" y="23386"/>
                    <a:pt x="1030" y="23386"/>
                  </a:cubicBezTo>
                  <a:lnTo>
                    <a:pt x="1030" y="23386"/>
                  </a:lnTo>
                  <a:cubicBezTo>
                    <a:pt x="1030" y="23386"/>
                    <a:pt x="474" y="25511"/>
                    <a:pt x="758" y="25603"/>
                  </a:cubicBezTo>
                  <a:cubicBezTo>
                    <a:pt x="769" y="25607"/>
                    <a:pt x="781" y="25609"/>
                    <a:pt x="792" y="25609"/>
                  </a:cubicBezTo>
                  <a:cubicBezTo>
                    <a:pt x="1101" y="25609"/>
                    <a:pt x="1317" y="24295"/>
                    <a:pt x="1422" y="24143"/>
                  </a:cubicBezTo>
                  <a:cubicBezTo>
                    <a:pt x="1441" y="24117"/>
                    <a:pt x="1456" y="24106"/>
                    <a:pt x="1468" y="24106"/>
                  </a:cubicBezTo>
                  <a:cubicBezTo>
                    <a:pt x="1530" y="24106"/>
                    <a:pt x="1525" y="24383"/>
                    <a:pt x="1493" y="24546"/>
                  </a:cubicBezTo>
                  <a:cubicBezTo>
                    <a:pt x="1451" y="24741"/>
                    <a:pt x="1378" y="25771"/>
                    <a:pt x="1600" y="25771"/>
                  </a:cubicBezTo>
                  <a:cubicBezTo>
                    <a:pt x="1608" y="25771"/>
                    <a:pt x="1616" y="25769"/>
                    <a:pt x="1624" y="25767"/>
                  </a:cubicBezTo>
                  <a:cubicBezTo>
                    <a:pt x="1851" y="25701"/>
                    <a:pt x="1928" y="24271"/>
                    <a:pt x="2034" y="24271"/>
                  </a:cubicBezTo>
                  <a:cubicBezTo>
                    <a:pt x="2042" y="24271"/>
                    <a:pt x="2051" y="24280"/>
                    <a:pt x="2060" y="24301"/>
                  </a:cubicBezTo>
                  <a:cubicBezTo>
                    <a:pt x="2180" y="24573"/>
                    <a:pt x="2000" y="25592"/>
                    <a:pt x="2169" y="25625"/>
                  </a:cubicBezTo>
                  <a:cubicBezTo>
                    <a:pt x="2183" y="25628"/>
                    <a:pt x="2195" y="25629"/>
                    <a:pt x="2207" y="25629"/>
                  </a:cubicBezTo>
                  <a:cubicBezTo>
                    <a:pt x="2334" y="25629"/>
                    <a:pt x="2346" y="25475"/>
                    <a:pt x="2371" y="25380"/>
                  </a:cubicBezTo>
                  <a:cubicBezTo>
                    <a:pt x="2396" y="25279"/>
                    <a:pt x="2346" y="24133"/>
                    <a:pt x="2444" y="24133"/>
                  </a:cubicBezTo>
                  <a:cubicBezTo>
                    <a:pt x="2451" y="24133"/>
                    <a:pt x="2459" y="24140"/>
                    <a:pt x="2469" y="24154"/>
                  </a:cubicBezTo>
                  <a:cubicBezTo>
                    <a:pt x="2599" y="24350"/>
                    <a:pt x="2523" y="25353"/>
                    <a:pt x="2632" y="25385"/>
                  </a:cubicBezTo>
                  <a:cubicBezTo>
                    <a:pt x="2632" y="25385"/>
                    <a:pt x="2671" y="25404"/>
                    <a:pt x="2719" y="25404"/>
                  </a:cubicBezTo>
                  <a:cubicBezTo>
                    <a:pt x="2796" y="25404"/>
                    <a:pt x="2895" y="25356"/>
                    <a:pt x="2888" y="25107"/>
                  </a:cubicBezTo>
                  <a:cubicBezTo>
                    <a:pt x="2877" y="24704"/>
                    <a:pt x="3024" y="22966"/>
                    <a:pt x="3030" y="22563"/>
                  </a:cubicBezTo>
                  <a:cubicBezTo>
                    <a:pt x="3041" y="22007"/>
                    <a:pt x="2725" y="21228"/>
                    <a:pt x="2812" y="21097"/>
                  </a:cubicBezTo>
                  <a:cubicBezTo>
                    <a:pt x="2894" y="20966"/>
                    <a:pt x="3509" y="18950"/>
                    <a:pt x="3782" y="18133"/>
                  </a:cubicBezTo>
                  <a:cubicBezTo>
                    <a:pt x="4054" y="17315"/>
                    <a:pt x="4054" y="15185"/>
                    <a:pt x="4218" y="14912"/>
                  </a:cubicBezTo>
                  <a:cubicBezTo>
                    <a:pt x="4351" y="14693"/>
                    <a:pt x="4644" y="13388"/>
                    <a:pt x="4850" y="13388"/>
                  </a:cubicBezTo>
                  <a:cubicBezTo>
                    <a:pt x="4905" y="13388"/>
                    <a:pt x="4954" y="13481"/>
                    <a:pt x="4992" y="13714"/>
                  </a:cubicBezTo>
                  <a:cubicBezTo>
                    <a:pt x="5166" y="14814"/>
                    <a:pt x="5438" y="17517"/>
                    <a:pt x="5357" y="18111"/>
                  </a:cubicBezTo>
                  <a:cubicBezTo>
                    <a:pt x="5275" y="18705"/>
                    <a:pt x="5035" y="19724"/>
                    <a:pt x="5095" y="20301"/>
                  </a:cubicBezTo>
                  <a:cubicBezTo>
                    <a:pt x="5155" y="20884"/>
                    <a:pt x="4534" y="22067"/>
                    <a:pt x="4425" y="23418"/>
                  </a:cubicBezTo>
                  <a:cubicBezTo>
                    <a:pt x="4316" y="24770"/>
                    <a:pt x="4550" y="28311"/>
                    <a:pt x="4752" y="29227"/>
                  </a:cubicBezTo>
                  <a:cubicBezTo>
                    <a:pt x="4953" y="30137"/>
                    <a:pt x="4316" y="32060"/>
                    <a:pt x="4245" y="32447"/>
                  </a:cubicBezTo>
                  <a:cubicBezTo>
                    <a:pt x="4174" y="32840"/>
                    <a:pt x="4185" y="33929"/>
                    <a:pt x="4103" y="35330"/>
                  </a:cubicBezTo>
                  <a:cubicBezTo>
                    <a:pt x="4016" y="36730"/>
                    <a:pt x="4458" y="39760"/>
                    <a:pt x="4289" y="40283"/>
                  </a:cubicBezTo>
                  <a:cubicBezTo>
                    <a:pt x="4125" y="40806"/>
                    <a:pt x="1259" y="44032"/>
                    <a:pt x="1613" y="44538"/>
                  </a:cubicBezTo>
                  <a:cubicBezTo>
                    <a:pt x="1802" y="44809"/>
                    <a:pt x="2158" y="44946"/>
                    <a:pt x="2522" y="44946"/>
                  </a:cubicBezTo>
                  <a:cubicBezTo>
                    <a:pt x="2839" y="44946"/>
                    <a:pt x="3164" y="44842"/>
                    <a:pt x="3390" y="44631"/>
                  </a:cubicBezTo>
                  <a:cubicBezTo>
                    <a:pt x="3874" y="44184"/>
                    <a:pt x="4599" y="43520"/>
                    <a:pt x="4964" y="43236"/>
                  </a:cubicBezTo>
                  <a:cubicBezTo>
                    <a:pt x="5335" y="42947"/>
                    <a:pt x="6185" y="42795"/>
                    <a:pt x="6054" y="41089"/>
                  </a:cubicBezTo>
                  <a:cubicBezTo>
                    <a:pt x="6054" y="41089"/>
                    <a:pt x="5831" y="38550"/>
                    <a:pt x="6615" y="36872"/>
                  </a:cubicBezTo>
                  <a:cubicBezTo>
                    <a:pt x="7395" y="35188"/>
                    <a:pt x="7040" y="32840"/>
                    <a:pt x="7122" y="32082"/>
                  </a:cubicBezTo>
                  <a:cubicBezTo>
                    <a:pt x="7204" y="31325"/>
                    <a:pt x="7280" y="30093"/>
                    <a:pt x="7738" y="29216"/>
                  </a:cubicBezTo>
                  <a:cubicBezTo>
                    <a:pt x="8119" y="28491"/>
                    <a:pt x="8582" y="25936"/>
                    <a:pt x="8855" y="25058"/>
                  </a:cubicBezTo>
                  <a:cubicBezTo>
                    <a:pt x="9127" y="25936"/>
                    <a:pt x="9585" y="28491"/>
                    <a:pt x="9966" y="29216"/>
                  </a:cubicBezTo>
                  <a:cubicBezTo>
                    <a:pt x="10430" y="30093"/>
                    <a:pt x="10500" y="31325"/>
                    <a:pt x="10588" y="32082"/>
                  </a:cubicBezTo>
                  <a:cubicBezTo>
                    <a:pt x="10669" y="32840"/>
                    <a:pt x="10315" y="35188"/>
                    <a:pt x="11094" y="36872"/>
                  </a:cubicBezTo>
                  <a:cubicBezTo>
                    <a:pt x="11879" y="38556"/>
                    <a:pt x="11650" y="41089"/>
                    <a:pt x="11650" y="41089"/>
                  </a:cubicBezTo>
                  <a:cubicBezTo>
                    <a:pt x="11519" y="42789"/>
                    <a:pt x="12375" y="42947"/>
                    <a:pt x="12740" y="43236"/>
                  </a:cubicBezTo>
                  <a:cubicBezTo>
                    <a:pt x="13111" y="43520"/>
                    <a:pt x="13830" y="44184"/>
                    <a:pt x="14320" y="44631"/>
                  </a:cubicBezTo>
                  <a:cubicBezTo>
                    <a:pt x="14546" y="44842"/>
                    <a:pt x="14870" y="44946"/>
                    <a:pt x="15188" y="44946"/>
                  </a:cubicBezTo>
                  <a:cubicBezTo>
                    <a:pt x="15552" y="44946"/>
                    <a:pt x="15907" y="44809"/>
                    <a:pt x="16097" y="44538"/>
                  </a:cubicBezTo>
                  <a:cubicBezTo>
                    <a:pt x="16451" y="44026"/>
                    <a:pt x="13585" y="40806"/>
                    <a:pt x="13416" y="40283"/>
                  </a:cubicBezTo>
                  <a:cubicBezTo>
                    <a:pt x="13252" y="39760"/>
                    <a:pt x="13688" y="36730"/>
                    <a:pt x="13606" y="35330"/>
                  </a:cubicBezTo>
                  <a:cubicBezTo>
                    <a:pt x="13525" y="33929"/>
                    <a:pt x="13541" y="32840"/>
                    <a:pt x="13465" y="32447"/>
                  </a:cubicBezTo>
                  <a:cubicBezTo>
                    <a:pt x="13394" y="32060"/>
                    <a:pt x="12756" y="30137"/>
                    <a:pt x="12958" y="29227"/>
                  </a:cubicBezTo>
                  <a:cubicBezTo>
                    <a:pt x="13160" y="28311"/>
                    <a:pt x="13394" y="24770"/>
                    <a:pt x="13285" y="23418"/>
                  </a:cubicBezTo>
                  <a:cubicBezTo>
                    <a:pt x="13176" y="22067"/>
                    <a:pt x="12555" y="20884"/>
                    <a:pt x="12615" y="20301"/>
                  </a:cubicBezTo>
                  <a:cubicBezTo>
                    <a:pt x="12669" y="19724"/>
                    <a:pt x="12435" y="18705"/>
                    <a:pt x="12353" y="18111"/>
                  </a:cubicBezTo>
                  <a:cubicBezTo>
                    <a:pt x="12266" y="17517"/>
                    <a:pt x="12544" y="14814"/>
                    <a:pt x="12718" y="13714"/>
                  </a:cubicBezTo>
                  <a:cubicBezTo>
                    <a:pt x="12756" y="13482"/>
                    <a:pt x="12805" y="13389"/>
                    <a:pt x="12860" y="13389"/>
                  </a:cubicBezTo>
                  <a:cubicBezTo>
                    <a:pt x="13066" y="13389"/>
                    <a:pt x="13359" y="14697"/>
                    <a:pt x="13492" y="14912"/>
                  </a:cubicBezTo>
                  <a:cubicBezTo>
                    <a:pt x="13655" y="15185"/>
                    <a:pt x="13655" y="17315"/>
                    <a:pt x="13928" y="18133"/>
                  </a:cubicBezTo>
                  <a:cubicBezTo>
                    <a:pt x="14200" y="18950"/>
                    <a:pt x="14811" y="20966"/>
                    <a:pt x="14898" y="21097"/>
                  </a:cubicBezTo>
                  <a:cubicBezTo>
                    <a:pt x="14985" y="21228"/>
                    <a:pt x="14527" y="21893"/>
                    <a:pt x="14783" y="23342"/>
                  </a:cubicBezTo>
                  <a:cubicBezTo>
                    <a:pt x="14865" y="23925"/>
                    <a:pt x="14903" y="24513"/>
                    <a:pt x="14898" y="25102"/>
                  </a:cubicBezTo>
                  <a:cubicBezTo>
                    <a:pt x="14891" y="25359"/>
                    <a:pt x="14966" y="25406"/>
                    <a:pt x="15021" y="25406"/>
                  </a:cubicBezTo>
                  <a:cubicBezTo>
                    <a:pt x="15053" y="25406"/>
                    <a:pt x="15078" y="25391"/>
                    <a:pt x="15078" y="25391"/>
                  </a:cubicBezTo>
                  <a:cubicBezTo>
                    <a:pt x="15187" y="25353"/>
                    <a:pt x="15143" y="24230"/>
                    <a:pt x="15279" y="24029"/>
                  </a:cubicBezTo>
                  <a:cubicBezTo>
                    <a:pt x="15288" y="24015"/>
                    <a:pt x="15296" y="24008"/>
                    <a:pt x="15303" y="24008"/>
                  </a:cubicBezTo>
                  <a:cubicBezTo>
                    <a:pt x="15403" y="24008"/>
                    <a:pt x="15319" y="25278"/>
                    <a:pt x="15339" y="25374"/>
                  </a:cubicBezTo>
                  <a:cubicBezTo>
                    <a:pt x="15364" y="25474"/>
                    <a:pt x="15375" y="25629"/>
                    <a:pt x="15507" y="25629"/>
                  </a:cubicBezTo>
                  <a:cubicBezTo>
                    <a:pt x="15519" y="25629"/>
                    <a:pt x="15532" y="25628"/>
                    <a:pt x="15546" y="25625"/>
                  </a:cubicBezTo>
                  <a:cubicBezTo>
                    <a:pt x="15715" y="25587"/>
                    <a:pt x="15552" y="24383"/>
                    <a:pt x="15672" y="24110"/>
                  </a:cubicBezTo>
                  <a:cubicBezTo>
                    <a:pt x="15680" y="24092"/>
                    <a:pt x="15688" y="24083"/>
                    <a:pt x="15695" y="24083"/>
                  </a:cubicBezTo>
                  <a:cubicBezTo>
                    <a:pt x="15799" y="24083"/>
                    <a:pt x="15858" y="25701"/>
                    <a:pt x="16091" y="25767"/>
                  </a:cubicBezTo>
                  <a:cubicBezTo>
                    <a:pt x="16099" y="25769"/>
                    <a:pt x="16106" y="25770"/>
                    <a:pt x="16113" y="25770"/>
                  </a:cubicBezTo>
                  <a:cubicBezTo>
                    <a:pt x="16331" y="25770"/>
                    <a:pt x="16254" y="24741"/>
                    <a:pt x="16222" y="24546"/>
                  </a:cubicBezTo>
                  <a:cubicBezTo>
                    <a:pt x="16189" y="24377"/>
                    <a:pt x="16225" y="23997"/>
                    <a:pt x="16305" y="23997"/>
                  </a:cubicBezTo>
                  <a:cubicBezTo>
                    <a:pt x="16318" y="23997"/>
                    <a:pt x="16332" y="24007"/>
                    <a:pt x="16347" y="24029"/>
                  </a:cubicBezTo>
                  <a:cubicBezTo>
                    <a:pt x="16448" y="24178"/>
                    <a:pt x="16752" y="25600"/>
                    <a:pt x="16944" y="25600"/>
                  </a:cubicBezTo>
                  <a:cubicBezTo>
                    <a:pt x="16949" y="25600"/>
                    <a:pt x="16953" y="25599"/>
                    <a:pt x="16957" y="25598"/>
                  </a:cubicBezTo>
                  <a:cubicBezTo>
                    <a:pt x="17246" y="25494"/>
                    <a:pt x="16685" y="23386"/>
                    <a:pt x="16685" y="23386"/>
                  </a:cubicBezTo>
                  <a:lnTo>
                    <a:pt x="16685" y="23386"/>
                  </a:lnTo>
                  <a:cubicBezTo>
                    <a:pt x="16685" y="23386"/>
                    <a:pt x="16941" y="23718"/>
                    <a:pt x="17110" y="23892"/>
                  </a:cubicBezTo>
                  <a:cubicBezTo>
                    <a:pt x="17200" y="23991"/>
                    <a:pt x="17338" y="24036"/>
                    <a:pt x="17454" y="24036"/>
                  </a:cubicBezTo>
                  <a:cubicBezTo>
                    <a:pt x="17548" y="24036"/>
                    <a:pt x="17628" y="24006"/>
                    <a:pt x="17655" y="23952"/>
                  </a:cubicBezTo>
                  <a:cubicBezTo>
                    <a:pt x="17715" y="23832"/>
                    <a:pt x="17186" y="22971"/>
                    <a:pt x="17116" y="22334"/>
                  </a:cubicBezTo>
                  <a:cubicBezTo>
                    <a:pt x="17045" y="21691"/>
                    <a:pt x="16167" y="20874"/>
                    <a:pt x="16167" y="20874"/>
                  </a:cubicBezTo>
                  <a:cubicBezTo>
                    <a:pt x="16320" y="18422"/>
                    <a:pt x="15464" y="16324"/>
                    <a:pt x="15514" y="15485"/>
                  </a:cubicBezTo>
                  <a:cubicBezTo>
                    <a:pt x="15563" y="14640"/>
                    <a:pt x="15448" y="12825"/>
                    <a:pt x="15268" y="12542"/>
                  </a:cubicBezTo>
                  <a:cubicBezTo>
                    <a:pt x="15083" y="12259"/>
                    <a:pt x="14958" y="11692"/>
                    <a:pt x="14930" y="9725"/>
                  </a:cubicBezTo>
                  <a:cubicBezTo>
                    <a:pt x="14909" y="7758"/>
                    <a:pt x="13121" y="7338"/>
                    <a:pt x="12538" y="7278"/>
                  </a:cubicBezTo>
                  <a:cubicBezTo>
                    <a:pt x="11961" y="7224"/>
                    <a:pt x="10179" y="5976"/>
                    <a:pt x="10086" y="5851"/>
                  </a:cubicBezTo>
                  <a:cubicBezTo>
                    <a:pt x="9994" y="5725"/>
                    <a:pt x="10124" y="5022"/>
                    <a:pt x="10124" y="5022"/>
                  </a:cubicBezTo>
                  <a:cubicBezTo>
                    <a:pt x="10658" y="4690"/>
                    <a:pt x="10669" y="3965"/>
                    <a:pt x="10669" y="3965"/>
                  </a:cubicBezTo>
                  <a:cubicBezTo>
                    <a:pt x="11247" y="3965"/>
                    <a:pt x="11416" y="3420"/>
                    <a:pt x="11498" y="2946"/>
                  </a:cubicBezTo>
                  <a:cubicBezTo>
                    <a:pt x="11546" y="2641"/>
                    <a:pt x="11378" y="2585"/>
                    <a:pt x="11249" y="2585"/>
                  </a:cubicBezTo>
                  <a:cubicBezTo>
                    <a:pt x="11176" y="2585"/>
                    <a:pt x="11116" y="2603"/>
                    <a:pt x="11116" y="2603"/>
                  </a:cubicBezTo>
                  <a:cubicBezTo>
                    <a:pt x="11449" y="235"/>
                    <a:pt x="9710" y="1"/>
                    <a:pt x="9002" y="1"/>
                  </a:cubicBezTo>
                  <a:cubicBezTo>
                    <a:pt x="8946" y="1"/>
                    <a:pt x="8896" y="2"/>
                    <a:pt x="8855" y="4"/>
                  </a:cubicBezTo>
                  <a:cubicBezTo>
                    <a:pt x="8813" y="2"/>
                    <a:pt x="8763" y="1"/>
                    <a:pt x="870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14" name="Google Shape;6514;p73"/>
            <p:cNvGrpSpPr/>
            <p:nvPr/>
          </p:nvGrpSpPr>
          <p:grpSpPr>
            <a:xfrm>
              <a:off x="4724641" y="3320695"/>
              <a:ext cx="412877" cy="1031270"/>
              <a:chOff x="4724641" y="3320695"/>
              <a:chExt cx="412877" cy="1031270"/>
            </a:xfrm>
          </p:grpSpPr>
          <p:sp>
            <p:nvSpPr>
              <p:cNvPr id="6515" name="Google Shape;6515;p73"/>
              <p:cNvSpPr/>
              <p:nvPr/>
            </p:nvSpPr>
            <p:spPr>
              <a:xfrm>
                <a:off x="4923763" y="3572333"/>
                <a:ext cx="18474" cy="141678"/>
              </a:xfrm>
              <a:custGeom>
                <a:avLst/>
                <a:gdLst/>
                <a:ahLst/>
                <a:cxnLst/>
                <a:rect l="l" t="t" r="r" b="b"/>
                <a:pathLst>
                  <a:path w="731" h="5606" extrusionOk="0">
                    <a:moveTo>
                      <a:pt x="403" y="1"/>
                    </a:moveTo>
                    <a:cubicBezTo>
                      <a:pt x="278" y="1"/>
                      <a:pt x="145" y="88"/>
                      <a:pt x="148" y="249"/>
                    </a:cubicBezTo>
                    <a:cubicBezTo>
                      <a:pt x="153" y="821"/>
                      <a:pt x="191" y="1388"/>
                      <a:pt x="229" y="1960"/>
                    </a:cubicBezTo>
                    <a:cubicBezTo>
                      <a:pt x="153" y="1949"/>
                      <a:pt x="77" y="1943"/>
                      <a:pt x="1" y="1932"/>
                    </a:cubicBezTo>
                    <a:lnTo>
                      <a:pt x="1" y="2554"/>
                    </a:lnTo>
                    <a:cubicBezTo>
                      <a:pt x="88" y="2515"/>
                      <a:pt x="175" y="2483"/>
                      <a:pt x="262" y="2445"/>
                    </a:cubicBezTo>
                    <a:cubicBezTo>
                      <a:pt x="268" y="2559"/>
                      <a:pt x="273" y="2679"/>
                      <a:pt x="279" y="2793"/>
                    </a:cubicBezTo>
                    <a:cubicBezTo>
                      <a:pt x="317" y="3567"/>
                      <a:pt x="366" y="4395"/>
                      <a:pt x="159" y="5147"/>
                    </a:cubicBezTo>
                    <a:lnTo>
                      <a:pt x="355" y="5147"/>
                    </a:lnTo>
                    <a:lnTo>
                      <a:pt x="355" y="5605"/>
                    </a:lnTo>
                    <a:cubicBezTo>
                      <a:pt x="393" y="5507"/>
                      <a:pt x="437" y="5409"/>
                      <a:pt x="469" y="5311"/>
                    </a:cubicBezTo>
                    <a:cubicBezTo>
                      <a:pt x="731" y="4559"/>
                      <a:pt x="682" y="3676"/>
                      <a:pt x="682" y="2891"/>
                    </a:cubicBezTo>
                    <a:cubicBezTo>
                      <a:pt x="682" y="2668"/>
                      <a:pt x="676" y="2450"/>
                      <a:pt x="671" y="2232"/>
                    </a:cubicBezTo>
                    <a:cubicBezTo>
                      <a:pt x="720" y="2167"/>
                      <a:pt x="720" y="2080"/>
                      <a:pt x="665" y="2020"/>
                    </a:cubicBezTo>
                    <a:cubicBezTo>
                      <a:pt x="644" y="1415"/>
                      <a:pt x="611" y="810"/>
                      <a:pt x="611" y="205"/>
                    </a:cubicBezTo>
                    <a:cubicBezTo>
                      <a:pt x="611" y="66"/>
                      <a:pt x="510" y="1"/>
                      <a:pt x="40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6" name="Google Shape;6516;p73"/>
              <p:cNvSpPr/>
              <p:nvPr/>
            </p:nvSpPr>
            <p:spPr>
              <a:xfrm>
                <a:off x="4931193" y="3678983"/>
                <a:ext cx="72734" cy="148375"/>
              </a:xfrm>
              <a:custGeom>
                <a:avLst/>
                <a:gdLst/>
                <a:ahLst/>
                <a:cxnLst/>
                <a:rect l="l" t="t" r="r" b="b"/>
                <a:pathLst>
                  <a:path w="2878" h="5871" extrusionOk="0">
                    <a:moveTo>
                      <a:pt x="6" y="1"/>
                    </a:moveTo>
                    <a:cubicBezTo>
                      <a:pt x="28" y="377"/>
                      <a:pt x="1" y="742"/>
                      <a:pt x="115" y="1085"/>
                    </a:cubicBezTo>
                    <a:cubicBezTo>
                      <a:pt x="301" y="1619"/>
                      <a:pt x="595" y="2099"/>
                      <a:pt x="884" y="2584"/>
                    </a:cubicBezTo>
                    <a:cubicBezTo>
                      <a:pt x="867" y="2791"/>
                      <a:pt x="884" y="2992"/>
                      <a:pt x="878" y="3200"/>
                    </a:cubicBezTo>
                    <a:cubicBezTo>
                      <a:pt x="878" y="3418"/>
                      <a:pt x="845" y="3635"/>
                      <a:pt x="851" y="3853"/>
                    </a:cubicBezTo>
                    <a:cubicBezTo>
                      <a:pt x="851" y="3872"/>
                      <a:pt x="866" y="3884"/>
                      <a:pt x="880" y="3884"/>
                    </a:cubicBezTo>
                    <a:cubicBezTo>
                      <a:pt x="891" y="3884"/>
                      <a:pt x="901" y="3878"/>
                      <a:pt x="905" y="3864"/>
                    </a:cubicBezTo>
                    <a:cubicBezTo>
                      <a:pt x="1031" y="3614"/>
                      <a:pt x="1085" y="3276"/>
                      <a:pt x="1102" y="2954"/>
                    </a:cubicBezTo>
                    <a:cubicBezTo>
                      <a:pt x="1151" y="3036"/>
                      <a:pt x="1194" y="3118"/>
                      <a:pt x="1238" y="3200"/>
                    </a:cubicBezTo>
                    <a:cubicBezTo>
                      <a:pt x="1439" y="3554"/>
                      <a:pt x="1608" y="3919"/>
                      <a:pt x="1745" y="4300"/>
                    </a:cubicBezTo>
                    <a:cubicBezTo>
                      <a:pt x="1892" y="4753"/>
                      <a:pt x="1864" y="5205"/>
                      <a:pt x="1913" y="5668"/>
                    </a:cubicBezTo>
                    <a:cubicBezTo>
                      <a:pt x="1916" y="5709"/>
                      <a:pt x="1945" y="5727"/>
                      <a:pt x="1975" y="5727"/>
                    </a:cubicBezTo>
                    <a:cubicBezTo>
                      <a:pt x="2010" y="5727"/>
                      <a:pt x="2047" y="5703"/>
                      <a:pt x="2050" y="5662"/>
                    </a:cubicBezTo>
                    <a:cubicBezTo>
                      <a:pt x="2061" y="5592"/>
                      <a:pt x="2077" y="5499"/>
                      <a:pt x="2088" y="5417"/>
                    </a:cubicBezTo>
                    <a:cubicBezTo>
                      <a:pt x="2197" y="5608"/>
                      <a:pt x="2360" y="5766"/>
                      <a:pt x="2562" y="5864"/>
                    </a:cubicBezTo>
                    <a:cubicBezTo>
                      <a:pt x="2571" y="5868"/>
                      <a:pt x="2580" y="5870"/>
                      <a:pt x="2589" y="5870"/>
                    </a:cubicBezTo>
                    <a:cubicBezTo>
                      <a:pt x="2644" y="5870"/>
                      <a:pt x="2674" y="5787"/>
                      <a:pt x="2622" y="5744"/>
                    </a:cubicBezTo>
                    <a:cubicBezTo>
                      <a:pt x="2437" y="5597"/>
                      <a:pt x="2344" y="5412"/>
                      <a:pt x="2257" y="5216"/>
                    </a:cubicBezTo>
                    <a:lnTo>
                      <a:pt x="2257" y="5216"/>
                    </a:lnTo>
                    <a:cubicBezTo>
                      <a:pt x="2378" y="5256"/>
                      <a:pt x="2505" y="5279"/>
                      <a:pt x="2634" y="5279"/>
                    </a:cubicBezTo>
                    <a:cubicBezTo>
                      <a:pt x="2679" y="5279"/>
                      <a:pt x="2724" y="5276"/>
                      <a:pt x="2769" y="5270"/>
                    </a:cubicBezTo>
                    <a:cubicBezTo>
                      <a:pt x="2878" y="5259"/>
                      <a:pt x="2862" y="5096"/>
                      <a:pt x="2764" y="5085"/>
                    </a:cubicBezTo>
                    <a:cubicBezTo>
                      <a:pt x="2535" y="5052"/>
                      <a:pt x="2322" y="4998"/>
                      <a:pt x="2159" y="4829"/>
                    </a:cubicBezTo>
                    <a:cubicBezTo>
                      <a:pt x="2148" y="4818"/>
                      <a:pt x="2137" y="4807"/>
                      <a:pt x="2126" y="4802"/>
                    </a:cubicBezTo>
                    <a:cubicBezTo>
                      <a:pt x="2126" y="4693"/>
                      <a:pt x="2110" y="4578"/>
                      <a:pt x="2082" y="4475"/>
                    </a:cubicBezTo>
                    <a:cubicBezTo>
                      <a:pt x="1995" y="4093"/>
                      <a:pt x="1864" y="3728"/>
                      <a:pt x="1696" y="3385"/>
                    </a:cubicBezTo>
                    <a:cubicBezTo>
                      <a:pt x="1336" y="2671"/>
                      <a:pt x="845" y="2012"/>
                      <a:pt x="546" y="1271"/>
                    </a:cubicBezTo>
                    <a:cubicBezTo>
                      <a:pt x="388" y="867"/>
                      <a:pt x="301" y="437"/>
                      <a:pt x="284"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7" name="Google Shape;6517;p73"/>
              <p:cNvSpPr/>
              <p:nvPr/>
            </p:nvSpPr>
            <p:spPr>
              <a:xfrm>
                <a:off x="4861946" y="3572333"/>
                <a:ext cx="76449" cy="255075"/>
              </a:xfrm>
              <a:custGeom>
                <a:avLst/>
                <a:gdLst/>
                <a:ahLst/>
                <a:cxnLst/>
                <a:rect l="l" t="t" r="r" b="b"/>
                <a:pathLst>
                  <a:path w="3025" h="10093" extrusionOk="0">
                    <a:moveTo>
                      <a:pt x="2701" y="1"/>
                    </a:moveTo>
                    <a:cubicBezTo>
                      <a:pt x="2577" y="1"/>
                      <a:pt x="2444" y="88"/>
                      <a:pt x="2447" y="249"/>
                    </a:cubicBezTo>
                    <a:cubicBezTo>
                      <a:pt x="2452" y="821"/>
                      <a:pt x="2490" y="1388"/>
                      <a:pt x="2528" y="1960"/>
                    </a:cubicBezTo>
                    <a:cubicBezTo>
                      <a:pt x="2316" y="1949"/>
                      <a:pt x="2109" y="1900"/>
                      <a:pt x="1918" y="1813"/>
                    </a:cubicBezTo>
                    <a:cubicBezTo>
                      <a:pt x="1689" y="1704"/>
                      <a:pt x="1482" y="1556"/>
                      <a:pt x="1259" y="1442"/>
                    </a:cubicBezTo>
                    <a:cubicBezTo>
                      <a:pt x="1243" y="1435"/>
                      <a:pt x="1228" y="1431"/>
                      <a:pt x="1213" y="1431"/>
                    </a:cubicBezTo>
                    <a:cubicBezTo>
                      <a:pt x="1118" y="1431"/>
                      <a:pt x="1045" y="1567"/>
                      <a:pt x="1139" y="1633"/>
                    </a:cubicBezTo>
                    <a:cubicBezTo>
                      <a:pt x="1330" y="1769"/>
                      <a:pt x="1553" y="1965"/>
                      <a:pt x="1793" y="2118"/>
                    </a:cubicBezTo>
                    <a:cubicBezTo>
                      <a:pt x="1406" y="2145"/>
                      <a:pt x="1019" y="2199"/>
                      <a:pt x="703" y="2357"/>
                    </a:cubicBezTo>
                    <a:cubicBezTo>
                      <a:pt x="630" y="2394"/>
                      <a:pt x="637" y="2516"/>
                      <a:pt x="724" y="2516"/>
                    </a:cubicBezTo>
                    <a:cubicBezTo>
                      <a:pt x="728" y="2516"/>
                      <a:pt x="732" y="2516"/>
                      <a:pt x="736" y="2515"/>
                    </a:cubicBezTo>
                    <a:cubicBezTo>
                      <a:pt x="868" y="2499"/>
                      <a:pt x="1006" y="2493"/>
                      <a:pt x="1145" y="2493"/>
                    </a:cubicBezTo>
                    <a:cubicBezTo>
                      <a:pt x="1319" y="2493"/>
                      <a:pt x="1497" y="2502"/>
                      <a:pt x="1673" y="2505"/>
                    </a:cubicBezTo>
                    <a:cubicBezTo>
                      <a:pt x="1449" y="2706"/>
                      <a:pt x="1275" y="2951"/>
                      <a:pt x="1155" y="3224"/>
                    </a:cubicBezTo>
                    <a:cubicBezTo>
                      <a:pt x="1130" y="3300"/>
                      <a:pt x="1189" y="3392"/>
                      <a:pt x="1261" y="3392"/>
                    </a:cubicBezTo>
                    <a:cubicBezTo>
                      <a:pt x="1281" y="3392"/>
                      <a:pt x="1303" y="3384"/>
                      <a:pt x="1324" y="3366"/>
                    </a:cubicBezTo>
                    <a:cubicBezTo>
                      <a:pt x="1558" y="3158"/>
                      <a:pt x="1749" y="2913"/>
                      <a:pt x="2005" y="2723"/>
                    </a:cubicBezTo>
                    <a:cubicBezTo>
                      <a:pt x="2174" y="2608"/>
                      <a:pt x="2359" y="2515"/>
                      <a:pt x="2556" y="2445"/>
                    </a:cubicBezTo>
                    <a:cubicBezTo>
                      <a:pt x="2561" y="2559"/>
                      <a:pt x="2567" y="2679"/>
                      <a:pt x="2572" y="2793"/>
                    </a:cubicBezTo>
                    <a:cubicBezTo>
                      <a:pt x="2616" y="3687"/>
                      <a:pt x="2681" y="4651"/>
                      <a:pt x="2338" y="5496"/>
                    </a:cubicBezTo>
                    <a:cubicBezTo>
                      <a:pt x="2038" y="6232"/>
                      <a:pt x="1548" y="6891"/>
                      <a:pt x="1188" y="7605"/>
                    </a:cubicBezTo>
                    <a:cubicBezTo>
                      <a:pt x="1014" y="7954"/>
                      <a:pt x="883" y="8319"/>
                      <a:pt x="796" y="8695"/>
                    </a:cubicBezTo>
                    <a:cubicBezTo>
                      <a:pt x="774" y="8804"/>
                      <a:pt x="757" y="8913"/>
                      <a:pt x="752" y="9022"/>
                    </a:cubicBezTo>
                    <a:cubicBezTo>
                      <a:pt x="741" y="9032"/>
                      <a:pt x="730" y="9038"/>
                      <a:pt x="725" y="9049"/>
                    </a:cubicBezTo>
                    <a:cubicBezTo>
                      <a:pt x="561" y="9218"/>
                      <a:pt x="349" y="9272"/>
                      <a:pt x="120" y="9305"/>
                    </a:cubicBezTo>
                    <a:cubicBezTo>
                      <a:pt x="16" y="9321"/>
                      <a:pt x="0" y="9479"/>
                      <a:pt x="114" y="9490"/>
                    </a:cubicBezTo>
                    <a:cubicBezTo>
                      <a:pt x="163" y="9496"/>
                      <a:pt x="212" y="9499"/>
                      <a:pt x="261" y="9499"/>
                    </a:cubicBezTo>
                    <a:cubicBezTo>
                      <a:pt x="386" y="9499"/>
                      <a:pt x="509" y="9479"/>
                      <a:pt x="627" y="9436"/>
                    </a:cubicBezTo>
                    <a:lnTo>
                      <a:pt x="627" y="9436"/>
                    </a:lnTo>
                    <a:cubicBezTo>
                      <a:pt x="539" y="9632"/>
                      <a:pt x="447" y="9823"/>
                      <a:pt x="262" y="9970"/>
                    </a:cubicBezTo>
                    <a:cubicBezTo>
                      <a:pt x="210" y="10007"/>
                      <a:pt x="235" y="10092"/>
                      <a:pt x="291" y="10092"/>
                    </a:cubicBezTo>
                    <a:cubicBezTo>
                      <a:pt x="300" y="10092"/>
                      <a:pt x="310" y="10090"/>
                      <a:pt x="322" y="10084"/>
                    </a:cubicBezTo>
                    <a:cubicBezTo>
                      <a:pt x="518" y="9986"/>
                      <a:pt x="687" y="9833"/>
                      <a:pt x="796" y="9637"/>
                    </a:cubicBezTo>
                    <a:cubicBezTo>
                      <a:pt x="806" y="9724"/>
                      <a:pt x="817" y="9806"/>
                      <a:pt x="828" y="9888"/>
                    </a:cubicBezTo>
                    <a:cubicBezTo>
                      <a:pt x="834" y="9930"/>
                      <a:pt x="870" y="9952"/>
                      <a:pt x="904" y="9952"/>
                    </a:cubicBezTo>
                    <a:cubicBezTo>
                      <a:pt x="937" y="9952"/>
                      <a:pt x="967" y="9933"/>
                      <a:pt x="970" y="9893"/>
                    </a:cubicBezTo>
                    <a:cubicBezTo>
                      <a:pt x="1019" y="9425"/>
                      <a:pt x="992" y="8978"/>
                      <a:pt x="1139" y="8526"/>
                    </a:cubicBezTo>
                    <a:cubicBezTo>
                      <a:pt x="1275" y="8144"/>
                      <a:pt x="1444" y="7774"/>
                      <a:pt x="1640" y="7425"/>
                    </a:cubicBezTo>
                    <a:cubicBezTo>
                      <a:pt x="1689" y="7343"/>
                      <a:pt x="1733" y="7262"/>
                      <a:pt x="1776" y="7180"/>
                    </a:cubicBezTo>
                    <a:cubicBezTo>
                      <a:pt x="1798" y="7496"/>
                      <a:pt x="1853" y="7834"/>
                      <a:pt x="1973" y="8090"/>
                    </a:cubicBezTo>
                    <a:cubicBezTo>
                      <a:pt x="1979" y="8103"/>
                      <a:pt x="1991" y="8110"/>
                      <a:pt x="2002" y="8110"/>
                    </a:cubicBezTo>
                    <a:cubicBezTo>
                      <a:pt x="2018" y="8110"/>
                      <a:pt x="2033" y="8098"/>
                      <a:pt x="2033" y="8079"/>
                    </a:cubicBezTo>
                    <a:cubicBezTo>
                      <a:pt x="2038" y="7861"/>
                      <a:pt x="2005" y="7638"/>
                      <a:pt x="2005" y="7420"/>
                    </a:cubicBezTo>
                    <a:cubicBezTo>
                      <a:pt x="2005" y="7212"/>
                      <a:pt x="2016" y="7011"/>
                      <a:pt x="2000" y="6804"/>
                    </a:cubicBezTo>
                    <a:cubicBezTo>
                      <a:pt x="2289" y="6324"/>
                      <a:pt x="2583" y="5845"/>
                      <a:pt x="2763" y="5305"/>
                    </a:cubicBezTo>
                    <a:cubicBezTo>
                      <a:pt x="3024" y="4559"/>
                      <a:pt x="2981" y="3671"/>
                      <a:pt x="2981" y="2891"/>
                    </a:cubicBezTo>
                    <a:cubicBezTo>
                      <a:pt x="2981" y="2668"/>
                      <a:pt x="2975" y="2450"/>
                      <a:pt x="2970" y="2232"/>
                    </a:cubicBezTo>
                    <a:cubicBezTo>
                      <a:pt x="3019" y="2167"/>
                      <a:pt x="3019" y="2080"/>
                      <a:pt x="2964" y="2020"/>
                    </a:cubicBezTo>
                    <a:cubicBezTo>
                      <a:pt x="2942" y="1415"/>
                      <a:pt x="2910" y="810"/>
                      <a:pt x="2910" y="205"/>
                    </a:cubicBezTo>
                    <a:cubicBezTo>
                      <a:pt x="2910" y="66"/>
                      <a:pt x="2809" y="1"/>
                      <a:pt x="270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8" name="Google Shape;6518;p73"/>
              <p:cNvSpPr/>
              <p:nvPr/>
            </p:nvSpPr>
            <p:spPr>
              <a:xfrm>
                <a:off x="4724641" y="3320695"/>
                <a:ext cx="217697" cy="547933"/>
              </a:xfrm>
              <a:custGeom>
                <a:avLst/>
                <a:gdLst/>
                <a:ahLst/>
                <a:cxnLst/>
                <a:rect l="l" t="t" r="r" b="b"/>
                <a:pathLst>
                  <a:path w="8614" h="21681" extrusionOk="0">
                    <a:moveTo>
                      <a:pt x="7854" y="1"/>
                    </a:moveTo>
                    <a:cubicBezTo>
                      <a:pt x="7845" y="1"/>
                      <a:pt x="7836" y="7"/>
                      <a:pt x="7836" y="16"/>
                    </a:cubicBezTo>
                    <a:cubicBezTo>
                      <a:pt x="7874" y="648"/>
                      <a:pt x="7357" y="1035"/>
                      <a:pt x="7166" y="1558"/>
                    </a:cubicBezTo>
                    <a:cubicBezTo>
                      <a:pt x="7149" y="1515"/>
                      <a:pt x="7133" y="1476"/>
                      <a:pt x="7117" y="1433"/>
                    </a:cubicBezTo>
                    <a:cubicBezTo>
                      <a:pt x="7030" y="1220"/>
                      <a:pt x="6915" y="1019"/>
                      <a:pt x="6812" y="812"/>
                    </a:cubicBezTo>
                    <a:cubicBezTo>
                      <a:pt x="6686" y="572"/>
                      <a:pt x="6665" y="299"/>
                      <a:pt x="6659" y="32"/>
                    </a:cubicBezTo>
                    <a:cubicBezTo>
                      <a:pt x="6656" y="27"/>
                      <a:pt x="6651" y="24"/>
                      <a:pt x="6646" y="24"/>
                    </a:cubicBezTo>
                    <a:cubicBezTo>
                      <a:pt x="6641" y="24"/>
                      <a:pt x="6637" y="27"/>
                      <a:pt x="6637" y="32"/>
                    </a:cubicBezTo>
                    <a:cubicBezTo>
                      <a:pt x="6583" y="425"/>
                      <a:pt x="6594" y="724"/>
                      <a:pt x="6763" y="1084"/>
                    </a:cubicBezTo>
                    <a:cubicBezTo>
                      <a:pt x="6991" y="1553"/>
                      <a:pt x="7122" y="2065"/>
                      <a:pt x="7144" y="2588"/>
                    </a:cubicBezTo>
                    <a:cubicBezTo>
                      <a:pt x="7188" y="3460"/>
                      <a:pt x="6991" y="4457"/>
                      <a:pt x="7182" y="5334"/>
                    </a:cubicBezTo>
                    <a:cubicBezTo>
                      <a:pt x="7030" y="5276"/>
                      <a:pt x="6872" y="5251"/>
                      <a:pt x="6712" y="5251"/>
                    </a:cubicBezTo>
                    <a:cubicBezTo>
                      <a:pt x="6337" y="5251"/>
                      <a:pt x="5952" y="5385"/>
                      <a:pt x="5624" y="5530"/>
                    </a:cubicBezTo>
                    <a:cubicBezTo>
                      <a:pt x="5564" y="5552"/>
                      <a:pt x="5509" y="5580"/>
                      <a:pt x="5455" y="5607"/>
                    </a:cubicBezTo>
                    <a:cubicBezTo>
                      <a:pt x="5396" y="5612"/>
                      <a:pt x="5337" y="5614"/>
                      <a:pt x="5278" y="5614"/>
                    </a:cubicBezTo>
                    <a:cubicBezTo>
                      <a:pt x="5147" y="5614"/>
                      <a:pt x="5016" y="5602"/>
                      <a:pt x="4888" y="5580"/>
                    </a:cubicBezTo>
                    <a:cubicBezTo>
                      <a:pt x="4756" y="5556"/>
                      <a:pt x="4624" y="5543"/>
                      <a:pt x="4491" y="5543"/>
                    </a:cubicBezTo>
                    <a:cubicBezTo>
                      <a:pt x="4411" y="5543"/>
                      <a:pt x="4331" y="5547"/>
                      <a:pt x="4251" y="5558"/>
                    </a:cubicBezTo>
                    <a:cubicBezTo>
                      <a:pt x="3853" y="5612"/>
                      <a:pt x="3466" y="5754"/>
                      <a:pt x="3128" y="5977"/>
                    </a:cubicBezTo>
                    <a:cubicBezTo>
                      <a:pt x="3101" y="5991"/>
                      <a:pt x="3119" y="6026"/>
                      <a:pt x="3144" y="6026"/>
                    </a:cubicBezTo>
                    <a:cubicBezTo>
                      <a:pt x="3149" y="6026"/>
                      <a:pt x="3155" y="6025"/>
                      <a:pt x="3161" y="6021"/>
                    </a:cubicBezTo>
                    <a:cubicBezTo>
                      <a:pt x="3478" y="5789"/>
                      <a:pt x="3874" y="5705"/>
                      <a:pt x="4273" y="5705"/>
                    </a:cubicBezTo>
                    <a:cubicBezTo>
                      <a:pt x="4333" y="5705"/>
                      <a:pt x="4393" y="5707"/>
                      <a:pt x="4452" y="5710"/>
                    </a:cubicBezTo>
                    <a:cubicBezTo>
                      <a:pt x="4158" y="6168"/>
                      <a:pt x="3760" y="6560"/>
                      <a:pt x="3302" y="6855"/>
                    </a:cubicBezTo>
                    <a:cubicBezTo>
                      <a:pt x="3068" y="7007"/>
                      <a:pt x="2736" y="7122"/>
                      <a:pt x="2649" y="7410"/>
                    </a:cubicBezTo>
                    <a:cubicBezTo>
                      <a:pt x="2638" y="7448"/>
                      <a:pt x="2671" y="7472"/>
                      <a:pt x="2702" y="7472"/>
                    </a:cubicBezTo>
                    <a:cubicBezTo>
                      <a:pt x="2720" y="7472"/>
                      <a:pt x="2739" y="7464"/>
                      <a:pt x="2747" y="7443"/>
                    </a:cubicBezTo>
                    <a:cubicBezTo>
                      <a:pt x="2818" y="7236"/>
                      <a:pt x="3074" y="7143"/>
                      <a:pt x="3259" y="7056"/>
                    </a:cubicBezTo>
                    <a:cubicBezTo>
                      <a:pt x="3450" y="6953"/>
                      <a:pt x="3629" y="6838"/>
                      <a:pt x="3793" y="6702"/>
                    </a:cubicBezTo>
                    <a:cubicBezTo>
                      <a:pt x="4136" y="6451"/>
                      <a:pt x="4485" y="6141"/>
                      <a:pt x="4627" y="5732"/>
                    </a:cubicBezTo>
                    <a:cubicBezTo>
                      <a:pt x="4627" y="5727"/>
                      <a:pt x="4627" y="5727"/>
                      <a:pt x="4627" y="5727"/>
                    </a:cubicBezTo>
                    <a:cubicBezTo>
                      <a:pt x="4659" y="5732"/>
                      <a:pt x="4697" y="5738"/>
                      <a:pt x="4736" y="5743"/>
                    </a:cubicBezTo>
                    <a:cubicBezTo>
                      <a:pt x="4872" y="5765"/>
                      <a:pt x="5003" y="5787"/>
                      <a:pt x="5122" y="5797"/>
                    </a:cubicBezTo>
                    <a:cubicBezTo>
                      <a:pt x="4430" y="6244"/>
                      <a:pt x="3913" y="6925"/>
                      <a:pt x="3580" y="7688"/>
                    </a:cubicBezTo>
                    <a:cubicBezTo>
                      <a:pt x="3411" y="7759"/>
                      <a:pt x="3253" y="7852"/>
                      <a:pt x="3112" y="7972"/>
                    </a:cubicBezTo>
                    <a:cubicBezTo>
                      <a:pt x="2981" y="8086"/>
                      <a:pt x="2828" y="8255"/>
                      <a:pt x="2807" y="8435"/>
                    </a:cubicBezTo>
                    <a:cubicBezTo>
                      <a:pt x="2804" y="8459"/>
                      <a:pt x="2821" y="8473"/>
                      <a:pt x="2838" y="8473"/>
                    </a:cubicBezTo>
                    <a:cubicBezTo>
                      <a:pt x="2851" y="8473"/>
                      <a:pt x="2864" y="8465"/>
                      <a:pt x="2867" y="8446"/>
                    </a:cubicBezTo>
                    <a:cubicBezTo>
                      <a:pt x="2883" y="8271"/>
                      <a:pt x="3079" y="8119"/>
                      <a:pt x="3210" y="8021"/>
                    </a:cubicBezTo>
                    <a:cubicBezTo>
                      <a:pt x="3302" y="7955"/>
                      <a:pt x="3406" y="7895"/>
                      <a:pt x="3510" y="7852"/>
                    </a:cubicBezTo>
                    <a:lnTo>
                      <a:pt x="3510" y="7852"/>
                    </a:lnTo>
                    <a:cubicBezTo>
                      <a:pt x="3324" y="8342"/>
                      <a:pt x="3221" y="8860"/>
                      <a:pt x="3199" y="9388"/>
                    </a:cubicBezTo>
                    <a:lnTo>
                      <a:pt x="3199" y="9481"/>
                    </a:lnTo>
                    <a:cubicBezTo>
                      <a:pt x="3008" y="9650"/>
                      <a:pt x="2823" y="9835"/>
                      <a:pt x="2649" y="10020"/>
                    </a:cubicBezTo>
                    <a:cubicBezTo>
                      <a:pt x="2436" y="10244"/>
                      <a:pt x="2371" y="10500"/>
                      <a:pt x="2289" y="10789"/>
                    </a:cubicBezTo>
                    <a:cubicBezTo>
                      <a:pt x="2289" y="10799"/>
                      <a:pt x="2298" y="10805"/>
                      <a:pt x="2306" y="10805"/>
                    </a:cubicBezTo>
                    <a:cubicBezTo>
                      <a:pt x="2310" y="10805"/>
                      <a:pt x="2314" y="10803"/>
                      <a:pt x="2316" y="10800"/>
                    </a:cubicBezTo>
                    <a:cubicBezTo>
                      <a:pt x="2425" y="10549"/>
                      <a:pt x="2578" y="10315"/>
                      <a:pt x="2758" y="10113"/>
                    </a:cubicBezTo>
                    <a:cubicBezTo>
                      <a:pt x="2894" y="9971"/>
                      <a:pt x="3063" y="9852"/>
                      <a:pt x="3199" y="9710"/>
                    </a:cubicBezTo>
                    <a:cubicBezTo>
                      <a:pt x="3204" y="9939"/>
                      <a:pt x="3221" y="10168"/>
                      <a:pt x="3226" y="10391"/>
                    </a:cubicBezTo>
                    <a:cubicBezTo>
                      <a:pt x="2992" y="10647"/>
                      <a:pt x="2730" y="10887"/>
                      <a:pt x="2545" y="11192"/>
                    </a:cubicBezTo>
                    <a:cubicBezTo>
                      <a:pt x="2349" y="11513"/>
                      <a:pt x="2316" y="11862"/>
                      <a:pt x="2305" y="12233"/>
                    </a:cubicBezTo>
                    <a:cubicBezTo>
                      <a:pt x="2305" y="12261"/>
                      <a:pt x="2330" y="12276"/>
                      <a:pt x="2354" y="12276"/>
                    </a:cubicBezTo>
                    <a:cubicBezTo>
                      <a:pt x="2377" y="12276"/>
                      <a:pt x="2401" y="12262"/>
                      <a:pt x="2403" y="12233"/>
                    </a:cubicBezTo>
                    <a:cubicBezTo>
                      <a:pt x="2447" y="11851"/>
                      <a:pt x="2534" y="11519"/>
                      <a:pt x="2747" y="11203"/>
                    </a:cubicBezTo>
                    <a:cubicBezTo>
                      <a:pt x="2768" y="11323"/>
                      <a:pt x="2774" y="11443"/>
                      <a:pt x="2763" y="11568"/>
                    </a:cubicBezTo>
                    <a:cubicBezTo>
                      <a:pt x="2760" y="11599"/>
                      <a:pt x="2785" y="11616"/>
                      <a:pt x="2810" y="11616"/>
                    </a:cubicBezTo>
                    <a:cubicBezTo>
                      <a:pt x="2829" y="11616"/>
                      <a:pt x="2849" y="11606"/>
                      <a:pt x="2856" y="11584"/>
                    </a:cubicBezTo>
                    <a:cubicBezTo>
                      <a:pt x="2883" y="11410"/>
                      <a:pt x="2883" y="11230"/>
                      <a:pt x="2856" y="11056"/>
                    </a:cubicBezTo>
                    <a:cubicBezTo>
                      <a:pt x="2970" y="10920"/>
                      <a:pt x="3106" y="10800"/>
                      <a:pt x="3226" y="10669"/>
                    </a:cubicBezTo>
                    <a:lnTo>
                      <a:pt x="3226" y="10669"/>
                    </a:lnTo>
                    <a:cubicBezTo>
                      <a:pt x="3221" y="10860"/>
                      <a:pt x="3199" y="11056"/>
                      <a:pt x="3155" y="11246"/>
                    </a:cubicBezTo>
                    <a:cubicBezTo>
                      <a:pt x="3003" y="11938"/>
                      <a:pt x="2605" y="12630"/>
                      <a:pt x="2398" y="13344"/>
                    </a:cubicBezTo>
                    <a:cubicBezTo>
                      <a:pt x="2011" y="13535"/>
                      <a:pt x="1690" y="14036"/>
                      <a:pt x="1581" y="14445"/>
                    </a:cubicBezTo>
                    <a:cubicBezTo>
                      <a:pt x="1574" y="14470"/>
                      <a:pt x="1597" y="14486"/>
                      <a:pt x="1618" y="14486"/>
                    </a:cubicBezTo>
                    <a:cubicBezTo>
                      <a:pt x="1634" y="14486"/>
                      <a:pt x="1649" y="14477"/>
                      <a:pt x="1651" y="14456"/>
                    </a:cubicBezTo>
                    <a:cubicBezTo>
                      <a:pt x="1690" y="14058"/>
                      <a:pt x="2049" y="13780"/>
                      <a:pt x="2343" y="13535"/>
                    </a:cubicBezTo>
                    <a:lnTo>
                      <a:pt x="2343" y="13535"/>
                    </a:lnTo>
                    <a:cubicBezTo>
                      <a:pt x="2300" y="13715"/>
                      <a:pt x="2273" y="13900"/>
                      <a:pt x="2262" y="14085"/>
                    </a:cubicBezTo>
                    <a:cubicBezTo>
                      <a:pt x="2218" y="14091"/>
                      <a:pt x="2180" y="14124"/>
                      <a:pt x="2169" y="14167"/>
                    </a:cubicBezTo>
                    <a:cubicBezTo>
                      <a:pt x="2082" y="14461"/>
                      <a:pt x="1935" y="14734"/>
                      <a:pt x="1842" y="15028"/>
                    </a:cubicBezTo>
                    <a:cubicBezTo>
                      <a:pt x="1766" y="15306"/>
                      <a:pt x="1728" y="15600"/>
                      <a:pt x="1739" y="15889"/>
                    </a:cubicBezTo>
                    <a:cubicBezTo>
                      <a:pt x="1750" y="16646"/>
                      <a:pt x="1777" y="17360"/>
                      <a:pt x="1564" y="18101"/>
                    </a:cubicBezTo>
                    <a:cubicBezTo>
                      <a:pt x="1368" y="18782"/>
                      <a:pt x="992" y="19327"/>
                      <a:pt x="556" y="19878"/>
                    </a:cubicBezTo>
                    <a:cubicBezTo>
                      <a:pt x="267" y="20243"/>
                      <a:pt x="0" y="20640"/>
                      <a:pt x="17" y="21125"/>
                    </a:cubicBezTo>
                    <a:cubicBezTo>
                      <a:pt x="17" y="21138"/>
                      <a:pt x="26" y="21143"/>
                      <a:pt x="35" y="21143"/>
                    </a:cubicBezTo>
                    <a:cubicBezTo>
                      <a:pt x="46" y="21143"/>
                      <a:pt x="58" y="21135"/>
                      <a:pt x="55" y="21120"/>
                    </a:cubicBezTo>
                    <a:cubicBezTo>
                      <a:pt x="55" y="20488"/>
                      <a:pt x="534" y="20019"/>
                      <a:pt x="910" y="19562"/>
                    </a:cubicBezTo>
                    <a:lnTo>
                      <a:pt x="910" y="19562"/>
                    </a:lnTo>
                    <a:cubicBezTo>
                      <a:pt x="845" y="19839"/>
                      <a:pt x="818" y="20139"/>
                      <a:pt x="731" y="20423"/>
                    </a:cubicBezTo>
                    <a:cubicBezTo>
                      <a:pt x="600" y="20842"/>
                      <a:pt x="594" y="21224"/>
                      <a:pt x="567" y="21654"/>
                    </a:cubicBezTo>
                    <a:cubicBezTo>
                      <a:pt x="564" y="21670"/>
                      <a:pt x="578" y="21681"/>
                      <a:pt x="591" y="21681"/>
                    </a:cubicBezTo>
                    <a:cubicBezTo>
                      <a:pt x="600" y="21681"/>
                      <a:pt x="608" y="21676"/>
                      <a:pt x="611" y="21665"/>
                    </a:cubicBezTo>
                    <a:cubicBezTo>
                      <a:pt x="682" y="21251"/>
                      <a:pt x="731" y="20864"/>
                      <a:pt x="872" y="20466"/>
                    </a:cubicBezTo>
                    <a:cubicBezTo>
                      <a:pt x="1003" y="20128"/>
                      <a:pt x="1074" y="19774"/>
                      <a:pt x="1090" y="19414"/>
                    </a:cubicBezTo>
                    <a:cubicBezTo>
                      <a:pt x="1090" y="19393"/>
                      <a:pt x="1085" y="19371"/>
                      <a:pt x="1068" y="19360"/>
                    </a:cubicBezTo>
                    <a:cubicBezTo>
                      <a:pt x="1183" y="19191"/>
                      <a:pt x="1292" y="19017"/>
                      <a:pt x="1379" y="18831"/>
                    </a:cubicBezTo>
                    <a:lnTo>
                      <a:pt x="1379" y="18831"/>
                    </a:lnTo>
                    <a:cubicBezTo>
                      <a:pt x="1417" y="19213"/>
                      <a:pt x="1401" y="19600"/>
                      <a:pt x="1335" y="19981"/>
                    </a:cubicBezTo>
                    <a:cubicBezTo>
                      <a:pt x="1275" y="20335"/>
                      <a:pt x="1210" y="20706"/>
                      <a:pt x="1314" y="21060"/>
                    </a:cubicBezTo>
                    <a:cubicBezTo>
                      <a:pt x="1316" y="21064"/>
                      <a:pt x="1319" y="21066"/>
                      <a:pt x="1323" y="21066"/>
                    </a:cubicBezTo>
                    <a:cubicBezTo>
                      <a:pt x="1329" y="21066"/>
                      <a:pt x="1335" y="21061"/>
                      <a:pt x="1335" y="21055"/>
                    </a:cubicBezTo>
                    <a:cubicBezTo>
                      <a:pt x="1341" y="20613"/>
                      <a:pt x="1395" y="20172"/>
                      <a:pt x="1499" y="19741"/>
                    </a:cubicBezTo>
                    <a:cubicBezTo>
                      <a:pt x="1521" y="19649"/>
                      <a:pt x="1537" y="19551"/>
                      <a:pt x="1553" y="19453"/>
                    </a:cubicBezTo>
                    <a:cubicBezTo>
                      <a:pt x="1673" y="19622"/>
                      <a:pt x="1766" y="19801"/>
                      <a:pt x="1842" y="19992"/>
                    </a:cubicBezTo>
                    <a:cubicBezTo>
                      <a:pt x="1946" y="20297"/>
                      <a:pt x="1946" y="20640"/>
                      <a:pt x="1973" y="20962"/>
                    </a:cubicBezTo>
                    <a:cubicBezTo>
                      <a:pt x="1973" y="20965"/>
                      <a:pt x="1977" y="20966"/>
                      <a:pt x="1981" y="20966"/>
                    </a:cubicBezTo>
                    <a:cubicBezTo>
                      <a:pt x="1985" y="20966"/>
                      <a:pt x="1989" y="20965"/>
                      <a:pt x="1989" y="20962"/>
                    </a:cubicBezTo>
                    <a:cubicBezTo>
                      <a:pt x="2060" y="20297"/>
                      <a:pt x="1913" y="19790"/>
                      <a:pt x="1575" y="19235"/>
                    </a:cubicBezTo>
                    <a:cubicBezTo>
                      <a:pt x="1586" y="19055"/>
                      <a:pt x="1564" y="18875"/>
                      <a:pt x="1521" y="18701"/>
                    </a:cubicBezTo>
                    <a:cubicBezTo>
                      <a:pt x="1515" y="18673"/>
                      <a:pt x="1493" y="18657"/>
                      <a:pt x="1466" y="18652"/>
                    </a:cubicBezTo>
                    <a:cubicBezTo>
                      <a:pt x="1548" y="18483"/>
                      <a:pt x="1613" y="18303"/>
                      <a:pt x="1673" y="18129"/>
                    </a:cubicBezTo>
                    <a:cubicBezTo>
                      <a:pt x="1717" y="17976"/>
                      <a:pt x="1755" y="17823"/>
                      <a:pt x="1782" y="17676"/>
                    </a:cubicBezTo>
                    <a:cubicBezTo>
                      <a:pt x="1804" y="17802"/>
                      <a:pt x="1831" y="17927"/>
                      <a:pt x="1848" y="18058"/>
                    </a:cubicBezTo>
                    <a:cubicBezTo>
                      <a:pt x="1880" y="18319"/>
                      <a:pt x="1869" y="18592"/>
                      <a:pt x="1946" y="18848"/>
                    </a:cubicBezTo>
                    <a:cubicBezTo>
                      <a:pt x="1946" y="18853"/>
                      <a:pt x="1950" y="18856"/>
                      <a:pt x="1955" y="18856"/>
                    </a:cubicBezTo>
                    <a:cubicBezTo>
                      <a:pt x="1959" y="18856"/>
                      <a:pt x="1965" y="18853"/>
                      <a:pt x="1967" y="18848"/>
                    </a:cubicBezTo>
                    <a:cubicBezTo>
                      <a:pt x="2087" y="18363"/>
                      <a:pt x="1978" y="17785"/>
                      <a:pt x="1869" y="17306"/>
                    </a:cubicBezTo>
                    <a:cubicBezTo>
                      <a:pt x="1864" y="17295"/>
                      <a:pt x="1859" y="17284"/>
                      <a:pt x="1848" y="17278"/>
                    </a:cubicBezTo>
                    <a:cubicBezTo>
                      <a:pt x="1886" y="16941"/>
                      <a:pt x="1902" y="16603"/>
                      <a:pt x="1891" y="16270"/>
                    </a:cubicBezTo>
                    <a:cubicBezTo>
                      <a:pt x="1880" y="15867"/>
                      <a:pt x="1880" y="15475"/>
                      <a:pt x="2017" y="15088"/>
                    </a:cubicBezTo>
                    <a:cubicBezTo>
                      <a:pt x="2093" y="14870"/>
                      <a:pt x="2196" y="14663"/>
                      <a:pt x="2289" y="14450"/>
                    </a:cubicBezTo>
                    <a:cubicBezTo>
                      <a:pt x="2300" y="14554"/>
                      <a:pt x="2316" y="14658"/>
                      <a:pt x="2349" y="14756"/>
                    </a:cubicBezTo>
                    <a:cubicBezTo>
                      <a:pt x="2351" y="14769"/>
                      <a:pt x="2361" y="14775"/>
                      <a:pt x="2372" y="14775"/>
                    </a:cubicBezTo>
                    <a:cubicBezTo>
                      <a:pt x="2387" y="14775"/>
                      <a:pt x="2403" y="14764"/>
                      <a:pt x="2403" y="14745"/>
                    </a:cubicBezTo>
                    <a:cubicBezTo>
                      <a:pt x="2382" y="14200"/>
                      <a:pt x="2507" y="13693"/>
                      <a:pt x="2676" y="13203"/>
                    </a:cubicBezTo>
                    <a:cubicBezTo>
                      <a:pt x="2703" y="13410"/>
                      <a:pt x="2752" y="13617"/>
                      <a:pt x="2796" y="13829"/>
                    </a:cubicBezTo>
                    <a:cubicBezTo>
                      <a:pt x="2867" y="14178"/>
                      <a:pt x="2856" y="14538"/>
                      <a:pt x="2768" y="14881"/>
                    </a:cubicBezTo>
                    <a:cubicBezTo>
                      <a:pt x="2627" y="15480"/>
                      <a:pt x="2414" y="16047"/>
                      <a:pt x="2420" y="16668"/>
                    </a:cubicBezTo>
                    <a:cubicBezTo>
                      <a:pt x="2420" y="16685"/>
                      <a:pt x="2432" y="16693"/>
                      <a:pt x="2445" y="16693"/>
                    </a:cubicBezTo>
                    <a:cubicBezTo>
                      <a:pt x="2458" y="16693"/>
                      <a:pt x="2472" y="16685"/>
                      <a:pt x="2474" y="16668"/>
                    </a:cubicBezTo>
                    <a:cubicBezTo>
                      <a:pt x="2512" y="16009"/>
                      <a:pt x="2807" y="15426"/>
                      <a:pt x="2970" y="14799"/>
                    </a:cubicBezTo>
                    <a:cubicBezTo>
                      <a:pt x="3139" y="14129"/>
                      <a:pt x="2856" y="13524"/>
                      <a:pt x="2867" y="12859"/>
                    </a:cubicBezTo>
                    <a:cubicBezTo>
                      <a:pt x="2867" y="12832"/>
                      <a:pt x="2856" y="12805"/>
                      <a:pt x="2828" y="12783"/>
                    </a:cubicBezTo>
                    <a:cubicBezTo>
                      <a:pt x="2992" y="12374"/>
                      <a:pt x="3166" y="11960"/>
                      <a:pt x="3302" y="11530"/>
                    </a:cubicBezTo>
                    <a:cubicBezTo>
                      <a:pt x="3608" y="10549"/>
                      <a:pt x="3313" y="9546"/>
                      <a:pt x="3537" y="8549"/>
                    </a:cubicBezTo>
                    <a:cubicBezTo>
                      <a:pt x="3755" y="7552"/>
                      <a:pt x="4338" y="6653"/>
                      <a:pt x="5215" y="6108"/>
                    </a:cubicBezTo>
                    <a:cubicBezTo>
                      <a:pt x="5628" y="5856"/>
                      <a:pt x="6171" y="5629"/>
                      <a:pt x="6669" y="5629"/>
                    </a:cubicBezTo>
                    <a:cubicBezTo>
                      <a:pt x="6730" y="5629"/>
                      <a:pt x="6791" y="5632"/>
                      <a:pt x="6850" y="5639"/>
                    </a:cubicBezTo>
                    <a:cubicBezTo>
                      <a:pt x="7498" y="5710"/>
                      <a:pt x="7874" y="6386"/>
                      <a:pt x="8288" y="6806"/>
                    </a:cubicBezTo>
                    <a:cubicBezTo>
                      <a:pt x="8318" y="6836"/>
                      <a:pt x="8355" y="6849"/>
                      <a:pt x="8392" y="6849"/>
                    </a:cubicBezTo>
                    <a:cubicBezTo>
                      <a:pt x="8502" y="6849"/>
                      <a:pt x="8614" y="6733"/>
                      <a:pt x="8561" y="6615"/>
                    </a:cubicBezTo>
                    <a:cubicBezTo>
                      <a:pt x="8343" y="6141"/>
                      <a:pt x="7891" y="5716"/>
                      <a:pt x="7427" y="5454"/>
                    </a:cubicBezTo>
                    <a:cubicBezTo>
                      <a:pt x="7389" y="5035"/>
                      <a:pt x="7340" y="4620"/>
                      <a:pt x="7340" y="4195"/>
                    </a:cubicBezTo>
                    <a:cubicBezTo>
                      <a:pt x="7340" y="3700"/>
                      <a:pt x="7362" y="3204"/>
                      <a:pt x="7346" y="2702"/>
                    </a:cubicBezTo>
                    <a:cubicBezTo>
                      <a:pt x="7335" y="2425"/>
                      <a:pt x="7307" y="2147"/>
                      <a:pt x="7253" y="1874"/>
                    </a:cubicBezTo>
                    <a:cubicBezTo>
                      <a:pt x="7406" y="1220"/>
                      <a:pt x="8087" y="724"/>
                      <a:pt x="7869" y="11"/>
                    </a:cubicBezTo>
                    <a:cubicBezTo>
                      <a:pt x="7866" y="4"/>
                      <a:pt x="7860" y="1"/>
                      <a:pt x="7854"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9" name="Google Shape;6519;p73"/>
              <p:cNvSpPr/>
              <p:nvPr/>
            </p:nvSpPr>
            <p:spPr>
              <a:xfrm>
                <a:off x="4802227" y="3815202"/>
                <a:ext cx="106498" cy="536763"/>
              </a:xfrm>
              <a:custGeom>
                <a:avLst/>
                <a:gdLst/>
                <a:ahLst/>
                <a:cxnLst/>
                <a:rect l="l" t="t" r="r" b="b"/>
                <a:pathLst>
                  <a:path w="4214" h="21239" extrusionOk="0">
                    <a:moveTo>
                      <a:pt x="3219" y="1"/>
                    </a:moveTo>
                    <a:cubicBezTo>
                      <a:pt x="3164" y="1"/>
                      <a:pt x="3110" y="42"/>
                      <a:pt x="3110" y="109"/>
                    </a:cubicBezTo>
                    <a:cubicBezTo>
                      <a:pt x="3110" y="300"/>
                      <a:pt x="3126" y="490"/>
                      <a:pt x="3153" y="681"/>
                    </a:cubicBezTo>
                    <a:cubicBezTo>
                      <a:pt x="3142" y="681"/>
                      <a:pt x="3131" y="687"/>
                      <a:pt x="3120" y="692"/>
                    </a:cubicBezTo>
                    <a:cubicBezTo>
                      <a:pt x="3028" y="779"/>
                      <a:pt x="2930" y="856"/>
                      <a:pt x="2826" y="926"/>
                    </a:cubicBezTo>
                    <a:cubicBezTo>
                      <a:pt x="2821" y="924"/>
                      <a:pt x="2815" y="922"/>
                      <a:pt x="2811" y="922"/>
                    </a:cubicBezTo>
                    <a:cubicBezTo>
                      <a:pt x="2806" y="922"/>
                      <a:pt x="2802" y="924"/>
                      <a:pt x="2799" y="926"/>
                    </a:cubicBezTo>
                    <a:cubicBezTo>
                      <a:pt x="2396" y="1014"/>
                      <a:pt x="1954" y="986"/>
                      <a:pt x="1638" y="1281"/>
                    </a:cubicBezTo>
                    <a:cubicBezTo>
                      <a:pt x="1612" y="1307"/>
                      <a:pt x="1643" y="1348"/>
                      <a:pt x="1673" y="1348"/>
                    </a:cubicBezTo>
                    <a:cubicBezTo>
                      <a:pt x="1680" y="1348"/>
                      <a:pt x="1687" y="1346"/>
                      <a:pt x="1693" y="1340"/>
                    </a:cubicBezTo>
                    <a:cubicBezTo>
                      <a:pt x="1933" y="1155"/>
                      <a:pt x="2216" y="1155"/>
                      <a:pt x="2494" y="1128"/>
                    </a:cubicBezTo>
                    <a:lnTo>
                      <a:pt x="2494" y="1128"/>
                    </a:lnTo>
                    <a:cubicBezTo>
                      <a:pt x="2161" y="1324"/>
                      <a:pt x="1824" y="1509"/>
                      <a:pt x="1567" y="1825"/>
                    </a:cubicBezTo>
                    <a:cubicBezTo>
                      <a:pt x="1547" y="1850"/>
                      <a:pt x="1572" y="1883"/>
                      <a:pt x="1600" y="1883"/>
                    </a:cubicBezTo>
                    <a:cubicBezTo>
                      <a:pt x="1609" y="1883"/>
                      <a:pt x="1619" y="1879"/>
                      <a:pt x="1627" y="1869"/>
                    </a:cubicBezTo>
                    <a:cubicBezTo>
                      <a:pt x="1938" y="1504"/>
                      <a:pt x="2379" y="1324"/>
                      <a:pt x="2777" y="1084"/>
                    </a:cubicBezTo>
                    <a:lnTo>
                      <a:pt x="2832" y="1073"/>
                    </a:lnTo>
                    <a:cubicBezTo>
                      <a:pt x="2853" y="1068"/>
                      <a:pt x="2870" y="1046"/>
                      <a:pt x="2875" y="1024"/>
                    </a:cubicBezTo>
                    <a:cubicBezTo>
                      <a:pt x="2957" y="970"/>
                      <a:pt x="3033" y="915"/>
                      <a:pt x="3110" y="856"/>
                    </a:cubicBezTo>
                    <a:lnTo>
                      <a:pt x="3110" y="856"/>
                    </a:lnTo>
                    <a:cubicBezTo>
                      <a:pt x="3006" y="1090"/>
                      <a:pt x="2913" y="1324"/>
                      <a:pt x="2744" y="1537"/>
                    </a:cubicBezTo>
                    <a:cubicBezTo>
                      <a:pt x="2521" y="1809"/>
                      <a:pt x="2200" y="2016"/>
                      <a:pt x="1954" y="2272"/>
                    </a:cubicBezTo>
                    <a:cubicBezTo>
                      <a:pt x="1524" y="2725"/>
                      <a:pt x="1121" y="3351"/>
                      <a:pt x="1148" y="3994"/>
                    </a:cubicBezTo>
                    <a:cubicBezTo>
                      <a:pt x="1148" y="4030"/>
                      <a:pt x="1173" y="4048"/>
                      <a:pt x="1200" y="4048"/>
                    </a:cubicBezTo>
                    <a:cubicBezTo>
                      <a:pt x="1225" y="4048"/>
                      <a:pt x="1252" y="4032"/>
                      <a:pt x="1257" y="4000"/>
                    </a:cubicBezTo>
                    <a:cubicBezTo>
                      <a:pt x="1355" y="3531"/>
                      <a:pt x="1551" y="3090"/>
                      <a:pt x="1840" y="2703"/>
                    </a:cubicBezTo>
                    <a:lnTo>
                      <a:pt x="1840" y="2703"/>
                    </a:lnTo>
                    <a:cubicBezTo>
                      <a:pt x="1807" y="3111"/>
                      <a:pt x="1873" y="3531"/>
                      <a:pt x="1785" y="3934"/>
                    </a:cubicBezTo>
                    <a:cubicBezTo>
                      <a:pt x="1785" y="3941"/>
                      <a:pt x="1792" y="3946"/>
                      <a:pt x="1798" y="3946"/>
                    </a:cubicBezTo>
                    <a:cubicBezTo>
                      <a:pt x="1801" y="3946"/>
                      <a:pt x="1805" y="3944"/>
                      <a:pt x="1807" y="3940"/>
                    </a:cubicBezTo>
                    <a:cubicBezTo>
                      <a:pt x="1998" y="3526"/>
                      <a:pt x="2020" y="2986"/>
                      <a:pt x="1976" y="2523"/>
                    </a:cubicBezTo>
                    <a:cubicBezTo>
                      <a:pt x="2129" y="2349"/>
                      <a:pt x="2298" y="2180"/>
                      <a:pt x="2472" y="2027"/>
                    </a:cubicBezTo>
                    <a:lnTo>
                      <a:pt x="2505" y="2000"/>
                    </a:lnTo>
                    <a:lnTo>
                      <a:pt x="2505" y="2000"/>
                    </a:lnTo>
                    <a:cubicBezTo>
                      <a:pt x="2494" y="2332"/>
                      <a:pt x="2516" y="2670"/>
                      <a:pt x="2570" y="3002"/>
                    </a:cubicBezTo>
                    <a:cubicBezTo>
                      <a:pt x="2573" y="3024"/>
                      <a:pt x="2589" y="3035"/>
                      <a:pt x="2606" y="3035"/>
                    </a:cubicBezTo>
                    <a:cubicBezTo>
                      <a:pt x="2623" y="3035"/>
                      <a:pt x="2641" y="3024"/>
                      <a:pt x="2646" y="3002"/>
                    </a:cubicBezTo>
                    <a:cubicBezTo>
                      <a:pt x="2695" y="2632"/>
                      <a:pt x="2701" y="2250"/>
                      <a:pt x="2663" y="1874"/>
                    </a:cubicBezTo>
                    <a:cubicBezTo>
                      <a:pt x="2657" y="1869"/>
                      <a:pt x="2657" y="1864"/>
                      <a:pt x="2657" y="1858"/>
                    </a:cubicBezTo>
                    <a:cubicBezTo>
                      <a:pt x="2859" y="1667"/>
                      <a:pt x="3028" y="1444"/>
                      <a:pt x="3164" y="1204"/>
                    </a:cubicBezTo>
                    <a:cubicBezTo>
                      <a:pt x="3219" y="1629"/>
                      <a:pt x="3246" y="2060"/>
                      <a:pt x="3246" y="2490"/>
                    </a:cubicBezTo>
                    <a:cubicBezTo>
                      <a:pt x="3240" y="2501"/>
                      <a:pt x="3229" y="2507"/>
                      <a:pt x="3229" y="2517"/>
                    </a:cubicBezTo>
                    <a:cubicBezTo>
                      <a:pt x="2832" y="3302"/>
                      <a:pt x="2374" y="4038"/>
                      <a:pt x="2096" y="4882"/>
                    </a:cubicBezTo>
                    <a:cubicBezTo>
                      <a:pt x="2047" y="5019"/>
                      <a:pt x="2020" y="5160"/>
                      <a:pt x="2009" y="5302"/>
                    </a:cubicBezTo>
                    <a:cubicBezTo>
                      <a:pt x="1638" y="5542"/>
                      <a:pt x="1388" y="5809"/>
                      <a:pt x="1333" y="6272"/>
                    </a:cubicBezTo>
                    <a:cubicBezTo>
                      <a:pt x="1330" y="6281"/>
                      <a:pt x="1338" y="6287"/>
                      <a:pt x="1346" y="6287"/>
                    </a:cubicBezTo>
                    <a:cubicBezTo>
                      <a:pt x="1352" y="6287"/>
                      <a:pt x="1358" y="6284"/>
                      <a:pt x="1360" y="6277"/>
                    </a:cubicBezTo>
                    <a:cubicBezTo>
                      <a:pt x="1388" y="6054"/>
                      <a:pt x="1480" y="5847"/>
                      <a:pt x="1633" y="5683"/>
                    </a:cubicBezTo>
                    <a:cubicBezTo>
                      <a:pt x="1742" y="5574"/>
                      <a:pt x="1867" y="5482"/>
                      <a:pt x="1998" y="5411"/>
                    </a:cubicBezTo>
                    <a:lnTo>
                      <a:pt x="1998" y="5411"/>
                    </a:lnTo>
                    <a:cubicBezTo>
                      <a:pt x="1993" y="5591"/>
                      <a:pt x="1993" y="5771"/>
                      <a:pt x="1998" y="5950"/>
                    </a:cubicBezTo>
                    <a:cubicBezTo>
                      <a:pt x="2020" y="6457"/>
                      <a:pt x="1949" y="6964"/>
                      <a:pt x="1785" y="7449"/>
                    </a:cubicBezTo>
                    <a:cubicBezTo>
                      <a:pt x="1573" y="8092"/>
                      <a:pt x="1333" y="8691"/>
                      <a:pt x="1382" y="9378"/>
                    </a:cubicBezTo>
                    <a:cubicBezTo>
                      <a:pt x="1398" y="9598"/>
                      <a:pt x="1414" y="10318"/>
                      <a:pt x="1760" y="10318"/>
                    </a:cubicBezTo>
                    <a:cubicBezTo>
                      <a:pt x="1773" y="10318"/>
                      <a:pt x="1787" y="10317"/>
                      <a:pt x="1802" y="10315"/>
                    </a:cubicBezTo>
                    <a:cubicBezTo>
                      <a:pt x="1840" y="10310"/>
                      <a:pt x="1851" y="10255"/>
                      <a:pt x="1813" y="10239"/>
                    </a:cubicBezTo>
                    <a:cubicBezTo>
                      <a:pt x="1486" y="10081"/>
                      <a:pt x="1535" y="9247"/>
                      <a:pt x="1551" y="8942"/>
                    </a:cubicBezTo>
                    <a:cubicBezTo>
                      <a:pt x="1551" y="8893"/>
                      <a:pt x="1557" y="8844"/>
                      <a:pt x="1562" y="8800"/>
                    </a:cubicBezTo>
                    <a:cubicBezTo>
                      <a:pt x="1606" y="8893"/>
                      <a:pt x="1660" y="8985"/>
                      <a:pt x="1720" y="9073"/>
                    </a:cubicBezTo>
                    <a:cubicBezTo>
                      <a:pt x="1829" y="9231"/>
                      <a:pt x="1922" y="9400"/>
                      <a:pt x="1993" y="9579"/>
                    </a:cubicBezTo>
                    <a:cubicBezTo>
                      <a:pt x="1997" y="9588"/>
                      <a:pt x="2005" y="9593"/>
                      <a:pt x="2013" y="9593"/>
                    </a:cubicBezTo>
                    <a:cubicBezTo>
                      <a:pt x="2024" y="9593"/>
                      <a:pt x="2034" y="9584"/>
                      <a:pt x="2031" y="9568"/>
                    </a:cubicBezTo>
                    <a:cubicBezTo>
                      <a:pt x="2020" y="9247"/>
                      <a:pt x="1802" y="8871"/>
                      <a:pt x="1589" y="8642"/>
                    </a:cubicBezTo>
                    <a:cubicBezTo>
                      <a:pt x="1693" y="8059"/>
                      <a:pt x="1971" y="7509"/>
                      <a:pt x="2096" y="6937"/>
                    </a:cubicBezTo>
                    <a:cubicBezTo>
                      <a:pt x="2172" y="6610"/>
                      <a:pt x="2167" y="6277"/>
                      <a:pt x="2145" y="5939"/>
                    </a:cubicBezTo>
                    <a:cubicBezTo>
                      <a:pt x="2134" y="5732"/>
                      <a:pt x="2140" y="5520"/>
                      <a:pt x="2167" y="5307"/>
                    </a:cubicBezTo>
                    <a:cubicBezTo>
                      <a:pt x="2167" y="5302"/>
                      <a:pt x="2167" y="5296"/>
                      <a:pt x="2167" y="5286"/>
                    </a:cubicBezTo>
                    <a:cubicBezTo>
                      <a:pt x="2200" y="5040"/>
                      <a:pt x="2265" y="4801"/>
                      <a:pt x="2358" y="4577"/>
                    </a:cubicBezTo>
                    <a:cubicBezTo>
                      <a:pt x="2494" y="4228"/>
                      <a:pt x="2652" y="3885"/>
                      <a:pt x="2837" y="3558"/>
                    </a:cubicBezTo>
                    <a:cubicBezTo>
                      <a:pt x="2973" y="3318"/>
                      <a:pt x="3126" y="3084"/>
                      <a:pt x="3246" y="2834"/>
                    </a:cubicBezTo>
                    <a:lnTo>
                      <a:pt x="3246" y="3585"/>
                    </a:lnTo>
                    <a:cubicBezTo>
                      <a:pt x="3246" y="4436"/>
                      <a:pt x="3159" y="5280"/>
                      <a:pt x="2984" y="6114"/>
                    </a:cubicBezTo>
                    <a:cubicBezTo>
                      <a:pt x="2821" y="6904"/>
                      <a:pt x="2499" y="7650"/>
                      <a:pt x="2358" y="8441"/>
                    </a:cubicBezTo>
                    <a:cubicBezTo>
                      <a:pt x="2298" y="8773"/>
                      <a:pt x="2276" y="9111"/>
                      <a:pt x="2287" y="9449"/>
                    </a:cubicBezTo>
                    <a:cubicBezTo>
                      <a:pt x="2276" y="10037"/>
                      <a:pt x="2379" y="10631"/>
                      <a:pt x="2450" y="11219"/>
                    </a:cubicBezTo>
                    <a:cubicBezTo>
                      <a:pt x="2161" y="11525"/>
                      <a:pt x="1965" y="11890"/>
                      <a:pt x="1971" y="12320"/>
                    </a:cubicBezTo>
                    <a:cubicBezTo>
                      <a:pt x="1971" y="12337"/>
                      <a:pt x="1983" y="12345"/>
                      <a:pt x="1995" y="12345"/>
                    </a:cubicBezTo>
                    <a:cubicBezTo>
                      <a:pt x="2007" y="12345"/>
                      <a:pt x="2020" y="12337"/>
                      <a:pt x="2020" y="12320"/>
                    </a:cubicBezTo>
                    <a:cubicBezTo>
                      <a:pt x="2047" y="11950"/>
                      <a:pt x="2227" y="11655"/>
                      <a:pt x="2472" y="11399"/>
                    </a:cubicBezTo>
                    <a:cubicBezTo>
                      <a:pt x="2483" y="11514"/>
                      <a:pt x="2494" y="11634"/>
                      <a:pt x="2505" y="11748"/>
                    </a:cubicBezTo>
                    <a:cubicBezTo>
                      <a:pt x="2521" y="12162"/>
                      <a:pt x="2488" y="12576"/>
                      <a:pt x="2407" y="12980"/>
                    </a:cubicBezTo>
                    <a:cubicBezTo>
                      <a:pt x="2401" y="12978"/>
                      <a:pt x="2396" y="12978"/>
                      <a:pt x="2391" y="12978"/>
                    </a:cubicBezTo>
                    <a:cubicBezTo>
                      <a:pt x="2375" y="12978"/>
                      <a:pt x="2360" y="12985"/>
                      <a:pt x="2352" y="13001"/>
                    </a:cubicBezTo>
                    <a:cubicBezTo>
                      <a:pt x="2134" y="13426"/>
                      <a:pt x="1742" y="13699"/>
                      <a:pt x="1480" y="14091"/>
                    </a:cubicBezTo>
                    <a:cubicBezTo>
                      <a:pt x="1262" y="14413"/>
                      <a:pt x="1153" y="14783"/>
                      <a:pt x="1083" y="15159"/>
                    </a:cubicBezTo>
                    <a:cubicBezTo>
                      <a:pt x="1079" y="15169"/>
                      <a:pt x="1087" y="15174"/>
                      <a:pt x="1095" y="15174"/>
                    </a:cubicBezTo>
                    <a:cubicBezTo>
                      <a:pt x="1101" y="15174"/>
                      <a:pt x="1107" y="15171"/>
                      <a:pt x="1110" y="15165"/>
                    </a:cubicBezTo>
                    <a:cubicBezTo>
                      <a:pt x="1235" y="14690"/>
                      <a:pt x="1415" y="14244"/>
                      <a:pt x="1736" y="13868"/>
                    </a:cubicBezTo>
                    <a:cubicBezTo>
                      <a:pt x="1954" y="13612"/>
                      <a:pt x="2200" y="13410"/>
                      <a:pt x="2379" y="13121"/>
                    </a:cubicBezTo>
                    <a:lnTo>
                      <a:pt x="2379" y="13121"/>
                    </a:lnTo>
                    <a:cubicBezTo>
                      <a:pt x="2309" y="13443"/>
                      <a:pt x="2232" y="13764"/>
                      <a:pt x="2156" y="14086"/>
                    </a:cubicBezTo>
                    <a:cubicBezTo>
                      <a:pt x="2052" y="14511"/>
                      <a:pt x="1982" y="14947"/>
                      <a:pt x="1922" y="15377"/>
                    </a:cubicBezTo>
                    <a:cubicBezTo>
                      <a:pt x="1905" y="15377"/>
                      <a:pt x="1884" y="15388"/>
                      <a:pt x="1873" y="15404"/>
                    </a:cubicBezTo>
                    <a:cubicBezTo>
                      <a:pt x="1666" y="15655"/>
                      <a:pt x="1480" y="15917"/>
                      <a:pt x="1311" y="16194"/>
                    </a:cubicBezTo>
                    <a:cubicBezTo>
                      <a:pt x="1164" y="16461"/>
                      <a:pt x="1159" y="16783"/>
                      <a:pt x="1132" y="17077"/>
                    </a:cubicBezTo>
                    <a:cubicBezTo>
                      <a:pt x="1129" y="17104"/>
                      <a:pt x="1149" y="17120"/>
                      <a:pt x="1169" y="17120"/>
                    </a:cubicBezTo>
                    <a:cubicBezTo>
                      <a:pt x="1185" y="17120"/>
                      <a:pt x="1200" y="17110"/>
                      <a:pt x="1202" y="17088"/>
                    </a:cubicBezTo>
                    <a:cubicBezTo>
                      <a:pt x="1251" y="16805"/>
                      <a:pt x="1333" y="16521"/>
                      <a:pt x="1453" y="16260"/>
                    </a:cubicBezTo>
                    <a:cubicBezTo>
                      <a:pt x="1562" y="16036"/>
                      <a:pt x="1747" y="15873"/>
                      <a:pt x="1884" y="15671"/>
                    </a:cubicBezTo>
                    <a:lnTo>
                      <a:pt x="1884" y="15671"/>
                    </a:lnTo>
                    <a:cubicBezTo>
                      <a:pt x="1851" y="15911"/>
                      <a:pt x="1813" y="16156"/>
                      <a:pt x="1780" y="16401"/>
                    </a:cubicBezTo>
                    <a:cubicBezTo>
                      <a:pt x="1726" y="16777"/>
                      <a:pt x="1606" y="17197"/>
                      <a:pt x="1589" y="17600"/>
                    </a:cubicBezTo>
                    <a:cubicBezTo>
                      <a:pt x="1208" y="17775"/>
                      <a:pt x="1044" y="18161"/>
                      <a:pt x="903" y="18537"/>
                    </a:cubicBezTo>
                    <a:cubicBezTo>
                      <a:pt x="647" y="19159"/>
                      <a:pt x="358" y="19758"/>
                      <a:pt x="25" y="20341"/>
                    </a:cubicBezTo>
                    <a:cubicBezTo>
                      <a:pt x="21" y="20349"/>
                      <a:pt x="29" y="20354"/>
                      <a:pt x="36" y="20354"/>
                    </a:cubicBezTo>
                    <a:cubicBezTo>
                      <a:pt x="38" y="20354"/>
                      <a:pt x="40" y="20353"/>
                      <a:pt x="42" y="20352"/>
                    </a:cubicBezTo>
                    <a:cubicBezTo>
                      <a:pt x="374" y="19938"/>
                      <a:pt x="614" y="19464"/>
                      <a:pt x="826" y="18984"/>
                    </a:cubicBezTo>
                    <a:cubicBezTo>
                      <a:pt x="854" y="18913"/>
                      <a:pt x="881" y="18848"/>
                      <a:pt x="908" y="18777"/>
                    </a:cubicBezTo>
                    <a:lnTo>
                      <a:pt x="908" y="18777"/>
                    </a:lnTo>
                    <a:cubicBezTo>
                      <a:pt x="903" y="19044"/>
                      <a:pt x="897" y="19306"/>
                      <a:pt x="826" y="19562"/>
                    </a:cubicBezTo>
                    <a:cubicBezTo>
                      <a:pt x="817" y="19589"/>
                      <a:pt x="837" y="19605"/>
                      <a:pt x="859" y="19605"/>
                    </a:cubicBezTo>
                    <a:cubicBezTo>
                      <a:pt x="876" y="19605"/>
                      <a:pt x="895" y="19595"/>
                      <a:pt x="903" y="19573"/>
                    </a:cubicBezTo>
                    <a:cubicBezTo>
                      <a:pt x="995" y="19251"/>
                      <a:pt x="979" y="18919"/>
                      <a:pt x="990" y="18586"/>
                    </a:cubicBezTo>
                    <a:cubicBezTo>
                      <a:pt x="990" y="18581"/>
                      <a:pt x="990" y="18570"/>
                      <a:pt x="990" y="18565"/>
                    </a:cubicBezTo>
                    <a:cubicBezTo>
                      <a:pt x="1115" y="18227"/>
                      <a:pt x="1268" y="17878"/>
                      <a:pt x="1584" y="17698"/>
                    </a:cubicBezTo>
                    <a:cubicBezTo>
                      <a:pt x="1584" y="17867"/>
                      <a:pt x="1611" y="18042"/>
                      <a:pt x="1671" y="18200"/>
                    </a:cubicBezTo>
                    <a:cubicBezTo>
                      <a:pt x="1671" y="18202"/>
                      <a:pt x="1672" y="18204"/>
                      <a:pt x="1674" y="18204"/>
                    </a:cubicBezTo>
                    <a:cubicBezTo>
                      <a:pt x="1675" y="18204"/>
                      <a:pt x="1676" y="18202"/>
                      <a:pt x="1676" y="18200"/>
                    </a:cubicBezTo>
                    <a:cubicBezTo>
                      <a:pt x="1671" y="18042"/>
                      <a:pt x="1676" y="17884"/>
                      <a:pt x="1682" y="17731"/>
                    </a:cubicBezTo>
                    <a:cubicBezTo>
                      <a:pt x="1834" y="18031"/>
                      <a:pt x="1911" y="18358"/>
                      <a:pt x="1911" y="18690"/>
                    </a:cubicBezTo>
                    <a:cubicBezTo>
                      <a:pt x="1905" y="18695"/>
                      <a:pt x="1900" y="18701"/>
                      <a:pt x="1894" y="18712"/>
                    </a:cubicBezTo>
                    <a:cubicBezTo>
                      <a:pt x="1709" y="19066"/>
                      <a:pt x="1377" y="19289"/>
                      <a:pt x="1164" y="19622"/>
                    </a:cubicBezTo>
                    <a:cubicBezTo>
                      <a:pt x="1148" y="19646"/>
                      <a:pt x="1168" y="19677"/>
                      <a:pt x="1191" y="19677"/>
                    </a:cubicBezTo>
                    <a:cubicBezTo>
                      <a:pt x="1199" y="19677"/>
                      <a:pt x="1206" y="19674"/>
                      <a:pt x="1213" y="19665"/>
                    </a:cubicBezTo>
                    <a:cubicBezTo>
                      <a:pt x="1399" y="19404"/>
                      <a:pt x="1682" y="19229"/>
                      <a:pt x="1884" y="18990"/>
                    </a:cubicBezTo>
                    <a:lnTo>
                      <a:pt x="1884" y="18990"/>
                    </a:lnTo>
                    <a:cubicBezTo>
                      <a:pt x="1834" y="19289"/>
                      <a:pt x="1726" y="19584"/>
                      <a:pt x="1573" y="19851"/>
                    </a:cubicBezTo>
                    <a:cubicBezTo>
                      <a:pt x="1241" y="20439"/>
                      <a:pt x="549" y="20837"/>
                      <a:pt x="9" y="21218"/>
                    </a:cubicBezTo>
                    <a:cubicBezTo>
                      <a:pt x="1" y="21227"/>
                      <a:pt x="5" y="21238"/>
                      <a:pt x="13" y="21238"/>
                    </a:cubicBezTo>
                    <a:cubicBezTo>
                      <a:pt x="15" y="21238"/>
                      <a:pt x="17" y="21237"/>
                      <a:pt x="20" y="21235"/>
                    </a:cubicBezTo>
                    <a:cubicBezTo>
                      <a:pt x="668" y="20782"/>
                      <a:pt x="1366" y="20374"/>
                      <a:pt x="1780" y="19687"/>
                    </a:cubicBezTo>
                    <a:cubicBezTo>
                      <a:pt x="2189" y="19022"/>
                      <a:pt x="2178" y="18183"/>
                      <a:pt x="1758" y="17524"/>
                    </a:cubicBezTo>
                    <a:cubicBezTo>
                      <a:pt x="1747" y="17508"/>
                      <a:pt x="1726" y="17491"/>
                      <a:pt x="1704" y="17491"/>
                    </a:cubicBezTo>
                    <a:cubicBezTo>
                      <a:pt x="1747" y="17039"/>
                      <a:pt x="1834" y="16603"/>
                      <a:pt x="1900" y="16140"/>
                    </a:cubicBezTo>
                    <a:cubicBezTo>
                      <a:pt x="2003" y="15366"/>
                      <a:pt x="2151" y="14603"/>
                      <a:pt x="2336" y="13846"/>
                    </a:cubicBezTo>
                    <a:cubicBezTo>
                      <a:pt x="2510" y="13181"/>
                      <a:pt x="2646" y="12533"/>
                      <a:pt x="2646" y="11846"/>
                    </a:cubicBezTo>
                    <a:cubicBezTo>
                      <a:pt x="2701" y="11944"/>
                      <a:pt x="2761" y="12037"/>
                      <a:pt x="2815" y="12135"/>
                    </a:cubicBezTo>
                    <a:cubicBezTo>
                      <a:pt x="2984" y="12435"/>
                      <a:pt x="3061" y="12778"/>
                      <a:pt x="3028" y="13121"/>
                    </a:cubicBezTo>
                    <a:cubicBezTo>
                      <a:pt x="3028" y="13131"/>
                      <a:pt x="3035" y="13136"/>
                      <a:pt x="3042" y="13136"/>
                    </a:cubicBezTo>
                    <a:cubicBezTo>
                      <a:pt x="3048" y="13136"/>
                      <a:pt x="3053" y="13133"/>
                      <a:pt x="3055" y="13127"/>
                    </a:cubicBezTo>
                    <a:cubicBezTo>
                      <a:pt x="3099" y="12876"/>
                      <a:pt x="3088" y="12620"/>
                      <a:pt x="3028" y="12375"/>
                    </a:cubicBezTo>
                    <a:cubicBezTo>
                      <a:pt x="2952" y="12091"/>
                      <a:pt x="2761" y="11841"/>
                      <a:pt x="2646" y="11574"/>
                    </a:cubicBezTo>
                    <a:cubicBezTo>
                      <a:pt x="2619" y="10844"/>
                      <a:pt x="2527" y="10113"/>
                      <a:pt x="2461" y="9389"/>
                    </a:cubicBezTo>
                    <a:cubicBezTo>
                      <a:pt x="2461" y="9378"/>
                      <a:pt x="2461" y="9372"/>
                      <a:pt x="2456" y="9361"/>
                    </a:cubicBezTo>
                    <a:cubicBezTo>
                      <a:pt x="2461" y="8980"/>
                      <a:pt x="2510" y="8599"/>
                      <a:pt x="2592" y="8228"/>
                    </a:cubicBezTo>
                    <a:cubicBezTo>
                      <a:pt x="2772" y="7438"/>
                      <a:pt x="3088" y="6691"/>
                      <a:pt x="3246" y="5890"/>
                    </a:cubicBezTo>
                    <a:cubicBezTo>
                      <a:pt x="3387" y="5187"/>
                      <a:pt x="3475" y="4474"/>
                      <a:pt x="3507" y="3760"/>
                    </a:cubicBezTo>
                    <a:cubicBezTo>
                      <a:pt x="3556" y="3809"/>
                      <a:pt x="3605" y="3852"/>
                      <a:pt x="3649" y="3896"/>
                    </a:cubicBezTo>
                    <a:cubicBezTo>
                      <a:pt x="3709" y="3951"/>
                      <a:pt x="3763" y="4005"/>
                      <a:pt x="3823" y="4065"/>
                    </a:cubicBezTo>
                    <a:cubicBezTo>
                      <a:pt x="3660" y="4299"/>
                      <a:pt x="3714" y="4561"/>
                      <a:pt x="3725" y="4844"/>
                    </a:cubicBezTo>
                    <a:cubicBezTo>
                      <a:pt x="3725" y="4854"/>
                      <a:pt x="3734" y="4860"/>
                      <a:pt x="3743" y="4860"/>
                    </a:cubicBezTo>
                    <a:cubicBezTo>
                      <a:pt x="3753" y="4860"/>
                      <a:pt x="3763" y="4853"/>
                      <a:pt x="3763" y="4839"/>
                    </a:cubicBezTo>
                    <a:cubicBezTo>
                      <a:pt x="3769" y="4588"/>
                      <a:pt x="3736" y="4337"/>
                      <a:pt x="3883" y="4130"/>
                    </a:cubicBezTo>
                    <a:cubicBezTo>
                      <a:pt x="4041" y="4299"/>
                      <a:pt x="4167" y="4485"/>
                      <a:pt x="4172" y="4735"/>
                    </a:cubicBezTo>
                    <a:cubicBezTo>
                      <a:pt x="4172" y="4738"/>
                      <a:pt x="4175" y="4739"/>
                      <a:pt x="4178" y="4739"/>
                    </a:cubicBezTo>
                    <a:cubicBezTo>
                      <a:pt x="4182" y="4739"/>
                      <a:pt x="4186" y="4738"/>
                      <a:pt x="4188" y="4735"/>
                    </a:cubicBezTo>
                    <a:cubicBezTo>
                      <a:pt x="4199" y="4468"/>
                      <a:pt x="4079" y="4245"/>
                      <a:pt x="3932" y="4027"/>
                    </a:cubicBezTo>
                    <a:cubicBezTo>
                      <a:pt x="3834" y="3891"/>
                      <a:pt x="3725" y="3760"/>
                      <a:pt x="3622" y="3624"/>
                    </a:cubicBezTo>
                    <a:cubicBezTo>
                      <a:pt x="3584" y="3569"/>
                      <a:pt x="3551" y="3515"/>
                      <a:pt x="3518" y="3455"/>
                    </a:cubicBezTo>
                    <a:cubicBezTo>
                      <a:pt x="3524" y="3133"/>
                      <a:pt x="3529" y="2812"/>
                      <a:pt x="3529" y="2490"/>
                    </a:cubicBezTo>
                    <a:cubicBezTo>
                      <a:pt x="3709" y="2817"/>
                      <a:pt x="4074" y="3084"/>
                      <a:pt x="4172" y="3444"/>
                    </a:cubicBezTo>
                    <a:cubicBezTo>
                      <a:pt x="4174" y="3453"/>
                      <a:pt x="4179" y="3456"/>
                      <a:pt x="4185" y="3456"/>
                    </a:cubicBezTo>
                    <a:cubicBezTo>
                      <a:pt x="4198" y="3456"/>
                      <a:pt x="4214" y="3440"/>
                      <a:pt x="4210" y="3422"/>
                    </a:cubicBezTo>
                    <a:cubicBezTo>
                      <a:pt x="4156" y="3215"/>
                      <a:pt x="4063" y="3019"/>
                      <a:pt x="3932" y="2844"/>
                    </a:cubicBezTo>
                    <a:cubicBezTo>
                      <a:pt x="3780" y="2616"/>
                      <a:pt x="3654" y="2370"/>
                      <a:pt x="3551" y="2109"/>
                    </a:cubicBezTo>
                    <a:cubicBezTo>
                      <a:pt x="3545" y="2092"/>
                      <a:pt x="3535" y="2082"/>
                      <a:pt x="3518" y="2071"/>
                    </a:cubicBezTo>
                    <a:cubicBezTo>
                      <a:pt x="3518" y="1755"/>
                      <a:pt x="3562" y="1400"/>
                      <a:pt x="3458" y="1095"/>
                    </a:cubicBezTo>
                    <a:cubicBezTo>
                      <a:pt x="3458" y="736"/>
                      <a:pt x="3436" y="376"/>
                      <a:pt x="3317" y="65"/>
                    </a:cubicBezTo>
                    <a:cubicBezTo>
                      <a:pt x="3296" y="21"/>
                      <a:pt x="3258" y="1"/>
                      <a:pt x="321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0" name="Google Shape;6520;p73"/>
              <p:cNvSpPr/>
              <p:nvPr/>
            </p:nvSpPr>
            <p:spPr>
              <a:xfrm>
                <a:off x="4927478" y="3678983"/>
                <a:ext cx="72886" cy="148375"/>
              </a:xfrm>
              <a:custGeom>
                <a:avLst/>
                <a:gdLst/>
                <a:ahLst/>
                <a:cxnLst/>
                <a:rect l="l" t="t" r="r" b="b"/>
                <a:pathLst>
                  <a:path w="2884" h="5871" extrusionOk="0">
                    <a:moveTo>
                      <a:pt x="6" y="1"/>
                    </a:moveTo>
                    <a:cubicBezTo>
                      <a:pt x="33" y="377"/>
                      <a:pt x="1" y="742"/>
                      <a:pt x="121" y="1085"/>
                    </a:cubicBezTo>
                    <a:cubicBezTo>
                      <a:pt x="300" y="1619"/>
                      <a:pt x="595" y="2099"/>
                      <a:pt x="883" y="2584"/>
                    </a:cubicBezTo>
                    <a:cubicBezTo>
                      <a:pt x="867" y="2791"/>
                      <a:pt x="883" y="2992"/>
                      <a:pt x="878" y="3200"/>
                    </a:cubicBezTo>
                    <a:cubicBezTo>
                      <a:pt x="878" y="3418"/>
                      <a:pt x="845" y="3635"/>
                      <a:pt x="851" y="3853"/>
                    </a:cubicBezTo>
                    <a:cubicBezTo>
                      <a:pt x="851" y="3872"/>
                      <a:pt x="866" y="3884"/>
                      <a:pt x="881" y="3884"/>
                    </a:cubicBezTo>
                    <a:cubicBezTo>
                      <a:pt x="892" y="3884"/>
                      <a:pt x="904" y="3878"/>
                      <a:pt x="911" y="3864"/>
                    </a:cubicBezTo>
                    <a:cubicBezTo>
                      <a:pt x="1031" y="3614"/>
                      <a:pt x="1085" y="3276"/>
                      <a:pt x="1107" y="2954"/>
                    </a:cubicBezTo>
                    <a:cubicBezTo>
                      <a:pt x="1150" y="3036"/>
                      <a:pt x="1194" y="3118"/>
                      <a:pt x="1243" y="3200"/>
                    </a:cubicBezTo>
                    <a:cubicBezTo>
                      <a:pt x="1439" y="3554"/>
                      <a:pt x="1608" y="3919"/>
                      <a:pt x="1744" y="4300"/>
                    </a:cubicBezTo>
                    <a:cubicBezTo>
                      <a:pt x="1892" y="4753"/>
                      <a:pt x="1864" y="5205"/>
                      <a:pt x="1913" y="5668"/>
                    </a:cubicBezTo>
                    <a:cubicBezTo>
                      <a:pt x="1918" y="5709"/>
                      <a:pt x="1947" y="5727"/>
                      <a:pt x="1978" y="5727"/>
                    </a:cubicBezTo>
                    <a:cubicBezTo>
                      <a:pt x="2012" y="5727"/>
                      <a:pt x="2049" y="5703"/>
                      <a:pt x="2055" y="5662"/>
                    </a:cubicBezTo>
                    <a:cubicBezTo>
                      <a:pt x="2060" y="5592"/>
                      <a:pt x="2077" y="5499"/>
                      <a:pt x="2088" y="5417"/>
                    </a:cubicBezTo>
                    <a:cubicBezTo>
                      <a:pt x="2197" y="5608"/>
                      <a:pt x="2360" y="5766"/>
                      <a:pt x="2562" y="5864"/>
                    </a:cubicBezTo>
                    <a:cubicBezTo>
                      <a:pt x="2571" y="5868"/>
                      <a:pt x="2580" y="5870"/>
                      <a:pt x="2588" y="5870"/>
                    </a:cubicBezTo>
                    <a:cubicBezTo>
                      <a:pt x="2642" y="5870"/>
                      <a:pt x="2669" y="5787"/>
                      <a:pt x="2622" y="5744"/>
                    </a:cubicBezTo>
                    <a:cubicBezTo>
                      <a:pt x="2431" y="5597"/>
                      <a:pt x="2338" y="5412"/>
                      <a:pt x="2251" y="5216"/>
                    </a:cubicBezTo>
                    <a:lnTo>
                      <a:pt x="2251" y="5216"/>
                    </a:lnTo>
                    <a:cubicBezTo>
                      <a:pt x="2376" y="5256"/>
                      <a:pt x="2505" y="5279"/>
                      <a:pt x="2634" y="5279"/>
                    </a:cubicBezTo>
                    <a:cubicBezTo>
                      <a:pt x="2679" y="5279"/>
                      <a:pt x="2724" y="5276"/>
                      <a:pt x="2769" y="5270"/>
                    </a:cubicBezTo>
                    <a:cubicBezTo>
                      <a:pt x="2883" y="5259"/>
                      <a:pt x="2867" y="5096"/>
                      <a:pt x="2763" y="5085"/>
                    </a:cubicBezTo>
                    <a:cubicBezTo>
                      <a:pt x="2535" y="5052"/>
                      <a:pt x="2322" y="4998"/>
                      <a:pt x="2159" y="4829"/>
                    </a:cubicBezTo>
                    <a:cubicBezTo>
                      <a:pt x="2148" y="4818"/>
                      <a:pt x="2142" y="4807"/>
                      <a:pt x="2131" y="4802"/>
                    </a:cubicBezTo>
                    <a:cubicBezTo>
                      <a:pt x="2126" y="4693"/>
                      <a:pt x="2110" y="4578"/>
                      <a:pt x="2088" y="4475"/>
                    </a:cubicBezTo>
                    <a:cubicBezTo>
                      <a:pt x="2001" y="4093"/>
                      <a:pt x="1870" y="3728"/>
                      <a:pt x="1695" y="3385"/>
                    </a:cubicBezTo>
                    <a:cubicBezTo>
                      <a:pt x="1336" y="2671"/>
                      <a:pt x="845" y="2012"/>
                      <a:pt x="546" y="1271"/>
                    </a:cubicBezTo>
                    <a:cubicBezTo>
                      <a:pt x="388" y="867"/>
                      <a:pt x="300" y="437"/>
                      <a:pt x="29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1" name="Google Shape;6521;p73"/>
              <p:cNvSpPr/>
              <p:nvPr/>
            </p:nvSpPr>
            <p:spPr>
              <a:xfrm>
                <a:off x="4920098" y="3320695"/>
                <a:ext cx="217419" cy="547933"/>
              </a:xfrm>
              <a:custGeom>
                <a:avLst/>
                <a:gdLst/>
                <a:ahLst/>
                <a:cxnLst/>
                <a:rect l="l" t="t" r="r" b="b"/>
                <a:pathLst>
                  <a:path w="8603" h="21681" extrusionOk="0">
                    <a:moveTo>
                      <a:pt x="760" y="1"/>
                    </a:moveTo>
                    <a:cubicBezTo>
                      <a:pt x="753" y="1"/>
                      <a:pt x="747" y="4"/>
                      <a:pt x="745" y="11"/>
                    </a:cubicBezTo>
                    <a:cubicBezTo>
                      <a:pt x="522" y="724"/>
                      <a:pt x="1208" y="1220"/>
                      <a:pt x="1361" y="1874"/>
                    </a:cubicBezTo>
                    <a:cubicBezTo>
                      <a:pt x="1306" y="2147"/>
                      <a:pt x="1274" y="2425"/>
                      <a:pt x="1268" y="2702"/>
                    </a:cubicBezTo>
                    <a:cubicBezTo>
                      <a:pt x="1246" y="3204"/>
                      <a:pt x="1274" y="3700"/>
                      <a:pt x="1274" y="4195"/>
                    </a:cubicBezTo>
                    <a:cubicBezTo>
                      <a:pt x="1274" y="4620"/>
                      <a:pt x="1219" y="5035"/>
                      <a:pt x="1186" y="5454"/>
                    </a:cubicBezTo>
                    <a:cubicBezTo>
                      <a:pt x="723" y="5716"/>
                      <a:pt x="266" y="6141"/>
                      <a:pt x="53" y="6615"/>
                    </a:cubicBezTo>
                    <a:cubicBezTo>
                      <a:pt x="0" y="6732"/>
                      <a:pt x="110" y="6846"/>
                      <a:pt x="217" y="6846"/>
                    </a:cubicBezTo>
                    <a:cubicBezTo>
                      <a:pt x="254" y="6846"/>
                      <a:pt x="290" y="6832"/>
                      <a:pt x="320" y="6800"/>
                    </a:cubicBezTo>
                    <a:cubicBezTo>
                      <a:pt x="734" y="6375"/>
                      <a:pt x="1105" y="5705"/>
                      <a:pt x="1759" y="5629"/>
                    </a:cubicBezTo>
                    <a:cubicBezTo>
                      <a:pt x="1818" y="5621"/>
                      <a:pt x="1878" y="5618"/>
                      <a:pt x="1939" y="5618"/>
                    </a:cubicBezTo>
                    <a:cubicBezTo>
                      <a:pt x="2438" y="5618"/>
                      <a:pt x="2980" y="5845"/>
                      <a:pt x="3393" y="6097"/>
                    </a:cubicBezTo>
                    <a:cubicBezTo>
                      <a:pt x="4271" y="6642"/>
                      <a:pt x="4854" y="7541"/>
                      <a:pt x="5072" y="8538"/>
                    </a:cubicBezTo>
                    <a:cubicBezTo>
                      <a:pt x="5295" y="9535"/>
                      <a:pt x="5001" y="10544"/>
                      <a:pt x="5306" y="11524"/>
                    </a:cubicBezTo>
                    <a:cubicBezTo>
                      <a:pt x="5442" y="11955"/>
                      <a:pt x="5616" y="12363"/>
                      <a:pt x="5780" y="12778"/>
                    </a:cubicBezTo>
                    <a:cubicBezTo>
                      <a:pt x="5753" y="12794"/>
                      <a:pt x="5742" y="12821"/>
                      <a:pt x="5742" y="12854"/>
                    </a:cubicBezTo>
                    <a:cubicBezTo>
                      <a:pt x="5753" y="13519"/>
                      <a:pt x="5469" y="14124"/>
                      <a:pt x="5638" y="14788"/>
                    </a:cubicBezTo>
                    <a:cubicBezTo>
                      <a:pt x="5802" y="15420"/>
                      <a:pt x="6096" y="15998"/>
                      <a:pt x="6134" y="16663"/>
                    </a:cubicBezTo>
                    <a:cubicBezTo>
                      <a:pt x="6137" y="16676"/>
                      <a:pt x="6150" y="16683"/>
                      <a:pt x="6163" y="16683"/>
                    </a:cubicBezTo>
                    <a:cubicBezTo>
                      <a:pt x="6176" y="16683"/>
                      <a:pt x="6189" y="16676"/>
                      <a:pt x="6189" y="16663"/>
                    </a:cubicBezTo>
                    <a:cubicBezTo>
                      <a:pt x="6194" y="16036"/>
                      <a:pt x="5981" y="15469"/>
                      <a:pt x="5840" y="14870"/>
                    </a:cubicBezTo>
                    <a:cubicBezTo>
                      <a:pt x="5747" y="14527"/>
                      <a:pt x="5742" y="14167"/>
                      <a:pt x="5813" y="13824"/>
                    </a:cubicBezTo>
                    <a:cubicBezTo>
                      <a:pt x="5856" y="13611"/>
                      <a:pt x="5905" y="13404"/>
                      <a:pt x="5932" y="13192"/>
                    </a:cubicBezTo>
                    <a:cubicBezTo>
                      <a:pt x="6101" y="13682"/>
                      <a:pt x="6227" y="14189"/>
                      <a:pt x="6205" y="14734"/>
                    </a:cubicBezTo>
                    <a:cubicBezTo>
                      <a:pt x="6205" y="14753"/>
                      <a:pt x="6222" y="14767"/>
                      <a:pt x="6237" y="14767"/>
                    </a:cubicBezTo>
                    <a:cubicBezTo>
                      <a:pt x="6248" y="14767"/>
                      <a:pt x="6257" y="14760"/>
                      <a:pt x="6259" y="14745"/>
                    </a:cubicBezTo>
                    <a:cubicBezTo>
                      <a:pt x="6287" y="14647"/>
                      <a:pt x="6308" y="14543"/>
                      <a:pt x="6319" y="14440"/>
                    </a:cubicBezTo>
                    <a:cubicBezTo>
                      <a:pt x="6412" y="14652"/>
                      <a:pt x="6515" y="14859"/>
                      <a:pt x="6592" y="15083"/>
                    </a:cubicBezTo>
                    <a:cubicBezTo>
                      <a:pt x="6728" y="15464"/>
                      <a:pt x="6728" y="15856"/>
                      <a:pt x="6717" y="16260"/>
                    </a:cubicBezTo>
                    <a:cubicBezTo>
                      <a:pt x="6706" y="16597"/>
                      <a:pt x="6723" y="16935"/>
                      <a:pt x="6761" y="17268"/>
                    </a:cubicBezTo>
                    <a:cubicBezTo>
                      <a:pt x="6750" y="17273"/>
                      <a:pt x="6744" y="17284"/>
                      <a:pt x="6739" y="17295"/>
                    </a:cubicBezTo>
                    <a:cubicBezTo>
                      <a:pt x="6630" y="17774"/>
                      <a:pt x="6521" y="18352"/>
                      <a:pt x="6641" y="18837"/>
                    </a:cubicBezTo>
                    <a:cubicBezTo>
                      <a:pt x="6641" y="18843"/>
                      <a:pt x="6647" y="18847"/>
                      <a:pt x="6653" y="18847"/>
                    </a:cubicBezTo>
                    <a:cubicBezTo>
                      <a:pt x="6658" y="18847"/>
                      <a:pt x="6663" y="18844"/>
                      <a:pt x="6663" y="18837"/>
                    </a:cubicBezTo>
                    <a:cubicBezTo>
                      <a:pt x="6739" y="18581"/>
                      <a:pt x="6728" y="18308"/>
                      <a:pt x="6755" y="18047"/>
                    </a:cubicBezTo>
                    <a:cubicBezTo>
                      <a:pt x="6777" y="17921"/>
                      <a:pt x="6804" y="17791"/>
                      <a:pt x="6826" y="17665"/>
                    </a:cubicBezTo>
                    <a:cubicBezTo>
                      <a:pt x="6853" y="17818"/>
                      <a:pt x="6891" y="17965"/>
                      <a:pt x="6935" y="18118"/>
                    </a:cubicBezTo>
                    <a:cubicBezTo>
                      <a:pt x="6990" y="18297"/>
                      <a:pt x="7055" y="18477"/>
                      <a:pt x="7137" y="18652"/>
                    </a:cubicBezTo>
                    <a:cubicBezTo>
                      <a:pt x="7109" y="18657"/>
                      <a:pt x="7088" y="18673"/>
                      <a:pt x="7082" y="18701"/>
                    </a:cubicBezTo>
                    <a:cubicBezTo>
                      <a:pt x="7033" y="18875"/>
                      <a:pt x="7017" y="19055"/>
                      <a:pt x="7028" y="19235"/>
                    </a:cubicBezTo>
                    <a:cubicBezTo>
                      <a:pt x="6690" y="19790"/>
                      <a:pt x="6537" y="20297"/>
                      <a:pt x="6608" y="20962"/>
                    </a:cubicBezTo>
                    <a:cubicBezTo>
                      <a:pt x="6608" y="20967"/>
                      <a:pt x="6614" y="20970"/>
                      <a:pt x="6619" y="20970"/>
                    </a:cubicBezTo>
                    <a:cubicBezTo>
                      <a:pt x="6624" y="20970"/>
                      <a:pt x="6630" y="20967"/>
                      <a:pt x="6630" y="20962"/>
                    </a:cubicBezTo>
                    <a:cubicBezTo>
                      <a:pt x="6657" y="20640"/>
                      <a:pt x="6663" y="20297"/>
                      <a:pt x="6766" y="19992"/>
                    </a:cubicBezTo>
                    <a:cubicBezTo>
                      <a:pt x="6837" y="19801"/>
                      <a:pt x="6935" y="19622"/>
                      <a:pt x="7055" y="19453"/>
                    </a:cubicBezTo>
                    <a:cubicBezTo>
                      <a:pt x="7066" y="19551"/>
                      <a:pt x="7082" y="19649"/>
                      <a:pt x="7104" y="19741"/>
                    </a:cubicBezTo>
                    <a:cubicBezTo>
                      <a:pt x="7213" y="20172"/>
                      <a:pt x="7267" y="20613"/>
                      <a:pt x="7267" y="21055"/>
                    </a:cubicBezTo>
                    <a:cubicBezTo>
                      <a:pt x="7267" y="21061"/>
                      <a:pt x="7276" y="21066"/>
                      <a:pt x="7282" y="21066"/>
                    </a:cubicBezTo>
                    <a:cubicBezTo>
                      <a:pt x="7286" y="21066"/>
                      <a:pt x="7289" y="21064"/>
                      <a:pt x="7289" y="21060"/>
                    </a:cubicBezTo>
                    <a:cubicBezTo>
                      <a:pt x="7393" y="20706"/>
                      <a:pt x="7333" y="20335"/>
                      <a:pt x="7267" y="19981"/>
                    </a:cubicBezTo>
                    <a:cubicBezTo>
                      <a:pt x="7202" y="19600"/>
                      <a:pt x="7191" y="19213"/>
                      <a:pt x="7224" y="18831"/>
                    </a:cubicBezTo>
                    <a:lnTo>
                      <a:pt x="7224" y="18831"/>
                    </a:lnTo>
                    <a:cubicBezTo>
                      <a:pt x="7316" y="19017"/>
                      <a:pt x="7420" y="19191"/>
                      <a:pt x="7540" y="19360"/>
                    </a:cubicBezTo>
                    <a:cubicBezTo>
                      <a:pt x="7524" y="19371"/>
                      <a:pt x="7513" y="19393"/>
                      <a:pt x="7513" y="19414"/>
                    </a:cubicBezTo>
                    <a:cubicBezTo>
                      <a:pt x="7529" y="19774"/>
                      <a:pt x="7600" y="20128"/>
                      <a:pt x="7731" y="20466"/>
                    </a:cubicBezTo>
                    <a:cubicBezTo>
                      <a:pt x="7872" y="20864"/>
                      <a:pt x="7921" y="21251"/>
                      <a:pt x="7998" y="21665"/>
                    </a:cubicBezTo>
                    <a:cubicBezTo>
                      <a:pt x="7998" y="21676"/>
                      <a:pt x="8004" y="21681"/>
                      <a:pt x="8011" y="21681"/>
                    </a:cubicBezTo>
                    <a:cubicBezTo>
                      <a:pt x="8022" y="21681"/>
                      <a:pt x="8036" y="21670"/>
                      <a:pt x="8036" y="21654"/>
                    </a:cubicBezTo>
                    <a:cubicBezTo>
                      <a:pt x="8009" y="21224"/>
                      <a:pt x="8009" y="20842"/>
                      <a:pt x="7872" y="20423"/>
                    </a:cubicBezTo>
                    <a:cubicBezTo>
                      <a:pt x="7785" y="20139"/>
                      <a:pt x="7763" y="19839"/>
                      <a:pt x="7692" y="19562"/>
                    </a:cubicBezTo>
                    <a:lnTo>
                      <a:pt x="7692" y="19562"/>
                    </a:lnTo>
                    <a:cubicBezTo>
                      <a:pt x="8068" y="20019"/>
                      <a:pt x="8548" y="20488"/>
                      <a:pt x="8548" y="21120"/>
                    </a:cubicBezTo>
                    <a:cubicBezTo>
                      <a:pt x="8548" y="21135"/>
                      <a:pt x="8561" y="21143"/>
                      <a:pt x="8573" y="21143"/>
                    </a:cubicBezTo>
                    <a:cubicBezTo>
                      <a:pt x="8583" y="21143"/>
                      <a:pt x="8592" y="21138"/>
                      <a:pt x="8592" y="21125"/>
                    </a:cubicBezTo>
                    <a:cubicBezTo>
                      <a:pt x="8602" y="20640"/>
                      <a:pt x="8341" y="20243"/>
                      <a:pt x="8052" y="19878"/>
                    </a:cubicBezTo>
                    <a:cubicBezTo>
                      <a:pt x="7616" y="19327"/>
                      <a:pt x="7235" y="18782"/>
                      <a:pt x="7039" y="18101"/>
                    </a:cubicBezTo>
                    <a:cubicBezTo>
                      <a:pt x="6832" y="17360"/>
                      <a:pt x="6853" y="16646"/>
                      <a:pt x="6864" y="15889"/>
                    </a:cubicBezTo>
                    <a:cubicBezTo>
                      <a:pt x="6875" y="15600"/>
                      <a:pt x="6842" y="15306"/>
                      <a:pt x="6761" y="15028"/>
                    </a:cubicBezTo>
                    <a:cubicBezTo>
                      <a:pt x="6668" y="14734"/>
                      <a:pt x="6526" y="14461"/>
                      <a:pt x="6434" y="14167"/>
                    </a:cubicBezTo>
                    <a:cubicBezTo>
                      <a:pt x="6423" y="14124"/>
                      <a:pt x="6385" y="14091"/>
                      <a:pt x="6341" y="14085"/>
                    </a:cubicBezTo>
                    <a:cubicBezTo>
                      <a:pt x="6330" y="13900"/>
                      <a:pt x="6303" y="13715"/>
                      <a:pt x="6259" y="13535"/>
                    </a:cubicBezTo>
                    <a:lnTo>
                      <a:pt x="6259" y="13535"/>
                    </a:lnTo>
                    <a:cubicBezTo>
                      <a:pt x="6554" y="13780"/>
                      <a:pt x="6913" y="14058"/>
                      <a:pt x="6951" y="14456"/>
                    </a:cubicBezTo>
                    <a:cubicBezTo>
                      <a:pt x="6954" y="14477"/>
                      <a:pt x="6970" y="14486"/>
                      <a:pt x="6987" y="14486"/>
                    </a:cubicBezTo>
                    <a:cubicBezTo>
                      <a:pt x="7009" y="14486"/>
                      <a:pt x="7032" y="14470"/>
                      <a:pt x="7022" y="14445"/>
                    </a:cubicBezTo>
                    <a:cubicBezTo>
                      <a:pt x="6913" y="14036"/>
                      <a:pt x="6597" y="13535"/>
                      <a:pt x="6205" y="13344"/>
                    </a:cubicBezTo>
                    <a:cubicBezTo>
                      <a:pt x="5998" y="12630"/>
                      <a:pt x="5606" y="11938"/>
                      <a:pt x="5447" y="11246"/>
                    </a:cubicBezTo>
                    <a:cubicBezTo>
                      <a:pt x="5409" y="11056"/>
                      <a:pt x="5382" y="10860"/>
                      <a:pt x="5382" y="10669"/>
                    </a:cubicBezTo>
                    <a:lnTo>
                      <a:pt x="5382" y="10669"/>
                    </a:lnTo>
                    <a:cubicBezTo>
                      <a:pt x="5497" y="10800"/>
                      <a:pt x="5633" y="10920"/>
                      <a:pt x="5753" y="11056"/>
                    </a:cubicBezTo>
                    <a:cubicBezTo>
                      <a:pt x="5720" y="11230"/>
                      <a:pt x="5725" y="11410"/>
                      <a:pt x="5753" y="11584"/>
                    </a:cubicBezTo>
                    <a:cubicBezTo>
                      <a:pt x="5760" y="11610"/>
                      <a:pt x="5780" y="11622"/>
                      <a:pt x="5800" y="11622"/>
                    </a:cubicBezTo>
                    <a:cubicBezTo>
                      <a:pt x="5826" y="11622"/>
                      <a:pt x="5851" y="11602"/>
                      <a:pt x="5845" y="11568"/>
                    </a:cubicBezTo>
                    <a:cubicBezTo>
                      <a:pt x="5834" y="11443"/>
                      <a:pt x="5840" y="11323"/>
                      <a:pt x="5862" y="11203"/>
                    </a:cubicBezTo>
                    <a:cubicBezTo>
                      <a:pt x="6074" y="11519"/>
                      <a:pt x="6161" y="11851"/>
                      <a:pt x="6205" y="12233"/>
                    </a:cubicBezTo>
                    <a:cubicBezTo>
                      <a:pt x="6208" y="12262"/>
                      <a:pt x="6231" y="12276"/>
                      <a:pt x="6254" y="12276"/>
                    </a:cubicBezTo>
                    <a:cubicBezTo>
                      <a:pt x="6279" y="12276"/>
                      <a:pt x="6303" y="12261"/>
                      <a:pt x="6303" y="12233"/>
                    </a:cubicBezTo>
                    <a:cubicBezTo>
                      <a:pt x="6292" y="11862"/>
                      <a:pt x="6259" y="11513"/>
                      <a:pt x="6063" y="11192"/>
                    </a:cubicBezTo>
                    <a:cubicBezTo>
                      <a:pt x="5878" y="10887"/>
                      <a:pt x="5622" y="10647"/>
                      <a:pt x="5382" y="10391"/>
                    </a:cubicBezTo>
                    <a:cubicBezTo>
                      <a:pt x="5388" y="10168"/>
                      <a:pt x="5404" y="9939"/>
                      <a:pt x="5409" y="9710"/>
                    </a:cubicBezTo>
                    <a:cubicBezTo>
                      <a:pt x="5546" y="9852"/>
                      <a:pt x="5714" y="9971"/>
                      <a:pt x="5851" y="10113"/>
                    </a:cubicBezTo>
                    <a:cubicBezTo>
                      <a:pt x="6031" y="10315"/>
                      <a:pt x="6183" y="10549"/>
                      <a:pt x="6292" y="10800"/>
                    </a:cubicBezTo>
                    <a:cubicBezTo>
                      <a:pt x="6294" y="10803"/>
                      <a:pt x="6299" y="10805"/>
                      <a:pt x="6304" y="10805"/>
                    </a:cubicBezTo>
                    <a:cubicBezTo>
                      <a:pt x="6313" y="10805"/>
                      <a:pt x="6323" y="10799"/>
                      <a:pt x="6319" y="10789"/>
                    </a:cubicBezTo>
                    <a:cubicBezTo>
                      <a:pt x="6238" y="10500"/>
                      <a:pt x="6172" y="10244"/>
                      <a:pt x="5960" y="10020"/>
                    </a:cubicBezTo>
                    <a:cubicBezTo>
                      <a:pt x="5785" y="9835"/>
                      <a:pt x="5600" y="9650"/>
                      <a:pt x="5409" y="9481"/>
                    </a:cubicBezTo>
                    <a:lnTo>
                      <a:pt x="5409" y="9388"/>
                    </a:lnTo>
                    <a:cubicBezTo>
                      <a:pt x="5388" y="8860"/>
                      <a:pt x="5284" y="8342"/>
                      <a:pt x="5099" y="7852"/>
                    </a:cubicBezTo>
                    <a:lnTo>
                      <a:pt x="5099" y="7852"/>
                    </a:lnTo>
                    <a:cubicBezTo>
                      <a:pt x="5202" y="7895"/>
                      <a:pt x="5306" y="7955"/>
                      <a:pt x="5398" y="8021"/>
                    </a:cubicBezTo>
                    <a:cubicBezTo>
                      <a:pt x="5535" y="8119"/>
                      <a:pt x="5725" y="8271"/>
                      <a:pt x="5747" y="8446"/>
                    </a:cubicBezTo>
                    <a:cubicBezTo>
                      <a:pt x="5747" y="8465"/>
                      <a:pt x="5760" y="8473"/>
                      <a:pt x="5773" y="8473"/>
                    </a:cubicBezTo>
                    <a:cubicBezTo>
                      <a:pt x="5791" y="8473"/>
                      <a:pt x="5810" y="8459"/>
                      <a:pt x="5807" y="8435"/>
                    </a:cubicBezTo>
                    <a:cubicBezTo>
                      <a:pt x="5785" y="8255"/>
                      <a:pt x="5633" y="8086"/>
                      <a:pt x="5502" y="7972"/>
                    </a:cubicBezTo>
                    <a:cubicBezTo>
                      <a:pt x="5360" y="7852"/>
                      <a:pt x="5202" y="7759"/>
                      <a:pt x="5028" y="7688"/>
                    </a:cubicBezTo>
                    <a:cubicBezTo>
                      <a:pt x="4701" y="6925"/>
                      <a:pt x="4183" y="6244"/>
                      <a:pt x="3486" y="5797"/>
                    </a:cubicBezTo>
                    <a:cubicBezTo>
                      <a:pt x="3611" y="5787"/>
                      <a:pt x="3742" y="5765"/>
                      <a:pt x="3878" y="5743"/>
                    </a:cubicBezTo>
                    <a:cubicBezTo>
                      <a:pt x="3911" y="5738"/>
                      <a:pt x="3949" y="5732"/>
                      <a:pt x="3987" y="5727"/>
                    </a:cubicBezTo>
                    <a:lnTo>
                      <a:pt x="3987" y="5732"/>
                    </a:lnTo>
                    <a:cubicBezTo>
                      <a:pt x="4129" y="6141"/>
                      <a:pt x="4478" y="6451"/>
                      <a:pt x="4815" y="6702"/>
                    </a:cubicBezTo>
                    <a:cubicBezTo>
                      <a:pt x="4984" y="6838"/>
                      <a:pt x="5164" y="6953"/>
                      <a:pt x="5355" y="7056"/>
                    </a:cubicBezTo>
                    <a:cubicBezTo>
                      <a:pt x="5535" y="7143"/>
                      <a:pt x="5791" y="7236"/>
                      <a:pt x="5867" y="7443"/>
                    </a:cubicBezTo>
                    <a:cubicBezTo>
                      <a:pt x="5873" y="7464"/>
                      <a:pt x="5891" y="7472"/>
                      <a:pt x="5910" y="7472"/>
                    </a:cubicBezTo>
                    <a:cubicBezTo>
                      <a:pt x="5941" y="7472"/>
                      <a:pt x="5975" y="7448"/>
                      <a:pt x="5965" y="7410"/>
                    </a:cubicBezTo>
                    <a:cubicBezTo>
                      <a:pt x="5878" y="7122"/>
                      <a:pt x="5546" y="7007"/>
                      <a:pt x="5311" y="6855"/>
                    </a:cubicBezTo>
                    <a:cubicBezTo>
                      <a:pt x="4848" y="6560"/>
                      <a:pt x="4456" y="6168"/>
                      <a:pt x="4162" y="5710"/>
                    </a:cubicBezTo>
                    <a:cubicBezTo>
                      <a:pt x="4221" y="5707"/>
                      <a:pt x="4280" y="5705"/>
                      <a:pt x="4339" y="5705"/>
                    </a:cubicBezTo>
                    <a:cubicBezTo>
                      <a:pt x="4734" y="5705"/>
                      <a:pt x="5131" y="5789"/>
                      <a:pt x="5453" y="6021"/>
                    </a:cubicBezTo>
                    <a:cubicBezTo>
                      <a:pt x="5459" y="6025"/>
                      <a:pt x="5464" y="6026"/>
                      <a:pt x="5469" y="6026"/>
                    </a:cubicBezTo>
                    <a:cubicBezTo>
                      <a:pt x="5494" y="6026"/>
                      <a:pt x="5508" y="5991"/>
                      <a:pt x="5486" y="5977"/>
                    </a:cubicBezTo>
                    <a:cubicBezTo>
                      <a:pt x="5148" y="5754"/>
                      <a:pt x="4761" y="5612"/>
                      <a:pt x="4358" y="5558"/>
                    </a:cubicBezTo>
                    <a:cubicBezTo>
                      <a:pt x="4277" y="5547"/>
                      <a:pt x="4197" y="5543"/>
                      <a:pt x="4117" y="5543"/>
                    </a:cubicBezTo>
                    <a:cubicBezTo>
                      <a:pt x="3986" y="5543"/>
                      <a:pt x="3855" y="5556"/>
                      <a:pt x="3726" y="5580"/>
                    </a:cubicBezTo>
                    <a:cubicBezTo>
                      <a:pt x="3598" y="5602"/>
                      <a:pt x="3465" y="5614"/>
                      <a:pt x="3333" y="5614"/>
                    </a:cubicBezTo>
                    <a:cubicBezTo>
                      <a:pt x="3275" y="5614"/>
                      <a:pt x="3216" y="5612"/>
                      <a:pt x="3159" y="5607"/>
                    </a:cubicBezTo>
                    <a:cubicBezTo>
                      <a:pt x="3104" y="5580"/>
                      <a:pt x="3044" y="5552"/>
                      <a:pt x="2990" y="5530"/>
                    </a:cubicBezTo>
                    <a:cubicBezTo>
                      <a:pt x="2658" y="5385"/>
                      <a:pt x="2272" y="5251"/>
                      <a:pt x="1897" y="5251"/>
                    </a:cubicBezTo>
                    <a:cubicBezTo>
                      <a:pt x="1736" y="5251"/>
                      <a:pt x="1578" y="5276"/>
                      <a:pt x="1426" y="5334"/>
                    </a:cubicBezTo>
                    <a:cubicBezTo>
                      <a:pt x="1617" y="4457"/>
                      <a:pt x="1426" y="3460"/>
                      <a:pt x="1470" y="2588"/>
                    </a:cubicBezTo>
                    <a:cubicBezTo>
                      <a:pt x="1486" y="2065"/>
                      <a:pt x="1617" y="1553"/>
                      <a:pt x="1851" y="1084"/>
                    </a:cubicBezTo>
                    <a:cubicBezTo>
                      <a:pt x="2020" y="724"/>
                      <a:pt x="2026" y="425"/>
                      <a:pt x="1976" y="32"/>
                    </a:cubicBezTo>
                    <a:cubicBezTo>
                      <a:pt x="1974" y="27"/>
                      <a:pt x="1970" y="24"/>
                      <a:pt x="1966" y="24"/>
                    </a:cubicBezTo>
                    <a:cubicBezTo>
                      <a:pt x="1962" y="24"/>
                      <a:pt x="1957" y="27"/>
                      <a:pt x="1955" y="32"/>
                    </a:cubicBezTo>
                    <a:cubicBezTo>
                      <a:pt x="1944" y="299"/>
                      <a:pt x="1922" y="572"/>
                      <a:pt x="1802" y="812"/>
                    </a:cubicBezTo>
                    <a:cubicBezTo>
                      <a:pt x="1699" y="1019"/>
                      <a:pt x="1584" y="1220"/>
                      <a:pt x="1497" y="1433"/>
                    </a:cubicBezTo>
                    <a:cubicBezTo>
                      <a:pt x="1475" y="1476"/>
                      <a:pt x="1464" y="1515"/>
                      <a:pt x="1448" y="1558"/>
                    </a:cubicBezTo>
                    <a:cubicBezTo>
                      <a:pt x="1257" y="1035"/>
                      <a:pt x="740" y="648"/>
                      <a:pt x="778" y="16"/>
                    </a:cubicBezTo>
                    <a:cubicBezTo>
                      <a:pt x="778" y="7"/>
                      <a:pt x="769" y="1"/>
                      <a:pt x="760"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2" name="Google Shape;6522;p73"/>
              <p:cNvSpPr/>
              <p:nvPr/>
            </p:nvSpPr>
            <p:spPr>
              <a:xfrm>
                <a:off x="4953610" y="3815202"/>
                <a:ext cx="106625" cy="536712"/>
              </a:xfrm>
              <a:custGeom>
                <a:avLst/>
                <a:gdLst/>
                <a:ahLst/>
                <a:cxnLst/>
                <a:rect l="l" t="t" r="r" b="b"/>
                <a:pathLst>
                  <a:path w="4219" h="21237" extrusionOk="0">
                    <a:moveTo>
                      <a:pt x="996" y="1"/>
                    </a:moveTo>
                    <a:cubicBezTo>
                      <a:pt x="957" y="1"/>
                      <a:pt x="919" y="21"/>
                      <a:pt x="901" y="65"/>
                    </a:cubicBezTo>
                    <a:cubicBezTo>
                      <a:pt x="781" y="376"/>
                      <a:pt x="759" y="736"/>
                      <a:pt x="759" y="1095"/>
                    </a:cubicBezTo>
                    <a:cubicBezTo>
                      <a:pt x="656" y="1400"/>
                      <a:pt x="694" y="1755"/>
                      <a:pt x="700" y="2071"/>
                    </a:cubicBezTo>
                    <a:cubicBezTo>
                      <a:pt x="683" y="2082"/>
                      <a:pt x="667" y="2092"/>
                      <a:pt x="661" y="2109"/>
                    </a:cubicBezTo>
                    <a:cubicBezTo>
                      <a:pt x="563" y="2370"/>
                      <a:pt x="433" y="2616"/>
                      <a:pt x="280" y="2844"/>
                    </a:cubicBezTo>
                    <a:cubicBezTo>
                      <a:pt x="155" y="3019"/>
                      <a:pt x="62" y="3215"/>
                      <a:pt x="8" y="3422"/>
                    </a:cubicBezTo>
                    <a:cubicBezTo>
                      <a:pt x="0" y="3440"/>
                      <a:pt x="18" y="3456"/>
                      <a:pt x="33" y="3456"/>
                    </a:cubicBezTo>
                    <a:cubicBezTo>
                      <a:pt x="41" y="3456"/>
                      <a:pt x="48" y="3453"/>
                      <a:pt x="51" y="3444"/>
                    </a:cubicBezTo>
                    <a:cubicBezTo>
                      <a:pt x="149" y="3084"/>
                      <a:pt x="514" y="2817"/>
                      <a:pt x="694" y="2490"/>
                    </a:cubicBezTo>
                    <a:cubicBezTo>
                      <a:pt x="694" y="2812"/>
                      <a:pt x="700" y="3133"/>
                      <a:pt x="705" y="3455"/>
                    </a:cubicBezTo>
                    <a:cubicBezTo>
                      <a:pt x="672" y="3515"/>
                      <a:pt x="640" y="3569"/>
                      <a:pt x="601" y="3624"/>
                    </a:cubicBezTo>
                    <a:cubicBezTo>
                      <a:pt x="498" y="3760"/>
                      <a:pt x="389" y="3891"/>
                      <a:pt x="291" y="4027"/>
                    </a:cubicBezTo>
                    <a:cubicBezTo>
                      <a:pt x="144" y="4245"/>
                      <a:pt x="24" y="4468"/>
                      <a:pt x="40" y="4735"/>
                    </a:cubicBezTo>
                    <a:cubicBezTo>
                      <a:pt x="40" y="4738"/>
                      <a:pt x="43" y="4739"/>
                      <a:pt x="46" y="4739"/>
                    </a:cubicBezTo>
                    <a:cubicBezTo>
                      <a:pt x="48" y="4739"/>
                      <a:pt x="51" y="4738"/>
                      <a:pt x="51" y="4735"/>
                    </a:cubicBezTo>
                    <a:cubicBezTo>
                      <a:pt x="62" y="4485"/>
                      <a:pt x="182" y="4299"/>
                      <a:pt x="340" y="4130"/>
                    </a:cubicBezTo>
                    <a:cubicBezTo>
                      <a:pt x="487" y="4337"/>
                      <a:pt x="454" y="4588"/>
                      <a:pt x="460" y="4839"/>
                    </a:cubicBezTo>
                    <a:cubicBezTo>
                      <a:pt x="460" y="4853"/>
                      <a:pt x="470" y="4860"/>
                      <a:pt x="480" y="4860"/>
                    </a:cubicBezTo>
                    <a:cubicBezTo>
                      <a:pt x="489" y="4860"/>
                      <a:pt x="498" y="4854"/>
                      <a:pt x="498" y="4844"/>
                    </a:cubicBezTo>
                    <a:cubicBezTo>
                      <a:pt x="509" y="4561"/>
                      <a:pt x="563" y="4299"/>
                      <a:pt x="400" y="4065"/>
                    </a:cubicBezTo>
                    <a:cubicBezTo>
                      <a:pt x="460" y="4005"/>
                      <a:pt x="514" y="3951"/>
                      <a:pt x="574" y="3896"/>
                    </a:cubicBezTo>
                    <a:cubicBezTo>
                      <a:pt x="618" y="3852"/>
                      <a:pt x="667" y="3809"/>
                      <a:pt x="716" y="3760"/>
                    </a:cubicBezTo>
                    <a:cubicBezTo>
                      <a:pt x="749" y="4474"/>
                      <a:pt x="836" y="5187"/>
                      <a:pt x="977" y="5890"/>
                    </a:cubicBezTo>
                    <a:cubicBezTo>
                      <a:pt x="1135" y="6691"/>
                      <a:pt x="1451" y="7438"/>
                      <a:pt x="1631" y="8228"/>
                    </a:cubicBezTo>
                    <a:cubicBezTo>
                      <a:pt x="1718" y="8599"/>
                      <a:pt x="1762" y="8980"/>
                      <a:pt x="1768" y="9361"/>
                    </a:cubicBezTo>
                    <a:cubicBezTo>
                      <a:pt x="1762" y="9372"/>
                      <a:pt x="1762" y="9378"/>
                      <a:pt x="1762" y="9389"/>
                    </a:cubicBezTo>
                    <a:cubicBezTo>
                      <a:pt x="1697" y="10113"/>
                      <a:pt x="1604" y="10844"/>
                      <a:pt x="1582" y="11574"/>
                    </a:cubicBezTo>
                    <a:cubicBezTo>
                      <a:pt x="1462" y="11841"/>
                      <a:pt x="1272" y="12091"/>
                      <a:pt x="1195" y="12375"/>
                    </a:cubicBezTo>
                    <a:cubicBezTo>
                      <a:pt x="1135" y="12620"/>
                      <a:pt x="1125" y="12876"/>
                      <a:pt x="1174" y="13127"/>
                    </a:cubicBezTo>
                    <a:cubicBezTo>
                      <a:pt x="1174" y="13133"/>
                      <a:pt x="1177" y="13136"/>
                      <a:pt x="1182" y="13136"/>
                    </a:cubicBezTo>
                    <a:cubicBezTo>
                      <a:pt x="1188" y="13136"/>
                      <a:pt x="1195" y="13131"/>
                      <a:pt x="1195" y="13121"/>
                    </a:cubicBezTo>
                    <a:cubicBezTo>
                      <a:pt x="1174" y="12772"/>
                      <a:pt x="1228" y="12440"/>
                      <a:pt x="1408" y="12135"/>
                    </a:cubicBezTo>
                    <a:cubicBezTo>
                      <a:pt x="1468" y="12037"/>
                      <a:pt x="1522" y="11944"/>
                      <a:pt x="1577" y="11846"/>
                    </a:cubicBezTo>
                    <a:cubicBezTo>
                      <a:pt x="1582" y="12533"/>
                      <a:pt x="1713" y="13181"/>
                      <a:pt x="1887" y="13846"/>
                    </a:cubicBezTo>
                    <a:cubicBezTo>
                      <a:pt x="2073" y="14603"/>
                      <a:pt x="2220" y="15366"/>
                      <a:pt x="2323" y="16140"/>
                    </a:cubicBezTo>
                    <a:cubicBezTo>
                      <a:pt x="2394" y="16603"/>
                      <a:pt x="2481" y="17039"/>
                      <a:pt x="2525" y="17491"/>
                    </a:cubicBezTo>
                    <a:cubicBezTo>
                      <a:pt x="2498" y="17491"/>
                      <a:pt x="2481" y="17508"/>
                      <a:pt x="2465" y="17524"/>
                    </a:cubicBezTo>
                    <a:cubicBezTo>
                      <a:pt x="2045" y="18183"/>
                      <a:pt x="2040" y="19022"/>
                      <a:pt x="2443" y="19687"/>
                    </a:cubicBezTo>
                    <a:cubicBezTo>
                      <a:pt x="2863" y="20374"/>
                      <a:pt x="3555" y="20782"/>
                      <a:pt x="4203" y="21235"/>
                    </a:cubicBezTo>
                    <a:cubicBezTo>
                      <a:pt x="4205" y="21236"/>
                      <a:pt x="4207" y="21236"/>
                      <a:pt x="4209" y="21236"/>
                    </a:cubicBezTo>
                    <a:cubicBezTo>
                      <a:pt x="4216" y="21236"/>
                      <a:pt x="4219" y="21227"/>
                      <a:pt x="4214" y="21218"/>
                    </a:cubicBezTo>
                    <a:cubicBezTo>
                      <a:pt x="3675" y="20837"/>
                      <a:pt x="2988" y="20439"/>
                      <a:pt x="2650" y="19851"/>
                    </a:cubicBezTo>
                    <a:cubicBezTo>
                      <a:pt x="2498" y="19584"/>
                      <a:pt x="2389" y="19289"/>
                      <a:pt x="2340" y="18990"/>
                    </a:cubicBezTo>
                    <a:lnTo>
                      <a:pt x="2340" y="18990"/>
                    </a:lnTo>
                    <a:cubicBezTo>
                      <a:pt x="2541" y="19229"/>
                      <a:pt x="2830" y="19404"/>
                      <a:pt x="3015" y="19665"/>
                    </a:cubicBezTo>
                    <a:cubicBezTo>
                      <a:pt x="3021" y="19674"/>
                      <a:pt x="3028" y="19677"/>
                      <a:pt x="3034" y="19677"/>
                    </a:cubicBezTo>
                    <a:cubicBezTo>
                      <a:pt x="3055" y="19677"/>
                      <a:pt x="3075" y="19646"/>
                      <a:pt x="3059" y="19622"/>
                    </a:cubicBezTo>
                    <a:cubicBezTo>
                      <a:pt x="2846" y="19289"/>
                      <a:pt x="2514" y="19066"/>
                      <a:pt x="2329" y="18712"/>
                    </a:cubicBezTo>
                    <a:cubicBezTo>
                      <a:pt x="2329" y="18701"/>
                      <a:pt x="2323" y="18695"/>
                      <a:pt x="2312" y="18690"/>
                    </a:cubicBezTo>
                    <a:cubicBezTo>
                      <a:pt x="2312" y="18358"/>
                      <a:pt x="2394" y="18031"/>
                      <a:pt x="2541" y="17731"/>
                    </a:cubicBezTo>
                    <a:cubicBezTo>
                      <a:pt x="2552" y="17889"/>
                      <a:pt x="2552" y="18047"/>
                      <a:pt x="2547" y="18200"/>
                    </a:cubicBezTo>
                    <a:cubicBezTo>
                      <a:pt x="2547" y="18200"/>
                      <a:pt x="2552" y="18202"/>
                      <a:pt x="2555" y="18202"/>
                    </a:cubicBezTo>
                    <a:cubicBezTo>
                      <a:pt x="2556" y="18202"/>
                      <a:pt x="2558" y="18201"/>
                      <a:pt x="2558" y="18200"/>
                    </a:cubicBezTo>
                    <a:cubicBezTo>
                      <a:pt x="2612" y="18042"/>
                      <a:pt x="2639" y="17867"/>
                      <a:pt x="2639" y="17698"/>
                    </a:cubicBezTo>
                    <a:cubicBezTo>
                      <a:pt x="2961" y="17878"/>
                      <a:pt x="3108" y="18227"/>
                      <a:pt x="3239" y="18565"/>
                    </a:cubicBezTo>
                    <a:cubicBezTo>
                      <a:pt x="3233" y="18570"/>
                      <a:pt x="3233" y="18581"/>
                      <a:pt x="3233" y="18586"/>
                    </a:cubicBezTo>
                    <a:cubicBezTo>
                      <a:pt x="3250" y="18919"/>
                      <a:pt x="3228" y="19251"/>
                      <a:pt x="3326" y="19573"/>
                    </a:cubicBezTo>
                    <a:cubicBezTo>
                      <a:pt x="3331" y="19595"/>
                      <a:pt x="3349" y="19605"/>
                      <a:pt x="3366" y="19605"/>
                    </a:cubicBezTo>
                    <a:cubicBezTo>
                      <a:pt x="3387" y="19605"/>
                      <a:pt x="3408" y="19589"/>
                      <a:pt x="3402" y="19562"/>
                    </a:cubicBezTo>
                    <a:cubicBezTo>
                      <a:pt x="3326" y="19306"/>
                      <a:pt x="3320" y="19044"/>
                      <a:pt x="3315" y="18777"/>
                    </a:cubicBezTo>
                    <a:lnTo>
                      <a:pt x="3315" y="18777"/>
                    </a:lnTo>
                    <a:cubicBezTo>
                      <a:pt x="3342" y="18848"/>
                      <a:pt x="3370" y="18913"/>
                      <a:pt x="3397" y="18984"/>
                    </a:cubicBezTo>
                    <a:cubicBezTo>
                      <a:pt x="3615" y="19464"/>
                      <a:pt x="3854" y="19938"/>
                      <a:pt x="4181" y="20352"/>
                    </a:cubicBezTo>
                    <a:cubicBezTo>
                      <a:pt x="4184" y="20353"/>
                      <a:pt x="4187" y="20354"/>
                      <a:pt x="4190" y="20354"/>
                    </a:cubicBezTo>
                    <a:cubicBezTo>
                      <a:pt x="4197" y="20354"/>
                      <a:pt x="4202" y="20349"/>
                      <a:pt x="4198" y="20341"/>
                    </a:cubicBezTo>
                    <a:cubicBezTo>
                      <a:pt x="3871" y="19758"/>
                      <a:pt x="3577" y="19159"/>
                      <a:pt x="3326" y="18537"/>
                    </a:cubicBezTo>
                    <a:cubicBezTo>
                      <a:pt x="3179" y="18161"/>
                      <a:pt x="3021" y="17775"/>
                      <a:pt x="2639" y="17600"/>
                    </a:cubicBezTo>
                    <a:cubicBezTo>
                      <a:pt x="2618" y="17197"/>
                      <a:pt x="2498" y="16777"/>
                      <a:pt x="2443" y="16401"/>
                    </a:cubicBezTo>
                    <a:cubicBezTo>
                      <a:pt x="2411" y="16156"/>
                      <a:pt x="2378" y="15911"/>
                      <a:pt x="2340" y="15671"/>
                    </a:cubicBezTo>
                    <a:lnTo>
                      <a:pt x="2340" y="15671"/>
                    </a:lnTo>
                    <a:cubicBezTo>
                      <a:pt x="2476" y="15873"/>
                      <a:pt x="2667" y="16036"/>
                      <a:pt x="2770" y="16260"/>
                    </a:cubicBezTo>
                    <a:cubicBezTo>
                      <a:pt x="2890" y="16521"/>
                      <a:pt x="2977" y="16805"/>
                      <a:pt x="3021" y="17088"/>
                    </a:cubicBezTo>
                    <a:cubicBezTo>
                      <a:pt x="3026" y="17110"/>
                      <a:pt x="3041" y="17120"/>
                      <a:pt x="3057" y="17120"/>
                    </a:cubicBezTo>
                    <a:cubicBezTo>
                      <a:pt x="3076" y="17120"/>
                      <a:pt x="3095" y="17104"/>
                      <a:pt x="3092" y="17077"/>
                    </a:cubicBezTo>
                    <a:cubicBezTo>
                      <a:pt x="3064" y="16783"/>
                      <a:pt x="3059" y="16461"/>
                      <a:pt x="2912" y="16194"/>
                    </a:cubicBezTo>
                    <a:cubicBezTo>
                      <a:pt x="2743" y="15917"/>
                      <a:pt x="2558" y="15655"/>
                      <a:pt x="2351" y="15404"/>
                    </a:cubicBezTo>
                    <a:cubicBezTo>
                      <a:pt x="2340" y="15388"/>
                      <a:pt x="2323" y="15377"/>
                      <a:pt x="2302" y="15377"/>
                    </a:cubicBezTo>
                    <a:cubicBezTo>
                      <a:pt x="2242" y="14947"/>
                      <a:pt x="2171" y="14511"/>
                      <a:pt x="2067" y="14086"/>
                    </a:cubicBezTo>
                    <a:cubicBezTo>
                      <a:pt x="1991" y="13764"/>
                      <a:pt x="1915" y="13443"/>
                      <a:pt x="1849" y="13121"/>
                    </a:cubicBezTo>
                    <a:lnTo>
                      <a:pt x="1849" y="13121"/>
                    </a:lnTo>
                    <a:cubicBezTo>
                      <a:pt x="2024" y="13410"/>
                      <a:pt x="2269" y="13612"/>
                      <a:pt x="2492" y="13868"/>
                    </a:cubicBezTo>
                    <a:cubicBezTo>
                      <a:pt x="2814" y="14244"/>
                      <a:pt x="2988" y="14690"/>
                      <a:pt x="3113" y="15165"/>
                    </a:cubicBezTo>
                    <a:cubicBezTo>
                      <a:pt x="3116" y="15171"/>
                      <a:pt x="3122" y="15174"/>
                      <a:pt x="3128" y="15174"/>
                    </a:cubicBezTo>
                    <a:cubicBezTo>
                      <a:pt x="3137" y="15174"/>
                      <a:pt x="3146" y="15169"/>
                      <a:pt x="3146" y="15159"/>
                    </a:cubicBezTo>
                    <a:cubicBezTo>
                      <a:pt x="3070" y="14783"/>
                      <a:pt x="2961" y="14413"/>
                      <a:pt x="2748" y="14091"/>
                    </a:cubicBezTo>
                    <a:cubicBezTo>
                      <a:pt x="2487" y="13699"/>
                      <a:pt x="2089" y="13426"/>
                      <a:pt x="1871" y="13001"/>
                    </a:cubicBezTo>
                    <a:cubicBezTo>
                      <a:pt x="1863" y="12985"/>
                      <a:pt x="1848" y="12978"/>
                      <a:pt x="1832" y="12978"/>
                    </a:cubicBezTo>
                    <a:cubicBezTo>
                      <a:pt x="1827" y="12978"/>
                      <a:pt x="1822" y="12978"/>
                      <a:pt x="1817" y="12980"/>
                    </a:cubicBezTo>
                    <a:cubicBezTo>
                      <a:pt x="1735" y="12576"/>
                      <a:pt x="1702" y="12162"/>
                      <a:pt x="1724" y="11748"/>
                    </a:cubicBezTo>
                    <a:cubicBezTo>
                      <a:pt x="1729" y="11634"/>
                      <a:pt x="1740" y="11514"/>
                      <a:pt x="1751" y="11399"/>
                    </a:cubicBezTo>
                    <a:cubicBezTo>
                      <a:pt x="2002" y="11655"/>
                      <a:pt x="2176" y="11950"/>
                      <a:pt x="2203" y="12320"/>
                    </a:cubicBezTo>
                    <a:cubicBezTo>
                      <a:pt x="2203" y="12334"/>
                      <a:pt x="2216" y="12341"/>
                      <a:pt x="2228" y="12341"/>
                    </a:cubicBezTo>
                    <a:cubicBezTo>
                      <a:pt x="2240" y="12341"/>
                      <a:pt x="2252" y="12334"/>
                      <a:pt x="2252" y="12320"/>
                    </a:cubicBezTo>
                    <a:cubicBezTo>
                      <a:pt x="2258" y="11890"/>
                      <a:pt x="2062" y="11525"/>
                      <a:pt x="1773" y="11219"/>
                    </a:cubicBezTo>
                    <a:cubicBezTo>
                      <a:pt x="1844" y="10631"/>
                      <a:pt x="1947" y="10037"/>
                      <a:pt x="1942" y="9449"/>
                    </a:cubicBezTo>
                    <a:cubicBezTo>
                      <a:pt x="1953" y="9111"/>
                      <a:pt x="1926" y="8773"/>
                      <a:pt x="1866" y="8441"/>
                    </a:cubicBezTo>
                    <a:cubicBezTo>
                      <a:pt x="1724" y="7650"/>
                      <a:pt x="1402" y="6904"/>
                      <a:pt x="1239" y="6114"/>
                    </a:cubicBezTo>
                    <a:cubicBezTo>
                      <a:pt x="1065" y="5280"/>
                      <a:pt x="977" y="4436"/>
                      <a:pt x="977" y="3585"/>
                    </a:cubicBezTo>
                    <a:lnTo>
                      <a:pt x="977" y="2834"/>
                    </a:lnTo>
                    <a:cubicBezTo>
                      <a:pt x="1097" y="3084"/>
                      <a:pt x="1255" y="3318"/>
                      <a:pt x="1392" y="3558"/>
                    </a:cubicBezTo>
                    <a:cubicBezTo>
                      <a:pt x="1571" y="3885"/>
                      <a:pt x="1729" y="4228"/>
                      <a:pt x="1866" y="4577"/>
                    </a:cubicBezTo>
                    <a:cubicBezTo>
                      <a:pt x="1964" y="4801"/>
                      <a:pt x="2029" y="5040"/>
                      <a:pt x="2056" y="5286"/>
                    </a:cubicBezTo>
                    <a:cubicBezTo>
                      <a:pt x="2056" y="5296"/>
                      <a:pt x="2056" y="5302"/>
                      <a:pt x="2056" y="5307"/>
                    </a:cubicBezTo>
                    <a:cubicBezTo>
                      <a:pt x="2084" y="5520"/>
                      <a:pt x="2089" y="5732"/>
                      <a:pt x="2078" y="5939"/>
                    </a:cubicBezTo>
                    <a:cubicBezTo>
                      <a:pt x="2056" y="6277"/>
                      <a:pt x="2051" y="6610"/>
                      <a:pt x="2127" y="6937"/>
                    </a:cubicBezTo>
                    <a:cubicBezTo>
                      <a:pt x="2258" y="7509"/>
                      <a:pt x="2530" y="8059"/>
                      <a:pt x="2634" y="8642"/>
                    </a:cubicBezTo>
                    <a:cubicBezTo>
                      <a:pt x="2416" y="8871"/>
                      <a:pt x="2203" y="9247"/>
                      <a:pt x="2187" y="9568"/>
                    </a:cubicBezTo>
                    <a:cubicBezTo>
                      <a:pt x="2187" y="9584"/>
                      <a:pt x="2198" y="9593"/>
                      <a:pt x="2209" y="9593"/>
                    </a:cubicBezTo>
                    <a:cubicBezTo>
                      <a:pt x="2216" y="9593"/>
                      <a:pt x="2223" y="9588"/>
                      <a:pt x="2225" y="9579"/>
                    </a:cubicBezTo>
                    <a:cubicBezTo>
                      <a:pt x="2302" y="9400"/>
                      <a:pt x="2394" y="9231"/>
                      <a:pt x="2498" y="9073"/>
                    </a:cubicBezTo>
                    <a:cubicBezTo>
                      <a:pt x="2563" y="8985"/>
                      <a:pt x="2612" y="8893"/>
                      <a:pt x="2661" y="8800"/>
                    </a:cubicBezTo>
                    <a:cubicBezTo>
                      <a:pt x="2667" y="8844"/>
                      <a:pt x="2672" y="8893"/>
                      <a:pt x="2672" y="8942"/>
                    </a:cubicBezTo>
                    <a:cubicBezTo>
                      <a:pt x="2688" y="9247"/>
                      <a:pt x="2737" y="10081"/>
                      <a:pt x="2405" y="10239"/>
                    </a:cubicBezTo>
                    <a:cubicBezTo>
                      <a:pt x="2372" y="10255"/>
                      <a:pt x="2378" y="10310"/>
                      <a:pt x="2421" y="10315"/>
                    </a:cubicBezTo>
                    <a:cubicBezTo>
                      <a:pt x="2436" y="10317"/>
                      <a:pt x="2449" y="10318"/>
                      <a:pt x="2463" y="10318"/>
                    </a:cubicBezTo>
                    <a:cubicBezTo>
                      <a:pt x="2804" y="10318"/>
                      <a:pt x="2825" y="9598"/>
                      <a:pt x="2841" y="9378"/>
                    </a:cubicBezTo>
                    <a:cubicBezTo>
                      <a:pt x="2890" y="8691"/>
                      <a:pt x="2650" y="8092"/>
                      <a:pt x="2438" y="7449"/>
                    </a:cubicBezTo>
                    <a:cubicBezTo>
                      <a:pt x="2274" y="6964"/>
                      <a:pt x="2198" y="6457"/>
                      <a:pt x="2220" y="5950"/>
                    </a:cubicBezTo>
                    <a:cubicBezTo>
                      <a:pt x="2225" y="5771"/>
                      <a:pt x="2231" y="5585"/>
                      <a:pt x="2220" y="5411"/>
                    </a:cubicBezTo>
                    <a:lnTo>
                      <a:pt x="2220" y="5411"/>
                    </a:lnTo>
                    <a:cubicBezTo>
                      <a:pt x="2356" y="5482"/>
                      <a:pt x="2481" y="5574"/>
                      <a:pt x="2590" y="5683"/>
                    </a:cubicBezTo>
                    <a:cubicBezTo>
                      <a:pt x="2737" y="5847"/>
                      <a:pt x="2836" y="6054"/>
                      <a:pt x="2863" y="6277"/>
                    </a:cubicBezTo>
                    <a:cubicBezTo>
                      <a:pt x="2863" y="6284"/>
                      <a:pt x="2868" y="6287"/>
                      <a:pt x="2873" y="6287"/>
                    </a:cubicBezTo>
                    <a:cubicBezTo>
                      <a:pt x="2881" y="6287"/>
                      <a:pt x="2890" y="6281"/>
                      <a:pt x="2890" y="6272"/>
                    </a:cubicBezTo>
                    <a:cubicBezTo>
                      <a:pt x="2830" y="5809"/>
                      <a:pt x="2585" y="5542"/>
                      <a:pt x="2214" y="5302"/>
                    </a:cubicBezTo>
                    <a:cubicBezTo>
                      <a:pt x="2198" y="5160"/>
                      <a:pt x="2165" y="5019"/>
                      <a:pt x="2122" y="4882"/>
                    </a:cubicBezTo>
                    <a:cubicBezTo>
                      <a:pt x="1838" y="4038"/>
                      <a:pt x="1386" y="3302"/>
                      <a:pt x="988" y="2517"/>
                    </a:cubicBezTo>
                    <a:cubicBezTo>
                      <a:pt x="983" y="2507"/>
                      <a:pt x="977" y="2501"/>
                      <a:pt x="967" y="2490"/>
                    </a:cubicBezTo>
                    <a:cubicBezTo>
                      <a:pt x="972" y="2060"/>
                      <a:pt x="999" y="1629"/>
                      <a:pt x="1048" y="1204"/>
                    </a:cubicBezTo>
                    <a:cubicBezTo>
                      <a:pt x="1184" y="1444"/>
                      <a:pt x="1359" y="1667"/>
                      <a:pt x="1560" y="1858"/>
                    </a:cubicBezTo>
                    <a:cubicBezTo>
                      <a:pt x="1555" y="1864"/>
                      <a:pt x="1555" y="1869"/>
                      <a:pt x="1555" y="1874"/>
                    </a:cubicBezTo>
                    <a:cubicBezTo>
                      <a:pt x="1517" y="2250"/>
                      <a:pt x="1522" y="2632"/>
                      <a:pt x="1571" y="3002"/>
                    </a:cubicBezTo>
                    <a:cubicBezTo>
                      <a:pt x="1574" y="3024"/>
                      <a:pt x="1592" y="3035"/>
                      <a:pt x="1610" y="3035"/>
                    </a:cubicBezTo>
                    <a:cubicBezTo>
                      <a:pt x="1627" y="3035"/>
                      <a:pt x="1645" y="3024"/>
                      <a:pt x="1648" y="3002"/>
                    </a:cubicBezTo>
                    <a:cubicBezTo>
                      <a:pt x="1697" y="2670"/>
                      <a:pt x="1718" y="2332"/>
                      <a:pt x="1708" y="2000"/>
                    </a:cubicBezTo>
                    <a:lnTo>
                      <a:pt x="1708" y="2000"/>
                    </a:lnTo>
                    <a:cubicBezTo>
                      <a:pt x="1718" y="2005"/>
                      <a:pt x="1729" y="2016"/>
                      <a:pt x="1740" y="2027"/>
                    </a:cubicBezTo>
                    <a:cubicBezTo>
                      <a:pt x="1920" y="2180"/>
                      <a:pt x="2084" y="2349"/>
                      <a:pt x="2236" y="2523"/>
                    </a:cubicBezTo>
                    <a:cubicBezTo>
                      <a:pt x="2198" y="2986"/>
                      <a:pt x="2220" y="3526"/>
                      <a:pt x="2411" y="3940"/>
                    </a:cubicBezTo>
                    <a:cubicBezTo>
                      <a:pt x="2413" y="3944"/>
                      <a:pt x="2415" y="3946"/>
                      <a:pt x="2418" y="3946"/>
                    </a:cubicBezTo>
                    <a:cubicBezTo>
                      <a:pt x="2423" y="3946"/>
                      <a:pt x="2427" y="3941"/>
                      <a:pt x="2427" y="3934"/>
                    </a:cubicBezTo>
                    <a:cubicBezTo>
                      <a:pt x="2345" y="3531"/>
                      <a:pt x="2411" y="3111"/>
                      <a:pt x="2378" y="2703"/>
                    </a:cubicBezTo>
                    <a:lnTo>
                      <a:pt x="2378" y="2703"/>
                    </a:lnTo>
                    <a:cubicBezTo>
                      <a:pt x="2667" y="3090"/>
                      <a:pt x="2863" y="3531"/>
                      <a:pt x="2955" y="4000"/>
                    </a:cubicBezTo>
                    <a:cubicBezTo>
                      <a:pt x="2963" y="4032"/>
                      <a:pt x="2991" y="4048"/>
                      <a:pt x="3017" y="4048"/>
                    </a:cubicBezTo>
                    <a:cubicBezTo>
                      <a:pt x="3044" y="4048"/>
                      <a:pt x="3070" y="4030"/>
                      <a:pt x="3070" y="3994"/>
                    </a:cubicBezTo>
                    <a:cubicBezTo>
                      <a:pt x="3097" y="3351"/>
                      <a:pt x="2694" y="2725"/>
                      <a:pt x="2263" y="2272"/>
                    </a:cubicBezTo>
                    <a:cubicBezTo>
                      <a:pt x="2018" y="2016"/>
                      <a:pt x="1697" y="1809"/>
                      <a:pt x="1473" y="1537"/>
                    </a:cubicBezTo>
                    <a:cubicBezTo>
                      <a:pt x="1304" y="1324"/>
                      <a:pt x="1212" y="1090"/>
                      <a:pt x="1103" y="856"/>
                    </a:cubicBezTo>
                    <a:lnTo>
                      <a:pt x="1103" y="856"/>
                    </a:lnTo>
                    <a:cubicBezTo>
                      <a:pt x="1179" y="915"/>
                      <a:pt x="1261" y="970"/>
                      <a:pt x="1343" y="1024"/>
                    </a:cubicBezTo>
                    <a:cubicBezTo>
                      <a:pt x="1348" y="1046"/>
                      <a:pt x="1364" y="1068"/>
                      <a:pt x="1386" y="1073"/>
                    </a:cubicBezTo>
                    <a:lnTo>
                      <a:pt x="1435" y="1084"/>
                    </a:lnTo>
                    <a:cubicBezTo>
                      <a:pt x="1838" y="1324"/>
                      <a:pt x="2280" y="1504"/>
                      <a:pt x="2590" y="1869"/>
                    </a:cubicBezTo>
                    <a:cubicBezTo>
                      <a:pt x="2599" y="1879"/>
                      <a:pt x="2609" y="1883"/>
                      <a:pt x="2618" y="1883"/>
                    </a:cubicBezTo>
                    <a:cubicBezTo>
                      <a:pt x="2645" y="1883"/>
                      <a:pt x="2669" y="1850"/>
                      <a:pt x="2645" y="1825"/>
                    </a:cubicBezTo>
                    <a:cubicBezTo>
                      <a:pt x="2394" y="1509"/>
                      <a:pt x="2056" y="1324"/>
                      <a:pt x="1718" y="1128"/>
                    </a:cubicBezTo>
                    <a:lnTo>
                      <a:pt x="1718" y="1128"/>
                    </a:lnTo>
                    <a:cubicBezTo>
                      <a:pt x="2002" y="1155"/>
                      <a:pt x="2285" y="1155"/>
                      <a:pt x="2519" y="1340"/>
                    </a:cubicBezTo>
                    <a:cubicBezTo>
                      <a:pt x="2527" y="1346"/>
                      <a:pt x="2535" y="1348"/>
                      <a:pt x="2542" y="1348"/>
                    </a:cubicBezTo>
                    <a:cubicBezTo>
                      <a:pt x="2575" y="1348"/>
                      <a:pt x="2606" y="1307"/>
                      <a:pt x="2579" y="1281"/>
                    </a:cubicBezTo>
                    <a:cubicBezTo>
                      <a:pt x="2263" y="986"/>
                      <a:pt x="1817" y="1014"/>
                      <a:pt x="1419" y="926"/>
                    </a:cubicBezTo>
                    <a:cubicBezTo>
                      <a:pt x="1413" y="924"/>
                      <a:pt x="1408" y="922"/>
                      <a:pt x="1403" y="922"/>
                    </a:cubicBezTo>
                    <a:cubicBezTo>
                      <a:pt x="1398" y="922"/>
                      <a:pt x="1394" y="924"/>
                      <a:pt x="1392" y="926"/>
                    </a:cubicBezTo>
                    <a:cubicBezTo>
                      <a:pt x="1283" y="856"/>
                      <a:pt x="1184" y="779"/>
                      <a:pt x="1092" y="692"/>
                    </a:cubicBezTo>
                    <a:cubicBezTo>
                      <a:pt x="1086" y="687"/>
                      <a:pt x="1076" y="681"/>
                      <a:pt x="1065" y="681"/>
                    </a:cubicBezTo>
                    <a:cubicBezTo>
                      <a:pt x="1092" y="490"/>
                      <a:pt x="1103" y="300"/>
                      <a:pt x="1103" y="109"/>
                    </a:cubicBezTo>
                    <a:cubicBezTo>
                      <a:pt x="1106" y="42"/>
                      <a:pt x="1051" y="1"/>
                      <a:pt x="996"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3" name="Google Shape;6523;p73"/>
              <p:cNvSpPr/>
              <p:nvPr/>
            </p:nvSpPr>
            <p:spPr>
              <a:xfrm>
                <a:off x="4906830" y="3546656"/>
                <a:ext cx="45870" cy="41902"/>
              </a:xfrm>
              <a:custGeom>
                <a:avLst/>
                <a:gdLst/>
                <a:ahLst/>
                <a:cxnLst/>
                <a:rect l="l" t="t" r="r" b="b"/>
                <a:pathLst>
                  <a:path w="1815" h="1658" extrusionOk="0">
                    <a:moveTo>
                      <a:pt x="1008" y="1"/>
                    </a:moveTo>
                    <a:cubicBezTo>
                      <a:pt x="1008" y="1"/>
                      <a:pt x="246" y="693"/>
                      <a:pt x="0" y="1014"/>
                    </a:cubicBezTo>
                    <a:lnTo>
                      <a:pt x="175" y="1199"/>
                    </a:lnTo>
                    <a:cubicBezTo>
                      <a:pt x="175" y="1199"/>
                      <a:pt x="474" y="960"/>
                      <a:pt x="616" y="921"/>
                    </a:cubicBezTo>
                    <a:cubicBezTo>
                      <a:pt x="622" y="920"/>
                      <a:pt x="627" y="919"/>
                      <a:pt x="631" y="919"/>
                    </a:cubicBezTo>
                    <a:cubicBezTo>
                      <a:pt x="731" y="919"/>
                      <a:pt x="494" y="1378"/>
                      <a:pt x="442" y="1477"/>
                    </a:cubicBezTo>
                    <a:cubicBezTo>
                      <a:pt x="382" y="1581"/>
                      <a:pt x="485" y="1613"/>
                      <a:pt x="518" y="1624"/>
                    </a:cubicBezTo>
                    <a:cubicBezTo>
                      <a:pt x="551" y="1637"/>
                      <a:pt x="585" y="1658"/>
                      <a:pt x="624" y="1658"/>
                    </a:cubicBezTo>
                    <a:cubicBezTo>
                      <a:pt x="680" y="1658"/>
                      <a:pt x="745" y="1613"/>
                      <a:pt x="823" y="1434"/>
                    </a:cubicBezTo>
                    <a:cubicBezTo>
                      <a:pt x="923" y="1196"/>
                      <a:pt x="974" y="1099"/>
                      <a:pt x="1048" y="1099"/>
                    </a:cubicBezTo>
                    <a:cubicBezTo>
                      <a:pt x="1068" y="1099"/>
                      <a:pt x="1088" y="1105"/>
                      <a:pt x="1112" y="1118"/>
                    </a:cubicBezTo>
                    <a:cubicBezTo>
                      <a:pt x="1254" y="1194"/>
                      <a:pt x="1330" y="1592"/>
                      <a:pt x="1330" y="1592"/>
                    </a:cubicBezTo>
                    <a:lnTo>
                      <a:pt x="1608" y="1472"/>
                    </a:lnTo>
                    <a:cubicBezTo>
                      <a:pt x="1608" y="1472"/>
                      <a:pt x="1308" y="867"/>
                      <a:pt x="1559" y="475"/>
                    </a:cubicBezTo>
                    <a:cubicBezTo>
                      <a:pt x="1815" y="82"/>
                      <a:pt x="1008" y="1"/>
                      <a:pt x="1008"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4" name="Google Shape;6524;p73"/>
              <p:cNvSpPr/>
              <p:nvPr/>
            </p:nvSpPr>
            <p:spPr>
              <a:xfrm>
                <a:off x="4938193" y="3484991"/>
                <a:ext cx="70662" cy="34800"/>
              </a:xfrm>
              <a:custGeom>
                <a:avLst/>
                <a:gdLst/>
                <a:ahLst/>
                <a:cxnLst/>
                <a:rect l="l" t="t" r="r" b="b"/>
                <a:pathLst>
                  <a:path w="2796" h="1377" extrusionOk="0">
                    <a:moveTo>
                      <a:pt x="1463" y="0"/>
                    </a:moveTo>
                    <a:cubicBezTo>
                      <a:pt x="906" y="0"/>
                      <a:pt x="154" y="379"/>
                      <a:pt x="29" y="893"/>
                    </a:cubicBezTo>
                    <a:cubicBezTo>
                      <a:pt x="1" y="996"/>
                      <a:pt x="98" y="1067"/>
                      <a:pt x="189" y="1067"/>
                    </a:cubicBezTo>
                    <a:cubicBezTo>
                      <a:pt x="203" y="1067"/>
                      <a:pt x="217" y="1066"/>
                      <a:pt x="231" y="1062"/>
                    </a:cubicBezTo>
                    <a:cubicBezTo>
                      <a:pt x="421" y="1013"/>
                      <a:pt x="552" y="871"/>
                      <a:pt x="705" y="751"/>
                    </a:cubicBezTo>
                    <a:cubicBezTo>
                      <a:pt x="890" y="610"/>
                      <a:pt x="1097" y="506"/>
                      <a:pt x="1315" y="430"/>
                    </a:cubicBezTo>
                    <a:cubicBezTo>
                      <a:pt x="1438" y="393"/>
                      <a:pt x="1548" y="368"/>
                      <a:pt x="1654" y="368"/>
                    </a:cubicBezTo>
                    <a:cubicBezTo>
                      <a:pt x="1735" y="368"/>
                      <a:pt x="1814" y="383"/>
                      <a:pt x="1893" y="419"/>
                    </a:cubicBezTo>
                    <a:cubicBezTo>
                      <a:pt x="1800" y="544"/>
                      <a:pt x="1756" y="697"/>
                      <a:pt x="1773" y="849"/>
                    </a:cubicBezTo>
                    <a:cubicBezTo>
                      <a:pt x="1773" y="881"/>
                      <a:pt x="1798" y="897"/>
                      <a:pt x="1823" y="897"/>
                    </a:cubicBezTo>
                    <a:cubicBezTo>
                      <a:pt x="1846" y="897"/>
                      <a:pt x="1868" y="883"/>
                      <a:pt x="1871" y="855"/>
                    </a:cubicBezTo>
                    <a:cubicBezTo>
                      <a:pt x="1882" y="730"/>
                      <a:pt x="1931" y="604"/>
                      <a:pt x="2018" y="512"/>
                    </a:cubicBezTo>
                    <a:lnTo>
                      <a:pt x="2029" y="495"/>
                    </a:lnTo>
                    <a:cubicBezTo>
                      <a:pt x="2045" y="512"/>
                      <a:pt x="2056" y="522"/>
                      <a:pt x="2072" y="539"/>
                    </a:cubicBezTo>
                    <a:cubicBezTo>
                      <a:pt x="2105" y="566"/>
                      <a:pt x="2132" y="593"/>
                      <a:pt x="2160" y="631"/>
                    </a:cubicBezTo>
                    <a:cubicBezTo>
                      <a:pt x="1963" y="795"/>
                      <a:pt x="1942" y="1029"/>
                      <a:pt x="1936" y="1274"/>
                    </a:cubicBezTo>
                    <a:cubicBezTo>
                      <a:pt x="1936" y="1302"/>
                      <a:pt x="1955" y="1314"/>
                      <a:pt x="1976" y="1314"/>
                    </a:cubicBezTo>
                    <a:cubicBezTo>
                      <a:pt x="2001" y="1314"/>
                      <a:pt x="2029" y="1296"/>
                      <a:pt x="2029" y="1264"/>
                    </a:cubicBezTo>
                    <a:cubicBezTo>
                      <a:pt x="2023" y="1165"/>
                      <a:pt x="2034" y="1067"/>
                      <a:pt x="2051" y="964"/>
                    </a:cubicBezTo>
                    <a:cubicBezTo>
                      <a:pt x="2072" y="866"/>
                      <a:pt x="2127" y="768"/>
                      <a:pt x="2203" y="691"/>
                    </a:cubicBezTo>
                    <a:cubicBezTo>
                      <a:pt x="2296" y="882"/>
                      <a:pt x="2328" y="1095"/>
                      <a:pt x="2301" y="1307"/>
                    </a:cubicBezTo>
                    <a:cubicBezTo>
                      <a:pt x="2295" y="1351"/>
                      <a:pt x="2330" y="1376"/>
                      <a:pt x="2364" y="1376"/>
                    </a:cubicBezTo>
                    <a:cubicBezTo>
                      <a:pt x="2391" y="1376"/>
                      <a:pt x="2417" y="1362"/>
                      <a:pt x="2427" y="1329"/>
                    </a:cubicBezTo>
                    <a:cubicBezTo>
                      <a:pt x="2481" y="1138"/>
                      <a:pt x="2487" y="937"/>
                      <a:pt x="2437" y="740"/>
                    </a:cubicBezTo>
                    <a:lnTo>
                      <a:pt x="2437" y="740"/>
                    </a:lnTo>
                    <a:cubicBezTo>
                      <a:pt x="2481" y="757"/>
                      <a:pt x="2519" y="773"/>
                      <a:pt x="2557" y="789"/>
                    </a:cubicBezTo>
                    <a:cubicBezTo>
                      <a:pt x="2634" y="822"/>
                      <a:pt x="2704" y="871"/>
                      <a:pt x="2754" y="937"/>
                    </a:cubicBezTo>
                    <a:cubicBezTo>
                      <a:pt x="2758" y="939"/>
                      <a:pt x="2763" y="940"/>
                      <a:pt x="2768" y="940"/>
                    </a:cubicBezTo>
                    <a:cubicBezTo>
                      <a:pt x="2784" y="940"/>
                      <a:pt x="2796" y="926"/>
                      <a:pt x="2792" y="909"/>
                    </a:cubicBezTo>
                    <a:cubicBezTo>
                      <a:pt x="2737" y="762"/>
                      <a:pt x="2574" y="593"/>
                      <a:pt x="2405" y="582"/>
                    </a:cubicBezTo>
                    <a:lnTo>
                      <a:pt x="2378" y="582"/>
                    </a:lnTo>
                    <a:cubicBezTo>
                      <a:pt x="2318" y="452"/>
                      <a:pt x="2236" y="332"/>
                      <a:pt x="2127" y="239"/>
                    </a:cubicBezTo>
                    <a:cubicBezTo>
                      <a:pt x="2196" y="218"/>
                      <a:pt x="2268" y="207"/>
                      <a:pt x="2340" y="207"/>
                    </a:cubicBezTo>
                    <a:cubicBezTo>
                      <a:pt x="2432" y="207"/>
                      <a:pt x="2523" y="224"/>
                      <a:pt x="2612" y="261"/>
                    </a:cubicBezTo>
                    <a:cubicBezTo>
                      <a:pt x="2616" y="262"/>
                      <a:pt x="2619" y="262"/>
                      <a:pt x="2623" y="262"/>
                    </a:cubicBezTo>
                    <a:cubicBezTo>
                      <a:pt x="2654" y="262"/>
                      <a:pt x="2669" y="221"/>
                      <a:pt x="2639" y="201"/>
                    </a:cubicBezTo>
                    <a:cubicBezTo>
                      <a:pt x="2509" y="127"/>
                      <a:pt x="2362" y="88"/>
                      <a:pt x="2213" y="88"/>
                    </a:cubicBezTo>
                    <a:cubicBezTo>
                      <a:pt x="2144" y="88"/>
                      <a:pt x="2075" y="96"/>
                      <a:pt x="2007" y="114"/>
                    </a:cubicBezTo>
                    <a:cubicBezTo>
                      <a:pt x="1991" y="119"/>
                      <a:pt x="1980" y="125"/>
                      <a:pt x="1969" y="136"/>
                    </a:cubicBezTo>
                    <a:cubicBezTo>
                      <a:pt x="1876" y="87"/>
                      <a:pt x="1778" y="48"/>
                      <a:pt x="1675" y="21"/>
                    </a:cubicBezTo>
                    <a:cubicBezTo>
                      <a:pt x="1609" y="7"/>
                      <a:pt x="1538" y="0"/>
                      <a:pt x="1463"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5" name="Google Shape;6525;p73"/>
              <p:cNvSpPr/>
              <p:nvPr/>
            </p:nvSpPr>
            <p:spPr>
              <a:xfrm>
                <a:off x="4903671" y="3485219"/>
                <a:ext cx="80164" cy="84739"/>
              </a:xfrm>
              <a:custGeom>
                <a:avLst/>
                <a:gdLst/>
                <a:ahLst/>
                <a:cxnLst/>
                <a:rect l="l" t="t" r="r" b="b"/>
                <a:pathLst>
                  <a:path w="3172" h="3353" extrusionOk="0">
                    <a:moveTo>
                      <a:pt x="1276" y="0"/>
                    </a:moveTo>
                    <a:cubicBezTo>
                      <a:pt x="1226" y="0"/>
                      <a:pt x="1184" y="5"/>
                      <a:pt x="1155" y="12"/>
                    </a:cubicBezTo>
                    <a:cubicBezTo>
                      <a:pt x="1155" y="12"/>
                      <a:pt x="0" y="230"/>
                      <a:pt x="136" y="1238"/>
                    </a:cubicBezTo>
                    <a:cubicBezTo>
                      <a:pt x="278" y="2241"/>
                      <a:pt x="578" y="2497"/>
                      <a:pt x="1052" y="2715"/>
                    </a:cubicBezTo>
                    <a:cubicBezTo>
                      <a:pt x="1390" y="2872"/>
                      <a:pt x="1972" y="3352"/>
                      <a:pt x="2398" y="3352"/>
                    </a:cubicBezTo>
                    <a:cubicBezTo>
                      <a:pt x="2563" y="3352"/>
                      <a:pt x="2705" y="3281"/>
                      <a:pt x="2801" y="3091"/>
                    </a:cubicBezTo>
                    <a:cubicBezTo>
                      <a:pt x="3150" y="2410"/>
                      <a:pt x="3171" y="1838"/>
                      <a:pt x="2725" y="1304"/>
                    </a:cubicBezTo>
                    <a:cubicBezTo>
                      <a:pt x="2272" y="775"/>
                      <a:pt x="1820" y="661"/>
                      <a:pt x="1880" y="350"/>
                    </a:cubicBezTo>
                    <a:cubicBezTo>
                      <a:pt x="1929" y="93"/>
                      <a:pt x="1514" y="0"/>
                      <a:pt x="127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526" name="Google Shape;6526;p73"/>
          <p:cNvSpPr/>
          <p:nvPr/>
        </p:nvSpPr>
        <p:spPr>
          <a:xfrm>
            <a:off x="5890180" y="1558993"/>
            <a:ext cx="451013" cy="1136125"/>
          </a:xfrm>
          <a:custGeom>
            <a:avLst/>
            <a:gdLst/>
            <a:ahLst/>
            <a:cxnLst/>
            <a:rect l="l" t="t" r="r" b="b"/>
            <a:pathLst>
              <a:path w="17846" h="44955" extrusionOk="0">
                <a:moveTo>
                  <a:pt x="8915" y="1"/>
                </a:moveTo>
                <a:cubicBezTo>
                  <a:pt x="6365" y="17"/>
                  <a:pt x="6904" y="2693"/>
                  <a:pt x="6904" y="2693"/>
                </a:cubicBezTo>
                <a:cubicBezTo>
                  <a:pt x="6474" y="2916"/>
                  <a:pt x="6812" y="3559"/>
                  <a:pt x="6844" y="3897"/>
                </a:cubicBezTo>
                <a:cubicBezTo>
                  <a:pt x="6871" y="4240"/>
                  <a:pt x="7084" y="4256"/>
                  <a:pt x="7084" y="4256"/>
                </a:cubicBezTo>
                <a:cubicBezTo>
                  <a:pt x="7198" y="4769"/>
                  <a:pt x="7678" y="5575"/>
                  <a:pt x="7678" y="5575"/>
                </a:cubicBezTo>
                <a:cubicBezTo>
                  <a:pt x="7874" y="7831"/>
                  <a:pt x="5422" y="7766"/>
                  <a:pt x="4234" y="8474"/>
                </a:cubicBezTo>
                <a:cubicBezTo>
                  <a:pt x="3041" y="9182"/>
                  <a:pt x="3362" y="11215"/>
                  <a:pt x="3362" y="12888"/>
                </a:cubicBezTo>
                <a:cubicBezTo>
                  <a:pt x="3362" y="14566"/>
                  <a:pt x="2817" y="16081"/>
                  <a:pt x="2332" y="18173"/>
                </a:cubicBezTo>
                <a:cubicBezTo>
                  <a:pt x="1935" y="19901"/>
                  <a:pt x="1755" y="21137"/>
                  <a:pt x="1700" y="21524"/>
                </a:cubicBezTo>
                <a:cubicBezTo>
                  <a:pt x="1542" y="21552"/>
                  <a:pt x="1177" y="21677"/>
                  <a:pt x="774" y="22260"/>
                </a:cubicBezTo>
                <a:cubicBezTo>
                  <a:pt x="540" y="22603"/>
                  <a:pt x="469" y="22936"/>
                  <a:pt x="300" y="23110"/>
                </a:cubicBezTo>
                <a:cubicBezTo>
                  <a:pt x="205" y="23205"/>
                  <a:pt x="280" y="23371"/>
                  <a:pt x="441" y="23371"/>
                </a:cubicBezTo>
                <a:cubicBezTo>
                  <a:pt x="568" y="23371"/>
                  <a:pt x="749" y="23268"/>
                  <a:pt x="943" y="22946"/>
                </a:cubicBezTo>
                <a:lnTo>
                  <a:pt x="943" y="22946"/>
                </a:lnTo>
                <a:lnTo>
                  <a:pt x="147" y="24805"/>
                </a:lnTo>
                <a:cubicBezTo>
                  <a:pt x="147" y="24805"/>
                  <a:pt x="0" y="25077"/>
                  <a:pt x="235" y="25104"/>
                </a:cubicBezTo>
                <a:cubicBezTo>
                  <a:pt x="241" y="25105"/>
                  <a:pt x="247" y="25106"/>
                  <a:pt x="253" y="25106"/>
                </a:cubicBezTo>
                <a:cubicBezTo>
                  <a:pt x="599" y="25106"/>
                  <a:pt x="886" y="23786"/>
                  <a:pt x="1041" y="23786"/>
                </a:cubicBezTo>
                <a:cubicBezTo>
                  <a:pt x="1155" y="23786"/>
                  <a:pt x="404" y="25306"/>
                  <a:pt x="779" y="25431"/>
                </a:cubicBezTo>
                <a:cubicBezTo>
                  <a:pt x="793" y="25435"/>
                  <a:pt x="805" y="25437"/>
                  <a:pt x="818" y="25437"/>
                </a:cubicBezTo>
                <a:cubicBezTo>
                  <a:pt x="1182" y="25437"/>
                  <a:pt x="1437" y="23862"/>
                  <a:pt x="1519" y="23862"/>
                </a:cubicBezTo>
                <a:cubicBezTo>
                  <a:pt x="1519" y="23862"/>
                  <a:pt x="1520" y="23862"/>
                  <a:pt x="1521" y="23862"/>
                </a:cubicBezTo>
                <a:cubicBezTo>
                  <a:pt x="1613" y="23889"/>
                  <a:pt x="1085" y="25268"/>
                  <a:pt x="1384" y="25371"/>
                </a:cubicBezTo>
                <a:cubicBezTo>
                  <a:pt x="1399" y="25377"/>
                  <a:pt x="1414" y="25379"/>
                  <a:pt x="1428" y="25379"/>
                </a:cubicBezTo>
                <a:cubicBezTo>
                  <a:pt x="1774" y="25379"/>
                  <a:pt x="1780" y="23840"/>
                  <a:pt x="2005" y="23840"/>
                </a:cubicBezTo>
                <a:cubicBezTo>
                  <a:pt x="2007" y="23840"/>
                  <a:pt x="2009" y="23840"/>
                  <a:pt x="2011" y="23840"/>
                </a:cubicBezTo>
                <a:cubicBezTo>
                  <a:pt x="2060" y="23846"/>
                  <a:pt x="1695" y="25012"/>
                  <a:pt x="1956" y="25012"/>
                </a:cubicBezTo>
                <a:cubicBezTo>
                  <a:pt x="2213" y="25012"/>
                  <a:pt x="2218" y="24238"/>
                  <a:pt x="2463" y="23846"/>
                </a:cubicBezTo>
                <a:cubicBezTo>
                  <a:pt x="2698" y="23486"/>
                  <a:pt x="2997" y="22434"/>
                  <a:pt x="2845" y="21906"/>
                </a:cubicBezTo>
                <a:cubicBezTo>
                  <a:pt x="3281" y="20467"/>
                  <a:pt x="4354" y="17568"/>
                  <a:pt x="4616" y="16304"/>
                </a:cubicBezTo>
                <a:cubicBezTo>
                  <a:pt x="4904" y="14887"/>
                  <a:pt x="5389" y="12119"/>
                  <a:pt x="5389" y="12119"/>
                </a:cubicBezTo>
                <a:cubicBezTo>
                  <a:pt x="5842" y="13018"/>
                  <a:pt x="6098" y="17111"/>
                  <a:pt x="5711" y="18206"/>
                </a:cubicBezTo>
                <a:cubicBezTo>
                  <a:pt x="5324" y="19307"/>
                  <a:pt x="4419" y="21944"/>
                  <a:pt x="4806" y="24396"/>
                </a:cubicBezTo>
                <a:cubicBezTo>
                  <a:pt x="5193" y="26843"/>
                  <a:pt x="5515" y="30161"/>
                  <a:pt x="5389" y="33033"/>
                </a:cubicBezTo>
                <a:cubicBezTo>
                  <a:pt x="5259" y="35899"/>
                  <a:pt x="5744" y="39026"/>
                  <a:pt x="6130" y="41184"/>
                </a:cubicBezTo>
                <a:cubicBezTo>
                  <a:pt x="6517" y="43342"/>
                  <a:pt x="6065" y="43892"/>
                  <a:pt x="5776" y="44279"/>
                </a:cubicBezTo>
                <a:cubicBezTo>
                  <a:pt x="5487" y="44666"/>
                  <a:pt x="6065" y="44955"/>
                  <a:pt x="6065" y="44955"/>
                </a:cubicBezTo>
                <a:lnTo>
                  <a:pt x="7547" y="44955"/>
                </a:lnTo>
                <a:cubicBezTo>
                  <a:pt x="8092" y="44955"/>
                  <a:pt x="7934" y="44568"/>
                  <a:pt x="7743" y="43440"/>
                </a:cubicBezTo>
                <a:cubicBezTo>
                  <a:pt x="7547" y="42312"/>
                  <a:pt x="7356" y="41408"/>
                  <a:pt x="7580" y="39925"/>
                </a:cubicBezTo>
                <a:cubicBezTo>
                  <a:pt x="7874" y="38062"/>
                  <a:pt x="7972" y="36171"/>
                  <a:pt x="7869" y="34286"/>
                </a:cubicBezTo>
                <a:cubicBezTo>
                  <a:pt x="7743" y="32030"/>
                  <a:pt x="7771" y="31583"/>
                  <a:pt x="8190" y="29905"/>
                </a:cubicBezTo>
                <a:cubicBezTo>
                  <a:pt x="8566" y="28412"/>
                  <a:pt x="8860" y="24396"/>
                  <a:pt x="8920" y="23535"/>
                </a:cubicBezTo>
                <a:cubicBezTo>
                  <a:pt x="8980" y="24396"/>
                  <a:pt x="9280" y="28412"/>
                  <a:pt x="9650" y="29905"/>
                </a:cubicBezTo>
                <a:cubicBezTo>
                  <a:pt x="10070" y="31583"/>
                  <a:pt x="10103" y="32030"/>
                  <a:pt x="9972" y="34286"/>
                </a:cubicBezTo>
                <a:cubicBezTo>
                  <a:pt x="9874" y="36171"/>
                  <a:pt x="9966" y="38062"/>
                  <a:pt x="10266" y="39925"/>
                </a:cubicBezTo>
                <a:cubicBezTo>
                  <a:pt x="10490" y="41408"/>
                  <a:pt x="10293" y="42312"/>
                  <a:pt x="10103" y="43440"/>
                </a:cubicBezTo>
                <a:cubicBezTo>
                  <a:pt x="9907" y="44568"/>
                  <a:pt x="9749" y="44955"/>
                  <a:pt x="10293" y="44955"/>
                </a:cubicBezTo>
                <a:lnTo>
                  <a:pt x="11776" y="44955"/>
                </a:lnTo>
                <a:cubicBezTo>
                  <a:pt x="11776" y="44955"/>
                  <a:pt x="12359" y="44666"/>
                  <a:pt x="12070" y="44279"/>
                </a:cubicBezTo>
                <a:cubicBezTo>
                  <a:pt x="11776" y="43892"/>
                  <a:pt x="11329" y="43342"/>
                  <a:pt x="11716" y="41184"/>
                </a:cubicBezTo>
                <a:cubicBezTo>
                  <a:pt x="12102" y="39026"/>
                  <a:pt x="12582" y="35899"/>
                  <a:pt x="12457" y="33033"/>
                </a:cubicBezTo>
                <a:cubicBezTo>
                  <a:pt x="12326" y="30166"/>
                  <a:pt x="12653" y="26848"/>
                  <a:pt x="13034" y="24396"/>
                </a:cubicBezTo>
                <a:cubicBezTo>
                  <a:pt x="13421" y="21944"/>
                  <a:pt x="12522" y="19301"/>
                  <a:pt x="12135" y="18206"/>
                </a:cubicBezTo>
                <a:cubicBezTo>
                  <a:pt x="11748" y="17111"/>
                  <a:pt x="12004" y="13018"/>
                  <a:pt x="12457" y="12119"/>
                </a:cubicBezTo>
                <a:cubicBezTo>
                  <a:pt x="12457" y="12119"/>
                  <a:pt x="12936" y="14887"/>
                  <a:pt x="13230" y="16304"/>
                </a:cubicBezTo>
                <a:cubicBezTo>
                  <a:pt x="13487" y="17568"/>
                  <a:pt x="14560" y="20462"/>
                  <a:pt x="15001" y="21900"/>
                </a:cubicBezTo>
                <a:cubicBezTo>
                  <a:pt x="14843" y="22434"/>
                  <a:pt x="15148" y="23480"/>
                  <a:pt x="15377" y="23846"/>
                </a:cubicBezTo>
                <a:cubicBezTo>
                  <a:pt x="15623" y="24238"/>
                  <a:pt x="15628" y="25006"/>
                  <a:pt x="15890" y="25006"/>
                </a:cubicBezTo>
                <a:cubicBezTo>
                  <a:pt x="16146" y="25006"/>
                  <a:pt x="15781" y="23846"/>
                  <a:pt x="15835" y="23840"/>
                </a:cubicBezTo>
                <a:cubicBezTo>
                  <a:pt x="15837" y="23840"/>
                  <a:pt x="15839" y="23840"/>
                  <a:pt x="15841" y="23840"/>
                </a:cubicBezTo>
                <a:cubicBezTo>
                  <a:pt x="16060" y="23840"/>
                  <a:pt x="16072" y="25379"/>
                  <a:pt x="16418" y="25379"/>
                </a:cubicBezTo>
                <a:cubicBezTo>
                  <a:pt x="16432" y="25379"/>
                  <a:pt x="16447" y="25377"/>
                  <a:pt x="16462" y="25371"/>
                </a:cubicBezTo>
                <a:cubicBezTo>
                  <a:pt x="16756" y="25268"/>
                  <a:pt x="16227" y="23889"/>
                  <a:pt x="16320" y="23862"/>
                </a:cubicBezTo>
                <a:cubicBezTo>
                  <a:pt x="16321" y="23862"/>
                  <a:pt x="16321" y="23862"/>
                  <a:pt x="16322" y="23862"/>
                </a:cubicBezTo>
                <a:cubicBezTo>
                  <a:pt x="16413" y="23862"/>
                  <a:pt x="16659" y="25432"/>
                  <a:pt x="17021" y="25432"/>
                </a:cubicBezTo>
                <a:cubicBezTo>
                  <a:pt x="17034" y="25432"/>
                  <a:pt x="17047" y="25430"/>
                  <a:pt x="17061" y="25426"/>
                </a:cubicBezTo>
                <a:cubicBezTo>
                  <a:pt x="17437" y="25306"/>
                  <a:pt x="16685" y="23786"/>
                  <a:pt x="16805" y="23786"/>
                </a:cubicBezTo>
                <a:cubicBezTo>
                  <a:pt x="16955" y="23786"/>
                  <a:pt x="17247" y="25106"/>
                  <a:pt x="17588" y="25106"/>
                </a:cubicBezTo>
                <a:cubicBezTo>
                  <a:pt x="17594" y="25106"/>
                  <a:pt x="17600" y="25105"/>
                  <a:pt x="17606" y="25104"/>
                </a:cubicBezTo>
                <a:cubicBezTo>
                  <a:pt x="17846" y="25077"/>
                  <a:pt x="17699" y="24805"/>
                  <a:pt x="17699" y="24805"/>
                </a:cubicBezTo>
                <a:lnTo>
                  <a:pt x="16908" y="22946"/>
                </a:lnTo>
                <a:lnTo>
                  <a:pt x="16908" y="22946"/>
                </a:lnTo>
                <a:cubicBezTo>
                  <a:pt x="17100" y="23268"/>
                  <a:pt x="17281" y="23371"/>
                  <a:pt x="17408" y="23371"/>
                </a:cubicBezTo>
                <a:cubicBezTo>
                  <a:pt x="17570" y="23371"/>
                  <a:pt x="17646" y="23205"/>
                  <a:pt x="17551" y="23110"/>
                </a:cubicBezTo>
                <a:cubicBezTo>
                  <a:pt x="17383" y="22936"/>
                  <a:pt x="17306" y="22598"/>
                  <a:pt x="17072" y="22260"/>
                </a:cubicBezTo>
                <a:cubicBezTo>
                  <a:pt x="16669" y="21677"/>
                  <a:pt x="16309" y="21552"/>
                  <a:pt x="16146" y="21524"/>
                </a:cubicBezTo>
                <a:cubicBezTo>
                  <a:pt x="16097" y="21137"/>
                  <a:pt x="15917" y="19901"/>
                  <a:pt x="15519" y="18173"/>
                </a:cubicBezTo>
                <a:cubicBezTo>
                  <a:pt x="15034" y="16081"/>
                  <a:pt x="14489" y="14566"/>
                  <a:pt x="14489" y="12888"/>
                </a:cubicBezTo>
                <a:cubicBezTo>
                  <a:pt x="14489" y="11215"/>
                  <a:pt x="14811" y="9182"/>
                  <a:pt x="13617" y="8474"/>
                </a:cubicBezTo>
                <a:cubicBezTo>
                  <a:pt x="12424" y="7766"/>
                  <a:pt x="9977" y="7831"/>
                  <a:pt x="10168" y="5575"/>
                </a:cubicBezTo>
                <a:cubicBezTo>
                  <a:pt x="10168" y="5575"/>
                  <a:pt x="10653" y="4769"/>
                  <a:pt x="10767" y="4256"/>
                </a:cubicBezTo>
                <a:cubicBezTo>
                  <a:pt x="10767" y="4256"/>
                  <a:pt x="10975" y="4240"/>
                  <a:pt x="11007" y="3897"/>
                </a:cubicBezTo>
                <a:cubicBezTo>
                  <a:pt x="11040" y="3559"/>
                  <a:pt x="11378" y="2916"/>
                  <a:pt x="10942" y="2693"/>
                </a:cubicBezTo>
                <a:cubicBezTo>
                  <a:pt x="10942" y="2693"/>
                  <a:pt x="11487" y="17"/>
                  <a:pt x="89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7" name="Google Shape;6527;p73"/>
          <p:cNvSpPr txBox="1"/>
          <p:nvPr/>
        </p:nvSpPr>
        <p:spPr>
          <a:xfrm>
            <a:off x="1048350" y="721025"/>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Medical Infographics</a:t>
            </a:r>
            <a:endParaRPr sz="2400">
              <a:solidFill>
                <a:srgbClr val="FFFFFF"/>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98"/>
        <p:cNvGrpSpPr/>
        <p:nvPr/>
      </p:nvGrpSpPr>
      <p:grpSpPr>
        <a:xfrm>
          <a:off x="0" y="0"/>
          <a:ext cx="0" cy="0"/>
          <a:chOff x="0" y="0"/>
          <a:chExt cx="0" cy="0"/>
        </a:xfrm>
      </p:grpSpPr>
      <p:grpSp>
        <p:nvGrpSpPr>
          <p:cNvPr id="503" name="Google Shape;503;p39"/>
          <p:cNvGrpSpPr/>
          <p:nvPr/>
        </p:nvGrpSpPr>
        <p:grpSpPr>
          <a:xfrm>
            <a:off x="4312679" y="539505"/>
            <a:ext cx="4831314" cy="9667675"/>
            <a:chOff x="4564844" y="557975"/>
            <a:chExt cx="4310594" cy="8625692"/>
          </a:xfrm>
        </p:grpSpPr>
        <p:sp>
          <p:nvSpPr>
            <p:cNvPr id="504" name="Google Shape;504;p39"/>
            <p:cNvSpPr/>
            <p:nvPr/>
          </p:nvSpPr>
          <p:spPr>
            <a:xfrm>
              <a:off x="4564844" y="557975"/>
              <a:ext cx="4310594" cy="8625692"/>
            </a:xfrm>
            <a:custGeom>
              <a:avLst/>
              <a:gdLst/>
              <a:ahLst/>
              <a:cxnLst/>
              <a:rect l="l" t="t" r="r" b="b"/>
              <a:pathLst>
                <a:path w="87008" h="174230" extrusionOk="0">
                  <a:moveTo>
                    <a:pt x="43393" y="1"/>
                  </a:moveTo>
                  <a:cubicBezTo>
                    <a:pt x="38432" y="1"/>
                    <a:pt x="34253" y="4021"/>
                    <a:pt x="34253" y="9160"/>
                  </a:cubicBezTo>
                  <a:cubicBezTo>
                    <a:pt x="34229" y="10062"/>
                    <a:pt x="34371" y="10987"/>
                    <a:pt x="34656" y="11864"/>
                  </a:cubicBezTo>
                  <a:cubicBezTo>
                    <a:pt x="34558" y="11850"/>
                    <a:pt x="34395" y="11832"/>
                    <a:pt x="34199" y="11832"/>
                  </a:cubicBezTo>
                  <a:cubicBezTo>
                    <a:pt x="33445" y="11832"/>
                    <a:pt x="32220" y="12095"/>
                    <a:pt x="32521" y="13809"/>
                  </a:cubicBezTo>
                  <a:cubicBezTo>
                    <a:pt x="32735" y="15090"/>
                    <a:pt x="33778" y="15304"/>
                    <a:pt x="34514" y="16205"/>
                  </a:cubicBezTo>
                  <a:cubicBezTo>
                    <a:pt x="34987" y="16800"/>
                    <a:pt x="35391" y="17189"/>
                    <a:pt x="35771" y="17189"/>
                  </a:cubicBezTo>
                  <a:cubicBezTo>
                    <a:pt x="35981" y="17189"/>
                    <a:pt x="36184" y="17069"/>
                    <a:pt x="36388" y="16798"/>
                  </a:cubicBezTo>
                  <a:cubicBezTo>
                    <a:pt x="36435" y="16703"/>
                    <a:pt x="36483" y="16632"/>
                    <a:pt x="36483" y="16537"/>
                  </a:cubicBezTo>
                  <a:lnTo>
                    <a:pt x="37930" y="20404"/>
                  </a:lnTo>
                  <a:lnTo>
                    <a:pt x="37930" y="26690"/>
                  </a:lnTo>
                  <a:cubicBezTo>
                    <a:pt x="34704" y="28089"/>
                    <a:pt x="31311" y="29086"/>
                    <a:pt x="27848" y="29679"/>
                  </a:cubicBezTo>
                  <a:cubicBezTo>
                    <a:pt x="22558" y="30485"/>
                    <a:pt x="20566" y="34257"/>
                    <a:pt x="19973" y="37862"/>
                  </a:cubicBezTo>
                  <a:cubicBezTo>
                    <a:pt x="19593" y="40329"/>
                    <a:pt x="19427" y="42844"/>
                    <a:pt x="19475" y="45334"/>
                  </a:cubicBezTo>
                  <a:cubicBezTo>
                    <a:pt x="19475" y="45334"/>
                    <a:pt x="17814" y="54657"/>
                    <a:pt x="16344" y="58974"/>
                  </a:cubicBezTo>
                  <a:cubicBezTo>
                    <a:pt x="14873" y="63315"/>
                    <a:pt x="14256" y="65687"/>
                    <a:pt x="14256" y="65687"/>
                  </a:cubicBezTo>
                  <a:cubicBezTo>
                    <a:pt x="14256" y="65687"/>
                    <a:pt x="11078" y="71736"/>
                    <a:pt x="9014" y="77073"/>
                  </a:cubicBezTo>
                  <a:cubicBezTo>
                    <a:pt x="8445" y="78520"/>
                    <a:pt x="7923" y="79991"/>
                    <a:pt x="7448" y="81390"/>
                  </a:cubicBezTo>
                  <a:cubicBezTo>
                    <a:pt x="6713" y="83288"/>
                    <a:pt x="6073" y="85019"/>
                    <a:pt x="5503" y="86348"/>
                  </a:cubicBezTo>
                  <a:cubicBezTo>
                    <a:pt x="5029" y="86941"/>
                    <a:pt x="3961" y="88293"/>
                    <a:pt x="2918" y="89431"/>
                  </a:cubicBezTo>
                  <a:cubicBezTo>
                    <a:pt x="1803" y="90618"/>
                    <a:pt x="807" y="93061"/>
                    <a:pt x="593" y="93986"/>
                  </a:cubicBezTo>
                  <a:cubicBezTo>
                    <a:pt x="356" y="94935"/>
                    <a:pt x="0" y="97378"/>
                    <a:pt x="0" y="97378"/>
                  </a:cubicBezTo>
                  <a:cubicBezTo>
                    <a:pt x="0" y="97378"/>
                    <a:pt x="0" y="97686"/>
                    <a:pt x="664" y="97757"/>
                  </a:cubicBezTo>
                  <a:cubicBezTo>
                    <a:pt x="681" y="97759"/>
                    <a:pt x="698" y="97760"/>
                    <a:pt x="715" y="97760"/>
                  </a:cubicBezTo>
                  <a:cubicBezTo>
                    <a:pt x="1356" y="97760"/>
                    <a:pt x="1888" y="96452"/>
                    <a:pt x="2420" y="95528"/>
                  </a:cubicBezTo>
                  <a:cubicBezTo>
                    <a:pt x="2569" y="95249"/>
                    <a:pt x="2699" y="95149"/>
                    <a:pt x="2809" y="95149"/>
                  </a:cubicBezTo>
                  <a:cubicBezTo>
                    <a:pt x="3081" y="95149"/>
                    <a:pt x="3226" y="95765"/>
                    <a:pt x="3226" y="95765"/>
                  </a:cubicBezTo>
                  <a:cubicBezTo>
                    <a:pt x="3226" y="95765"/>
                    <a:pt x="2111" y="101743"/>
                    <a:pt x="2111" y="101885"/>
                  </a:cubicBezTo>
                  <a:cubicBezTo>
                    <a:pt x="2111" y="102027"/>
                    <a:pt x="1898" y="102857"/>
                    <a:pt x="2467" y="103071"/>
                  </a:cubicBezTo>
                  <a:cubicBezTo>
                    <a:pt x="2569" y="103125"/>
                    <a:pt x="2676" y="103150"/>
                    <a:pt x="2780" y="103150"/>
                  </a:cubicBezTo>
                  <a:cubicBezTo>
                    <a:pt x="3084" y="103150"/>
                    <a:pt x="3357" y="102933"/>
                    <a:pt x="3392" y="102597"/>
                  </a:cubicBezTo>
                  <a:cubicBezTo>
                    <a:pt x="3392" y="102597"/>
                    <a:pt x="4531" y="99038"/>
                    <a:pt x="4626" y="98611"/>
                  </a:cubicBezTo>
                  <a:lnTo>
                    <a:pt x="4626" y="98611"/>
                  </a:lnTo>
                  <a:cubicBezTo>
                    <a:pt x="4554" y="99062"/>
                    <a:pt x="4009" y="102976"/>
                    <a:pt x="4009" y="103071"/>
                  </a:cubicBezTo>
                  <a:cubicBezTo>
                    <a:pt x="4009" y="103166"/>
                    <a:pt x="3795" y="104257"/>
                    <a:pt x="4412" y="104423"/>
                  </a:cubicBezTo>
                  <a:cubicBezTo>
                    <a:pt x="4472" y="104440"/>
                    <a:pt x="4529" y="104448"/>
                    <a:pt x="4582" y="104448"/>
                  </a:cubicBezTo>
                  <a:cubicBezTo>
                    <a:pt x="5109" y="104448"/>
                    <a:pt x="5266" y="103664"/>
                    <a:pt x="5266" y="103664"/>
                  </a:cubicBezTo>
                  <a:lnTo>
                    <a:pt x="6144" y="100533"/>
                  </a:lnTo>
                  <a:cubicBezTo>
                    <a:pt x="6144" y="100533"/>
                    <a:pt x="6547" y="98920"/>
                    <a:pt x="6737" y="98849"/>
                  </a:cubicBezTo>
                  <a:cubicBezTo>
                    <a:pt x="6746" y="98843"/>
                    <a:pt x="6755" y="98841"/>
                    <a:pt x="6762" y="98841"/>
                  </a:cubicBezTo>
                  <a:cubicBezTo>
                    <a:pt x="6884" y="98841"/>
                    <a:pt x="6737" y="99537"/>
                    <a:pt x="6737" y="99537"/>
                  </a:cubicBezTo>
                  <a:cubicBezTo>
                    <a:pt x="6737" y="99537"/>
                    <a:pt x="6262" y="101268"/>
                    <a:pt x="6073" y="102478"/>
                  </a:cubicBezTo>
                  <a:cubicBezTo>
                    <a:pt x="5978" y="102834"/>
                    <a:pt x="6001" y="103213"/>
                    <a:pt x="6120" y="103545"/>
                  </a:cubicBezTo>
                  <a:cubicBezTo>
                    <a:pt x="6144" y="103569"/>
                    <a:pt x="6144" y="103593"/>
                    <a:pt x="6167" y="103617"/>
                  </a:cubicBezTo>
                  <a:cubicBezTo>
                    <a:pt x="6215" y="103711"/>
                    <a:pt x="6310" y="103806"/>
                    <a:pt x="6405" y="103830"/>
                  </a:cubicBezTo>
                  <a:cubicBezTo>
                    <a:pt x="6445" y="103840"/>
                    <a:pt x="6483" y="103845"/>
                    <a:pt x="6521" y="103845"/>
                  </a:cubicBezTo>
                  <a:cubicBezTo>
                    <a:pt x="6997" y="103845"/>
                    <a:pt x="7282" y="103071"/>
                    <a:pt x="7282" y="103071"/>
                  </a:cubicBezTo>
                  <a:lnTo>
                    <a:pt x="7923" y="100889"/>
                  </a:lnTo>
                  <a:cubicBezTo>
                    <a:pt x="7923" y="100817"/>
                    <a:pt x="7946" y="100746"/>
                    <a:pt x="7970" y="100699"/>
                  </a:cubicBezTo>
                  <a:cubicBezTo>
                    <a:pt x="7970" y="100699"/>
                    <a:pt x="8326" y="99394"/>
                    <a:pt x="8397" y="98896"/>
                  </a:cubicBezTo>
                  <a:cubicBezTo>
                    <a:pt x="8439" y="98675"/>
                    <a:pt x="8505" y="98571"/>
                    <a:pt x="8554" y="98571"/>
                  </a:cubicBezTo>
                  <a:cubicBezTo>
                    <a:pt x="8616" y="98571"/>
                    <a:pt x="8653" y="98735"/>
                    <a:pt x="8587" y="99038"/>
                  </a:cubicBezTo>
                  <a:cubicBezTo>
                    <a:pt x="8492" y="99513"/>
                    <a:pt x="8136" y="101197"/>
                    <a:pt x="8136" y="101221"/>
                  </a:cubicBezTo>
                  <a:cubicBezTo>
                    <a:pt x="8089" y="101719"/>
                    <a:pt x="8207" y="101980"/>
                    <a:pt x="8729" y="102051"/>
                  </a:cubicBezTo>
                  <a:cubicBezTo>
                    <a:pt x="8739" y="102052"/>
                    <a:pt x="8749" y="102053"/>
                    <a:pt x="8759" y="102053"/>
                  </a:cubicBezTo>
                  <a:cubicBezTo>
                    <a:pt x="9439" y="102053"/>
                    <a:pt x="10161" y="98918"/>
                    <a:pt x="10722" y="97212"/>
                  </a:cubicBezTo>
                  <a:cubicBezTo>
                    <a:pt x="11291" y="95504"/>
                    <a:pt x="11552" y="91827"/>
                    <a:pt x="11433" y="90807"/>
                  </a:cubicBezTo>
                  <a:cubicBezTo>
                    <a:pt x="11433" y="90048"/>
                    <a:pt x="11481" y="89289"/>
                    <a:pt x="11647" y="88530"/>
                  </a:cubicBezTo>
                  <a:cubicBezTo>
                    <a:pt x="11979" y="88079"/>
                    <a:pt x="12904" y="86751"/>
                    <a:pt x="14161" y="84640"/>
                  </a:cubicBezTo>
                  <a:cubicBezTo>
                    <a:pt x="14470" y="84142"/>
                    <a:pt x="14778" y="83596"/>
                    <a:pt x="15110" y="83003"/>
                  </a:cubicBezTo>
                  <a:cubicBezTo>
                    <a:pt x="15395" y="82481"/>
                    <a:pt x="15703" y="81959"/>
                    <a:pt x="16012" y="81390"/>
                  </a:cubicBezTo>
                  <a:cubicBezTo>
                    <a:pt x="17126" y="79303"/>
                    <a:pt x="18336" y="76812"/>
                    <a:pt x="19570" y="73965"/>
                  </a:cubicBezTo>
                  <a:cubicBezTo>
                    <a:pt x="20281" y="72779"/>
                    <a:pt x="21088" y="71665"/>
                    <a:pt x="22013" y="70621"/>
                  </a:cubicBezTo>
                  <a:cubicBezTo>
                    <a:pt x="23650" y="68723"/>
                    <a:pt x="23839" y="67940"/>
                    <a:pt x="24409" y="65236"/>
                  </a:cubicBezTo>
                  <a:cubicBezTo>
                    <a:pt x="24954" y="62556"/>
                    <a:pt x="26994" y="52925"/>
                    <a:pt x="26994" y="52925"/>
                  </a:cubicBezTo>
                  <a:cubicBezTo>
                    <a:pt x="26994" y="52925"/>
                    <a:pt x="30647" y="67585"/>
                    <a:pt x="28845" y="70977"/>
                  </a:cubicBezTo>
                  <a:cubicBezTo>
                    <a:pt x="27042" y="74369"/>
                    <a:pt x="27065" y="76077"/>
                    <a:pt x="27208" y="77808"/>
                  </a:cubicBezTo>
                  <a:cubicBezTo>
                    <a:pt x="27326" y="79564"/>
                    <a:pt x="27350" y="80560"/>
                    <a:pt x="26235" y="85043"/>
                  </a:cubicBezTo>
                  <a:cubicBezTo>
                    <a:pt x="25144" y="89526"/>
                    <a:pt x="24598" y="94721"/>
                    <a:pt x="25144" y="103142"/>
                  </a:cubicBezTo>
                  <a:cubicBezTo>
                    <a:pt x="25690" y="111587"/>
                    <a:pt x="29746" y="121668"/>
                    <a:pt x="29627" y="125606"/>
                  </a:cubicBezTo>
                  <a:cubicBezTo>
                    <a:pt x="29532" y="129543"/>
                    <a:pt x="28750" y="141855"/>
                    <a:pt x="29390" y="146907"/>
                  </a:cubicBezTo>
                  <a:cubicBezTo>
                    <a:pt x="30031" y="151936"/>
                    <a:pt x="31383" y="159621"/>
                    <a:pt x="30149" y="162468"/>
                  </a:cubicBezTo>
                  <a:cubicBezTo>
                    <a:pt x="28892" y="165314"/>
                    <a:pt x="26283" y="168849"/>
                    <a:pt x="25452" y="169537"/>
                  </a:cubicBezTo>
                  <a:cubicBezTo>
                    <a:pt x="24622" y="170225"/>
                    <a:pt x="25002" y="171387"/>
                    <a:pt x="25951" y="172051"/>
                  </a:cubicBezTo>
                  <a:cubicBezTo>
                    <a:pt x="26751" y="172592"/>
                    <a:pt x="29257" y="174230"/>
                    <a:pt x="31061" y="174230"/>
                  </a:cubicBezTo>
                  <a:cubicBezTo>
                    <a:pt x="31395" y="174230"/>
                    <a:pt x="31705" y="174173"/>
                    <a:pt x="31976" y="174044"/>
                  </a:cubicBezTo>
                  <a:cubicBezTo>
                    <a:pt x="33731" y="173190"/>
                    <a:pt x="33968" y="171885"/>
                    <a:pt x="33968" y="171885"/>
                  </a:cubicBezTo>
                  <a:cubicBezTo>
                    <a:pt x="33968" y="171885"/>
                    <a:pt x="37313" y="167734"/>
                    <a:pt x="38214" y="167449"/>
                  </a:cubicBezTo>
                  <a:cubicBezTo>
                    <a:pt x="39116" y="167141"/>
                    <a:pt x="38214" y="164935"/>
                    <a:pt x="38214" y="163939"/>
                  </a:cubicBezTo>
                  <a:cubicBezTo>
                    <a:pt x="38190" y="163227"/>
                    <a:pt x="38048" y="162515"/>
                    <a:pt x="37811" y="161851"/>
                  </a:cubicBezTo>
                  <a:cubicBezTo>
                    <a:pt x="37811" y="161851"/>
                    <a:pt x="37716" y="150584"/>
                    <a:pt x="38878" y="145342"/>
                  </a:cubicBezTo>
                  <a:cubicBezTo>
                    <a:pt x="40017" y="140099"/>
                    <a:pt x="40207" y="134715"/>
                    <a:pt x="39424" y="131275"/>
                  </a:cubicBezTo>
                  <a:cubicBezTo>
                    <a:pt x="39424" y="131275"/>
                    <a:pt x="40966" y="126294"/>
                    <a:pt x="41108" y="122854"/>
                  </a:cubicBezTo>
                  <a:cubicBezTo>
                    <a:pt x="41274" y="119415"/>
                    <a:pt x="40468" y="118466"/>
                    <a:pt x="40752" y="114813"/>
                  </a:cubicBezTo>
                  <a:cubicBezTo>
                    <a:pt x="41061" y="111183"/>
                    <a:pt x="42769" y="97663"/>
                    <a:pt x="42769" y="97663"/>
                  </a:cubicBezTo>
                  <a:lnTo>
                    <a:pt x="43314" y="97710"/>
                  </a:lnTo>
                  <a:lnTo>
                    <a:pt x="44002" y="97663"/>
                  </a:lnTo>
                  <a:cubicBezTo>
                    <a:pt x="44002" y="97663"/>
                    <a:pt x="45710" y="111183"/>
                    <a:pt x="46018" y="114813"/>
                  </a:cubicBezTo>
                  <a:cubicBezTo>
                    <a:pt x="46303" y="118466"/>
                    <a:pt x="45520" y="119415"/>
                    <a:pt x="45663" y="122854"/>
                  </a:cubicBezTo>
                  <a:cubicBezTo>
                    <a:pt x="45805" y="126294"/>
                    <a:pt x="47347" y="131275"/>
                    <a:pt x="47347" y="131275"/>
                  </a:cubicBezTo>
                  <a:cubicBezTo>
                    <a:pt x="46564" y="134715"/>
                    <a:pt x="46754" y="140099"/>
                    <a:pt x="47916" y="145342"/>
                  </a:cubicBezTo>
                  <a:cubicBezTo>
                    <a:pt x="49055" y="150584"/>
                    <a:pt x="48960" y="161851"/>
                    <a:pt x="48960" y="161851"/>
                  </a:cubicBezTo>
                  <a:cubicBezTo>
                    <a:pt x="48723" y="162515"/>
                    <a:pt x="48580" y="163227"/>
                    <a:pt x="48556" y="163939"/>
                  </a:cubicBezTo>
                  <a:cubicBezTo>
                    <a:pt x="48556" y="164935"/>
                    <a:pt x="47655" y="167141"/>
                    <a:pt x="48556" y="167449"/>
                  </a:cubicBezTo>
                  <a:cubicBezTo>
                    <a:pt x="49434" y="167734"/>
                    <a:pt x="52779" y="171885"/>
                    <a:pt x="52779" y="171885"/>
                  </a:cubicBezTo>
                  <a:cubicBezTo>
                    <a:pt x="52779" y="171885"/>
                    <a:pt x="53040" y="173190"/>
                    <a:pt x="54795" y="174044"/>
                  </a:cubicBezTo>
                  <a:cubicBezTo>
                    <a:pt x="55066" y="174173"/>
                    <a:pt x="55376" y="174230"/>
                    <a:pt x="55710" y="174230"/>
                  </a:cubicBezTo>
                  <a:cubicBezTo>
                    <a:pt x="57513" y="174230"/>
                    <a:pt x="60020" y="172592"/>
                    <a:pt x="60820" y="172051"/>
                  </a:cubicBezTo>
                  <a:cubicBezTo>
                    <a:pt x="61769" y="171387"/>
                    <a:pt x="62172" y="170248"/>
                    <a:pt x="61318" y="169537"/>
                  </a:cubicBezTo>
                  <a:cubicBezTo>
                    <a:pt x="60464" y="168849"/>
                    <a:pt x="57879" y="165314"/>
                    <a:pt x="56645" y="162468"/>
                  </a:cubicBezTo>
                  <a:cubicBezTo>
                    <a:pt x="55388" y="159621"/>
                    <a:pt x="56740" y="151936"/>
                    <a:pt x="57381" y="146907"/>
                  </a:cubicBezTo>
                  <a:cubicBezTo>
                    <a:pt x="58045" y="141855"/>
                    <a:pt x="57238" y="129543"/>
                    <a:pt x="57143" y="125606"/>
                  </a:cubicBezTo>
                  <a:cubicBezTo>
                    <a:pt x="57025" y="121668"/>
                    <a:pt x="61081" y="111587"/>
                    <a:pt x="61627" y="103142"/>
                  </a:cubicBezTo>
                  <a:cubicBezTo>
                    <a:pt x="62172" y="94721"/>
                    <a:pt x="61627" y="89526"/>
                    <a:pt x="60535" y="85043"/>
                  </a:cubicBezTo>
                  <a:cubicBezTo>
                    <a:pt x="59421" y="80560"/>
                    <a:pt x="59421" y="79564"/>
                    <a:pt x="59587" y="77808"/>
                  </a:cubicBezTo>
                  <a:cubicBezTo>
                    <a:pt x="59729" y="76077"/>
                    <a:pt x="59729" y="74369"/>
                    <a:pt x="57926" y="70977"/>
                  </a:cubicBezTo>
                  <a:cubicBezTo>
                    <a:pt x="56123" y="67585"/>
                    <a:pt x="59776" y="52925"/>
                    <a:pt x="59776" y="52925"/>
                  </a:cubicBezTo>
                  <a:cubicBezTo>
                    <a:pt x="59776" y="52925"/>
                    <a:pt x="61816" y="62556"/>
                    <a:pt x="62362" y="65236"/>
                  </a:cubicBezTo>
                  <a:cubicBezTo>
                    <a:pt x="62908" y="67940"/>
                    <a:pt x="63121" y="68723"/>
                    <a:pt x="64758" y="70621"/>
                  </a:cubicBezTo>
                  <a:cubicBezTo>
                    <a:pt x="65683" y="71665"/>
                    <a:pt x="66489" y="72779"/>
                    <a:pt x="67201" y="73965"/>
                  </a:cubicBezTo>
                  <a:cubicBezTo>
                    <a:pt x="70901" y="82624"/>
                    <a:pt x="74602" y="87913"/>
                    <a:pt x="75361" y="88957"/>
                  </a:cubicBezTo>
                  <a:cubicBezTo>
                    <a:pt x="75503" y="89692"/>
                    <a:pt x="75574" y="90451"/>
                    <a:pt x="75551" y="91211"/>
                  </a:cubicBezTo>
                  <a:cubicBezTo>
                    <a:pt x="75456" y="92231"/>
                    <a:pt x="75717" y="95907"/>
                    <a:pt x="76286" y="97639"/>
                  </a:cubicBezTo>
                  <a:cubicBezTo>
                    <a:pt x="76847" y="99345"/>
                    <a:pt x="77546" y="102456"/>
                    <a:pt x="78247" y="102456"/>
                  </a:cubicBezTo>
                  <a:cubicBezTo>
                    <a:pt x="78258" y="102456"/>
                    <a:pt x="78268" y="102456"/>
                    <a:pt x="78279" y="102454"/>
                  </a:cubicBezTo>
                  <a:cubicBezTo>
                    <a:pt x="78777" y="102383"/>
                    <a:pt x="78895" y="102122"/>
                    <a:pt x="78848" y="101624"/>
                  </a:cubicBezTo>
                  <a:cubicBezTo>
                    <a:pt x="78848" y="101600"/>
                    <a:pt x="78492" y="99916"/>
                    <a:pt x="78397" y="99442"/>
                  </a:cubicBezTo>
                  <a:cubicBezTo>
                    <a:pt x="78317" y="99148"/>
                    <a:pt x="78357" y="98982"/>
                    <a:pt x="78420" y="98982"/>
                  </a:cubicBezTo>
                  <a:cubicBezTo>
                    <a:pt x="78469" y="98982"/>
                    <a:pt x="78532" y="99082"/>
                    <a:pt x="78563" y="99299"/>
                  </a:cubicBezTo>
                  <a:cubicBezTo>
                    <a:pt x="78658" y="99797"/>
                    <a:pt x="79014" y="101102"/>
                    <a:pt x="79014" y="101102"/>
                  </a:cubicBezTo>
                  <a:cubicBezTo>
                    <a:pt x="79038" y="101173"/>
                    <a:pt x="79061" y="101221"/>
                    <a:pt x="79061" y="101292"/>
                  </a:cubicBezTo>
                  <a:lnTo>
                    <a:pt x="79702" y="103474"/>
                  </a:lnTo>
                  <a:cubicBezTo>
                    <a:pt x="79702" y="103474"/>
                    <a:pt x="79981" y="104253"/>
                    <a:pt x="80449" y="104253"/>
                  </a:cubicBezTo>
                  <a:cubicBezTo>
                    <a:pt x="80491" y="104253"/>
                    <a:pt x="80535" y="104247"/>
                    <a:pt x="80580" y="104233"/>
                  </a:cubicBezTo>
                  <a:cubicBezTo>
                    <a:pt x="80674" y="104210"/>
                    <a:pt x="80769" y="104138"/>
                    <a:pt x="80817" y="104044"/>
                  </a:cubicBezTo>
                  <a:lnTo>
                    <a:pt x="80817" y="104020"/>
                  </a:lnTo>
                  <a:cubicBezTo>
                    <a:pt x="80817" y="103996"/>
                    <a:pt x="80840" y="103972"/>
                    <a:pt x="80840" y="103949"/>
                  </a:cubicBezTo>
                  <a:cubicBezTo>
                    <a:pt x="80983" y="103617"/>
                    <a:pt x="80983" y="103237"/>
                    <a:pt x="80912" y="102881"/>
                  </a:cubicBezTo>
                  <a:cubicBezTo>
                    <a:pt x="80722" y="101671"/>
                    <a:pt x="80247" y="99940"/>
                    <a:pt x="80247" y="99940"/>
                  </a:cubicBezTo>
                  <a:cubicBezTo>
                    <a:pt x="80247" y="99940"/>
                    <a:pt x="80074" y="99247"/>
                    <a:pt x="80224" y="99247"/>
                  </a:cubicBezTo>
                  <a:cubicBezTo>
                    <a:pt x="80231" y="99247"/>
                    <a:pt x="80239" y="99249"/>
                    <a:pt x="80247" y="99252"/>
                  </a:cubicBezTo>
                  <a:cubicBezTo>
                    <a:pt x="80461" y="99323"/>
                    <a:pt x="80840" y="100936"/>
                    <a:pt x="80864" y="100960"/>
                  </a:cubicBezTo>
                  <a:lnTo>
                    <a:pt x="81718" y="104067"/>
                  </a:lnTo>
                  <a:cubicBezTo>
                    <a:pt x="81718" y="104067"/>
                    <a:pt x="81899" y="104870"/>
                    <a:pt x="82444" y="104870"/>
                  </a:cubicBezTo>
                  <a:cubicBezTo>
                    <a:pt x="82492" y="104870"/>
                    <a:pt x="82542" y="104863"/>
                    <a:pt x="82596" y="104850"/>
                  </a:cubicBezTo>
                  <a:cubicBezTo>
                    <a:pt x="83213" y="104684"/>
                    <a:pt x="82999" y="103569"/>
                    <a:pt x="82999" y="103474"/>
                  </a:cubicBezTo>
                  <a:cubicBezTo>
                    <a:pt x="82999" y="103379"/>
                    <a:pt x="82430" y="99465"/>
                    <a:pt x="82359" y="99038"/>
                  </a:cubicBezTo>
                  <a:lnTo>
                    <a:pt x="82359" y="99038"/>
                  </a:lnTo>
                  <a:cubicBezTo>
                    <a:pt x="82477" y="99442"/>
                    <a:pt x="83592" y="103024"/>
                    <a:pt x="83592" y="103024"/>
                  </a:cubicBezTo>
                  <a:cubicBezTo>
                    <a:pt x="83645" y="103341"/>
                    <a:pt x="83921" y="103554"/>
                    <a:pt x="84216" y="103554"/>
                  </a:cubicBezTo>
                  <a:cubicBezTo>
                    <a:pt x="84317" y="103554"/>
                    <a:pt x="84420" y="103529"/>
                    <a:pt x="84517" y="103474"/>
                  </a:cubicBezTo>
                  <a:cubicBezTo>
                    <a:pt x="85086" y="103237"/>
                    <a:pt x="84897" y="102407"/>
                    <a:pt x="84897" y="102288"/>
                  </a:cubicBezTo>
                  <a:cubicBezTo>
                    <a:pt x="84897" y="102170"/>
                    <a:pt x="83782" y="96168"/>
                    <a:pt x="83782" y="96168"/>
                  </a:cubicBezTo>
                  <a:cubicBezTo>
                    <a:pt x="83782" y="96168"/>
                    <a:pt x="83927" y="95563"/>
                    <a:pt x="84200" y="95563"/>
                  </a:cubicBezTo>
                  <a:cubicBezTo>
                    <a:pt x="84309" y="95563"/>
                    <a:pt x="84439" y="95660"/>
                    <a:pt x="84588" y="95931"/>
                  </a:cubicBezTo>
                  <a:cubicBezTo>
                    <a:pt x="85097" y="96878"/>
                    <a:pt x="85650" y="98163"/>
                    <a:pt x="86292" y="98163"/>
                  </a:cubicBezTo>
                  <a:cubicBezTo>
                    <a:pt x="86309" y="98163"/>
                    <a:pt x="86326" y="98163"/>
                    <a:pt x="86344" y="98161"/>
                  </a:cubicBezTo>
                  <a:cubicBezTo>
                    <a:pt x="87008" y="98090"/>
                    <a:pt x="87008" y="97805"/>
                    <a:pt x="87008" y="97805"/>
                  </a:cubicBezTo>
                  <a:cubicBezTo>
                    <a:pt x="87008" y="97805"/>
                    <a:pt x="86652" y="95338"/>
                    <a:pt x="86415" y="94413"/>
                  </a:cubicBezTo>
                  <a:cubicBezTo>
                    <a:pt x="86178" y="93488"/>
                    <a:pt x="85181" y="91044"/>
                    <a:pt x="84090" y="89858"/>
                  </a:cubicBezTo>
                  <a:cubicBezTo>
                    <a:pt x="83046" y="88696"/>
                    <a:pt x="81979" y="87344"/>
                    <a:pt x="81505" y="86751"/>
                  </a:cubicBezTo>
                  <a:cubicBezTo>
                    <a:pt x="80508" y="84379"/>
                    <a:pt x="79204" y="80773"/>
                    <a:pt x="77757" y="77073"/>
                  </a:cubicBezTo>
                  <a:cubicBezTo>
                    <a:pt x="75693" y="71736"/>
                    <a:pt x="72420" y="65687"/>
                    <a:pt x="72420" y="65687"/>
                  </a:cubicBezTo>
                  <a:cubicBezTo>
                    <a:pt x="72420" y="65687"/>
                    <a:pt x="71827" y="63291"/>
                    <a:pt x="70356" y="58974"/>
                  </a:cubicBezTo>
                  <a:cubicBezTo>
                    <a:pt x="68861" y="54657"/>
                    <a:pt x="67225" y="45334"/>
                    <a:pt x="67225" y="45334"/>
                  </a:cubicBezTo>
                  <a:cubicBezTo>
                    <a:pt x="67272" y="42844"/>
                    <a:pt x="67106" y="40329"/>
                    <a:pt x="66727" y="37862"/>
                  </a:cubicBezTo>
                  <a:cubicBezTo>
                    <a:pt x="66134" y="34257"/>
                    <a:pt x="64141" y="30461"/>
                    <a:pt x="58851" y="29679"/>
                  </a:cubicBezTo>
                  <a:cubicBezTo>
                    <a:pt x="55364" y="29086"/>
                    <a:pt x="51996" y="28089"/>
                    <a:pt x="48770" y="26690"/>
                  </a:cubicBezTo>
                  <a:lnTo>
                    <a:pt x="48770" y="20404"/>
                  </a:lnTo>
                  <a:lnTo>
                    <a:pt x="50051" y="16964"/>
                  </a:lnTo>
                  <a:cubicBezTo>
                    <a:pt x="50214" y="17113"/>
                    <a:pt x="50375" y="17181"/>
                    <a:pt x="50538" y="17181"/>
                  </a:cubicBezTo>
                  <a:cubicBezTo>
                    <a:pt x="50921" y="17181"/>
                    <a:pt x="51317" y="16804"/>
                    <a:pt x="51782" y="16205"/>
                  </a:cubicBezTo>
                  <a:cubicBezTo>
                    <a:pt x="52518" y="15280"/>
                    <a:pt x="53562" y="15090"/>
                    <a:pt x="53775" y="13809"/>
                  </a:cubicBezTo>
                  <a:cubicBezTo>
                    <a:pt x="54083" y="12125"/>
                    <a:pt x="52897" y="11841"/>
                    <a:pt x="52138" y="11817"/>
                  </a:cubicBezTo>
                  <a:cubicBezTo>
                    <a:pt x="53775" y="6480"/>
                    <a:pt x="50264" y="929"/>
                    <a:pt x="44737" y="99"/>
                  </a:cubicBezTo>
                  <a:cubicBezTo>
                    <a:pt x="44285" y="33"/>
                    <a:pt x="43836" y="1"/>
                    <a:pt x="4339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39"/>
            <p:cNvSpPr/>
            <p:nvPr/>
          </p:nvSpPr>
          <p:spPr>
            <a:xfrm>
              <a:off x="6589650" y="2932137"/>
              <a:ext cx="653264" cy="2227770"/>
            </a:xfrm>
            <a:custGeom>
              <a:avLst/>
              <a:gdLst/>
              <a:ahLst/>
              <a:cxnLst/>
              <a:rect l="l" t="t" r="r" b="b"/>
              <a:pathLst>
                <a:path w="10343" h="35297" fill="none" extrusionOk="0">
                  <a:moveTo>
                    <a:pt x="8255" y="0"/>
                  </a:moveTo>
                  <a:cubicBezTo>
                    <a:pt x="8255" y="0"/>
                    <a:pt x="10343" y="5337"/>
                    <a:pt x="8754" y="10603"/>
                  </a:cubicBezTo>
                  <a:cubicBezTo>
                    <a:pt x="7188" y="15869"/>
                    <a:pt x="1139" y="23460"/>
                    <a:pt x="570" y="28774"/>
                  </a:cubicBezTo>
                  <a:cubicBezTo>
                    <a:pt x="1" y="34087"/>
                    <a:pt x="285" y="35297"/>
                    <a:pt x="285" y="35297"/>
                  </a:cubicBezTo>
                </a:path>
              </a:pathLst>
            </a:custGeom>
            <a:noFill/>
            <a:ln w="7700" cap="flat" cmpd="sng">
              <a:solidFill>
                <a:schemeClr val="lt2"/>
              </a:solidFill>
              <a:prstDash val="solid"/>
              <a:miter lim="2372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39"/>
            <p:cNvSpPr/>
            <p:nvPr/>
          </p:nvSpPr>
          <p:spPr>
            <a:xfrm>
              <a:off x="6668420" y="654416"/>
              <a:ext cx="364336" cy="2019956"/>
            </a:xfrm>
            <a:custGeom>
              <a:avLst/>
              <a:gdLst/>
              <a:ahLst/>
              <a:cxnLst/>
              <a:rect l="l" t="t" r="r" b="b"/>
              <a:pathLst>
                <a:path w="7354" h="40801" fill="none" extrusionOk="0">
                  <a:moveTo>
                    <a:pt x="902" y="1"/>
                  </a:moveTo>
                  <a:cubicBezTo>
                    <a:pt x="807" y="1"/>
                    <a:pt x="688" y="5148"/>
                    <a:pt x="356" y="16131"/>
                  </a:cubicBezTo>
                  <a:cubicBezTo>
                    <a:pt x="0" y="27090"/>
                    <a:pt x="1566" y="21160"/>
                    <a:pt x="4460" y="25643"/>
                  </a:cubicBezTo>
                  <a:cubicBezTo>
                    <a:pt x="7354" y="30103"/>
                    <a:pt x="3677" y="40801"/>
                    <a:pt x="3677" y="40801"/>
                  </a:cubicBezTo>
                </a:path>
              </a:pathLst>
            </a:custGeom>
            <a:noFill/>
            <a:ln w="7700" cap="flat" cmpd="sng">
              <a:solidFill>
                <a:schemeClr val="accent5"/>
              </a:solidFill>
              <a:prstDash val="solid"/>
              <a:miter lim="2372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39"/>
            <p:cNvSpPr/>
            <p:nvPr/>
          </p:nvSpPr>
          <p:spPr>
            <a:xfrm>
              <a:off x="6536785" y="764817"/>
              <a:ext cx="550021" cy="1920148"/>
            </a:xfrm>
            <a:custGeom>
              <a:avLst/>
              <a:gdLst/>
              <a:ahLst/>
              <a:cxnLst/>
              <a:rect l="l" t="t" r="r" b="b"/>
              <a:pathLst>
                <a:path w="11102" h="38785" fill="none" extrusionOk="0">
                  <a:moveTo>
                    <a:pt x="1" y="72"/>
                  </a:moveTo>
                  <a:cubicBezTo>
                    <a:pt x="190" y="1"/>
                    <a:pt x="3464" y="736"/>
                    <a:pt x="3440" y="1590"/>
                  </a:cubicBezTo>
                  <a:cubicBezTo>
                    <a:pt x="3393" y="2468"/>
                    <a:pt x="2942" y="19713"/>
                    <a:pt x="2942" y="19713"/>
                  </a:cubicBezTo>
                  <a:cubicBezTo>
                    <a:pt x="2942" y="19713"/>
                    <a:pt x="2681" y="23674"/>
                    <a:pt x="4792" y="25263"/>
                  </a:cubicBezTo>
                  <a:cubicBezTo>
                    <a:pt x="6903" y="26853"/>
                    <a:pt x="10153" y="26449"/>
                    <a:pt x="10627" y="29391"/>
                  </a:cubicBezTo>
                  <a:cubicBezTo>
                    <a:pt x="11102" y="32332"/>
                    <a:pt x="6785" y="38784"/>
                    <a:pt x="6785" y="38784"/>
                  </a:cubicBezTo>
                </a:path>
              </a:pathLst>
            </a:custGeom>
            <a:noFill/>
            <a:ln w="14825" cap="flat" cmpd="sng">
              <a:solidFill>
                <a:schemeClr val="accent5"/>
              </a:solidFill>
              <a:prstDash val="solid"/>
              <a:miter lim="2372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39"/>
            <p:cNvSpPr/>
            <p:nvPr/>
          </p:nvSpPr>
          <p:spPr>
            <a:xfrm>
              <a:off x="6997481" y="837643"/>
              <a:ext cx="50" cy="50"/>
            </a:xfrm>
            <a:custGeom>
              <a:avLst/>
              <a:gdLst/>
              <a:ahLst/>
              <a:cxnLst/>
              <a:rect l="l" t="t" r="r" b="b"/>
              <a:pathLst>
                <a:path w="1" h="1" extrusionOk="0">
                  <a:moveTo>
                    <a:pt x="0" y="0"/>
                  </a:moveTo>
                  <a:close/>
                </a:path>
              </a:pathLst>
            </a:custGeom>
            <a:solidFill>
              <a:srgbClr val="27AA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9"/>
            <p:cNvSpPr/>
            <p:nvPr/>
          </p:nvSpPr>
          <p:spPr>
            <a:xfrm>
              <a:off x="6512113" y="748381"/>
              <a:ext cx="50" cy="50"/>
            </a:xfrm>
            <a:custGeom>
              <a:avLst/>
              <a:gdLst/>
              <a:ahLst/>
              <a:cxnLst/>
              <a:rect l="l" t="t" r="r" b="b"/>
              <a:pathLst>
                <a:path w="1" h="1" extrusionOk="0">
                  <a:moveTo>
                    <a:pt x="0" y="1"/>
                  </a:moveTo>
                  <a:close/>
                </a:path>
              </a:pathLst>
            </a:custGeom>
            <a:solidFill>
              <a:srgbClr val="27AA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0" name="Google Shape;510;p39"/>
            <p:cNvGrpSpPr/>
            <p:nvPr/>
          </p:nvGrpSpPr>
          <p:grpSpPr>
            <a:xfrm>
              <a:off x="6443943" y="623473"/>
              <a:ext cx="558245" cy="2050898"/>
              <a:chOff x="6443943" y="623473"/>
              <a:chExt cx="558245" cy="2050898"/>
            </a:xfrm>
          </p:grpSpPr>
          <p:sp>
            <p:nvSpPr>
              <p:cNvPr id="511" name="Google Shape;511;p39"/>
              <p:cNvSpPr/>
              <p:nvPr/>
            </p:nvSpPr>
            <p:spPr>
              <a:xfrm>
                <a:off x="6710977" y="677338"/>
                <a:ext cx="111421" cy="36239"/>
              </a:xfrm>
              <a:custGeom>
                <a:avLst/>
                <a:gdLst/>
                <a:ahLst/>
                <a:cxnLst/>
                <a:rect l="l" t="t" r="r" b="b"/>
                <a:pathLst>
                  <a:path w="2249" h="732" extrusionOk="0">
                    <a:moveTo>
                      <a:pt x="1893" y="1"/>
                    </a:moveTo>
                    <a:cubicBezTo>
                      <a:pt x="1798" y="1"/>
                      <a:pt x="1703" y="12"/>
                      <a:pt x="1608" y="36"/>
                    </a:cubicBezTo>
                    <a:cubicBezTo>
                      <a:pt x="1442" y="60"/>
                      <a:pt x="1276" y="107"/>
                      <a:pt x="1110" y="155"/>
                    </a:cubicBezTo>
                    <a:cubicBezTo>
                      <a:pt x="754" y="250"/>
                      <a:pt x="422" y="368"/>
                      <a:pt x="90" y="534"/>
                    </a:cubicBezTo>
                    <a:cubicBezTo>
                      <a:pt x="27" y="576"/>
                      <a:pt x="1" y="732"/>
                      <a:pt x="63" y="732"/>
                    </a:cubicBezTo>
                    <a:cubicBezTo>
                      <a:pt x="71" y="732"/>
                      <a:pt x="80" y="729"/>
                      <a:pt x="90" y="724"/>
                    </a:cubicBezTo>
                    <a:cubicBezTo>
                      <a:pt x="446" y="629"/>
                      <a:pt x="778" y="534"/>
                      <a:pt x="1134" y="463"/>
                    </a:cubicBezTo>
                    <a:cubicBezTo>
                      <a:pt x="1300" y="416"/>
                      <a:pt x="1466" y="368"/>
                      <a:pt x="1632" y="344"/>
                    </a:cubicBezTo>
                    <a:lnTo>
                      <a:pt x="1940" y="297"/>
                    </a:lnTo>
                    <a:cubicBezTo>
                      <a:pt x="2035" y="297"/>
                      <a:pt x="2106" y="250"/>
                      <a:pt x="2177" y="178"/>
                    </a:cubicBezTo>
                    <a:cubicBezTo>
                      <a:pt x="2225" y="155"/>
                      <a:pt x="2249" y="60"/>
                      <a:pt x="2177" y="36"/>
                    </a:cubicBezTo>
                    <a:cubicBezTo>
                      <a:pt x="2083" y="12"/>
                      <a:pt x="1988" y="1"/>
                      <a:pt x="189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2" name="Google Shape;512;p39"/>
              <p:cNvGrpSpPr/>
              <p:nvPr/>
            </p:nvGrpSpPr>
            <p:grpSpPr>
              <a:xfrm>
                <a:off x="6443943" y="623473"/>
                <a:ext cx="558245" cy="2050898"/>
                <a:chOff x="6443943" y="623473"/>
                <a:chExt cx="558245" cy="2050898"/>
              </a:xfrm>
            </p:grpSpPr>
            <p:sp>
              <p:nvSpPr>
                <p:cNvPr id="513" name="Google Shape;513;p39"/>
                <p:cNvSpPr/>
                <p:nvPr/>
              </p:nvSpPr>
              <p:spPr>
                <a:xfrm>
                  <a:off x="6678972" y="794175"/>
                  <a:ext cx="318558" cy="1880196"/>
                </a:xfrm>
                <a:custGeom>
                  <a:avLst/>
                  <a:gdLst/>
                  <a:ahLst/>
                  <a:cxnLst/>
                  <a:rect l="l" t="t" r="r" b="b"/>
                  <a:pathLst>
                    <a:path w="6430" h="37978" fill="none" extrusionOk="0">
                      <a:moveTo>
                        <a:pt x="3464" y="37978"/>
                      </a:moveTo>
                      <a:cubicBezTo>
                        <a:pt x="3464" y="37978"/>
                        <a:pt x="5243" y="35985"/>
                        <a:pt x="5836" y="30624"/>
                      </a:cubicBezTo>
                      <a:cubicBezTo>
                        <a:pt x="6429" y="25263"/>
                        <a:pt x="5765" y="21824"/>
                        <a:pt x="4176" y="20211"/>
                      </a:cubicBezTo>
                      <a:cubicBezTo>
                        <a:pt x="2563" y="18622"/>
                        <a:pt x="1" y="21136"/>
                        <a:pt x="72" y="16771"/>
                      </a:cubicBezTo>
                      <a:cubicBezTo>
                        <a:pt x="167" y="12383"/>
                        <a:pt x="831" y="1993"/>
                        <a:pt x="831" y="1993"/>
                      </a:cubicBezTo>
                      <a:cubicBezTo>
                        <a:pt x="831" y="1993"/>
                        <a:pt x="3037" y="1"/>
                        <a:pt x="4935" y="262"/>
                      </a:cubicBezTo>
                    </a:path>
                  </a:pathLst>
                </a:custGeom>
                <a:noFill/>
                <a:ln w="14825" cap="flat" cmpd="sng">
                  <a:solidFill>
                    <a:schemeClr val="accent5"/>
                  </a:solidFill>
                  <a:prstDash val="solid"/>
                  <a:miter lim="2372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39"/>
                <p:cNvSpPr/>
                <p:nvPr/>
              </p:nvSpPr>
              <p:spPr>
                <a:xfrm>
                  <a:off x="6778850" y="836455"/>
                  <a:ext cx="162252" cy="72875"/>
                </a:xfrm>
                <a:custGeom>
                  <a:avLst/>
                  <a:gdLst/>
                  <a:ahLst/>
                  <a:cxnLst/>
                  <a:rect l="l" t="t" r="r" b="b"/>
                  <a:pathLst>
                    <a:path w="3275" h="1472" extrusionOk="0">
                      <a:moveTo>
                        <a:pt x="143" y="1"/>
                      </a:moveTo>
                      <a:cubicBezTo>
                        <a:pt x="120" y="24"/>
                        <a:pt x="96" y="48"/>
                        <a:pt x="72" y="72"/>
                      </a:cubicBezTo>
                      <a:cubicBezTo>
                        <a:pt x="1" y="119"/>
                        <a:pt x="25" y="214"/>
                        <a:pt x="96" y="262"/>
                      </a:cubicBezTo>
                      <a:lnTo>
                        <a:pt x="381" y="262"/>
                      </a:lnTo>
                      <a:cubicBezTo>
                        <a:pt x="452" y="285"/>
                        <a:pt x="523" y="285"/>
                        <a:pt x="618" y="309"/>
                      </a:cubicBezTo>
                      <a:cubicBezTo>
                        <a:pt x="760" y="357"/>
                        <a:pt x="902" y="404"/>
                        <a:pt x="1021" y="451"/>
                      </a:cubicBezTo>
                      <a:cubicBezTo>
                        <a:pt x="1068" y="451"/>
                        <a:pt x="1092" y="451"/>
                        <a:pt x="1116" y="404"/>
                      </a:cubicBezTo>
                      <a:cubicBezTo>
                        <a:pt x="1163" y="475"/>
                        <a:pt x="1234" y="546"/>
                        <a:pt x="1282" y="617"/>
                      </a:cubicBezTo>
                      <a:cubicBezTo>
                        <a:pt x="1258" y="689"/>
                        <a:pt x="1258" y="783"/>
                        <a:pt x="1353" y="783"/>
                      </a:cubicBezTo>
                      <a:lnTo>
                        <a:pt x="1424" y="783"/>
                      </a:lnTo>
                      <a:cubicBezTo>
                        <a:pt x="1495" y="855"/>
                        <a:pt x="1590" y="926"/>
                        <a:pt x="1685" y="997"/>
                      </a:cubicBezTo>
                      <a:cubicBezTo>
                        <a:pt x="1733" y="1021"/>
                        <a:pt x="1756" y="1044"/>
                        <a:pt x="1804" y="1044"/>
                      </a:cubicBezTo>
                      <a:cubicBezTo>
                        <a:pt x="1827" y="1092"/>
                        <a:pt x="1851" y="1116"/>
                        <a:pt x="1875" y="1139"/>
                      </a:cubicBezTo>
                      <a:cubicBezTo>
                        <a:pt x="1922" y="1187"/>
                        <a:pt x="1994" y="1234"/>
                        <a:pt x="2041" y="1282"/>
                      </a:cubicBezTo>
                      <a:lnTo>
                        <a:pt x="2231" y="1400"/>
                      </a:lnTo>
                      <a:cubicBezTo>
                        <a:pt x="2302" y="1424"/>
                        <a:pt x="2373" y="1448"/>
                        <a:pt x="2444" y="1471"/>
                      </a:cubicBezTo>
                      <a:cubicBezTo>
                        <a:pt x="2468" y="1471"/>
                        <a:pt x="2539" y="1424"/>
                        <a:pt x="2492" y="1377"/>
                      </a:cubicBezTo>
                      <a:cubicBezTo>
                        <a:pt x="2444" y="1329"/>
                        <a:pt x="2397" y="1282"/>
                        <a:pt x="2326" y="1258"/>
                      </a:cubicBezTo>
                      <a:lnTo>
                        <a:pt x="2160" y="1163"/>
                      </a:lnTo>
                      <a:cubicBezTo>
                        <a:pt x="2088" y="1116"/>
                        <a:pt x="2017" y="1068"/>
                        <a:pt x="1946" y="1044"/>
                      </a:cubicBezTo>
                      <a:cubicBezTo>
                        <a:pt x="1875" y="997"/>
                        <a:pt x="1875" y="1021"/>
                        <a:pt x="1827" y="973"/>
                      </a:cubicBezTo>
                      <a:cubicBezTo>
                        <a:pt x="1804" y="926"/>
                        <a:pt x="1780" y="902"/>
                        <a:pt x="1733" y="878"/>
                      </a:cubicBezTo>
                      <a:lnTo>
                        <a:pt x="1614" y="760"/>
                      </a:lnTo>
                      <a:cubicBezTo>
                        <a:pt x="1827" y="736"/>
                        <a:pt x="2041" y="736"/>
                        <a:pt x="2231" y="736"/>
                      </a:cubicBezTo>
                      <a:cubicBezTo>
                        <a:pt x="2539" y="760"/>
                        <a:pt x="2824" y="783"/>
                        <a:pt x="3132" y="831"/>
                      </a:cubicBezTo>
                      <a:cubicBezTo>
                        <a:pt x="3156" y="831"/>
                        <a:pt x="3203" y="831"/>
                        <a:pt x="3227" y="807"/>
                      </a:cubicBezTo>
                      <a:lnTo>
                        <a:pt x="3251" y="760"/>
                      </a:lnTo>
                      <a:cubicBezTo>
                        <a:pt x="3274" y="736"/>
                        <a:pt x="3274" y="689"/>
                        <a:pt x="3251" y="665"/>
                      </a:cubicBezTo>
                      <a:cubicBezTo>
                        <a:pt x="3203" y="594"/>
                        <a:pt x="3132" y="594"/>
                        <a:pt x="3037" y="594"/>
                      </a:cubicBezTo>
                      <a:lnTo>
                        <a:pt x="2800" y="546"/>
                      </a:lnTo>
                      <a:cubicBezTo>
                        <a:pt x="2634" y="523"/>
                        <a:pt x="2468" y="523"/>
                        <a:pt x="2326" y="523"/>
                      </a:cubicBezTo>
                      <a:cubicBezTo>
                        <a:pt x="2235" y="516"/>
                        <a:pt x="2145" y="513"/>
                        <a:pt x="2055" y="513"/>
                      </a:cubicBezTo>
                      <a:cubicBezTo>
                        <a:pt x="1837" y="513"/>
                        <a:pt x="1619" y="530"/>
                        <a:pt x="1401" y="546"/>
                      </a:cubicBezTo>
                      <a:cubicBezTo>
                        <a:pt x="1306" y="475"/>
                        <a:pt x="1234" y="380"/>
                        <a:pt x="1163" y="285"/>
                      </a:cubicBezTo>
                      <a:lnTo>
                        <a:pt x="1140" y="285"/>
                      </a:lnTo>
                      <a:cubicBezTo>
                        <a:pt x="1140" y="262"/>
                        <a:pt x="1116" y="238"/>
                        <a:pt x="1092" y="214"/>
                      </a:cubicBezTo>
                      <a:cubicBezTo>
                        <a:pt x="926" y="119"/>
                        <a:pt x="736" y="48"/>
                        <a:pt x="570" y="24"/>
                      </a:cubicBezTo>
                      <a:cubicBezTo>
                        <a:pt x="475" y="24"/>
                        <a:pt x="404" y="1"/>
                        <a:pt x="33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39"/>
                <p:cNvSpPr/>
                <p:nvPr/>
              </p:nvSpPr>
              <p:spPr>
                <a:xfrm>
                  <a:off x="6915191" y="774224"/>
                  <a:ext cx="86997" cy="76638"/>
                </a:xfrm>
                <a:custGeom>
                  <a:avLst/>
                  <a:gdLst/>
                  <a:ahLst/>
                  <a:cxnLst/>
                  <a:rect l="l" t="t" r="r" b="b"/>
                  <a:pathLst>
                    <a:path w="1756" h="1548" extrusionOk="0">
                      <a:moveTo>
                        <a:pt x="1614" y="0"/>
                      </a:moveTo>
                      <a:cubicBezTo>
                        <a:pt x="1353" y="0"/>
                        <a:pt x="1092" y="48"/>
                        <a:pt x="855" y="167"/>
                      </a:cubicBezTo>
                      <a:cubicBezTo>
                        <a:pt x="594" y="261"/>
                        <a:pt x="333" y="380"/>
                        <a:pt x="119" y="522"/>
                      </a:cubicBezTo>
                      <a:cubicBezTo>
                        <a:pt x="72" y="546"/>
                        <a:pt x="48" y="594"/>
                        <a:pt x="48" y="641"/>
                      </a:cubicBezTo>
                      <a:cubicBezTo>
                        <a:pt x="1" y="688"/>
                        <a:pt x="1" y="831"/>
                        <a:pt x="95" y="854"/>
                      </a:cubicBezTo>
                      <a:cubicBezTo>
                        <a:pt x="214" y="878"/>
                        <a:pt x="333" y="926"/>
                        <a:pt x="428" y="997"/>
                      </a:cubicBezTo>
                      <a:cubicBezTo>
                        <a:pt x="475" y="1068"/>
                        <a:pt x="522" y="1163"/>
                        <a:pt x="570" y="1234"/>
                      </a:cubicBezTo>
                      <a:cubicBezTo>
                        <a:pt x="594" y="1305"/>
                        <a:pt x="665" y="1353"/>
                        <a:pt x="712" y="1400"/>
                      </a:cubicBezTo>
                      <a:cubicBezTo>
                        <a:pt x="855" y="1471"/>
                        <a:pt x="973" y="1495"/>
                        <a:pt x="1115" y="1495"/>
                      </a:cubicBezTo>
                      <a:cubicBezTo>
                        <a:pt x="1160" y="1489"/>
                        <a:pt x="1204" y="1486"/>
                        <a:pt x="1248" y="1486"/>
                      </a:cubicBezTo>
                      <a:cubicBezTo>
                        <a:pt x="1369" y="1486"/>
                        <a:pt x="1486" y="1508"/>
                        <a:pt x="1590" y="1542"/>
                      </a:cubicBezTo>
                      <a:cubicBezTo>
                        <a:pt x="1597" y="1546"/>
                        <a:pt x="1604" y="1547"/>
                        <a:pt x="1611" y="1547"/>
                      </a:cubicBezTo>
                      <a:cubicBezTo>
                        <a:pt x="1656" y="1547"/>
                        <a:pt x="1708" y="1492"/>
                        <a:pt x="1708" y="1471"/>
                      </a:cubicBezTo>
                      <a:cubicBezTo>
                        <a:pt x="1732" y="1400"/>
                        <a:pt x="1708" y="1305"/>
                        <a:pt x="1661" y="1281"/>
                      </a:cubicBezTo>
                      <a:lnTo>
                        <a:pt x="1637" y="1281"/>
                      </a:lnTo>
                      <a:cubicBezTo>
                        <a:pt x="1614" y="1258"/>
                        <a:pt x="1590" y="1234"/>
                        <a:pt x="1590" y="1234"/>
                      </a:cubicBezTo>
                      <a:cubicBezTo>
                        <a:pt x="1542" y="1234"/>
                        <a:pt x="1495" y="1210"/>
                        <a:pt x="1471" y="1210"/>
                      </a:cubicBezTo>
                      <a:lnTo>
                        <a:pt x="1234" y="1210"/>
                      </a:lnTo>
                      <a:cubicBezTo>
                        <a:pt x="1192" y="1217"/>
                        <a:pt x="1151" y="1220"/>
                        <a:pt x="1110" y="1220"/>
                      </a:cubicBezTo>
                      <a:cubicBezTo>
                        <a:pt x="1010" y="1220"/>
                        <a:pt x="915" y="1203"/>
                        <a:pt x="831" y="1187"/>
                      </a:cubicBezTo>
                      <a:cubicBezTo>
                        <a:pt x="665" y="1115"/>
                        <a:pt x="641" y="949"/>
                        <a:pt x="570" y="807"/>
                      </a:cubicBezTo>
                      <a:cubicBezTo>
                        <a:pt x="499" y="736"/>
                        <a:pt x="428" y="688"/>
                        <a:pt x="333" y="641"/>
                      </a:cubicBezTo>
                      <a:cubicBezTo>
                        <a:pt x="499" y="570"/>
                        <a:pt x="688" y="499"/>
                        <a:pt x="878" y="427"/>
                      </a:cubicBezTo>
                      <a:cubicBezTo>
                        <a:pt x="997" y="404"/>
                        <a:pt x="1115" y="356"/>
                        <a:pt x="1234" y="333"/>
                      </a:cubicBezTo>
                      <a:cubicBezTo>
                        <a:pt x="1376" y="309"/>
                        <a:pt x="1495" y="285"/>
                        <a:pt x="1614" y="238"/>
                      </a:cubicBezTo>
                      <a:cubicBezTo>
                        <a:pt x="1708" y="214"/>
                        <a:pt x="1756" y="0"/>
                        <a:pt x="16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39"/>
                <p:cNvSpPr/>
                <p:nvPr/>
              </p:nvSpPr>
              <p:spPr>
                <a:xfrm>
                  <a:off x="6511271" y="784769"/>
                  <a:ext cx="113700" cy="75103"/>
                </a:xfrm>
                <a:custGeom>
                  <a:avLst/>
                  <a:gdLst/>
                  <a:ahLst/>
                  <a:cxnLst/>
                  <a:rect l="l" t="t" r="r" b="b"/>
                  <a:pathLst>
                    <a:path w="2295" h="1517" extrusionOk="0">
                      <a:moveTo>
                        <a:pt x="2200" y="1"/>
                      </a:moveTo>
                      <a:cubicBezTo>
                        <a:pt x="2010" y="48"/>
                        <a:pt x="1844" y="143"/>
                        <a:pt x="1702" y="309"/>
                      </a:cubicBezTo>
                      <a:cubicBezTo>
                        <a:pt x="1583" y="452"/>
                        <a:pt x="1441" y="641"/>
                        <a:pt x="1227" y="665"/>
                      </a:cubicBezTo>
                      <a:cubicBezTo>
                        <a:pt x="990" y="665"/>
                        <a:pt x="729" y="713"/>
                        <a:pt x="492" y="807"/>
                      </a:cubicBezTo>
                      <a:cubicBezTo>
                        <a:pt x="255" y="926"/>
                        <a:pt x="89" y="1116"/>
                        <a:pt x="17" y="1353"/>
                      </a:cubicBezTo>
                      <a:cubicBezTo>
                        <a:pt x="0" y="1422"/>
                        <a:pt x="58" y="1517"/>
                        <a:pt x="128" y="1517"/>
                      </a:cubicBezTo>
                      <a:cubicBezTo>
                        <a:pt x="154" y="1517"/>
                        <a:pt x="181" y="1504"/>
                        <a:pt x="207" y="1472"/>
                      </a:cubicBezTo>
                      <a:cubicBezTo>
                        <a:pt x="255" y="1377"/>
                        <a:pt x="326" y="1282"/>
                        <a:pt x="397" y="1211"/>
                      </a:cubicBezTo>
                      <a:cubicBezTo>
                        <a:pt x="468" y="1140"/>
                        <a:pt x="563" y="1068"/>
                        <a:pt x="658" y="1021"/>
                      </a:cubicBezTo>
                      <a:cubicBezTo>
                        <a:pt x="871" y="926"/>
                        <a:pt x="1132" y="997"/>
                        <a:pt x="1346" y="879"/>
                      </a:cubicBezTo>
                      <a:cubicBezTo>
                        <a:pt x="1488" y="784"/>
                        <a:pt x="1630" y="689"/>
                        <a:pt x="1725" y="547"/>
                      </a:cubicBezTo>
                      <a:cubicBezTo>
                        <a:pt x="1844" y="381"/>
                        <a:pt x="1986" y="238"/>
                        <a:pt x="2176" y="167"/>
                      </a:cubicBezTo>
                      <a:cubicBezTo>
                        <a:pt x="2247" y="167"/>
                        <a:pt x="2295" y="1"/>
                        <a:pt x="220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39"/>
                <p:cNvSpPr/>
                <p:nvPr/>
              </p:nvSpPr>
              <p:spPr>
                <a:xfrm>
                  <a:off x="6443943" y="730459"/>
                  <a:ext cx="99927" cy="60696"/>
                </a:xfrm>
                <a:custGeom>
                  <a:avLst/>
                  <a:gdLst/>
                  <a:ahLst/>
                  <a:cxnLst/>
                  <a:rect l="l" t="t" r="r" b="b"/>
                  <a:pathLst>
                    <a:path w="2017" h="1226" extrusionOk="0">
                      <a:moveTo>
                        <a:pt x="1290" y="0"/>
                      </a:moveTo>
                      <a:cubicBezTo>
                        <a:pt x="1179" y="0"/>
                        <a:pt x="1148" y="180"/>
                        <a:pt x="1234" y="244"/>
                      </a:cubicBezTo>
                      <a:lnTo>
                        <a:pt x="1376" y="339"/>
                      </a:lnTo>
                      <a:lnTo>
                        <a:pt x="1376" y="363"/>
                      </a:lnTo>
                      <a:lnTo>
                        <a:pt x="1424" y="386"/>
                      </a:lnTo>
                      <a:cubicBezTo>
                        <a:pt x="1471" y="410"/>
                        <a:pt x="1495" y="458"/>
                        <a:pt x="1542" y="505"/>
                      </a:cubicBezTo>
                      <a:cubicBezTo>
                        <a:pt x="1614" y="576"/>
                        <a:pt x="1685" y="647"/>
                        <a:pt x="1732" y="742"/>
                      </a:cubicBezTo>
                      <a:cubicBezTo>
                        <a:pt x="1424" y="742"/>
                        <a:pt x="1139" y="790"/>
                        <a:pt x="831" y="837"/>
                      </a:cubicBezTo>
                      <a:lnTo>
                        <a:pt x="451" y="884"/>
                      </a:lnTo>
                      <a:cubicBezTo>
                        <a:pt x="380" y="884"/>
                        <a:pt x="309" y="908"/>
                        <a:pt x="238" y="932"/>
                      </a:cubicBezTo>
                      <a:cubicBezTo>
                        <a:pt x="143" y="956"/>
                        <a:pt x="95" y="1003"/>
                        <a:pt x="48" y="1051"/>
                      </a:cubicBezTo>
                      <a:cubicBezTo>
                        <a:pt x="1" y="1074"/>
                        <a:pt x="1" y="1145"/>
                        <a:pt x="48" y="1169"/>
                      </a:cubicBezTo>
                      <a:cubicBezTo>
                        <a:pt x="126" y="1208"/>
                        <a:pt x="212" y="1226"/>
                        <a:pt x="297" y="1226"/>
                      </a:cubicBezTo>
                      <a:cubicBezTo>
                        <a:pt x="366" y="1226"/>
                        <a:pt x="435" y="1214"/>
                        <a:pt x="499" y="1193"/>
                      </a:cubicBezTo>
                      <a:lnTo>
                        <a:pt x="973" y="1145"/>
                      </a:lnTo>
                      <a:cubicBezTo>
                        <a:pt x="1281" y="1122"/>
                        <a:pt x="1614" y="1051"/>
                        <a:pt x="1898" y="956"/>
                      </a:cubicBezTo>
                      <a:cubicBezTo>
                        <a:pt x="1898" y="956"/>
                        <a:pt x="1922" y="956"/>
                        <a:pt x="1922" y="932"/>
                      </a:cubicBezTo>
                      <a:lnTo>
                        <a:pt x="1946" y="932"/>
                      </a:lnTo>
                      <a:cubicBezTo>
                        <a:pt x="2017" y="884"/>
                        <a:pt x="2017" y="790"/>
                        <a:pt x="1993" y="742"/>
                      </a:cubicBezTo>
                      <a:cubicBezTo>
                        <a:pt x="1946" y="647"/>
                        <a:pt x="1922" y="576"/>
                        <a:pt x="1875" y="529"/>
                      </a:cubicBezTo>
                      <a:cubicBezTo>
                        <a:pt x="1827" y="434"/>
                        <a:pt x="1780" y="363"/>
                        <a:pt x="1708" y="291"/>
                      </a:cubicBezTo>
                      <a:cubicBezTo>
                        <a:pt x="1661" y="244"/>
                        <a:pt x="1614" y="197"/>
                        <a:pt x="1566" y="173"/>
                      </a:cubicBezTo>
                      <a:cubicBezTo>
                        <a:pt x="1495" y="102"/>
                        <a:pt x="1424" y="31"/>
                        <a:pt x="1329" y="7"/>
                      </a:cubicBezTo>
                      <a:cubicBezTo>
                        <a:pt x="1315" y="2"/>
                        <a:pt x="1302" y="0"/>
                        <a:pt x="129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9"/>
                <p:cNvSpPr/>
                <p:nvPr/>
              </p:nvSpPr>
              <p:spPr>
                <a:xfrm>
                  <a:off x="6639041" y="623473"/>
                  <a:ext cx="172804" cy="45992"/>
                </a:xfrm>
                <a:custGeom>
                  <a:avLst/>
                  <a:gdLst/>
                  <a:ahLst/>
                  <a:cxnLst/>
                  <a:rect l="l" t="t" r="r" b="b"/>
                  <a:pathLst>
                    <a:path w="3488" h="929" extrusionOk="0">
                      <a:moveTo>
                        <a:pt x="195" y="1"/>
                      </a:moveTo>
                      <a:cubicBezTo>
                        <a:pt x="124" y="1"/>
                        <a:pt x="60" y="32"/>
                        <a:pt x="24" y="104"/>
                      </a:cubicBezTo>
                      <a:cubicBezTo>
                        <a:pt x="24" y="128"/>
                        <a:pt x="0" y="152"/>
                        <a:pt x="24" y="175"/>
                      </a:cubicBezTo>
                      <a:cubicBezTo>
                        <a:pt x="119" y="318"/>
                        <a:pt x="309" y="294"/>
                        <a:pt x="451" y="341"/>
                      </a:cubicBezTo>
                      <a:cubicBezTo>
                        <a:pt x="570" y="341"/>
                        <a:pt x="664" y="389"/>
                        <a:pt x="783" y="412"/>
                      </a:cubicBezTo>
                      <a:cubicBezTo>
                        <a:pt x="878" y="460"/>
                        <a:pt x="973" y="507"/>
                        <a:pt x="1068" y="555"/>
                      </a:cubicBezTo>
                      <a:cubicBezTo>
                        <a:pt x="1139" y="579"/>
                        <a:pt x="1186" y="626"/>
                        <a:pt x="1210" y="673"/>
                      </a:cubicBezTo>
                      <a:cubicBezTo>
                        <a:pt x="1163" y="745"/>
                        <a:pt x="1186" y="911"/>
                        <a:pt x="1257" y="911"/>
                      </a:cubicBezTo>
                      <a:cubicBezTo>
                        <a:pt x="1269" y="922"/>
                        <a:pt x="1287" y="928"/>
                        <a:pt x="1305" y="928"/>
                      </a:cubicBezTo>
                      <a:cubicBezTo>
                        <a:pt x="1323" y="928"/>
                        <a:pt x="1340" y="922"/>
                        <a:pt x="1352" y="911"/>
                      </a:cubicBezTo>
                      <a:cubicBezTo>
                        <a:pt x="1708" y="887"/>
                        <a:pt x="2088" y="816"/>
                        <a:pt x="2467" y="721"/>
                      </a:cubicBezTo>
                      <a:lnTo>
                        <a:pt x="2965" y="579"/>
                      </a:lnTo>
                      <a:lnTo>
                        <a:pt x="3226" y="507"/>
                      </a:lnTo>
                      <a:cubicBezTo>
                        <a:pt x="3321" y="484"/>
                        <a:pt x="3392" y="460"/>
                        <a:pt x="3440" y="389"/>
                      </a:cubicBezTo>
                      <a:cubicBezTo>
                        <a:pt x="3487" y="318"/>
                        <a:pt x="3487" y="175"/>
                        <a:pt x="3392" y="152"/>
                      </a:cubicBezTo>
                      <a:cubicBezTo>
                        <a:pt x="3203" y="175"/>
                        <a:pt x="2989" y="199"/>
                        <a:pt x="2823" y="270"/>
                      </a:cubicBezTo>
                      <a:lnTo>
                        <a:pt x="2301" y="412"/>
                      </a:lnTo>
                      <a:cubicBezTo>
                        <a:pt x="1993" y="484"/>
                        <a:pt x="1732" y="531"/>
                        <a:pt x="1447" y="602"/>
                      </a:cubicBezTo>
                      <a:cubicBezTo>
                        <a:pt x="1423" y="531"/>
                        <a:pt x="1376" y="460"/>
                        <a:pt x="1305" y="389"/>
                      </a:cubicBezTo>
                      <a:cubicBezTo>
                        <a:pt x="1186" y="294"/>
                        <a:pt x="1044" y="223"/>
                        <a:pt x="902" y="175"/>
                      </a:cubicBezTo>
                      <a:cubicBezTo>
                        <a:pt x="759" y="128"/>
                        <a:pt x="617" y="80"/>
                        <a:pt x="475" y="57"/>
                      </a:cubicBezTo>
                      <a:cubicBezTo>
                        <a:pt x="403" y="33"/>
                        <a:pt x="332" y="9"/>
                        <a:pt x="261" y="9"/>
                      </a:cubicBezTo>
                      <a:cubicBezTo>
                        <a:pt x="239" y="4"/>
                        <a:pt x="216" y="1"/>
                        <a:pt x="19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19" name="Google Shape;519;p39"/>
            <p:cNvSpPr/>
            <p:nvPr/>
          </p:nvSpPr>
          <p:spPr>
            <a:xfrm>
              <a:off x="6862329" y="2144690"/>
              <a:ext cx="1473691" cy="2534338"/>
            </a:xfrm>
            <a:custGeom>
              <a:avLst/>
              <a:gdLst/>
              <a:ahLst/>
              <a:cxnLst/>
              <a:rect l="l" t="t" r="r" b="b"/>
              <a:pathLst>
                <a:path w="29746" h="51191" fill="none" extrusionOk="0">
                  <a:moveTo>
                    <a:pt x="0" y="10770"/>
                  </a:moveTo>
                  <a:cubicBezTo>
                    <a:pt x="0" y="10770"/>
                    <a:pt x="7045" y="1"/>
                    <a:pt x="10959" y="2373"/>
                  </a:cubicBezTo>
                  <a:cubicBezTo>
                    <a:pt x="14873" y="4769"/>
                    <a:pt x="12999" y="10936"/>
                    <a:pt x="14992" y="17009"/>
                  </a:cubicBezTo>
                  <a:cubicBezTo>
                    <a:pt x="16961" y="23081"/>
                    <a:pt x="21634" y="25619"/>
                    <a:pt x="22559" y="31953"/>
                  </a:cubicBezTo>
                  <a:cubicBezTo>
                    <a:pt x="22559" y="31953"/>
                    <a:pt x="23223" y="39093"/>
                    <a:pt x="25358" y="44288"/>
                  </a:cubicBezTo>
                  <a:cubicBezTo>
                    <a:pt x="27493" y="49482"/>
                    <a:pt x="29746" y="51190"/>
                    <a:pt x="29746" y="51190"/>
                  </a:cubicBezTo>
                </a:path>
              </a:pathLst>
            </a:custGeom>
            <a:noFill/>
            <a:ln w="14825" cap="flat" cmpd="sng">
              <a:solidFill>
                <a:schemeClr val="accent5"/>
              </a:solidFill>
              <a:prstDash val="solid"/>
              <a:miter lim="2372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0" name="Google Shape;520;p39"/>
            <p:cNvGrpSpPr/>
            <p:nvPr/>
          </p:nvGrpSpPr>
          <p:grpSpPr>
            <a:xfrm>
              <a:off x="6881106" y="2141175"/>
              <a:ext cx="1813355" cy="3098625"/>
              <a:chOff x="6881106" y="2141175"/>
              <a:chExt cx="1813355" cy="3098625"/>
            </a:xfrm>
          </p:grpSpPr>
          <p:sp>
            <p:nvSpPr>
              <p:cNvPr id="521" name="Google Shape;521;p39"/>
              <p:cNvSpPr/>
              <p:nvPr/>
            </p:nvSpPr>
            <p:spPr>
              <a:xfrm>
                <a:off x="6881106" y="2141175"/>
                <a:ext cx="1612410" cy="2937131"/>
              </a:xfrm>
              <a:custGeom>
                <a:avLst/>
                <a:gdLst/>
                <a:ahLst/>
                <a:cxnLst/>
                <a:rect l="l" t="t" r="r" b="b"/>
                <a:pathLst>
                  <a:path w="32546" h="59327" fill="none" extrusionOk="0">
                    <a:moveTo>
                      <a:pt x="32546" y="59326"/>
                    </a:moveTo>
                    <a:cubicBezTo>
                      <a:pt x="31027" y="56456"/>
                      <a:pt x="30079" y="51546"/>
                      <a:pt x="27635" y="43101"/>
                    </a:cubicBezTo>
                    <a:cubicBezTo>
                      <a:pt x="25168" y="34633"/>
                      <a:pt x="18123" y="31597"/>
                      <a:pt x="16842" y="25145"/>
                    </a:cubicBezTo>
                    <a:cubicBezTo>
                      <a:pt x="15585" y="18693"/>
                      <a:pt x="17981" y="8232"/>
                      <a:pt x="13854" y="4128"/>
                    </a:cubicBezTo>
                    <a:cubicBezTo>
                      <a:pt x="9726" y="1"/>
                      <a:pt x="285" y="10675"/>
                      <a:pt x="1" y="10770"/>
                    </a:cubicBezTo>
                  </a:path>
                </a:pathLst>
              </a:custGeom>
              <a:noFill/>
              <a:ln w="14825" cap="flat" cmpd="sng">
                <a:solidFill>
                  <a:schemeClr val="accent5"/>
                </a:solidFill>
                <a:prstDash val="solid"/>
                <a:miter lim="2372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9"/>
              <p:cNvSpPr/>
              <p:nvPr/>
            </p:nvSpPr>
            <p:spPr>
              <a:xfrm>
                <a:off x="8486431" y="5053603"/>
                <a:ext cx="208029" cy="62231"/>
              </a:xfrm>
              <a:custGeom>
                <a:avLst/>
                <a:gdLst/>
                <a:ahLst/>
                <a:cxnLst/>
                <a:rect l="l" t="t" r="r" b="b"/>
                <a:pathLst>
                  <a:path w="4199" h="1257" extrusionOk="0">
                    <a:moveTo>
                      <a:pt x="143" y="0"/>
                    </a:moveTo>
                    <a:cubicBezTo>
                      <a:pt x="48" y="0"/>
                      <a:pt x="0" y="166"/>
                      <a:pt x="71" y="214"/>
                    </a:cubicBezTo>
                    <a:cubicBezTo>
                      <a:pt x="380" y="380"/>
                      <a:pt x="712" y="522"/>
                      <a:pt x="1044" y="617"/>
                    </a:cubicBezTo>
                    <a:cubicBezTo>
                      <a:pt x="1305" y="712"/>
                      <a:pt x="1590" y="831"/>
                      <a:pt x="1850" y="925"/>
                    </a:cubicBezTo>
                    <a:cubicBezTo>
                      <a:pt x="1850" y="949"/>
                      <a:pt x="1898" y="949"/>
                      <a:pt x="1922" y="949"/>
                    </a:cubicBezTo>
                    <a:lnTo>
                      <a:pt x="2017" y="997"/>
                    </a:lnTo>
                    <a:cubicBezTo>
                      <a:pt x="2423" y="1127"/>
                      <a:pt x="2852" y="1257"/>
                      <a:pt x="3281" y="1257"/>
                    </a:cubicBezTo>
                    <a:cubicBezTo>
                      <a:pt x="3477" y="1257"/>
                      <a:pt x="3673" y="1230"/>
                      <a:pt x="3867" y="1163"/>
                    </a:cubicBezTo>
                    <a:cubicBezTo>
                      <a:pt x="3938" y="1139"/>
                      <a:pt x="3962" y="1020"/>
                      <a:pt x="3867" y="1020"/>
                    </a:cubicBezTo>
                    <a:cubicBezTo>
                      <a:pt x="3811" y="1023"/>
                      <a:pt x="3755" y="1024"/>
                      <a:pt x="3700" y="1024"/>
                    </a:cubicBezTo>
                    <a:cubicBezTo>
                      <a:pt x="3210" y="1024"/>
                      <a:pt x="2725" y="932"/>
                      <a:pt x="2277" y="783"/>
                    </a:cubicBezTo>
                    <a:cubicBezTo>
                      <a:pt x="2491" y="688"/>
                      <a:pt x="2728" y="593"/>
                      <a:pt x="2942" y="546"/>
                    </a:cubicBezTo>
                    <a:cubicBezTo>
                      <a:pt x="3131" y="498"/>
                      <a:pt x="3321" y="475"/>
                      <a:pt x="3511" y="475"/>
                    </a:cubicBezTo>
                    <a:lnTo>
                      <a:pt x="3962" y="475"/>
                    </a:lnTo>
                    <a:cubicBezTo>
                      <a:pt x="4009" y="451"/>
                      <a:pt x="4057" y="451"/>
                      <a:pt x="4104" y="427"/>
                    </a:cubicBezTo>
                    <a:cubicBezTo>
                      <a:pt x="4151" y="404"/>
                      <a:pt x="4199" y="285"/>
                      <a:pt x="4128" y="261"/>
                    </a:cubicBezTo>
                    <a:cubicBezTo>
                      <a:pt x="3990" y="215"/>
                      <a:pt x="3852" y="189"/>
                      <a:pt x="3714" y="189"/>
                    </a:cubicBezTo>
                    <a:cubicBezTo>
                      <a:pt x="3638" y="189"/>
                      <a:pt x="3563" y="197"/>
                      <a:pt x="3487" y="214"/>
                    </a:cubicBezTo>
                    <a:cubicBezTo>
                      <a:pt x="3297" y="237"/>
                      <a:pt x="3108" y="261"/>
                      <a:pt x="2942" y="309"/>
                    </a:cubicBezTo>
                    <a:cubicBezTo>
                      <a:pt x="2586" y="380"/>
                      <a:pt x="2254" y="498"/>
                      <a:pt x="1945" y="688"/>
                    </a:cubicBezTo>
                    <a:cubicBezTo>
                      <a:pt x="1661" y="570"/>
                      <a:pt x="1376" y="451"/>
                      <a:pt x="1091" y="356"/>
                    </a:cubicBezTo>
                    <a:cubicBezTo>
                      <a:pt x="783" y="190"/>
                      <a:pt x="475" y="71"/>
                      <a:pt x="14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9"/>
              <p:cNvSpPr/>
              <p:nvPr/>
            </p:nvSpPr>
            <p:spPr>
              <a:xfrm>
                <a:off x="8327003" y="5063653"/>
                <a:ext cx="164184" cy="176148"/>
              </a:xfrm>
              <a:custGeom>
                <a:avLst/>
                <a:gdLst/>
                <a:ahLst/>
                <a:cxnLst/>
                <a:rect l="l" t="t" r="r" b="b"/>
                <a:pathLst>
                  <a:path w="3314" h="3558" extrusionOk="0">
                    <a:moveTo>
                      <a:pt x="2991" y="1"/>
                    </a:moveTo>
                    <a:cubicBezTo>
                      <a:pt x="2954" y="1"/>
                      <a:pt x="2919" y="32"/>
                      <a:pt x="2910" y="106"/>
                    </a:cubicBezTo>
                    <a:cubicBezTo>
                      <a:pt x="2815" y="414"/>
                      <a:pt x="2625" y="675"/>
                      <a:pt x="2341" y="841"/>
                    </a:cubicBezTo>
                    <a:cubicBezTo>
                      <a:pt x="1985" y="1126"/>
                      <a:pt x="1558" y="1268"/>
                      <a:pt x="1178" y="1505"/>
                    </a:cubicBezTo>
                    <a:cubicBezTo>
                      <a:pt x="917" y="1671"/>
                      <a:pt x="680" y="1908"/>
                      <a:pt x="490" y="2169"/>
                    </a:cubicBezTo>
                    <a:cubicBezTo>
                      <a:pt x="277" y="2454"/>
                      <a:pt x="111" y="2762"/>
                      <a:pt x="16" y="3094"/>
                    </a:cubicBezTo>
                    <a:cubicBezTo>
                      <a:pt x="1" y="3140"/>
                      <a:pt x="24" y="3156"/>
                      <a:pt x="55" y="3156"/>
                    </a:cubicBezTo>
                    <a:cubicBezTo>
                      <a:pt x="73" y="3156"/>
                      <a:pt x="93" y="3151"/>
                      <a:pt x="111" y="3142"/>
                    </a:cubicBezTo>
                    <a:cubicBezTo>
                      <a:pt x="229" y="3023"/>
                      <a:pt x="301" y="2905"/>
                      <a:pt x="372" y="2739"/>
                    </a:cubicBezTo>
                    <a:cubicBezTo>
                      <a:pt x="467" y="2573"/>
                      <a:pt x="562" y="2407"/>
                      <a:pt x="680" y="2264"/>
                    </a:cubicBezTo>
                    <a:cubicBezTo>
                      <a:pt x="917" y="1956"/>
                      <a:pt x="1226" y="1719"/>
                      <a:pt x="1582" y="1553"/>
                    </a:cubicBezTo>
                    <a:lnTo>
                      <a:pt x="1890" y="1387"/>
                    </a:lnTo>
                    <a:lnTo>
                      <a:pt x="1890" y="1387"/>
                    </a:lnTo>
                    <a:cubicBezTo>
                      <a:pt x="1700" y="1719"/>
                      <a:pt x="1558" y="2074"/>
                      <a:pt x="1439" y="2430"/>
                    </a:cubicBezTo>
                    <a:cubicBezTo>
                      <a:pt x="1368" y="2596"/>
                      <a:pt x="1321" y="2762"/>
                      <a:pt x="1273" y="2905"/>
                    </a:cubicBezTo>
                    <a:cubicBezTo>
                      <a:pt x="1226" y="3094"/>
                      <a:pt x="1178" y="3284"/>
                      <a:pt x="1155" y="3474"/>
                    </a:cubicBezTo>
                    <a:cubicBezTo>
                      <a:pt x="1155" y="3533"/>
                      <a:pt x="1184" y="3557"/>
                      <a:pt x="1220" y="3557"/>
                    </a:cubicBezTo>
                    <a:cubicBezTo>
                      <a:pt x="1255" y="3557"/>
                      <a:pt x="1297" y="3533"/>
                      <a:pt x="1321" y="3498"/>
                    </a:cubicBezTo>
                    <a:cubicBezTo>
                      <a:pt x="1344" y="3427"/>
                      <a:pt x="1368" y="3332"/>
                      <a:pt x="1392" y="3237"/>
                    </a:cubicBezTo>
                    <a:cubicBezTo>
                      <a:pt x="1392" y="3166"/>
                      <a:pt x="1415" y="3071"/>
                      <a:pt x="1439" y="2976"/>
                    </a:cubicBezTo>
                    <a:cubicBezTo>
                      <a:pt x="1487" y="2810"/>
                      <a:pt x="1558" y="2620"/>
                      <a:pt x="1605" y="2454"/>
                    </a:cubicBezTo>
                    <a:cubicBezTo>
                      <a:pt x="1748" y="2122"/>
                      <a:pt x="1914" y="1814"/>
                      <a:pt x="2080" y="1505"/>
                    </a:cubicBezTo>
                    <a:cubicBezTo>
                      <a:pt x="2103" y="1458"/>
                      <a:pt x="2080" y="1363"/>
                      <a:pt x="2032" y="1339"/>
                    </a:cubicBezTo>
                    <a:cubicBezTo>
                      <a:pt x="2459" y="1173"/>
                      <a:pt x="2815" y="841"/>
                      <a:pt x="3005" y="438"/>
                    </a:cubicBezTo>
                    <a:cubicBezTo>
                      <a:pt x="3005" y="461"/>
                      <a:pt x="3005" y="461"/>
                      <a:pt x="3005" y="485"/>
                    </a:cubicBezTo>
                    <a:cubicBezTo>
                      <a:pt x="3266" y="1007"/>
                      <a:pt x="2886" y="1553"/>
                      <a:pt x="2673" y="2027"/>
                    </a:cubicBezTo>
                    <a:cubicBezTo>
                      <a:pt x="2578" y="2241"/>
                      <a:pt x="2530" y="2454"/>
                      <a:pt x="2507" y="2691"/>
                    </a:cubicBezTo>
                    <a:cubicBezTo>
                      <a:pt x="2507" y="2857"/>
                      <a:pt x="2507" y="3166"/>
                      <a:pt x="2649" y="3261"/>
                    </a:cubicBezTo>
                    <a:cubicBezTo>
                      <a:pt x="2662" y="3269"/>
                      <a:pt x="2676" y="3273"/>
                      <a:pt x="2688" y="3273"/>
                    </a:cubicBezTo>
                    <a:cubicBezTo>
                      <a:pt x="2743" y="3273"/>
                      <a:pt x="2787" y="3200"/>
                      <a:pt x="2768" y="3142"/>
                    </a:cubicBezTo>
                    <a:cubicBezTo>
                      <a:pt x="2649" y="2905"/>
                      <a:pt x="2625" y="2620"/>
                      <a:pt x="2720" y="2359"/>
                    </a:cubicBezTo>
                    <a:cubicBezTo>
                      <a:pt x="2791" y="2146"/>
                      <a:pt x="2886" y="1932"/>
                      <a:pt x="2981" y="1719"/>
                    </a:cubicBezTo>
                    <a:lnTo>
                      <a:pt x="2981" y="1719"/>
                    </a:lnTo>
                    <a:cubicBezTo>
                      <a:pt x="2981" y="1790"/>
                      <a:pt x="2981" y="1837"/>
                      <a:pt x="2957" y="1885"/>
                    </a:cubicBezTo>
                    <a:cubicBezTo>
                      <a:pt x="2957" y="1951"/>
                      <a:pt x="2998" y="2077"/>
                      <a:pt x="3079" y="2077"/>
                    </a:cubicBezTo>
                    <a:cubicBezTo>
                      <a:pt x="3086" y="2077"/>
                      <a:pt x="3092" y="2076"/>
                      <a:pt x="3100" y="2074"/>
                    </a:cubicBezTo>
                    <a:cubicBezTo>
                      <a:pt x="3123" y="2051"/>
                      <a:pt x="3123" y="2051"/>
                      <a:pt x="3147" y="2027"/>
                    </a:cubicBezTo>
                    <a:cubicBezTo>
                      <a:pt x="3147" y="2003"/>
                      <a:pt x="3171" y="2003"/>
                      <a:pt x="3171" y="1980"/>
                    </a:cubicBezTo>
                    <a:lnTo>
                      <a:pt x="3171" y="1956"/>
                    </a:lnTo>
                    <a:cubicBezTo>
                      <a:pt x="3171" y="1956"/>
                      <a:pt x="3181" y="1966"/>
                      <a:pt x="3188" y="1966"/>
                    </a:cubicBezTo>
                    <a:cubicBezTo>
                      <a:pt x="3192" y="1966"/>
                      <a:pt x="3195" y="1964"/>
                      <a:pt x="3195" y="1956"/>
                    </a:cubicBezTo>
                    <a:lnTo>
                      <a:pt x="3195" y="1932"/>
                    </a:lnTo>
                    <a:cubicBezTo>
                      <a:pt x="3195" y="1908"/>
                      <a:pt x="3195" y="1885"/>
                      <a:pt x="3195" y="1861"/>
                    </a:cubicBezTo>
                    <a:lnTo>
                      <a:pt x="3195" y="1790"/>
                    </a:lnTo>
                    <a:lnTo>
                      <a:pt x="3195" y="1671"/>
                    </a:lnTo>
                    <a:lnTo>
                      <a:pt x="3195" y="1648"/>
                    </a:lnTo>
                    <a:lnTo>
                      <a:pt x="3195" y="1529"/>
                    </a:lnTo>
                    <a:cubicBezTo>
                      <a:pt x="3195" y="1481"/>
                      <a:pt x="3218" y="1434"/>
                      <a:pt x="3171" y="1434"/>
                    </a:cubicBezTo>
                    <a:lnTo>
                      <a:pt x="3123" y="1434"/>
                    </a:lnTo>
                    <a:cubicBezTo>
                      <a:pt x="3289" y="1102"/>
                      <a:pt x="3313" y="722"/>
                      <a:pt x="3171" y="367"/>
                    </a:cubicBezTo>
                    <a:cubicBezTo>
                      <a:pt x="3160" y="334"/>
                      <a:pt x="3140" y="322"/>
                      <a:pt x="3118" y="322"/>
                    </a:cubicBezTo>
                    <a:cubicBezTo>
                      <a:pt x="3093" y="322"/>
                      <a:pt x="3065" y="341"/>
                      <a:pt x="3052" y="367"/>
                    </a:cubicBezTo>
                    <a:cubicBezTo>
                      <a:pt x="3076" y="295"/>
                      <a:pt x="3076" y="224"/>
                      <a:pt x="3100" y="177"/>
                    </a:cubicBezTo>
                    <a:cubicBezTo>
                      <a:pt x="3114" y="76"/>
                      <a:pt x="3049" y="1"/>
                      <a:pt x="299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9"/>
              <p:cNvSpPr/>
              <p:nvPr/>
            </p:nvSpPr>
            <p:spPr>
              <a:xfrm>
                <a:off x="8486431" y="5140488"/>
                <a:ext cx="88037" cy="49607"/>
              </a:xfrm>
              <a:custGeom>
                <a:avLst/>
                <a:gdLst/>
                <a:ahLst/>
                <a:cxnLst/>
                <a:rect l="l" t="t" r="r" b="b"/>
                <a:pathLst>
                  <a:path w="1777" h="1002" extrusionOk="0">
                    <a:moveTo>
                      <a:pt x="166" y="1"/>
                    </a:moveTo>
                    <a:cubicBezTo>
                      <a:pt x="48" y="1"/>
                      <a:pt x="0" y="214"/>
                      <a:pt x="119" y="238"/>
                    </a:cubicBezTo>
                    <a:cubicBezTo>
                      <a:pt x="570" y="238"/>
                      <a:pt x="997" y="404"/>
                      <a:pt x="1352" y="712"/>
                    </a:cubicBezTo>
                    <a:cubicBezTo>
                      <a:pt x="1400" y="760"/>
                      <a:pt x="1447" y="807"/>
                      <a:pt x="1495" y="855"/>
                    </a:cubicBezTo>
                    <a:cubicBezTo>
                      <a:pt x="1542" y="902"/>
                      <a:pt x="1566" y="973"/>
                      <a:pt x="1637" y="997"/>
                    </a:cubicBezTo>
                    <a:cubicBezTo>
                      <a:pt x="1647" y="1000"/>
                      <a:pt x="1656" y="1002"/>
                      <a:pt x="1665" y="1002"/>
                    </a:cubicBezTo>
                    <a:cubicBezTo>
                      <a:pt x="1726" y="1002"/>
                      <a:pt x="1776" y="940"/>
                      <a:pt x="1756" y="878"/>
                    </a:cubicBezTo>
                    <a:cubicBezTo>
                      <a:pt x="1684" y="736"/>
                      <a:pt x="1566" y="594"/>
                      <a:pt x="1447" y="499"/>
                    </a:cubicBezTo>
                    <a:cubicBezTo>
                      <a:pt x="1329" y="380"/>
                      <a:pt x="1186" y="309"/>
                      <a:pt x="1044" y="238"/>
                    </a:cubicBezTo>
                    <a:cubicBezTo>
                      <a:pt x="783" y="72"/>
                      <a:pt x="475" y="1"/>
                      <a:pt x="16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 name="Google Shape;525;p39"/>
            <p:cNvGrpSpPr/>
            <p:nvPr/>
          </p:nvGrpSpPr>
          <p:grpSpPr>
            <a:xfrm>
              <a:off x="4726998" y="2174048"/>
              <a:ext cx="2123590" cy="3012185"/>
              <a:chOff x="4726998" y="2174048"/>
              <a:chExt cx="2123590" cy="3012185"/>
            </a:xfrm>
          </p:grpSpPr>
          <p:sp>
            <p:nvSpPr>
              <p:cNvPr id="526" name="Google Shape;526;p39"/>
              <p:cNvSpPr/>
              <p:nvPr/>
            </p:nvSpPr>
            <p:spPr>
              <a:xfrm>
                <a:off x="4898563" y="2174048"/>
                <a:ext cx="1952024" cy="2970004"/>
              </a:xfrm>
              <a:custGeom>
                <a:avLst/>
                <a:gdLst/>
                <a:ahLst/>
                <a:cxnLst/>
                <a:rect l="l" t="t" r="r" b="b"/>
                <a:pathLst>
                  <a:path w="39401" h="59991" fill="none" extrusionOk="0">
                    <a:moveTo>
                      <a:pt x="1" y="59991"/>
                    </a:moveTo>
                    <a:lnTo>
                      <a:pt x="878" y="54938"/>
                    </a:lnTo>
                    <a:cubicBezTo>
                      <a:pt x="4389" y="40065"/>
                      <a:pt x="13379" y="38974"/>
                      <a:pt x="16771" y="28608"/>
                    </a:cubicBezTo>
                    <a:cubicBezTo>
                      <a:pt x="20163" y="18242"/>
                      <a:pt x="13972" y="6927"/>
                      <a:pt x="25287" y="3464"/>
                    </a:cubicBezTo>
                    <a:cubicBezTo>
                      <a:pt x="36578" y="1"/>
                      <a:pt x="39401" y="10130"/>
                      <a:pt x="39401" y="10130"/>
                    </a:cubicBezTo>
                  </a:path>
                </a:pathLst>
              </a:custGeom>
              <a:noFill/>
              <a:ln w="14825" cap="flat" cmpd="sng">
                <a:solidFill>
                  <a:schemeClr val="accent5"/>
                </a:solidFill>
                <a:prstDash val="solid"/>
                <a:miter lim="2372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9"/>
              <p:cNvSpPr/>
              <p:nvPr/>
            </p:nvSpPr>
            <p:spPr>
              <a:xfrm>
                <a:off x="4726998" y="4950379"/>
                <a:ext cx="359679" cy="167632"/>
              </a:xfrm>
              <a:custGeom>
                <a:avLst/>
                <a:gdLst/>
                <a:ahLst/>
                <a:cxnLst/>
                <a:rect l="l" t="t" r="r" b="b"/>
                <a:pathLst>
                  <a:path w="7260" h="3386" extrusionOk="0">
                    <a:moveTo>
                      <a:pt x="6112" y="1"/>
                    </a:moveTo>
                    <a:cubicBezTo>
                      <a:pt x="6063" y="1"/>
                      <a:pt x="6013" y="37"/>
                      <a:pt x="6002" y="116"/>
                    </a:cubicBezTo>
                    <a:cubicBezTo>
                      <a:pt x="5978" y="306"/>
                      <a:pt x="5836" y="472"/>
                      <a:pt x="5670" y="543"/>
                    </a:cubicBezTo>
                    <a:cubicBezTo>
                      <a:pt x="5433" y="615"/>
                      <a:pt x="5195" y="638"/>
                      <a:pt x="4958" y="638"/>
                    </a:cubicBezTo>
                    <a:cubicBezTo>
                      <a:pt x="4745" y="638"/>
                      <a:pt x="4531" y="662"/>
                      <a:pt x="4341" y="757"/>
                    </a:cubicBezTo>
                    <a:cubicBezTo>
                      <a:pt x="4330" y="745"/>
                      <a:pt x="4312" y="739"/>
                      <a:pt x="4294" y="739"/>
                    </a:cubicBezTo>
                    <a:cubicBezTo>
                      <a:pt x="4276" y="739"/>
                      <a:pt x="4258" y="745"/>
                      <a:pt x="4247" y="757"/>
                    </a:cubicBezTo>
                    <a:cubicBezTo>
                      <a:pt x="3938" y="1018"/>
                      <a:pt x="3677" y="1350"/>
                      <a:pt x="3369" y="1611"/>
                    </a:cubicBezTo>
                    <a:cubicBezTo>
                      <a:pt x="3203" y="1753"/>
                      <a:pt x="3037" y="1872"/>
                      <a:pt x="2847" y="1967"/>
                    </a:cubicBezTo>
                    <a:cubicBezTo>
                      <a:pt x="2657" y="2038"/>
                      <a:pt x="2467" y="2062"/>
                      <a:pt x="2254" y="2062"/>
                    </a:cubicBezTo>
                    <a:cubicBezTo>
                      <a:pt x="2206" y="2064"/>
                      <a:pt x="2158" y="2065"/>
                      <a:pt x="2110" y="2065"/>
                    </a:cubicBezTo>
                    <a:cubicBezTo>
                      <a:pt x="1784" y="2065"/>
                      <a:pt x="1469" y="2010"/>
                      <a:pt x="1157" y="2010"/>
                    </a:cubicBezTo>
                    <a:cubicBezTo>
                      <a:pt x="1111" y="2010"/>
                      <a:pt x="1066" y="2011"/>
                      <a:pt x="1020" y="2014"/>
                    </a:cubicBezTo>
                    <a:cubicBezTo>
                      <a:pt x="665" y="2014"/>
                      <a:pt x="143" y="2062"/>
                      <a:pt x="24" y="2441"/>
                    </a:cubicBezTo>
                    <a:cubicBezTo>
                      <a:pt x="1" y="2489"/>
                      <a:pt x="24" y="2583"/>
                      <a:pt x="119" y="2583"/>
                    </a:cubicBezTo>
                    <a:cubicBezTo>
                      <a:pt x="285" y="2512"/>
                      <a:pt x="475" y="2441"/>
                      <a:pt x="665" y="2370"/>
                    </a:cubicBezTo>
                    <a:cubicBezTo>
                      <a:pt x="786" y="2335"/>
                      <a:pt x="921" y="2313"/>
                      <a:pt x="1058" y="2313"/>
                    </a:cubicBezTo>
                    <a:cubicBezTo>
                      <a:pt x="1109" y="2313"/>
                      <a:pt x="1159" y="2316"/>
                      <a:pt x="1210" y="2322"/>
                    </a:cubicBezTo>
                    <a:cubicBezTo>
                      <a:pt x="1468" y="2322"/>
                      <a:pt x="1725" y="2353"/>
                      <a:pt x="1978" y="2353"/>
                    </a:cubicBezTo>
                    <a:cubicBezTo>
                      <a:pt x="2168" y="2353"/>
                      <a:pt x="2356" y="2336"/>
                      <a:pt x="2539" y="2275"/>
                    </a:cubicBezTo>
                    <a:cubicBezTo>
                      <a:pt x="3108" y="2109"/>
                      <a:pt x="3630" y="1801"/>
                      <a:pt x="4080" y="1397"/>
                    </a:cubicBezTo>
                    <a:cubicBezTo>
                      <a:pt x="4436" y="1777"/>
                      <a:pt x="4887" y="2038"/>
                      <a:pt x="5409" y="2133"/>
                    </a:cubicBezTo>
                    <a:lnTo>
                      <a:pt x="5409" y="2156"/>
                    </a:lnTo>
                    <a:cubicBezTo>
                      <a:pt x="5409" y="2215"/>
                      <a:pt x="5441" y="2258"/>
                      <a:pt x="5492" y="2258"/>
                    </a:cubicBezTo>
                    <a:cubicBezTo>
                      <a:pt x="5503" y="2258"/>
                      <a:pt x="5515" y="2256"/>
                      <a:pt x="5527" y="2251"/>
                    </a:cubicBezTo>
                    <a:lnTo>
                      <a:pt x="5646" y="2204"/>
                    </a:lnTo>
                    <a:cubicBezTo>
                      <a:pt x="6215" y="2370"/>
                      <a:pt x="6903" y="2631"/>
                      <a:pt x="7046" y="3295"/>
                    </a:cubicBezTo>
                    <a:cubicBezTo>
                      <a:pt x="7046" y="3346"/>
                      <a:pt x="7083" y="3385"/>
                      <a:pt x="7130" y="3385"/>
                    </a:cubicBezTo>
                    <a:cubicBezTo>
                      <a:pt x="7148" y="3385"/>
                      <a:pt x="7168" y="3379"/>
                      <a:pt x="7188" y="3366"/>
                    </a:cubicBezTo>
                    <a:cubicBezTo>
                      <a:pt x="7259" y="3319"/>
                      <a:pt x="7188" y="3224"/>
                      <a:pt x="7164" y="3153"/>
                    </a:cubicBezTo>
                    <a:cubicBezTo>
                      <a:pt x="7188" y="3153"/>
                      <a:pt x="7212" y="3153"/>
                      <a:pt x="7188" y="3129"/>
                    </a:cubicBezTo>
                    <a:cubicBezTo>
                      <a:pt x="7188" y="3105"/>
                      <a:pt x="7188" y="3082"/>
                      <a:pt x="7164" y="3058"/>
                    </a:cubicBezTo>
                    <a:cubicBezTo>
                      <a:pt x="7164" y="3010"/>
                      <a:pt x="7140" y="2963"/>
                      <a:pt x="7140" y="2939"/>
                    </a:cubicBezTo>
                    <a:cubicBezTo>
                      <a:pt x="7093" y="2868"/>
                      <a:pt x="7069" y="2821"/>
                      <a:pt x="7046" y="2749"/>
                    </a:cubicBezTo>
                    <a:cubicBezTo>
                      <a:pt x="6951" y="2631"/>
                      <a:pt x="6856" y="2512"/>
                      <a:pt x="6737" y="2417"/>
                    </a:cubicBezTo>
                    <a:cubicBezTo>
                      <a:pt x="6524" y="2275"/>
                      <a:pt x="6310" y="2133"/>
                      <a:pt x="6073" y="2062"/>
                    </a:cubicBezTo>
                    <a:lnTo>
                      <a:pt x="6144" y="2014"/>
                    </a:lnTo>
                    <a:lnTo>
                      <a:pt x="6239" y="1990"/>
                    </a:lnTo>
                    <a:lnTo>
                      <a:pt x="6287" y="1943"/>
                    </a:lnTo>
                    <a:cubicBezTo>
                      <a:pt x="6310" y="1919"/>
                      <a:pt x="6334" y="1896"/>
                      <a:pt x="6334" y="1872"/>
                    </a:cubicBezTo>
                    <a:cubicBezTo>
                      <a:pt x="6381" y="1801"/>
                      <a:pt x="6334" y="1658"/>
                      <a:pt x="6263" y="1658"/>
                    </a:cubicBezTo>
                    <a:lnTo>
                      <a:pt x="6168" y="1658"/>
                    </a:lnTo>
                    <a:lnTo>
                      <a:pt x="6120" y="1682"/>
                    </a:lnTo>
                    <a:lnTo>
                      <a:pt x="6026" y="1729"/>
                    </a:lnTo>
                    <a:cubicBezTo>
                      <a:pt x="5954" y="1753"/>
                      <a:pt x="5883" y="1777"/>
                      <a:pt x="5836" y="1801"/>
                    </a:cubicBezTo>
                    <a:lnTo>
                      <a:pt x="5646" y="1896"/>
                    </a:lnTo>
                    <a:cubicBezTo>
                      <a:pt x="5124" y="1753"/>
                      <a:pt x="4555" y="1635"/>
                      <a:pt x="4199" y="1208"/>
                    </a:cubicBezTo>
                    <a:cubicBezTo>
                      <a:pt x="4247" y="1160"/>
                      <a:pt x="4294" y="1113"/>
                      <a:pt x="4341" y="1065"/>
                    </a:cubicBezTo>
                    <a:cubicBezTo>
                      <a:pt x="4626" y="899"/>
                      <a:pt x="5077" y="947"/>
                      <a:pt x="5385" y="899"/>
                    </a:cubicBezTo>
                    <a:cubicBezTo>
                      <a:pt x="5812" y="852"/>
                      <a:pt x="6287" y="615"/>
                      <a:pt x="6215" y="116"/>
                    </a:cubicBezTo>
                    <a:cubicBezTo>
                      <a:pt x="6215" y="43"/>
                      <a:pt x="6164" y="1"/>
                      <a:pt x="611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9"/>
              <p:cNvSpPr/>
              <p:nvPr/>
            </p:nvSpPr>
            <p:spPr>
              <a:xfrm>
                <a:off x="4822169" y="5069049"/>
                <a:ext cx="18876" cy="65795"/>
              </a:xfrm>
              <a:custGeom>
                <a:avLst/>
                <a:gdLst/>
                <a:ahLst/>
                <a:cxnLst/>
                <a:rect l="l" t="t" r="r" b="b"/>
                <a:pathLst>
                  <a:path w="381" h="1329" extrusionOk="0">
                    <a:moveTo>
                      <a:pt x="292" y="1"/>
                    </a:moveTo>
                    <a:cubicBezTo>
                      <a:pt x="260" y="1"/>
                      <a:pt x="231" y="34"/>
                      <a:pt x="214" y="68"/>
                    </a:cubicBezTo>
                    <a:cubicBezTo>
                      <a:pt x="96" y="234"/>
                      <a:pt x="25" y="424"/>
                      <a:pt x="1" y="637"/>
                    </a:cubicBezTo>
                    <a:cubicBezTo>
                      <a:pt x="1" y="732"/>
                      <a:pt x="1" y="851"/>
                      <a:pt x="1" y="969"/>
                    </a:cubicBezTo>
                    <a:cubicBezTo>
                      <a:pt x="1" y="1088"/>
                      <a:pt x="25" y="1206"/>
                      <a:pt x="96" y="1301"/>
                    </a:cubicBezTo>
                    <a:cubicBezTo>
                      <a:pt x="106" y="1321"/>
                      <a:pt x="120" y="1329"/>
                      <a:pt x="135" y="1329"/>
                    </a:cubicBezTo>
                    <a:cubicBezTo>
                      <a:pt x="155" y="1329"/>
                      <a:pt x="177" y="1315"/>
                      <a:pt x="191" y="1301"/>
                    </a:cubicBezTo>
                    <a:cubicBezTo>
                      <a:pt x="214" y="1278"/>
                      <a:pt x="238" y="1230"/>
                      <a:pt x="238" y="1183"/>
                    </a:cubicBezTo>
                    <a:cubicBezTo>
                      <a:pt x="191" y="993"/>
                      <a:pt x="191" y="803"/>
                      <a:pt x="214" y="613"/>
                    </a:cubicBezTo>
                    <a:cubicBezTo>
                      <a:pt x="214" y="471"/>
                      <a:pt x="286" y="305"/>
                      <a:pt x="357" y="163"/>
                    </a:cubicBezTo>
                    <a:cubicBezTo>
                      <a:pt x="380" y="115"/>
                      <a:pt x="380" y="44"/>
                      <a:pt x="333" y="20"/>
                    </a:cubicBezTo>
                    <a:cubicBezTo>
                      <a:pt x="319" y="6"/>
                      <a:pt x="305" y="1"/>
                      <a:pt x="29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9"/>
              <p:cNvSpPr/>
              <p:nvPr/>
            </p:nvSpPr>
            <p:spPr>
              <a:xfrm>
                <a:off x="4956181" y="5048058"/>
                <a:ext cx="27050" cy="138175"/>
              </a:xfrm>
              <a:custGeom>
                <a:avLst/>
                <a:gdLst/>
                <a:ahLst/>
                <a:cxnLst/>
                <a:rect l="l" t="t" r="r" b="b"/>
                <a:pathLst>
                  <a:path w="546" h="2791" extrusionOk="0">
                    <a:moveTo>
                      <a:pt x="126" y="1"/>
                    </a:moveTo>
                    <a:cubicBezTo>
                      <a:pt x="83" y="1"/>
                      <a:pt x="47" y="27"/>
                      <a:pt x="47" y="89"/>
                    </a:cubicBezTo>
                    <a:cubicBezTo>
                      <a:pt x="0" y="539"/>
                      <a:pt x="24" y="966"/>
                      <a:pt x="95" y="1417"/>
                    </a:cubicBezTo>
                    <a:cubicBezTo>
                      <a:pt x="119" y="1630"/>
                      <a:pt x="166" y="1844"/>
                      <a:pt x="214" y="2034"/>
                    </a:cubicBezTo>
                    <a:cubicBezTo>
                      <a:pt x="237" y="2271"/>
                      <a:pt x="285" y="2508"/>
                      <a:pt x="356" y="2722"/>
                    </a:cubicBezTo>
                    <a:cubicBezTo>
                      <a:pt x="375" y="2769"/>
                      <a:pt x="406" y="2790"/>
                      <a:pt x="437" y="2790"/>
                    </a:cubicBezTo>
                    <a:cubicBezTo>
                      <a:pt x="484" y="2790"/>
                      <a:pt x="531" y="2745"/>
                      <a:pt x="546" y="2674"/>
                    </a:cubicBezTo>
                    <a:cubicBezTo>
                      <a:pt x="522" y="2484"/>
                      <a:pt x="498" y="2295"/>
                      <a:pt x="451" y="2105"/>
                    </a:cubicBezTo>
                    <a:cubicBezTo>
                      <a:pt x="427" y="1891"/>
                      <a:pt x="403" y="1678"/>
                      <a:pt x="380" y="1464"/>
                    </a:cubicBezTo>
                    <a:cubicBezTo>
                      <a:pt x="332" y="1014"/>
                      <a:pt x="308" y="563"/>
                      <a:pt x="261" y="112"/>
                    </a:cubicBezTo>
                    <a:cubicBezTo>
                      <a:pt x="248" y="45"/>
                      <a:pt x="181" y="1"/>
                      <a:pt x="12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9"/>
              <p:cNvSpPr/>
              <p:nvPr/>
            </p:nvSpPr>
            <p:spPr>
              <a:xfrm>
                <a:off x="4839806" y="4967856"/>
                <a:ext cx="82340" cy="35348"/>
              </a:xfrm>
              <a:custGeom>
                <a:avLst/>
                <a:gdLst/>
                <a:ahLst/>
                <a:cxnLst/>
                <a:rect l="l" t="t" r="r" b="b"/>
                <a:pathLst>
                  <a:path w="1662" h="714" extrusionOk="0">
                    <a:moveTo>
                      <a:pt x="214" y="1"/>
                    </a:moveTo>
                    <a:cubicBezTo>
                      <a:pt x="167" y="24"/>
                      <a:pt x="119" y="24"/>
                      <a:pt x="96" y="48"/>
                    </a:cubicBezTo>
                    <a:cubicBezTo>
                      <a:pt x="24" y="96"/>
                      <a:pt x="1" y="262"/>
                      <a:pt x="96" y="285"/>
                    </a:cubicBezTo>
                    <a:cubicBezTo>
                      <a:pt x="238" y="309"/>
                      <a:pt x="380" y="333"/>
                      <a:pt x="546" y="333"/>
                    </a:cubicBezTo>
                    <a:cubicBezTo>
                      <a:pt x="878" y="380"/>
                      <a:pt x="1187" y="499"/>
                      <a:pt x="1471" y="689"/>
                    </a:cubicBezTo>
                    <a:cubicBezTo>
                      <a:pt x="1497" y="705"/>
                      <a:pt x="1522" y="713"/>
                      <a:pt x="1545" y="713"/>
                    </a:cubicBezTo>
                    <a:cubicBezTo>
                      <a:pt x="1587" y="713"/>
                      <a:pt x="1622" y="687"/>
                      <a:pt x="1637" y="641"/>
                    </a:cubicBezTo>
                    <a:cubicBezTo>
                      <a:pt x="1661" y="546"/>
                      <a:pt x="1637" y="475"/>
                      <a:pt x="1566" y="428"/>
                    </a:cubicBezTo>
                    <a:cubicBezTo>
                      <a:pt x="1353" y="285"/>
                      <a:pt x="1139" y="167"/>
                      <a:pt x="878" y="96"/>
                    </a:cubicBezTo>
                    <a:cubicBezTo>
                      <a:pt x="760" y="72"/>
                      <a:pt x="641" y="48"/>
                      <a:pt x="499" y="24"/>
                    </a:cubicBezTo>
                    <a:lnTo>
                      <a:pt x="33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1" name="Google Shape;531;p39"/>
            <p:cNvGrpSpPr/>
            <p:nvPr/>
          </p:nvGrpSpPr>
          <p:grpSpPr>
            <a:xfrm>
              <a:off x="5919238" y="3119444"/>
              <a:ext cx="1138189" cy="5913968"/>
              <a:chOff x="5919238" y="3119444"/>
              <a:chExt cx="1138189" cy="5913968"/>
            </a:xfrm>
          </p:grpSpPr>
          <p:sp>
            <p:nvSpPr>
              <p:cNvPr id="532" name="Google Shape;532;p39"/>
              <p:cNvSpPr/>
              <p:nvPr/>
            </p:nvSpPr>
            <p:spPr>
              <a:xfrm>
                <a:off x="5999745" y="3119444"/>
                <a:ext cx="1057683" cy="5867134"/>
              </a:xfrm>
              <a:custGeom>
                <a:avLst/>
                <a:gdLst/>
                <a:ahLst/>
                <a:cxnLst/>
                <a:rect l="l" t="t" r="r" b="b"/>
                <a:pathLst>
                  <a:path w="21349" h="118510" fill="none" extrusionOk="0">
                    <a:moveTo>
                      <a:pt x="20329" y="0"/>
                    </a:moveTo>
                    <a:cubicBezTo>
                      <a:pt x="20329" y="0"/>
                      <a:pt x="21349" y="4649"/>
                      <a:pt x="18004" y="10627"/>
                    </a:cubicBezTo>
                    <a:cubicBezTo>
                      <a:pt x="14161" y="17601"/>
                      <a:pt x="7282" y="23436"/>
                      <a:pt x="6832" y="29319"/>
                    </a:cubicBezTo>
                    <a:cubicBezTo>
                      <a:pt x="6381" y="35178"/>
                      <a:pt x="1684" y="41393"/>
                      <a:pt x="3487" y="46090"/>
                    </a:cubicBezTo>
                    <a:cubicBezTo>
                      <a:pt x="5266" y="50763"/>
                      <a:pt x="6879" y="57855"/>
                      <a:pt x="6832" y="61745"/>
                    </a:cubicBezTo>
                    <a:cubicBezTo>
                      <a:pt x="6784" y="65636"/>
                      <a:pt x="0" y="74507"/>
                      <a:pt x="1281" y="78801"/>
                    </a:cubicBezTo>
                    <a:cubicBezTo>
                      <a:pt x="2586" y="83094"/>
                      <a:pt x="5266" y="93460"/>
                      <a:pt x="5385" y="104229"/>
                    </a:cubicBezTo>
                    <a:cubicBezTo>
                      <a:pt x="5480" y="115022"/>
                      <a:pt x="688" y="118509"/>
                      <a:pt x="688" y="118509"/>
                    </a:cubicBezTo>
                  </a:path>
                </a:pathLst>
              </a:custGeom>
              <a:noFill/>
              <a:ln w="14825" cap="flat" cmpd="sng">
                <a:solidFill>
                  <a:schemeClr val="accent5"/>
                </a:solidFill>
                <a:prstDash val="solid"/>
                <a:miter lim="2372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9"/>
              <p:cNvSpPr/>
              <p:nvPr/>
            </p:nvSpPr>
            <p:spPr>
              <a:xfrm>
                <a:off x="6167793" y="8809885"/>
                <a:ext cx="103445" cy="101441"/>
              </a:xfrm>
              <a:custGeom>
                <a:avLst/>
                <a:gdLst/>
                <a:ahLst/>
                <a:cxnLst/>
                <a:rect l="l" t="t" r="r" b="b"/>
                <a:pathLst>
                  <a:path w="2088" h="2049" extrusionOk="0">
                    <a:moveTo>
                      <a:pt x="1818" y="0"/>
                    </a:moveTo>
                    <a:cubicBezTo>
                      <a:pt x="1797" y="0"/>
                      <a:pt x="1776" y="3"/>
                      <a:pt x="1756" y="10"/>
                    </a:cubicBezTo>
                    <a:lnTo>
                      <a:pt x="1091" y="10"/>
                    </a:lnTo>
                    <a:cubicBezTo>
                      <a:pt x="807" y="10"/>
                      <a:pt x="546" y="34"/>
                      <a:pt x="285" y="34"/>
                    </a:cubicBezTo>
                    <a:lnTo>
                      <a:pt x="143" y="34"/>
                    </a:lnTo>
                    <a:cubicBezTo>
                      <a:pt x="71" y="34"/>
                      <a:pt x="0" y="224"/>
                      <a:pt x="119" y="224"/>
                    </a:cubicBezTo>
                    <a:lnTo>
                      <a:pt x="261" y="224"/>
                    </a:lnTo>
                    <a:cubicBezTo>
                      <a:pt x="617" y="461"/>
                      <a:pt x="949" y="722"/>
                      <a:pt x="1234" y="1054"/>
                    </a:cubicBezTo>
                    <a:cubicBezTo>
                      <a:pt x="1352" y="1196"/>
                      <a:pt x="1495" y="1362"/>
                      <a:pt x="1613" y="1528"/>
                    </a:cubicBezTo>
                    <a:cubicBezTo>
                      <a:pt x="1708" y="1694"/>
                      <a:pt x="1827" y="1861"/>
                      <a:pt x="1945" y="2027"/>
                    </a:cubicBezTo>
                    <a:cubicBezTo>
                      <a:pt x="1956" y="2042"/>
                      <a:pt x="1969" y="2049"/>
                      <a:pt x="1982" y="2049"/>
                    </a:cubicBezTo>
                    <a:cubicBezTo>
                      <a:pt x="2030" y="2049"/>
                      <a:pt x="2088" y="1969"/>
                      <a:pt x="2088" y="1932"/>
                    </a:cubicBezTo>
                    <a:cubicBezTo>
                      <a:pt x="1993" y="1718"/>
                      <a:pt x="1874" y="1505"/>
                      <a:pt x="1732" y="1339"/>
                    </a:cubicBezTo>
                    <a:cubicBezTo>
                      <a:pt x="1613" y="1149"/>
                      <a:pt x="1471" y="959"/>
                      <a:pt x="1305" y="817"/>
                    </a:cubicBezTo>
                    <a:cubicBezTo>
                      <a:pt x="1091" y="580"/>
                      <a:pt x="854" y="390"/>
                      <a:pt x="593" y="224"/>
                    </a:cubicBezTo>
                    <a:lnTo>
                      <a:pt x="1518" y="224"/>
                    </a:lnTo>
                    <a:cubicBezTo>
                      <a:pt x="1661" y="224"/>
                      <a:pt x="1803" y="224"/>
                      <a:pt x="1945" y="153"/>
                    </a:cubicBezTo>
                    <a:cubicBezTo>
                      <a:pt x="1993" y="129"/>
                      <a:pt x="2016" y="58"/>
                      <a:pt x="1969" y="34"/>
                    </a:cubicBezTo>
                    <a:cubicBezTo>
                      <a:pt x="1919" y="17"/>
                      <a:pt x="1868" y="0"/>
                      <a:pt x="181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9"/>
              <p:cNvSpPr/>
              <p:nvPr/>
            </p:nvSpPr>
            <p:spPr>
              <a:xfrm>
                <a:off x="6110175" y="8694087"/>
                <a:ext cx="65892" cy="107184"/>
              </a:xfrm>
              <a:custGeom>
                <a:avLst/>
                <a:gdLst/>
                <a:ahLst/>
                <a:cxnLst/>
                <a:rect l="l" t="t" r="r" b="b"/>
                <a:pathLst>
                  <a:path w="1330" h="2165" extrusionOk="0">
                    <a:moveTo>
                      <a:pt x="119" y="1"/>
                    </a:moveTo>
                    <a:cubicBezTo>
                      <a:pt x="72" y="1"/>
                      <a:pt x="25" y="72"/>
                      <a:pt x="25" y="96"/>
                    </a:cubicBezTo>
                    <a:cubicBezTo>
                      <a:pt x="1" y="167"/>
                      <a:pt x="25" y="214"/>
                      <a:pt x="72" y="262"/>
                    </a:cubicBezTo>
                    <a:cubicBezTo>
                      <a:pt x="167" y="309"/>
                      <a:pt x="262" y="357"/>
                      <a:pt x="357" y="428"/>
                    </a:cubicBezTo>
                    <a:cubicBezTo>
                      <a:pt x="428" y="499"/>
                      <a:pt x="523" y="547"/>
                      <a:pt x="594" y="641"/>
                    </a:cubicBezTo>
                    <a:cubicBezTo>
                      <a:pt x="736" y="784"/>
                      <a:pt x="855" y="950"/>
                      <a:pt x="926" y="1140"/>
                    </a:cubicBezTo>
                    <a:cubicBezTo>
                      <a:pt x="1021" y="1329"/>
                      <a:pt x="1092" y="1543"/>
                      <a:pt x="1116" y="1756"/>
                    </a:cubicBezTo>
                    <a:lnTo>
                      <a:pt x="1116" y="2065"/>
                    </a:lnTo>
                    <a:cubicBezTo>
                      <a:pt x="1116" y="2106"/>
                      <a:pt x="1133" y="2164"/>
                      <a:pt x="1184" y="2164"/>
                    </a:cubicBezTo>
                    <a:cubicBezTo>
                      <a:pt x="1192" y="2164"/>
                      <a:pt x="1201" y="2163"/>
                      <a:pt x="1211" y="2160"/>
                    </a:cubicBezTo>
                    <a:cubicBezTo>
                      <a:pt x="1282" y="2160"/>
                      <a:pt x="1306" y="2088"/>
                      <a:pt x="1306" y="2017"/>
                    </a:cubicBezTo>
                    <a:cubicBezTo>
                      <a:pt x="1329" y="1590"/>
                      <a:pt x="1211" y="1187"/>
                      <a:pt x="1021" y="807"/>
                    </a:cubicBezTo>
                    <a:cubicBezTo>
                      <a:pt x="902" y="641"/>
                      <a:pt x="784" y="475"/>
                      <a:pt x="641" y="357"/>
                    </a:cubicBezTo>
                    <a:cubicBezTo>
                      <a:pt x="499" y="191"/>
                      <a:pt x="333" y="72"/>
                      <a:pt x="11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39"/>
              <p:cNvSpPr/>
              <p:nvPr/>
            </p:nvSpPr>
            <p:spPr>
              <a:xfrm>
                <a:off x="6226550" y="8594280"/>
                <a:ext cx="171368" cy="53023"/>
              </a:xfrm>
              <a:custGeom>
                <a:avLst/>
                <a:gdLst/>
                <a:ahLst/>
                <a:cxnLst/>
                <a:rect l="l" t="t" r="r" b="b"/>
                <a:pathLst>
                  <a:path w="3459" h="1071" extrusionOk="0">
                    <a:moveTo>
                      <a:pt x="2349" y="1"/>
                    </a:moveTo>
                    <a:cubicBezTo>
                      <a:pt x="2277" y="1"/>
                      <a:pt x="2206" y="96"/>
                      <a:pt x="2159" y="143"/>
                    </a:cubicBezTo>
                    <a:cubicBezTo>
                      <a:pt x="2040" y="262"/>
                      <a:pt x="1922" y="356"/>
                      <a:pt x="1779" y="451"/>
                    </a:cubicBezTo>
                    <a:cubicBezTo>
                      <a:pt x="1708" y="499"/>
                      <a:pt x="1637" y="546"/>
                      <a:pt x="1566" y="594"/>
                    </a:cubicBezTo>
                    <a:cubicBezTo>
                      <a:pt x="1288" y="566"/>
                      <a:pt x="1018" y="554"/>
                      <a:pt x="747" y="554"/>
                    </a:cubicBezTo>
                    <a:cubicBezTo>
                      <a:pt x="555" y="554"/>
                      <a:pt x="363" y="560"/>
                      <a:pt x="166" y="570"/>
                    </a:cubicBezTo>
                    <a:cubicBezTo>
                      <a:pt x="48" y="570"/>
                      <a:pt x="0" y="783"/>
                      <a:pt x="119" y="783"/>
                    </a:cubicBezTo>
                    <a:cubicBezTo>
                      <a:pt x="498" y="783"/>
                      <a:pt x="878" y="783"/>
                      <a:pt x="1257" y="831"/>
                    </a:cubicBezTo>
                    <a:cubicBezTo>
                      <a:pt x="1257" y="855"/>
                      <a:pt x="1281" y="926"/>
                      <a:pt x="1329" y="926"/>
                    </a:cubicBezTo>
                    <a:cubicBezTo>
                      <a:pt x="1423" y="902"/>
                      <a:pt x="1518" y="855"/>
                      <a:pt x="1590" y="831"/>
                    </a:cubicBezTo>
                    <a:lnTo>
                      <a:pt x="1732" y="831"/>
                    </a:lnTo>
                    <a:cubicBezTo>
                      <a:pt x="1993" y="855"/>
                      <a:pt x="2277" y="902"/>
                      <a:pt x="2538" y="926"/>
                    </a:cubicBezTo>
                    <a:cubicBezTo>
                      <a:pt x="2776" y="997"/>
                      <a:pt x="3036" y="1044"/>
                      <a:pt x="3297" y="1068"/>
                    </a:cubicBezTo>
                    <a:cubicBezTo>
                      <a:pt x="3303" y="1070"/>
                      <a:pt x="3308" y="1071"/>
                      <a:pt x="3314" y="1071"/>
                    </a:cubicBezTo>
                    <a:cubicBezTo>
                      <a:pt x="3382" y="1071"/>
                      <a:pt x="3458" y="946"/>
                      <a:pt x="3392" y="902"/>
                    </a:cubicBezTo>
                    <a:cubicBezTo>
                      <a:pt x="3108" y="807"/>
                      <a:pt x="2847" y="736"/>
                      <a:pt x="2562" y="712"/>
                    </a:cubicBezTo>
                    <a:cubicBezTo>
                      <a:pt x="2372" y="665"/>
                      <a:pt x="2159" y="665"/>
                      <a:pt x="1969" y="641"/>
                    </a:cubicBezTo>
                    <a:cubicBezTo>
                      <a:pt x="2064" y="570"/>
                      <a:pt x="2135" y="499"/>
                      <a:pt x="2206" y="404"/>
                    </a:cubicBezTo>
                    <a:cubicBezTo>
                      <a:pt x="2277" y="333"/>
                      <a:pt x="2349" y="238"/>
                      <a:pt x="2372" y="143"/>
                    </a:cubicBezTo>
                    <a:cubicBezTo>
                      <a:pt x="2396" y="96"/>
                      <a:pt x="2443" y="1"/>
                      <a:pt x="234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39"/>
              <p:cNvSpPr/>
              <p:nvPr/>
            </p:nvSpPr>
            <p:spPr>
              <a:xfrm>
                <a:off x="5919238" y="8866720"/>
                <a:ext cx="168692" cy="85598"/>
              </a:xfrm>
              <a:custGeom>
                <a:avLst/>
                <a:gdLst/>
                <a:ahLst/>
                <a:cxnLst/>
                <a:rect l="l" t="t" r="r" b="b"/>
                <a:pathLst>
                  <a:path w="3405" h="1729" extrusionOk="0">
                    <a:moveTo>
                      <a:pt x="1791" y="1"/>
                    </a:moveTo>
                    <a:cubicBezTo>
                      <a:pt x="1767" y="1"/>
                      <a:pt x="1744" y="25"/>
                      <a:pt x="1744" y="25"/>
                    </a:cubicBezTo>
                    <a:cubicBezTo>
                      <a:pt x="1673" y="25"/>
                      <a:pt x="1625" y="286"/>
                      <a:pt x="1649" y="357"/>
                    </a:cubicBezTo>
                    <a:cubicBezTo>
                      <a:pt x="1649" y="404"/>
                      <a:pt x="1649" y="428"/>
                      <a:pt x="1649" y="475"/>
                    </a:cubicBezTo>
                    <a:cubicBezTo>
                      <a:pt x="1649" y="570"/>
                      <a:pt x="1673" y="665"/>
                      <a:pt x="1720" y="760"/>
                    </a:cubicBezTo>
                    <a:cubicBezTo>
                      <a:pt x="1767" y="879"/>
                      <a:pt x="1815" y="973"/>
                      <a:pt x="1886" y="1092"/>
                    </a:cubicBezTo>
                    <a:lnTo>
                      <a:pt x="866" y="1092"/>
                    </a:lnTo>
                    <a:cubicBezTo>
                      <a:pt x="822" y="1086"/>
                      <a:pt x="775" y="1083"/>
                      <a:pt x="728" y="1083"/>
                    </a:cubicBezTo>
                    <a:cubicBezTo>
                      <a:pt x="600" y="1083"/>
                      <a:pt x="466" y="1105"/>
                      <a:pt x="344" y="1139"/>
                    </a:cubicBezTo>
                    <a:cubicBezTo>
                      <a:pt x="202" y="1187"/>
                      <a:pt x="83" y="1306"/>
                      <a:pt x="36" y="1448"/>
                    </a:cubicBezTo>
                    <a:cubicBezTo>
                      <a:pt x="0" y="1555"/>
                      <a:pt x="18" y="1728"/>
                      <a:pt x="89" y="1728"/>
                    </a:cubicBezTo>
                    <a:cubicBezTo>
                      <a:pt x="113" y="1728"/>
                      <a:pt x="143" y="1709"/>
                      <a:pt x="178" y="1661"/>
                    </a:cubicBezTo>
                    <a:cubicBezTo>
                      <a:pt x="365" y="1407"/>
                      <a:pt x="684" y="1371"/>
                      <a:pt x="990" y="1371"/>
                    </a:cubicBezTo>
                    <a:cubicBezTo>
                      <a:pt x="1112" y="1371"/>
                      <a:pt x="1232" y="1377"/>
                      <a:pt x="1340" y="1377"/>
                    </a:cubicBezTo>
                    <a:cubicBezTo>
                      <a:pt x="1981" y="1377"/>
                      <a:pt x="2645" y="1377"/>
                      <a:pt x="3286" y="1353"/>
                    </a:cubicBezTo>
                    <a:cubicBezTo>
                      <a:pt x="3380" y="1353"/>
                      <a:pt x="3404" y="1116"/>
                      <a:pt x="3309" y="1116"/>
                    </a:cubicBezTo>
                    <a:cubicBezTo>
                      <a:pt x="2930" y="1092"/>
                      <a:pt x="2574" y="1092"/>
                      <a:pt x="2194" y="1092"/>
                    </a:cubicBezTo>
                    <a:cubicBezTo>
                      <a:pt x="2147" y="1021"/>
                      <a:pt x="2100" y="973"/>
                      <a:pt x="2052" y="926"/>
                    </a:cubicBezTo>
                    <a:cubicBezTo>
                      <a:pt x="2028" y="879"/>
                      <a:pt x="2028" y="855"/>
                      <a:pt x="2005" y="807"/>
                    </a:cubicBezTo>
                    <a:cubicBezTo>
                      <a:pt x="2005" y="807"/>
                      <a:pt x="2005" y="784"/>
                      <a:pt x="2005" y="784"/>
                    </a:cubicBezTo>
                    <a:cubicBezTo>
                      <a:pt x="2005" y="760"/>
                      <a:pt x="2005" y="736"/>
                      <a:pt x="1981" y="713"/>
                    </a:cubicBezTo>
                    <a:cubicBezTo>
                      <a:pt x="1910" y="499"/>
                      <a:pt x="1886" y="286"/>
                      <a:pt x="1862" y="48"/>
                    </a:cubicBezTo>
                    <a:cubicBezTo>
                      <a:pt x="1862" y="25"/>
                      <a:pt x="1839" y="1"/>
                      <a:pt x="181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39"/>
              <p:cNvSpPr/>
              <p:nvPr/>
            </p:nvSpPr>
            <p:spPr>
              <a:xfrm>
                <a:off x="6033830" y="8965982"/>
                <a:ext cx="42309" cy="67429"/>
              </a:xfrm>
              <a:custGeom>
                <a:avLst/>
                <a:gdLst/>
                <a:ahLst/>
                <a:cxnLst/>
                <a:rect l="l" t="t" r="r" b="b"/>
                <a:pathLst>
                  <a:path w="854" h="1362" extrusionOk="0">
                    <a:moveTo>
                      <a:pt x="110" y="0"/>
                    </a:moveTo>
                    <a:cubicBezTo>
                      <a:pt x="83" y="0"/>
                      <a:pt x="59" y="12"/>
                      <a:pt x="47" y="36"/>
                    </a:cubicBezTo>
                    <a:cubicBezTo>
                      <a:pt x="0" y="107"/>
                      <a:pt x="0" y="178"/>
                      <a:pt x="47" y="226"/>
                    </a:cubicBezTo>
                    <a:lnTo>
                      <a:pt x="356" y="771"/>
                    </a:lnTo>
                    <a:lnTo>
                      <a:pt x="522" y="1056"/>
                    </a:lnTo>
                    <a:cubicBezTo>
                      <a:pt x="569" y="1151"/>
                      <a:pt x="640" y="1269"/>
                      <a:pt x="712" y="1341"/>
                    </a:cubicBezTo>
                    <a:cubicBezTo>
                      <a:pt x="720" y="1356"/>
                      <a:pt x="730" y="1362"/>
                      <a:pt x="742" y="1362"/>
                    </a:cubicBezTo>
                    <a:cubicBezTo>
                      <a:pt x="764" y="1362"/>
                      <a:pt x="791" y="1341"/>
                      <a:pt x="807" y="1341"/>
                    </a:cubicBezTo>
                    <a:cubicBezTo>
                      <a:pt x="854" y="1293"/>
                      <a:pt x="854" y="1246"/>
                      <a:pt x="830" y="1198"/>
                    </a:cubicBezTo>
                    <a:cubicBezTo>
                      <a:pt x="783" y="1080"/>
                      <a:pt x="735" y="985"/>
                      <a:pt x="664" y="890"/>
                    </a:cubicBezTo>
                    <a:lnTo>
                      <a:pt x="522" y="629"/>
                    </a:lnTo>
                    <a:cubicBezTo>
                      <a:pt x="403" y="439"/>
                      <a:pt x="285" y="249"/>
                      <a:pt x="190" y="36"/>
                    </a:cubicBezTo>
                    <a:cubicBezTo>
                      <a:pt x="166" y="12"/>
                      <a:pt x="136" y="0"/>
                      <a:pt x="11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 name="Google Shape;538;p39"/>
            <p:cNvGrpSpPr/>
            <p:nvPr/>
          </p:nvGrpSpPr>
          <p:grpSpPr>
            <a:xfrm>
              <a:off x="6762402" y="3119444"/>
              <a:ext cx="676998" cy="5867134"/>
              <a:chOff x="6762402" y="3119444"/>
              <a:chExt cx="676998" cy="5867134"/>
            </a:xfrm>
          </p:grpSpPr>
          <p:sp>
            <p:nvSpPr>
              <p:cNvPr id="539" name="Google Shape;539;p39"/>
              <p:cNvSpPr/>
              <p:nvPr/>
            </p:nvSpPr>
            <p:spPr>
              <a:xfrm>
                <a:off x="6762402" y="3119444"/>
                <a:ext cx="676998" cy="5867134"/>
              </a:xfrm>
              <a:custGeom>
                <a:avLst/>
                <a:gdLst/>
                <a:ahLst/>
                <a:cxnLst/>
                <a:rect l="l" t="t" r="r" b="b"/>
                <a:pathLst>
                  <a:path w="13665" h="118510" fill="none" extrusionOk="0">
                    <a:moveTo>
                      <a:pt x="3251" y="0"/>
                    </a:moveTo>
                    <a:cubicBezTo>
                      <a:pt x="3251" y="0"/>
                      <a:pt x="1" y="4768"/>
                      <a:pt x="1187" y="12643"/>
                    </a:cubicBezTo>
                    <a:cubicBezTo>
                      <a:pt x="2373" y="20542"/>
                      <a:pt x="6382" y="23436"/>
                      <a:pt x="6809" y="29319"/>
                    </a:cubicBezTo>
                    <a:cubicBezTo>
                      <a:pt x="7259" y="35202"/>
                      <a:pt x="11956" y="41393"/>
                      <a:pt x="10153" y="46090"/>
                    </a:cubicBezTo>
                    <a:cubicBezTo>
                      <a:pt x="8351" y="50763"/>
                      <a:pt x="6785" y="57855"/>
                      <a:pt x="6832" y="61745"/>
                    </a:cubicBezTo>
                    <a:cubicBezTo>
                      <a:pt x="6880" y="65636"/>
                      <a:pt x="13664" y="74507"/>
                      <a:pt x="12359" y="78801"/>
                    </a:cubicBezTo>
                    <a:cubicBezTo>
                      <a:pt x="11055" y="83094"/>
                      <a:pt x="8374" y="93460"/>
                      <a:pt x="8279" y="104229"/>
                    </a:cubicBezTo>
                    <a:cubicBezTo>
                      <a:pt x="8185" y="115022"/>
                      <a:pt x="12976" y="118509"/>
                      <a:pt x="12976" y="118509"/>
                    </a:cubicBezTo>
                  </a:path>
                </a:pathLst>
              </a:custGeom>
              <a:noFill/>
              <a:ln w="14825" cap="flat" cmpd="sng">
                <a:solidFill>
                  <a:schemeClr val="accent5"/>
                </a:solidFill>
                <a:prstDash val="solid"/>
                <a:miter lim="2372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9"/>
              <p:cNvSpPr/>
              <p:nvPr/>
            </p:nvSpPr>
            <p:spPr>
              <a:xfrm>
                <a:off x="6966913" y="8512494"/>
                <a:ext cx="236268" cy="244419"/>
              </a:xfrm>
              <a:custGeom>
                <a:avLst/>
                <a:gdLst/>
                <a:ahLst/>
                <a:cxnLst/>
                <a:rect l="l" t="t" r="r" b="b"/>
                <a:pathLst>
                  <a:path w="4769" h="4937" extrusionOk="0">
                    <a:moveTo>
                      <a:pt x="4631" y="0"/>
                    </a:moveTo>
                    <a:cubicBezTo>
                      <a:pt x="4599" y="0"/>
                      <a:pt x="4569" y="12"/>
                      <a:pt x="4555" y="40"/>
                    </a:cubicBezTo>
                    <a:cubicBezTo>
                      <a:pt x="4531" y="63"/>
                      <a:pt x="4531" y="63"/>
                      <a:pt x="4507" y="87"/>
                    </a:cubicBezTo>
                    <a:cubicBezTo>
                      <a:pt x="4484" y="111"/>
                      <a:pt x="4484" y="135"/>
                      <a:pt x="4460" y="158"/>
                    </a:cubicBezTo>
                    <a:cubicBezTo>
                      <a:pt x="4436" y="182"/>
                      <a:pt x="4389" y="253"/>
                      <a:pt x="4365" y="301"/>
                    </a:cubicBezTo>
                    <a:lnTo>
                      <a:pt x="4270" y="490"/>
                    </a:lnTo>
                    <a:cubicBezTo>
                      <a:pt x="4246" y="490"/>
                      <a:pt x="4246" y="514"/>
                      <a:pt x="4246" y="514"/>
                    </a:cubicBezTo>
                    <a:cubicBezTo>
                      <a:pt x="4234" y="501"/>
                      <a:pt x="4216" y="495"/>
                      <a:pt x="4197" y="495"/>
                    </a:cubicBezTo>
                    <a:cubicBezTo>
                      <a:pt x="4144" y="495"/>
                      <a:pt x="4080" y="539"/>
                      <a:pt x="4080" y="609"/>
                    </a:cubicBezTo>
                    <a:cubicBezTo>
                      <a:pt x="4080" y="965"/>
                      <a:pt x="4009" y="1297"/>
                      <a:pt x="3867" y="1605"/>
                    </a:cubicBezTo>
                    <a:cubicBezTo>
                      <a:pt x="3711" y="1640"/>
                      <a:pt x="3554" y="1662"/>
                      <a:pt x="3389" y="1662"/>
                    </a:cubicBezTo>
                    <a:cubicBezTo>
                      <a:pt x="3328" y="1662"/>
                      <a:pt x="3266" y="1659"/>
                      <a:pt x="3203" y="1653"/>
                    </a:cubicBezTo>
                    <a:cubicBezTo>
                      <a:pt x="3108" y="1653"/>
                      <a:pt x="2989" y="1629"/>
                      <a:pt x="2894" y="1605"/>
                    </a:cubicBezTo>
                    <a:lnTo>
                      <a:pt x="2728" y="1581"/>
                    </a:lnTo>
                    <a:cubicBezTo>
                      <a:pt x="2716" y="1570"/>
                      <a:pt x="2704" y="1564"/>
                      <a:pt x="2693" y="1564"/>
                    </a:cubicBezTo>
                    <a:cubicBezTo>
                      <a:pt x="2681" y="1564"/>
                      <a:pt x="2669" y="1570"/>
                      <a:pt x="2657" y="1581"/>
                    </a:cubicBezTo>
                    <a:cubicBezTo>
                      <a:pt x="2610" y="1581"/>
                      <a:pt x="2586" y="1605"/>
                      <a:pt x="2562" y="1629"/>
                    </a:cubicBezTo>
                    <a:cubicBezTo>
                      <a:pt x="2538" y="1653"/>
                      <a:pt x="2538" y="1676"/>
                      <a:pt x="2538" y="1724"/>
                    </a:cubicBezTo>
                    <a:cubicBezTo>
                      <a:pt x="2633" y="1819"/>
                      <a:pt x="2752" y="1890"/>
                      <a:pt x="2894" y="1914"/>
                    </a:cubicBezTo>
                    <a:cubicBezTo>
                      <a:pt x="3013" y="1937"/>
                      <a:pt x="3131" y="1961"/>
                      <a:pt x="3250" y="1961"/>
                    </a:cubicBezTo>
                    <a:cubicBezTo>
                      <a:pt x="3416" y="1961"/>
                      <a:pt x="3582" y="1937"/>
                      <a:pt x="3724" y="1890"/>
                    </a:cubicBezTo>
                    <a:lnTo>
                      <a:pt x="3724" y="1890"/>
                    </a:lnTo>
                    <a:cubicBezTo>
                      <a:pt x="3464" y="2388"/>
                      <a:pt x="3060" y="2815"/>
                      <a:pt x="2586" y="3100"/>
                    </a:cubicBezTo>
                    <a:cubicBezTo>
                      <a:pt x="2159" y="3361"/>
                      <a:pt x="1661" y="3408"/>
                      <a:pt x="1258" y="3669"/>
                    </a:cubicBezTo>
                    <a:cubicBezTo>
                      <a:pt x="860" y="3902"/>
                      <a:pt x="785" y="4642"/>
                      <a:pt x="194" y="4642"/>
                    </a:cubicBezTo>
                    <a:cubicBezTo>
                      <a:pt x="185" y="4642"/>
                      <a:pt x="176" y="4642"/>
                      <a:pt x="166" y="4641"/>
                    </a:cubicBezTo>
                    <a:cubicBezTo>
                      <a:pt x="95" y="4641"/>
                      <a:pt x="0" y="4784"/>
                      <a:pt x="71" y="4855"/>
                    </a:cubicBezTo>
                    <a:cubicBezTo>
                      <a:pt x="163" y="4910"/>
                      <a:pt x="261" y="4936"/>
                      <a:pt x="356" y="4936"/>
                    </a:cubicBezTo>
                    <a:cubicBezTo>
                      <a:pt x="510" y="4936"/>
                      <a:pt x="657" y="4868"/>
                      <a:pt x="759" y="4736"/>
                    </a:cubicBezTo>
                    <a:cubicBezTo>
                      <a:pt x="997" y="4523"/>
                      <a:pt x="1068" y="4191"/>
                      <a:pt x="1305" y="4001"/>
                    </a:cubicBezTo>
                    <a:cubicBezTo>
                      <a:pt x="1542" y="3835"/>
                      <a:pt x="1803" y="3716"/>
                      <a:pt x="2088" y="3669"/>
                    </a:cubicBezTo>
                    <a:lnTo>
                      <a:pt x="2135" y="3645"/>
                    </a:lnTo>
                    <a:lnTo>
                      <a:pt x="2135" y="3645"/>
                    </a:lnTo>
                    <a:cubicBezTo>
                      <a:pt x="2111" y="3788"/>
                      <a:pt x="2088" y="3930"/>
                      <a:pt x="2088" y="4048"/>
                    </a:cubicBezTo>
                    <a:cubicBezTo>
                      <a:pt x="2064" y="4191"/>
                      <a:pt x="2040" y="4357"/>
                      <a:pt x="2040" y="4475"/>
                    </a:cubicBezTo>
                    <a:cubicBezTo>
                      <a:pt x="2017" y="4594"/>
                      <a:pt x="2017" y="4736"/>
                      <a:pt x="2040" y="4855"/>
                    </a:cubicBezTo>
                    <a:cubicBezTo>
                      <a:pt x="2040" y="4879"/>
                      <a:pt x="2088" y="4879"/>
                      <a:pt x="2111" y="4902"/>
                    </a:cubicBezTo>
                    <a:cubicBezTo>
                      <a:pt x="2254" y="4902"/>
                      <a:pt x="2277" y="4689"/>
                      <a:pt x="2277" y="4594"/>
                    </a:cubicBezTo>
                    <a:lnTo>
                      <a:pt x="2301" y="4452"/>
                    </a:lnTo>
                    <a:cubicBezTo>
                      <a:pt x="2301" y="4333"/>
                      <a:pt x="2325" y="4215"/>
                      <a:pt x="2325" y="4096"/>
                    </a:cubicBezTo>
                    <a:cubicBezTo>
                      <a:pt x="2349" y="3906"/>
                      <a:pt x="2372" y="3716"/>
                      <a:pt x="2372" y="3550"/>
                    </a:cubicBezTo>
                    <a:cubicBezTo>
                      <a:pt x="2538" y="3479"/>
                      <a:pt x="2681" y="3408"/>
                      <a:pt x="2799" y="3313"/>
                    </a:cubicBezTo>
                    <a:cubicBezTo>
                      <a:pt x="2894" y="3266"/>
                      <a:pt x="2965" y="3195"/>
                      <a:pt x="3060" y="3123"/>
                    </a:cubicBezTo>
                    <a:lnTo>
                      <a:pt x="3060" y="3123"/>
                    </a:lnTo>
                    <a:cubicBezTo>
                      <a:pt x="3037" y="3242"/>
                      <a:pt x="3037" y="3337"/>
                      <a:pt x="3060" y="3455"/>
                    </a:cubicBezTo>
                    <a:cubicBezTo>
                      <a:pt x="3084" y="3598"/>
                      <a:pt x="3155" y="3740"/>
                      <a:pt x="3274" y="3859"/>
                    </a:cubicBezTo>
                    <a:cubicBezTo>
                      <a:pt x="3274" y="3859"/>
                      <a:pt x="3297" y="3882"/>
                      <a:pt x="3321" y="3882"/>
                    </a:cubicBezTo>
                    <a:lnTo>
                      <a:pt x="3369" y="3882"/>
                    </a:lnTo>
                    <a:cubicBezTo>
                      <a:pt x="3392" y="3859"/>
                      <a:pt x="3440" y="3811"/>
                      <a:pt x="3416" y="3764"/>
                    </a:cubicBezTo>
                    <a:cubicBezTo>
                      <a:pt x="3416" y="3740"/>
                      <a:pt x="3416" y="3716"/>
                      <a:pt x="3392" y="3693"/>
                    </a:cubicBezTo>
                    <a:lnTo>
                      <a:pt x="3369" y="3645"/>
                    </a:lnTo>
                    <a:lnTo>
                      <a:pt x="3321" y="3550"/>
                    </a:lnTo>
                    <a:cubicBezTo>
                      <a:pt x="3297" y="3503"/>
                      <a:pt x="3274" y="3455"/>
                      <a:pt x="3250" y="3384"/>
                    </a:cubicBezTo>
                    <a:cubicBezTo>
                      <a:pt x="3226" y="3266"/>
                      <a:pt x="3226" y="3147"/>
                      <a:pt x="3250" y="3028"/>
                    </a:cubicBezTo>
                    <a:cubicBezTo>
                      <a:pt x="3250" y="3005"/>
                      <a:pt x="3250" y="2981"/>
                      <a:pt x="3250" y="2981"/>
                    </a:cubicBezTo>
                    <a:cubicBezTo>
                      <a:pt x="3819" y="2435"/>
                      <a:pt x="4175" y="1700"/>
                      <a:pt x="4246" y="894"/>
                    </a:cubicBezTo>
                    <a:cubicBezTo>
                      <a:pt x="4317" y="846"/>
                      <a:pt x="4389" y="775"/>
                      <a:pt x="4436" y="704"/>
                    </a:cubicBezTo>
                    <a:lnTo>
                      <a:pt x="4578" y="538"/>
                    </a:lnTo>
                    <a:cubicBezTo>
                      <a:pt x="4626" y="490"/>
                      <a:pt x="4650" y="443"/>
                      <a:pt x="4673" y="395"/>
                    </a:cubicBezTo>
                    <a:cubicBezTo>
                      <a:pt x="4697" y="372"/>
                      <a:pt x="4721" y="348"/>
                      <a:pt x="4744" y="324"/>
                    </a:cubicBezTo>
                    <a:lnTo>
                      <a:pt x="4744" y="277"/>
                    </a:lnTo>
                    <a:cubicBezTo>
                      <a:pt x="4768" y="229"/>
                      <a:pt x="4768" y="158"/>
                      <a:pt x="4768" y="111"/>
                    </a:cubicBezTo>
                    <a:cubicBezTo>
                      <a:pt x="4768" y="63"/>
                      <a:pt x="4744" y="16"/>
                      <a:pt x="4697" y="16"/>
                    </a:cubicBezTo>
                    <a:cubicBezTo>
                      <a:pt x="4677" y="6"/>
                      <a:pt x="4654" y="0"/>
                      <a:pt x="463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39"/>
              <p:cNvSpPr/>
              <p:nvPr/>
            </p:nvSpPr>
            <p:spPr>
              <a:xfrm>
                <a:off x="7208532" y="8624232"/>
                <a:ext cx="184992" cy="108025"/>
              </a:xfrm>
              <a:custGeom>
                <a:avLst/>
                <a:gdLst/>
                <a:ahLst/>
                <a:cxnLst/>
                <a:rect l="l" t="t" r="r" b="b"/>
                <a:pathLst>
                  <a:path w="3734" h="2182" extrusionOk="0">
                    <a:moveTo>
                      <a:pt x="129" y="0"/>
                    </a:moveTo>
                    <a:cubicBezTo>
                      <a:pt x="25" y="0"/>
                      <a:pt x="0" y="211"/>
                      <a:pt x="105" y="273"/>
                    </a:cubicBezTo>
                    <a:cubicBezTo>
                      <a:pt x="508" y="487"/>
                      <a:pt x="959" y="677"/>
                      <a:pt x="1409" y="819"/>
                    </a:cubicBezTo>
                    <a:cubicBezTo>
                      <a:pt x="1457" y="890"/>
                      <a:pt x="1480" y="961"/>
                      <a:pt x="1528" y="1032"/>
                    </a:cubicBezTo>
                    <a:lnTo>
                      <a:pt x="1623" y="1246"/>
                    </a:lnTo>
                    <a:cubicBezTo>
                      <a:pt x="1694" y="1364"/>
                      <a:pt x="1765" y="1483"/>
                      <a:pt x="1813" y="1602"/>
                    </a:cubicBezTo>
                    <a:cubicBezTo>
                      <a:pt x="1884" y="1720"/>
                      <a:pt x="2002" y="1886"/>
                      <a:pt x="2097" y="2029"/>
                    </a:cubicBezTo>
                    <a:cubicBezTo>
                      <a:pt x="2117" y="2089"/>
                      <a:pt x="2154" y="2182"/>
                      <a:pt x="2221" y="2182"/>
                    </a:cubicBezTo>
                    <a:cubicBezTo>
                      <a:pt x="2234" y="2182"/>
                      <a:pt x="2248" y="2179"/>
                      <a:pt x="2263" y="2171"/>
                    </a:cubicBezTo>
                    <a:cubicBezTo>
                      <a:pt x="2334" y="2124"/>
                      <a:pt x="2311" y="1981"/>
                      <a:pt x="2287" y="1910"/>
                    </a:cubicBezTo>
                    <a:cubicBezTo>
                      <a:pt x="2145" y="1625"/>
                      <a:pt x="2002" y="1364"/>
                      <a:pt x="1860" y="1104"/>
                    </a:cubicBezTo>
                    <a:cubicBezTo>
                      <a:pt x="1813" y="1032"/>
                      <a:pt x="1765" y="985"/>
                      <a:pt x="1741" y="914"/>
                    </a:cubicBezTo>
                    <a:lnTo>
                      <a:pt x="1741" y="914"/>
                    </a:lnTo>
                    <a:lnTo>
                      <a:pt x="1813" y="938"/>
                    </a:lnTo>
                    <a:cubicBezTo>
                      <a:pt x="2097" y="1009"/>
                      <a:pt x="2382" y="1056"/>
                      <a:pt x="2690" y="1104"/>
                    </a:cubicBezTo>
                    <a:cubicBezTo>
                      <a:pt x="2975" y="1151"/>
                      <a:pt x="3260" y="1175"/>
                      <a:pt x="3568" y="1175"/>
                    </a:cubicBezTo>
                    <a:cubicBezTo>
                      <a:pt x="3734" y="1151"/>
                      <a:pt x="3639" y="866"/>
                      <a:pt x="3497" y="843"/>
                    </a:cubicBezTo>
                    <a:cubicBezTo>
                      <a:pt x="3212" y="819"/>
                      <a:pt x="2904" y="819"/>
                      <a:pt x="2619" y="771"/>
                    </a:cubicBezTo>
                    <a:cubicBezTo>
                      <a:pt x="2334" y="724"/>
                      <a:pt x="2050" y="677"/>
                      <a:pt x="1765" y="605"/>
                    </a:cubicBezTo>
                    <a:cubicBezTo>
                      <a:pt x="1220" y="463"/>
                      <a:pt x="698" y="250"/>
                      <a:pt x="176" y="12"/>
                    </a:cubicBezTo>
                    <a:cubicBezTo>
                      <a:pt x="159" y="4"/>
                      <a:pt x="144" y="0"/>
                      <a:pt x="12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39"/>
              <p:cNvSpPr/>
              <p:nvPr/>
            </p:nvSpPr>
            <p:spPr>
              <a:xfrm>
                <a:off x="7273631" y="8816222"/>
                <a:ext cx="141047" cy="32972"/>
              </a:xfrm>
              <a:custGeom>
                <a:avLst/>
                <a:gdLst/>
                <a:ahLst/>
                <a:cxnLst/>
                <a:rect l="l" t="t" r="r" b="b"/>
                <a:pathLst>
                  <a:path w="2847" h="666" extrusionOk="0">
                    <a:moveTo>
                      <a:pt x="143" y="1"/>
                    </a:moveTo>
                    <a:cubicBezTo>
                      <a:pt x="24" y="1"/>
                      <a:pt x="0" y="238"/>
                      <a:pt x="119" y="262"/>
                    </a:cubicBezTo>
                    <a:cubicBezTo>
                      <a:pt x="546" y="380"/>
                      <a:pt x="997" y="428"/>
                      <a:pt x="1424" y="475"/>
                    </a:cubicBezTo>
                    <a:lnTo>
                      <a:pt x="2040" y="570"/>
                    </a:lnTo>
                    <a:cubicBezTo>
                      <a:pt x="2254" y="618"/>
                      <a:pt x="2467" y="641"/>
                      <a:pt x="2705" y="665"/>
                    </a:cubicBezTo>
                    <a:cubicBezTo>
                      <a:pt x="2847" y="641"/>
                      <a:pt x="2799" y="404"/>
                      <a:pt x="2681" y="380"/>
                    </a:cubicBezTo>
                    <a:cubicBezTo>
                      <a:pt x="2467" y="333"/>
                      <a:pt x="2278" y="286"/>
                      <a:pt x="2064" y="262"/>
                    </a:cubicBezTo>
                    <a:lnTo>
                      <a:pt x="1447" y="167"/>
                    </a:lnTo>
                    <a:cubicBezTo>
                      <a:pt x="1020" y="119"/>
                      <a:pt x="593" y="25"/>
                      <a:pt x="14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39"/>
              <p:cNvSpPr/>
              <p:nvPr/>
            </p:nvSpPr>
            <p:spPr>
              <a:xfrm>
                <a:off x="7224286" y="8820876"/>
                <a:ext cx="21204" cy="59161"/>
              </a:xfrm>
              <a:custGeom>
                <a:avLst/>
                <a:gdLst/>
                <a:ahLst/>
                <a:cxnLst/>
                <a:rect l="l" t="t" r="r" b="b"/>
                <a:pathLst>
                  <a:path w="428" h="1195" extrusionOk="0">
                    <a:moveTo>
                      <a:pt x="276" y="1"/>
                    </a:moveTo>
                    <a:cubicBezTo>
                      <a:pt x="240" y="1"/>
                      <a:pt x="205" y="27"/>
                      <a:pt x="190" y="73"/>
                    </a:cubicBezTo>
                    <a:lnTo>
                      <a:pt x="71" y="500"/>
                    </a:lnTo>
                    <a:cubicBezTo>
                      <a:pt x="48" y="547"/>
                      <a:pt x="48" y="619"/>
                      <a:pt x="24" y="690"/>
                    </a:cubicBezTo>
                    <a:cubicBezTo>
                      <a:pt x="24" y="713"/>
                      <a:pt x="24" y="761"/>
                      <a:pt x="0" y="785"/>
                    </a:cubicBezTo>
                    <a:cubicBezTo>
                      <a:pt x="0" y="879"/>
                      <a:pt x="0" y="974"/>
                      <a:pt x="0" y="1069"/>
                    </a:cubicBezTo>
                    <a:cubicBezTo>
                      <a:pt x="0" y="1117"/>
                      <a:pt x="24" y="1164"/>
                      <a:pt x="71" y="1188"/>
                    </a:cubicBezTo>
                    <a:cubicBezTo>
                      <a:pt x="80" y="1192"/>
                      <a:pt x="89" y="1194"/>
                      <a:pt x="96" y="1194"/>
                    </a:cubicBezTo>
                    <a:cubicBezTo>
                      <a:pt x="129" y="1194"/>
                      <a:pt x="152" y="1160"/>
                      <a:pt x="190" y="1140"/>
                    </a:cubicBezTo>
                    <a:cubicBezTo>
                      <a:pt x="285" y="998"/>
                      <a:pt x="332" y="808"/>
                      <a:pt x="356" y="642"/>
                    </a:cubicBezTo>
                    <a:lnTo>
                      <a:pt x="427" y="192"/>
                    </a:lnTo>
                    <a:cubicBezTo>
                      <a:pt x="427" y="120"/>
                      <a:pt x="403" y="49"/>
                      <a:pt x="332" y="25"/>
                    </a:cubicBezTo>
                    <a:cubicBezTo>
                      <a:pt x="315" y="9"/>
                      <a:pt x="296" y="1"/>
                      <a:pt x="27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4" name="Google Shape;544;p39"/>
            <p:cNvSpPr/>
            <p:nvPr/>
          </p:nvSpPr>
          <p:spPr>
            <a:xfrm>
              <a:off x="7137290" y="2192861"/>
              <a:ext cx="1409137" cy="2971193"/>
            </a:xfrm>
            <a:custGeom>
              <a:avLst/>
              <a:gdLst/>
              <a:ahLst/>
              <a:cxnLst/>
              <a:rect l="l" t="t" r="r" b="b"/>
              <a:pathLst>
                <a:path w="28443" h="60015" fill="none" extrusionOk="0">
                  <a:moveTo>
                    <a:pt x="1" y="9275"/>
                  </a:moveTo>
                  <a:cubicBezTo>
                    <a:pt x="1" y="9275"/>
                    <a:pt x="6785" y="0"/>
                    <a:pt x="11102" y="6452"/>
                  </a:cubicBezTo>
                  <a:cubicBezTo>
                    <a:pt x="15443" y="12881"/>
                    <a:pt x="12170" y="26212"/>
                    <a:pt x="14067" y="31003"/>
                  </a:cubicBezTo>
                  <a:cubicBezTo>
                    <a:pt x="15965" y="35771"/>
                    <a:pt x="21065" y="40468"/>
                    <a:pt x="21065" y="40468"/>
                  </a:cubicBezTo>
                  <a:cubicBezTo>
                    <a:pt x="21065" y="40468"/>
                    <a:pt x="24742" y="44026"/>
                    <a:pt x="26449" y="50241"/>
                  </a:cubicBezTo>
                  <a:cubicBezTo>
                    <a:pt x="28134" y="56432"/>
                    <a:pt x="28442" y="60014"/>
                    <a:pt x="28442" y="60014"/>
                  </a:cubicBezTo>
                </a:path>
              </a:pathLst>
            </a:custGeom>
            <a:noFill/>
            <a:ln w="7700" cap="flat" cmpd="sng">
              <a:solidFill>
                <a:schemeClr val="lt2"/>
              </a:solidFill>
              <a:prstDash val="solid"/>
              <a:miter lim="2372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39"/>
            <p:cNvSpPr/>
            <p:nvPr/>
          </p:nvSpPr>
          <p:spPr>
            <a:xfrm>
              <a:off x="5720028" y="2138848"/>
              <a:ext cx="1183471" cy="731671"/>
            </a:xfrm>
            <a:custGeom>
              <a:avLst/>
              <a:gdLst/>
              <a:ahLst/>
              <a:cxnLst/>
              <a:rect l="l" t="t" r="r" b="b"/>
              <a:pathLst>
                <a:path w="23888" h="14779" fill="none" extrusionOk="0">
                  <a:moveTo>
                    <a:pt x="1" y="4246"/>
                  </a:moveTo>
                  <a:cubicBezTo>
                    <a:pt x="3630" y="0"/>
                    <a:pt x="7852" y="4460"/>
                    <a:pt x="14755" y="9607"/>
                  </a:cubicBezTo>
                  <a:cubicBezTo>
                    <a:pt x="21658" y="14778"/>
                    <a:pt x="22962" y="11718"/>
                    <a:pt x="23887" y="11718"/>
                  </a:cubicBezTo>
                </a:path>
              </a:pathLst>
            </a:custGeom>
            <a:noFill/>
            <a:ln w="7700" cap="flat" cmpd="sng">
              <a:solidFill>
                <a:schemeClr val="lt2"/>
              </a:solidFill>
              <a:prstDash val="solid"/>
              <a:miter lim="2372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39"/>
            <p:cNvSpPr/>
            <p:nvPr/>
          </p:nvSpPr>
          <p:spPr>
            <a:xfrm>
              <a:off x="4790462" y="2398367"/>
              <a:ext cx="2113037" cy="2867821"/>
            </a:xfrm>
            <a:custGeom>
              <a:avLst/>
              <a:gdLst/>
              <a:ahLst/>
              <a:cxnLst/>
              <a:rect l="l" t="t" r="r" b="b"/>
              <a:pathLst>
                <a:path w="42651" h="57927" fill="none" extrusionOk="0">
                  <a:moveTo>
                    <a:pt x="380" y="57927"/>
                  </a:moveTo>
                  <a:cubicBezTo>
                    <a:pt x="0" y="55650"/>
                    <a:pt x="2373" y="54297"/>
                    <a:pt x="4365" y="52115"/>
                  </a:cubicBezTo>
                  <a:cubicBezTo>
                    <a:pt x="6334" y="49933"/>
                    <a:pt x="8184" y="38998"/>
                    <a:pt x="9607" y="34396"/>
                  </a:cubicBezTo>
                  <a:cubicBezTo>
                    <a:pt x="11031" y="29818"/>
                    <a:pt x="13426" y="27991"/>
                    <a:pt x="15965" y="23057"/>
                  </a:cubicBezTo>
                  <a:cubicBezTo>
                    <a:pt x="18479" y="18147"/>
                    <a:pt x="17008" y="15585"/>
                    <a:pt x="16890" y="9204"/>
                  </a:cubicBezTo>
                  <a:cubicBezTo>
                    <a:pt x="16747" y="2823"/>
                    <a:pt x="19143" y="1258"/>
                    <a:pt x="24338" y="3843"/>
                  </a:cubicBezTo>
                  <a:cubicBezTo>
                    <a:pt x="29509" y="6453"/>
                    <a:pt x="32190" y="3369"/>
                    <a:pt x="32023" y="3843"/>
                  </a:cubicBezTo>
                  <a:cubicBezTo>
                    <a:pt x="32023" y="3843"/>
                    <a:pt x="36341" y="0"/>
                    <a:pt x="39496" y="2657"/>
                  </a:cubicBezTo>
                  <a:lnTo>
                    <a:pt x="42650" y="5338"/>
                  </a:lnTo>
                </a:path>
              </a:pathLst>
            </a:custGeom>
            <a:noFill/>
            <a:ln w="7700" cap="flat" cmpd="sng">
              <a:solidFill>
                <a:schemeClr val="lt2"/>
              </a:solidFill>
              <a:prstDash val="solid"/>
              <a:miter lim="2372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9"/>
            <p:cNvSpPr/>
            <p:nvPr/>
          </p:nvSpPr>
          <p:spPr>
            <a:xfrm>
              <a:off x="6631956" y="3067904"/>
              <a:ext cx="747497" cy="5322254"/>
            </a:xfrm>
            <a:custGeom>
              <a:avLst/>
              <a:gdLst/>
              <a:ahLst/>
              <a:cxnLst/>
              <a:rect l="l" t="t" r="r" b="b"/>
              <a:pathLst>
                <a:path w="15088" h="107504" fill="none" extrusionOk="0">
                  <a:moveTo>
                    <a:pt x="7829" y="0"/>
                  </a:moveTo>
                  <a:cubicBezTo>
                    <a:pt x="7829" y="0"/>
                    <a:pt x="11292" y="12762"/>
                    <a:pt x="10201" y="20234"/>
                  </a:cubicBezTo>
                  <a:cubicBezTo>
                    <a:pt x="9086" y="27706"/>
                    <a:pt x="1" y="33114"/>
                    <a:pt x="1021" y="38238"/>
                  </a:cubicBezTo>
                  <a:cubicBezTo>
                    <a:pt x="2065" y="43362"/>
                    <a:pt x="10652" y="49790"/>
                    <a:pt x="10414" y="59943"/>
                  </a:cubicBezTo>
                  <a:cubicBezTo>
                    <a:pt x="10177" y="70119"/>
                    <a:pt x="15087" y="65849"/>
                    <a:pt x="13095" y="79418"/>
                  </a:cubicBezTo>
                  <a:cubicBezTo>
                    <a:pt x="11102" y="92986"/>
                    <a:pt x="9798" y="103565"/>
                    <a:pt x="11150" y="107503"/>
                  </a:cubicBezTo>
                </a:path>
              </a:pathLst>
            </a:custGeom>
            <a:noFill/>
            <a:ln w="7700" cap="flat" cmpd="sng">
              <a:solidFill>
                <a:schemeClr val="lt2"/>
              </a:solidFill>
              <a:prstDash val="solid"/>
              <a:miter lim="2372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8" name="Google Shape;548;p39"/>
            <p:cNvGrpSpPr/>
            <p:nvPr/>
          </p:nvGrpSpPr>
          <p:grpSpPr>
            <a:xfrm>
              <a:off x="7087946" y="2196376"/>
              <a:ext cx="1653828" cy="3180310"/>
              <a:chOff x="7087946" y="2196376"/>
              <a:chExt cx="1653828" cy="3180310"/>
            </a:xfrm>
          </p:grpSpPr>
          <p:sp>
            <p:nvSpPr>
              <p:cNvPr id="549" name="Google Shape;549;p39"/>
              <p:cNvSpPr/>
              <p:nvPr/>
            </p:nvSpPr>
            <p:spPr>
              <a:xfrm>
                <a:off x="7087946" y="2196376"/>
                <a:ext cx="1451397" cy="3029909"/>
              </a:xfrm>
              <a:custGeom>
                <a:avLst/>
                <a:gdLst/>
                <a:ahLst/>
                <a:cxnLst/>
                <a:rect l="l" t="t" r="r" b="b"/>
                <a:pathLst>
                  <a:path w="29296" h="61201" fill="none" extrusionOk="0">
                    <a:moveTo>
                      <a:pt x="1" y="9607"/>
                    </a:moveTo>
                    <a:cubicBezTo>
                      <a:pt x="1" y="9607"/>
                      <a:pt x="2230" y="0"/>
                      <a:pt x="6405" y="1329"/>
                    </a:cubicBezTo>
                    <a:cubicBezTo>
                      <a:pt x="10580" y="2681"/>
                      <a:pt x="9370" y="11719"/>
                      <a:pt x="11363" y="15300"/>
                    </a:cubicBezTo>
                    <a:cubicBezTo>
                      <a:pt x="13355" y="18906"/>
                      <a:pt x="16415" y="19807"/>
                      <a:pt x="16961" y="24219"/>
                    </a:cubicBezTo>
                    <a:cubicBezTo>
                      <a:pt x="17483" y="28655"/>
                      <a:pt x="16131" y="35890"/>
                      <a:pt x="20068" y="41227"/>
                    </a:cubicBezTo>
                    <a:cubicBezTo>
                      <a:pt x="23982" y="46564"/>
                      <a:pt x="29296" y="56053"/>
                      <a:pt x="28371" y="61200"/>
                    </a:cubicBezTo>
                  </a:path>
                </a:pathLst>
              </a:custGeom>
              <a:noFill/>
              <a:ln w="7700" cap="flat" cmpd="sng">
                <a:solidFill>
                  <a:schemeClr val="lt2"/>
                </a:solidFill>
                <a:prstDash val="solid"/>
                <a:miter lim="2372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9"/>
              <p:cNvSpPr/>
              <p:nvPr/>
            </p:nvSpPr>
            <p:spPr>
              <a:xfrm>
                <a:off x="8392400" y="5119396"/>
                <a:ext cx="349374" cy="257290"/>
              </a:xfrm>
              <a:custGeom>
                <a:avLst/>
                <a:gdLst/>
                <a:ahLst/>
                <a:cxnLst/>
                <a:rect l="l" t="t" r="r" b="b"/>
                <a:pathLst>
                  <a:path w="7052" h="5197" extrusionOk="0">
                    <a:moveTo>
                      <a:pt x="3159" y="1220"/>
                    </a:moveTo>
                    <a:lnTo>
                      <a:pt x="3159" y="1220"/>
                    </a:lnTo>
                    <a:cubicBezTo>
                      <a:pt x="3158" y="1221"/>
                      <a:pt x="3157" y="1222"/>
                      <a:pt x="3155" y="1223"/>
                    </a:cubicBezTo>
                    <a:cubicBezTo>
                      <a:pt x="3108" y="1270"/>
                      <a:pt x="3108" y="1318"/>
                      <a:pt x="3108" y="1365"/>
                    </a:cubicBezTo>
                    <a:cubicBezTo>
                      <a:pt x="3084" y="1318"/>
                      <a:pt x="3084" y="1294"/>
                      <a:pt x="3061" y="1247"/>
                    </a:cubicBezTo>
                    <a:lnTo>
                      <a:pt x="3108" y="1247"/>
                    </a:lnTo>
                    <a:cubicBezTo>
                      <a:pt x="3125" y="1238"/>
                      <a:pt x="3142" y="1229"/>
                      <a:pt x="3159" y="1220"/>
                    </a:cubicBezTo>
                    <a:close/>
                    <a:moveTo>
                      <a:pt x="6965" y="1"/>
                    </a:moveTo>
                    <a:cubicBezTo>
                      <a:pt x="6953" y="1"/>
                      <a:pt x="6940" y="4"/>
                      <a:pt x="6927" y="13"/>
                    </a:cubicBezTo>
                    <a:cubicBezTo>
                      <a:pt x="6381" y="298"/>
                      <a:pt x="5788" y="464"/>
                      <a:pt x="5195" y="488"/>
                    </a:cubicBezTo>
                    <a:cubicBezTo>
                      <a:pt x="5184" y="476"/>
                      <a:pt x="5172" y="470"/>
                      <a:pt x="5160" y="470"/>
                    </a:cubicBezTo>
                    <a:cubicBezTo>
                      <a:pt x="5148" y="470"/>
                      <a:pt x="5136" y="476"/>
                      <a:pt x="5124" y="488"/>
                    </a:cubicBezTo>
                    <a:lnTo>
                      <a:pt x="4887" y="488"/>
                    </a:lnTo>
                    <a:cubicBezTo>
                      <a:pt x="4555" y="488"/>
                      <a:pt x="4199" y="535"/>
                      <a:pt x="3867" y="582"/>
                    </a:cubicBezTo>
                    <a:cubicBezTo>
                      <a:pt x="3559" y="630"/>
                      <a:pt x="3250" y="749"/>
                      <a:pt x="3013" y="938"/>
                    </a:cubicBezTo>
                    <a:cubicBezTo>
                      <a:pt x="2989" y="962"/>
                      <a:pt x="2966" y="986"/>
                      <a:pt x="2966" y="1033"/>
                    </a:cubicBezTo>
                    <a:cubicBezTo>
                      <a:pt x="2958" y="1012"/>
                      <a:pt x="2947" y="1003"/>
                      <a:pt x="2934" y="1003"/>
                    </a:cubicBezTo>
                    <a:cubicBezTo>
                      <a:pt x="2903" y="1003"/>
                      <a:pt x="2864" y="1048"/>
                      <a:pt x="2847" y="1081"/>
                    </a:cubicBezTo>
                    <a:cubicBezTo>
                      <a:pt x="2278" y="1294"/>
                      <a:pt x="1969" y="1935"/>
                      <a:pt x="1614" y="2385"/>
                    </a:cubicBezTo>
                    <a:cubicBezTo>
                      <a:pt x="1400" y="2670"/>
                      <a:pt x="1163" y="2931"/>
                      <a:pt x="902" y="3192"/>
                    </a:cubicBezTo>
                    <a:cubicBezTo>
                      <a:pt x="760" y="3310"/>
                      <a:pt x="594" y="3429"/>
                      <a:pt x="428" y="3571"/>
                    </a:cubicBezTo>
                    <a:lnTo>
                      <a:pt x="238" y="3714"/>
                    </a:lnTo>
                    <a:cubicBezTo>
                      <a:pt x="190" y="3737"/>
                      <a:pt x="167" y="3785"/>
                      <a:pt x="119" y="3832"/>
                    </a:cubicBezTo>
                    <a:cubicBezTo>
                      <a:pt x="72" y="3880"/>
                      <a:pt x="48" y="3927"/>
                      <a:pt x="24" y="3998"/>
                    </a:cubicBezTo>
                    <a:cubicBezTo>
                      <a:pt x="1" y="4046"/>
                      <a:pt x="1" y="4141"/>
                      <a:pt x="95" y="4141"/>
                    </a:cubicBezTo>
                    <a:cubicBezTo>
                      <a:pt x="167" y="4141"/>
                      <a:pt x="262" y="4117"/>
                      <a:pt x="356" y="4069"/>
                    </a:cubicBezTo>
                    <a:cubicBezTo>
                      <a:pt x="428" y="4022"/>
                      <a:pt x="475" y="3975"/>
                      <a:pt x="546" y="3903"/>
                    </a:cubicBezTo>
                    <a:cubicBezTo>
                      <a:pt x="689" y="3809"/>
                      <a:pt x="807" y="3690"/>
                      <a:pt x="926" y="3571"/>
                    </a:cubicBezTo>
                    <a:lnTo>
                      <a:pt x="926" y="3761"/>
                    </a:lnTo>
                    <a:lnTo>
                      <a:pt x="926" y="3975"/>
                    </a:lnTo>
                    <a:cubicBezTo>
                      <a:pt x="926" y="4117"/>
                      <a:pt x="902" y="4259"/>
                      <a:pt x="878" y="4425"/>
                    </a:cubicBezTo>
                    <a:cubicBezTo>
                      <a:pt x="855" y="4544"/>
                      <a:pt x="831" y="4686"/>
                      <a:pt x="783" y="4828"/>
                    </a:cubicBezTo>
                    <a:cubicBezTo>
                      <a:pt x="760" y="4876"/>
                      <a:pt x="760" y="4947"/>
                      <a:pt x="760" y="5018"/>
                    </a:cubicBezTo>
                    <a:cubicBezTo>
                      <a:pt x="760" y="5066"/>
                      <a:pt x="760" y="5113"/>
                      <a:pt x="783" y="5161"/>
                    </a:cubicBezTo>
                    <a:cubicBezTo>
                      <a:pt x="792" y="5187"/>
                      <a:pt x="807" y="5197"/>
                      <a:pt x="825" y="5197"/>
                    </a:cubicBezTo>
                    <a:cubicBezTo>
                      <a:pt x="856" y="5197"/>
                      <a:pt x="896" y="5167"/>
                      <a:pt x="926" y="5137"/>
                    </a:cubicBezTo>
                    <a:cubicBezTo>
                      <a:pt x="926" y="5113"/>
                      <a:pt x="926" y="5113"/>
                      <a:pt x="926" y="5089"/>
                    </a:cubicBezTo>
                    <a:cubicBezTo>
                      <a:pt x="926" y="5119"/>
                      <a:pt x="935" y="5139"/>
                      <a:pt x="942" y="5139"/>
                    </a:cubicBezTo>
                    <a:cubicBezTo>
                      <a:pt x="946" y="5139"/>
                      <a:pt x="949" y="5131"/>
                      <a:pt x="949" y="5113"/>
                    </a:cubicBezTo>
                    <a:cubicBezTo>
                      <a:pt x="973" y="5089"/>
                      <a:pt x="997" y="5042"/>
                      <a:pt x="1021" y="5018"/>
                    </a:cubicBezTo>
                    <a:cubicBezTo>
                      <a:pt x="1044" y="4947"/>
                      <a:pt x="1044" y="4876"/>
                      <a:pt x="1068" y="4805"/>
                    </a:cubicBezTo>
                    <a:cubicBezTo>
                      <a:pt x="1115" y="4662"/>
                      <a:pt x="1139" y="4544"/>
                      <a:pt x="1139" y="4402"/>
                    </a:cubicBezTo>
                    <a:cubicBezTo>
                      <a:pt x="1163" y="4259"/>
                      <a:pt x="1187" y="4117"/>
                      <a:pt x="1187" y="3975"/>
                    </a:cubicBezTo>
                    <a:cubicBezTo>
                      <a:pt x="1187" y="3785"/>
                      <a:pt x="1187" y="3595"/>
                      <a:pt x="1139" y="3429"/>
                    </a:cubicBezTo>
                    <a:cubicBezTo>
                      <a:pt x="1115" y="3405"/>
                      <a:pt x="1115" y="3382"/>
                      <a:pt x="1115" y="3382"/>
                    </a:cubicBezTo>
                    <a:cubicBezTo>
                      <a:pt x="1282" y="3215"/>
                      <a:pt x="1448" y="3026"/>
                      <a:pt x="1590" y="2860"/>
                    </a:cubicBezTo>
                    <a:cubicBezTo>
                      <a:pt x="1803" y="2599"/>
                      <a:pt x="1993" y="2338"/>
                      <a:pt x="2159" y="2077"/>
                    </a:cubicBezTo>
                    <a:cubicBezTo>
                      <a:pt x="2325" y="1769"/>
                      <a:pt x="2562" y="1508"/>
                      <a:pt x="2871" y="1318"/>
                    </a:cubicBezTo>
                    <a:cubicBezTo>
                      <a:pt x="3013" y="1674"/>
                      <a:pt x="3108" y="2029"/>
                      <a:pt x="3203" y="2409"/>
                    </a:cubicBezTo>
                    <a:cubicBezTo>
                      <a:pt x="3250" y="2622"/>
                      <a:pt x="3274" y="2836"/>
                      <a:pt x="3298" y="3049"/>
                    </a:cubicBezTo>
                    <a:cubicBezTo>
                      <a:pt x="3274" y="3215"/>
                      <a:pt x="3179" y="3382"/>
                      <a:pt x="3037" y="3500"/>
                    </a:cubicBezTo>
                    <a:cubicBezTo>
                      <a:pt x="3013" y="3524"/>
                      <a:pt x="2989" y="3595"/>
                      <a:pt x="3037" y="3619"/>
                    </a:cubicBezTo>
                    <a:cubicBezTo>
                      <a:pt x="3084" y="3642"/>
                      <a:pt x="3130" y="3653"/>
                      <a:pt x="3173" y="3653"/>
                    </a:cubicBezTo>
                    <a:cubicBezTo>
                      <a:pt x="3345" y="3653"/>
                      <a:pt x="3478" y="3486"/>
                      <a:pt x="3535" y="3334"/>
                    </a:cubicBezTo>
                    <a:cubicBezTo>
                      <a:pt x="3559" y="3073"/>
                      <a:pt x="3559" y="2836"/>
                      <a:pt x="3488" y="2599"/>
                    </a:cubicBezTo>
                    <a:cubicBezTo>
                      <a:pt x="3440" y="2338"/>
                      <a:pt x="3369" y="2077"/>
                      <a:pt x="3298" y="1840"/>
                    </a:cubicBezTo>
                    <a:cubicBezTo>
                      <a:pt x="3258" y="1761"/>
                      <a:pt x="3235" y="1682"/>
                      <a:pt x="3201" y="1603"/>
                    </a:cubicBezTo>
                    <a:lnTo>
                      <a:pt x="3201" y="1603"/>
                    </a:lnTo>
                    <a:cubicBezTo>
                      <a:pt x="3315" y="1845"/>
                      <a:pt x="3452" y="2068"/>
                      <a:pt x="3630" y="2290"/>
                    </a:cubicBezTo>
                    <a:cubicBezTo>
                      <a:pt x="3725" y="2409"/>
                      <a:pt x="3820" y="2528"/>
                      <a:pt x="3915" y="2646"/>
                    </a:cubicBezTo>
                    <a:cubicBezTo>
                      <a:pt x="3986" y="2694"/>
                      <a:pt x="4057" y="2765"/>
                      <a:pt x="4128" y="2836"/>
                    </a:cubicBezTo>
                    <a:cubicBezTo>
                      <a:pt x="4152" y="2860"/>
                      <a:pt x="4199" y="2883"/>
                      <a:pt x="4247" y="2931"/>
                    </a:cubicBezTo>
                    <a:cubicBezTo>
                      <a:pt x="4270" y="2943"/>
                      <a:pt x="4294" y="2949"/>
                      <a:pt x="4318" y="2949"/>
                    </a:cubicBezTo>
                    <a:cubicBezTo>
                      <a:pt x="4342" y="2949"/>
                      <a:pt x="4365" y="2943"/>
                      <a:pt x="4389" y="2931"/>
                    </a:cubicBezTo>
                    <a:cubicBezTo>
                      <a:pt x="4413" y="2931"/>
                      <a:pt x="4460" y="2883"/>
                      <a:pt x="4460" y="2836"/>
                    </a:cubicBezTo>
                    <a:cubicBezTo>
                      <a:pt x="4342" y="2694"/>
                      <a:pt x="4223" y="2551"/>
                      <a:pt x="4081" y="2433"/>
                    </a:cubicBezTo>
                    <a:cubicBezTo>
                      <a:pt x="3962" y="2338"/>
                      <a:pt x="3867" y="2219"/>
                      <a:pt x="3772" y="2101"/>
                    </a:cubicBezTo>
                    <a:cubicBezTo>
                      <a:pt x="3559" y="1840"/>
                      <a:pt x="3393" y="1555"/>
                      <a:pt x="3274" y="1270"/>
                    </a:cubicBezTo>
                    <a:cubicBezTo>
                      <a:pt x="3259" y="1225"/>
                      <a:pt x="3225" y="1209"/>
                      <a:pt x="3196" y="1209"/>
                    </a:cubicBezTo>
                    <a:cubicBezTo>
                      <a:pt x="3188" y="1209"/>
                      <a:pt x="3181" y="1210"/>
                      <a:pt x="3174" y="1212"/>
                    </a:cubicBezTo>
                    <a:lnTo>
                      <a:pt x="3174" y="1212"/>
                    </a:lnTo>
                    <a:cubicBezTo>
                      <a:pt x="3467" y="1064"/>
                      <a:pt x="3796" y="959"/>
                      <a:pt x="4104" y="915"/>
                    </a:cubicBezTo>
                    <a:cubicBezTo>
                      <a:pt x="4460" y="867"/>
                      <a:pt x="4792" y="820"/>
                      <a:pt x="5148" y="820"/>
                    </a:cubicBezTo>
                    <a:lnTo>
                      <a:pt x="5172" y="820"/>
                    </a:lnTo>
                    <a:cubicBezTo>
                      <a:pt x="5338" y="1033"/>
                      <a:pt x="5504" y="1247"/>
                      <a:pt x="5670" y="1460"/>
                    </a:cubicBezTo>
                    <a:cubicBezTo>
                      <a:pt x="5765" y="1579"/>
                      <a:pt x="5860" y="1697"/>
                      <a:pt x="5955" y="1840"/>
                    </a:cubicBezTo>
                    <a:cubicBezTo>
                      <a:pt x="6049" y="1958"/>
                      <a:pt x="6144" y="2124"/>
                      <a:pt x="6239" y="2267"/>
                    </a:cubicBezTo>
                    <a:cubicBezTo>
                      <a:pt x="6263" y="2290"/>
                      <a:pt x="6287" y="2290"/>
                      <a:pt x="6334" y="2290"/>
                    </a:cubicBezTo>
                    <a:cubicBezTo>
                      <a:pt x="6381" y="2267"/>
                      <a:pt x="6405" y="2195"/>
                      <a:pt x="6405" y="2148"/>
                    </a:cubicBezTo>
                    <a:cubicBezTo>
                      <a:pt x="6381" y="2053"/>
                      <a:pt x="6334" y="1958"/>
                      <a:pt x="6263" y="1887"/>
                    </a:cubicBezTo>
                    <a:lnTo>
                      <a:pt x="6121" y="1674"/>
                    </a:lnTo>
                    <a:lnTo>
                      <a:pt x="5812" y="1270"/>
                    </a:lnTo>
                    <a:cubicBezTo>
                      <a:pt x="5694" y="1104"/>
                      <a:pt x="5551" y="962"/>
                      <a:pt x="5409" y="796"/>
                    </a:cubicBezTo>
                    <a:cubicBezTo>
                      <a:pt x="6002" y="796"/>
                      <a:pt x="6548" y="559"/>
                      <a:pt x="6975" y="155"/>
                    </a:cubicBezTo>
                    <a:cubicBezTo>
                      <a:pt x="7052" y="78"/>
                      <a:pt x="7019" y="1"/>
                      <a:pt x="69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 name="Google Shape;551;p39"/>
            <p:cNvGrpSpPr/>
            <p:nvPr/>
          </p:nvGrpSpPr>
          <p:grpSpPr>
            <a:xfrm>
              <a:off x="4668240" y="2107114"/>
              <a:ext cx="2235259" cy="3160509"/>
              <a:chOff x="4668240" y="2107114"/>
              <a:chExt cx="2235259" cy="3160509"/>
            </a:xfrm>
          </p:grpSpPr>
          <p:sp>
            <p:nvSpPr>
              <p:cNvPr id="552" name="Google Shape;552;p39"/>
              <p:cNvSpPr/>
              <p:nvPr/>
            </p:nvSpPr>
            <p:spPr>
              <a:xfrm>
                <a:off x="4809238" y="2107114"/>
                <a:ext cx="2094261" cy="2971193"/>
              </a:xfrm>
              <a:custGeom>
                <a:avLst/>
                <a:gdLst/>
                <a:ahLst/>
                <a:cxnLst/>
                <a:rect l="l" t="t" r="r" b="b"/>
                <a:pathLst>
                  <a:path w="42272" h="60015" fill="none" extrusionOk="0">
                    <a:moveTo>
                      <a:pt x="42271" y="11197"/>
                    </a:moveTo>
                    <a:cubicBezTo>
                      <a:pt x="42271" y="11197"/>
                      <a:pt x="39591" y="11126"/>
                      <a:pt x="36626" y="8991"/>
                    </a:cubicBezTo>
                    <a:cubicBezTo>
                      <a:pt x="36626" y="8991"/>
                      <a:pt x="24931" y="1"/>
                      <a:pt x="20092" y="2800"/>
                    </a:cubicBezTo>
                    <a:cubicBezTo>
                      <a:pt x="15277" y="5599"/>
                      <a:pt x="19167" y="18835"/>
                      <a:pt x="15182" y="25501"/>
                    </a:cubicBezTo>
                    <a:cubicBezTo>
                      <a:pt x="11197" y="32142"/>
                      <a:pt x="13047" y="37195"/>
                      <a:pt x="9726" y="45995"/>
                    </a:cubicBezTo>
                    <a:cubicBezTo>
                      <a:pt x="6406" y="54772"/>
                      <a:pt x="1733" y="55555"/>
                      <a:pt x="1" y="60014"/>
                    </a:cubicBezTo>
                  </a:path>
                </a:pathLst>
              </a:custGeom>
              <a:noFill/>
              <a:ln w="7700" cap="flat" cmpd="sng">
                <a:solidFill>
                  <a:schemeClr val="lt2"/>
                </a:solidFill>
                <a:prstDash val="solid"/>
                <a:miter lim="2372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9"/>
              <p:cNvSpPr/>
              <p:nvPr/>
            </p:nvSpPr>
            <p:spPr>
              <a:xfrm>
                <a:off x="4668240" y="5065187"/>
                <a:ext cx="162202" cy="94757"/>
              </a:xfrm>
              <a:custGeom>
                <a:avLst/>
                <a:gdLst/>
                <a:ahLst/>
                <a:cxnLst/>
                <a:rect l="l" t="t" r="r" b="b"/>
                <a:pathLst>
                  <a:path w="3274" h="1914" extrusionOk="0">
                    <a:moveTo>
                      <a:pt x="2938" y="1"/>
                    </a:moveTo>
                    <a:cubicBezTo>
                      <a:pt x="2932" y="1"/>
                      <a:pt x="2925" y="2"/>
                      <a:pt x="2918" y="3"/>
                    </a:cubicBezTo>
                    <a:cubicBezTo>
                      <a:pt x="2705" y="75"/>
                      <a:pt x="2515" y="170"/>
                      <a:pt x="2325" y="264"/>
                    </a:cubicBezTo>
                    <a:cubicBezTo>
                      <a:pt x="2112" y="383"/>
                      <a:pt x="1898" y="454"/>
                      <a:pt x="1685" y="525"/>
                    </a:cubicBezTo>
                    <a:cubicBezTo>
                      <a:pt x="1447" y="597"/>
                      <a:pt x="1210" y="644"/>
                      <a:pt x="973" y="668"/>
                    </a:cubicBezTo>
                    <a:cubicBezTo>
                      <a:pt x="783" y="691"/>
                      <a:pt x="593" y="715"/>
                      <a:pt x="404" y="715"/>
                    </a:cubicBezTo>
                    <a:cubicBezTo>
                      <a:pt x="285" y="715"/>
                      <a:pt x="190" y="739"/>
                      <a:pt x="72" y="786"/>
                    </a:cubicBezTo>
                    <a:cubicBezTo>
                      <a:pt x="48" y="810"/>
                      <a:pt x="0" y="881"/>
                      <a:pt x="48" y="905"/>
                    </a:cubicBezTo>
                    <a:cubicBezTo>
                      <a:pt x="210" y="986"/>
                      <a:pt x="394" y="1023"/>
                      <a:pt x="570" y="1023"/>
                    </a:cubicBezTo>
                    <a:cubicBezTo>
                      <a:pt x="652" y="1023"/>
                      <a:pt x="732" y="1015"/>
                      <a:pt x="807" y="1000"/>
                    </a:cubicBezTo>
                    <a:cubicBezTo>
                      <a:pt x="1092" y="976"/>
                      <a:pt x="1353" y="929"/>
                      <a:pt x="1613" y="857"/>
                    </a:cubicBezTo>
                    <a:cubicBezTo>
                      <a:pt x="1827" y="786"/>
                      <a:pt x="2064" y="715"/>
                      <a:pt x="2278" y="620"/>
                    </a:cubicBezTo>
                    <a:cubicBezTo>
                      <a:pt x="2444" y="549"/>
                      <a:pt x="2610" y="454"/>
                      <a:pt x="2752" y="359"/>
                    </a:cubicBezTo>
                    <a:lnTo>
                      <a:pt x="2752" y="359"/>
                    </a:lnTo>
                    <a:cubicBezTo>
                      <a:pt x="2728" y="597"/>
                      <a:pt x="2752" y="810"/>
                      <a:pt x="2800" y="1047"/>
                    </a:cubicBezTo>
                    <a:cubicBezTo>
                      <a:pt x="2800" y="1118"/>
                      <a:pt x="2847" y="1166"/>
                      <a:pt x="2847" y="1237"/>
                    </a:cubicBezTo>
                    <a:cubicBezTo>
                      <a:pt x="2657" y="1308"/>
                      <a:pt x="2444" y="1379"/>
                      <a:pt x="2230" y="1427"/>
                    </a:cubicBezTo>
                    <a:cubicBezTo>
                      <a:pt x="2112" y="1474"/>
                      <a:pt x="2017" y="1498"/>
                      <a:pt x="1898" y="1522"/>
                    </a:cubicBezTo>
                    <a:cubicBezTo>
                      <a:pt x="1780" y="1522"/>
                      <a:pt x="1661" y="1569"/>
                      <a:pt x="1590" y="1664"/>
                    </a:cubicBezTo>
                    <a:cubicBezTo>
                      <a:pt x="1566" y="1688"/>
                      <a:pt x="1519" y="1735"/>
                      <a:pt x="1566" y="1759"/>
                    </a:cubicBezTo>
                    <a:cubicBezTo>
                      <a:pt x="1613" y="1794"/>
                      <a:pt x="1679" y="1806"/>
                      <a:pt x="1747" y="1806"/>
                    </a:cubicBezTo>
                    <a:cubicBezTo>
                      <a:pt x="1815" y="1806"/>
                      <a:pt x="1886" y="1794"/>
                      <a:pt x="1946" y="1783"/>
                    </a:cubicBezTo>
                    <a:cubicBezTo>
                      <a:pt x="2064" y="1759"/>
                      <a:pt x="2183" y="1735"/>
                      <a:pt x="2301" y="1711"/>
                    </a:cubicBezTo>
                    <a:cubicBezTo>
                      <a:pt x="2515" y="1640"/>
                      <a:pt x="2728" y="1545"/>
                      <a:pt x="2918" y="1427"/>
                    </a:cubicBezTo>
                    <a:cubicBezTo>
                      <a:pt x="2918" y="1450"/>
                      <a:pt x="2918" y="1450"/>
                      <a:pt x="2918" y="1474"/>
                    </a:cubicBezTo>
                    <a:cubicBezTo>
                      <a:pt x="2966" y="1617"/>
                      <a:pt x="3013" y="1759"/>
                      <a:pt x="3084" y="1877"/>
                    </a:cubicBezTo>
                    <a:cubicBezTo>
                      <a:pt x="3096" y="1901"/>
                      <a:pt x="3120" y="1913"/>
                      <a:pt x="3143" y="1913"/>
                    </a:cubicBezTo>
                    <a:cubicBezTo>
                      <a:pt x="3167" y="1913"/>
                      <a:pt x="3191" y="1901"/>
                      <a:pt x="3203" y="1877"/>
                    </a:cubicBezTo>
                    <a:cubicBezTo>
                      <a:pt x="3250" y="1854"/>
                      <a:pt x="3274" y="1783"/>
                      <a:pt x="3250" y="1711"/>
                    </a:cubicBezTo>
                    <a:cubicBezTo>
                      <a:pt x="3203" y="1593"/>
                      <a:pt x="3132" y="1474"/>
                      <a:pt x="3108" y="1332"/>
                    </a:cubicBezTo>
                    <a:cubicBezTo>
                      <a:pt x="3060" y="1190"/>
                      <a:pt x="3037" y="1071"/>
                      <a:pt x="3013" y="952"/>
                    </a:cubicBezTo>
                    <a:cubicBezTo>
                      <a:pt x="2966" y="691"/>
                      <a:pt x="2942" y="430"/>
                      <a:pt x="2942" y="193"/>
                    </a:cubicBezTo>
                    <a:lnTo>
                      <a:pt x="2966" y="170"/>
                    </a:lnTo>
                    <a:cubicBezTo>
                      <a:pt x="2987" y="126"/>
                      <a:pt x="3009" y="1"/>
                      <a:pt x="29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9"/>
              <p:cNvSpPr/>
              <p:nvPr/>
            </p:nvSpPr>
            <p:spPr>
              <a:xfrm>
                <a:off x="4809783" y="5188708"/>
                <a:ext cx="61631" cy="78915"/>
              </a:xfrm>
              <a:custGeom>
                <a:avLst/>
                <a:gdLst/>
                <a:ahLst/>
                <a:cxnLst/>
                <a:rect l="l" t="t" r="r" b="b"/>
                <a:pathLst>
                  <a:path w="1244" h="1594" extrusionOk="0">
                    <a:moveTo>
                      <a:pt x="129" y="1"/>
                    </a:moveTo>
                    <a:cubicBezTo>
                      <a:pt x="65" y="1"/>
                      <a:pt x="0" y="86"/>
                      <a:pt x="37" y="142"/>
                    </a:cubicBezTo>
                    <a:cubicBezTo>
                      <a:pt x="109" y="284"/>
                      <a:pt x="203" y="402"/>
                      <a:pt x="298" y="521"/>
                    </a:cubicBezTo>
                    <a:cubicBezTo>
                      <a:pt x="346" y="545"/>
                      <a:pt x="393" y="592"/>
                      <a:pt x="441" y="663"/>
                    </a:cubicBezTo>
                    <a:cubicBezTo>
                      <a:pt x="488" y="711"/>
                      <a:pt x="512" y="782"/>
                      <a:pt x="536" y="853"/>
                    </a:cubicBezTo>
                    <a:cubicBezTo>
                      <a:pt x="630" y="972"/>
                      <a:pt x="702" y="1090"/>
                      <a:pt x="796" y="1209"/>
                    </a:cubicBezTo>
                    <a:cubicBezTo>
                      <a:pt x="891" y="1351"/>
                      <a:pt x="986" y="1470"/>
                      <a:pt x="1105" y="1588"/>
                    </a:cubicBezTo>
                    <a:cubicBezTo>
                      <a:pt x="1108" y="1592"/>
                      <a:pt x="1113" y="1593"/>
                      <a:pt x="1119" y="1593"/>
                    </a:cubicBezTo>
                    <a:cubicBezTo>
                      <a:pt x="1158" y="1593"/>
                      <a:pt x="1244" y="1535"/>
                      <a:pt x="1223" y="1494"/>
                    </a:cubicBezTo>
                    <a:cubicBezTo>
                      <a:pt x="1152" y="1351"/>
                      <a:pt x="1057" y="1233"/>
                      <a:pt x="963" y="1114"/>
                    </a:cubicBezTo>
                    <a:cubicBezTo>
                      <a:pt x="868" y="995"/>
                      <a:pt x="796" y="877"/>
                      <a:pt x="702" y="758"/>
                    </a:cubicBezTo>
                    <a:cubicBezTo>
                      <a:pt x="654" y="711"/>
                      <a:pt x="607" y="663"/>
                      <a:pt x="583" y="640"/>
                    </a:cubicBezTo>
                    <a:cubicBezTo>
                      <a:pt x="512" y="568"/>
                      <a:pt x="488" y="497"/>
                      <a:pt x="441" y="426"/>
                    </a:cubicBezTo>
                    <a:cubicBezTo>
                      <a:pt x="369" y="284"/>
                      <a:pt x="275" y="142"/>
                      <a:pt x="180" y="23"/>
                    </a:cubicBezTo>
                    <a:cubicBezTo>
                      <a:pt x="164" y="7"/>
                      <a:pt x="147" y="1"/>
                      <a:pt x="1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39"/>
              <p:cNvSpPr/>
              <p:nvPr/>
            </p:nvSpPr>
            <p:spPr>
              <a:xfrm>
                <a:off x="4828064" y="5147073"/>
                <a:ext cx="179245" cy="102679"/>
              </a:xfrm>
              <a:custGeom>
                <a:avLst/>
                <a:gdLst/>
                <a:ahLst/>
                <a:cxnLst/>
                <a:rect l="l" t="t" r="r" b="b"/>
                <a:pathLst>
                  <a:path w="3618" h="2074" extrusionOk="0">
                    <a:moveTo>
                      <a:pt x="437" y="1"/>
                    </a:moveTo>
                    <a:cubicBezTo>
                      <a:pt x="423" y="1"/>
                      <a:pt x="417" y="21"/>
                      <a:pt x="404" y="34"/>
                    </a:cubicBezTo>
                    <a:lnTo>
                      <a:pt x="238" y="34"/>
                    </a:lnTo>
                    <a:lnTo>
                      <a:pt x="167" y="57"/>
                    </a:lnTo>
                    <a:cubicBezTo>
                      <a:pt x="143" y="81"/>
                      <a:pt x="95" y="105"/>
                      <a:pt x="72" y="105"/>
                    </a:cubicBezTo>
                    <a:cubicBezTo>
                      <a:pt x="24" y="129"/>
                      <a:pt x="0" y="176"/>
                      <a:pt x="0" y="200"/>
                    </a:cubicBezTo>
                    <a:cubicBezTo>
                      <a:pt x="0" y="247"/>
                      <a:pt x="24" y="271"/>
                      <a:pt x="48" y="271"/>
                    </a:cubicBezTo>
                    <a:lnTo>
                      <a:pt x="167" y="271"/>
                    </a:lnTo>
                    <a:lnTo>
                      <a:pt x="261" y="247"/>
                    </a:lnTo>
                    <a:cubicBezTo>
                      <a:pt x="285" y="223"/>
                      <a:pt x="309" y="223"/>
                      <a:pt x="333" y="223"/>
                    </a:cubicBezTo>
                    <a:cubicBezTo>
                      <a:pt x="594" y="769"/>
                      <a:pt x="1187" y="1054"/>
                      <a:pt x="1732" y="1220"/>
                    </a:cubicBezTo>
                    <a:cubicBezTo>
                      <a:pt x="2017" y="1291"/>
                      <a:pt x="2325" y="1315"/>
                      <a:pt x="2610" y="1433"/>
                    </a:cubicBezTo>
                    <a:cubicBezTo>
                      <a:pt x="2681" y="1457"/>
                      <a:pt x="2752" y="1481"/>
                      <a:pt x="2823" y="1528"/>
                    </a:cubicBezTo>
                    <a:lnTo>
                      <a:pt x="2800" y="1528"/>
                    </a:lnTo>
                    <a:cubicBezTo>
                      <a:pt x="2776" y="1552"/>
                      <a:pt x="2752" y="1576"/>
                      <a:pt x="2752" y="1623"/>
                    </a:cubicBezTo>
                    <a:cubicBezTo>
                      <a:pt x="2752" y="1647"/>
                      <a:pt x="2776" y="1670"/>
                      <a:pt x="2776" y="1694"/>
                    </a:cubicBezTo>
                    <a:cubicBezTo>
                      <a:pt x="2776" y="1718"/>
                      <a:pt x="2776" y="1742"/>
                      <a:pt x="2776" y="1765"/>
                    </a:cubicBezTo>
                    <a:cubicBezTo>
                      <a:pt x="2776" y="1789"/>
                      <a:pt x="2776" y="1789"/>
                      <a:pt x="2776" y="1813"/>
                    </a:cubicBezTo>
                    <a:cubicBezTo>
                      <a:pt x="2776" y="1813"/>
                      <a:pt x="2776" y="1836"/>
                      <a:pt x="2776" y="1836"/>
                    </a:cubicBezTo>
                    <a:lnTo>
                      <a:pt x="2776" y="1860"/>
                    </a:lnTo>
                    <a:cubicBezTo>
                      <a:pt x="2752" y="1884"/>
                      <a:pt x="2728" y="1931"/>
                      <a:pt x="2728" y="1955"/>
                    </a:cubicBezTo>
                    <a:cubicBezTo>
                      <a:pt x="2728" y="1979"/>
                      <a:pt x="2728" y="2003"/>
                      <a:pt x="2728" y="2050"/>
                    </a:cubicBezTo>
                    <a:cubicBezTo>
                      <a:pt x="2752" y="2050"/>
                      <a:pt x="2752" y="2074"/>
                      <a:pt x="2776" y="2074"/>
                    </a:cubicBezTo>
                    <a:lnTo>
                      <a:pt x="2847" y="2074"/>
                    </a:lnTo>
                    <a:lnTo>
                      <a:pt x="2894" y="2050"/>
                    </a:lnTo>
                    <a:cubicBezTo>
                      <a:pt x="2918" y="2026"/>
                      <a:pt x="2942" y="2003"/>
                      <a:pt x="2966" y="1979"/>
                    </a:cubicBezTo>
                    <a:cubicBezTo>
                      <a:pt x="2966" y="1979"/>
                      <a:pt x="2966" y="1955"/>
                      <a:pt x="2989" y="1955"/>
                    </a:cubicBezTo>
                    <a:cubicBezTo>
                      <a:pt x="2989" y="1931"/>
                      <a:pt x="2989" y="1908"/>
                      <a:pt x="2989" y="1908"/>
                    </a:cubicBezTo>
                    <a:cubicBezTo>
                      <a:pt x="3013" y="1884"/>
                      <a:pt x="3013" y="1860"/>
                      <a:pt x="2989" y="1860"/>
                    </a:cubicBezTo>
                    <a:cubicBezTo>
                      <a:pt x="3013" y="1789"/>
                      <a:pt x="3013" y="1742"/>
                      <a:pt x="2989" y="1670"/>
                    </a:cubicBezTo>
                    <a:cubicBezTo>
                      <a:pt x="2989" y="1647"/>
                      <a:pt x="2989" y="1623"/>
                      <a:pt x="2966" y="1599"/>
                    </a:cubicBezTo>
                    <a:lnTo>
                      <a:pt x="2966" y="1599"/>
                    </a:lnTo>
                    <a:cubicBezTo>
                      <a:pt x="3155" y="1694"/>
                      <a:pt x="3345" y="1836"/>
                      <a:pt x="3487" y="2003"/>
                    </a:cubicBezTo>
                    <a:cubicBezTo>
                      <a:pt x="3493" y="2020"/>
                      <a:pt x="3505" y="2028"/>
                      <a:pt x="3519" y="2028"/>
                    </a:cubicBezTo>
                    <a:cubicBezTo>
                      <a:pt x="3560" y="2028"/>
                      <a:pt x="3618" y="1961"/>
                      <a:pt x="3582" y="1908"/>
                    </a:cubicBezTo>
                    <a:cubicBezTo>
                      <a:pt x="3393" y="1647"/>
                      <a:pt x="3132" y="1457"/>
                      <a:pt x="2823" y="1362"/>
                    </a:cubicBezTo>
                    <a:cubicBezTo>
                      <a:pt x="2515" y="1220"/>
                      <a:pt x="2207" y="1125"/>
                      <a:pt x="1898" y="1030"/>
                    </a:cubicBezTo>
                    <a:cubicBezTo>
                      <a:pt x="1353" y="864"/>
                      <a:pt x="736" y="650"/>
                      <a:pt x="499" y="105"/>
                    </a:cubicBezTo>
                    <a:cubicBezTo>
                      <a:pt x="499" y="81"/>
                      <a:pt x="499" y="57"/>
                      <a:pt x="499" y="57"/>
                    </a:cubicBezTo>
                    <a:cubicBezTo>
                      <a:pt x="466" y="14"/>
                      <a:pt x="449" y="1"/>
                      <a:pt x="4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9"/>
              <p:cNvSpPr/>
              <p:nvPr/>
            </p:nvSpPr>
            <p:spPr>
              <a:xfrm>
                <a:off x="4942309" y="5032512"/>
                <a:ext cx="27992" cy="135898"/>
              </a:xfrm>
              <a:custGeom>
                <a:avLst/>
                <a:gdLst/>
                <a:ahLst/>
                <a:cxnLst/>
                <a:rect l="l" t="t" r="r" b="b"/>
                <a:pathLst>
                  <a:path w="565" h="2745" extrusionOk="0">
                    <a:moveTo>
                      <a:pt x="112" y="1"/>
                    </a:moveTo>
                    <a:cubicBezTo>
                      <a:pt x="54" y="1"/>
                      <a:pt x="1" y="81"/>
                      <a:pt x="19" y="118"/>
                    </a:cubicBezTo>
                    <a:cubicBezTo>
                      <a:pt x="43" y="331"/>
                      <a:pt x="138" y="545"/>
                      <a:pt x="185" y="758"/>
                    </a:cubicBezTo>
                    <a:cubicBezTo>
                      <a:pt x="304" y="1185"/>
                      <a:pt x="375" y="1636"/>
                      <a:pt x="375" y="2087"/>
                    </a:cubicBezTo>
                    <a:lnTo>
                      <a:pt x="375" y="2395"/>
                    </a:lnTo>
                    <a:cubicBezTo>
                      <a:pt x="351" y="2490"/>
                      <a:pt x="351" y="2609"/>
                      <a:pt x="375" y="2727"/>
                    </a:cubicBezTo>
                    <a:cubicBezTo>
                      <a:pt x="387" y="2739"/>
                      <a:pt x="405" y="2745"/>
                      <a:pt x="422" y="2745"/>
                    </a:cubicBezTo>
                    <a:cubicBezTo>
                      <a:pt x="440" y="2745"/>
                      <a:pt x="458" y="2739"/>
                      <a:pt x="470" y="2727"/>
                    </a:cubicBezTo>
                    <a:cubicBezTo>
                      <a:pt x="541" y="2490"/>
                      <a:pt x="565" y="2229"/>
                      <a:pt x="541" y="1992"/>
                    </a:cubicBezTo>
                    <a:cubicBezTo>
                      <a:pt x="541" y="1755"/>
                      <a:pt x="517" y="1517"/>
                      <a:pt x="494" y="1280"/>
                    </a:cubicBezTo>
                    <a:cubicBezTo>
                      <a:pt x="470" y="1043"/>
                      <a:pt x="422" y="830"/>
                      <a:pt x="375" y="616"/>
                    </a:cubicBezTo>
                    <a:cubicBezTo>
                      <a:pt x="351" y="521"/>
                      <a:pt x="304" y="403"/>
                      <a:pt x="280" y="284"/>
                    </a:cubicBezTo>
                    <a:cubicBezTo>
                      <a:pt x="256" y="189"/>
                      <a:pt x="209" y="94"/>
                      <a:pt x="161" y="23"/>
                    </a:cubicBezTo>
                    <a:cubicBezTo>
                      <a:pt x="146" y="7"/>
                      <a:pt x="129" y="1"/>
                      <a:pt x="1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 name="Google Shape;557;p39"/>
            <p:cNvGrpSpPr/>
            <p:nvPr/>
          </p:nvGrpSpPr>
          <p:grpSpPr>
            <a:xfrm>
              <a:off x="5942028" y="3145384"/>
              <a:ext cx="1002592" cy="5766784"/>
              <a:chOff x="5942028" y="3145384"/>
              <a:chExt cx="1002592" cy="5766784"/>
            </a:xfrm>
          </p:grpSpPr>
          <p:sp>
            <p:nvSpPr>
              <p:cNvPr id="558" name="Google Shape;558;p39"/>
              <p:cNvSpPr/>
              <p:nvPr/>
            </p:nvSpPr>
            <p:spPr>
              <a:xfrm>
                <a:off x="6104329" y="3145384"/>
                <a:ext cx="840290" cy="5472559"/>
              </a:xfrm>
              <a:custGeom>
                <a:avLst/>
                <a:gdLst/>
                <a:ahLst/>
                <a:cxnLst/>
                <a:rect l="l" t="t" r="r" b="b"/>
                <a:pathLst>
                  <a:path w="16961" h="110540" fill="none" extrusionOk="0">
                    <a:moveTo>
                      <a:pt x="16961" y="1"/>
                    </a:moveTo>
                    <a:cubicBezTo>
                      <a:pt x="16961" y="1"/>
                      <a:pt x="13284" y="5101"/>
                      <a:pt x="11979" y="11695"/>
                    </a:cubicBezTo>
                    <a:cubicBezTo>
                      <a:pt x="10675" y="18289"/>
                      <a:pt x="14351" y="28205"/>
                      <a:pt x="12976" y="31976"/>
                    </a:cubicBezTo>
                    <a:cubicBezTo>
                      <a:pt x="11600" y="35724"/>
                      <a:pt x="0" y="38452"/>
                      <a:pt x="2799" y="55555"/>
                    </a:cubicBezTo>
                    <a:cubicBezTo>
                      <a:pt x="5598" y="72634"/>
                      <a:pt x="6879" y="73227"/>
                      <a:pt x="5005" y="78517"/>
                    </a:cubicBezTo>
                    <a:cubicBezTo>
                      <a:pt x="3108" y="83806"/>
                      <a:pt x="4602" y="89594"/>
                      <a:pt x="4697" y="96568"/>
                    </a:cubicBezTo>
                    <a:cubicBezTo>
                      <a:pt x="4792" y="103566"/>
                      <a:pt x="3653" y="107646"/>
                      <a:pt x="902" y="110540"/>
                    </a:cubicBezTo>
                  </a:path>
                </a:pathLst>
              </a:custGeom>
              <a:noFill/>
              <a:ln w="7700" cap="flat" cmpd="sng">
                <a:solidFill>
                  <a:schemeClr val="lt2"/>
                </a:solidFill>
                <a:prstDash val="solid"/>
                <a:miter lim="2372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9"/>
              <p:cNvSpPr/>
              <p:nvPr/>
            </p:nvSpPr>
            <p:spPr>
              <a:xfrm>
                <a:off x="6169279" y="8606904"/>
                <a:ext cx="235773" cy="194366"/>
              </a:xfrm>
              <a:custGeom>
                <a:avLst/>
                <a:gdLst/>
                <a:ahLst/>
                <a:cxnLst/>
                <a:rect l="l" t="t" r="r" b="b"/>
                <a:pathLst>
                  <a:path w="4759" h="3926" extrusionOk="0">
                    <a:moveTo>
                      <a:pt x="105" y="1"/>
                    </a:moveTo>
                    <a:cubicBezTo>
                      <a:pt x="55" y="1"/>
                      <a:pt x="1" y="51"/>
                      <a:pt x="18" y="101"/>
                    </a:cubicBezTo>
                    <a:cubicBezTo>
                      <a:pt x="279" y="742"/>
                      <a:pt x="895" y="955"/>
                      <a:pt x="1536" y="1169"/>
                    </a:cubicBezTo>
                    <a:cubicBezTo>
                      <a:pt x="1512" y="1240"/>
                      <a:pt x="1512" y="1288"/>
                      <a:pt x="1536" y="1335"/>
                    </a:cubicBezTo>
                    <a:cubicBezTo>
                      <a:pt x="1631" y="1454"/>
                      <a:pt x="1512" y="1596"/>
                      <a:pt x="1441" y="1667"/>
                    </a:cubicBezTo>
                    <a:cubicBezTo>
                      <a:pt x="1346" y="1762"/>
                      <a:pt x="1251" y="1857"/>
                      <a:pt x="1156" y="1952"/>
                    </a:cubicBezTo>
                    <a:cubicBezTo>
                      <a:pt x="1014" y="2094"/>
                      <a:pt x="895" y="2260"/>
                      <a:pt x="800" y="2450"/>
                    </a:cubicBezTo>
                    <a:cubicBezTo>
                      <a:pt x="634" y="2806"/>
                      <a:pt x="634" y="3233"/>
                      <a:pt x="800" y="3588"/>
                    </a:cubicBezTo>
                    <a:cubicBezTo>
                      <a:pt x="807" y="3602"/>
                      <a:pt x="820" y="3608"/>
                      <a:pt x="835" y="3608"/>
                    </a:cubicBezTo>
                    <a:cubicBezTo>
                      <a:pt x="872" y="3608"/>
                      <a:pt x="919" y="3575"/>
                      <a:pt x="919" y="3541"/>
                    </a:cubicBezTo>
                    <a:cubicBezTo>
                      <a:pt x="848" y="3328"/>
                      <a:pt x="824" y="3090"/>
                      <a:pt x="824" y="2853"/>
                    </a:cubicBezTo>
                    <a:cubicBezTo>
                      <a:pt x="848" y="2640"/>
                      <a:pt x="943" y="2426"/>
                      <a:pt x="1061" y="2236"/>
                    </a:cubicBezTo>
                    <a:cubicBezTo>
                      <a:pt x="1132" y="2141"/>
                      <a:pt x="1204" y="2070"/>
                      <a:pt x="1299" y="1999"/>
                    </a:cubicBezTo>
                    <a:cubicBezTo>
                      <a:pt x="1417" y="1928"/>
                      <a:pt x="1536" y="1857"/>
                      <a:pt x="1631" y="1762"/>
                    </a:cubicBezTo>
                    <a:cubicBezTo>
                      <a:pt x="1749" y="1620"/>
                      <a:pt x="1797" y="1430"/>
                      <a:pt x="1726" y="1264"/>
                    </a:cubicBezTo>
                    <a:lnTo>
                      <a:pt x="1726" y="1264"/>
                    </a:lnTo>
                    <a:cubicBezTo>
                      <a:pt x="1963" y="1359"/>
                      <a:pt x="2200" y="1477"/>
                      <a:pt x="2413" y="1620"/>
                    </a:cubicBezTo>
                    <a:cubicBezTo>
                      <a:pt x="2769" y="1881"/>
                      <a:pt x="3078" y="2236"/>
                      <a:pt x="3291" y="2640"/>
                    </a:cubicBezTo>
                    <a:cubicBezTo>
                      <a:pt x="3528" y="3043"/>
                      <a:pt x="3694" y="3494"/>
                      <a:pt x="3932" y="3897"/>
                    </a:cubicBezTo>
                    <a:cubicBezTo>
                      <a:pt x="3942" y="3917"/>
                      <a:pt x="3955" y="3925"/>
                      <a:pt x="3969" y="3925"/>
                    </a:cubicBezTo>
                    <a:cubicBezTo>
                      <a:pt x="4023" y="3925"/>
                      <a:pt x="4093" y="3811"/>
                      <a:pt x="4074" y="3754"/>
                    </a:cubicBezTo>
                    <a:cubicBezTo>
                      <a:pt x="3932" y="3328"/>
                      <a:pt x="3718" y="2924"/>
                      <a:pt x="3481" y="2545"/>
                    </a:cubicBezTo>
                    <a:cubicBezTo>
                      <a:pt x="3267" y="2165"/>
                      <a:pt x="2983" y="1809"/>
                      <a:pt x="2651" y="1525"/>
                    </a:cubicBezTo>
                    <a:cubicBezTo>
                      <a:pt x="2722" y="1525"/>
                      <a:pt x="2793" y="1548"/>
                      <a:pt x="2864" y="1548"/>
                    </a:cubicBezTo>
                    <a:cubicBezTo>
                      <a:pt x="3078" y="1596"/>
                      <a:pt x="3267" y="1667"/>
                      <a:pt x="3457" y="1714"/>
                    </a:cubicBezTo>
                    <a:cubicBezTo>
                      <a:pt x="3647" y="1786"/>
                      <a:pt x="3837" y="1857"/>
                      <a:pt x="4003" y="1928"/>
                    </a:cubicBezTo>
                    <a:cubicBezTo>
                      <a:pt x="4145" y="1999"/>
                      <a:pt x="4264" y="2070"/>
                      <a:pt x="4382" y="2118"/>
                    </a:cubicBezTo>
                    <a:cubicBezTo>
                      <a:pt x="4453" y="2189"/>
                      <a:pt x="4548" y="2213"/>
                      <a:pt x="4619" y="2213"/>
                    </a:cubicBezTo>
                    <a:cubicBezTo>
                      <a:pt x="4629" y="2216"/>
                      <a:pt x="4639" y="2217"/>
                      <a:pt x="4648" y="2217"/>
                    </a:cubicBezTo>
                    <a:cubicBezTo>
                      <a:pt x="4708" y="2217"/>
                      <a:pt x="4759" y="2156"/>
                      <a:pt x="4738" y="2094"/>
                    </a:cubicBezTo>
                    <a:cubicBezTo>
                      <a:pt x="4572" y="1928"/>
                      <a:pt x="4359" y="1786"/>
                      <a:pt x="4145" y="1714"/>
                    </a:cubicBezTo>
                    <a:cubicBezTo>
                      <a:pt x="3932" y="1620"/>
                      <a:pt x="3742" y="1525"/>
                      <a:pt x="3528" y="1454"/>
                    </a:cubicBezTo>
                    <a:cubicBezTo>
                      <a:pt x="3291" y="1359"/>
                      <a:pt x="3078" y="1288"/>
                      <a:pt x="2840" y="1264"/>
                    </a:cubicBezTo>
                    <a:cubicBezTo>
                      <a:pt x="2627" y="1193"/>
                      <a:pt x="2390" y="1169"/>
                      <a:pt x="2176" y="1169"/>
                    </a:cubicBezTo>
                    <a:cubicBezTo>
                      <a:pt x="2176" y="1169"/>
                      <a:pt x="2152" y="1193"/>
                      <a:pt x="2152" y="1193"/>
                    </a:cubicBezTo>
                    <a:cubicBezTo>
                      <a:pt x="1915" y="1074"/>
                      <a:pt x="1678" y="979"/>
                      <a:pt x="1417" y="908"/>
                    </a:cubicBezTo>
                    <a:cubicBezTo>
                      <a:pt x="919" y="742"/>
                      <a:pt x="373" y="528"/>
                      <a:pt x="160" y="30"/>
                    </a:cubicBezTo>
                    <a:cubicBezTo>
                      <a:pt x="146" y="9"/>
                      <a:pt x="126" y="1"/>
                      <a:pt x="1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9"/>
              <p:cNvSpPr/>
              <p:nvPr/>
            </p:nvSpPr>
            <p:spPr>
              <a:xfrm>
                <a:off x="6108243" y="8698790"/>
                <a:ext cx="107408" cy="213377"/>
              </a:xfrm>
              <a:custGeom>
                <a:avLst/>
                <a:gdLst/>
                <a:ahLst/>
                <a:cxnLst/>
                <a:rect l="l" t="t" r="r" b="b"/>
                <a:pathLst>
                  <a:path w="2168" h="4310" extrusionOk="0">
                    <a:moveTo>
                      <a:pt x="134" y="1"/>
                    </a:moveTo>
                    <a:cubicBezTo>
                      <a:pt x="74" y="1"/>
                      <a:pt x="1" y="67"/>
                      <a:pt x="16" y="143"/>
                    </a:cubicBezTo>
                    <a:cubicBezTo>
                      <a:pt x="111" y="831"/>
                      <a:pt x="182" y="1519"/>
                      <a:pt x="182" y="2207"/>
                    </a:cubicBezTo>
                    <a:cubicBezTo>
                      <a:pt x="182" y="2563"/>
                      <a:pt x="158" y="2895"/>
                      <a:pt x="135" y="3251"/>
                    </a:cubicBezTo>
                    <a:cubicBezTo>
                      <a:pt x="111" y="3417"/>
                      <a:pt x="87" y="3583"/>
                      <a:pt x="87" y="3772"/>
                    </a:cubicBezTo>
                    <a:cubicBezTo>
                      <a:pt x="40" y="3938"/>
                      <a:pt x="40" y="4105"/>
                      <a:pt x="40" y="4271"/>
                    </a:cubicBezTo>
                    <a:cubicBezTo>
                      <a:pt x="40" y="4298"/>
                      <a:pt x="64" y="4310"/>
                      <a:pt x="89" y="4310"/>
                    </a:cubicBezTo>
                    <a:cubicBezTo>
                      <a:pt x="107" y="4310"/>
                      <a:pt x="125" y="4304"/>
                      <a:pt x="135" y="4294"/>
                    </a:cubicBezTo>
                    <a:cubicBezTo>
                      <a:pt x="206" y="4223"/>
                      <a:pt x="230" y="4128"/>
                      <a:pt x="230" y="4033"/>
                    </a:cubicBezTo>
                    <a:cubicBezTo>
                      <a:pt x="277" y="3867"/>
                      <a:pt x="277" y="3701"/>
                      <a:pt x="301" y="3535"/>
                    </a:cubicBezTo>
                    <a:cubicBezTo>
                      <a:pt x="325" y="3369"/>
                      <a:pt x="348" y="3132"/>
                      <a:pt x="348" y="2942"/>
                    </a:cubicBezTo>
                    <a:cubicBezTo>
                      <a:pt x="443" y="3013"/>
                      <a:pt x="538" y="3085"/>
                      <a:pt x="609" y="3132"/>
                    </a:cubicBezTo>
                    <a:lnTo>
                      <a:pt x="1084" y="3464"/>
                    </a:lnTo>
                    <a:cubicBezTo>
                      <a:pt x="1226" y="3559"/>
                      <a:pt x="1368" y="3654"/>
                      <a:pt x="1511" y="3749"/>
                    </a:cubicBezTo>
                    <a:cubicBezTo>
                      <a:pt x="1653" y="3844"/>
                      <a:pt x="1795" y="3986"/>
                      <a:pt x="1985" y="4081"/>
                    </a:cubicBezTo>
                    <a:cubicBezTo>
                      <a:pt x="1997" y="4085"/>
                      <a:pt x="2008" y="4088"/>
                      <a:pt x="2019" y="4088"/>
                    </a:cubicBezTo>
                    <a:cubicBezTo>
                      <a:pt x="2116" y="4088"/>
                      <a:pt x="2168" y="3910"/>
                      <a:pt x="2104" y="3867"/>
                    </a:cubicBezTo>
                    <a:cubicBezTo>
                      <a:pt x="1961" y="3749"/>
                      <a:pt x="1795" y="3630"/>
                      <a:pt x="1629" y="3535"/>
                    </a:cubicBezTo>
                    <a:lnTo>
                      <a:pt x="1178" y="3203"/>
                    </a:lnTo>
                    <a:lnTo>
                      <a:pt x="751" y="2918"/>
                    </a:lnTo>
                    <a:lnTo>
                      <a:pt x="538" y="2752"/>
                    </a:lnTo>
                    <a:cubicBezTo>
                      <a:pt x="491" y="2705"/>
                      <a:pt x="419" y="2681"/>
                      <a:pt x="372" y="2658"/>
                    </a:cubicBezTo>
                    <a:lnTo>
                      <a:pt x="372" y="2373"/>
                    </a:lnTo>
                    <a:cubicBezTo>
                      <a:pt x="396" y="1614"/>
                      <a:pt x="325" y="831"/>
                      <a:pt x="206" y="72"/>
                    </a:cubicBezTo>
                    <a:cubicBezTo>
                      <a:pt x="197" y="21"/>
                      <a:pt x="168" y="1"/>
                      <a:pt x="1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39"/>
              <p:cNvSpPr/>
              <p:nvPr/>
            </p:nvSpPr>
            <p:spPr>
              <a:xfrm>
                <a:off x="5942028" y="8743297"/>
                <a:ext cx="97698" cy="162583"/>
              </a:xfrm>
              <a:custGeom>
                <a:avLst/>
                <a:gdLst/>
                <a:ahLst/>
                <a:cxnLst/>
                <a:rect l="l" t="t" r="r" b="b"/>
                <a:pathLst>
                  <a:path w="1972" h="3284" extrusionOk="0">
                    <a:moveTo>
                      <a:pt x="1900" y="0"/>
                    </a:moveTo>
                    <a:cubicBezTo>
                      <a:pt x="1893" y="0"/>
                      <a:pt x="1885" y="1"/>
                      <a:pt x="1877" y="3"/>
                    </a:cubicBezTo>
                    <a:cubicBezTo>
                      <a:pt x="1616" y="122"/>
                      <a:pt x="1379" y="312"/>
                      <a:pt x="1189" y="573"/>
                    </a:cubicBezTo>
                    <a:cubicBezTo>
                      <a:pt x="1047" y="881"/>
                      <a:pt x="975" y="1213"/>
                      <a:pt x="999" y="1569"/>
                    </a:cubicBezTo>
                    <a:cubicBezTo>
                      <a:pt x="1023" y="1806"/>
                      <a:pt x="952" y="2019"/>
                      <a:pt x="809" y="2209"/>
                    </a:cubicBezTo>
                    <a:cubicBezTo>
                      <a:pt x="714" y="2304"/>
                      <a:pt x="620" y="2399"/>
                      <a:pt x="525" y="2494"/>
                    </a:cubicBezTo>
                    <a:cubicBezTo>
                      <a:pt x="287" y="2660"/>
                      <a:pt x="121" y="2897"/>
                      <a:pt x="27" y="3182"/>
                    </a:cubicBezTo>
                    <a:cubicBezTo>
                      <a:pt x="0" y="3247"/>
                      <a:pt x="39" y="3283"/>
                      <a:pt x="83" y="3283"/>
                    </a:cubicBezTo>
                    <a:cubicBezTo>
                      <a:pt x="119" y="3283"/>
                      <a:pt x="158" y="3259"/>
                      <a:pt x="169" y="3206"/>
                    </a:cubicBezTo>
                    <a:cubicBezTo>
                      <a:pt x="382" y="2707"/>
                      <a:pt x="999" y="2470"/>
                      <a:pt x="1165" y="1948"/>
                    </a:cubicBezTo>
                    <a:cubicBezTo>
                      <a:pt x="1284" y="1592"/>
                      <a:pt x="1165" y="1237"/>
                      <a:pt x="1284" y="881"/>
                    </a:cubicBezTo>
                    <a:cubicBezTo>
                      <a:pt x="1379" y="549"/>
                      <a:pt x="1616" y="288"/>
                      <a:pt x="1900" y="122"/>
                    </a:cubicBezTo>
                    <a:cubicBezTo>
                      <a:pt x="1965" y="100"/>
                      <a:pt x="1971" y="0"/>
                      <a:pt x="19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9"/>
              <p:cNvSpPr/>
              <p:nvPr/>
            </p:nvSpPr>
            <p:spPr>
              <a:xfrm>
                <a:off x="6033037" y="8750773"/>
                <a:ext cx="30221" cy="87826"/>
              </a:xfrm>
              <a:custGeom>
                <a:avLst/>
                <a:gdLst/>
                <a:ahLst/>
                <a:cxnLst/>
                <a:rect l="l" t="t" r="r" b="b"/>
                <a:pathLst>
                  <a:path w="610" h="1774" extrusionOk="0">
                    <a:moveTo>
                      <a:pt x="143" y="1"/>
                    </a:moveTo>
                    <a:cubicBezTo>
                      <a:pt x="75" y="1"/>
                      <a:pt x="0" y="125"/>
                      <a:pt x="40" y="184"/>
                    </a:cubicBezTo>
                    <a:cubicBezTo>
                      <a:pt x="182" y="398"/>
                      <a:pt x="301" y="635"/>
                      <a:pt x="348" y="896"/>
                    </a:cubicBezTo>
                    <a:cubicBezTo>
                      <a:pt x="372" y="1015"/>
                      <a:pt x="396" y="1133"/>
                      <a:pt x="396" y="1252"/>
                    </a:cubicBezTo>
                    <a:lnTo>
                      <a:pt x="396" y="1726"/>
                    </a:lnTo>
                    <a:cubicBezTo>
                      <a:pt x="419" y="1750"/>
                      <a:pt x="443" y="1774"/>
                      <a:pt x="490" y="1774"/>
                    </a:cubicBezTo>
                    <a:cubicBezTo>
                      <a:pt x="538" y="1750"/>
                      <a:pt x="562" y="1702"/>
                      <a:pt x="585" y="1655"/>
                    </a:cubicBezTo>
                    <a:cubicBezTo>
                      <a:pt x="585" y="1608"/>
                      <a:pt x="609" y="1560"/>
                      <a:pt x="609" y="1513"/>
                    </a:cubicBezTo>
                    <a:lnTo>
                      <a:pt x="609" y="1394"/>
                    </a:lnTo>
                    <a:cubicBezTo>
                      <a:pt x="609" y="1370"/>
                      <a:pt x="609" y="1252"/>
                      <a:pt x="585" y="1181"/>
                    </a:cubicBezTo>
                    <a:cubicBezTo>
                      <a:pt x="585" y="1062"/>
                      <a:pt x="562" y="920"/>
                      <a:pt x="538" y="801"/>
                    </a:cubicBezTo>
                    <a:cubicBezTo>
                      <a:pt x="467" y="516"/>
                      <a:pt x="348" y="255"/>
                      <a:pt x="182" y="18"/>
                    </a:cubicBezTo>
                    <a:cubicBezTo>
                      <a:pt x="170" y="6"/>
                      <a:pt x="156" y="1"/>
                      <a:pt x="1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9"/>
              <p:cNvSpPr/>
              <p:nvPr/>
            </p:nvSpPr>
            <p:spPr>
              <a:xfrm>
                <a:off x="6058502" y="8654184"/>
                <a:ext cx="65545" cy="30645"/>
              </a:xfrm>
              <a:custGeom>
                <a:avLst/>
                <a:gdLst/>
                <a:ahLst/>
                <a:cxnLst/>
                <a:rect l="l" t="t" r="r" b="b"/>
                <a:pathLst>
                  <a:path w="1323" h="619" extrusionOk="0">
                    <a:moveTo>
                      <a:pt x="142" y="0"/>
                    </a:moveTo>
                    <a:cubicBezTo>
                      <a:pt x="95" y="0"/>
                      <a:pt x="71" y="24"/>
                      <a:pt x="48" y="48"/>
                    </a:cubicBezTo>
                    <a:cubicBezTo>
                      <a:pt x="24" y="48"/>
                      <a:pt x="24" y="72"/>
                      <a:pt x="0" y="95"/>
                    </a:cubicBezTo>
                    <a:cubicBezTo>
                      <a:pt x="0" y="119"/>
                      <a:pt x="0" y="166"/>
                      <a:pt x="0" y="190"/>
                    </a:cubicBezTo>
                    <a:cubicBezTo>
                      <a:pt x="95" y="285"/>
                      <a:pt x="214" y="356"/>
                      <a:pt x="332" y="356"/>
                    </a:cubicBezTo>
                    <a:lnTo>
                      <a:pt x="641" y="451"/>
                    </a:lnTo>
                    <a:cubicBezTo>
                      <a:pt x="807" y="522"/>
                      <a:pt x="996" y="570"/>
                      <a:pt x="1162" y="617"/>
                    </a:cubicBezTo>
                    <a:cubicBezTo>
                      <a:pt x="1169" y="618"/>
                      <a:pt x="1175" y="619"/>
                      <a:pt x="1180" y="619"/>
                    </a:cubicBezTo>
                    <a:cubicBezTo>
                      <a:pt x="1286" y="619"/>
                      <a:pt x="1322" y="425"/>
                      <a:pt x="1210" y="380"/>
                    </a:cubicBezTo>
                    <a:cubicBezTo>
                      <a:pt x="854" y="238"/>
                      <a:pt x="498" y="119"/>
                      <a:pt x="14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39"/>
              <p:cNvSpPr/>
              <p:nvPr/>
            </p:nvSpPr>
            <p:spPr>
              <a:xfrm>
                <a:off x="6123105" y="8620123"/>
                <a:ext cx="30617" cy="14159"/>
              </a:xfrm>
              <a:custGeom>
                <a:avLst/>
                <a:gdLst/>
                <a:ahLst/>
                <a:cxnLst/>
                <a:rect l="l" t="t" r="r" b="b"/>
                <a:pathLst>
                  <a:path w="618" h="286" extrusionOk="0">
                    <a:moveTo>
                      <a:pt x="167" y="1"/>
                    </a:moveTo>
                    <a:cubicBezTo>
                      <a:pt x="143" y="1"/>
                      <a:pt x="119" y="1"/>
                      <a:pt x="96" y="24"/>
                    </a:cubicBezTo>
                    <a:cubicBezTo>
                      <a:pt x="48" y="48"/>
                      <a:pt x="1" y="119"/>
                      <a:pt x="48" y="143"/>
                    </a:cubicBezTo>
                    <a:cubicBezTo>
                      <a:pt x="72" y="167"/>
                      <a:pt x="96" y="190"/>
                      <a:pt x="119" y="190"/>
                    </a:cubicBezTo>
                    <a:lnTo>
                      <a:pt x="191" y="214"/>
                    </a:lnTo>
                    <a:lnTo>
                      <a:pt x="262" y="238"/>
                    </a:lnTo>
                    <a:lnTo>
                      <a:pt x="428" y="285"/>
                    </a:lnTo>
                    <a:lnTo>
                      <a:pt x="546" y="285"/>
                    </a:lnTo>
                    <a:cubicBezTo>
                      <a:pt x="570" y="261"/>
                      <a:pt x="594" y="214"/>
                      <a:pt x="594" y="190"/>
                    </a:cubicBezTo>
                    <a:cubicBezTo>
                      <a:pt x="618" y="95"/>
                      <a:pt x="570" y="24"/>
                      <a:pt x="499" y="24"/>
                    </a:cubicBezTo>
                    <a:lnTo>
                      <a:pt x="3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 name="Google Shape;565;p39"/>
            <p:cNvGrpSpPr/>
            <p:nvPr/>
          </p:nvGrpSpPr>
          <p:grpSpPr>
            <a:xfrm>
              <a:off x="6589647" y="3151275"/>
              <a:ext cx="892954" cy="5866195"/>
              <a:chOff x="6589647" y="3151275"/>
              <a:chExt cx="892954" cy="5866195"/>
            </a:xfrm>
          </p:grpSpPr>
          <p:sp>
            <p:nvSpPr>
              <p:cNvPr id="566" name="Google Shape;566;p39"/>
              <p:cNvSpPr/>
              <p:nvPr/>
            </p:nvSpPr>
            <p:spPr>
              <a:xfrm>
                <a:off x="6589647" y="3151275"/>
                <a:ext cx="691068" cy="5488996"/>
              </a:xfrm>
              <a:custGeom>
                <a:avLst/>
                <a:gdLst/>
                <a:ahLst/>
                <a:cxnLst/>
                <a:rect l="l" t="t" r="r" b="b"/>
                <a:pathLst>
                  <a:path w="13949" h="110872" fill="none" extrusionOk="0">
                    <a:moveTo>
                      <a:pt x="13949" y="110872"/>
                    </a:moveTo>
                    <a:cubicBezTo>
                      <a:pt x="10319" y="104752"/>
                      <a:pt x="10177" y="91966"/>
                      <a:pt x="11577" y="82003"/>
                    </a:cubicBezTo>
                    <a:cubicBezTo>
                      <a:pt x="13000" y="72017"/>
                      <a:pt x="11766" y="74602"/>
                      <a:pt x="8683" y="68221"/>
                    </a:cubicBezTo>
                    <a:cubicBezTo>
                      <a:pt x="5623" y="61841"/>
                      <a:pt x="8967" y="58259"/>
                      <a:pt x="7853" y="46683"/>
                    </a:cubicBezTo>
                    <a:cubicBezTo>
                      <a:pt x="6738" y="35107"/>
                      <a:pt x="1" y="36293"/>
                      <a:pt x="3488" y="28133"/>
                    </a:cubicBezTo>
                    <a:cubicBezTo>
                      <a:pt x="6975" y="19950"/>
                      <a:pt x="8683" y="0"/>
                      <a:pt x="8683" y="0"/>
                    </a:cubicBezTo>
                  </a:path>
                </a:pathLst>
              </a:custGeom>
              <a:noFill/>
              <a:ln w="7700" cap="flat" cmpd="sng">
                <a:solidFill>
                  <a:schemeClr val="lt2"/>
                </a:solidFill>
                <a:prstDash val="solid"/>
                <a:miter lim="2372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39"/>
              <p:cNvSpPr/>
              <p:nvPr/>
            </p:nvSpPr>
            <p:spPr>
              <a:xfrm>
                <a:off x="7033895" y="8651808"/>
                <a:ext cx="448706" cy="365662"/>
              </a:xfrm>
              <a:custGeom>
                <a:avLst/>
                <a:gdLst/>
                <a:ahLst/>
                <a:cxnLst/>
                <a:rect l="l" t="t" r="r" b="b"/>
                <a:pathLst>
                  <a:path w="9057" h="7386" extrusionOk="0">
                    <a:moveTo>
                      <a:pt x="5124" y="1"/>
                    </a:moveTo>
                    <a:cubicBezTo>
                      <a:pt x="5053" y="1"/>
                      <a:pt x="4982" y="96"/>
                      <a:pt x="5005" y="143"/>
                    </a:cubicBezTo>
                    <a:cubicBezTo>
                      <a:pt x="4982" y="167"/>
                      <a:pt x="4982" y="167"/>
                      <a:pt x="4982" y="191"/>
                    </a:cubicBezTo>
                    <a:lnTo>
                      <a:pt x="4934" y="191"/>
                    </a:lnTo>
                    <a:cubicBezTo>
                      <a:pt x="4531" y="309"/>
                      <a:pt x="4152" y="570"/>
                      <a:pt x="3891" y="926"/>
                    </a:cubicBezTo>
                    <a:cubicBezTo>
                      <a:pt x="3606" y="1258"/>
                      <a:pt x="3392" y="1661"/>
                      <a:pt x="3250" y="2112"/>
                    </a:cubicBezTo>
                    <a:cubicBezTo>
                      <a:pt x="2902" y="2049"/>
                      <a:pt x="2544" y="2017"/>
                      <a:pt x="2182" y="2017"/>
                    </a:cubicBezTo>
                    <a:cubicBezTo>
                      <a:pt x="2001" y="2017"/>
                      <a:pt x="1819" y="2025"/>
                      <a:pt x="1637" y="2041"/>
                    </a:cubicBezTo>
                    <a:cubicBezTo>
                      <a:pt x="1329" y="2041"/>
                      <a:pt x="1044" y="2088"/>
                      <a:pt x="736" y="2160"/>
                    </a:cubicBezTo>
                    <a:cubicBezTo>
                      <a:pt x="617" y="2183"/>
                      <a:pt x="475" y="2207"/>
                      <a:pt x="332" y="2254"/>
                    </a:cubicBezTo>
                    <a:cubicBezTo>
                      <a:pt x="214" y="2278"/>
                      <a:pt x="95" y="2302"/>
                      <a:pt x="24" y="2444"/>
                    </a:cubicBezTo>
                    <a:cubicBezTo>
                      <a:pt x="0" y="2492"/>
                      <a:pt x="24" y="2587"/>
                      <a:pt x="72" y="2587"/>
                    </a:cubicBezTo>
                    <a:cubicBezTo>
                      <a:pt x="103" y="2593"/>
                      <a:pt x="137" y="2596"/>
                      <a:pt x="171" y="2596"/>
                    </a:cubicBezTo>
                    <a:cubicBezTo>
                      <a:pt x="265" y="2596"/>
                      <a:pt x="364" y="2574"/>
                      <a:pt x="451" y="2539"/>
                    </a:cubicBezTo>
                    <a:lnTo>
                      <a:pt x="807" y="2444"/>
                    </a:lnTo>
                    <a:cubicBezTo>
                      <a:pt x="1044" y="2397"/>
                      <a:pt x="1281" y="2349"/>
                      <a:pt x="1519" y="2326"/>
                    </a:cubicBezTo>
                    <a:cubicBezTo>
                      <a:pt x="1836" y="2284"/>
                      <a:pt x="2161" y="2259"/>
                      <a:pt x="2489" y="2259"/>
                    </a:cubicBezTo>
                    <a:cubicBezTo>
                      <a:pt x="2726" y="2259"/>
                      <a:pt x="2964" y="2272"/>
                      <a:pt x="3203" y="2302"/>
                    </a:cubicBezTo>
                    <a:cubicBezTo>
                      <a:pt x="3060" y="2800"/>
                      <a:pt x="2823" y="3274"/>
                      <a:pt x="2467" y="3678"/>
                    </a:cubicBezTo>
                    <a:cubicBezTo>
                      <a:pt x="2183" y="3939"/>
                      <a:pt x="1803" y="4223"/>
                      <a:pt x="1732" y="4627"/>
                    </a:cubicBezTo>
                    <a:cubicBezTo>
                      <a:pt x="1732" y="4681"/>
                      <a:pt x="1760" y="4777"/>
                      <a:pt x="1804" y="4777"/>
                    </a:cubicBezTo>
                    <a:cubicBezTo>
                      <a:pt x="1818" y="4777"/>
                      <a:pt x="1834" y="4768"/>
                      <a:pt x="1851" y="4745"/>
                    </a:cubicBezTo>
                    <a:cubicBezTo>
                      <a:pt x="2017" y="4603"/>
                      <a:pt x="2088" y="4389"/>
                      <a:pt x="2254" y="4247"/>
                    </a:cubicBezTo>
                    <a:cubicBezTo>
                      <a:pt x="2396" y="4081"/>
                      <a:pt x="2562" y="3939"/>
                      <a:pt x="2705" y="3796"/>
                    </a:cubicBezTo>
                    <a:cubicBezTo>
                      <a:pt x="3013" y="3440"/>
                      <a:pt x="3226" y="3061"/>
                      <a:pt x="3345" y="2634"/>
                    </a:cubicBezTo>
                    <a:cubicBezTo>
                      <a:pt x="3369" y="2515"/>
                      <a:pt x="3416" y="2397"/>
                      <a:pt x="3464" y="2302"/>
                    </a:cubicBezTo>
                    <a:lnTo>
                      <a:pt x="3582" y="2919"/>
                    </a:lnTo>
                    <a:lnTo>
                      <a:pt x="3630" y="3227"/>
                    </a:lnTo>
                    <a:cubicBezTo>
                      <a:pt x="3653" y="3346"/>
                      <a:pt x="3677" y="3464"/>
                      <a:pt x="3701" y="3583"/>
                    </a:cubicBezTo>
                    <a:cubicBezTo>
                      <a:pt x="3701" y="3611"/>
                      <a:pt x="3725" y="3622"/>
                      <a:pt x="3755" y="3622"/>
                    </a:cubicBezTo>
                    <a:cubicBezTo>
                      <a:pt x="3776" y="3622"/>
                      <a:pt x="3800" y="3616"/>
                      <a:pt x="3819" y="3607"/>
                    </a:cubicBezTo>
                    <a:cubicBezTo>
                      <a:pt x="3843" y="3583"/>
                      <a:pt x="3867" y="3535"/>
                      <a:pt x="3867" y="3488"/>
                    </a:cubicBezTo>
                    <a:cubicBezTo>
                      <a:pt x="3867" y="3369"/>
                      <a:pt x="3819" y="3251"/>
                      <a:pt x="3796" y="3156"/>
                    </a:cubicBezTo>
                    <a:cubicBezTo>
                      <a:pt x="3796" y="3037"/>
                      <a:pt x="3772" y="2942"/>
                      <a:pt x="3748" y="2824"/>
                    </a:cubicBezTo>
                    <a:cubicBezTo>
                      <a:pt x="3701" y="2610"/>
                      <a:pt x="3653" y="2373"/>
                      <a:pt x="3606" y="2160"/>
                    </a:cubicBezTo>
                    <a:cubicBezTo>
                      <a:pt x="3606" y="2112"/>
                      <a:pt x="3559" y="2112"/>
                      <a:pt x="3511" y="2112"/>
                    </a:cubicBezTo>
                    <a:cubicBezTo>
                      <a:pt x="3630" y="1851"/>
                      <a:pt x="3748" y="1590"/>
                      <a:pt x="3914" y="1353"/>
                    </a:cubicBezTo>
                    <a:cubicBezTo>
                      <a:pt x="4246" y="974"/>
                      <a:pt x="4578" y="641"/>
                      <a:pt x="4958" y="333"/>
                    </a:cubicBezTo>
                    <a:cubicBezTo>
                      <a:pt x="4982" y="594"/>
                      <a:pt x="5005" y="855"/>
                      <a:pt x="5029" y="1116"/>
                    </a:cubicBezTo>
                    <a:cubicBezTo>
                      <a:pt x="5053" y="1377"/>
                      <a:pt x="5053" y="1709"/>
                      <a:pt x="5100" y="1994"/>
                    </a:cubicBezTo>
                    <a:cubicBezTo>
                      <a:pt x="5100" y="1994"/>
                      <a:pt x="5124" y="2017"/>
                      <a:pt x="5124" y="2017"/>
                    </a:cubicBezTo>
                    <a:cubicBezTo>
                      <a:pt x="5100" y="2041"/>
                      <a:pt x="5100" y="2112"/>
                      <a:pt x="5124" y="2160"/>
                    </a:cubicBezTo>
                    <a:cubicBezTo>
                      <a:pt x="5314" y="2421"/>
                      <a:pt x="5504" y="2681"/>
                      <a:pt x="5717" y="2942"/>
                    </a:cubicBezTo>
                    <a:cubicBezTo>
                      <a:pt x="5907" y="3180"/>
                      <a:pt x="6097" y="3440"/>
                      <a:pt x="6310" y="3701"/>
                    </a:cubicBezTo>
                    <a:cubicBezTo>
                      <a:pt x="6049" y="3867"/>
                      <a:pt x="5859" y="4128"/>
                      <a:pt x="5741" y="4413"/>
                    </a:cubicBezTo>
                    <a:cubicBezTo>
                      <a:pt x="5622" y="4721"/>
                      <a:pt x="5504" y="5030"/>
                      <a:pt x="5432" y="5338"/>
                    </a:cubicBezTo>
                    <a:cubicBezTo>
                      <a:pt x="5266" y="5979"/>
                      <a:pt x="5219" y="6667"/>
                      <a:pt x="5338" y="7307"/>
                    </a:cubicBezTo>
                    <a:cubicBezTo>
                      <a:pt x="5347" y="7363"/>
                      <a:pt x="5378" y="7386"/>
                      <a:pt x="5413" y="7386"/>
                    </a:cubicBezTo>
                    <a:cubicBezTo>
                      <a:pt x="5466" y="7386"/>
                      <a:pt x="5527" y="7331"/>
                      <a:pt x="5527" y="7260"/>
                    </a:cubicBezTo>
                    <a:cubicBezTo>
                      <a:pt x="5504" y="6951"/>
                      <a:pt x="5480" y="6643"/>
                      <a:pt x="5504" y="6334"/>
                    </a:cubicBezTo>
                    <a:cubicBezTo>
                      <a:pt x="5504" y="6026"/>
                      <a:pt x="5575" y="5718"/>
                      <a:pt x="5646" y="5433"/>
                    </a:cubicBezTo>
                    <a:cubicBezTo>
                      <a:pt x="5741" y="5148"/>
                      <a:pt x="5859" y="4864"/>
                      <a:pt x="6002" y="4627"/>
                    </a:cubicBezTo>
                    <a:cubicBezTo>
                      <a:pt x="6025" y="4555"/>
                      <a:pt x="6073" y="4484"/>
                      <a:pt x="6120" y="4413"/>
                    </a:cubicBezTo>
                    <a:cubicBezTo>
                      <a:pt x="6310" y="4508"/>
                      <a:pt x="6524" y="4603"/>
                      <a:pt x="6737" y="4698"/>
                    </a:cubicBezTo>
                    <a:cubicBezTo>
                      <a:pt x="6974" y="4793"/>
                      <a:pt x="7188" y="4911"/>
                      <a:pt x="7425" y="5030"/>
                    </a:cubicBezTo>
                    <a:cubicBezTo>
                      <a:pt x="7638" y="5125"/>
                      <a:pt x="7899" y="5243"/>
                      <a:pt x="8113" y="5362"/>
                    </a:cubicBezTo>
                    <a:cubicBezTo>
                      <a:pt x="8350" y="5504"/>
                      <a:pt x="8611" y="5623"/>
                      <a:pt x="8872" y="5694"/>
                    </a:cubicBezTo>
                    <a:cubicBezTo>
                      <a:pt x="8881" y="5696"/>
                      <a:pt x="8890" y="5697"/>
                      <a:pt x="8898" y="5697"/>
                    </a:cubicBezTo>
                    <a:cubicBezTo>
                      <a:pt x="9000" y="5697"/>
                      <a:pt x="9056" y="5570"/>
                      <a:pt x="8991" y="5504"/>
                    </a:cubicBezTo>
                    <a:cubicBezTo>
                      <a:pt x="8753" y="5362"/>
                      <a:pt x="8492" y="5220"/>
                      <a:pt x="8255" y="5125"/>
                    </a:cubicBezTo>
                    <a:cubicBezTo>
                      <a:pt x="7971" y="5006"/>
                      <a:pt x="7733" y="4864"/>
                      <a:pt x="7472" y="4745"/>
                    </a:cubicBezTo>
                    <a:cubicBezTo>
                      <a:pt x="7212" y="4603"/>
                      <a:pt x="6974" y="4484"/>
                      <a:pt x="6713" y="4366"/>
                    </a:cubicBezTo>
                    <a:cubicBezTo>
                      <a:pt x="6595" y="4294"/>
                      <a:pt x="6476" y="4223"/>
                      <a:pt x="6334" y="4176"/>
                    </a:cubicBezTo>
                    <a:lnTo>
                      <a:pt x="6263" y="4128"/>
                    </a:lnTo>
                    <a:cubicBezTo>
                      <a:pt x="6286" y="4105"/>
                      <a:pt x="6334" y="4057"/>
                      <a:pt x="6334" y="4034"/>
                    </a:cubicBezTo>
                    <a:cubicBezTo>
                      <a:pt x="6381" y="3939"/>
                      <a:pt x="6405" y="3867"/>
                      <a:pt x="6429" y="3773"/>
                    </a:cubicBezTo>
                    <a:cubicBezTo>
                      <a:pt x="6452" y="3749"/>
                      <a:pt x="6452" y="3701"/>
                      <a:pt x="6429" y="3654"/>
                    </a:cubicBezTo>
                    <a:lnTo>
                      <a:pt x="6452" y="3630"/>
                    </a:lnTo>
                    <a:cubicBezTo>
                      <a:pt x="6500" y="3583"/>
                      <a:pt x="6500" y="3512"/>
                      <a:pt x="6452" y="3464"/>
                    </a:cubicBezTo>
                    <a:cubicBezTo>
                      <a:pt x="6073" y="2966"/>
                      <a:pt x="5670" y="2468"/>
                      <a:pt x="5243" y="1970"/>
                    </a:cubicBezTo>
                    <a:cubicBezTo>
                      <a:pt x="5266" y="1946"/>
                      <a:pt x="5266" y="1922"/>
                      <a:pt x="5266" y="1899"/>
                    </a:cubicBezTo>
                    <a:cubicBezTo>
                      <a:pt x="5266" y="1590"/>
                      <a:pt x="5219" y="1306"/>
                      <a:pt x="5195" y="1021"/>
                    </a:cubicBezTo>
                    <a:cubicBezTo>
                      <a:pt x="5172" y="760"/>
                      <a:pt x="5172" y="523"/>
                      <a:pt x="5124" y="286"/>
                    </a:cubicBezTo>
                    <a:lnTo>
                      <a:pt x="5124" y="286"/>
                    </a:lnTo>
                    <a:cubicBezTo>
                      <a:pt x="5243" y="381"/>
                      <a:pt x="5385" y="499"/>
                      <a:pt x="5504" y="618"/>
                    </a:cubicBezTo>
                    <a:cubicBezTo>
                      <a:pt x="5646" y="736"/>
                      <a:pt x="5788" y="879"/>
                      <a:pt x="5931" y="1045"/>
                    </a:cubicBezTo>
                    <a:cubicBezTo>
                      <a:pt x="6049" y="1187"/>
                      <a:pt x="6168" y="1329"/>
                      <a:pt x="6263" y="1495"/>
                    </a:cubicBezTo>
                    <a:cubicBezTo>
                      <a:pt x="6381" y="1661"/>
                      <a:pt x="6500" y="1851"/>
                      <a:pt x="6618" y="2017"/>
                    </a:cubicBezTo>
                    <a:cubicBezTo>
                      <a:pt x="6626" y="2025"/>
                      <a:pt x="6635" y="2028"/>
                      <a:pt x="6644" y="2028"/>
                    </a:cubicBezTo>
                    <a:cubicBezTo>
                      <a:pt x="6693" y="2028"/>
                      <a:pt x="6757" y="1938"/>
                      <a:pt x="6737" y="1899"/>
                    </a:cubicBezTo>
                    <a:cubicBezTo>
                      <a:pt x="6595" y="1543"/>
                      <a:pt x="6381" y="1211"/>
                      <a:pt x="6144" y="926"/>
                    </a:cubicBezTo>
                    <a:lnTo>
                      <a:pt x="6144" y="926"/>
                    </a:lnTo>
                    <a:cubicBezTo>
                      <a:pt x="6286" y="997"/>
                      <a:pt x="6429" y="1021"/>
                      <a:pt x="6595" y="1045"/>
                    </a:cubicBezTo>
                    <a:lnTo>
                      <a:pt x="6856" y="1045"/>
                    </a:lnTo>
                    <a:cubicBezTo>
                      <a:pt x="6951" y="1045"/>
                      <a:pt x="7045" y="1021"/>
                      <a:pt x="7117" y="974"/>
                    </a:cubicBezTo>
                    <a:cubicBezTo>
                      <a:pt x="7140" y="974"/>
                      <a:pt x="7164" y="950"/>
                      <a:pt x="7164" y="926"/>
                    </a:cubicBezTo>
                    <a:cubicBezTo>
                      <a:pt x="7164" y="902"/>
                      <a:pt x="7140" y="879"/>
                      <a:pt x="7117" y="879"/>
                    </a:cubicBezTo>
                    <a:cubicBezTo>
                      <a:pt x="7045" y="879"/>
                      <a:pt x="6951" y="926"/>
                      <a:pt x="6856" y="926"/>
                    </a:cubicBezTo>
                    <a:cubicBezTo>
                      <a:pt x="6815" y="930"/>
                      <a:pt x="6774" y="932"/>
                      <a:pt x="6734" y="932"/>
                    </a:cubicBezTo>
                    <a:cubicBezTo>
                      <a:pt x="6538" y="932"/>
                      <a:pt x="6345" y="886"/>
                      <a:pt x="6168" y="807"/>
                    </a:cubicBezTo>
                    <a:cubicBezTo>
                      <a:pt x="6155" y="801"/>
                      <a:pt x="6144" y="798"/>
                      <a:pt x="6134" y="798"/>
                    </a:cubicBezTo>
                    <a:cubicBezTo>
                      <a:pt x="6108" y="798"/>
                      <a:pt x="6090" y="820"/>
                      <a:pt x="6073" y="855"/>
                    </a:cubicBezTo>
                    <a:lnTo>
                      <a:pt x="6025" y="784"/>
                    </a:lnTo>
                    <a:cubicBezTo>
                      <a:pt x="5907" y="641"/>
                      <a:pt x="5765" y="499"/>
                      <a:pt x="5622" y="381"/>
                    </a:cubicBezTo>
                    <a:cubicBezTo>
                      <a:pt x="5480" y="214"/>
                      <a:pt x="5314" y="96"/>
                      <a:pt x="51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39"/>
              <p:cNvSpPr/>
              <p:nvPr/>
            </p:nvSpPr>
            <p:spPr>
              <a:xfrm>
                <a:off x="7382922" y="8866720"/>
                <a:ext cx="57618" cy="13763"/>
              </a:xfrm>
              <a:custGeom>
                <a:avLst/>
                <a:gdLst/>
                <a:ahLst/>
                <a:cxnLst/>
                <a:rect l="l" t="t" r="r" b="b"/>
                <a:pathLst>
                  <a:path w="1163" h="278" extrusionOk="0">
                    <a:moveTo>
                      <a:pt x="143" y="1"/>
                    </a:moveTo>
                    <a:cubicBezTo>
                      <a:pt x="72" y="1"/>
                      <a:pt x="0" y="191"/>
                      <a:pt x="95" y="214"/>
                    </a:cubicBezTo>
                    <a:cubicBezTo>
                      <a:pt x="261" y="238"/>
                      <a:pt x="427" y="262"/>
                      <a:pt x="593" y="262"/>
                    </a:cubicBezTo>
                    <a:cubicBezTo>
                      <a:pt x="662" y="272"/>
                      <a:pt x="731" y="277"/>
                      <a:pt x="800" y="277"/>
                    </a:cubicBezTo>
                    <a:cubicBezTo>
                      <a:pt x="897" y="277"/>
                      <a:pt x="994" y="266"/>
                      <a:pt x="1092" y="238"/>
                    </a:cubicBezTo>
                    <a:cubicBezTo>
                      <a:pt x="1115" y="214"/>
                      <a:pt x="1163" y="143"/>
                      <a:pt x="1115" y="119"/>
                    </a:cubicBezTo>
                    <a:cubicBezTo>
                      <a:pt x="1044" y="72"/>
                      <a:pt x="973" y="48"/>
                      <a:pt x="878" y="25"/>
                    </a:cubicBezTo>
                    <a:cubicBezTo>
                      <a:pt x="807" y="25"/>
                      <a:pt x="712" y="25"/>
                      <a:pt x="6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9" name="Google Shape;569;p39"/>
            <p:cNvSpPr/>
            <p:nvPr/>
          </p:nvSpPr>
          <p:spPr>
            <a:xfrm>
              <a:off x="6878777" y="760114"/>
              <a:ext cx="50" cy="50"/>
            </a:xfrm>
            <a:custGeom>
              <a:avLst/>
              <a:gdLst/>
              <a:ahLst/>
              <a:cxnLst/>
              <a:rect l="l" t="t" r="r" b="b"/>
              <a:pathLst>
                <a:path w="1" h="1" extrusionOk="0">
                  <a:moveTo>
                    <a:pt x="0" y="1"/>
                  </a:moveTo>
                  <a:cubicBezTo>
                    <a:pt x="0" y="1"/>
                    <a:pt x="0" y="1"/>
                    <a:pt x="0" y="1"/>
                  </a:cubicBezTo>
                  <a:close/>
                </a:path>
              </a:pathLst>
            </a:custGeom>
            <a:solidFill>
              <a:srgbClr val="ED1C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0" name="Google Shape;570;p39"/>
            <p:cNvGrpSpPr/>
            <p:nvPr/>
          </p:nvGrpSpPr>
          <p:grpSpPr>
            <a:xfrm>
              <a:off x="6446321" y="601591"/>
              <a:ext cx="646381" cy="2012925"/>
              <a:chOff x="6446321" y="601591"/>
              <a:chExt cx="646381" cy="2012925"/>
            </a:xfrm>
          </p:grpSpPr>
          <p:sp>
            <p:nvSpPr>
              <p:cNvPr id="571" name="Google Shape;571;p39"/>
              <p:cNvSpPr/>
              <p:nvPr/>
            </p:nvSpPr>
            <p:spPr>
              <a:xfrm>
                <a:off x="6568492" y="654416"/>
                <a:ext cx="524209" cy="1960101"/>
              </a:xfrm>
              <a:custGeom>
                <a:avLst/>
                <a:gdLst/>
                <a:ahLst/>
                <a:cxnLst/>
                <a:rect l="l" t="t" r="r" b="b"/>
                <a:pathLst>
                  <a:path w="10581" h="39592" fill="none" extrusionOk="0">
                    <a:moveTo>
                      <a:pt x="8849" y="39591"/>
                    </a:moveTo>
                    <a:cubicBezTo>
                      <a:pt x="8849" y="39591"/>
                      <a:pt x="10580" y="36602"/>
                      <a:pt x="5291" y="31716"/>
                    </a:cubicBezTo>
                    <a:cubicBezTo>
                      <a:pt x="1" y="26829"/>
                      <a:pt x="2990" y="22654"/>
                      <a:pt x="3607" y="18053"/>
                    </a:cubicBezTo>
                    <a:cubicBezTo>
                      <a:pt x="4200" y="13474"/>
                      <a:pt x="1211" y="11672"/>
                      <a:pt x="1116" y="8778"/>
                    </a:cubicBezTo>
                    <a:cubicBezTo>
                      <a:pt x="1116" y="8778"/>
                      <a:pt x="1211" y="6406"/>
                      <a:pt x="1543" y="4176"/>
                    </a:cubicBezTo>
                    <a:cubicBezTo>
                      <a:pt x="1733" y="2800"/>
                      <a:pt x="1875" y="1401"/>
                      <a:pt x="1899" y="1"/>
                    </a:cubicBezTo>
                  </a:path>
                </a:pathLst>
              </a:custGeom>
              <a:noFill/>
              <a:ln w="7700" cap="flat" cmpd="sng">
                <a:solidFill>
                  <a:schemeClr val="lt2"/>
                </a:solidFill>
                <a:prstDash val="solid"/>
                <a:miter lim="2372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2" name="Google Shape;572;p39"/>
              <p:cNvGrpSpPr/>
              <p:nvPr/>
            </p:nvGrpSpPr>
            <p:grpSpPr>
              <a:xfrm>
                <a:off x="6446321" y="601591"/>
                <a:ext cx="520989" cy="231398"/>
                <a:chOff x="6446321" y="601591"/>
                <a:chExt cx="520989" cy="231398"/>
              </a:xfrm>
            </p:grpSpPr>
            <p:sp>
              <p:nvSpPr>
                <p:cNvPr id="573" name="Google Shape;573;p39"/>
                <p:cNvSpPr/>
                <p:nvPr/>
              </p:nvSpPr>
              <p:spPr>
                <a:xfrm>
                  <a:off x="6446321" y="640702"/>
                  <a:ext cx="213925" cy="145205"/>
                </a:xfrm>
                <a:custGeom>
                  <a:avLst/>
                  <a:gdLst/>
                  <a:ahLst/>
                  <a:cxnLst/>
                  <a:rect l="l" t="t" r="r" b="b"/>
                  <a:pathLst>
                    <a:path w="4318" h="2933" extrusionOk="0">
                      <a:moveTo>
                        <a:pt x="1949" y="1"/>
                      </a:moveTo>
                      <a:cubicBezTo>
                        <a:pt x="1764" y="1"/>
                        <a:pt x="1592" y="139"/>
                        <a:pt x="1471" y="278"/>
                      </a:cubicBezTo>
                      <a:cubicBezTo>
                        <a:pt x="1430" y="339"/>
                        <a:pt x="1442" y="454"/>
                        <a:pt x="1507" y="454"/>
                      </a:cubicBezTo>
                      <a:cubicBezTo>
                        <a:pt x="1517" y="454"/>
                        <a:pt x="1529" y="451"/>
                        <a:pt x="1542" y="444"/>
                      </a:cubicBezTo>
                      <a:cubicBezTo>
                        <a:pt x="1684" y="349"/>
                        <a:pt x="1827" y="302"/>
                        <a:pt x="1993" y="278"/>
                      </a:cubicBezTo>
                      <a:cubicBezTo>
                        <a:pt x="2111" y="278"/>
                        <a:pt x="2206" y="373"/>
                        <a:pt x="2253" y="468"/>
                      </a:cubicBezTo>
                      <a:cubicBezTo>
                        <a:pt x="2277" y="515"/>
                        <a:pt x="2301" y="539"/>
                        <a:pt x="2325" y="586"/>
                      </a:cubicBezTo>
                      <a:lnTo>
                        <a:pt x="2159" y="586"/>
                      </a:lnTo>
                      <a:cubicBezTo>
                        <a:pt x="2111" y="586"/>
                        <a:pt x="2087" y="610"/>
                        <a:pt x="2087" y="634"/>
                      </a:cubicBezTo>
                      <a:cubicBezTo>
                        <a:pt x="2064" y="658"/>
                        <a:pt x="2064" y="705"/>
                        <a:pt x="2087" y="729"/>
                      </a:cubicBezTo>
                      <a:cubicBezTo>
                        <a:pt x="1898" y="776"/>
                        <a:pt x="1708" y="871"/>
                        <a:pt x="1566" y="990"/>
                      </a:cubicBezTo>
                      <a:cubicBezTo>
                        <a:pt x="1447" y="1061"/>
                        <a:pt x="1328" y="1156"/>
                        <a:pt x="1210" y="1227"/>
                      </a:cubicBezTo>
                      <a:cubicBezTo>
                        <a:pt x="1139" y="1274"/>
                        <a:pt x="1067" y="1298"/>
                        <a:pt x="996" y="1345"/>
                      </a:cubicBezTo>
                      <a:cubicBezTo>
                        <a:pt x="901" y="1393"/>
                        <a:pt x="830" y="1417"/>
                        <a:pt x="759" y="1440"/>
                      </a:cubicBezTo>
                      <a:cubicBezTo>
                        <a:pt x="688" y="1464"/>
                        <a:pt x="593" y="1464"/>
                        <a:pt x="522" y="1464"/>
                      </a:cubicBezTo>
                      <a:cubicBezTo>
                        <a:pt x="451" y="1464"/>
                        <a:pt x="380" y="1464"/>
                        <a:pt x="332" y="1488"/>
                      </a:cubicBezTo>
                      <a:cubicBezTo>
                        <a:pt x="285" y="1476"/>
                        <a:pt x="237" y="1470"/>
                        <a:pt x="190" y="1470"/>
                      </a:cubicBezTo>
                      <a:cubicBezTo>
                        <a:pt x="142" y="1470"/>
                        <a:pt x="95" y="1476"/>
                        <a:pt x="47" y="1488"/>
                      </a:cubicBezTo>
                      <a:cubicBezTo>
                        <a:pt x="47" y="1488"/>
                        <a:pt x="0" y="1511"/>
                        <a:pt x="24" y="1535"/>
                      </a:cubicBezTo>
                      <a:cubicBezTo>
                        <a:pt x="71" y="1678"/>
                        <a:pt x="308" y="1701"/>
                        <a:pt x="451" y="1701"/>
                      </a:cubicBezTo>
                      <a:cubicBezTo>
                        <a:pt x="546" y="1678"/>
                        <a:pt x="640" y="1630"/>
                        <a:pt x="735" y="1583"/>
                      </a:cubicBezTo>
                      <a:cubicBezTo>
                        <a:pt x="807" y="1535"/>
                        <a:pt x="901" y="1511"/>
                        <a:pt x="996" y="1464"/>
                      </a:cubicBezTo>
                      <a:cubicBezTo>
                        <a:pt x="1091" y="1417"/>
                        <a:pt x="1186" y="1369"/>
                        <a:pt x="1281" y="1322"/>
                      </a:cubicBezTo>
                      <a:cubicBezTo>
                        <a:pt x="1376" y="1274"/>
                        <a:pt x="1494" y="1251"/>
                        <a:pt x="1613" y="1203"/>
                      </a:cubicBezTo>
                      <a:cubicBezTo>
                        <a:pt x="1803" y="1132"/>
                        <a:pt x="1993" y="1013"/>
                        <a:pt x="2159" y="895"/>
                      </a:cubicBezTo>
                      <a:lnTo>
                        <a:pt x="2420" y="895"/>
                      </a:lnTo>
                      <a:cubicBezTo>
                        <a:pt x="2443" y="918"/>
                        <a:pt x="2491" y="942"/>
                        <a:pt x="2514" y="966"/>
                      </a:cubicBezTo>
                      <a:cubicBezTo>
                        <a:pt x="2562" y="966"/>
                        <a:pt x="2586" y="1013"/>
                        <a:pt x="2609" y="1013"/>
                      </a:cubicBezTo>
                      <a:cubicBezTo>
                        <a:pt x="2657" y="1013"/>
                        <a:pt x="2680" y="990"/>
                        <a:pt x="2704" y="966"/>
                      </a:cubicBezTo>
                      <a:lnTo>
                        <a:pt x="2728" y="990"/>
                      </a:lnTo>
                      <a:cubicBezTo>
                        <a:pt x="2894" y="1084"/>
                        <a:pt x="3060" y="1156"/>
                        <a:pt x="3250" y="1203"/>
                      </a:cubicBezTo>
                      <a:lnTo>
                        <a:pt x="3060" y="1203"/>
                      </a:lnTo>
                      <a:cubicBezTo>
                        <a:pt x="3060" y="1203"/>
                        <a:pt x="3036" y="1203"/>
                        <a:pt x="3013" y="1227"/>
                      </a:cubicBezTo>
                      <a:cubicBezTo>
                        <a:pt x="3013" y="1192"/>
                        <a:pt x="2987" y="1170"/>
                        <a:pt x="2955" y="1170"/>
                      </a:cubicBezTo>
                      <a:cubicBezTo>
                        <a:pt x="2943" y="1170"/>
                        <a:pt x="2930" y="1173"/>
                        <a:pt x="2918" y="1179"/>
                      </a:cubicBezTo>
                      <a:cubicBezTo>
                        <a:pt x="2752" y="1298"/>
                        <a:pt x="2586" y="1440"/>
                        <a:pt x="2491" y="1630"/>
                      </a:cubicBezTo>
                      <a:cubicBezTo>
                        <a:pt x="2396" y="1796"/>
                        <a:pt x="2348" y="1986"/>
                        <a:pt x="2253" y="2152"/>
                      </a:cubicBezTo>
                      <a:cubicBezTo>
                        <a:pt x="2206" y="2318"/>
                        <a:pt x="2087" y="2460"/>
                        <a:pt x="1969" y="2555"/>
                      </a:cubicBezTo>
                      <a:cubicBezTo>
                        <a:pt x="1898" y="2603"/>
                        <a:pt x="1803" y="2650"/>
                        <a:pt x="1708" y="2674"/>
                      </a:cubicBezTo>
                      <a:cubicBezTo>
                        <a:pt x="1637" y="2697"/>
                        <a:pt x="1566" y="2674"/>
                        <a:pt x="1494" y="2745"/>
                      </a:cubicBezTo>
                      <a:cubicBezTo>
                        <a:pt x="1423" y="2792"/>
                        <a:pt x="1423" y="2887"/>
                        <a:pt x="1494" y="2911"/>
                      </a:cubicBezTo>
                      <a:cubicBezTo>
                        <a:pt x="1525" y="2926"/>
                        <a:pt x="1558" y="2933"/>
                        <a:pt x="1593" y="2933"/>
                      </a:cubicBezTo>
                      <a:cubicBezTo>
                        <a:pt x="1723" y="2933"/>
                        <a:pt x="1875" y="2843"/>
                        <a:pt x="1969" y="2769"/>
                      </a:cubicBezTo>
                      <a:cubicBezTo>
                        <a:pt x="2135" y="2626"/>
                        <a:pt x="2253" y="2484"/>
                        <a:pt x="2348" y="2294"/>
                      </a:cubicBezTo>
                      <a:cubicBezTo>
                        <a:pt x="2467" y="2104"/>
                        <a:pt x="2562" y="1915"/>
                        <a:pt x="2680" y="1725"/>
                      </a:cubicBezTo>
                      <a:cubicBezTo>
                        <a:pt x="2728" y="1583"/>
                        <a:pt x="2846" y="1464"/>
                        <a:pt x="2965" y="1369"/>
                      </a:cubicBezTo>
                      <a:lnTo>
                        <a:pt x="2965" y="1345"/>
                      </a:lnTo>
                      <a:cubicBezTo>
                        <a:pt x="2965" y="1345"/>
                        <a:pt x="2965" y="1369"/>
                        <a:pt x="2989" y="1369"/>
                      </a:cubicBezTo>
                      <a:lnTo>
                        <a:pt x="3416" y="1369"/>
                      </a:lnTo>
                      <a:cubicBezTo>
                        <a:pt x="3440" y="1345"/>
                        <a:pt x="3463" y="1345"/>
                        <a:pt x="3487" y="1322"/>
                      </a:cubicBezTo>
                      <a:cubicBezTo>
                        <a:pt x="3511" y="1298"/>
                        <a:pt x="3511" y="1274"/>
                        <a:pt x="3511" y="1251"/>
                      </a:cubicBezTo>
                      <a:cubicBezTo>
                        <a:pt x="3606" y="1251"/>
                        <a:pt x="3700" y="1298"/>
                        <a:pt x="3819" y="1298"/>
                      </a:cubicBezTo>
                      <a:cubicBezTo>
                        <a:pt x="3873" y="1298"/>
                        <a:pt x="3958" y="1313"/>
                        <a:pt x="4035" y="1313"/>
                      </a:cubicBezTo>
                      <a:cubicBezTo>
                        <a:pt x="4092" y="1313"/>
                        <a:pt x="4144" y="1305"/>
                        <a:pt x="4175" y="1274"/>
                      </a:cubicBezTo>
                      <a:cubicBezTo>
                        <a:pt x="4270" y="1203"/>
                        <a:pt x="4317" y="1084"/>
                        <a:pt x="4199" y="1061"/>
                      </a:cubicBezTo>
                      <a:cubicBezTo>
                        <a:pt x="4080" y="1013"/>
                        <a:pt x="3938" y="990"/>
                        <a:pt x="3795" y="990"/>
                      </a:cubicBezTo>
                      <a:cubicBezTo>
                        <a:pt x="3629" y="990"/>
                        <a:pt x="3487" y="966"/>
                        <a:pt x="3345" y="942"/>
                      </a:cubicBezTo>
                      <a:cubicBezTo>
                        <a:pt x="3060" y="895"/>
                        <a:pt x="2775" y="752"/>
                        <a:pt x="2586" y="563"/>
                      </a:cubicBezTo>
                      <a:cubicBezTo>
                        <a:pt x="2420" y="397"/>
                        <a:pt x="2348" y="159"/>
                        <a:pt x="2159" y="64"/>
                      </a:cubicBezTo>
                      <a:cubicBezTo>
                        <a:pt x="2088" y="20"/>
                        <a:pt x="2018" y="1"/>
                        <a:pt x="194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39"/>
                <p:cNvSpPr/>
                <p:nvPr/>
              </p:nvSpPr>
              <p:spPr>
                <a:xfrm>
                  <a:off x="6653111" y="686150"/>
                  <a:ext cx="314199" cy="146839"/>
                </a:xfrm>
                <a:custGeom>
                  <a:avLst/>
                  <a:gdLst/>
                  <a:ahLst/>
                  <a:cxnLst/>
                  <a:rect l="l" t="t" r="r" b="b"/>
                  <a:pathLst>
                    <a:path w="6342" h="2966" extrusionOk="0">
                      <a:moveTo>
                        <a:pt x="4508" y="0"/>
                      </a:moveTo>
                      <a:cubicBezTo>
                        <a:pt x="4342" y="0"/>
                        <a:pt x="4199" y="72"/>
                        <a:pt x="4081" y="190"/>
                      </a:cubicBezTo>
                      <a:cubicBezTo>
                        <a:pt x="3962" y="309"/>
                        <a:pt x="3867" y="451"/>
                        <a:pt x="3796" y="617"/>
                      </a:cubicBezTo>
                      <a:cubicBezTo>
                        <a:pt x="3725" y="807"/>
                        <a:pt x="3630" y="997"/>
                        <a:pt x="3488" y="1163"/>
                      </a:cubicBezTo>
                      <a:lnTo>
                        <a:pt x="3464" y="1163"/>
                      </a:lnTo>
                      <a:cubicBezTo>
                        <a:pt x="2942" y="1329"/>
                        <a:pt x="2420" y="1471"/>
                        <a:pt x="1875" y="1566"/>
                      </a:cubicBezTo>
                      <a:cubicBezTo>
                        <a:pt x="1282" y="1637"/>
                        <a:pt x="712" y="1708"/>
                        <a:pt x="119" y="1732"/>
                      </a:cubicBezTo>
                      <a:cubicBezTo>
                        <a:pt x="1" y="1732"/>
                        <a:pt x="25" y="2017"/>
                        <a:pt x="119" y="2017"/>
                      </a:cubicBezTo>
                      <a:cubicBezTo>
                        <a:pt x="211" y="2020"/>
                        <a:pt x="303" y="2021"/>
                        <a:pt x="395" y="2021"/>
                      </a:cubicBezTo>
                      <a:cubicBezTo>
                        <a:pt x="1038" y="2021"/>
                        <a:pt x="1679" y="1949"/>
                        <a:pt x="2302" y="1803"/>
                      </a:cubicBezTo>
                      <a:lnTo>
                        <a:pt x="2302" y="1803"/>
                      </a:lnTo>
                      <a:lnTo>
                        <a:pt x="2254" y="1851"/>
                      </a:lnTo>
                      <a:cubicBezTo>
                        <a:pt x="2159" y="1969"/>
                        <a:pt x="2088" y="2112"/>
                        <a:pt x="2041" y="2278"/>
                      </a:cubicBezTo>
                      <a:cubicBezTo>
                        <a:pt x="1946" y="2467"/>
                        <a:pt x="1875" y="2681"/>
                        <a:pt x="1827" y="2894"/>
                      </a:cubicBezTo>
                      <a:cubicBezTo>
                        <a:pt x="1827" y="2942"/>
                        <a:pt x="1851" y="2966"/>
                        <a:pt x="1875" y="2966"/>
                      </a:cubicBezTo>
                      <a:cubicBezTo>
                        <a:pt x="1922" y="2942"/>
                        <a:pt x="1946" y="2918"/>
                        <a:pt x="1946" y="2894"/>
                      </a:cubicBezTo>
                      <a:cubicBezTo>
                        <a:pt x="1993" y="2705"/>
                        <a:pt x="2041" y="2515"/>
                        <a:pt x="2159" y="2349"/>
                      </a:cubicBezTo>
                      <a:cubicBezTo>
                        <a:pt x="2231" y="2230"/>
                        <a:pt x="2325" y="2135"/>
                        <a:pt x="2420" y="2040"/>
                      </a:cubicBezTo>
                      <a:cubicBezTo>
                        <a:pt x="2492" y="1969"/>
                        <a:pt x="2563" y="1898"/>
                        <a:pt x="2634" y="1851"/>
                      </a:cubicBezTo>
                      <a:cubicBezTo>
                        <a:pt x="2658" y="1803"/>
                        <a:pt x="2681" y="1779"/>
                        <a:pt x="2681" y="1732"/>
                      </a:cubicBezTo>
                      <a:cubicBezTo>
                        <a:pt x="2871" y="1685"/>
                        <a:pt x="3061" y="1637"/>
                        <a:pt x="3227" y="1590"/>
                      </a:cubicBezTo>
                      <a:cubicBezTo>
                        <a:pt x="3583" y="1495"/>
                        <a:pt x="3915" y="1376"/>
                        <a:pt x="4247" y="1258"/>
                      </a:cubicBezTo>
                      <a:cubicBezTo>
                        <a:pt x="4247" y="1305"/>
                        <a:pt x="4271" y="1329"/>
                        <a:pt x="4294" y="1329"/>
                      </a:cubicBezTo>
                      <a:lnTo>
                        <a:pt x="4342" y="1329"/>
                      </a:lnTo>
                      <a:cubicBezTo>
                        <a:pt x="4365" y="1353"/>
                        <a:pt x="4389" y="1353"/>
                        <a:pt x="4413" y="1376"/>
                      </a:cubicBezTo>
                      <a:lnTo>
                        <a:pt x="4460" y="1400"/>
                      </a:lnTo>
                      <a:lnTo>
                        <a:pt x="4484" y="1424"/>
                      </a:lnTo>
                      <a:lnTo>
                        <a:pt x="4508" y="1447"/>
                      </a:lnTo>
                      <a:lnTo>
                        <a:pt x="4508" y="1471"/>
                      </a:lnTo>
                      <a:lnTo>
                        <a:pt x="4532" y="1495"/>
                      </a:lnTo>
                      <a:cubicBezTo>
                        <a:pt x="4555" y="1542"/>
                        <a:pt x="4579" y="1566"/>
                        <a:pt x="4603" y="1613"/>
                      </a:cubicBezTo>
                      <a:cubicBezTo>
                        <a:pt x="4603" y="1637"/>
                        <a:pt x="4626" y="1661"/>
                        <a:pt x="4650" y="1708"/>
                      </a:cubicBezTo>
                      <a:cubicBezTo>
                        <a:pt x="4650" y="1708"/>
                        <a:pt x="4674" y="1732"/>
                        <a:pt x="4698" y="1756"/>
                      </a:cubicBezTo>
                      <a:lnTo>
                        <a:pt x="4721" y="1756"/>
                      </a:lnTo>
                      <a:cubicBezTo>
                        <a:pt x="4745" y="1661"/>
                        <a:pt x="4769" y="1590"/>
                        <a:pt x="4792" y="1495"/>
                      </a:cubicBezTo>
                      <a:lnTo>
                        <a:pt x="4769" y="1424"/>
                      </a:lnTo>
                      <a:cubicBezTo>
                        <a:pt x="4698" y="1305"/>
                        <a:pt x="4603" y="1186"/>
                        <a:pt x="4484" y="1115"/>
                      </a:cubicBezTo>
                      <a:lnTo>
                        <a:pt x="4532" y="1092"/>
                      </a:lnTo>
                      <a:cubicBezTo>
                        <a:pt x="4654" y="1070"/>
                        <a:pt x="4778" y="1060"/>
                        <a:pt x="4902" y="1060"/>
                      </a:cubicBezTo>
                      <a:cubicBezTo>
                        <a:pt x="5327" y="1060"/>
                        <a:pt x="5748" y="1185"/>
                        <a:pt x="6097" y="1424"/>
                      </a:cubicBezTo>
                      <a:cubicBezTo>
                        <a:pt x="6146" y="1456"/>
                        <a:pt x="6193" y="1469"/>
                        <a:pt x="6230" y="1469"/>
                      </a:cubicBezTo>
                      <a:cubicBezTo>
                        <a:pt x="6302" y="1469"/>
                        <a:pt x="6342" y="1423"/>
                        <a:pt x="6311" y="1376"/>
                      </a:cubicBezTo>
                      <a:cubicBezTo>
                        <a:pt x="5980" y="982"/>
                        <a:pt x="5519" y="847"/>
                        <a:pt x="5034" y="847"/>
                      </a:cubicBezTo>
                      <a:cubicBezTo>
                        <a:pt x="4616" y="847"/>
                        <a:pt x="4181" y="947"/>
                        <a:pt x="3796" y="1068"/>
                      </a:cubicBezTo>
                      <a:cubicBezTo>
                        <a:pt x="3844" y="997"/>
                        <a:pt x="3867" y="902"/>
                        <a:pt x="3915" y="807"/>
                      </a:cubicBezTo>
                      <a:cubicBezTo>
                        <a:pt x="3962" y="665"/>
                        <a:pt x="4033" y="522"/>
                        <a:pt x="4105" y="404"/>
                      </a:cubicBezTo>
                      <a:cubicBezTo>
                        <a:pt x="4176" y="261"/>
                        <a:pt x="4318" y="166"/>
                        <a:pt x="4460" y="143"/>
                      </a:cubicBezTo>
                      <a:cubicBezTo>
                        <a:pt x="4508" y="143"/>
                        <a:pt x="4532" y="119"/>
                        <a:pt x="4555" y="72"/>
                      </a:cubicBezTo>
                      <a:cubicBezTo>
                        <a:pt x="4555" y="48"/>
                        <a:pt x="4555" y="0"/>
                        <a:pt x="45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9"/>
                <p:cNvSpPr/>
                <p:nvPr/>
              </p:nvSpPr>
              <p:spPr>
                <a:xfrm>
                  <a:off x="6582612" y="601591"/>
                  <a:ext cx="185735" cy="77281"/>
                </a:xfrm>
                <a:custGeom>
                  <a:avLst/>
                  <a:gdLst/>
                  <a:ahLst/>
                  <a:cxnLst/>
                  <a:rect l="l" t="t" r="r" b="b"/>
                  <a:pathLst>
                    <a:path w="3749" h="1561" extrusionOk="0">
                      <a:moveTo>
                        <a:pt x="3345" y="1"/>
                      </a:moveTo>
                      <a:cubicBezTo>
                        <a:pt x="3322" y="1"/>
                        <a:pt x="3274" y="1"/>
                        <a:pt x="3250" y="24"/>
                      </a:cubicBezTo>
                      <a:cubicBezTo>
                        <a:pt x="3203" y="72"/>
                        <a:pt x="3132" y="72"/>
                        <a:pt x="3084" y="95"/>
                      </a:cubicBezTo>
                      <a:cubicBezTo>
                        <a:pt x="2966" y="167"/>
                        <a:pt x="2871" y="214"/>
                        <a:pt x="2776" y="285"/>
                      </a:cubicBezTo>
                      <a:cubicBezTo>
                        <a:pt x="2657" y="356"/>
                        <a:pt x="2562" y="428"/>
                        <a:pt x="2468" y="499"/>
                      </a:cubicBezTo>
                      <a:cubicBezTo>
                        <a:pt x="2396" y="546"/>
                        <a:pt x="2349" y="594"/>
                        <a:pt x="2302" y="665"/>
                      </a:cubicBezTo>
                      <a:cubicBezTo>
                        <a:pt x="2207" y="665"/>
                        <a:pt x="2112" y="688"/>
                        <a:pt x="2041" y="712"/>
                      </a:cubicBezTo>
                      <a:cubicBezTo>
                        <a:pt x="1946" y="736"/>
                        <a:pt x="1875" y="760"/>
                        <a:pt x="1803" y="807"/>
                      </a:cubicBezTo>
                      <a:cubicBezTo>
                        <a:pt x="1732" y="854"/>
                        <a:pt x="1685" y="926"/>
                        <a:pt x="1637" y="973"/>
                      </a:cubicBezTo>
                      <a:cubicBezTo>
                        <a:pt x="1471" y="949"/>
                        <a:pt x="1329" y="902"/>
                        <a:pt x="1187" y="854"/>
                      </a:cubicBezTo>
                      <a:cubicBezTo>
                        <a:pt x="1115" y="854"/>
                        <a:pt x="1044" y="831"/>
                        <a:pt x="997" y="831"/>
                      </a:cubicBezTo>
                      <a:cubicBezTo>
                        <a:pt x="902" y="807"/>
                        <a:pt x="807" y="760"/>
                        <a:pt x="760" y="712"/>
                      </a:cubicBezTo>
                      <a:cubicBezTo>
                        <a:pt x="665" y="617"/>
                        <a:pt x="546" y="546"/>
                        <a:pt x="428" y="475"/>
                      </a:cubicBezTo>
                      <a:cubicBezTo>
                        <a:pt x="384" y="453"/>
                        <a:pt x="337" y="442"/>
                        <a:pt x="291" y="442"/>
                      </a:cubicBezTo>
                      <a:cubicBezTo>
                        <a:pt x="189" y="442"/>
                        <a:pt x="90" y="495"/>
                        <a:pt x="24" y="594"/>
                      </a:cubicBezTo>
                      <a:cubicBezTo>
                        <a:pt x="1" y="617"/>
                        <a:pt x="1" y="641"/>
                        <a:pt x="24" y="688"/>
                      </a:cubicBezTo>
                      <a:cubicBezTo>
                        <a:pt x="48" y="712"/>
                        <a:pt x="48" y="712"/>
                        <a:pt x="95" y="712"/>
                      </a:cubicBezTo>
                      <a:cubicBezTo>
                        <a:pt x="119" y="712"/>
                        <a:pt x="190" y="688"/>
                        <a:pt x="238" y="688"/>
                      </a:cubicBezTo>
                      <a:lnTo>
                        <a:pt x="309" y="688"/>
                      </a:lnTo>
                      <a:cubicBezTo>
                        <a:pt x="380" y="688"/>
                        <a:pt x="428" y="712"/>
                        <a:pt x="475" y="736"/>
                      </a:cubicBezTo>
                      <a:cubicBezTo>
                        <a:pt x="570" y="807"/>
                        <a:pt x="689" y="878"/>
                        <a:pt x="783" y="926"/>
                      </a:cubicBezTo>
                      <a:cubicBezTo>
                        <a:pt x="902" y="973"/>
                        <a:pt x="926" y="1021"/>
                        <a:pt x="973" y="1044"/>
                      </a:cubicBezTo>
                      <a:cubicBezTo>
                        <a:pt x="1044" y="1068"/>
                        <a:pt x="1115" y="1092"/>
                        <a:pt x="1163" y="1115"/>
                      </a:cubicBezTo>
                      <a:cubicBezTo>
                        <a:pt x="1305" y="1139"/>
                        <a:pt x="1424" y="1163"/>
                        <a:pt x="1542" y="1163"/>
                      </a:cubicBezTo>
                      <a:lnTo>
                        <a:pt x="1542" y="1187"/>
                      </a:lnTo>
                      <a:cubicBezTo>
                        <a:pt x="1566" y="1198"/>
                        <a:pt x="1590" y="1204"/>
                        <a:pt x="1611" y="1204"/>
                      </a:cubicBezTo>
                      <a:cubicBezTo>
                        <a:pt x="1631" y="1204"/>
                        <a:pt x="1649" y="1198"/>
                        <a:pt x="1661" y="1187"/>
                      </a:cubicBezTo>
                      <a:cubicBezTo>
                        <a:pt x="1732" y="1139"/>
                        <a:pt x="1803" y="1092"/>
                        <a:pt x="1875" y="1044"/>
                      </a:cubicBezTo>
                      <a:lnTo>
                        <a:pt x="2088" y="949"/>
                      </a:lnTo>
                      <a:cubicBezTo>
                        <a:pt x="2112" y="949"/>
                        <a:pt x="2159" y="949"/>
                        <a:pt x="2183" y="926"/>
                      </a:cubicBezTo>
                      <a:cubicBezTo>
                        <a:pt x="2191" y="941"/>
                        <a:pt x="2201" y="947"/>
                        <a:pt x="2213" y="947"/>
                      </a:cubicBezTo>
                      <a:cubicBezTo>
                        <a:pt x="2236" y="947"/>
                        <a:pt x="2262" y="926"/>
                        <a:pt x="2278" y="926"/>
                      </a:cubicBezTo>
                      <a:lnTo>
                        <a:pt x="2444" y="926"/>
                      </a:lnTo>
                      <a:cubicBezTo>
                        <a:pt x="2468" y="902"/>
                        <a:pt x="2515" y="878"/>
                        <a:pt x="2539" y="854"/>
                      </a:cubicBezTo>
                      <a:cubicBezTo>
                        <a:pt x="2681" y="1021"/>
                        <a:pt x="2847" y="1187"/>
                        <a:pt x="3037" y="1305"/>
                      </a:cubicBezTo>
                      <a:cubicBezTo>
                        <a:pt x="3132" y="1376"/>
                        <a:pt x="3227" y="1424"/>
                        <a:pt x="3322" y="1495"/>
                      </a:cubicBezTo>
                      <a:lnTo>
                        <a:pt x="3464" y="1542"/>
                      </a:lnTo>
                      <a:cubicBezTo>
                        <a:pt x="3488" y="1554"/>
                        <a:pt x="3517" y="1560"/>
                        <a:pt x="3550" y="1560"/>
                      </a:cubicBezTo>
                      <a:cubicBezTo>
                        <a:pt x="3582" y="1560"/>
                        <a:pt x="3618" y="1554"/>
                        <a:pt x="3654" y="1542"/>
                      </a:cubicBezTo>
                      <a:cubicBezTo>
                        <a:pt x="3701" y="1519"/>
                        <a:pt x="3748" y="1471"/>
                        <a:pt x="3701" y="1424"/>
                      </a:cubicBezTo>
                      <a:cubicBezTo>
                        <a:pt x="3630" y="1329"/>
                        <a:pt x="3535" y="1258"/>
                        <a:pt x="3416" y="1210"/>
                      </a:cubicBezTo>
                      <a:cubicBezTo>
                        <a:pt x="3322" y="1163"/>
                        <a:pt x="3203" y="1092"/>
                        <a:pt x="3108" y="1021"/>
                      </a:cubicBezTo>
                      <a:cubicBezTo>
                        <a:pt x="3037" y="973"/>
                        <a:pt x="2966" y="902"/>
                        <a:pt x="2895" y="854"/>
                      </a:cubicBezTo>
                      <a:cubicBezTo>
                        <a:pt x="2823" y="783"/>
                        <a:pt x="2728" y="688"/>
                        <a:pt x="2657" y="617"/>
                      </a:cubicBezTo>
                      <a:cubicBezTo>
                        <a:pt x="2728" y="570"/>
                        <a:pt x="2776" y="522"/>
                        <a:pt x="2823" y="499"/>
                      </a:cubicBezTo>
                      <a:cubicBezTo>
                        <a:pt x="2871" y="451"/>
                        <a:pt x="2989" y="380"/>
                        <a:pt x="3084" y="333"/>
                      </a:cubicBezTo>
                      <a:cubicBezTo>
                        <a:pt x="3227" y="261"/>
                        <a:pt x="3345" y="190"/>
                        <a:pt x="3464" y="95"/>
                      </a:cubicBezTo>
                      <a:cubicBezTo>
                        <a:pt x="3488" y="72"/>
                        <a:pt x="3488" y="24"/>
                        <a:pt x="34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76" name="Google Shape;576;p39"/>
            <p:cNvSpPr/>
            <p:nvPr/>
          </p:nvSpPr>
          <p:spPr>
            <a:xfrm>
              <a:off x="6742436" y="2669618"/>
              <a:ext cx="358490" cy="498689"/>
            </a:xfrm>
            <a:custGeom>
              <a:avLst/>
              <a:gdLst/>
              <a:ahLst/>
              <a:cxnLst/>
              <a:rect l="l" t="t" r="r" b="b"/>
              <a:pathLst>
                <a:path w="7236" h="10073" extrusionOk="0">
                  <a:moveTo>
                    <a:pt x="2025" y="84"/>
                  </a:moveTo>
                  <a:cubicBezTo>
                    <a:pt x="1063" y="84"/>
                    <a:pt x="174" y="1742"/>
                    <a:pt x="96" y="4389"/>
                  </a:cubicBezTo>
                  <a:cubicBezTo>
                    <a:pt x="1" y="7568"/>
                    <a:pt x="1187" y="9181"/>
                    <a:pt x="4081" y="9964"/>
                  </a:cubicBezTo>
                  <a:cubicBezTo>
                    <a:pt x="4349" y="10039"/>
                    <a:pt x="4596" y="10073"/>
                    <a:pt x="4821" y="10073"/>
                  </a:cubicBezTo>
                  <a:cubicBezTo>
                    <a:pt x="7021" y="10073"/>
                    <a:pt x="7235" y="6833"/>
                    <a:pt x="7235" y="6833"/>
                  </a:cubicBezTo>
                  <a:cubicBezTo>
                    <a:pt x="6714" y="5362"/>
                    <a:pt x="6524" y="3820"/>
                    <a:pt x="6690" y="2278"/>
                  </a:cubicBezTo>
                  <a:cubicBezTo>
                    <a:pt x="6975" y="1"/>
                    <a:pt x="3796" y="1187"/>
                    <a:pt x="2634" y="309"/>
                  </a:cubicBezTo>
                  <a:cubicBezTo>
                    <a:pt x="2432" y="157"/>
                    <a:pt x="2227" y="84"/>
                    <a:pt x="2025" y="84"/>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7" name="Google Shape;577;p39"/>
            <p:cNvSpPr/>
            <p:nvPr/>
          </p:nvSpPr>
          <p:spPr>
            <a:xfrm>
              <a:off x="6845881" y="2588575"/>
              <a:ext cx="370231" cy="531612"/>
            </a:xfrm>
            <a:custGeom>
              <a:avLst/>
              <a:gdLst/>
              <a:ahLst/>
              <a:cxnLst/>
              <a:rect l="l" t="t" r="r" b="b"/>
              <a:pathLst>
                <a:path w="7473" h="10738" extrusionOk="0">
                  <a:moveTo>
                    <a:pt x="3279" y="1"/>
                  </a:moveTo>
                  <a:cubicBezTo>
                    <a:pt x="3088" y="1"/>
                    <a:pt x="2941" y="25"/>
                    <a:pt x="2941" y="25"/>
                  </a:cubicBezTo>
                  <a:cubicBezTo>
                    <a:pt x="3292" y="1321"/>
                    <a:pt x="2800" y="1500"/>
                    <a:pt x="2176" y="1500"/>
                  </a:cubicBezTo>
                  <a:cubicBezTo>
                    <a:pt x="1939" y="1500"/>
                    <a:pt x="1684" y="1474"/>
                    <a:pt x="1448" y="1474"/>
                  </a:cubicBezTo>
                  <a:cubicBezTo>
                    <a:pt x="1339" y="1474"/>
                    <a:pt x="1235" y="1480"/>
                    <a:pt x="1139" y="1496"/>
                  </a:cubicBezTo>
                  <a:cubicBezTo>
                    <a:pt x="308" y="1638"/>
                    <a:pt x="0" y="3393"/>
                    <a:pt x="95" y="3631"/>
                  </a:cubicBezTo>
                  <a:cubicBezTo>
                    <a:pt x="125" y="3697"/>
                    <a:pt x="199" y="3721"/>
                    <a:pt x="293" y="3721"/>
                  </a:cubicBezTo>
                  <a:cubicBezTo>
                    <a:pt x="508" y="3721"/>
                    <a:pt x="828" y="3599"/>
                    <a:pt x="972" y="3599"/>
                  </a:cubicBezTo>
                  <a:cubicBezTo>
                    <a:pt x="1010" y="3599"/>
                    <a:pt x="1036" y="3608"/>
                    <a:pt x="1044" y="3631"/>
                  </a:cubicBezTo>
                  <a:cubicBezTo>
                    <a:pt x="1091" y="3797"/>
                    <a:pt x="1328" y="3939"/>
                    <a:pt x="1755" y="3939"/>
                  </a:cubicBezTo>
                  <a:cubicBezTo>
                    <a:pt x="2159" y="3939"/>
                    <a:pt x="2443" y="3204"/>
                    <a:pt x="3036" y="2943"/>
                  </a:cubicBezTo>
                  <a:cubicBezTo>
                    <a:pt x="3141" y="2897"/>
                    <a:pt x="3220" y="2876"/>
                    <a:pt x="3277" y="2876"/>
                  </a:cubicBezTo>
                  <a:cubicBezTo>
                    <a:pt x="3542" y="2876"/>
                    <a:pt x="3329" y="3332"/>
                    <a:pt x="3036" y="3820"/>
                  </a:cubicBezTo>
                  <a:cubicBezTo>
                    <a:pt x="2704" y="4437"/>
                    <a:pt x="2989" y="4627"/>
                    <a:pt x="2396" y="5362"/>
                  </a:cubicBezTo>
                  <a:cubicBezTo>
                    <a:pt x="1803" y="6121"/>
                    <a:pt x="237" y="9324"/>
                    <a:pt x="641" y="10320"/>
                  </a:cubicBezTo>
                  <a:cubicBezTo>
                    <a:pt x="755" y="10604"/>
                    <a:pt x="978" y="10737"/>
                    <a:pt x="1292" y="10737"/>
                  </a:cubicBezTo>
                  <a:cubicBezTo>
                    <a:pt x="2080" y="10737"/>
                    <a:pt x="3444" y="9895"/>
                    <a:pt x="5124" y="8470"/>
                  </a:cubicBezTo>
                  <a:cubicBezTo>
                    <a:pt x="7472" y="6477"/>
                    <a:pt x="5669" y="2919"/>
                    <a:pt x="5669" y="2919"/>
                  </a:cubicBezTo>
                  <a:cubicBezTo>
                    <a:pt x="5954" y="2492"/>
                    <a:pt x="6191" y="2017"/>
                    <a:pt x="6381" y="1543"/>
                  </a:cubicBezTo>
                  <a:cubicBezTo>
                    <a:pt x="6444" y="1322"/>
                    <a:pt x="6363" y="1218"/>
                    <a:pt x="6161" y="1218"/>
                  </a:cubicBezTo>
                  <a:cubicBezTo>
                    <a:pt x="5908" y="1218"/>
                    <a:pt x="5467" y="1382"/>
                    <a:pt x="4887" y="1685"/>
                  </a:cubicBezTo>
                  <a:cubicBezTo>
                    <a:pt x="4677" y="1795"/>
                    <a:pt x="4523" y="1842"/>
                    <a:pt x="4410" y="1842"/>
                  </a:cubicBezTo>
                  <a:cubicBezTo>
                    <a:pt x="3961" y="1842"/>
                    <a:pt x="4165" y="1092"/>
                    <a:pt x="4127" y="523"/>
                  </a:cubicBezTo>
                  <a:cubicBezTo>
                    <a:pt x="4112" y="80"/>
                    <a:pt x="3624" y="1"/>
                    <a:pt x="32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6531"/>
        <p:cNvGrpSpPr/>
        <p:nvPr/>
      </p:nvGrpSpPr>
      <p:grpSpPr>
        <a:xfrm>
          <a:off x="0" y="0"/>
          <a:ext cx="0" cy="0"/>
          <a:chOff x="0" y="0"/>
          <a:chExt cx="0" cy="0"/>
        </a:xfrm>
      </p:grpSpPr>
      <p:sp>
        <p:nvSpPr>
          <p:cNvPr id="6532" name="Google Shape;6532;p74"/>
          <p:cNvSpPr/>
          <p:nvPr/>
        </p:nvSpPr>
        <p:spPr>
          <a:xfrm>
            <a:off x="5983275" y="1620325"/>
            <a:ext cx="178725" cy="170600"/>
          </a:xfrm>
          <a:custGeom>
            <a:avLst/>
            <a:gdLst/>
            <a:ahLst/>
            <a:cxnLst/>
            <a:rect l="l" t="t" r="r" b="b"/>
            <a:pathLst>
              <a:path w="7149" h="6824" extrusionOk="0">
                <a:moveTo>
                  <a:pt x="3571" y="0"/>
                </a:moveTo>
                <a:lnTo>
                  <a:pt x="0" y="2109"/>
                </a:lnTo>
                <a:cubicBezTo>
                  <a:pt x="0" y="2109"/>
                  <a:pt x="799" y="5114"/>
                  <a:pt x="246" y="6823"/>
                </a:cubicBezTo>
                <a:lnTo>
                  <a:pt x="7149" y="6823"/>
                </a:lnTo>
                <a:cubicBezTo>
                  <a:pt x="7149" y="6823"/>
                  <a:pt x="6872" y="5077"/>
                  <a:pt x="7149" y="2188"/>
                </a:cubicBezTo>
                <a:lnTo>
                  <a:pt x="357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33" name="Google Shape;6533;p74"/>
          <p:cNvGrpSpPr/>
          <p:nvPr/>
        </p:nvGrpSpPr>
        <p:grpSpPr>
          <a:xfrm>
            <a:off x="5881075" y="1606500"/>
            <a:ext cx="389275" cy="1299125"/>
            <a:chOff x="5881075" y="1606500"/>
            <a:chExt cx="389275" cy="1299125"/>
          </a:xfrm>
        </p:grpSpPr>
        <p:sp>
          <p:nvSpPr>
            <p:cNvPr id="6534" name="Google Shape;6534;p74"/>
            <p:cNvSpPr/>
            <p:nvPr/>
          </p:nvSpPr>
          <p:spPr>
            <a:xfrm>
              <a:off x="5881075" y="1721575"/>
              <a:ext cx="389275" cy="1184050"/>
            </a:xfrm>
            <a:custGeom>
              <a:avLst/>
              <a:gdLst/>
              <a:ahLst/>
              <a:cxnLst/>
              <a:rect l="l" t="t" r="r" b="b"/>
              <a:pathLst>
                <a:path w="15571" h="47362" extrusionOk="0">
                  <a:moveTo>
                    <a:pt x="9374" y="1"/>
                  </a:moveTo>
                  <a:lnTo>
                    <a:pt x="7788" y="38"/>
                  </a:lnTo>
                  <a:lnTo>
                    <a:pt x="6202" y="7"/>
                  </a:lnTo>
                  <a:lnTo>
                    <a:pt x="6202" y="7"/>
                  </a:lnTo>
                  <a:cubicBezTo>
                    <a:pt x="6202" y="7"/>
                    <a:pt x="6270" y="1525"/>
                    <a:pt x="6202" y="1771"/>
                  </a:cubicBezTo>
                  <a:cubicBezTo>
                    <a:pt x="6129" y="2017"/>
                    <a:pt x="5957" y="2367"/>
                    <a:pt x="5287" y="2576"/>
                  </a:cubicBezTo>
                  <a:cubicBezTo>
                    <a:pt x="4617" y="2792"/>
                    <a:pt x="3910" y="2718"/>
                    <a:pt x="3098" y="3216"/>
                  </a:cubicBezTo>
                  <a:cubicBezTo>
                    <a:pt x="2293" y="3707"/>
                    <a:pt x="2078" y="5680"/>
                    <a:pt x="2078" y="6947"/>
                  </a:cubicBezTo>
                  <a:cubicBezTo>
                    <a:pt x="2078" y="8213"/>
                    <a:pt x="1974" y="11034"/>
                    <a:pt x="1728" y="12128"/>
                  </a:cubicBezTo>
                  <a:cubicBezTo>
                    <a:pt x="1482" y="13216"/>
                    <a:pt x="812" y="16179"/>
                    <a:pt x="775" y="17058"/>
                  </a:cubicBezTo>
                  <a:cubicBezTo>
                    <a:pt x="738" y="17937"/>
                    <a:pt x="425" y="19173"/>
                    <a:pt x="351" y="19701"/>
                  </a:cubicBezTo>
                  <a:cubicBezTo>
                    <a:pt x="283" y="20230"/>
                    <a:pt x="0" y="22234"/>
                    <a:pt x="209" y="22658"/>
                  </a:cubicBezTo>
                  <a:cubicBezTo>
                    <a:pt x="682" y="23602"/>
                    <a:pt x="1024" y="23870"/>
                    <a:pt x="1191" y="23870"/>
                  </a:cubicBezTo>
                  <a:cubicBezTo>
                    <a:pt x="1277" y="23870"/>
                    <a:pt x="1316" y="23800"/>
                    <a:pt x="1304" y="23715"/>
                  </a:cubicBezTo>
                  <a:cubicBezTo>
                    <a:pt x="1267" y="23469"/>
                    <a:pt x="984" y="22977"/>
                    <a:pt x="916" y="22486"/>
                  </a:cubicBezTo>
                  <a:cubicBezTo>
                    <a:pt x="867" y="22089"/>
                    <a:pt x="945" y="21530"/>
                    <a:pt x="1032" y="21530"/>
                  </a:cubicBezTo>
                  <a:cubicBezTo>
                    <a:pt x="1053" y="21530"/>
                    <a:pt x="1074" y="21562"/>
                    <a:pt x="1095" y="21637"/>
                  </a:cubicBezTo>
                  <a:cubicBezTo>
                    <a:pt x="1187" y="21980"/>
                    <a:pt x="1308" y="22847"/>
                    <a:pt x="1484" y="22847"/>
                  </a:cubicBezTo>
                  <a:cubicBezTo>
                    <a:pt x="1507" y="22847"/>
                    <a:pt x="1531" y="22832"/>
                    <a:pt x="1556" y="22799"/>
                  </a:cubicBezTo>
                  <a:cubicBezTo>
                    <a:pt x="1771" y="22522"/>
                    <a:pt x="1838" y="21391"/>
                    <a:pt x="1838" y="20832"/>
                  </a:cubicBezTo>
                  <a:cubicBezTo>
                    <a:pt x="1838" y="20267"/>
                    <a:pt x="1556" y="19701"/>
                    <a:pt x="1592" y="19142"/>
                  </a:cubicBezTo>
                  <a:cubicBezTo>
                    <a:pt x="1629" y="18576"/>
                    <a:pt x="2932" y="15226"/>
                    <a:pt x="3178" y="13819"/>
                  </a:cubicBezTo>
                  <a:cubicBezTo>
                    <a:pt x="3424" y="12411"/>
                    <a:pt x="3775" y="8569"/>
                    <a:pt x="3775" y="8569"/>
                  </a:cubicBezTo>
                  <a:cubicBezTo>
                    <a:pt x="3916" y="9448"/>
                    <a:pt x="4481" y="10579"/>
                    <a:pt x="4518" y="12233"/>
                  </a:cubicBezTo>
                  <a:cubicBezTo>
                    <a:pt x="4549" y="13886"/>
                    <a:pt x="3105" y="16603"/>
                    <a:pt x="2828" y="18890"/>
                  </a:cubicBezTo>
                  <a:cubicBezTo>
                    <a:pt x="2545" y="21182"/>
                    <a:pt x="3357" y="27981"/>
                    <a:pt x="3670" y="30556"/>
                  </a:cubicBezTo>
                  <a:cubicBezTo>
                    <a:pt x="3990" y="33126"/>
                    <a:pt x="3320" y="35806"/>
                    <a:pt x="3566" y="37355"/>
                  </a:cubicBezTo>
                  <a:cubicBezTo>
                    <a:pt x="3811" y="38903"/>
                    <a:pt x="4623" y="42671"/>
                    <a:pt x="4623" y="43200"/>
                  </a:cubicBezTo>
                  <a:cubicBezTo>
                    <a:pt x="4623" y="43729"/>
                    <a:pt x="4586" y="44190"/>
                    <a:pt x="4727" y="44540"/>
                  </a:cubicBezTo>
                  <a:cubicBezTo>
                    <a:pt x="4869" y="44890"/>
                    <a:pt x="4414" y="45456"/>
                    <a:pt x="4266" y="46058"/>
                  </a:cubicBezTo>
                  <a:cubicBezTo>
                    <a:pt x="4125" y="46654"/>
                    <a:pt x="4512" y="47361"/>
                    <a:pt x="5145" y="47361"/>
                  </a:cubicBezTo>
                  <a:cubicBezTo>
                    <a:pt x="5785" y="47361"/>
                    <a:pt x="6375" y="46833"/>
                    <a:pt x="6276" y="46378"/>
                  </a:cubicBezTo>
                  <a:cubicBezTo>
                    <a:pt x="6172" y="45917"/>
                    <a:pt x="6172" y="44792"/>
                    <a:pt x="6239" y="44190"/>
                  </a:cubicBezTo>
                  <a:cubicBezTo>
                    <a:pt x="6313" y="43593"/>
                    <a:pt x="5957" y="43268"/>
                    <a:pt x="5957" y="42702"/>
                  </a:cubicBezTo>
                  <a:cubicBezTo>
                    <a:pt x="5957" y="42143"/>
                    <a:pt x="6166" y="37981"/>
                    <a:pt x="6190" y="34662"/>
                  </a:cubicBezTo>
                  <a:cubicBezTo>
                    <a:pt x="6202" y="33249"/>
                    <a:pt x="6565" y="32173"/>
                    <a:pt x="6946" y="28977"/>
                  </a:cubicBezTo>
                  <a:cubicBezTo>
                    <a:pt x="7321" y="25780"/>
                    <a:pt x="7788" y="21176"/>
                    <a:pt x="7788" y="21176"/>
                  </a:cubicBezTo>
                  <a:cubicBezTo>
                    <a:pt x="7788" y="21176"/>
                    <a:pt x="8256" y="25780"/>
                    <a:pt x="8637" y="28977"/>
                  </a:cubicBezTo>
                  <a:cubicBezTo>
                    <a:pt x="9012" y="32167"/>
                    <a:pt x="9374" y="33249"/>
                    <a:pt x="9387" y="34662"/>
                  </a:cubicBezTo>
                  <a:cubicBezTo>
                    <a:pt x="9411" y="37981"/>
                    <a:pt x="9620" y="42143"/>
                    <a:pt x="9620" y="42702"/>
                  </a:cubicBezTo>
                  <a:cubicBezTo>
                    <a:pt x="9620" y="43268"/>
                    <a:pt x="9270" y="43587"/>
                    <a:pt x="9337" y="44184"/>
                  </a:cubicBezTo>
                  <a:cubicBezTo>
                    <a:pt x="9411" y="44786"/>
                    <a:pt x="9411" y="45911"/>
                    <a:pt x="9300" y="46366"/>
                  </a:cubicBezTo>
                  <a:cubicBezTo>
                    <a:pt x="9196" y="46827"/>
                    <a:pt x="9798" y="47355"/>
                    <a:pt x="10431" y="47355"/>
                  </a:cubicBezTo>
                  <a:cubicBezTo>
                    <a:pt x="11065" y="47355"/>
                    <a:pt x="11452" y="46648"/>
                    <a:pt x="11310" y="46046"/>
                  </a:cubicBezTo>
                  <a:cubicBezTo>
                    <a:pt x="11169" y="45450"/>
                    <a:pt x="10714" y="44884"/>
                    <a:pt x="10849" y="44534"/>
                  </a:cubicBezTo>
                  <a:cubicBezTo>
                    <a:pt x="10985" y="44184"/>
                    <a:pt x="10954" y="43723"/>
                    <a:pt x="10954" y="43194"/>
                  </a:cubicBezTo>
                  <a:cubicBezTo>
                    <a:pt x="10954" y="42665"/>
                    <a:pt x="11765" y="38891"/>
                    <a:pt x="12011" y="37348"/>
                  </a:cubicBezTo>
                  <a:cubicBezTo>
                    <a:pt x="12257" y="35799"/>
                    <a:pt x="11587" y="33119"/>
                    <a:pt x="11907" y="30544"/>
                  </a:cubicBezTo>
                  <a:cubicBezTo>
                    <a:pt x="12226" y="27975"/>
                    <a:pt x="13032" y="21170"/>
                    <a:pt x="12755" y="18884"/>
                  </a:cubicBezTo>
                  <a:cubicBezTo>
                    <a:pt x="12472" y="16597"/>
                    <a:pt x="11028" y="13880"/>
                    <a:pt x="11065" y="12227"/>
                  </a:cubicBezTo>
                  <a:cubicBezTo>
                    <a:pt x="11095" y="10573"/>
                    <a:pt x="11661" y="9442"/>
                    <a:pt x="11802" y="8563"/>
                  </a:cubicBezTo>
                  <a:cubicBezTo>
                    <a:pt x="11802" y="8563"/>
                    <a:pt x="12153" y="12405"/>
                    <a:pt x="12398" y="13813"/>
                  </a:cubicBezTo>
                  <a:cubicBezTo>
                    <a:pt x="12650" y="15220"/>
                    <a:pt x="13954" y="18570"/>
                    <a:pt x="13984" y="19129"/>
                  </a:cubicBezTo>
                  <a:cubicBezTo>
                    <a:pt x="14021" y="19695"/>
                    <a:pt x="13738" y="20260"/>
                    <a:pt x="13738" y="20820"/>
                  </a:cubicBezTo>
                  <a:cubicBezTo>
                    <a:pt x="13738" y="21385"/>
                    <a:pt x="13812" y="22510"/>
                    <a:pt x="14021" y="22793"/>
                  </a:cubicBezTo>
                  <a:cubicBezTo>
                    <a:pt x="14045" y="22826"/>
                    <a:pt x="14069" y="22840"/>
                    <a:pt x="14091" y="22840"/>
                  </a:cubicBezTo>
                  <a:cubicBezTo>
                    <a:pt x="14262" y="22840"/>
                    <a:pt x="14384" y="21974"/>
                    <a:pt x="14482" y="21631"/>
                  </a:cubicBezTo>
                  <a:cubicBezTo>
                    <a:pt x="14504" y="21556"/>
                    <a:pt x="14526" y="21523"/>
                    <a:pt x="14548" y="21523"/>
                  </a:cubicBezTo>
                  <a:cubicBezTo>
                    <a:pt x="14638" y="21523"/>
                    <a:pt x="14715" y="22083"/>
                    <a:pt x="14660" y="22479"/>
                  </a:cubicBezTo>
                  <a:cubicBezTo>
                    <a:pt x="14587" y="22971"/>
                    <a:pt x="14304" y="23463"/>
                    <a:pt x="14273" y="23709"/>
                  </a:cubicBezTo>
                  <a:cubicBezTo>
                    <a:pt x="14261" y="23792"/>
                    <a:pt x="14300" y="23861"/>
                    <a:pt x="14385" y="23861"/>
                  </a:cubicBezTo>
                  <a:cubicBezTo>
                    <a:pt x="14552" y="23861"/>
                    <a:pt x="14893" y="23596"/>
                    <a:pt x="15361" y="22652"/>
                  </a:cubicBezTo>
                  <a:cubicBezTo>
                    <a:pt x="15570" y="22234"/>
                    <a:pt x="15294" y="20230"/>
                    <a:pt x="15220" y="19701"/>
                  </a:cubicBezTo>
                  <a:cubicBezTo>
                    <a:pt x="15152" y="19173"/>
                    <a:pt x="14839" y="17937"/>
                    <a:pt x="14796" y="17058"/>
                  </a:cubicBezTo>
                  <a:cubicBezTo>
                    <a:pt x="14759" y="16173"/>
                    <a:pt x="14095" y="13216"/>
                    <a:pt x="13849" y="12122"/>
                  </a:cubicBezTo>
                  <a:cubicBezTo>
                    <a:pt x="13597" y="11034"/>
                    <a:pt x="13493" y="8213"/>
                    <a:pt x="13493" y="6947"/>
                  </a:cubicBezTo>
                  <a:cubicBezTo>
                    <a:pt x="13493" y="5674"/>
                    <a:pt x="13284" y="3701"/>
                    <a:pt x="12472" y="3209"/>
                  </a:cubicBezTo>
                  <a:cubicBezTo>
                    <a:pt x="11661" y="2718"/>
                    <a:pt x="10960" y="2785"/>
                    <a:pt x="10290" y="2576"/>
                  </a:cubicBezTo>
                  <a:cubicBezTo>
                    <a:pt x="9620" y="2367"/>
                    <a:pt x="9442" y="2011"/>
                    <a:pt x="9374" y="1765"/>
                  </a:cubicBezTo>
                  <a:cubicBezTo>
                    <a:pt x="9300" y="1519"/>
                    <a:pt x="9374" y="1"/>
                    <a:pt x="9374" y="1"/>
                  </a:cubicBezTo>
                  <a:close/>
                </a:path>
              </a:pathLst>
            </a:custGeom>
            <a:solidFill>
              <a:srgbClr val="F9FB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35" name="Google Shape;6535;p74"/>
            <p:cNvGrpSpPr/>
            <p:nvPr/>
          </p:nvGrpSpPr>
          <p:grpSpPr>
            <a:xfrm>
              <a:off x="5888300" y="1606500"/>
              <a:ext cx="375575" cy="1290700"/>
              <a:chOff x="5888300" y="1606500"/>
              <a:chExt cx="375575" cy="1290700"/>
            </a:xfrm>
          </p:grpSpPr>
          <p:sp>
            <p:nvSpPr>
              <p:cNvPr id="6536" name="Google Shape;6536;p74"/>
              <p:cNvSpPr/>
              <p:nvPr/>
            </p:nvSpPr>
            <p:spPr>
              <a:xfrm>
                <a:off x="5979725" y="2199875"/>
                <a:ext cx="86950" cy="241525"/>
              </a:xfrm>
              <a:custGeom>
                <a:avLst/>
                <a:gdLst/>
                <a:ahLst/>
                <a:cxnLst/>
                <a:rect l="l" t="t" r="r" b="b"/>
                <a:pathLst>
                  <a:path w="3478" h="9661" extrusionOk="0">
                    <a:moveTo>
                      <a:pt x="517" y="1"/>
                    </a:moveTo>
                    <a:cubicBezTo>
                      <a:pt x="465" y="1"/>
                      <a:pt x="423" y="10"/>
                      <a:pt x="394" y="28"/>
                    </a:cubicBezTo>
                    <a:cubicBezTo>
                      <a:pt x="1" y="286"/>
                      <a:pt x="2060" y="9297"/>
                      <a:pt x="2392" y="9648"/>
                    </a:cubicBezTo>
                    <a:cubicBezTo>
                      <a:pt x="2400" y="9656"/>
                      <a:pt x="2408" y="9660"/>
                      <a:pt x="2416" y="9660"/>
                    </a:cubicBezTo>
                    <a:cubicBezTo>
                      <a:pt x="2756" y="9660"/>
                      <a:pt x="3395" y="2872"/>
                      <a:pt x="3455" y="1780"/>
                    </a:cubicBezTo>
                    <a:cubicBezTo>
                      <a:pt x="3478" y="1370"/>
                      <a:pt x="1171" y="1"/>
                      <a:pt x="517"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7" name="Google Shape;6537;p74"/>
              <p:cNvSpPr/>
              <p:nvPr/>
            </p:nvSpPr>
            <p:spPr>
              <a:xfrm>
                <a:off x="5961200" y="2207325"/>
                <a:ext cx="76950" cy="326275"/>
              </a:xfrm>
              <a:custGeom>
                <a:avLst/>
                <a:gdLst/>
                <a:ahLst/>
                <a:cxnLst/>
                <a:rect l="l" t="t" r="r" b="b"/>
                <a:pathLst>
                  <a:path w="3078" h="13051" extrusionOk="0">
                    <a:moveTo>
                      <a:pt x="501" y="0"/>
                    </a:moveTo>
                    <a:cubicBezTo>
                      <a:pt x="302" y="0"/>
                      <a:pt x="0" y="270"/>
                      <a:pt x="22" y="499"/>
                    </a:cubicBezTo>
                    <a:cubicBezTo>
                      <a:pt x="53" y="812"/>
                      <a:pt x="754" y="12601"/>
                      <a:pt x="1104" y="12952"/>
                    </a:cubicBezTo>
                    <a:cubicBezTo>
                      <a:pt x="1176" y="13023"/>
                      <a:pt x="1239" y="13051"/>
                      <a:pt x="1298" y="13051"/>
                    </a:cubicBezTo>
                    <a:cubicBezTo>
                      <a:pt x="1506" y="13051"/>
                      <a:pt x="1663" y="12710"/>
                      <a:pt x="1929" y="12710"/>
                    </a:cubicBezTo>
                    <a:cubicBezTo>
                      <a:pt x="1960" y="12710"/>
                      <a:pt x="1992" y="12714"/>
                      <a:pt x="2026" y="12724"/>
                    </a:cubicBezTo>
                    <a:cubicBezTo>
                      <a:pt x="2341" y="12823"/>
                      <a:pt x="2379" y="13015"/>
                      <a:pt x="2536" y="13015"/>
                    </a:cubicBezTo>
                    <a:cubicBezTo>
                      <a:pt x="2585" y="13015"/>
                      <a:pt x="2644" y="12997"/>
                      <a:pt x="2727" y="12952"/>
                    </a:cubicBezTo>
                    <a:cubicBezTo>
                      <a:pt x="3077" y="12761"/>
                      <a:pt x="2506" y="9608"/>
                      <a:pt x="2254" y="8588"/>
                    </a:cubicBezTo>
                    <a:cubicBezTo>
                      <a:pt x="1996" y="7567"/>
                      <a:pt x="754" y="689"/>
                      <a:pt x="662" y="148"/>
                    </a:cubicBezTo>
                    <a:cubicBezTo>
                      <a:pt x="642" y="43"/>
                      <a:pt x="580" y="0"/>
                      <a:pt x="501"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8" name="Google Shape;6538;p74"/>
              <p:cNvSpPr/>
              <p:nvPr/>
            </p:nvSpPr>
            <p:spPr>
              <a:xfrm>
                <a:off x="5978500" y="2551650"/>
                <a:ext cx="47050" cy="246275"/>
              </a:xfrm>
              <a:custGeom>
                <a:avLst/>
                <a:gdLst/>
                <a:ahLst/>
                <a:cxnLst/>
                <a:rect l="l" t="t" r="r" b="b"/>
                <a:pathLst>
                  <a:path w="1882" h="9851" extrusionOk="0">
                    <a:moveTo>
                      <a:pt x="193" y="0"/>
                    </a:moveTo>
                    <a:cubicBezTo>
                      <a:pt x="192" y="0"/>
                      <a:pt x="192" y="1"/>
                      <a:pt x="191" y="2"/>
                    </a:cubicBezTo>
                    <a:cubicBezTo>
                      <a:pt x="130" y="199"/>
                      <a:pt x="0" y="2289"/>
                      <a:pt x="283" y="3918"/>
                    </a:cubicBezTo>
                    <a:cubicBezTo>
                      <a:pt x="572" y="5547"/>
                      <a:pt x="922" y="9180"/>
                      <a:pt x="1021" y="9530"/>
                    </a:cubicBezTo>
                    <a:cubicBezTo>
                      <a:pt x="1072" y="9726"/>
                      <a:pt x="1295" y="9851"/>
                      <a:pt x="1492" y="9851"/>
                    </a:cubicBezTo>
                    <a:cubicBezTo>
                      <a:pt x="1647" y="9851"/>
                      <a:pt x="1787" y="9773"/>
                      <a:pt x="1814" y="9591"/>
                    </a:cubicBezTo>
                    <a:cubicBezTo>
                      <a:pt x="1881" y="9180"/>
                      <a:pt x="1881" y="7778"/>
                      <a:pt x="1752" y="7458"/>
                    </a:cubicBezTo>
                    <a:cubicBezTo>
                      <a:pt x="1625" y="7142"/>
                      <a:pt x="269" y="0"/>
                      <a:pt x="19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9" name="Google Shape;6539;p74"/>
              <p:cNvSpPr/>
              <p:nvPr/>
            </p:nvSpPr>
            <p:spPr>
              <a:xfrm>
                <a:off x="6000925" y="2557375"/>
                <a:ext cx="28425" cy="133200"/>
              </a:xfrm>
              <a:custGeom>
                <a:avLst/>
                <a:gdLst/>
                <a:ahLst/>
                <a:cxnLst/>
                <a:rect l="l" t="t" r="r" b="b"/>
                <a:pathLst>
                  <a:path w="1137" h="5328" extrusionOk="0">
                    <a:moveTo>
                      <a:pt x="855" y="0"/>
                    </a:moveTo>
                    <a:cubicBezTo>
                      <a:pt x="853" y="0"/>
                      <a:pt x="851" y="0"/>
                      <a:pt x="849" y="1"/>
                    </a:cubicBezTo>
                    <a:cubicBezTo>
                      <a:pt x="566" y="62"/>
                      <a:pt x="136" y="972"/>
                      <a:pt x="87" y="1402"/>
                    </a:cubicBezTo>
                    <a:cubicBezTo>
                      <a:pt x="0" y="2240"/>
                      <a:pt x="722" y="5327"/>
                      <a:pt x="891" y="5327"/>
                    </a:cubicBezTo>
                    <a:cubicBezTo>
                      <a:pt x="902" y="5327"/>
                      <a:pt x="911" y="5314"/>
                      <a:pt x="917" y="5287"/>
                    </a:cubicBezTo>
                    <a:cubicBezTo>
                      <a:pt x="1008" y="4841"/>
                      <a:pt x="1136" y="0"/>
                      <a:pt x="855"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0" name="Google Shape;6540;p74"/>
              <p:cNvSpPr/>
              <p:nvPr/>
            </p:nvSpPr>
            <p:spPr>
              <a:xfrm>
                <a:off x="5963800" y="1958025"/>
                <a:ext cx="108925" cy="269175"/>
              </a:xfrm>
              <a:custGeom>
                <a:avLst/>
                <a:gdLst/>
                <a:ahLst/>
                <a:cxnLst/>
                <a:rect l="l" t="t" r="r" b="b"/>
                <a:pathLst>
                  <a:path w="4357" h="10767" extrusionOk="0">
                    <a:moveTo>
                      <a:pt x="1207" y="1"/>
                    </a:moveTo>
                    <a:cubicBezTo>
                      <a:pt x="991" y="1"/>
                      <a:pt x="1846" y="1795"/>
                      <a:pt x="1609" y="3174"/>
                    </a:cubicBezTo>
                    <a:cubicBezTo>
                      <a:pt x="1351" y="4631"/>
                      <a:pt x="48" y="8362"/>
                      <a:pt x="17" y="8842"/>
                    </a:cubicBezTo>
                    <a:cubicBezTo>
                      <a:pt x="1" y="9093"/>
                      <a:pt x="238" y="9133"/>
                      <a:pt x="535" y="9133"/>
                    </a:cubicBezTo>
                    <a:cubicBezTo>
                      <a:pt x="675" y="9133"/>
                      <a:pt x="830" y="9124"/>
                      <a:pt x="977" y="9124"/>
                    </a:cubicBezTo>
                    <a:cubicBezTo>
                      <a:pt x="1113" y="9124"/>
                      <a:pt x="1243" y="9132"/>
                      <a:pt x="1351" y="9161"/>
                    </a:cubicBezTo>
                    <a:cubicBezTo>
                      <a:pt x="1812" y="9286"/>
                      <a:pt x="3602" y="10766"/>
                      <a:pt x="4102" y="10766"/>
                    </a:cubicBezTo>
                    <a:cubicBezTo>
                      <a:pt x="4121" y="10766"/>
                      <a:pt x="4138" y="10764"/>
                      <a:pt x="4154" y="10759"/>
                    </a:cubicBezTo>
                    <a:cubicBezTo>
                      <a:pt x="4356" y="10692"/>
                      <a:pt x="2660" y="8915"/>
                      <a:pt x="2211" y="8338"/>
                    </a:cubicBezTo>
                    <a:cubicBezTo>
                      <a:pt x="1769" y="7760"/>
                      <a:pt x="2119" y="2474"/>
                      <a:pt x="2310" y="1871"/>
                    </a:cubicBezTo>
                    <a:cubicBezTo>
                      <a:pt x="2500" y="1263"/>
                      <a:pt x="2912" y="1042"/>
                      <a:pt x="2973" y="912"/>
                    </a:cubicBezTo>
                    <a:cubicBezTo>
                      <a:pt x="3041" y="789"/>
                      <a:pt x="1892" y="439"/>
                      <a:pt x="1258" y="21"/>
                    </a:cubicBezTo>
                    <a:cubicBezTo>
                      <a:pt x="1237" y="7"/>
                      <a:pt x="1220" y="1"/>
                      <a:pt x="1207"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1" name="Google Shape;6541;p74"/>
              <p:cNvSpPr/>
              <p:nvPr/>
            </p:nvSpPr>
            <p:spPr>
              <a:xfrm>
                <a:off x="6018925" y="2116700"/>
                <a:ext cx="55950" cy="86200"/>
              </a:xfrm>
              <a:custGeom>
                <a:avLst/>
                <a:gdLst/>
                <a:ahLst/>
                <a:cxnLst/>
                <a:rect l="l" t="t" r="r" b="b"/>
                <a:pathLst>
                  <a:path w="2238" h="3448" extrusionOk="0">
                    <a:moveTo>
                      <a:pt x="287" y="0"/>
                    </a:moveTo>
                    <a:cubicBezTo>
                      <a:pt x="191" y="0"/>
                      <a:pt x="124" y="31"/>
                      <a:pt x="105" y="104"/>
                    </a:cubicBezTo>
                    <a:cubicBezTo>
                      <a:pt x="0" y="485"/>
                      <a:pt x="172" y="1345"/>
                      <a:pt x="350" y="1732"/>
                    </a:cubicBezTo>
                    <a:cubicBezTo>
                      <a:pt x="510" y="2086"/>
                      <a:pt x="1900" y="3448"/>
                      <a:pt x="2107" y="3448"/>
                    </a:cubicBezTo>
                    <a:cubicBezTo>
                      <a:pt x="2123" y="3448"/>
                      <a:pt x="2132" y="3440"/>
                      <a:pt x="2133" y="3423"/>
                    </a:cubicBezTo>
                    <a:cubicBezTo>
                      <a:pt x="2237" y="1413"/>
                      <a:pt x="2028" y="1253"/>
                      <a:pt x="1819" y="872"/>
                    </a:cubicBezTo>
                    <a:cubicBezTo>
                      <a:pt x="1650" y="563"/>
                      <a:pt x="698" y="0"/>
                      <a:pt x="2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2" name="Google Shape;6542;p74"/>
              <p:cNvSpPr/>
              <p:nvPr/>
            </p:nvSpPr>
            <p:spPr>
              <a:xfrm>
                <a:off x="6022450" y="2062450"/>
                <a:ext cx="49800" cy="65975"/>
              </a:xfrm>
              <a:custGeom>
                <a:avLst/>
                <a:gdLst/>
                <a:ahLst/>
                <a:cxnLst/>
                <a:rect l="l" t="t" r="r" b="b"/>
                <a:pathLst>
                  <a:path w="1992" h="2639" extrusionOk="0">
                    <a:moveTo>
                      <a:pt x="363" y="1"/>
                    </a:moveTo>
                    <a:cubicBezTo>
                      <a:pt x="247" y="1"/>
                      <a:pt x="165" y="24"/>
                      <a:pt x="142" y="79"/>
                    </a:cubicBezTo>
                    <a:cubicBezTo>
                      <a:pt x="37" y="331"/>
                      <a:pt x="0" y="1671"/>
                      <a:pt x="209" y="1671"/>
                    </a:cubicBezTo>
                    <a:cubicBezTo>
                      <a:pt x="408" y="1671"/>
                      <a:pt x="1585" y="2639"/>
                      <a:pt x="1763" y="2639"/>
                    </a:cubicBezTo>
                    <a:cubicBezTo>
                      <a:pt x="1773" y="2639"/>
                      <a:pt x="1780" y="2636"/>
                      <a:pt x="1783" y="2630"/>
                    </a:cubicBezTo>
                    <a:cubicBezTo>
                      <a:pt x="1924" y="2372"/>
                      <a:pt x="1992" y="749"/>
                      <a:pt x="1783" y="491"/>
                    </a:cubicBezTo>
                    <a:cubicBezTo>
                      <a:pt x="1620" y="294"/>
                      <a:pt x="776" y="1"/>
                      <a:pt x="36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3" name="Google Shape;6543;p74"/>
              <p:cNvSpPr/>
              <p:nvPr/>
            </p:nvSpPr>
            <p:spPr>
              <a:xfrm>
                <a:off x="5979275" y="1827925"/>
                <a:ext cx="93900" cy="138525"/>
              </a:xfrm>
              <a:custGeom>
                <a:avLst/>
                <a:gdLst/>
                <a:ahLst/>
                <a:cxnLst/>
                <a:rect l="l" t="t" r="r" b="b"/>
                <a:pathLst>
                  <a:path w="3756" h="5541" extrusionOk="0">
                    <a:moveTo>
                      <a:pt x="2674" y="0"/>
                    </a:moveTo>
                    <a:cubicBezTo>
                      <a:pt x="2250" y="0"/>
                      <a:pt x="701" y="609"/>
                      <a:pt x="351" y="2041"/>
                    </a:cubicBezTo>
                    <a:cubicBezTo>
                      <a:pt x="0" y="3473"/>
                      <a:pt x="99" y="4936"/>
                      <a:pt x="1850" y="5446"/>
                    </a:cubicBezTo>
                    <a:cubicBezTo>
                      <a:pt x="2072" y="5511"/>
                      <a:pt x="2267" y="5541"/>
                      <a:pt x="2441" y="5541"/>
                    </a:cubicBezTo>
                    <a:cubicBezTo>
                      <a:pt x="3639" y="5541"/>
                      <a:pt x="3756" y="4110"/>
                      <a:pt x="3756" y="2773"/>
                    </a:cubicBezTo>
                    <a:cubicBezTo>
                      <a:pt x="3756" y="1242"/>
                      <a:pt x="3633" y="0"/>
                      <a:pt x="2674"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4" name="Google Shape;6544;p74"/>
              <p:cNvSpPr/>
              <p:nvPr/>
            </p:nvSpPr>
            <p:spPr>
              <a:xfrm>
                <a:off x="6026750" y="2017050"/>
                <a:ext cx="43825" cy="44200"/>
              </a:xfrm>
              <a:custGeom>
                <a:avLst/>
                <a:gdLst/>
                <a:ahLst/>
                <a:cxnLst/>
                <a:rect l="l" t="t" r="r" b="b"/>
                <a:pathLst>
                  <a:path w="1753" h="1768" extrusionOk="0">
                    <a:moveTo>
                      <a:pt x="720" y="1"/>
                    </a:moveTo>
                    <a:cubicBezTo>
                      <a:pt x="488" y="1"/>
                      <a:pt x="281" y="46"/>
                      <a:pt x="210" y="174"/>
                    </a:cubicBezTo>
                    <a:cubicBezTo>
                      <a:pt x="37" y="494"/>
                      <a:pt x="1" y="1262"/>
                      <a:pt x="210" y="1354"/>
                    </a:cubicBezTo>
                    <a:cubicBezTo>
                      <a:pt x="384" y="1434"/>
                      <a:pt x="1038" y="1768"/>
                      <a:pt x="1388" y="1768"/>
                    </a:cubicBezTo>
                    <a:cubicBezTo>
                      <a:pt x="1470" y="1768"/>
                      <a:pt x="1536" y="1749"/>
                      <a:pt x="1574" y="1705"/>
                    </a:cubicBezTo>
                    <a:cubicBezTo>
                      <a:pt x="1715" y="1545"/>
                      <a:pt x="1752" y="303"/>
                      <a:pt x="1574" y="174"/>
                    </a:cubicBezTo>
                    <a:cubicBezTo>
                      <a:pt x="1471" y="101"/>
                      <a:pt x="1067" y="1"/>
                      <a:pt x="720"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5" name="Google Shape;6545;p74"/>
              <p:cNvSpPr/>
              <p:nvPr/>
            </p:nvSpPr>
            <p:spPr>
              <a:xfrm>
                <a:off x="6030275" y="1978675"/>
                <a:ext cx="37050" cy="33225"/>
              </a:xfrm>
              <a:custGeom>
                <a:avLst/>
                <a:gdLst/>
                <a:ahLst/>
                <a:cxnLst/>
                <a:rect l="l" t="t" r="r" b="b"/>
                <a:pathLst>
                  <a:path w="1482" h="1329" extrusionOk="0">
                    <a:moveTo>
                      <a:pt x="1107" y="1"/>
                    </a:moveTo>
                    <a:cubicBezTo>
                      <a:pt x="886" y="1"/>
                      <a:pt x="451" y="431"/>
                      <a:pt x="278" y="658"/>
                    </a:cubicBezTo>
                    <a:cubicBezTo>
                      <a:pt x="69" y="947"/>
                      <a:pt x="1" y="1328"/>
                      <a:pt x="247" y="1328"/>
                    </a:cubicBezTo>
                    <a:cubicBezTo>
                      <a:pt x="418" y="1328"/>
                      <a:pt x="769" y="1247"/>
                      <a:pt x="1033" y="1247"/>
                    </a:cubicBezTo>
                    <a:cubicBezTo>
                      <a:pt x="1139" y="1247"/>
                      <a:pt x="1232" y="1260"/>
                      <a:pt x="1292" y="1297"/>
                    </a:cubicBezTo>
                    <a:cubicBezTo>
                      <a:pt x="1304" y="1305"/>
                      <a:pt x="1314" y="1308"/>
                      <a:pt x="1324" y="1308"/>
                    </a:cubicBezTo>
                    <a:cubicBezTo>
                      <a:pt x="1481" y="1308"/>
                      <a:pt x="1323" y="359"/>
                      <a:pt x="1224" y="86"/>
                    </a:cubicBezTo>
                    <a:cubicBezTo>
                      <a:pt x="1202" y="26"/>
                      <a:pt x="1161" y="1"/>
                      <a:pt x="1107"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6" name="Google Shape;6546;p74"/>
              <p:cNvSpPr/>
              <p:nvPr/>
            </p:nvSpPr>
            <p:spPr>
              <a:xfrm>
                <a:off x="5958675" y="1795100"/>
                <a:ext cx="102375" cy="25225"/>
              </a:xfrm>
              <a:custGeom>
                <a:avLst/>
                <a:gdLst/>
                <a:ahLst/>
                <a:cxnLst/>
                <a:rect l="l" t="t" r="r" b="b"/>
                <a:pathLst>
                  <a:path w="4095" h="1009" extrusionOk="0">
                    <a:moveTo>
                      <a:pt x="2378" y="0"/>
                    </a:moveTo>
                    <a:cubicBezTo>
                      <a:pt x="1883" y="0"/>
                      <a:pt x="586" y="250"/>
                      <a:pt x="283" y="521"/>
                    </a:cubicBezTo>
                    <a:cubicBezTo>
                      <a:pt x="1" y="773"/>
                      <a:pt x="1752" y="521"/>
                      <a:pt x="2385" y="803"/>
                    </a:cubicBezTo>
                    <a:cubicBezTo>
                      <a:pt x="2696" y="944"/>
                      <a:pt x="2976" y="1009"/>
                      <a:pt x="3219" y="1009"/>
                    </a:cubicBezTo>
                    <a:cubicBezTo>
                      <a:pt x="3476" y="1009"/>
                      <a:pt x="3690" y="936"/>
                      <a:pt x="3855" y="803"/>
                    </a:cubicBezTo>
                    <a:cubicBezTo>
                      <a:pt x="4094" y="607"/>
                      <a:pt x="2834" y="72"/>
                      <a:pt x="2515" y="10"/>
                    </a:cubicBezTo>
                    <a:cubicBezTo>
                      <a:pt x="2482" y="3"/>
                      <a:pt x="2435" y="0"/>
                      <a:pt x="2378"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7" name="Google Shape;6547;p74"/>
              <p:cNvSpPr/>
              <p:nvPr/>
            </p:nvSpPr>
            <p:spPr>
              <a:xfrm>
                <a:off x="5943475" y="1817525"/>
                <a:ext cx="78075" cy="87500"/>
              </a:xfrm>
              <a:custGeom>
                <a:avLst/>
                <a:gdLst/>
                <a:ahLst/>
                <a:cxnLst/>
                <a:rect l="l" t="t" r="r" b="b"/>
                <a:pathLst>
                  <a:path w="3123" h="3500" extrusionOk="0">
                    <a:moveTo>
                      <a:pt x="2275" y="0"/>
                    </a:moveTo>
                    <a:cubicBezTo>
                      <a:pt x="1715" y="0"/>
                      <a:pt x="998" y="125"/>
                      <a:pt x="633" y="416"/>
                    </a:cubicBezTo>
                    <a:cubicBezTo>
                      <a:pt x="0" y="927"/>
                      <a:pt x="0" y="3250"/>
                      <a:pt x="0" y="3478"/>
                    </a:cubicBezTo>
                    <a:cubicBezTo>
                      <a:pt x="0" y="3493"/>
                      <a:pt x="3" y="3500"/>
                      <a:pt x="9" y="3500"/>
                    </a:cubicBezTo>
                    <a:cubicBezTo>
                      <a:pt x="93" y="3500"/>
                      <a:pt x="731" y="2181"/>
                      <a:pt x="1561" y="1529"/>
                    </a:cubicBezTo>
                    <a:cubicBezTo>
                      <a:pt x="2453" y="828"/>
                      <a:pt x="3123" y="478"/>
                      <a:pt x="3055" y="195"/>
                    </a:cubicBezTo>
                    <a:cubicBezTo>
                      <a:pt x="3029" y="71"/>
                      <a:pt x="2696" y="0"/>
                      <a:pt x="2275"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8" name="Google Shape;6548;p74"/>
              <p:cNvSpPr/>
              <p:nvPr/>
            </p:nvSpPr>
            <p:spPr>
              <a:xfrm>
                <a:off x="5934700" y="1873700"/>
                <a:ext cx="50775" cy="163500"/>
              </a:xfrm>
              <a:custGeom>
                <a:avLst/>
                <a:gdLst/>
                <a:ahLst/>
                <a:cxnLst/>
                <a:rect l="l" t="t" r="r" b="b"/>
                <a:pathLst>
                  <a:path w="2031" h="6540" extrusionOk="0">
                    <a:moveTo>
                      <a:pt x="1704" y="1"/>
                    </a:moveTo>
                    <a:cubicBezTo>
                      <a:pt x="1622" y="1"/>
                      <a:pt x="1495" y="82"/>
                      <a:pt x="1304" y="272"/>
                    </a:cubicBezTo>
                    <a:cubicBezTo>
                      <a:pt x="1033" y="542"/>
                      <a:pt x="535" y="1673"/>
                      <a:pt x="351" y="3044"/>
                    </a:cubicBezTo>
                    <a:cubicBezTo>
                      <a:pt x="167" y="4415"/>
                      <a:pt x="1" y="6166"/>
                      <a:pt x="253" y="6517"/>
                    </a:cubicBezTo>
                    <a:cubicBezTo>
                      <a:pt x="264" y="6532"/>
                      <a:pt x="277" y="6540"/>
                      <a:pt x="291" y="6540"/>
                    </a:cubicBezTo>
                    <a:cubicBezTo>
                      <a:pt x="597" y="6540"/>
                      <a:pt x="1497" y="3091"/>
                      <a:pt x="1562" y="2122"/>
                    </a:cubicBezTo>
                    <a:cubicBezTo>
                      <a:pt x="1611" y="1310"/>
                      <a:pt x="2031" y="1"/>
                      <a:pt x="1704"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9" name="Google Shape;6549;p74"/>
              <p:cNvSpPr/>
              <p:nvPr/>
            </p:nvSpPr>
            <p:spPr>
              <a:xfrm>
                <a:off x="5915500" y="2038075"/>
                <a:ext cx="42750" cy="146800"/>
              </a:xfrm>
              <a:custGeom>
                <a:avLst/>
                <a:gdLst/>
                <a:ahLst/>
                <a:cxnLst/>
                <a:rect l="l" t="t" r="r" b="b"/>
                <a:pathLst>
                  <a:path w="1710" h="5872" extrusionOk="0">
                    <a:moveTo>
                      <a:pt x="1450" y="0"/>
                    </a:moveTo>
                    <a:cubicBezTo>
                      <a:pt x="942" y="0"/>
                      <a:pt x="1" y="5871"/>
                      <a:pt x="94" y="5871"/>
                    </a:cubicBezTo>
                    <a:cubicBezTo>
                      <a:pt x="95" y="5871"/>
                      <a:pt x="97" y="5870"/>
                      <a:pt x="99" y="5867"/>
                    </a:cubicBezTo>
                    <a:cubicBezTo>
                      <a:pt x="228" y="5677"/>
                      <a:pt x="1439" y="1435"/>
                      <a:pt x="1469" y="1054"/>
                    </a:cubicBezTo>
                    <a:cubicBezTo>
                      <a:pt x="1500" y="673"/>
                      <a:pt x="1709" y="83"/>
                      <a:pt x="1469" y="3"/>
                    </a:cubicBezTo>
                    <a:cubicBezTo>
                      <a:pt x="1463" y="1"/>
                      <a:pt x="1456" y="0"/>
                      <a:pt x="1450"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0" name="Google Shape;6550;p74"/>
              <p:cNvSpPr/>
              <p:nvPr/>
            </p:nvSpPr>
            <p:spPr>
              <a:xfrm>
                <a:off x="5904425" y="2034950"/>
                <a:ext cx="31075" cy="149500"/>
              </a:xfrm>
              <a:custGeom>
                <a:avLst/>
                <a:gdLst/>
                <a:ahLst/>
                <a:cxnLst/>
                <a:rect l="l" t="t" r="r" b="b"/>
                <a:pathLst>
                  <a:path w="1243" h="5980" extrusionOk="0">
                    <a:moveTo>
                      <a:pt x="982" y="0"/>
                    </a:moveTo>
                    <a:cubicBezTo>
                      <a:pt x="951" y="0"/>
                      <a:pt x="929" y="21"/>
                      <a:pt x="923" y="67"/>
                    </a:cubicBezTo>
                    <a:cubicBezTo>
                      <a:pt x="831" y="829"/>
                      <a:pt x="1" y="5414"/>
                      <a:pt x="1" y="5642"/>
                    </a:cubicBezTo>
                    <a:cubicBezTo>
                      <a:pt x="1" y="5802"/>
                      <a:pt x="69" y="5979"/>
                      <a:pt x="153" y="5979"/>
                    </a:cubicBezTo>
                    <a:cubicBezTo>
                      <a:pt x="185" y="5979"/>
                      <a:pt x="219" y="5954"/>
                      <a:pt x="253" y="5894"/>
                    </a:cubicBezTo>
                    <a:cubicBezTo>
                      <a:pt x="382" y="5672"/>
                      <a:pt x="1242" y="927"/>
                      <a:pt x="1242" y="509"/>
                    </a:cubicBezTo>
                    <a:cubicBezTo>
                      <a:pt x="1242" y="199"/>
                      <a:pt x="1075" y="0"/>
                      <a:pt x="982"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1" name="Google Shape;6551;p74"/>
              <p:cNvSpPr/>
              <p:nvPr/>
            </p:nvSpPr>
            <p:spPr>
              <a:xfrm>
                <a:off x="5889625" y="2199400"/>
                <a:ext cx="30975" cy="54575"/>
              </a:xfrm>
              <a:custGeom>
                <a:avLst/>
                <a:gdLst/>
                <a:ahLst/>
                <a:cxnLst/>
                <a:rect l="l" t="t" r="r" b="b"/>
                <a:pathLst>
                  <a:path w="1239" h="2183" extrusionOk="0">
                    <a:moveTo>
                      <a:pt x="608" y="1"/>
                    </a:moveTo>
                    <a:cubicBezTo>
                      <a:pt x="582" y="1"/>
                      <a:pt x="556" y="13"/>
                      <a:pt x="531" y="41"/>
                    </a:cubicBezTo>
                    <a:cubicBezTo>
                      <a:pt x="287" y="303"/>
                      <a:pt x="0" y="2183"/>
                      <a:pt x="187" y="2183"/>
                    </a:cubicBezTo>
                    <a:cubicBezTo>
                      <a:pt x="202" y="2183"/>
                      <a:pt x="221" y="2170"/>
                      <a:pt x="242" y="2143"/>
                    </a:cubicBezTo>
                    <a:cubicBezTo>
                      <a:pt x="666" y="1608"/>
                      <a:pt x="1238" y="1762"/>
                      <a:pt x="1220" y="1596"/>
                    </a:cubicBezTo>
                    <a:cubicBezTo>
                      <a:pt x="1175" y="1140"/>
                      <a:pt x="859" y="1"/>
                      <a:pt x="608"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2" name="Google Shape;6552;p74"/>
              <p:cNvSpPr/>
              <p:nvPr/>
            </p:nvSpPr>
            <p:spPr>
              <a:xfrm>
                <a:off x="5888300" y="2260125"/>
                <a:ext cx="23150" cy="47750"/>
              </a:xfrm>
              <a:custGeom>
                <a:avLst/>
                <a:gdLst/>
                <a:ahLst/>
                <a:cxnLst/>
                <a:rect l="l" t="t" r="r" b="b"/>
                <a:pathLst>
                  <a:path w="926" h="1910" extrusionOk="0">
                    <a:moveTo>
                      <a:pt x="253" y="1"/>
                    </a:moveTo>
                    <a:cubicBezTo>
                      <a:pt x="243" y="1"/>
                      <a:pt x="233" y="1"/>
                      <a:pt x="222" y="3"/>
                    </a:cubicBezTo>
                    <a:cubicBezTo>
                      <a:pt x="0" y="34"/>
                      <a:pt x="80" y="575"/>
                      <a:pt x="129" y="858"/>
                    </a:cubicBezTo>
                    <a:cubicBezTo>
                      <a:pt x="179" y="1146"/>
                      <a:pt x="461" y="1890"/>
                      <a:pt x="701" y="1909"/>
                    </a:cubicBezTo>
                    <a:cubicBezTo>
                      <a:pt x="705" y="1909"/>
                      <a:pt x="708" y="1909"/>
                      <a:pt x="712" y="1909"/>
                    </a:cubicBezTo>
                    <a:cubicBezTo>
                      <a:pt x="925" y="1909"/>
                      <a:pt x="436" y="1142"/>
                      <a:pt x="412" y="882"/>
                    </a:cubicBezTo>
                    <a:cubicBezTo>
                      <a:pt x="394" y="633"/>
                      <a:pt x="525" y="1"/>
                      <a:pt x="2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3" name="Google Shape;6553;p74"/>
              <p:cNvSpPr/>
              <p:nvPr/>
            </p:nvSpPr>
            <p:spPr>
              <a:xfrm>
                <a:off x="5913425" y="2247575"/>
                <a:ext cx="9375" cy="26700"/>
              </a:xfrm>
              <a:custGeom>
                <a:avLst/>
                <a:gdLst/>
                <a:ahLst/>
                <a:cxnLst/>
                <a:rect l="l" t="t" r="r" b="b"/>
                <a:pathLst>
                  <a:path w="375" h="1068" extrusionOk="0">
                    <a:moveTo>
                      <a:pt x="132" y="1"/>
                    </a:moveTo>
                    <a:cubicBezTo>
                      <a:pt x="121" y="1"/>
                      <a:pt x="111" y="9"/>
                      <a:pt x="102" y="26"/>
                    </a:cubicBezTo>
                    <a:cubicBezTo>
                      <a:pt x="0" y="213"/>
                      <a:pt x="38" y="1067"/>
                      <a:pt x="162" y="1067"/>
                    </a:cubicBezTo>
                    <a:cubicBezTo>
                      <a:pt x="181" y="1067"/>
                      <a:pt x="202" y="1047"/>
                      <a:pt x="225" y="1003"/>
                    </a:cubicBezTo>
                    <a:cubicBezTo>
                      <a:pt x="375" y="703"/>
                      <a:pt x="233" y="1"/>
                      <a:pt x="132"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4" name="Google Shape;6554;p74"/>
              <p:cNvSpPr/>
              <p:nvPr/>
            </p:nvSpPr>
            <p:spPr>
              <a:xfrm>
                <a:off x="6045250" y="1772400"/>
                <a:ext cx="30850" cy="22675"/>
              </a:xfrm>
              <a:custGeom>
                <a:avLst/>
                <a:gdLst/>
                <a:ahLst/>
                <a:cxnLst/>
                <a:rect l="l" t="t" r="r" b="b"/>
                <a:pathLst>
                  <a:path w="1234" h="907" extrusionOk="0">
                    <a:moveTo>
                      <a:pt x="147" y="0"/>
                    </a:moveTo>
                    <a:cubicBezTo>
                      <a:pt x="45" y="0"/>
                      <a:pt x="0" y="46"/>
                      <a:pt x="41" y="181"/>
                    </a:cubicBezTo>
                    <a:cubicBezTo>
                      <a:pt x="115" y="427"/>
                      <a:pt x="1234" y="906"/>
                      <a:pt x="1234" y="906"/>
                    </a:cubicBezTo>
                    <a:lnTo>
                      <a:pt x="1234" y="181"/>
                    </a:lnTo>
                    <a:cubicBezTo>
                      <a:pt x="787" y="181"/>
                      <a:pt x="351" y="0"/>
                      <a:pt x="14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5" name="Google Shape;6555;p74"/>
              <p:cNvSpPr/>
              <p:nvPr/>
            </p:nvSpPr>
            <p:spPr>
              <a:xfrm>
                <a:off x="6030950" y="1782325"/>
                <a:ext cx="47600" cy="38100"/>
              </a:xfrm>
              <a:custGeom>
                <a:avLst/>
                <a:gdLst/>
                <a:ahLst/>
                <a:cxnLst/>
                <a:rect l="l" t="t" r="r" b="b"/>
                <a:pathLst>
                  <a:path w="1904" h="1524" extrusionOk="0">
                    <a:moveTo>
                      <a:pt x="207" y="1"/>
                    </a:moveTo>
                    <a:cubicBezTo>
                      <a:pt x="1" y="1"/>
                      <a:pt x="291" y="283"/>
                      <a:pt x="576" y="509"/>
                    </a:cubicBezTo>
                    <a:cubicBezTo>
                      <a:pt x="915" y="778"/>
                      <a:pt x="1237" y="1523"/>
                      <a:pt x="1569" y="1523"/>
                    </a:cubicBezTo>
                    <a:cubicBezTo>
                      <a:pt x="1586" y="1523"/>
                      <a:pt x="1604" y="1521"/>
                      <a:pt x="1621" y="1517"/>
                    </a:cubicBezTo>
                    <a:cubicBezTo>
                      <a:pt x="1904" y="1456"/>
                      <a:pt x="1166" y="282"/>
                      <a:pt x="429" y="48"/>
                    </a:cubicBezTo>
                    <a:cubicBezTo>
                      <a:pt x="326" y="15"/>
                      <a:pt x="254" y="1"/>
                      <a:pt x="207"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6" name="Google Shape;6556;p74"/>
              <p:cNvSpPr/>
              <p:nvPr/>
            </p:nvSpPr>
            <p:spPr>
              <a:xfrm>
                <a:off x="5984025" y="1878975"/>
                <a:ext cx="83350" cy="75625"/>
              </a:xfrm>
              <a:custGeom>
                <a:avLst/>
                <a:gdLst/>
                <a:ahLst/>
                <a:cxnLst/>
                <a:rect l="l" t="t" r="r" b="b"/>
                <a:pathLst>
                  <a:path w="3334" h="3025" extrusionOk="0">
                    <a:moveTo>
                      <a:pt x="890" y="1"/>
                    </a:moveTo>
                    <a:cubicBezTo>
                      <a:pt x="805" y="1"/>
                      <a:pt x="724" y="10"/>
                      <a:pt x="646" y="30"/>
                    </a:cubicBezTo>
                    <a:cubicBezTo>
                      <a:pt x="7" y="196"/>
                      <a:pt x="1" y="2464"/>
                      <a:pt x="1556" y="2943"/>
                    </a:cubicBezTo>
                    <a:cubicBezTo>
                      <a:pt x="1738" y="2999"/>
                      <a:pt x="1903" y="3024"/>
                      <a:pt x="2052" y="3024"/>
                    </a:cubicBezTo>
                    <a:cubicBezTo>
                      <a:pt x="3083" y="3024"/>
                      <a:pt x="3333" y="1826"/>
                      <a:pt x="3086" y="1370"/>
                    </a:cubicBezTo>
                    <a:cubicBezTo>
                      <a:pt x="2824" y="890"/>
                      <a:pt x="1717" y="1"/>
                      <a:pt x="89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7" name="Google Shape;6557;p74"/>
              <p:cNvSpPr/>
              <p:nvPr/>
            </p:nvSpPr>
            <p:spPr>
              <a:xfrm>
                <a:off x="6002000" y="2800350"/>
                <a:ext cx="24325" cy="31775"/>
              </a:xfrm>
              <a:custGeom>
                <a:avLst/>
                <a:gdLst/>
                <a:ahLst/>
                <a:cxnLst/>
                <a:rect l="l" t="t" r="r" b="b"/>
                <a:pathLst>
                  <a:path w="973" h="1271" extrusionOk="0">
                    <a:moveTo>
                      <a:pt x="742" y="1"/>
                    </a:moveTo>
                    <a:cubicBezTo>
                      <a:pt x="590" y="1"/>
                      <a:pt x="368" y="72"/>
                      <a:pt x="222" y="92"/>
                    </a:cubicBezTo>
                    <a:cubicBezTo>
                      <a:pt x="1" y="123"/>
                      <a:pt x="161" y="1076"/>
                      <a:pt x="351" y="1235"/>
                    </a:cubicBezTo>
                    <a:cubicBezTo>
                      <a:pt x="380" y="1259"/>
                      <a:pt x="410" y="1270"/>
                      <a:pt x="440" y="1270"/>
                    </a:cubicBezTo>
                    <a:cubicBezTo>
                      <a:pt x="610" y="1270"/>
                      <a:pt x="795" y="927"/>
                      <a:pt x="874" y="713"/>
                    </a:cubicBezTo>
                    <a:cubicBezTo>
                      <a:pt x="972" y="455"/>
                      <a:pt x="954" y="184"/>
                      <a:pt x="904" y="74"/>
                    </a:cubicBezTo>
                    <a:cubicBezTo>
                      <a:pt x="882" y="19"/>
                      <a:pt x="821" y="1"/>
                      <a:pt x="742"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8" name="Google Shape;6558;p74"/>
              <p:cNvSpPr/>
              <p:nvPr/>
            </p:nvSpPr>
            <p:spPr>
              <a:xfrm>
                <a:off x="6021550" y="2827575"/>
                <a:ext cx="11975" cy="54225"/>
              </a:xfrm>
              <a:custGeom>
                <a:avLst/>
                <a:gdLst/>
                <a:ahLst/>
                <a:cxnLst/>
                <a:rect l="l" t="t" r="r" b="b"/>
                <a:pathLst>
                  <a:path w="479" h="2169" extrusionOk="0">
                    <a:moveTo>
                      <a:pt x="315" y="1"/>
                    </a:moveTo>
                    <a:cubicBezTo>
                      <a:pt x="313" y="1"/>
                      <a:pt x="310" y="2"/>
                      <a:pt x="307" y="5"/>
                    </a:cubicBezTo>
                    <a:cubicBezTo>
                      <a:pt x="1" y="281"/>
                      <a:pt x="129" y="2168"/>
                      <a:pt x="291" y="2168"/>
                    </a:cubicBezTo>
                    <a:cubicBezTo>
                      <a:pt x="298" y="2168"/>
                      <a:pt x="306" y="2164"/>
                      <a:pt x="313" y="2156"/>
                    </a:cubicBezTo>
                    <a:cubicBezTo>
                      <a:pt x="479" y="1972"/>
                      <a:pt x="467" y="1861"/>
                      <a:pt x="381" y="1425"/>
                    </a:cubicBezTo>
                    <a:cubicBezTo>
                      <a:pt x="292" y="1010"/>
                      <a:pt x="386" y="1"/>
                      <a:pt x="31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9" name="Google Shape;6559;p74"/>
              <p:cNvSpPr/>
              <p:nvPr/>
            </p:nvSpPr>
            <p:spPr>
              <a:xfrm>
                <a:off x="6013675" y="2835800"/>
                <a:ext cx="10650" cy="54575"/>
              </a:xfrm>
              <a:custGeom>
                <a:avLst/>
                <a:gdLst/>
                <a:ahLst/>
                <a:cxnLst/>
                <a:rect l="l" t="t" r="r" b="b"/>
                <a:pathLst>
                  <a:path w="426" h="2183" extrusionOk="0">
                    <a:moveTo>
                      <a:pt x="207" y="0"/>
                    </a:moveTo>
                    <a:cubicBezTo>
                      <a:pt x="206" y="0"/>
                      <a:pt x="205" y="1"/>
                      <a:pt x="204" y="2"/>
                    </a:cubicBezTo>
                    <a:cubicBezTo>
                      <a:pt x="1" y="223"/>
                      <a:pt x="134" y="2183"/>
                      <a:pt x="266" y="2183"/>
                    </a:cubicBezTo>
                    <a:cubicBezTo>
                      <a:pt x="270" y="2183"/>
                      <a:pt x="274" y="2181"/>
                      <a:pt x="278" y="2178"/>
                    </a:cubicBezTo>
                    <a:cubicBezTo>
                      <a:pt x="413" y="2061"/>
                      <a:pt x="425" y="1969"/>
                      <a:pt x="327" y="1514"/>
                    </a:cubicBezTo>
                    <a:cubicBezTo>
                      <a:pt x="237" y="1069"/>
                      <a:pt x="246" y="0"/>
                      <a:pt x="20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0" name="Google Shape;6560;p74"/>
              <p:cNvSpPr/>
              <p:nvPr/>
            </p:nvSpPr>
            <p:spPr>
              <a:xfrm>
                <a:off x="6006475" y="2839675"/>
                <a:ext cx="11075" cy="56625"/>
              </a:xfrm>
              <a:custGeom>
                <a:avLst/>
                <a:gdLst/>
                <a:ahLst/>
                <a:cxnLst/>
                <a:rect l="l" t="t" r="r" b="b"/>
                <a:pathLst>
                  <a:path w="443" h="2265" extrusionOk="0">
                    <a:moveTo>
                      <a:pt x="252" y="0"/>
                    </a:moveTo>
                    <a:cubicBezTo>
                      <a:pt x="92" y="50"/>
                      <a:pt x="0" y="879"/>
                      <a:pt x="135" y="1734"/>
                    </a:cubicBezTo>
                    <a:cubicBezTo>
                      <a:pt x="217" y="2222"/>
                      <a:pt x="286" y="2264"/>
                      <a:pt x="342" y="2264"/>
                    </a:cubicBezTo>
                    <a:cubicBezTo>
                      <a:pt x="353" y="2264"/>
                      <a:pt x="365" y="2262"/>
                      <a:pt x="375" y="2262"/>
                    </a:cubicBezTo>
                    <a:cubicBezTo>
                      <a:pt x="443" y="2262"/>
                      <a:pt x="252" y="1513"/>
                      <a:pt x="252" y="990"/>
                    </a:cubicBezTo>
                    <a:lnTo>
                      <a:pt x="252"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1" name="Google Shape;6561;p74"/>
              <p:cNvSpPr/>
              <p:nvPr/>
            </p:nvSpPr>
            <p:spPr>
              <a:xfrm>
                <a:off x="5996425" y="2846600"/>
                <a:ext cx="9950" cy="50600"/>
              </a:xfrm>
              <a:custGeom>
                <a:avLst/>
                <a:gdLst/>
                <a:ahLst/>
                <a:cxnLst/>
                <a:rect l="l" t="t" r="r" b="b"/>
                <a:pathLst>
                  <a:path w="398" h="2024" extrusionOk="0">
                    <a:moveTo>
                      <a:pt x="331" y="1"/>
                    </a:moveTo>
                    <a:cubicBezTo>
                      <a:pt x="293" y="1"/>
                      <a:pt x="0" y="1214"/>
                      <a:pt x="95" y="1776"/>
                    </a:cubicBezTo>
                    <a:cubicBezTo>
                      <a:pt x="124" y="1947"/>
                      <a:pt x="199" y="2024"/>
                      <a:pt x="264" y="2024"/>
                    </a:cubicBezTo>
                    <a:cubicBezTo>
                      <a:pt x="337" y="2024"/>
                      <a:pt x="398" y="1927"/>
                      <a:pt x="365" y="1758"/>
                    </a:cubicBezTo>
                    <a:cubicBezTo>
                      <a:pt x="304" y="1438"/>
                      <a:pt x="353" y="117"/>
                      <a:pt x="335" y="6"/>
                    </a:cubicBezTo>
                    <a:cubicBezTo>
                      <a:pt x="334" y="3"/>
                      <a:pt x="333" y="1"/>
                      <a:pt x="331"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2" name="Google Shape;6562;p74"/>
              <p:cNvSpPr/>
              <p:nvPr/>
            </p:nvSpPr>
            <p:spPr>
              <a:xfrm>
                <a:off x="5991150" y="2857400"/>
                <a:ext cx="6425" cy="29150"/>
              </a:xfrm>
              <a:custGeom>
                <a:avLst/>
                <a:gdLst/>
                <a:ahLst/>
                <a:cxnLst/>
                <a:rect l="l" t="t" r="r" b="b"/>
                <a:pathLst>
                  <a:path w="257" h="1166" extrusionOk="0">
                    <a:moveTo>
                      <a:pt x="256" y="1"/>
                    </a:moveTo>
                    <a:cubicBezTo>
                      <a:pt x="238" y="1"/>
                      <a:pt x="28" y="667"/>
                      <a:pt x="5" y="1056"/>
                    </a:cubicBezTo>
                    <a:cubicBezTo>
                      <a:pt x="0" y="1127"/>
                      <a:pt x="13" y="1165"/>
                      <a:pt x="36" y="1165"/>
                    </a:cubicBezTo>
                    <a:cubicBezTo>
                      <a:pt x="104" y="1165"/>
                      <a:pt x="257" y="817"/>
                      <a:pt x="257" y="4"/>
                    </a:cubicBezTo>
                    <a:cubicBezTo>
                      <a:pt x="257" y="2"/>
                      <a:pt x="256" y="1"/>
                      <a:pt x="256"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3" name="Google Shape;6563;p74"/>
              <p:cNvSpPr/>
              <p:nvPr/>
            </p:nvSpPr>
            <p:spPr>
              <a:xfrm>
                <a:off x="6085650" y="2199875"/>
                <a:ext cx="86950" cy="241525"/>
              </a:xfrm>
              <a:custGeom>
                <a:avLst/>
                <a:gdLst/>
                <a:ahLst/>
                <a:cxnLst/>
                <a:rect l="l" t="t" r="r" b="b"/>
                <a:pathLst>
                  <a:path w="3478" h="9661" extrusionOk="0">
                    <a:moveTo>
                      <a:pt x="2960" y="1"/>
                    </a:moveTo>
                    <a:cubicBezTo>
                      <a:pt x="2303" y="1"/>
                      <a:pt x="1" y="1370"/>
                      <a:pt x="23" y="1780"/>
                    </a:cubicBezTo>
                    <a:cubicBezTo>
                      <a:pt x="77" y="2872"/>
                      <a:pt x="723" y="9660"/>
                      <a:pt x="1062" y="9660"/>
                    </a:cubicBezTo>
                    <a:cubicBezTo>
                      <a:pt x="1071" y="9660"/>
                      <a:pt x="1079" y="9656"/>
                      <a:pt x="1087" y="9648"/>
                    </a:cubicBezTo>
                    <a:cubicBezTo>
                      <a:pt x="1412" y="9297"/>
                      <a:pt x="3478" y="286"/>
                      <a:pt x="3084" y="28"/>
                    </a:cubicBezTo>
                    <a:cubicBezTo>
                      <a:pt x="3055" y="10"/>
                      <a:pt x="3013" y="1"/>
                      <a:pt x="2960"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4" name="Google Shape;6564;p74"/>
              <p:cNvSpPr/>
              <p:nvPr/>
            </p:nvSpPr>
            <p:spPr>
              <a:xfrm>
                <a:off x="6114025" y="2207325"/>
                <a:ext cx="77075" cy="326275"/>
              </a:xfrm>
              <a:custGeom>
                <a:avLst/>
                <a:gdLst/>
                <a:ahLst/>
                <a:cxnLst/>
                <a:rect l="l" t="t" r="r" b="b"/>
                <a:pathLst>
                  <a:path w="3083" h="13051" extrusionOk="0">
                    <a:moveTo>
                      <a:pt x="2581" y="0"/>
                    </a:moveTo>
                    <a:cubicBezTo>
                      <a:pt x="2502" y="0"/>
                      <a:pt x="2440" y="43"/>
                      <a:pt x="2423" y="148"/>
                    </a:cubicBezTo>
                    <a:cubicBezTo>
                      <a:pt x="2324" y="689"/>
                      <a:pt x="1083" y="7567"/>
                      <a:pt x="831" y="8588"/>
                    </a:cubicBezTo>
                    <a:cubicBezTo>
                      <a:pt x="579" y="9608"/>
                      <a:pt x="1" y="12761"/>
                      <a:pt x="351" y="12952"/>
                    </a:cubicBezTo>
                    <a:cubicBezTo>
                      <a:pt x="434" y="12997"/>
                      <a:pt x="494" y="13015"/>
                      <a:pt x="542" y="13015"/>
                    </a:cubicBezTo>
                    <a:cubicBezTo>
                      <a:pt x="699" y="13015"/>
                      <a:pt x="737" y="12823"/>
                      <a:pt x="1052" y="12724"/>
                    </a:cubicBezTo>
                    <a:cubicBezTo>
                      <a:pt x="1086" y="12714"/>
                      <a:pt x="1118" y="12710"/>
                      <a:pt x="1149" y="12710"/>
                    </a:cubicBezTo>
                    <a:cubicBezTo>
                      <a:pt x="1415" y="12710"/>
                      <a:pt x="1572" y="13051"/>
                      <a:pt x="1780" y="13051"/>
                    </a:cubicBezTo>
                    <a:cubicBezTo>
                      <a:pt x="1839" y="13051"/>
                      <a:pt x="1903" y="13023"/>
                      <a:pt x="1974" y="12952"/>
                    </a:cubicBezTo>
                    <a:cubicBezTo>
                      <a:pt x="2324" y="12601"/>
                      <a:pt x="3025" y="812"/>
                      <a:pt x="3056" y="499"/>
                    </a:cubicBezTo>
                    <a:cubicBezTo>
                      <a:pt x="3082" y="270"/>
                      <a:pt x="2778" y="0"/>
                      <a:pt x="2581"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5" name="Google Shape;6565;p74"/>
              <p:cNvSpPr/>
              <p:nvPr/>
            </p:nvSpPr>
            <p:spPr>
              <a:xfrm>
                <a:off x="6126800" y="2551650"/>
                <a:ext cx="47025" cy="246275"/>
              </a:xfrm>
              <a:custGeom>
                <a:avLst/>
                <a:gdLst/>
                <a:ahLst/>
                <a:cxnLst/>
                <a:rect l="l" t="t" r="r" b="b"/>
                <a:pathLst>
                  <a:path w="1881" h="9851" extrusionOk="0">
                    <a:moveTo>
                      <a:pt x="1688" y="0"/>
                    </a:moveTo>
                    <a:cubicBezTo>
                      <a:pt x="1606" y="0"/>
                      <a:pt x="251" y="7142"/>
                      <a:pt x="129" y="7458"/>
                    </a:cubicBezTo>
                    <a:cubicBezTo>
                      <a:pt x="0" y="7778"/>
                      <a:pt x="0" y="9180"/>
                      <a:pt x="62" y="9591"/>
                    </a:cubicBezTo>
                    <a:cubicBezTo>
                      <a:pt x="91" y="9773"/>
                      <a:pt x="231" y="9851"/>
                      <a:pt x="386" y="9851"/>
                    </a:cubicBezTo>
                    <a:cubicBezTo>
                      <a:pt x="583" y="9851"/>
                      <a:pt x="806" y="9726"/>
                      <a:pt x="861" y="9530"/>
                    </a:cubicBezTo>
                    <a:cubicBezTo>
                      <a:pt x="953" y="9180"/>
                      <a:pt x="1303" y="5547"/>
                      <a:pt x="1592" y="3918"/>
                    </a:cubicBezTo>
                    <a:cubicBezTo>
                      <a:pt x="1881" y="2289"/>
                      <a:pt x="1752" y="199"/>
                      <a:pt x="1690" y="2"/>
                    </a:cubicBezTo>
                    <a:cubicBezTo>
                      <a:pt x="1690" y="1"/>
                      <a:pt x="1689" y="0"/>
                      <a:pt x="1688"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6" name="Google Shape;6566;p74"/>
              <p:cNvSpPr/>
              <p:nvPr/>
            </p:nvSpPr>
            <p:spPr>
              <a:xfrm>
                <a:off x="6122850" y="2557375"/>
                <a:ext cx="28550" cy="133200"/>
              </a:xfrm>
              <a:custGeom>
                <a:avLst/>
                <a:gdLst/>
                <a:ahLst/>
                <a:cxnLst/>
                <a:rect l="l" t="t" r="r" b="b"/>
                <a:pathLst>
                  <a:path w="1142" h="5328" extrusionOk="0">
                    <a:moveTo>
                      <a:pt x="281" y="0"/>
                    </a:moveTo>
                    <a:cubicBezTo>
                      <a:pt x="0" y="0"/>
                      <a:pt x="128" y="4841"/>
                      <a:pt x="220" y="5287"/>
                    </a:cubicBezTo>
                    <a:cubicBezTo>
                      <a:pt x="226" y="5314"/>
                      <a:pt x="234" y="5327"/>
                      <a:pt x="245" y="5327"/>
                    </a:cubicBezTo>
                    <a:cubicBezTo>
                      <a:pt x="415" y="5327"/>
                      <a:pt x="1142" y="2240"/>
                      <a:pt x="1049" y="1402"/>
                    </a:cubicBezTo>
                    <a:cubicBezTo>
                      <a:pt x="1006" y="972"/>
                      <a:pt x="570" y="62"/>
                      <a:pt x="287" y="1"/>
                    </a:cubicBezTo>
                    <a:cubicBezTo>
                      <a:pt x="285" y="0"/>
                      <a:pt x="283" y="0"/>
                      <a:pt x="281"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7" name="Google Shape;6567;p74"/>
              <p:cNvSpPr/>
              <p:nvPr/>
            </p:nvSpPr>
            <p:spPr>
              <a:xfrm>
                <a:off x="6079450" y="1958025"/>
                <a:ext cx="109075" cy="269175"/>
              </a:xfrm>
              <a:custGeom>
                <a:avLst/>
                <a:gdLst/>
                <a:ahLst/>
                <a:cxnLst/>
                <a:rect l="l" t="t" r="r" b="b"/>
                <a:pathLst>
                  <a:path w="4363" h="10767" extrusionOk="0">
                    <a:moveTo>
                      <a:pt x="3156" y="1"/>
                    </a:moveTo>
                    <a:cubicBezTo>
                      <a:pt x="3143" y="1"/>
                      <a:pt x="3126" y="7"/>
                      <a:pt x="3105" y="21"/>
                    </a:cubicBezTo>
                    <a:cubicBezTo>
                      <a:pt x="2466" y="439"/>
                      <a:pt x="1322" y="789"/>
                      <a:pt x="1384" y="912"/>
                    </a:cubicBezTo>
                    <a:cubicBezTo>
                      <a:pt x="1445" y="1042"/>
                      <a:pt x="1863" y="1263"/>
                      <a:pt x="2054" y="1871"/>
                    </a:cubicBezTo>
                    <a:cubicBezTo>
                      <a:pt x="2244" y="2474"/>
                      <a:pt x="2595" y="7760"/>
                      <a:pt x="2146" y="8338"/>
                    </a:cubicBezTo>
                    <a:cubicBezTo>
                      <a:pt x="1704" y="8915"/>
                      <a:pt x="1" y="10692"/>
                      <a:pt x="204" y="10759"/>
                    </a:cubicBezTo>
                    <a:cubicBezTo>
                      <a:pt x="219" y="10764"/>
                      <a:pt x="237" y="10766"/>
                      <a:pt x="256" y="10766"/>
                    </a:cubicBezTo>
                    <a:cubicBezTo>
                      <a:pt x="762" y="10766"/>
                      <a:pt x="2551" y="9286"/>
                      <a:pt x="3007" y="9161"/>
                    </a:cubicBezTo>
                    <a:cubicBezTo>
                      <a:pt x="3116" y="9132"/>
                      <a:pt x="3247" y="9124"/>
                      <a:pt x="3384" y="9124"/>
                    </a:cubicBezTo>
                    <a:cubicBezTo>
                      <a:pt x="3532" y="9124"/>
                      <a:pt x="3687" y="9133"/>
                      <a:pt x="3828" y="9133"/>
                    </a:cubicBezTo>
                    <a:cubicBezTo>
                      <a:pt x="4126" y="9133"/>
                      <a:pt x="4363" y="9093"/>
                      <a:pt x="4347" y="8842"/>
                    </a:cubicBezTo>
                    <a:cubicBezTo>
                      <a:pt x="4316" y="8362"/>
                      <a:pt x="3007" y="4631"/>
                      <a:pt x="2755" y="3174"/>
                    </a:cubicBezTo>
                    <a:cubicBezTo>
                      <a:pt x="2511" y="1795"/>
                      <a:pt x="3366" y="1"/>
                      <a:pt x="3156"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8" name="Google Shape;6568;p74"/>
              <p:cNvSpPr/>
              <p:nvPr/>
            </p:nvSpPr>
            <p:spPr>
              <a:xfrm>
                <a:off x="6076700" y="2116700"/>
                <a:ext cx="56725" cy="86200"/>
              </a:xfrm>
              <a:custGeom>
                <a:avLst/>
                <a:gdLst/>
                <a:ahLst/>
                <a:cxnLst/>
                <a:rect l="l" t="t" r="r" b="b"/>
                <a:pathLst>
                  <a:path w="2269" h="3448" extrusionOk="0">
                    <a:moveTo>
                      <a:pt x="1973" y="0"/>
                    </a:moveTo>
                    <a:cubicBezTo>
                      <a:pt x="1558" y="0"/>
                      <a:pt x="594" y="563"/>
                      <a:pt x="424" y="872"/>
                    </a:cubicBezTo>
                    <a:cubicBezTo>
                      <a:pt x="209" y="1253"/>
                      <a:pt x="0" y="1413"/>
                      <a:pt x="105" y="3423"/>
                    </a:cubicBezTo>
                    <a:cubicBezTo>
                      <a:pt x="106" y="3440"/>
                      <a:pt x="115" y="3448"/>
                      <a:pt x="131" y="3448"/>
                    </a:cubicBezTo>
                    <a:cubicBezTo>
                      <a:pt x="340" y="3448"/>
                      <a:pt x="1746" y="2086"/>
                      <a:pt x="1912" y="1732"/>
                    </a:cubicBezTo>
                    <a:cubicBezTo>
                      <a:pt x="2090" y="1345"/>
                      <a:pt x="2268" y="485"/>
                      <a:pt x="2158" y="104"/>
                    </a:cubicBezTo>
                    <a:cubicBezTo>
                      <a:pt x="2138" y="31"/>
                      <a:pt x="2071" y="0"/>
                      <a:pt x="197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9" name="Google Shape;6569;p74"/>
              <p:cNvSpPr/>
              <p:nvPr/>
            </p:nvSpPr>
            <p:spPr>
              <a:xfrm>
                <a:off x="6079300" y="2062450"/>
                <a:ext cx="50425" cy="65975"/>
              </a:xfrm>
              <a:custGeom>
                <a:avLst/>
                <a:gdLst/>
                <a:ahLst/>
                <a:cxnLst/>
                <a:rect l="l" t="t" r="r" b="b"/>
                <a:pathLst>
                  <a:path w="2017" h="2639" extrusionOk="0">
                    <a:moveTo>
                      <a:pt x="1652" y="1"/>
                    </a:moveTo>
                    <a:cubicBezTo>
                      <a:pt x="1234" y="1"/>
                      <a:pt x="379" y="294"/>
                      <a:pt x="216" y="491"/>
                    </a:cubicBezTo>
                    <a:cubicBezTo>
                      <a:pt x="1" y="749"/>
                      <a:pt x="74" y="2372"/>
                      <a:pt x="216" y="2630"/>
                    </a:cubicBezTo>
                    <a:cubicBezTo>
                      <a:pt x="219" y="2636"/>
                      <a:pt x="226" y="2639"/>
                      <a:pt x="235" y="2639"/>
                    </a:cubicBezTo>
                    <a:cubicBezTo>
                      <a:pt x="410" y="2639"/>
                      <a:pt x="1610" y="1671"/>
                      <a:pt x="1808" y="1671"/>
                    </a:cubicBezTo>
                    <a:cubicBezTo>
                      <a:pt x="2017" y="1671"/>
                      <a:pt x="1986" y="331"/>
                      <a:pt x="1875" y="79"/>
                    </a:cubicBezTo>
                    <a:cubicBezTo>
                      <a:pt x="1853" y="24"/>
                      <a:pt x="1770" y="1"/>
                      <a:pt x="1652"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0" name="Google Shape;6570;p74"/>
              <p:cNvSpPr/>
              <p:nvPr/>
            </p:nvSpPr>
            <p:spPr>
              <a:xfrm>
                <a:off x="6079000" y="1827925"/>
                <a:ext cx="93925" cy="138525"/>
              </a:xfrm>
              <a:custGeom>
                <a:avLst/>
                <a:gdLst/>
                <a:ahLst/>
                <a:cxnLst/>
                <a:rect l="l" t="t" r="r" b="b"/>
                <a:pathLst>
                  <a:path w="3757" h="5541" extrusionOk="0">
                    <a:moveTo>
                      <a:pt x="1082" y="0"/>
                    </a:moveTo>
                    <a:cubicBezTo>
                      <a:pt x="130" y="0"/>
                      <a:pt x="0" y="1242"/>
                      <a:pt x="0" y="2773"/>
                    </a:cubicBezTo>
                    <a:cubicBezTo>
                      <a:pt x="0" y="4110"/>
                      <a:pt x="122" y="5541"/>
                      <a:pt x="1321" y="5541"/>
                    </a:cubicBezTo>
                    <a:cubicBezTo>
                      <a:pt x="1495" y="5541"/>
                      <a:pt x="1691" y="5511"/>
                      <a:pt x="1912" y="5446"/>
                    </a:cubicBezTo>
                    <a:cubicBezTo>
                      <a:pt x="3664" y="4936"/>
                      <a:pt x="3756" y="3473"/>
                      <a:pt x="3406" y="2041"/>
                    </a:cubicBezTo>
                    <a:cubicBezTo>
                      <a:pt x="3055" y="609"/>
                      <a:pt x="1506" y="0"/>
                      <a:pt x="1082"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1" name="Google Shape;6571;p74"/>
              <p:cNvSpPr/>
              <p:nvPr/>
            </p:nvSpPr>
            <p:spPr>
              <a:xfrm>
                <a:off x="6081000" y="2017050"/>
                <a:ext cx="44425" cy="44200"/>
              </a:xfrm>
              <a:custGeom>
                <a:avLst/>
                <a:gdLst/>
                <a:ahLst/>
                <a:cxnLst/>
                <a:rect l="l" t="t" r="r" b="b"/>
                <a:pathLst>
                  <a:path w="1777" h="1768" extrusionOk="0">
                    <a:moveTo>
                      <a:pt x="1049" y="1"/>
                    </a:moveTo>
                    <a:cubicBezTo>
                      <a:pt x="698" y="1"/>
                      <a:pt x="285" y="101"/>
                      <a:pt x="179" y="174"/>
                    </a:cubicBezTo>
                    <a:cubicBezTo>
                      <a:pt x="0" y="303"/>
                      <a:pt x="37" y="1545"/>
                      <a:pt x="179" y="1705"/>
                    </a:cubicBezTo>
                    <a:cubicBezTo>
                      <a:pt x="218" y="1749"/>
                      <a:pt x="285" y="1768"/>
                      <a:pt x="370" y="1768"/>
                    </a:cubicBezTo>
                    <a:cubicBezTo>
                      <a:pt x="727" y="1768"/>
                      <a:pt x="1392" y="1434"/>
                      <a:pt x="1562" y="1354"/>
                    </a:cubicBezTo>
                    <a:cubicBezTo>
                      <a:pt x="1777" y="1262"/>
                      <a:pt x="1740" y="494"/>
                      <a:pt x="1562" y="174"/>
                    </a:cubicBezTo>
                    <a:cubicBezTo>
                      <a:pt x="1492" y="46"/>
                      <a:pt x="1284" y="1"/>
                      <a:pt x="104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2" name="Google Shape;6572;p74"/>
              <p:cNvSpPr/>
              <p:nvPr/>
            </p:nvSpPr>
            <p:spPr>
              <a:xfrm>
                <a:off x="6084275" y="1978675"/>
                <a:ext cx="37625" cy="33225"/>
              </a:xfrm>
              <a:custGeom>
                <a:avLst/>
                <a:gdLst/>
                <a:ahLst/>
                <a:cxnLst/>
                <a:rect l="l" t="t" r="r" b="b"/>
                <a:pathLst>
                  <a:path w="1505" h="1329" extrusionOk="0">
                    <a:moveTo>
                      <a:pt x="383" y="1"/>
                    </a:moveTo>
                    <a:cubicBezTo>
                      <a:pt x="328" y="1"/>
                      <a:pt x="286" y="26"/>
                      <a:pt x="263" y="86"/>
                    </a:cubicBezTo>
                    <a:cubicBezTo>
                      <a:pt x="164" y="359"/>
                      <a:pt x="0" y="1308"/>
                      <a:pt x="157" y="1308"/>
                    </a:cubicBezTo>
                    <a:cubicBezTo>
                      <a:pt x="166" y="1308"/>
                      <a:pt x="177" y="1305"/>
                      <a:pt x="189" y="1297"/>
                    </a:cubicBezTo>
                    <a:cubicBezTo>
                      <a:pt x="251" y="1260"/>
                      <a:pt x="345" y="1247"/>
                      <a:pt x="453" y="1247"/>
                    </a:cubicBezTo>
                    <a:cubicBezTo>
                      <a:pt x="721" y="1247"/>
                      <a:pt x="1077" y="1328"/>
                      <a:pt x="1252" y="1328"/>
                    </a:cubicBezTo>
                    <a:cubicBezTo>
                      <a:pt x="1504" y="1328"/>
                      <a:pt x="1431" y="947"/>
                      <a:pt x="1222" y="658"/>
                    </a:cubicBezTo>
                    <a:cubicBezTo>
                      <a:pt x="1049" y="431"/>
                      <a:pt x="609" y="1"/>
                      <a:pt x="38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3" name="Google Shape;6573;p74"/>
              <p:cNvSpPr/>
              <p:nvPr/>
            </p:nvSpPr>
            <p:spPr>
              <a:xfrm>
                <a:off x="6091150" y="1795100"/>
                <a:ext cx="102500" cy="25225"/>
              </a:xfrm>
              <a:custGeom>
                <a:avLst/>
                <a:gdLst/>
                <a:ahLst/>
                <a:cxnLst/>
                <a:rect l="l" t="t" r="r" b="b"/>
                <a:pathLst>
                  <a:path w="4100" h="1009" extrusionOk="0">
                    <a:moveTo>
                      <a:pt x="1722" y="0"/>
                    </a:moveTo>
                    <a:cubicBezTo>
                      <a:pt x="1665" y="0"/>
                      <a:pt x="1619" y="3"/>
                      <a:pt x="1586" y="10"/>
                    </a:cubicBezTo>
                    <a:cubicBezTo>
                      <a:pt x="1266" y="72"/>
                      <a:pt x="0" y="607"/>
                      <a:pt x="246" y="803"/>
                    </a:cubicBezTo>
                    <a:cubicBezTo>
                      <a:pt x="410" y="936"/>
                      <a:pt x="625" y="1009"/>
                      <a:pt x="881" y="1009"/>
                    </a:cubicBezTo>
                    <a:cubicBezTo>
                      <a:pt x="1122" y="1009"/>
                      <a:pt x="1401" y="944"/>
                      <a:pt x="1709" y="803"/>
                    </a:cubicBezTo>
                    <a:cubicBezTo>
                      <a:pt x="2348" y="521"/>
                      <a:pt x="4100" y="773"/>
                      <a:pt x="3811" y="521"/>
                    </a:cubicBezTo>
                    <a:cubicBezTo>
                      <a:pt x="3513" y="250"/>
                      <a:pt x="2217" y="0"/>
                      <a:pt x="1722"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4" name="Google Shape;6574;p74"/>
              <p:cNvSpPr/>
              <p:nvPr/>
            </p:nvSpPr>
            <p:spPr>
              <a:xfrm>
                <a:off x="6130775" y="1817525"/>
                <a:ext cx="78100" cy="87500"/>
              </a:xfrm>
              <a:custGeom>
                <a:avLst/>
                <a:gdLst/>
                <a:ahLst/>
                <a:cxnLst/>
                <a:rect l="l" t="t" r="r" b="b"/>
                <a:pathLst>
                  <a:path w="3124" h="3500" extrusionOk="0">
                    <a:moveTo>
                      <a:pt x="845" y="0"/>
                    </a:moveTo>
                    <a:cubicBezTo>
                      <a:pt x="424" y="0"/>
                      <a:pt x="91" y="71"/>
                      <a:pt x="62" y="195"/>
                    </a:cubicBezTo>
                    <a:cubicBezTo>
                      <a:pt x="1" y="478"/>
                      <a:pt x="671" y="828"/>
                      <a:pt x="1562" y="1529"/>
                    </a:cubicBezTo>
                    <a:cubicBezTo>
                      <a:pt x="2392" y="2181"/>
                      <a:pt x="3030" y="3500"/>
                      <a:pt x="3114" y="3500"/>
                    </a:cubicBezTo>
                    <a:cubicBezTo>
                      <a:pt x="3120" y="3500"/>
                      <a:pt x="3123" y="3493"/>
                      <a:pt x="3123" y="3478"/>
                    </a:cubicBezTo>
                    <a:cubicBezTo>
                      <a:pt x="3123" y="3250"/>
                      <a:pt x="3123" y="927"/>
                      <a:pt x="2484" y="416"/>
                    </a:cubicBezTo>
                    <a:cubicBezTo>
                      <a:pt x="2119" y="125"/>
                      <a:pt x="1404" y="0"/>
                      <a:pt x="845"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5" name="Google Shape;6575;p74"/>
              <p:cNvSpPr/>
              <p:nvPr/>
            </p:nvSpPr>
            <p:spPr>
              <a:xfrm>
                <a:off x="6166800" y="1873700"/>
                <a:ext cx="50825" cy="163500"/>
              </a:xfrm>
              <a:custGeom>
                <a:avLst/>
                <a:gdLst/>
                <a:ahLst/>
                <a:cxnLst/>
                <a:rect l="l" t="t" r="r" b="b"/>
                <a:pathLst>
                  <a:path w="2033" h="6540" extrusionOk="0">
                    <a:moveTo>
                      <a:pt x="326" y="1"/>
                    </a:moveTo>
                    <a:cubicBezTo>
                      <a:pt x="1" y="1"/>
                      <a:pt x="417" y="1310"/>
                      <a:pt x="472" y="2122"/>
                    </a:cubicBezTo>
                    <a:cubicBezTo>
                      <a:pt x="530" y="3091"/>
                      <a:pt x="1436" y="6540"/>
                      <a:pt x="1737" y="6540"/>
                    </a:cubicBezTo>
                    <a:cubicBezTo>
                      <a:pt x="1751" y="6540"/>
                      <a:pt x="1763" y="6532"/>
                      <a:pt x="1775" y="6517"/>
                    </a:cubicBezTo>
                    <a:cubicBezTo>
                      <a:pt x="2033" y="6166"/>
                      <a:pt x="1873" y="4415"/>
                      <a:pt x="1682" y="3044"/>
                    </a:cubicBezTo>
                    <a:cubicBezTo>
                      <a:pt x="1492" y="1673"/>
                      <a:pt x="994" y="542"/>
                      <a:pt x="724" y="272"/>
                    </a:cubicBezTo>
                    <a:cubicBezTo>
                      <a:pt x="534" y="82"/>
                      <a:pt x="407" y="1"/>
                      <a:pt x="326"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6" name="Google Shape;6576;p74"/>
              <p:cNvSpPr/>
              <p:nvPr/>
            </p:nvSpPr>
            <p:spPr>
              <a:xfrm>
                <a:off x="6194100" y="2038075"/>
                <a:ext cx="42575" cy="146800"/>
              </a:xfrm>
              <a:custGeom>
                <a:avLst/>
                <a:gdLst/>
                <a:ahLst/>
                <a:cxnLst/>
                <a:rect l="l" t="t" r="r" b="b"/>
                <a:pathLst>
                  <a:path w="1703" h="5872" extrusionOk="0">
                    <a:moveTo>
                      <a:pt x="260" y="0"/>
                    </a:moveTo>
                    <a:cubicBezTo>
                      <a:pt x="253" y="0"/>
                      <a:pt x="247" y="1"/>
                      <a:pt x="240" y="3"/>
                    </a:cubicBezTo>
                    <a:cubicBezTo>
                      <a:pt x="0" y="83"/>
                      <a:pt x="203" y="673"/>
                      <a:pt x="240" y="1054"/>
                    </a:cubicBezTo>
                    <a:cubicBezTo>
                      <a:pt x="271" y="1435"/>
                      <a:pt x="1482" y="5677"/>
                      <a:pt x="1605" y="5867"/>
                    </a:cubicBezTo>
                    <a:cubicBezTo>
                      <a:pt x="1607" y="5870"/>
                      <a:pt x="1608" y="5871"/>
                      <a:pt x="1610" y="5871"/>
                    </a:cubicBezTo>
                    <a:cubicBezTo>
                      <a:pt x="1703" y="5871"/>
                      <a:pt x="767" y="0"/>
                      <a:pt x="260"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7" name="Google Shape;6577;p74"/>
              <p:cNvSpPr/>
              <p:nvPr/>
            </p:nvSpPr>
            <p:spPr>
              <a:xfrm>
                <a:off x="6216675" y="2034950"/>
                <a:ext cx="31225" cy="149500"/>
              </a:xfrm>
              <a:custGeom>
                <a:avLst/>
                <a:gdLst/>
                <a:ahLst/>
                <a:cxnLst/>
                <a:rect l="l" t="t" r="r" b="b"/>
                <a:pathLst>
                  <a:path w="1249" h="5980" extrusionOk="0">
                    <a:moveTo>
                      <a:pt x="264" y="0"/>
                    </a:moveTo>
                    <a:cubicBezTo>
                      <a:pt x="172" y="0"/>
                      <a:pt x="1" y="199"/>
                      <a:pt x="1" y="509"/>
                    </a:cubicBezTo>
                    <a:cubicBezTo>
                      <a:pt x="1" y="927"/>
                      <a:pt x="861" y="5672"/>
                      <a:pt x="991" y="5894"/>
                    </a:cubicBezTo>
                    <a:cubicBezTo>
                      <a:pt x="1026" y="5954"/>
                      <a:pt x="1061" y="5979"/>
                      <a:pt x="1094" y="5979"/>
                    </a:cubicBezTo>
                    <a:cubicBezTo>
                      <a:pt x="1181" y="5979"/>
                      <a:pt x="1249" y="5802"/>
                      <a:pt x="1249" y="5642"/>
                    </a:cubicBezTo>
                    <a:cubicBezTo>
                      <a:pt x="1249" y="5414"/>
                      <a:pt x="419" y="829"/>
                      <a:pt x="321" y="67"/>
                    </a:cubicBezTo>
                    <a:cubicBezTo>
                      <a:pt x="316" y="21"/>
                      <a:pt x="294" y="0"/>
                      <a:pt x="264"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8" name="Google Shape;6578;p74"/>
              <p:cNvSpPr/>
              <p:nvPr/>
            </p:nvSpPr>
            <p:spPr>
              <a:xfrm>
                <a:off x="6231750" y="2199400"/>
                <a:ext cx="30825" cy="54575"/>
              </a:xfrm>
              <a:custGeom>
                <a:avLst/>
                <a:gdLst/>
                <a:ahLst/>
                <a:cxnLst/>
                <a:rect l="l" t="t" r="r" b="b"/>
                <a:pathLst>
                  <a:path w="1233" h="2183" extrusionOk="0">
                    <a:moveTo>
                      <a:pt x="629" y="1"/>
                    </a:moveTo>
                    <a:cubicBezTo>
                      <a:pt x="373" y="1"/>
                      <a:pt x="57" y="1140"/>
                      <a:pt x="13" y="1596"/>
                    </a:cubicBezTo>
                    <a:cubicBezTo>
                      <a:pt x="0" y="1762"/>
                      <a:pt x="566" y="1608"/>
                      <a:pt x="996" y="2143"/>
                    </a:cubicBezTo>
                    <a:cubicBezTo>
                      <a:pt x="1017" y="2170"/>
                      <a:pt x="1035" y="2183"/>
                      <a:pt x="1050" y="2183"/>
                    </a:cubicBezTo>
                    <a:cubicBezTo>
                      <a:pt x="1233" y="2183"/>
                      <a:pt x="952" y="303"/>
                      <a:pt x="707" y="41"/>
                    </a:cubicBezTo>
                    <a:cubicBezTo>
                      <a:pt x="682" y="13"/>
                      <a:pt x="656" y="1"/>
                      <a:pt x="62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9" name="Google Shape;6579;p74"/>
              <p:cNvSpPr/>
              <p:nvPr/>
            </p:nvSpPr>
            <p:spPr>
              <a:xfrm>
                <a:off x="6240875" y="2260125"/>
                <a:ext cx="23000" cy="47750"/>
              </a:xfrm>
              <a:custGeom>
                <a:avLst/>
                <a:gdLst/>
                <a:ahLst/>
                <a:cxnLst/>
                <a:rect l="l" t="t" r="r" b="b"/>
                <a:pathLst>
                  <a:path w="920" h="1910" extrusionOk="0">
                    <a:moveTo>
                      <a:pt x="668" y="1"/>
                    </a:moveTo>
                    <a:cubicBezTo>
                      <a:pt x="401" y="1"/>
                      <a:pt x="532" y="633"/>
                      <a:pt x="508" y="882"/>
                    </a:cubicBezTo>
                    <a:cubicBezTo>
                      <a:pt x="484" y="1142"/>
                      <a:pt x="1" y="1909"/>
                      <a:pt x="215" y="1909"/>
                    </a:cubicBezTo>
                    <a:cubicBezTo>
                      <a:pt x="218" y="1909"/>
                      <a:pt x="222" y="1909"/>
                      <a:pt x="225" y="1909"/>
                    </a:cubicBezTo>
                    <a:cubicBezTo>
                      <a:pt x="459" y="1890"/>
                      <a:pt x="748" y="1146"/>
                      <a:pt x="797" y="858"/>
                    </a:cubicBezTo>
                    <a:cubicBezTo>
                      <a:pt x="846" y="575"/>
                      <a:pt x="920" y="34"/>
                      <a:pt x="699" y="3"/>
                    </a:cubicBezTo>
                    <a:cubicBezTo>
                      <a:pt x="688" y="1"/>
                      <a:pt x="678" y="1"/>
                      <a:pt x="668"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0" name="Google Shape;6580;p74"/>
              <p:cNvSpPr/>
              <p:nvPr/>
            </p:nvSpPr>
            <p:spPr>
              <a:xfrm>
                <a:off x="6229525" y="2247575"/>
                <a:ext cx="9375" cy="26700"/>
              </a:xfrm>
              <a:custGeom>
                <a:avLst/>
                <a:gdLst/>
                <a:ahLst/>
                <a:cxnLst/>
                <a:rect l="l" t="t" r="r" b="b"/>
                <a:pathLst>
                  <a:path w="375" h="1068" extrusionOk="0">
                    <a:moveTo>
                      <a:pt x="237" y="1"/>
                    </a:moveTo>
                    <a:cubicBezTo>
                      <a:pt x="137" y="1"/>
                      <a:pt x="1" y="703"/>
                      <a:pt x="151" y="1003"/>
                    </a:cubicBezTo>
                    <a:cubicBezTo>
                      <a:pt x="173" y="1047"/>
                      <a:pt x="193" y="1067"/>
                      <a:pt x="211" y="1067"/>
                    </a:cubicBezTo>
                    <a:cubicBezTo>
                      <a:pt x="333" y="1067"/>
                      <a:pt x="374" y="213"/>
                      <a:pt x="268" y="26"/>
                    </a:cubicBezTo>
                    <a:cubicBezTo>
                      <a:pt x="258" y="9"/>
                      <a:pt x="248" y="1"/>
                      <a:pt x="237"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1" name="Google Shape;6581;p74"/>
              <p:cNvSpPr/>
              <p:nvPr/>
            </p:nvSpPr>
            <p:spPr>
              <a:xfrm>
                <a:off x="6076225" y="1772400"/>
                <a:ext cx="30875" cy="22675"/>
              </a:xfrm>
              <a:custGeom>
                <a:avLst/>
                <a:gdLst/>
                <a:ahLst/>
                <a:cxnLst/>
                <a:rect l="l" t="t" r="r" b="b"/>
                <a:pathLst>
                  <a:path w="1235" h="907" extrusionOk="0">
                    <a:moveTo>
                      <a:pt x="1086" y="0"/>
                    </a:moveTo>
                    <a:cubicBezTo>
                      <a:pt x="880" y="0"/>
                      <a:pt x="443" y="181"/>
                      <a:pt x="1" y="181"/>
                    </a:cubicBezTo>
                    <a:lnTo>
                      <a:pt x="1" y="906"/>
                    </a:lnTo>
                    <a:cubicBezTo>
                      <a:pt x="1" y="906"/>
                      <a:pt x="1120" y="427"/>
                      <a:pt x="1193" y="181"/>
                    </a:cubicBezTo>
                    <a:cubicBezTo>
                      <a:pt x="1234" y="46"/>
                      <a:pt x="1189" y="0"/>
                      <a:pt x="108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2" name="Google Shape;6582;p74"/>
              <p:cNvSpPr/>
              <p:nvPr/>
            </p:nvSpPr>
            <p:spPr>
              <a:xfrm>
                <a:off x="6073775" y="1782325"/>
                <a:ext cx="47600" cy="38100"/>
              </a:xfrm>
              <a:custGeom>
                <a:avLst/>
                <a:gdLst/>
                <a:ahLst/>
                <a:cxnLst/>
                <a:rect l="l" t="t" r="r" b="b"/>
                <a:pathLst>
                  <a:path w="1904" h="1524" extrusionOk="0">
                    <a:moveTo>
                      <a:pt x="1697" y="1"/>
                    </a:moveTo>
                    <a:cubicBezTo>
                      <a:pt x="1651" y="1"/>
                      <a:pt x="1579" y="15"/>
                      <a:pt x="1476" y="48"/>
                    </a:cubicBezTo>
                    <a:cubicBezTo>
                      <a:pt x="732" y="282"/>
                      <a:pt x="0" y="1456"/>
                      <a:pt x="277" y="1517"/>
                    </a:cubicBezTo>
                    <a:cubicBezTo>
                      <a:pt x="295" y="1521"/>
                      <a:pt x="313" y="1523"/>
                      <a:pt x="330" y="1523"/>
                    </a:cubicBezTo>
                    <a:cubicBezTo>
                      <a:pt x="667" y="1523"/>
                      <a:pt x="989" y="778"/>
                      <a:pt x="1322" y="509"/>
                    </a:cubicBezTo>
                    <a:cubicBezTo>
                      <a:pt x="1613" y="283"/>
                      <a:pt x="1903" y="1"/>
                      <a:pt x="1697"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3" name="Google Shape;6583;p74"/>
              <p:cNvSpPr/>
              <p:nvPr/>
            </p:nvSpPr>
            <p:spPr>
              <a:xfrm>
                <a:off x="6084825" y="1878975"/>
                <a:ext cx="83325" cy="75625"/>
              </a:xfrm>
              <a:custGeom>
                <a:avLst/>
                <a:gdLst/>
                <a:ahLst/>
                <a:cxnLst/>
                <a:rect l="l" t="t" r="r" b="b"/>
                <a:pathLst>
                  <a:path w="3333" h="3025" extrusionOk="0">
                    <a:moveTo>
                      <a:pt x="2444" y="1"/>
                    </a:moveTo>
                    <a:cubicBezTo>
                      <a:pt x="1617" y="1"/>
                      <a:pt x="515" y="890"/>
                      <a:pt x="253" y="1370"/>
                    </a:cubicBezTo>
                    <a:cubicBezTo>
                      <a:pt x="1" y="1826"/>
                      <a:pt x="255" y="3024"/>
                      <a:pt x="1287" y="3024"/>
                    </a:cubicBezTo>
                    <a:cubicBezTo>
                      <a:pt x="1436" y="3024"/>
                      <a:pt x="1601" y="2999"/>
                      <a:pt x="1784" y="2943"/>
                    </a:cubicBezTo>
                    <a:cubicBezTo>
                      <a:pt x="3333" y="2464"/>
                      <a:pt x="3326" y="196"/>
                      <a:pt x="2687" y="30"/>
                    </a:cubicBezTo>
                    <a:cubicBezTo>
                      <a:pt x="2610" y="10"/>
                      <a:pt x="2528" y="1"/>
                      <a:pt x="244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4" name="Google Shape;6584;p74"/>
              <p:cNvSpPr/>
              <p:nvPr/>
            </p:nvSpPr>
            <p:spPr>
              <a:xfrm>
                <a:off x="6126025" y="2800350"/>
                <a:ext cx="24300" cy="31775"/>
              </a:xfrm>
              <a:custGeom>
                <a:avLst/>
                <a:gdLst/>
                <a:ahLst/>
                <a:cxnLst/>
                <a:rect l="l" t="t" r="r" b="b"/>
                <a:pathLst>
                  <a:path w="972" h="1271" extrusionOk="0">
                    <a:moveTo>
                      <a:pt x="224" y="1"/>
                    </a:moveTo>
                    <a:cubicBezTo>
                      <a:pt x="145" y="1"/>
                      <a:pt x="85" y="19"/>
                      <a:pt x="62" y="74"/>
                    </a:cubicBezTo>
                    <a:cubicBezTo>
                      <a:pt x="13" y="184"/>
                      <a:pt x="0" y="455"/>
                      <a:pt x="93" y="713"/>
                    </a:cubicBezTo>
                    <a:cubicBezTo>
                      <a:pt x="176" y="927"/>
                      <a:pt x="362" y="1270"/>
                      <a:pt x="533" y="1270"/>
                    </a:cubicBezTo>
                    <a:cubicBezTo>
                      <a:pt x="563" y="1270"/>
                      <a:pt x="593" y="1259"/>
                      <a:pt x="621" y="1235"/>
                    </a:cubicBezTo>
                    <a:cubicBezTo>
                      <a:pt x="812" y="1076"/>
                      <a:pt x="972" y="123"/>
                      <a:pt x="750" y="92"/>
                    </a:cubicBezTo>
                    <a:cubicBezTo>
                      <a:pt x="600" y="72"/>
                      <a:pt x="377" y="1"/>
                      <a:pt x="224"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5" name="Google Shape;6585;p74"/>
              <p:cNvSpPr/>
              <p:nvPr/>
            </p:nvSpPr>
            <p:spPr>
              <a:xfrm>
                <a:off x="6118800" y="2827575"/>
                <a:ext cx="11825" cy="54225"/>
              </a:xfrm>
              <a:custGeom>
                <a:avLst/>
                <a:gdLst/>
                <a:ahLst/>
                <a:cxnLst/>
                <a:rect l="l" t="t" r="r" b="b"/>
                <a:pathLst>
                  <a:path w="473" h="2169" extrusionOk="0">
                    <a:moveTo>
                      <a:pt x="164" y="1"/>
                    </a:moveTo>
                    <a:cubicBezTo>
                      <a:pt x="93" y="1"/>
                      <a:pt x="182" y="1010"/>
                      <a:pt x="99" y="1425"/>
                    </a:cubicBezTo>
                    <a:cubicBezTo>
                      <a:pt x="7" y="1861"/>
                      <a:pt x="0" y="1972"/>
                      <a:pt x="166" y="2156"/>
                    </a:cubicBezTo>
                    <a:cubicBezTo>
                      <a:pt x="174" y="2164"/>
                      <a:pt x="181" y="2168"/>
                      <a:pt x="188" y="2168"/>
                    </a:cubicBezTo>
                    <a:cubicBezTo>
                      <a:pt x="345" y="2168"/>
                      <a:pt x="473" y="281"/>
                      <a:pt x="173" y="5"/>
                    </a:cubicBezTo>
                    <a:cubicBezTo>
                      <a:pt x="169" y="2"/>
                      <a:pt x="167" y="1"/>
                      <a:pt x="164"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6" name="Google Shape;6586;p74"/>
              <p:cNvSpPr/>
              <p:nvPr/>
            </p:nvSpPr>
            <p:spPr>
              <a:xfrm>
                <a:off x="6128025" y="2835800"/>
                <a:ext cx="10475" cy="54575"/>
              </a:xfrm>
              <a:custGeom>
                <a:avLst/>
                <a:gdLst/>
                <a:ahLst/>
                <a:cxnLst/>
                <a:rect l="l" t="t" r="r" b="b"/>
                <a:pathLst>
                  <a:path w="419" h="2183" extrusionOk="0">
                    <a:moveTo>
                      <a:pt x="218" y="0"/>
                    </a:moveTo>
                    <a:cubicBezTo>
                      <a:pt x="173" y="0"/>
                      <a:pt x="183" y="1069"/>
                      <a:pt x="92" y="1514"/>
                    </a:cubicBezTo>
                    <a:cubicBezTo>
                      <a:pt x="0" y="1969"/>
                      <a:pt x="6" y="2061"/>
                      <a:pt x="142" y="2178"/>
                    </a:cubicBezTo>
                    <a:cubicBezTo>
                      <a:pt x="146" y="2181"/>
                      <a:pt x="150" y="2183"/>
                      <a:pt x="154" y="2183"/>
                    </a:cubicBezTo>
                    <a:cubicBezTo>
                      <a:pt x="291" y="2183"/>
                      <a:pt x="419" y="223"/>
                      <a:pt x="222" y="2"/>
                    </a:cubicBezTo>
                    <a:cubicBezTo>
                      <a:pt x="220" y="1"/>
                      <a:pt x="219" y="0"/>
                      <a:pt x="218"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7" name="Google Shape;6587;p74"/>
              <p:cNvSpPr/>
              <p:nvPr/>
            </p:nvSpPr>
            <p:spPr>
              <a:xfrm>
                <a:off x="6134625" y="2839675"/>
                <a:ext cx="11100" cy="56625"/>
              </a:xfrm>
              <a:custGeom>
                <a:avLst/>
                <a:gdLst/>
                <a:ahLst/>
                <a:cxnLst/>
                <a:rect l="l" t="t" r="r" b="b"/>
                <a:pathLst>
                  <a:path w="444" h="2265" extrusionOk="0">
                    <a:moveTo>
                      <a:pt x="197" y="0"/>
                    </a:moveTo>
                    <a:lnTo>
                      <a:pt x="191" y="990"/>
                    </a:lnTo>
                    <a:cubicBezTo>
                      <a:pt x="191" y="1513"/>
                      <a:pt x="1" y="2262"/>
                      <a:pt x="68" y="2262"/>
                    </a:cubicBezTo>
                    <a:cubicBezTo>
                      <a:pt x="79" y="2262"/>
                      <a:pt x="90" y="2264"/>
                      <a:pt x="102" y="2264"/>
                    </a:cubicBezTo>
                    <a:cubicBezTo>
                      <a:pt x="158" y="2264"/>
                      <a:pt x="227" y="2222"/>
                      <a:pt x="308" y="1734"/>
                    </a:cubicBezTo>
                    <a:cubicBezTo>
                      <a:pt x="443" y="879"/>
                      <a:pt x="357" y="50"/>
                      <a:pt x="19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8" name="Google Shape;6588;p74"/>
              <p:cNvSpPr/>
              <p:nvPr/>
            </p:nvSpPr>
            <p:spPr>
              <a:xfrm>
                <a:off x="6145800" y="2846600"/>
                <a:ext cx="10125" cy="50600"/>
              </a:xfrm>
              <a:custGeom>
                <a:avLst/>
                <a:gdLst/>
                <a:ahLst/>
                <a:cxnLst/>
                <a:rect l="l" t="t" r="r" b="b"/>
                <a:pathLst>
                  <a:path w="405" h="2024" extrusionOk="0">
                    <a:moveTo>
                      <a:pt x="72" y="1"/>
                    </a:moveTo>
                    <a:cubicBezTo>
                      <a:pt x="71" y="1"/>
                      <a:pt x="70" y="3"/>
                      <a:pt x="70" y="6"/>
                    </a:cubicBezTo>
                    <a:cubicBezTo>
                      <a:pt x="58" y="117"/>
                      <a:pt x="101" y="1438"/>
                      <a:pt x="33" y="1758"/>
                    </a:cubicBezTo>
                    <a:cubicBezTo>
                      <a:pt x="0" y="1927"/>
                      <a:pt x="61" y="2024"/>
                      <a:pt x="135" y="2024"/>
                    </a:cubicBezTo>
                    <a:cubicBezTo>
                      <a:pt x="201" y="2024"/>
                      <a:pt x="278" y="1947"/>
                      <a:pt x="310" y="1776"/>
                    </a:cubicBezTo>
                    <a:cubicBezTo>
                      <a:pt x="404" y="1214"/>
                      <a:pt x="105" y="1"/>
                      <a:pt x="72"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9" name="Google Shape;6589;p74"/>
              <p:cNvSpPr/>
              <p:nvPr/>
            </p:nvSpPr>
            <p:spPr>
              <a:xfrm>
                <a:off x="6154600" y="2857400"/>
                <a:ext cx="6550" cy="29150"/>
              </a:xfrm>
              <a:custGeom>
                <a:avLst/>
                <a:gdLst/>
                <a:ahLst/>
                <a:cxnLst/>
                <a:rect l="l" t="t" r="r" b="b"/>
                <a:pathLst>
                  <a:path w="262" h="1166" extrusionOk="0">
                    <a:moveTo>
                      <a:pt x="2" y="1"/>
                    </a:moveTo>
                    <a:cubicBezTo>
                      <a:pt x="1" y="1"/>
                      <a:pt x="1" y="2"/>
                      <a:pt x="1" y="4"/>
                    </a:cubicBezTo>
                    <a:cubicBezTo>
                      <a:pt x="1" y="817"/>
                      <a:pt x="153" y="1165"/>
                      <a:pt x="224" y="1165"/>
                    </a:cubicBezTo>
                    <a:cubicBezTo>
                      <a:pt x="247" y="1165"/>
                      <a:pt x="262" y="1127"/>
                      <a:pt x="259" y="1056"/>
                    </a:cubicBezTo>
                    <a:cubicBezTo>
                      <a:pt x="235" y="667"/>
                      <a:pt x="20" y="1"/>
                      <a:pt x="2"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0" name="Google Shape;6590;p74"/>
              <p:cNvSpPr/>
              <p:nvPr/>
            </p:nvSpPr>
            <p:spPr>
              <a:xfrm>
                <a:off x="6011075" y="1606500"/>
                <a:ext cx="129250" cy="165675"/>
              </a:xfrm>
              <a:custGeom>
                <a:avLst/>
                <a:gdLst/>
                <a:ahLst/>
                <a:cxnLst/>
                <a:rect l="l" t="t" r="r" b="b"/>
                <a:pathLst>
                  <a:path w="5170" h="6627" extrusionOk="0">
                    <a:moveTo>
                      <a:pt x="2588" y="0"/>
                    </a:moveTo>
                    <a:cubicBezTo>
                      <a:pt x="50" y="0"/>
                      <a:pt x="1" y="1082"/>
                      <a:pt x="191" y="3221"/>
                    </a:cubicBezTo>
                    <a:cubicBezTo>
                      <a:pt x="382" y="5360"/>
                      <a:pt x="1691" y="6626"/>
                      <a:pt x="2588" y="6626"/>
                    </a:cubicBezTo>
                    <a:cubicBezTo>
                      <a:pt x="3480" y="6626"/>
                      <a:pt x="4795" y="5360"/>
                      <a:pt x="4979" y="3221"/>
                    </a:cubicBezTo>
                    <a:cubicBezTo>
                      <a:pt x="5170" y="1082"/>
                      <a:pt x="5121" y="0"/>
                      <a:pt x="2588" y="0"/>
                    </a:cubicBezTo>
                    <a:close/>
                  </a:path>
                </a:pathLst>
              </a:custGeom>
              <a:solidFill>
                <a:srgbClr val="F9FB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1" name="Google Shape;6591;p74"/>
              <p:cNvSpPr/>
              <p:nvPr/>
            </p:nvSpPr>
            <p:spPr>
              <a:xfrm>
                <a:off x="6015808" y="1651250"/>
                <a:ext cx="62900" cy="64500"/>
              </a:xfrm>
              <a:custGeom>
                <a:avLst/>
                <a:gdLst/>
                <a:ahLst/>
                <a:cxnLst/>
                <a:rect l="l" t="t" r="r" b="b"/>
                <a:pathLst>
                  <a:path w="2516" h="2580" extrusionOk="0">
                    <a:moveTo>
                      <a:pt x="1430" y="0"/>
                    </a:moveTo>
                    <a:cubicBezTo>
                      <a:pt x="830" y="0"/>
                      <a:pt x="1" y="463"/>
                      <a:pt x="87" y="1142"/>
                    </a:cubicBezTo>
                    <a:cubicBezTo>
                      <a:pt x="92" y="1175"/>
                      <a:pt x="109" y="1189"/>
                      <a:pt x="138" y="1189"/>
                    </a:cubicBezTo>
                    <a:cubicBezTo>
                      <a:pt x="290" y="1189"/>
                      <a:pt x="768" y="783"/>
                      <a:pt x="1344" y="783"/>
                    </a:cubicBezTo>
                    <a:cubicBezTo>
                      <a:pt x="1392" y="783"/>
                      <a:pt x="1440" y="786"/>
                      <a:pt x="1489" y="792"/>
                    </a:cubicBezTo>
                    <a:cubicBezTo>
                      <a:pt x="2186" y="881"/>
                      <a:pt x="2046" y="2580"/>
                      <a:pt x="2215" y="2580"/>
                    </a:cubicBezTo>
                    <a:cubicBezTo>
                      <a:pt x="2221" y="2580"/>
                      <a:pt x="2227" y="2578"/>
                      <a:pt x="2233" y="2574"/>
                    </a:cubicBezTo>
                    <a:cubicBezTo>
                      <a:pt x="2515" y="2421"/>
                      <a:pt x="2509" y="386"/>
                      <a:pt x="1759" y="60"/>
                    </a:cubicBezTo>
                    <a:cubicBezTo>
                      <a:pt x="1666" y="20"/>
                      <a:pt x="1553" y="0"/>
                      <a:pt x="1430"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2" name="Google Shape;6592;p74"/>
              <p:cNvSpPr/>
              <p:nvPr/>
            </p:nvSpPr>
            <p:spPr>
              <a:xfrm>
                <a:off x="6023758" y="1678175"/>
                <a:ext cx="47875" cy="33150"/>
              </a:xfrm>
              <a:custGeom>
                <a:avLst/>
                <a:gdLst/>
                <a:ahLst/>
                <a:cxnLst/>
                <a:rect l="l" t="t" r="r" b="b"/>
                <a:pathLst>
                  <a:path w="1915" h="1326" extrusionOk="0">
                    <a:moveTo>
                      <a:pt x="794" y="413"/>
                    </a:moveTo>
                    <a:cubicBezTo>
                      <a:pt x="1037" y="413"/>
                      <a:pt x="1293" y="571"/>
                      <a:pt x="1282" y="686"/>
                    </a:cubicBezTo>
                    <a:cubicBezTo>
                      <a:pt x="1268" y="839"/>
                      <a:pt x="1067" y="903"/>
                      <a:pt x="861" y="903"/>
                    </a:cubicBezTo>
                    <a:cubicBezTo>
                      <a:pt x="614" y="903"/>
                      <a:pt x="358" y="811"/>
                      <a:pt x="409" y="674"/>
                    </a:cubicBezTo>
                    <a:cubicBezTo>
                      <a:pt x="479" y="481"/>
                      <a:pt x="634" y="413"/>
                      <a:pt x="794" y="413"/>
                    </a:cubicBezTo>
                    <a:close/>
                    <a:moveTo>
                      <a:pt x="950" y="0"/>
                    </a:moveTo>
                    <a:cubicBezTo>
                      <a:pt x="364" y="0"/>
                      <a:pt x="1" y="366"/>
                      <a:pt x="58" y="723"/>
                    </a:cubicBezTo>
                    <a:cubicBezTo>
                      <a:pt x="110" y="1067"/>
                      <a:pt x="445" y="1325"/>
                      <a:pt x="941" y="1325"/>
                    </a:cubicBezTo>
                    <a:cubicBezTo>
                      <a:pt x="1039" y="1325"/>
                      <a:pt x="1142" y="1316"/>
                      <a:pt x="1251" y="1294"/>
                    </a:cubicBezTo>
                    <a:cubicBezTo>
                      <a:pt x="1915" y="1165"/>
                      <a:pt x="1607" y="108"/>
                      <a:pt x="1269" y="34"/>
                    </a:cubicBezTo>
                    <a:cubicBezTo>
                      <a:pt x="1157" y="11"/>
                      <a:pt x="1050" y="0"/>
                      <a:pt x="950"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3" name="Google Shape;6593;p74"/>
              <p:cNvSpPr/>
              <p:nvPr/>
            </p:nvSpPr>
            <p:spPr>
              <a:xfrm>
                <a:off x="6027375" y="1711375"/>
                <a:ext cx="33525" cy="26800"/>
              </a:xfrm>
              <a:custGeom>
                <a:avLst/>
                <a:gdLst/>
                <a:ahLst/>
                <a:cxnLst/>
                <a:rect l="l" t="t" r="r" b="b"/>
                <a:pathLst>
                  <a:path w="1341" h="1072" extrusionOk="0">
                    <a:moveTo>
                      <a:pt x="19" y="1"/>
                    </a:moveTo>
                    <a:cubicBezTo>
                      <a:pt x="7" y="1"/>
                      <a:pt x="0" y="5"/>
                      <a:pt x="0" y="16"/>
                    </a:cubicBezTo>
                    <a:cubicBezTo>
                      <a:pt x="0" y="160"/>
                      <a:pt x="354" y="1072"/>
                      <a:pt x="544" y="1072"/>
                    </a:cubicBezTo>
                    <a:cubicBezTo>
                      <a:pt x="556" y="1072"/>
                      <a:pt x="567" y="1068"/>
                      <a:pt x="578" y="1060"/>
                    </a:cubicBezTo>
                    <a:cubicBezTo>
                      <a:pt x="748" y="943"/>
                      <a:pt x="1341" y="133"/>
                      <a:pt x="1236" y="133"/>
                    </a:cubicBezTo>
                    <a:cubicBezTo>
                      <a:pt x="1231" y="133"/>
                      <a:pt x="1225" y="135"/>
                      <a:pt x="1217" y="138"/>
                    </a:cubicBezTo>
                    <a:cubicBezTo>
                      <a:pt x="1100" y="194"/>
                      <a:pt x="976" y="215"/>
                      <a:pt x="855" y="215"/>
                    </a:cubicBezTo>
                    <a:cubicBezTo>
                      <a:pt x="469" y="215"/>
                      <a:pt x="106" y="1"/>
                      <a:pt x="1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4" name="Google Shape;6594;p74"/>
              <p:cNvSpPr/>
              <p:nvPr/>
            </p:nvSpPr>
            <p:spPr>
              <a:xfrm>
                <a:off x="6074233" y="1651250"/>
                <a:ext cx="62875" cy="64500"/>
              </a:xfrm>
              <a:custGeom>
                <a:avLst/>
                <a:gdLst/>
                <a:ahLst/>
                <a:cxnLst/>
                <a:rect l="l" t="t" r="r" b="b"/>
                <a:pathLst>
                  <a:path w="2515" h="2580" extrusionOk="0">
                    <a:moveTo>
                      <a:pt x="1085" y="0"/>
                    </a:moveTo>
                    <a:cubicBezTo>
                      <a:pt x="963" y="0"/>
                      <a:pt x="850" y="20"/>
                      <a:pt x="756" y="60"/>
                    </a:cubicBezTo>
                    <a:cubicBezTo>
                      <a:pt x="6" y="386"/>
                      <a:pt x="0" y="2421"/>
                      <a:pt x="283" y="2574"/>
                    </a:cubicBezTo>
                    <a:cubicBezTo>
                      <a:pt x="289" y="2578"/>
                      <a:pt x="295" y="2580"/>
                      <a:pt x="300" y="2580"/>
                    </a:cubicBezTo>
                    <a:cubicBezTo>
                      <a:pt x="470" y="2580"/>
                      <a:pt x="330" y="881"/>
                      <a:pt x="1027" y="792"/>
                    </a:cubicBezTo>
                    <a:cubicBezTo>
                      <a:pt x="1076" y="786"/>
                      <a:pt x="1124" y="783"/>
                      <a:pt x="1171" y="783"/>
                    </a:cubicBezTo>
                    <a:cubicBezTo>
                      <a:pt x="1748" y="783"/>
                      <a:pt x="2230" y="1189"/>
                      <a:pt x="2380" y="1189"/>
                    </a:cubicBezTo>
                    <a:cubicBezTo>
                      <a:pt x="2408" y="1189"/>
                      <a:pt x="2425" y="1175"/>
                      <a:pt x="2428" y="1142"/>
                    </a:cubicBezTo>
                    <a:cubicBezTo>
                      <a:pt x="2515" y="463"/>
                      <a:pt x="1686" y="0"/>
                      <a:pt x="1085"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5" name="Google Shape;6595;p74"/>
              <p:cNvSpPr/>
              <p:nvPr/>
            </p:nvSpPr>
            <p:spPr>
              <a:xfrm>
                <a:off x="6081283" y="1678175"/>
                <a:ext cx="47875" cy="33150"/>
              </a:xfrm>
              <a:custGeom>
                <a:avLst/>
                <a:gdLst/>
                <a:ahLst/>
                <a:cxnLst/>
                <a:rect l="l" t="t" r="r" b="b"/>
                <a:pathLst>
                  <a:path w="1915" h="1326" extrusionOk="0">
                    <a:moveTo>
                      <a:pt x="1119" y="413"/>
                    </a:moveTo>
                    <a:cubicBezTo>
                      <a:pt x="1279" y="413"/>
                      <a:pt x="1434" y="481"/>
                      <a:pt x="1507" y="674"/>
                    </a:cubicBezTo>
                    <a:cubicBezTo>
                      <a:pt x="1561" y="811"/>
                      <a:pt x="1305" y="903"/>
                      <a:pt x="1056" y="903"/>
                    </a:cubicBezTo>
                    <a:cubicBezTo>
                      <a:pt x="850" y="903"/>
                      <a:pt x="648" y="839"/>
                      <a:pt x="634" y="686"/>
                    </a:cubicBezTo>
                    <a:cubicBezTo>
                      <a:pt x="623" y="571"/>
                      <a:pt x="876" y="413"/>
                      <a:pt x="1119" y="413"/>
                    </a:cubicBezTo>
                    <a:close/>
                    <a:moveTo>
                      <a:pt x="966" y="0"/>
                    </a:moveTo>
                    <a:cubicBezTo>
                      <a:pt x="866" y="0"/>
                      <a:pt x="759" y="11"/>
                      <a:pt x="646" y="34"/>
                    </a:cubicBezTo>
                    <a:cubicBezTo>
                      <a:pt x="308" y="108"/>
                      <a:pt x="1" y="1165"/>
                      <a:pt x="665" y="1294"/>
                    </a:cubicBezTo>
                    <a:cubicBezTo>
                      <a:pt x="774" y="1316"/>
                      <a:pt x="877" y="1325"/>
                      <a:pt x="974" y="1325"/>
                    </a:cubicBezTo>
                    <a:cubicBezTo>
                      <a:pt x="1471" y="1325"/>
                      <a:pt x="1806" y="1067"/>
                      <a:pt x="1857" y="723"/>
                    </a:cubicBezTo>
                    <a:cubicBezTo>
                      <a:pt x="1915" y="366"/>
                      <a:pt x="1552" y="0"/>
                      <a:pt x="96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6" name="Google Shape;6596;p74"/>
              <p:cNvSpPr/>
              <p:nvPr/>
            </p:nvSpPr>
            <p:spPr>
              <a:xfrm>
                <a:off x="6092650" y="1711375"/>
                <a:ext cx="33400" cy="26800"/>
              </a:xfrm>
              <a:custGeom>
                <a:avLst/>
                <a:gdLst/>
                <a:ahLst/>
                <a:cxnLst/>
                <a:rect l="l" t="t" r="r" b="b"/>
                <a:pathLst>
                  <a:path w="1336" h="1072" extrusionOk="0">
                    <a:moveTo>
                      <a:pt x="1316" y="1"/>
                    </a:moveTo>
                    <a:cubicBezTo>
                      <a:pt x="1230" y="1"/>
                      <a:pt x="867" y="215"/>
                      <a:pt x="483" y="215"/>
                    </a:cubicBezTo>
                    <a:cubicBezTo>
                      <a:pt x="363" y="215"/>
                      <a:pt x="241" y="194"/>
                      <a:pt x="124" y="138"/>
                    </a:cubicBezTo>
                    <a:cubicBezTo>
                      <a:pt x="117" y="135"/>
                      <a:pt x="111" y="133"/>
                      <a:pt x="106" y="133"/>
                    </a:cubicBezTo>
                    <a:cubicBezTo>
                      <a:pt x="1" y="133"/>
                      <a:pt x="593" y="943"/>
                      <a:pt x="764" y="1060"/>
                    </a:cubicBezTo>
                    <a:cubicBezTo>
                      <a:pt x="774" y="1068"/>
                      <a:pt x="785" y="1072"/>
                      <a:pt x="797" y="1072"/>
                    </a:cubicBezTo>
                    <a:cubicBezTo>
                      <a:pt x="982" y="1072"/>
                      <a:pt x="1335" y="160"/>
                      <a:pt x="1335" y="16"/>
                    </a:cubicBezTo>
                    <a:cubicBezTo>
                      <a:pt x="1335" y="5"/>
                      <a:pt x="1329" y="1"/>
                      <a:pt x="1316"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7" name="Google Shape;6597;p74"/>
              <p:cNvSpPr/>
              <p:nvPr/>
            </p:nvSpPr>
            <p:spPr>
              <a:xfrm>
                <a:off x="6048100" y="1722500"/>
                <a:ext cx="55825" cy="37375"/>
              </a:xfrm>
              <a:custGeom>
                <a:avLst/>
                <a:gdLst/>
                <a:ahLst/>
                <a:cxnLst/>
                <a:rect l="l" t="t" r="r" b="b"/>
                <a:pathLst>
                  <a:path w="2233" h="1495" extrusionOk="0">
                    <a:moveTo>
                      <a:pt x="1120" y="486"/>
                    </a:moveTo>
                    <a:cubicBezTo>
                      <a:pt x="1452" y="486"/>
                      <a:pt x="1728" y="640"/>
                      <a:pt x="1747" y="751"/>
                    </a:cubicBezTo>
                    <a:cubicBezTo>
                      <a:pt x="1765" y="855"/>
                      <a:pt x="1568" y="1009"/>
                      <a:pt x="1120" y="1009"/>
                    </a:cubicBezTo>
                    <a:cubicBezTo>
                      <a:pt x="665" y="1009"/>
                      <a:pt x="474" y="855"/>
                      <a:pt x="493" y="751"/>
                    </a:cubicBezTo>
                    <a:cubicBezTo>
                      <a:pt x="511" y="640"/>
                      <a:pt x="788" y="486"/>
                      <a:pt x="1120" y="486"/>
                    </a:cubicBezTo>
                    <a:close/>
                    <a:moveTo>
                      <a:pt x="1120" y="1"/>
                    </a:moveTo>
                    <a:cubicBezTo>
                      <a:pt x="542" y="1"/>
                      <a:pt x="69" y="450"/>
                      <a:pt x="38" y="751"/>
                    </a:cubicBezTo>
                    <a:cubicBezTo>
                      <a:pt x="1" y="1052"/>
                      <a:pt x="339" y="1494"/>
                      <a:pt x="1120" y="1494"/>
                    </a:cubicBezTo>
                    <a:cubicBezTo>
                      <a:pt x="1900" y="1494"/>
                      <a:pt x="2232" y="1046"/>
                      <a:pt x="2201" y="751"/>
                    </a:cubicBezTo>
                    <a:cubicBezTo>
                      <a:pt x="2171" y="450"/>
                      <a:pt x="1691" y="1"/>
                      <a:pt x="1120"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598" name="Google Shape;6598;p74"/>
          <p:cNvSpPr/>
          <p:nvPr/>
        </p:nvSpPr>
        <p:spPr>
          <a:xfrm>
            <a:off x="5970050" y="1548975"/>
            <a:ext cx="193800" cy="222875"/>
          </a:xfrm>
          <a:custGeom>
            <a:avLst/>
            <a:gdLst/>
            <a:ahLst/>
            <a:cxnLst/>
            <a:rect l="l" t="t" r="r" b="b"/>
            <a:pathLst>
              <a:path w="7752" h="8915" extrusionOk="0">
                <a:moveTo>
                  <a:pt x="3746" y="0"/>
                </a:moveTo>
                <a:cubicBezTo>
                  <a:pt x="3376" y="0"/>
                  <a:pt x="2959" y="59"/>
                  <a:pt x="2502" y="217"/>
                </a:cubicBezTo>
                <a:cubicBezTo>
                  <a:pt x="670" y="850"/>
                  <a:pt x="0" y="3457"/>
                  <a:pt x="738" y="5885"/>
                </a:cubicBezTo>
                <a:cubicBezTo>
                  <a:pt x="1482" y="8319"/>
                  <a:pt x="2889" y="8915"/>
                  <a:pt x="2889" y="8915"/>
                </a:cubicBezTo>
                <a:cubicBezTo>
                  <a:pt x="1869" y="7612"/>
                  <a:pt x="1832" y="5522"/>
                  <a:pt x="1832" y="5522"/>
                </a:cubicBezTo>
                <a:lnTo>
                  <a:pt x="1832" y="5522"/>
                </a:lnTo>
                <a:cubicBezTo>
                  <a:pt x="2047" y="6456"/>
                  <a:pt x="2643" y="6905"/>
                  <a:pt x="2643" y="6905"/>
                </a:cubicBezTo>
                <a:cubicBezTo>
                  <a:pt x="2182" y="6413"/>
                  <a:pt x="2115" y="4932"/>
                  <a:pt x="2643" y="4686"/>
                </a:cubicBezTo>
                <a:cubicBezTo>
                  <a:pt x="3172" y="4440"/>
                  <a:pt x="4229" y="3770"/>
                  <a:pt x="4229" y="3770"/>
                </a:cubicBezTo>
                <a:lnTo>
                  <a:pt x="4229" y="3770"/>
                </a:lnTo>
                <a:cubicBezTo>
                  <a:pt x="3947" y="4299"/>
                  <a:pt x="3277" y="4618"/>
                  <a:pt x="3277" y="4618"/>
                </a:cubicBezTo>
                <a:cubicBezTo>
                  <a:pt x="4832" y="4372"/>
                  <a:pt x="5287" y="3457"/>
                  <a:pt x="5287" y="3457"/>
                </a:cubicBezTo>
                <a:cubicBezTo>
                  <a:pt x="5287" y="3457"/>
                  <a:pt x="6381" y="4372"/>
                  <a:pt x="5993" y="6487"/>
                </a:cubicBezTo>
                <a:cubicBezTo>
                  <a:pt x="6270" y="6100"/>
                  <a:pt x="6436" y="5651"/>
                  <a:pt x="6479" y="5178"/>
                </a:cubicBezTo>
                <a:cubicBezTo>
                  <a:pt x="6479" y="5135"/>
                  <a:pt x="6485" y="5085"/>
                  <a:pt x="6485" y="5036"/>
                </a:cubicBezTo>
                <a:cubicBezTo>
                  <a:pt x="6485" y="4952"/>
                  <a:pt x="6489" y="4913"/>
                  <a:pt x="6493" y="4913"/>
                </a:cubicBezTo>
                <a:lnTo>
                  <a:pt x="6493" y="4913"/>
                </a:lnTo>
                <a:cubicBezTo>
                  <a:pt x="6534" y="4913"/>
                  <a:pt x="6671" y="7775"/>
                  <a:pt x="5569" y="8915"/>
                </a:cubicBezTo>
                <a:cubicBezTo>
                  <a:pt x="5569" y="8915"/>
                  <a:pt x="7610" y="7716"/>
                  <a:pt x="7684" y="5036"/>
                </a:cubicBezTo>
                <a:cubicBezTo>
                  <a:pt x="7751" y="2362"/>
                  <a:pt x="7186" y="605"/>
                  <a:pt x="5532" y="537"/>
                </a:cubicBezTo>
                <a:cubicBezTo>
                  <a:pt x="5532" y="537"/>
                  <a:pt x="4857" y="0"/>
                  <a:pt x="3746" y="0"/>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9" name="Google Shape;6599;p74"/>
          <p:cNvSpPr/>
          <p:nvPr/>
        </p:nvSpPr>
        <p:spPr>
          <a:xfrm>
            <a:off x="6763600" y="2567675"/>
            <a:ext cx="30300" cy="306750"/>
          </a:xfrm>
          <a:custGeom>
            <a:avLst/>
            <a:gdLst/>
            <a:ahLst/>
            <a:cxnLst/>
            <a:rect l="l" t="t" r="r" b="b"/>
            <a:pathLst>
              <a:path w="1212" h="12270" extrusionOk="0">
                <a:moveTo>
                  <a:pt x="103" y="0"/>
                </a:moveTo>
                <a:cubicBezTo>
                  <a:pt x="99" y="0"/>
                  <a:pt x="96" y="0"/>
                  <a:pt x="92" y="1"/>
                </a:cubicBezTo>
                <a:cubicBezTo>
                  <a:pt x="37" y="7"/>
                  <a:pt x="0" y="50"/>
                  <a:pt x="0" y="99"/>
                </a:cubicBezTo>
                <a:cubicBezTo>
                  <a:pt x="6" y="148"/>
                  <a:pt x="295" y="5336"/>
                  <a:pt x="578" y="7371"/>
                </a:cubicBezTo>
                <a:cubicBezTo>
                  <a:pt x="867" y="9442"/>
                  <a:pt x="1021" y="10966"/>
                  <a:pt x="910" y="12165"/>
                </a:cubicBezTo>
                <a:cubicBezTo>
                  <a:pt x="904" y="12214"/>
                  <a:pt x="941" y="12263"/>
                  <a:pt x="996" y="12270"/>
                </a:cubicBezTo>
                <a:lnTo>
                  <a:pt x="1008" y="12270"/>
                </a:lnTo>
                <a:cubicBezTo>
                  <a:pt x="1051" y="12270"/>
                  <a:pt x="1094" y="12233"/>
                  <a:pt x="1100" y="12184"/>
                </a:cubicBezTo>
                <a:cubicBezTo>
                  <a:pt x="1211" y="10966"/>
                  <a:pt x="1057" y="9430"/>
                  <a:pt x="762" y="7346"/>
                </a:cubicBezTo>
                <a:cubicBezTo>
                  <a:pt x="486" y="5318"/>
                  <a:pt x="191" y="142"/>
                  <a:pt x="191" y="93"/>
                </a:cubicBezTo>
                <a:cubicBezTo>
                  <a:pt x="191" y="41"/>
                  <a:pt x="153" y="0"/>
                  <a:pt x="1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0" name="Google Shape;6600;p74"/>
          <p:cNvSpPr/>
          <p:nvPr/>
        </p:nvSpPr>
        <p:spPr>
          <a:xfrm>
            <a:off x="6763450" y="2788650"/>
            <a:ext cx="24700" cy="100375"/>
          </a:xfrm>
          <a:custGeom>
            <a:avLst/>
            <a:gdLst/>
            <a:ahLst/>
            <a:cxnLst/>
            <a:rect l="l" t="t" r="r" b="b"/>
            <a:pathLst>
              <a:path w="988" h="4015" extrusionOk="0">
                <a:moveTo>
                  <a:pt x="884" y="0"/>
                </a:moveTo>
                <a:cubicBezTo>
                  <a:pt x="842" y="0"/>
                  <a:pt x="801" y="26"/>
                  <a:pt x="793" y="81"/>
                </a:cubicBezTo>
                <a:cubicBezTo>
                  <a:pt x="787" y="111"/>
                  <a:pt x="289" y="3351"/>
                  <a:pt x="25" y="3873"/>
                </a:cubicBezTo>
                <a:cubicBezTo>
                  <a:pt x="0" y="3916"/>
                  <a:pt x="18" y="3978"/>
                  <a:pt x="62" y="4002"/>
                </a:cubicBezTo>
                <a:cubicBezTo>
                  <a:pt x="74" y="4008"/>
                  <a:pt x="92" y="4015"/>
                  <a:pt x="105" y="4015"/>
                </a:cubicBezTo>
                <a:cubicBezTo>
                  <a:pt x="141" y="4015"/>
                  <a:pt x="178" y="3990"/>
                  <a:pt x="191" y="3959"/>
                </a:cubicBezTo>
                <a:cubicBezTo>
                  <a:pt x="473" y="3412"/>
                  <a:pt x="959" y="247"/>
                  <a:pt x="977" y="111"/>
                </a:cubicBezTo>
                <a:cubicBezTo>
                  <a:pt x="988" y="40"/>
                  <a:pt x="935" y="0"/>
                  <a:pt x="88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1" name="Google Shape;6601;p74"/>
          <p:cNvSpPr/>
          <p:nvPr/>
        </p:nvSpPr>
        <p:spPr>
          <a:xfrm>
            <a:off x="6887450" y="2573550"/>
            <a:ext cx="22075" cy="300725"/>
          </a:xfrm>
          <a:custGeom>
            <a:avLst/>
            <a:gdLst/>
            <a:ahLst/>
            <a:cxnLst/>
            <a:rect l="l" t="t" r="r" b="b"/>
            <a:pathLst>
              <a:path w="883" h="12029" extrusionOk="0">
                <a:moveTo>
                  <a:pt x="782" y="1"/>
                </a:moveTo>
                <a:cubicBezTo>
                  <a:pt x="737" y="1"/>
                  <a:pt x="692" y="30"/>
                  <a:pt x="689" y="92"/>
                </a:cubicBezTo>
                <a:cubicBezTo>
                  <a:pt x="683" y="171"/>
                  <a:pt x="308" y="7867"/>
                  <a:pt x="209" y="8967"/>
                </a:cubicBezTo>
                <a:cubicBezTo>
                  <a:pt x="111" y="10129"/>
                  <a:pt x="0" y="11592"/>
                  <a:pt x="31" y="11942"/>
                </a:cubicBezTo>
                <a:cubicBezTo>
                  <a:pt x="37" y="11992"/>
                  <a:pt x="80" y="12028"/>
                  <a:pt x="130" y="12028"/>
                </a:cubicBezTo>
                <a:lnTo>
                  <a:pt x="136" y="12028"/>
                </a:lnTo>
                <a:cubicBezTo>
                  <a:pt x="191" y="12022"/>
                  <a:pt x="228" y="11973"/>
                  <a:pt x="222" y="11924"/>
                </a:cubicBezTo>
                <a:cubicBezTo>
                  <a:pt x="197" y="11660"/>
                  <a:pt x="259" y="10615"/>
                  <a:pt x="400" y="8980"/>
                </a:cubicBezTo>
                <a:cubicBezTo>
                  <a:pt x="498" y="7879"/>
                  <a:pt x="873" y="178"/>
                  <a:pt x="879" y="104"/>
                </a:cubicBezTo>
                <a:cubicBezTo>
                  <a:pt x="883" y="36"/>
                  <a:pt x="832" y="1"/>
                  <a:pt x="78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2" name="Google Shape;6602;p74"/>
          <p:cNvSpPr/>
          <p:nvPr/>
        </p:nvSpPr>
        <p:spPr>
          <a:xfrm>
            <a:off x="6892675" y="2795550"/>
            <a:ext cx="23075" cy="88700"/>
          </a:xfrm>
          <a:custGeom>
            <a:avLst/>
            <a:gdLst/>
            <a:ahLst/>
            <a:cxnLst/>
            <a:rect l="l" t="t" r="r" b="b"/>
            <a:pathLst>
              <a:path w="923" h="3548" extrusionOk="0">
                <a:moveTo>
                  <a:pt x="99" y="1"/>
                </a:moveTo>
                <a:cubicBezTo>
                  <a:pt x="95" y="1"/>
                  <a:pt x="91" y="1"/>
                  <a:pt x="87" y="1"/>
                </a:cubicBezTo>
                <a:cubicBezTo>
                  <a:pt x="37" y="7"/>
                  <a:pt x="0" y="50"/>
                  <a:pt x="0" y="106"/>
                </a:cubicBezTo>
                <a:cubicBezTo>
                  <a:pt x="13" y="204"/>
                  <a:pt x="246" y="2478"/>
                  <a:pt x="726" y="3493"/>
                </a:cubicBezTo>
                <a:cubicBezTo>
                  <a:pt x="744" y="3523"/>
                  <a:pt x="775" y="3542"/>
                  <a:pt x="812" y="3548"/>
                </a:cubicBezTo>
                <a:cubicBezTo>
                  <a:pt x="830" y="3548"/>
                  <a:pt x="843" y="3542"/>
                  <a:pt x="855" y="3536"/>
                </a:cubicBezTo>
                <a:cubicBezTo>
                  <a:pt x="904" y="3511"/>
                  <a:pt x="922" y="3456"/>
                  <a:pt x="898" y="3407"/>
                </a:cubicBezTo>
                <a:cubicBezTo>
                  <a:pt x="437" y="2429"/>
                  <a:pt x="191" y="106"/>
                  <a:pt x="191" y="87"/>
                </a:cubicBezTo>
                <a:cubicBezTo>
                  <a:pt x="191" y="36"/>
                  <a:pt x="149" y="1"/>
                  <a:pt x="9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03" name="Google Shape;6603;p74"/>
          <p:cNvGrpSpPr/>
          <p:nvPr/>
        </p:nvGrpSpPr>
        <p:grpSpPr>
          <a:xfrm>
            <a:off x="5099200" y="3022588"/>
            <a:ext cx="435225" cy="1370250"/>
            <a:chOff x="5099200" y="2992450"/>
            <a:chExt cx="435225" cy="1370250"/>
          </a:xfrm>
        </p:grpSpPr>
        <p:grpSp>
          <p:nvGrpSpPr>
            <p:cNvPr id="6604" name="Google Shape;6604;p74"/>
            <p:cNvGrpSpPr/>
            <p:nvPr/>
          </p:nvGrpSpPr>
          <p:grpSpPr>
            <a:xfrm>
              <a:off x="5099200" y="3018075"/>
              <a:ext cx="435225" cy="1344625"/>
              <a:chOff x="5099200" y="3018075"/>
              <a:chExt cx="435225" cy="1344625"/>
            </a:xfrm>
          </p:grpSpPr>
          <p:sp>
            <p:nvSpPr>
              <p:cNvPr id="6605" name="Google Shape;6605;p74"/>
              <p:cNvSpPr/>
              <p:nvPr/>
            </p:nvSpPr>
            <p:spPr>
              <a:xfrm>
                <a:off x="5099200" y="3172825"/>
                <a:ext cx="435225" cy="1189875"/>
              </a:xfrm>
              <a:custGeom>
                <a:avLst/>
                <a:gdLst/>
                <a:ahLst/>
                <a:cxnLst/>
                <a:rect l="l" t="t" r="r" b="b"/>
                <a:pathLst>
                  <a:path w="17409" h="47595" extrusionOk="0">
                    <a:moveTo>
                      <a:pt x="7156" y="1"/>
                    </a:moveTo>
                    <a:cubicBezTo>
                      <a:pt x="7156" y="1"/>
                      <a:pt x="6910" y="1765"/>
                      <a:pt x="6842" y="2010"/>
                    </a:cubicBezTo>
                    <a:cubicBezTo>
                      <a:pt x="6774" y="2256"/>
                      <a:pt x="6326" y="2453"/>
                      <a:pt x="5674" y="2662"/>
                    </a:cubicBezTo>
                    <a:cubicBezTo>
                      <a:pt x="5017" y="2877"/>
                      <a:pt x="3412" y="2711"/>
                      <a:pt x="2619" y="3203"/>
                    </a:cubicBezTo>
                    <a:cubicBezTo>
                      <a:pt x="1820" y="3689"/>
                      <a:pt x="1931" y="5828"/>
                      <a:pt x="1931" y="7094"/>
                    </a:cubicBezTo>
                    <a:cubicBezTo>
                      <a:pt x="1931" y="8354"/>
                      <a:pt x="1396" y="10727"/>
                      <a:pt x="1156" y="11814"/>
                    </a:cubicBezTo>
                    <a:cubicBezTo>
                      <a:pt x="910" y="12902"/>
                      <a:pt x="867" y="16179"/>
                      <a:pt x="831" y="17058"/>
                    </a:cubicBezTo>
                    <a:cubicBezTo>
                      <a:pt x="800" y="17937"/>
                      <a:pt x="665" y="19172"/>
                      <a:pt x="597" y="19701"/>
                    </a:cubicBezTo>
                    <a:cubicBezTo>
                      <a:pt x="523" y="20229"/>
                      <a:pt x="1" y="21569"/>
                      <a:pt x="474" y="22387"/>
                    </a:cubicBezTo>
                    <a:cubicBezTo>
                      <a:pt x="1073" y="23418"/>
                      <a:pt x="1448" y="23751"/>
                      <a:pt x="1632" y="23751"/>
                    </a:cubicBezTo>
                    <a:cubicBezTo>
                      <a:pt x="1692" y="23751"/>
                      <a:pt x="1732" y="23716"/>
                      <a:pt x="1753" y="23659"/>
                    </a:cubicBezTo>
                    <a:cubicBezTo>
                      <a:pt x="1876" y="23333"/>
                      <a:pt x="1236" y="22700"/>
                      <a:pt x="1163" y="22209"/>
                    </a:cubicBezTo>
                    <a:cubicBezTo>
                      <a:pt x="1107" y="21806"/>
                      <a:pt x="1220" y="21170"/>
                      <a:pt x="1354" y="21170"/>
                    </a:cubicBezTo>
                    <a:cubicBezTo>
                      <a:pt x="1384" y="21170"/>
                      <a:pt x="1415" y="21202"/>
                      <a:pt x="1445" y="21274"/>
                    </a:cubicBezTo>
                    <a:cubicBezTo>
                      <a:pt x="1578" y="21599"/>
                      <a:pt x="1564" y="22299"/>
                      <a:pt x="1842" y="22299"/>
                    </a:cubicBezTo>
                    <a:cubicBezTo>
                      <a:pt x="1885" y="22299"/>
                      <a:pt x="1934" y="22282"/>
                      <a:pt x="1992" y="22245"/>
                    </a:cubicBezTo>
                    <a:cubicBezTo>
                      <a:pt x="2287" y="22061"/>
                      <a:pt x="2232" y="20881"/>
                      <a:pt x="2146" y="20322"/>
                    </a:cubicBezTo>
                    <a:cubicBezTo>
                      <a:pt x="2041" y="19602"/>
                      <a:pt x="2140" y="19301"/>
                      <a:pt x="2195" y="18717"/>
                    </a:cubicBezTo>
                    <a:cubicBezTo>
                      <a:pt x="2250" y="18158"/>
                      <a:pt x="3203" y="14992"/>
                      <a:pt x="3369" y="13572"/>
                    </a:cubicBezTo>
                    <a:cubicBezTo>
                      <a:pt x="3640" y="11243"/>
                      <a:pt x="4586" y="7118"/>
                      <a:pt x="4586" y="7118"/>
                    </a:cubicBezTo>
                    <a:cubicBezTo>
                      <a:pt x="4728" y="7997"/>
                      <a:pt x="4648" y="10665"/>
                      <a:pt x="4685" y="12319"/>
                    </a:cubicBezTo>
                    <a:cubicBezTo>
                      <a:pt x="4715" y="13966"/>
                      <a:pt x="4463" y="15798"/>
                      <a:pt x="4334" y="18521"/>
                    </a:cubicBezTo>
                    <a:cubicBezTo>
                      <a:pt x="4230" y="20813"/>
                      <a:pt x="3425" y="28527"/>
                      <a:pt x="3732" y="31091"/>
                    </a:cubicBezTo>
                    <a:cubicBezTo>
                      <a:pt x="4045" y="33654"/>
                      <a:pt x="4015" y="35738"/>
                      <a:pt x="4254" y="37280"/>
                    </a:cubicBezTo>
                    <a:cubicBezTo>
                      <a:pt x="4500" y="38823"/>
                      <a:pt x="5361" y="42118"/>
                      <a:pt x="5269" y="42634"/>
                    </a:cubicBezTo>
                    <a:cubicBezTo>
                      <a:pt x="5201" y="43126"/>
                      <a:pt x="5250" y="43624"/>
                      <a:pt x="5410" y="44091"/>
                    </a:cubicBezTo>
                    <a:cubicBezTo>
                      <a:pt x="5551" y="44441"/>
                      <a:pt x="5090" y="45652"/>
                      <a:pt x="4949" y="46248"/>
                    </a:cubicBezTo>
                    <a:cubicBezTo>
                      <a:pt x="4808" y="46845"/>
                      <a:pt x="5527" y="47595"/>
                      <a:pt x="6148" y="47595"/>
                    </a:cubicBezTo>
                    <a:cubicBezTo>
                      <a:pt x="6768" y="47595"/>
                      <a:pt x="7481" y="46605"/>
                      <a:pt x="7377" y="46144"/>
                    </a:cubicBezTo>
                    <a:cubicBezTo>
                      <a:pt x="7279" y="45689"/>
                      <a:pt x="7211" y="44300"/>
                      <a:pt x="7328" y="43611"/>
                    </a:cubicBezTo>
                    <a:cubicBezTo>
                      <a:pt x="7444" y="42917"/>
                      <a:pt x="7168" y="42862"/>
                      <a:pt x="7168" y="42302"/>
                    </a:cubicBezTo>
                    <a:cubicBezTo>
                      <a:pt x="7168" y="41749"/>
                      <a:pt x="7383" y="37969"/>
                      <a:pt x="7401" y="34656"/>
                    </a:cubicBezTo>
                    <a:cubicBezTo>
                      <a:pt x="7414" y="33254"/>
                      <a:pt x="7518" y="32043"/>
                      <a:pt x="7869" y="28865"/>
                    </a:cubicBezTo>
                    <a:cubicBezTo>
                      <a:pt x="8305" y="24882"/>
                      <a:pt x="8698" y="21096"/>
                      <a:pt x="8698" y="21096"/>
                    </a:cubicBezTo>
                    <a:cubicBezTo>
                      <a:pt x="8698" y="21096"/>
                      <a:pt x="9092" y="24882"/>
                      <a:pt x="9528" y="28865"/>
                    </a:cubicBezTo>
                    <a:cubicBezTo>
                      <a:pt x="9879" y="32049"/>
                      <a:pt x="9983" y="33254"/>
                      <a:pt x="9995" y="34656"/>
                    </a:cubicBezTo>
                    <a:cubicBezTo>
                      <a:pt x="10020" y="37969"/>
                      <a:pt x="10235" y="41743"/>
                      <a:pt x="10235" y="42302"/>
                    </a:cubicBezTo>
                    <a:cubicBezTo>
                      <a:pt x="10235" y="42868"/>
                      <a:pt x="9952" y="42923"/>
                      <a:pt x="10069" y="43611"/>
                    </a:cubicBezTo>
                    <a:cubicBezTo>
                      <a:pt x="10186" y="44300"/>
                      <a:pt x="10124" y="45695"/>
                      <a:pt x="10020" y="46144"/>
                    </a:cubicBezTo>
                    <a:cubicBezTo>
                      <a:pt x="9915" y="46599"/>
                      <a:pt x="10635" y="47595"/>
                      <a:pt x="11255" y="47595"/>
                    </a:cubicBezTo>
                    <a:cubicBezTo>
                      <a:pt x="11876" y="47595"/>
                      <a:pt x="12583" y="46845"/>
                      <a:pt x="12448" y="46248"/>
                    </a:cubicBezTo>
                    <a:cubicBezTo>
                      <a:pt x="12307" y="45652"/>
                      <a:pt x="11852" y="44441"/>
                      <a:pt x="11987" y="44091"/>
                    </a:cubicBezTo>
                    <a:cubicBezTo>
                      <a:pt x="12147" y="43624"/>
                      <a:pt x="12196" y="43126"/>
                      <a:pt x="12128" y="42634"/>
                    </a:cubicBezTo>
                    <a:cubicBezTo>
                      <a:pt x="12042" y="42118"/>
                      <a:pt x="12897" y="38823"/>
                      <a:pt x="13143" y="37280"/>
                    </a:cubicBezTo>
                    <a:cubicBezTo>
                      <a:pt x="13388" y="35738"/>
                      <a:pt x="13352" y="33654"/>
                      <a:pt x="13665" y="31091"/>
                    </a:cubicBezTo>
                    <a:cubicBezTo>
                      <a:pt x="13972" y="28527"/>
                      <a:pt x="13167" y="20813"/>
                      <a:pt x="13063" y="18521"/>
                    </a:cubicBezTo>
                    <a:cubicBezTo>
                      <a:pt x="12934" y="15798"/>
                      <a:pt x="12682" y="13966"/>
                      <a:pt x="12712" y="12319"/>
                    </a:cubicBezTo>
                    <a:cubicBezTo>
                      <a:pt x="12749" y="10665"/>
                      <a:pt x="12669" y="7997"/>
                      <a:pt x="12811" y="7118"/>
                    </a:cubicBezTo>
                    <a:cubicBezTo>
                      <a:pt x="12811" y="7118"/>
                      <a:pt x="13757" y="11243"/>
                      <a:pt x="14028" y="13572"/>
                    </a:cubicBezTo>
                    <a:cubicBezTo>
                      <a:pt x="14194" y="14992"/>
                      <a:pt x="15153" y="18158"/>
                      <a:pt x="15202" y="18717"/>
                    </a:cubicBezTo>
                    <a:cubicBezTo>
                      <a:pt x="15257" y="19301"/>
                      <a:pt x="15355" y="19602"/>
                      <a:pt x="15251" y="20322"/>
                    </a:cubicBezTo>
                    <a:cubicBezTo>
                      <a:pt x="15171" y="20881"/>
                      <a:pt x="15116" y="22055"/>
                      <a:pt x="15411" y="22245"/>
                    </a:cubicBezTo>
                    <a:cubicBezTo>
                      <a:pt x="15469" y="22282"/>
                      <a:pt x="15518" y="22299"/>
                      <a:pt x="15561" y="22299"/>
                    </a:cubicBezTo>
                    <a:cubicBezTo>
                      <a:pt x="15839" y="22299"/>
                      <a:pt x="15824" y="21599"/>
                      <a:pt x="15958" y="21274"/>
                    </a:cubicBezTo>
                    <a:cubicBezTo>
                      <a:pt x="15988" y="21202"/>
                      <a:pt x="16019" y="21170"/>
                      <a:pt x="16049" y="21170"/>
                    </a:cubicBezTo>
                    <a:cubicBezTo>
                      <a:pt x="16183" y="21170"/>
                      <a:pt x="16296" y="21806"/>
                      <a:pt x="16240" y="22209"/>
                    </a:cubicBezTo>
                    <a:cubicBezTo>
                      <a:pt x="16167" y="22700"/>
                      <a:pt x="15527" y="23327"/>
                      <a:pt x="15644" y="23659"/>
                    </a:cubicBezTo>
                    <a:cubicBezTo>
                      <a:pt x="15665" y="23714"/>
                      <a:pt x="15705" y="23748"/>
                      <a:pt x="15765" y="23748"/>
                    </a:cubicBezTo>
                    <a:cubicBezTo>
                      <a:pt x="15950" y="23748"/>
                      <a:pt x="16329" y="23420"/>
                      <a:pt x="16929" y="22387"/>
                    </a:cubicBezTo>
                    <a:cubicBezTo>
                      <a:pt x="17408" y="21575"/>
                      <a:pt x="16886" y="20229"/>
                      <a:pt x="16818" y="19701"/>
                    </a:cubicBezTo>
                    <a:cubicBezTo>
                      <a:pt x="16751" y="19178"/>
                      <a:pt x="16615" y="17937"/>
                      <a:pt x="16579" y="17058"/>
                    </a:cubicBezTo>
                    <a:cubicBezTo>
                      <a:pt x="16542" y="16185"/>
                      <a:pt x="16505" y="12902"/>
                      <a:pt x="16259" y="11814"/>
                    </a:cubicBezTo>
                    <a:cubicBezTo>
                      <a:pt x="16013" y="10727"/>
                      <a:pt x="15478" y="8354"/>
                      <a:pt x="15478" y="7094"/>
                    </a:cubicBezTo>
                    <a:cubicBezTo>
                      <a:pt x="15478" y="5828"/>
                      <a:pt x="15589" y="3695"/>
                      <a:pt x="14796" y="3203"/>
                    </a:cubicBezTo>
                    <a:cubicBezTo>
                      <a:pt x="14003" y="2711"/>
                      <a:pt x="12393" y="2871"/>
                      <a:pt x="11741" y="2662"/>
                    </a:cubicBezTo>
                    <a:cubicBezTo>
                      <a:pt x="11083" y="2453"/>
                      <a:pt x="10641" y="2256"/>
                      <a:pt x="10573" y="2010"/>
                    </a:cubicBezTo>
                    <a:cubicBezTo>
                      <a:pt x="10499" y="1765"/>
                      <a:pt x="10260" y="1"/>
                      <a:pt x="10260" y="1"/>
                    </a:cubicBezTo>
                    <a:lnTo>
                      <a:pt x="8705" y="37"/>
                    </a:lnTo>
                    <a:lnTo>
                      <a:pt x="7156" y="1"/>
                    </a:lnTo>
                    <a:close/>
                  </a:path>
                </a:pathLst>
              </a:custGeom>
              <a:solidFill>
                <a:srgbClr val="F9FB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6" name="Google Shape;6606;p74"/>
              <p:cNvSpPr/>
              <p:nvPr/>
            </p:nvSpPr>
            <p:spPr>
              <a:xfrm>
                <a:off x="5241650" y="3018075"/>
                <a:ext cx="150475" cy="201175"/>
              </a:xfrm>
              <a:custGeom>
                <a:avLst/>
                <a:gdLst/>
                <a:ahLst/>
                <a:cxnLst/>
                <a:rect l="l" t="t" r="r" b="b"/>
                <a:pathLst>
                  <a:path w="6019" h="8047" extrusionOk="0">
                    <a:moveTo>
                      <a:pt x="3007" y="1"/>
                    </a:moveTo>
                    <a:cubicBezTo>
                      <a:pt x="56" y="1"/>
                      <a:pt x="1" y="1316"/>
                      <a:pt x="216" y="3916"/>
                    </a:cubicBezTo>
                    <a:cubicBezTo>
                      <a:pt x="437" y="6510"/>
                      <a:pt x="1968" y="8047"/>
                      <a:pt x="3007" y="8047"/>
                    </a:cubicBezTo>
                    <a:cubicBezTo>
                      <a:pt x="4045" y="8047"/>
                      <a:pt x="5576" y="6510"/>
                      <a:pt x="5797" y="3916"/>
                    </a:cubicBezTo>
                    <a:cubicBezTo>
                      <a:pt x="6018" y="1316"/>
                      <a:pt x="5963" y="1"/>
                      <a:pt x="3007" y="1"/>
                    </a:cubicBezTo>
                    <a:close/>
                  </a:path>
                </a:pathLst>
              </a:custGeom>
              <a:solidFill>
                <a:srgbClr val="F9FB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7" name="Google Shape;6607;p74"/>
            <p:cNvGrpSpPr/>
            <p:nvPr/>
          </p:nvGrpSpPr>
          <p:grpSpPr>
            <a:xfrm>
              <a:off x="5110575" y="3060800"/>
              <a:ext cx="411850" cy="1291550"/>
              <a:chOff x="5110575" y="3060800"/>
              <a:chExt cx="411850" cy="1291550"/>
            </a:xfrm>
          </p:grpSpPr>
          <p:sp>
            <p:nvSpPr>
              <p:cNvPr id="6608" name="Google Shape;6608;p74"/>
              <p:cNvSpPr/>
              <p:nvPr/>
            </p:nvSpPr>
            <p:spPr>
              <a:xfrm>
                <a:off x="5216600" y="3670775"/>
                <a:ext cx="62725" cy="343700"/>
              </a:xfrm>
              <a:custGeom>
                <a:avLst/>
                <a:gdLst/>
                <a:ahLst/>
                <a:cxnLst/>
                <a:rect l="l" t="t" r="r" b="b"/>
                <a:pathLst>
                  <a:path w="2509" h="13748" extrusionOk="0">
                    <a:moveTo>
                      <a:pt x="574" y="1"/>
                    </a:moveTo>
                    <a:cubicBezTo>
                      <a:pt x="433" y="1"/>
                      <a:pt x="342" y="91"/>
                      <a:pt x="339" y="299"/>
                    </a:cubicBezTo>
                    <a:cubicBezTo>
                      <a:pt x="321" y="1805"/>
                      <a:pt x="689" y="7675"/>
                      <a:pt x="640" y="9015"/>
                    </a:cubicBezTo>
                    <a:cubicBezTo>
                      <a:pt x="591" y="10355"/>
                      <a:pt x="1" y="12340"/>
                      <a:pt x="118" y="12998"/>
                    </a:cubicBezTo>
                    <a:cubicBezTo>
                      <a:pt x="197" y="13425"/>
                      <a:pt x="862" y="13748"/>
                      <a:pt x="1421" y="13748"/>
                    </a:cubicBezTo>
                    <a:cubicBezTo>
                      <a:pt x="1724" y="13748"/>
                      <a:pt x="1996" y="13653"/>
                      <a:pt x="2128" y="13428"/>
                    </a:cubicBezTo>
                    <a:cubicBezTo>
                      <a:pt x="2509" y="12789"/>
                      <a:pt x="1802" y="8646"/>
                      <a:pt x="1679" y="7011"/>
                    </a:cubicBezTo>
                    <a:cubicBezTo>
                      <a:pt x="1562" y="5376"/>
                      <a:pt x="2374" y="2567"/>
                      <a:pt x="2257" y="1953"/>
                    </a:cubicBezTo>
                    <a:cubicBezTo>
                      <a:pt x="2072" y="1002"/>
                      <a:pt x="1044" y="1"/>
                      <a:pt x="5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9" name="Google Shape;6609;p74"/>
              <p:cNvSpPr/>
              <p:nvPr/>
            </p:nvSpPr>
            <p:spPr>
              <a:xfrm>
                <a:off x="5217525" y="4046725"/>
                <a:ext cx="53050" cy="217175"/>
              </a:xfrm>
              <a:custGeom>
                <a:avLst/>
                <a:gdLst/>
                <a:ahLst/>
                <a:cxnLst/>
                <a:rect l="l" t="t" r="r" b="b"/>
                <a:pathLst>
                  <a:path w="2122" h="8687" extrusionOk="0">
                    <a:moveTo>
                      <a:pt x="673" y="1579"/>
                    </a:moveTo>
                    <a:cubicBezTo>
                      <a:pt x="782" y="1579"/>
                      <a:pt x="1616" y="6491"/>
                      <a:pt x="1415" y="6645"/>
                    </a:cubicBezTo>
                    <a:lnTo>
                      <a:pt x="1415" y="6652"/>
                    </a:lnTo>
                    <a:cubicBezTo>
                      <a:pt x="1411" y="6654"/>
                      <a:pt x="1407" y="6656"/>
                      <a:pt x="1403" y="6656"/>
                    </a:cubicBezTo>
                    <a:cubicBezTo>
                      <a:pt x="1182" y="6656"/>
                      <a:pt x="544" y="2372"/>
                      <a:pt x="665" y="1599"/>
                    </a:cubicBezTo>
                    <a:cubicBezTo>
                      <a:pt x="667" y="1586"/>
                      <a:pt x="670" y="1579"/>
                      <a:pt x="673" y="1579"/>
                    </a:cubicBezTo>
                    <a:close/>
                    <a:moveTo>
                      <a:pt x="68" y="1"/>
                    </a:moveTo>
                    <a:lnTo>
                      <a:pt x="68" y="1"/>
                    </a:lnTo>
                    <a:cubicBezTo>
                      <a:pt x="1" y="241"/>
                      <a:pt x="173" y="984"/>
                      <a:pt x="161" y="1845"/>
                    </a:cubicBezTo>
                    <a:cubicBezTo>
                      <a:pt x="148" y="2705"/>
                      <a:pt x="1015" y="8336"/>
                      <a:pt x="1126" y="8563"/>
                    </a:cubicBezTo>
                    <a:cubicBezTo>
                      <a:pt x="1168" y="8648"/>
                      <a:pt x="1257" y="8686"/>
                      <a:pt x="1359" y="8686"/>
                    </a:cubicBezTo>
                    <a:cubicBezTo>
                      <a:pt x="1539" y="8686"/>
                      <a:pt x="1757" y="8565"/>
                      <a:pt x="1820" y="8360"/>
                    </a:cubicBezTo>
                    <a:cubicBezTo>
                      <a:pt x="1919" y="8047"/>
                      <a:pt x="1722" y="2742"/>
                      <a:pt x="1734" y="1962"/>
                    </a:cubicBezTo>
                    <a:cubicBezTo>
                      <a:pt x="1753" y="1181"/>
                      <a:pt x="2121" y="351"/>
                      <a:pt x="1974" y="155"/>
                    </a:cubicBezTo>
                    <a:cubicBezTo>
                      <a:pt x="1945" y="118"/>
                      <a:pt x="1916" y="103"/>
                      <a:pt x="1884" y="103"/>
                    </a:cubicBezTo>
                    <a:cubicBezTo>
                      <a:pt x="1749" y="103"/>
                      <a:pt x="1558" y="368"/>
                      <a:pt x="1126" y="413"/>
                    </a:cubicBezTo>
                    <a:cubicBezTo>
                      <a:pt x="1099" y="415"/>
                      <a:pt x="1072" y="416"/>
                      <a:pt x="1045" y="416"/>
                    </a:cubicBezTo>
                    <a:cubicBezTo>
                      <a:pt x="545" y="416"/>
                      <a:pt x="68" y="1"/>
                      <a:pt x="6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0" name="Google Shape;6610;p74"/>
              <p:cNvSpPr/>
              <p:nvPr/>
            </p:nvSpPr>
            <p:spPr>
              <a:xfrm>
                <a:off x="5242000" y="4261550"/>
                <a:ext cx="31650" cy="24500"/>
              </a:xfrm>
              <a:custGeom>
                <a:avLst/>
                <a:gdLst/>
                <a:ahLst/>
                <a:cxnLst/>
                <a:rect l="l" t="t" r="r" b="b"/>
                <a:pathLst>
                  <a:path w="1266" h="980" extrusionOk="0">
                    <a:moveTo>
                      <a:pt x="977" y="1"/>
                    </a:moveTo>
                    <a:cubicBezTo>
                      <a:pt x="873" y="1"/>
                      <a:pt x="617" y="265"/>
                      <a:pt x="413" y="265"/>
                    </a:cubicBezTo>
                    <a:cubicBezTo>
                      <a:pt x="389" y="265"/>
                      <a:pt x="366" y="261"/>
                      <a:pt x="343" y="253"/>
                    </a:cubicBezTo>
                    <a:cubicBezTo>
                      <a:pt x="281" y="230"/>
                      <a:pt x="236" y="221"/>
                      <a:pt x="203" y="221"/>
                    </a:cubicBezTo>
                    <a:cubicBezTo>
                      <a:pt x="117" y="221"/>
                      <a:pt x="105" y="284"/>
                      <a:pt x="61" y="364"/>
                    </a:cubicBezTo>
                    <a:cubicBezTo>
                      <a:pt x="1" y="471"/>
                      <a:pt x="5" y="980"/>
                      <a:pt x="180" y="980"/>
                    </a:cubicBezTo>
                    <a:cubicBezTo>
                      <a:pt x="185" y="980"/>
                      <a:pt x="190" y="979"/>
                      <a:pt x="196" y="978"/>
                    </a:cubicBezTo>
                    <a:cubicBezTo>
                      <a:pt x="365" y="950"/>
                      <a:pt x="556" y="740"/>
                      <a:pt x="772" y="740"/>
                    </a:cubicBezTo>
                    <a:cubicBezTo>
                      <a:pt x="791" y="740"/>
                      <a:pt x="810" y="741"/>
                      <a:pt x="829" y="745"/>
                    </a:cubicBezTo>
                    <a:cubicBezTo>
                      <a:pt x="895" y="757"/>
                      <a:pt x="948" y="764"/>
                      <a:pt x="992" y="764"/>
                    </a:cubicBezTo>
                    <a:cubicBezTo>
                      <a:pt x="1103" y="764"/>
                      <a:pt x="1154" y="720"/>
                      <a:pt x="1198" y="610"/>
                    </a:cubicBezTo>
                    <a:cubicBezTo>
                      <a:pt x="1265" y="450"/>
                      <a:pt x="1124" y="19"/>
                      <a:pt x="983" y="1"/>
                    </a:cubicBezTo>
                    <a:cubicBezTo>
                      <a:pt x="981" y="1"/>
                      <a:pt x="979" y="1"/>
                      <a:pt x="97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1" name="Google Shape;6611;p74"/>
              <p:cNvSpPr/>
              <p:nvPr/>
            </p:nvSpPr>
            <p:spPr>
              <a:xfrm>
                <a:off x="5263775" y="4283850"/>
                <a:ext cx="11400" cy="28100"/>
              </a:xfrm>
              <a:custGeom>
                <a:avLst/>
                <a:gdLst/>
                <a:ahLst/>
                <a:cxnLst/>
                <a:rect l="l" t="t" r="r" b="b"/>
                <a:pathLst>
                  <a:path w="456" h="1124" extrusionOk="0">
                    <a:moveTo>
                      <a:pt x="264" y="0"/>
                    </a:moveTo>
                    <a:cubicBezTo>
                      <a:pt x="200" y="0"/>
                      <a:pt x="120" y="19"/>
                      <a:pt x="75" y="43"/>
                    </a:cubicBezTo>
                    <a:cubicBezTo>
                      <a:pt x="1" y="92"/>
                      <a:pt x="99" y="332"/>
                      <a:pt x="112" y="394"/>
                    </a:cubicBezTo>
                    <a:cubicBezTo>
                      <a:pt x="124" y="461"/>
                      <a:pt x="148" y="996"/>
                      <a:pt x="148" y="1076"/>
                    </a:cubicBezTo>
                    <a:cubicBezTo>
                      <a:pt x="148" y="1109"/>
                      <a:pt x="181" y="1124"/>
                      <a:pt x="223" y="1124"/>
                    </a:cubicBezTo>
                    <a:cubicBezTo>
                      <a:pt x="282" y="1124"/>
                      <a:pt x="359" y="1097"/>
                      <a:pt x="394" y="1058"/>
                    </a:cubicBezTo>
                    <a:cubicBezTo>
                      <a:pt x="456" y="984"/>
                      <a:pt x="296" y="510"/>
                      <a:pt x="271" y="394"/>
                    </a:cubicBezTo>
                    <a:cubicBezTo>
                      <a:pt x="247" y="283"/>
                      <a:pt x="388" y="99"/>
                      <a:pt x="364" y="37"/>
                    </a:cubicBezTo>
                    <a:cubicBezTo>
                      <a:pt x="353" y="11"/>
                      <a:pt x="313" y="0"/>
                      <a:pt x="26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2" name="Google Shape;6612;p74"/>
              <p:cNvSpPr/>
              <p:nvPr/>
            </p:nvSpPr>
            <p:spPr>
              <a:xfrm>
                <a:off x="5257325" y="4284950"/>
                <a:ext cx="8800" cy="28100"/>
              </a:xfrm>
              <a:custGeom>
                <a:avLst/>
                <a:gdLst/>
                <a:ahLst/>
                <a:cxnLst/>
                <a:rect l="l" t="t" r="r" b="b"/>
                <a:pathLst>
                  <a:path w="352" h="1124" extrusionOk="0">
                    <a:moveTo>
                      <a:pt x="174" y="0"/>
                    </a:moveTo>
                    <a:cubicBezTo>
                      <a:pt x="130" y="0"/>
                      <a:pt x="61" y="35"/>
                      <a:pt x="44" y="79"/>
                    </a:cubicBezTo>
                    <a:cubicBezTo>
                      <a:pt x="13" y="141"/>
                      <a:pt x="105" y="448"/>
                      <a:pt x="87" y="626"/>
                    </a:cubicBezTo>
                    <a:cubicBezTo>
                      <a:pt x="75" y="805"/>
                      <a:pt x="1" y="1001"/>
                      <a:pt x="32" y="1069"/>
                    </a:cubicBezTo>
                    <a:cubicBezTo>
                      <a:pt x="48" y="1105"/>
                      <a:pt x="121" y="1124"/>
                      <a:pt x="190" y="1124"/>
                    </a:cubicBezTo>
                    <a:cubicBezTo>
                      <a:pt x="249" y="1124"/>
                      <a:pt x="306" y="1110"/>
                      <a:pt x="320" y="1081"/>
                    </a:cubicBezTo>
                    <a:cubicBezTo>
                      <a:pt x="351" y="1020"/>
                      <a:pt x="247" y="688"/>
                      <a:pt x="259" y="552"/>
                    </a:cubicBezTo>
                    <a:cubicBezTo>
                      <a:pt x="265" y="368"/>
                      <a:pt x="253" y="190"/>
                      <a:pt x="210" y="18"/>
                    </a:cubicBezTo>
                    <a:cubicBezTo>
                      <a:pt x="205" y="6"/>
                      <a:pt x="191" y="0"/>
                      <a:pt x="17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3" name="Google Shape;6613;p74"/>
              <p:cNvSpPr/>
              <p:nvPr/>
            </p:nvSpPr>
            <p:spPr>
              <a:xfrm>
                <a:off x="5249500" y="4286900"/>
                <a:ext cx="7400" cy="26500"/>
              </a:xfrm>
              <a:custGeom>
                <a:avLst/>
                <a:gdLst/>
                <a:ahLst/>
                <a:cxnLst/>
                <a:rect l="l" t="t" r="r" b="b"/>
                <a:pathLst>
                  <a:path w="296" h="1060" extrusionOk="0">
                    <a:moveTo>
                      <a:pt x="212" y="0"/>
                    </a:moveTo>
                    <a:cubicBezTo>
                      <a:pt x="172" y="0"/>
                      <a:pt x="129" y="14"/>
                      <a:pt x="129" y="38"/>
                    </a:cubicBezTo>
                    <a:cubicBezTo>
                      <a:pt x="129" y="81"/>
                      <a:pt x="203" y="419"/>
                      <a:pt x="142" y="585"/>
                    </a:cubicBezTo>
                    <a:cubicBezTo>
                      <a:pt x="80" y="751"/>
                      <a:pt x="0" y="929"/>
                      <a:pt x="31" y="1003"/>
                    </a:cubicBezTo>
                    <a:cubicBezTo>
                      <a:pt x="44" y="1039"/>
                      <a:pt x="101" y="1059"/>
                      <a:pt x="155" y="1059"/>
                    </a:cubicBezTo>
                    <a:cubicBezTo>
                      <a:pt x="202" y="1059"/>
                      <a:pt x="247" y="1044"/>
                      <a:pt x="258" y="1009"/>
                    </a:cubicBezTo>
                    <a:cubicBezTo>
                      <a:pt x="283" y="936"/>
                      <a:pt x="228" y="591"/>
                      <a:pt x="258" y="511"/>
                    </a:cubicBezTo>
                    <a:cubicBezTo>
                      <a:pt x="289" y="352"/>
                      <a:pt x="295" y="192"/>
                      <a:pt x="283" y="32"/>
                    </a:cubicBezTo>
                    <a:cubicBezTo>
                      <a:pt x="277" y="10"/>
                      <a:pt x="246" y="0"/>
                      <a:pt x="21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4" name="Google Shape;6614;p74"/>
              <p:cNvSpPr/>
              <p:nvPr/>
            </p:nvSpPr>
            <p:spPr>
              <a:xfrm>
                <a:off x="5268560" y="4334400"/>
                <a:ext cx="8025" cy="10275"/>
              </a:xfrm>
              <a:custGeom>
                <a:avLst/>
                <a:gdLst/>
                <a:ahLst/>
                <a:cxnLst/>
                <a:rect l="l" t="t" r="r" b="b"/>
                <a:pathLst>
                  <a:path w="321" h="411" extrusionOk="0">
                    <a:moveTo>
                      <a:pt x="256" y="0"/>
                    </a:moveTo>
                    <a:cubicBezTo>
                      <a:pt x="255" y="0"/>
                      <a:pt x="254" y="0"/>
                      <a:pt x="253" y="1"/>
                    </a:cubicBezTo>
                    <a:cubicBezTo>
                      <a:pt x="210" y="7"/>
                      <a:pt x="56" y="31"/>
                      <a:pt x="38" y="74"/>
                    </a:cubicBezTo>
                    <a:cubicBezTo>
                      <a:pt x="7" y="179"/>
                      <a:pt x="1" y="345"/>
                      <a:pt x="81" y="400"/>
                    </a:cubicBezTo>
                    <a:cubicBezTo>
                      <a:pt x="92" y="407"/>
                      <a:pt x="104" y="410"/>
                      <a:pt x="116" y="410"/>
                    </a:cubicBezTo>
                    <a:cubicBezTo>
                      <a:pt x="191" y="410"/>
                      <a:pt x="292" y="299"/>
                      <a:pt x="302" y="210"/>
                    </a:cubicBezTo>
                    <a:cubicBezTo>
                      <a:pt x="320" y="114"/>
                      <a:pt x="291" y="0"/>
                      <a:pt x="25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5" name="Google Shape;6615;p74"/>
              <p:cNvSpPr/>
              <p:nvPr/>
            </p:nvSpPr>
            <p:spPr>
              <a:xfrm>
                <a:off x="5257960" y="4337525"/>
                <a:ext cx="8475" cy="12675"/>
              </a:xfrm>
              <a:custGeom>
                <a:avLst/>
                <a:gdLst/>
                <a:ahLst/>
                <a:cxnLst/>
                <a:rect l="l" t="t" r="r" b="b"/>
                <a:pathLst>
                  <a:path w="339" h="507" extrusionOk="0">
                    <a:moveTo>
                      <a:pt x="189" y="0"/>
                    </a:moveTo>
                    <a:cubicBezTo>
                      <a:pt x="125" y="0"/>
                      <a:pt x="63" y="40"/>
                      <a:pt x="44" y="109"/>
                    </a:cubicBezTo>
                    <a:cubicBezTo>
                      <a:pt x="13" y="220"/>
                      <a:pt x="1" y="472"/>
                      <a:pt x="105" y="496"/>
                    </a:cubicBezTo>
                    <a:cubicBezTo>
                      <a:pt x="123" y="503"/>
                      <a:pt x="141" y="506"/>
                      <a:pt x="160" y="506"/>
                    </a:cubicBezTo>
                    <a:cubicBezTo>
                      <a:pt x="225" y="506"/>
                      <a:pt x="290" y="466"/>
                      <a:pt x="314" y="404"/>
                    </a:cubicBezTo>
                    <a:cubicBezTo>
                      <a:pt x="339" y="287"/>
                      <a:pt x="333" y="164"/>
                      <a:pt x="302" y="48"/>
                    </a:cubicBezTo>
                    <a:cubicBezTo>
                      <a:pt x="269" y="15"/>
                      <a:pt x="229" y="0"/>
                      <a:pt x="18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6" name="Google Shape;6616;p74"/>
              <p:cNvSpPr/>
              <p:nvPr/>
            </p:nvSpPr>
            <p:spPr>
              <a:xfrm>
                <a:off x="5248435" y="4338725"/>
                <a:ext cx="7400" cy="13625"/>
              </a:xfrm>
              <a:custGeom>
                <a:avLst/>
                <a:gdLst/>
                <a:ahLst/>
                <a:cxnLst/>
                <a:rect l="l" t="t" r="r" b="b"/>
                <a:pathLst>
                  <a:path w="296" h="545" extrusionOk="0">
                    <a:moveTo>
                      <a:pt x="137" y="1"/>
                    </a:moveTo>
                    <a:cubicBezTo>
                      <a:pt x="88" y="1"/>
                      <a:pt x="40" y="32"/>
                      <a:pt x="25" y="86"/>
                    </a:cubicBezTo>
                    <a:cubicBezTo>
                      <a:pt x="1" y="172"/>
                      <a:pt x="1" y="498"/>
                      <a:pt x="87" y="522"/>
                    </a:cubicBezTo>
                    <a:cubicBezTo>
                      <a:pt x="124" y="533"/>
                      <a:pt x="161" y="545"/>
                      <a:pt x="193" y="545"/>
                    </a:cubicBezTo>
                    <a:cubicBezTo>
                      <a:pt x="236" y="545"/>
                      <a:pt x="269" y="524"/>
                      <a:pt x="283" y="455"/>
                    </a:cubicBezTo>
                    <a:cubicBezTo>
                      <a:pt x="296" y="313"/>
                      <a:pt x="277" y="178"/>
                      <a:pt x="228" y="49"/>
                    </a:cubicBezTo>
                    <a:cubicBezTo>
                      <a:pt x="205" y="16"/>
                      <a:pt x="171" y="1"/>
                      <a:pt x="1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7" name="Google Shape;6617;p74"/>
              <p:cNvSpPr/>
              <p:nvPr/>
            </p:nvSpPr>
            <p:spPr>
              <a:xfrm>
                <a:off x="5239060" y="4337425"/>
                <a:ext cx="7250" cy="12650"/>
              </a:xfrm>
              <a:custGeom>
                <a:avLst/>
                <a:gdLst/>
                <a:ahLst/>
                <a:cxnLst/>
                <a:rect l="l" t="t" r="r" b="b"/>
                <a:pathLst>
                  <a:path w="290" h="506" extrusionOk="0">
                    <a:moveTo>
                      <a:pt x="150" y="1"/>
                    </a:moveTo>
                    <a:cubicBezTo>
                      <a:pt x="109" y="1"/>
                      <a:pt x="68" y="24"/>
                      <a:pt x="50" y="64"/>
                    </a:cubicBezTo>
                    <a:cubicBezTo>
                      <a:pt x="25" y="125"/>
                      <a:pt x="1" y="396"/>
                      <a:pt x="62" y="457"/>
                    </a:cubicBezTo>
                    <a:cubicBezTo>
                      <a:pt x="98" y="490"/>
                      <a:pt x="132" y="505"/>
                      <a:pt x="161" y="505"/>
                    </a:cubicBezTo>
                    <a:cubicBezTo>
                      <a:pt x="188" y="505"/>
                      <a:pt x="211" y="493"/>
                      <a:pt x="228" y="470"/>
                    </a:cubicBezTo>
                    <a:cubicBezTo>
                      <a:pt x="265" y="427"/>
                      <a:pt x="290" y="89"/>
                      <a:pt x="228" y="33"/>
                    </a:cubicBezTo>
                    <a:cubicBezTo>
                      <a:pt x="206" y="11"/>
                      <a:pt x="178" y="1"/>
                      <a:pt x="15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8" name="Google Shape;6618;p74"/>
              <p:cNvSpPr/>
              <p:nvPr/>
            </p:nvSpPr>
            <p:spPr>
              <a:xfrm>
                <a:off x="5232935" y="4334100"/>
                <a:ext cx="6250" cy="9100"/>
              </a:xfrm>
              <a:custGeom>
                <a:avLst/>
                <a:gdLst/>
                <a:ahLst/>
                <a:cxnLst/>
                <a:rect l="l" t="t" r="r" b="b"/>
                <a:pathLst>
                  <a:path w="250" h="364" extrusionOk="0">
                    <a:moveTo>
                      <a:pt x="93" y="0"/>
                    </a:moveTo>
                    <a:cubicBezTo>
                      <a:pt x="51" y="0"/>
                      <a:pt x="1" y="90"/>
                      <a:pt x="6" y="166"/>
                    </a:cubicBezTo>
                    <a:cubicBezTo>
                      <a:pt x="12" y="258"/>
                      <a:pt x="31" y="351"/>
                      <a:pt x="92" y="363"/>
                    </a:cubicBezTo>
                    <a:cubicBezTo>
                      <a:pt x="93" y="363"/>
                      <a:pt x="94" y="363"/>
                      <a:pt x="95" y="363"/>
                    </a:cubicBezTo>
                    <a:cubicBezTo>
                      <a:pt x="156" y="363"/>
                      <a:pt x="250" y="164"/>
                      <a:pt x="117" y="13"/>
                    </a:cubicBezTo>
                    <a:cubicBezTo>
                      <a:pt x="109" y="4"/>
                      <a:pt x="101" y="0"/>
                      <a:pt x="9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9" name="Google Shape;6619;p74"/>
              <p:cNvSpPr/>
              <p:nvPr/>
            </p:nvSpPr>
            <p:spPr>
              <a:xfrm>
                <a:off x="5243500" y="4289900"/>
                <a:ext cx="8325" cy="22800"/>
              </a:xfrm>
              <a:custGeom>
                <a:avLst/>
                <a:gdLst/>
                <a:ahLst/>
                <a:cxnLst/>
                <a:rect l="l" t="t" r="r" b="b"/>
                <a:pathLst>
                  <a:path w="333" h="912" extrusionOk="0">
                    <a:moveTo>
                      <a:pt x="276" y="1"/>
                    </a:moveTo>
                    <a:cubicBezTo>
                      <a:pt x="238" y="1"/>
                      <a:pt x="179" y="55"/>
                      <a:pt x="179" y="84"/>
                    </a:cubicBezTo>
                    <a:cubicBezTo>
                      <a:pt x="179" y="232"/>
                      <a:pt x="160" y="379"/>
                      <a:pt x="130" y="527"/>
                    </a:cubicBezTo>
                    <a:cubicBezTo>
                      <a:pt x="99" y="625"/>
                      <a:pt x="1" y="852"/>
                      <a:pt x="13" y="883"/>
                    </a:cubicBezTo>
                    <a:cubicBezTo>
                      <a:pt x="21" y="899"/>
                      <a:pt x="48" y="912"/>
                      <a:pt x="82" y="912"/>
                    </a:cubicBezTo>
                    <a:cubicBezTo>
                      <a:pt x="102" y="912"/>
                      <a:pt x="125" y="907"/>
                      <a:pt x="148" y="895"/>
                    </a:cubicBezTo>
                    <a:cubicBezTo>
                      <a:pt x="191" y="871"/>
                      <a:pt x="265" y="447"/>
                      <a:pt x="302" y="361"/>
                    </a:cubicBezTo>
                    <a:cubicBezTo>
                      <a:pt x="332" y="250"/>
                      <a:pt x="332" y="127"/>
                      <a:pt x="302" y="16"/>
                    </a:cubicBezTo>
                    <a:cubicBezTo>
                      <a:pt x="296" y="5"/>
                      <a:pt x="287" y="1"/>
                      <a:pt x="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0" name="Google Shape;6620;p74"/>
              <p:cNvSpPr/>
              <p:nvPr/>
            </p:nvSpPr>
            <p:spPr>
              <a:xfrm>
                <a:off x="5262900" y="4293900"/>
                <a:ext cx="9600" cy="17075"/>
              </a:xfrm>
              <a:custGeom>
                <a:avLst/>
                <a:gdLst/>
                <a:ahLst/>
                <a:cxnLst/>
                <a:rect l="l" t="t" r="r" b="b"/>
                <a:pathLst>
                  <a:path w="384" h="683" extrusionOk="0">
                    <a:moveTo>
                      <a:pt x="339" y="0"/>
                    </a:moveTo>
                    <a:cubicBezTo>
                      <a:pt x="325" y="0"/>
                      <a:pt x="305" y="19"/>
                      <a:pt x="279" y="72"/>
                    </a:cubicBezTo>
                    <a:cubicBezTo>
                      <a:pt x="224" y="201"/>
                      <a:pt x="27" y="569"/>
                      <a:pt x="15" y="612"/>
                    </a:cubicBezTo>
                    <a:cubicBezTo>
                      <a:pt x="1" y="640"/>
                      <a:pt x="82" y="683"/>
                      <a:pt x="130" y="683"/>
                    </a:cubicBezTo>
                    <a:cubicBezTo>
                      <a:pt x="146" y="683"/>
                      <a:pt x="158" y="678"/>
                      <a:pt x="162" y="668"/>
                    </a:cubicBezTo>
                    <a:cubicBezTo>
                      <a:pt x="181" y="619"/>
                      <a:pt x="384" y="121"/>
                      <a:pt x="371" y="65"/>
                    </a:cubicBezTo>
                    <a:cubicBezTo>
                      <a:pt x="368" y="34"/>
                      <a:pt x="358" y="0"/>
                      <a:pt x="3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1" name="Google Shape;6621;p74"/>
              <p:cNvSpPr/>
              <p:nvPr/>
            </p:nvSpPr>
            <p:spPr>
              <a:xfrm>
                <a:off x="5268110" y="4313150"/>
                <a:ext cx="9250" cy="20275"/>
              </a:xfrm>
              <a:custGeom>
                <a:avLst/>
                <a:gdLst/>
                <a:ahLst/>
                <a:cxnLst/>
                <a:rect l="l" t="t" r="r" b="b"/>
                <a:pathLst>
                  <a:path w="370" h="811" extrusionOk="0">
                    <a:moveTo>
                      <a:pt x="152" y="0"/>
                    </a:moveTo>
                    <a:cubicBezTo>
                      <a:pt x="94" y="0"/>
                      <a:pt x="30" y="23"/>
                      <a:pt x="19" y="64"/>
                    </a:cubicBezTo>
                    <a:cubicBezTo>
                      <a:pt x="7" y="162"/>
                      <a:pt x="13" y="267"/>
                      <a:pt x="43" y="365"/>
                    </a:cubicBezTo>
                    <a:cubicBezTo>
                      <a:pt x="80" y="469"/>
                      <a:pt x="0" y="685"/>
                      <a:pt x="7" y="764"/>
                    </a:cubicBezTo>
                    <a:cubicBezTo>
                      <a:pt x="9" y="797"/>
                      <a:pt x="42" y="811"/>
                      <a:pt x="86" y="811"/>
                    </a:cubicBezTo>
                    <a:cubicBezTo>
                      <a:pt x="152" y="811"/>
                      <a:pt x="242" y="779"/>
                      <a:pt x="289" y="728"/>
                    </a:cubicBezTo>
                    <a:cubicBezTo>
                      <a:pt x="369" y="642"/>
                      <a:pt x="271" y="586"/>
                      <a:pt x="259" y="476"/>
                    </a:cubicBezTo>
                    <a:cubicBezTo>
                      <a:pt x="240" y="365"/>
                      <a:pt x="296" y="82"/>
                      <a:pt x="246" y="33"/>
                    </a:cubicBezTo>
                    <a:cubicBezTo>
                      <a:pt x="229" y="11"/>
                      <a:pt x="192" y="0"/>
                      <a:pt x="15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2" name="Google Shape;6622;p74"/>
              <p:cNvSpPr/>
              <p:nvPr/>
            </p:nvSpPr>
            <p:spPr>
              <a:xfrm>
                <a:off x="5258285" y="4314775"/>
                <a:ext cx="7400" cy="20900"/>
              </a:xfrm>
              <a:custGeom>
                <a:avLst/>
                <a:gdLst/>
                <a:ahLst/>
                <a:cxnLst/>
                <a:rect l="l" t="t" r="r" b="b"/>
                <a:pathLst>
                  <a:path w="296" h="836" extrusionOk="0">
                    <a:moveTo>
                      <a:pt x="179" y="0"/>
                    </a:moveTo>
                    <a:cubicBezTo>
                      <a:pt x="124" y="0"/>
                      <a:pt x="63" y="26"/>
                      <a:pt x="55" y="66"/>
                    </a:cubicBezTo>
                    <a:cubicBezTo>
                      <a:pt x="37" y="140"/>
                      <a:pt x="117" y="380"/>
                      <a:pt x="92" y="503"/>
                    </a:cubicBezTo>
                    <a:cubicBezTo>
                      <a:pt x="68" y="626"/>
                      <a:pt x="0" y="724"/>
                      <a:pt x="43" y="792"/>
                    </a:cubicBezTo>
                    <a:cubicBezTo>
                      <a:pt x="64" y="821"/>
                      <a:pt x="105" y="835"/>
                      <a:pt x="146" y="835"/>
                    </a:cubicBezTo>
                    <a:cubicBezTo>
                      <a:pt x="201" y="835"/>
                      <a:pt x="257" y="810"/>
                      <a:pt x="271" y="761"/>
                    </a:cubicBezTo>
                    <a:cubicBezTo>
                      <a:pt x="295" y="675"/>
                      <a:pt x="221" y="583"/>
                      <a:pt x="240" y="466"/>
                    </a:cubicBezTo>
                    <a:cubicBezTo>
                      <a:pt x="252" y="349"/>
                      <a:pt x="295" y="91"/>
                      <a:pt x="264" y="36"/>
                    </a:cubicBezTo>
                    <a:cubicBezTo>
                      <a:pt x="250" y="11"/>
                      <a:pt x="216" y="0"/>
                      <a:pt x="17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3" name="Google Shape;6623;p74"/>
              <p:cNvSpPr/>
              <p:nvPr/>
            </p:nvSpPr>
            <p:spPr>
              <a:xfrm>
                <a:off x="5249985" y="4316575"/>
                <a:ext cx="6150" cy="19075"/>
              </a:xfrm>
              <a:custGeom>
                <a:avLst/>
                <a:gdLst/>
                <a:ahLst/>
                <a:cxnLst/>
                <a:rect l="l" t="t" r="r" b="b"/>
                <a:pathLst>
                  <a:path w="246" h="763" extrusionOk="0">
                    <a:moveTo>
                      <a:pt x="129" y="1"/>
                    </a:moveTo>
                    <a:cubicBezTo>
                      <a:pt x="92" y="1"/>
                      <a:pt x="62" y="25"/>
                      <a:pt x="43" y="62"/>
                    </a:cubicBezTo>
                    <a:cubicBezTo>
                      <a:pt x="31" y="93"/>
                      <a:pt x="25" y="130"/>
                      <a:pt x="31" y="166"/>
                    </a:cubicBezTo>
                    <a:cubicBezTo>
                      <a:pt x="37" y="277"/>
                      <a:pt x="80" y="388"/>
                      <a:pt x="55" y="492"/>
                    </a:cubicBezTo>
                    <a:cubicBezTo>
                      <a:pt x="43" y="541"/>
                      <a:pt x="19" y="584"/>
                      <a:pt x="12" y="634"/>
                    </a:cubicBezTo>
                    <a:cubicBezTo>
                      <a:pt x="0" y="683"/>
                      <a:pt x="25" y="732"/>
                      <a:pt x="68" y="757"/>
                    </a:cubicBezTo>
                    <a:cubicBezTo>
                      <a:pt x="79" y="761"/>
                      <a:pt x="90" y="763"/>
                      <a:pt x="101" y="763"/>
                    </a:cubicBezTo>
                    <a:cubicBezTo>
                      <a:pt x="138" y="763"/>
                      <a:pt x="170" y="739"/>
                      <a:pt x="185" y="701"/>
                    </a:cubicBezTo>
                    <a:cubicBezTo>
                      <a:pt x="203" y="652"/>
                      <a:pt x="209" y="603"/>
                      <a:pt x="191" y="554"/>
                    </a:cubicBezTo>
                    <a:cubicBezTo>
                      <a:pt x="178" y="511"/>
                      <a:pt x="172" y="462"/>
                      <a:pt x="166" y="412"/>
                    </a:cubicBezTo>
                    <a:cubicBezTo>
                      <a:pt x="166" y="302"/>
                      <a:pt x="246" y="203"/>
                      <a:pt x="228" y="99"/>
                    </a:cubicBezTo>
                    <a:cubicBezTo>
                      <a:pt x="221" y="44"/>
                      <a:pt x="185" y="7"/>
                      <a:pt x="1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4" name="Google Shape;6624;p74"/>
              <p:cNvSpPr/>
              <p:nvPr/>
            </p:nvSpPr>
            <p:spPr>
              <a:xfrm>
                <a:off x="5241360" y="4316300"/>
                <a:ext cx="5875" cy="18300"/>
              </a:xfrm>
              <a:custGeom>
                <a:avLst/>
                <a:gdLst/>
                <a:ahLst/>
                <a:cxnLst/>
                <a:rect l="l" t="t" r="r" b="b"/>
                <a:pathLst>
                  <a:path w="235" h="732" extrusionOk="0">
                    <a:moveTo>
                      <a:pt x="116" y="0"/>
                    </a:moveTo>
                    <a:cubicBezTo>
                      <a:pt x="105" y="0"/>
                      <a:pt x="93" y="2"/>
                      <a:pt x="81" y="5"/>
                    </a:cubicBezTo>
                    <a:cubicBezTo>
                      <a:pt x="38" y="36"/>
                      <a:pt x="19" y="85"/>
                      <a:pt x="26" y="134"/>
                    </a:cubicBezTo>
                    <a:cubicBezTo>
                      <a:pt x="26" y="233"/>
                      <a:pt x="69" y="331"/>
                      <a:pt x="50" y="423"/>
                    </a:cubicBezTo>
                    <a:cubicBezTo>
                      <a:pt x="44" y="485"/>
                      <a:pt x="13" y="540"/>
                      <a:pt x="7" y="595"/>
                    </a:cubicBezTo>
                    <a:cubicBezTo>
                      <a:pt x="1" y="657"/>
                      <a:pt x="32" y="725"/>
                      <a:pt x="87" y="731"/>
                    </a:cubicBezTo>
                    <a:cubicBezTo>
                      <a:pt x="91" y="731"/>
                      <a:pt x="94" y="731"/>
                      <a:pt x="98" y="731"/>
                    </a:cubicBezTo>
                    <a:cubicBezTo>
                      <a:pt x="137" y="731"/>
                      <a:pt x="175" y="702"/>
                      <a:pt x="191" y="663"/>
                    </a:cubicBezTo>
                    <a:cubicBezTo>
                      <a:pt x="204" y="620"/>
                      <a:pt x="204" y="571"/>
                      <a:pt x="191" y="528"/>
                    </a:cubicBezTo>
                    <a:cubicBezTo>
                      <a:pt x="179" y="485"/>
                      <a:pt x="173" y="442"/>
                      <a:pt x="173" y="399"/>
                    </a:cubicBezTo>
                    <a:cubicBezTo>
                      <a:pt x="173" y="343"/>
                      <a:pt x="185" y="294"/>
                      <a:pt x="204" y="245"/>
                    </a:cubicBezTo>
                    <a:cubicBezTo>
                      <a:pt x="228" y="196"/>
                      <a:pt x="235" y="134"/>
                      <a:pt x="216" y="79"/>
                    </a:cubicBezTo>
                    <a:cubicBezTo>
                      <a:pt x="201" y="30"/>
                      <a:pt x="162" y="0"/>
                      <a:pt x="11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5" name="Google Shape;6625;p74"/>
              <p:cNvSpPr/>
              <p:nvPr/>
            </p:nvSpPr>
            <p:spPr>
              <a:xfrm>
                <a:off x="5233685" y="4315500"/>
                <a:ext cx="6625" cy="16125"/>
              </a:xfrm>
              <a:custGeom>
                <a:avLst/>
                <a:gdLst/>
                <a:ahLst/>
                <a:cxnLst/>
                <a:rect l="l" t="t" r="r" b="b"/>
                <a:pathLst>
                  <a:path w="265" h="645" extrusionOk="0">
                    <a:moveTo>
                      <a:pt x="197" y="0"/>
                    </a:moveTo>
                    <a:cubicBezTo>
                      <a:pt x="154" y="0"/>
                      <a:pt x="111" y="25"/>
                      <a:pt x="93" y="62"/>
                    </a:cubicBezTo>
                    <a:cubicBezTo>
                      <a:pt x="74" y="99"/>
                      <a:pt x="68" y="142"/>
                      <a:pt x="74" y="185"/>
                    </a:cubicBezTo>
                    <a:cubicBezTo>
                      <a:pt x="80" y="228"/>
                      <a:pt x="93" y="265"/>
                      <a:pt x="93" y="308"/>
                    </a:cubicBezTo>
                    <a:cubicBezTo>
                      <a:pt x="93" y="369"/>
                      <a:pt x="80" y="425"/>
                      <a:pt x="56" y="474"/>
                    </a:cubicBezTo>
                    <a:cubicBezTo>
                      <a:pt x="31" y="517"/>
                      <a:pt x="1" y="566"/>
                      <a:pt x="25" y="609"/>
                    </a:cubicBezTo>
                    <a:cubicBezTo>
                      <a:pt x="39" y="632"/>
                      <a:pt x="63" y="644"/>
                      <a:pt x="89" y="644"/>
                    </a:cubicBezTo>
                    <a:cubicBezTo>
                      <a:pt x="98" y="644"/>
                      <a:pt x="108" y="643"/>
                      <a:pt x="117" y="640"/>
                    </a:cubicBezTo>
                    <a:cubicBezTo>
                      <a:pt x="148" y="621"/>
                      <a:pt x="173" y="597"/>
                      <a:pt x="185" y="560"/>
                    </a:cubicBezTo>
                    <a:cubicBezTo>
                      <a:pt x="191" y="529"/>
                      <a:pt x="197" y="492"/>
                      <a:pt x="197" y="455"/>
                    </a:cubicBezTo>
                    <a:cubicBezTo>
                      <a:pt x="191" y="332"/>
                      <a:pt x="210" y="209"/>
                      <a:pt x="253" y="93"/>
                    </a:cubicBezTo>
                    <a:cubicBezTo>
                      <a:pt x="265" y="56"/>
                      <a:pt x="240" y="7"/>
                      <a:pt x="19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6" name="Google Shape;6626;p74"/>
              <p:cNvSpPr/>
              <p:nvPr/>
            </p:nvSpPr>
            <p:spPr>
              <a:xfrm>
                <a:off x="5218150" y="4017250"/>
                <a:ext cx="47200" cy="32750"/>
              </a:xfrm>
              <a:custGeom>
                <a:avLst/>
                <a:gdLst/>
                <a:ahLst/>
                <a:cxnLst/>
                <a:rect l="l" t="t" r="r" b="b"/>
                <a:pathLst>
                  <a:path w="1888" h="1310" extrusionOk="0">
                    <a:moveTo>
                      <a:pt x="532" y="0"/>
                    </a:moveTo>
                    <a:cubicBezTo>
                      <a:pt x="468" y="0"/>
                      <a:pt x="404" y="8"/>
                      <a:pt x="345" y="30"/>
                    </a:cubicBezTo>
                    <a:cubicBezTo>
                      <a:pt x="203" y="86"/>
                      <a:pt x="99" y="209"/>
                      <a:pt x="62" y="356"/>
                    </a:cubicBezTo>
                    <a:cubicBezTo>
                      <a:pt x="0" y="639"/>
                      <a:pt x="111" y="928"/>
                      <a:pt x="338" y="1094"/>
                    </a:cubicBezTo>
                    <a:cubicBezTo>
                      <a:pt x="531" y="1236"/>
                      <a:pt x="765" y="1310"/>
                      <a:pt x="1002" y="1310"/>
                    </a:cubicBezTo>
                    <a:cubicBezTo>
                      <a:pt x="1082" y="1310"/>
                      <a:pt x="1163" y="1301"/>
                      <a:pt x="1242" y="1284"/>
                    </a:cubicBezTo>
                    <a:cubicBezTo>
                      <a:pt x="1549" y="1204"/>
                      <a:pt x="1795" y="989"/>
                      <a:pt x="1857" y="731"/>
                    </a:cubicBezTo>
                    <a:cubicBezTo>
                      <a:pt x="1887" y="627"/>
                      <a:pt x="1875" y="516"/>
                      <a:pt x="1832" y="424"/>
                    </a:cubicBezTo>
                    <a:cubicBezTo>
                      <a:pt x="1758" y="295"/>
                      <a:pt x="1605" y="203"/>
                      <a:pt x="1439" y="153"/>
                    </a:cubicBezTo>
                    <a:cubicBezTo>
                      <a:pt x="1273" y="117"/>
                      <a:pt x="1107" y="80"/>
                      <a:pt x="941" y="61"/>
                    </a:cubicBezTo>
                    <a:cubicBezTo>
                      <a:pt x="808" y="36"/>
                      <a:pt x="667" y="0"/>
                      <a:pt x="5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7" name="Google Shape;6627;p74"/>
              <p:cNvSpPr/>
              <p:nvPr/>
            </p:nvSpPr>
            <p:spPr>
              <a:xfrm>
                <a:off x="5214600" y="3595400"/>
                <a:ext cx="203950" cy="107425"/>
              </a:xfrm>
              <a:custGeom>
                <a:avLst/>
                <a:gdLst/>
                <a:ahLst/>
                <a:cxnLst/>
                <a:rect l="l" t="t" r="r" b="b"/>
                <a:pathLst>
                  <a:path w="8158" h="4297" extrusionOk="0">
                    <a:moveTo>
                      <a:pt x="1562" y="1"/>
                    </a:moveTo>
                    <a:cubicBezTo>
                      <a:pt x="1311" y="1"/>
                      <a:pt x="1065" y="35"/>
                      <a:pt x="837" y="130"/>
                    </a:cubicBezTo>
                    <a:cubicBezTo>
                      <a:pt x="345" y="339"/>
                      <a:pt x="1" y="948"/>
                      <a:pt x="284" y="1378"/>
                    </a:cubicBezTo>
                    <a:cubicBezTo>
                      <a:pt x="462" y="1654"/>
                      <a:pt x="812" y="1765"/>
                      <a:pt x="1083" y="1962"/>
                    </a:cubicBezTo>
                    <a:cubicBezTo>
                      <a:pt x="1507" y="2269"/>
                      <a:pt x="1728" y="2761"/>
                      <a:pt x="1974" y="3210"/>
                    </a:cubicBezTo>
                    <a:cubicBezTo>
                      <a:pt x="2220" y="3664"/>
                      <a:pt x="2552" y="4132"/>
                      <a:pt x="3068" y="4267"/>
                    </a:cubicBezTo>
                    <a:cubicBezTo>
                      <a:pt x="3141" y="4287"/>
                      <a:pt x="3218" y="4297"/>
                      <a:pt x="3295" y="4297"/>
                    </a:cubicBezTo>
                    <a:cubicBezTo>
                      <a:pt x="3616" y="4297"/>
                      <a:pt x="3941" y="4128"/>
                      <a:pt x="3990" y="3830"/>
                    </a:cubicBezTo>
                    <a:cubicBezTo>
                      <a:pt x="4058" y="3468"/>
                      <a:pt x="3701" y="3179"/>
                      <a:pt x="3431" y="2921"/>
                    </a:cubicBezTo>
                    <a:cubicBezTo>
                      <a:pt x="3093" y="2601"/>
                      <a:pt x="2841" y="2202"/>
                      <a:pt x="2687" y="1759"/>
                    </a:cubicBezTo>
                    <a:cubicBezTo>
                      <a:pt x="2656" y="1667"/>
                      <a:pt x="2632" y="1550"/>
                      <a:pt x="2712" y="1482"/>
                    </a:cubicBezTo>
                    <a:cubicBezTo>
                      <a:pt x="2740" y="1457"/>
                      <a:pt x="2772" y="1446"/>
                      <a:pt x="2806" y="1446"/>
                    </a:cubicBezTo>
                    <a:cubicBezTo>
                      <a:pt x="2913" y="1446"/>
                      <a:pt x="3035" y="1552"/>
                      <a:pt x="3105" y="1654"/>
                    </a:cubicBezTo>
                    <a:cubicBezTo>
                      <a:pt x="3393" y="2077"/>
                      <a:pt x="3730" y="2964"/>
                      <a:pt x="4085" y="2964"/>
                    </a:cubicBezTo>
                    <a:cubicBezTo>
                      <a:pt x="4086" y="2964"/>
                      <a:pt x="4087" y="2964"/>
                      <a:pt x="4089" y="2964"/>
                    </a:cubicBezTo>
                    <a:cubicBezTo>
                      <a:pt x="4451" y="2958"/>
                      <a:pt x="4765" y="2079"/>
                      <a:pt x="5060" y="1654"/>
                    </a:cubicBezTo>
                    <a:cubicBezTo>
                      <a:pt x="5130" y="1552"/>
                      <a:pt x="5249" y="1446"/>
                      <a:pt x="5356" y="1446"/>
                    </a:cubicBezTo>
                    <a:cubicBezTo>
                      <a:pt x="5390" y="1446"/>
                      <a:pt x="5423" y="1457"/>
                      <a:pt x="5453" y="1482"/>
                    </a:cubicBezTo>
                    <a:cubicBezTo>
                      <a:pt x="5527" y="1550"/>
                      <a:pt x="5508" y="1667"/>
                      <a:pt x="5472" y="1759"/>
                    </a:cubicBezTo>
                    <a:cubicBezTo>
                      <a:pt x="5318" y="2202"/>
                      <a:pt x="5066" y="2601"/>
                      <a:pt x="4728" y="2921"/>
                    </a:cubicBezTo>
                    <a:cubicBezTo>
                      <a:pt x="4457" y="3185"/>
                      <a:pt x="4107" y="3468"/>
                      <a:pt x="4168" y="3830"/>
                    </a:cubicBezTo>
                    <a:cubicBezTo>
                      <a:pt x="4218" y="4124"/>
                      <a:pt x="4549" y="4296"/>
                      <a:pt x="4873" y="4296"/>
                    </a:cubicBezTo>
                    <a:cubicBezTo>
                      <a:pt x="4949" y="4296"/>
                      <a:pt x="5025" y="4287"/>
                      <a:pt x="5097" y="4267"/>
                    </a:cubicBezTo>
                    <a:cubicBezTo>
                      <a:pt x="5607" y="4132"/>
                      <a:pt x="5939" y="3664"/>
                      <a:pt x="6191" y="3210"/>
                    </a:cubicBezTo>
                    <a:cubicBezTo>
                      <a:pt x="6437" y="2761"/>
                      <a:pt x="6652" y="2263"/>
                      <a:pt x="7082" y="1962"/>
                    </a:cubicBezTo>
                    <a:cubicBezTo>
                      <a:pt x="7352" y="1765"/>
                      <a:pt x="7697" y="1654"/>
                      <a:pt x="7875" y="1378"/>
                    </a:cubicBezTo>
                    <a:cubicBezTo>
                      <a:pt x="8158" y="948"/>
                      <a:pt x="7813" y="339"/>
                      <a:pt x="7328" y="130"/>
                    </a:cubicBezTo>
                    <a:cubicBezTo>
                      <a:pt x="7097" y="35"/>
                      <a:pt x="6850" y="1"/>
                      <a:pt x="6598" y="1"/>
                    </a:cubicBezTo>
                    <a:cubicBezTo>
                      <a:pt x="6315" y="1"/>
                      <a:pt x="6025" y="44"/>
                      <a:pt x="5748" y="93"/>
                    </a:cubicBezTo>
                    <a:cubicBezTo>
                      <a:pt x="5189" y="185"/>
                      <a:pt x="4636" y="290"/>
                      <a:pt x="4082" y="401"/>
                    </a:cubicBezTo>
                    <a:cubicBezTo>
                      <a:pt x="3523" y="290"/>
                      <a:pt x="2970" y="185"/>
                      <a:pt x="2417" y="93"/>
                    </a:cubicBezTo>
                    <a:cubicBezTo>
                      <a:pt x="2136" y="44"/>
                      <a:pt x="1845" y="1"/>
                      <a:pt x="156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8" name="Google Shape;6628;p74"/>
              <p:cNvSpPr/>
              <p:nvPr/>
            </p:nvSpPr>
            <p:spPr>
              <a:xfrm>
                <a:off x="5147300" y="3277175"/>
                <a:ext cx="57200" cy="177000"/>
              </a:xfrm>
              <a:custGeom>
                <a:avLst/>
                <a:gdLst/>
                <a:ahLst/>
                <a:cxnLst/>
                <a:rect l="l" t="t" r="r" b="b"/>
                <a:pathLst>
                  <a:path w="2288" h="7080" extrusionOk="0">
                    <a:moveTo>
                      <a:pt x="1357" y="1"/>
                    </a:moveTo>
                    <a:cubicBezTo>
                      <a:pt x="1056" y="1"/>
                      <a:pt x="778" y="99"/>
                      <a:pt x="769" y="320"/>
                    </a:cubicBezTo>
                    <a:cubicBezTo>
                      <a:pt x="744" y="762"/>
                      <a:pt x="886" y="2176"/>
                      <a:pt x="861" y="3135"/>
                    </a:cubicBezTo>
                    <a:cubicBezTo>
                      <a:pt x="843" y="4100"/>
                      <a:pt x="480" y="5514"/>
                      <a:pt x="394" y="5919"/>
                    </a:cubicBezTo>
                    <a:cubicBezTo>
                      <a:pt x="308" y="6319"/>
                      <a:pt x="1" y="6583"/>
                      <a:pt x="50" y="6835"/>
                    </a:cubicBezTo>
                    <a:cubicBezTo>
                      <a:pt x="75" y="6978"/>
                      <a:pt x="453" y="7079"/>
                      <a:pt x="793" y="7079"/>
                    </a:cubicBezTo>
                    <a:cubicBezTo>
                      <a:pt x="1039" y="7079"/>
                      <a:pt x="1265" y="7026"/>
                      <a:pt x="1322" y="6897"/>
                    </a:cubicBezTo>
                    <a:cubicBezTo>
                      <a:pt x="1451" y="6589"/>
                      <a:pt x="1199" y="5766"/>
                      <a:pt x="1193" y="5249"/>
                    </a:cubicBezTo>
                    <a:cubicBezTo>
                      <a:pt x="1193" y="4733"/>
                      <a:pt x="1685" y="1660"/>
                      <a:pt x="1857" y="1395"/>
                    </a:cubicBezTo>
                    <a:cubicBezTo>
                      <a:pt x="1986" y="1199"/>
                      <a:pt x="2287" y="621"/>
                      <a:pt x="2091" y="277"/>
                    </a:cubicBezTo>
                    <a:cubicBezTo>
                      <a:pt x="1989" y="101"/>
                      <a:pt x="1661" y="1"/>
                      <a:pt x="135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9" name="Google Shape;6629;p74"/>
              <p:cNvSpPr/>
              <p:nvPr/>
            </p:nvSpPr>
            <p:spPr>
              <a:xfrm>
                <a:off x="5122100" y="3459325"/>
                <a:ext cx="59350" cy="189300"/>
              </a:xfrm>
              <a:custGeom>
                <a:avLst/>
                <a:gdLst/>
                <a:ahLst/>
                <a:cxnLst/>
                <a:rect l="l" t="t" r="r" b="b"/>
                <a:pathLst>
                  <a:path w="2374" h="7572" extrusionOk="0">
                    <a:moveTo>
                      <a:pt x="1433" y="749"/>
                    </a:moveTo>
                    <a:cubicBezTo>
                      <a:pt x="1568" y="749"/>
                      <a:pt x="1728" y="875"/>
                      <a:pt x="1716" y="1006"/>
                    </a:cubicBezTo>
                    <a:cubicBezTo>
                      <a:pt x="1697" y="1203"/>
                      <a:pt x="929" y="3791"/>
                      <a:pt x="849" y="4682"/>
                    </a:cubicBezTo>
                    <a:lnTo>
                      <a:pt x="843" y="4682"/>
                    </a:lnTo>
                    <a:cubicBezTo>
                      <a:pt x="843" y="4682"/>
                      <a:pt x="990" y="1578"/>
                      <a:pt x="1273" y="859"/>
                    </a:cubicBezTo>
                    <a:cubicBezTo>
                      <a:pt x="1304" y="781"/>
                      <a:pt x="1365" y="749"/>
                      <a:pt x="1433" y="749"/>
                    </a:cubicBezTo>
                    <a:close/>
                    <a:moveTo>
                      <a:pt x="1236" y="0"/>
                    </a:moveTo>
                    <a:cubicBezTo>
                      <a:pt x="1064" y="0"/>
                      <a:pt x="934" y="43"/>
                      <a:pt x="904" y="121"/>
                    </a:cubicBezTo>
                    <a:cubicBezTo>
                      <a:pt x="585" y="889"/>
                      <a:pt x="1" y="7220"/>
                      <a:pt x="68" y="7442"/>
                    </a:cubicBezTo>
                    <a:cubicBezTo>
                      <a:pt x="98" y="7533"/>
                      <a:pt x="197" y="7572"/>
                      <a:pt x="313" y="7572"/>
                    </a:cubicBezTo>
                    <a:cubicBezTo>
                      <a:pt x="485" y="7572"/>
                      <a:pt x="693" y="7487"/>
                      <a:pt x="763" y="7362"/>
                    </a:cubicBezTo>
                    <a:cubicBezTo>
                      <a:pt x="880" y="7153"/>
                      <a:pt x="1291" y="5100"/>
                      <a:pt x="1580" y="3588"/>
                    </a:cubicBezTo>
                    <a:cubicBezTo>
                      <a:pt x="1869" y="2076"/>
                      <a:pt x="2373" y="551"/>
                      <a:pt x="2072" y="299"/>
                    </a:cubicBezTo>
                    <a:cubicBezTo>
                      <a:pt x="1824" y="91"/>
                      <a:pt x="1486" y="0"/>
                      <a:pt x="123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0" name="Google Shape;6630;p74"/>
              <p:cNvSpPr/>
              <p:nvPr/>
            </p:nvSpPr>
            <p:spPr>
              <a:xfrm>
                <a:off x="5133025" y="3652625"/>
                <a:ext cx="16450" cy="38000"/>
              </a:xfrm>
              <a:custGeom>
                <a:avLst/>
                <a:gdLst/>
                <a:ahLst/>
                <a:cxnLst/>
                <a:rect l="l" t="t" r="r" b="b"/>
                <a:pathLst>
                  <a:path w="658" h="1520" extrusionOk="0">
                    <a:moveTo>
                      <a:pt x="218" y="0"/>
                    </a:moveTo>
                    <a:cubicBezTo>
                      <a:pt x="147" y="0"/>
                      <a:pt x="80" y="42"/>
                      <a:pt x="49" y="109"/>
                    </a:cubicBezTo>
                    <a:cubicBezTo>
                      <a:pt x="12" y="189"/>
                      <a:pt x="0" y="275"/>
                      <a:pt x="18" y="367"/>
                    </a:cubicBezTo>
                    <a:cubicBezTo>
                      <a:pt x="37" y="570"/>
                      <a:pt x="117" y="767"/>
                      <a:pt x="117" y="970"/>
                    </a:cubicBezTo>
                    <a:cubicBezTo>
                      <a:pt x="117" y="1056"/>
                      <a:pt x="98" y="1142"/>
                      <a:pt x="98" y="1228"/>
                    </a:cubicBezTo>
                    <a:cubicBezTo>
                      <a:pt x="98" y="1314"/>
                      <a:pt x="129" y="1394"/>
                      <a:pt x="184" y="1455"/>
                    </a:cubicBezTo>
                    <a:cubicBezTo>
                      <a:pt x="233" y="1498"/>
                      <a:pt x="292" y="1519"/>
                      <a:pt x="350" y="1519"/>
                    </a:cubicBezTo>
                    <a:cubicBezTo>
                      <a:pt x="411" y="1519"/>
                      <a:pt x="473" y="1496"/>
                      <a:pt x="523" y="1449"/>
                    </a:cubicBezTo>
                    <a:cubicBezTo>
                      <a:pt x="609" y="1363"/>
                      <a:pt x="658" y="1234"/>
                      <a:pt x="652" y="1111"/>
                    </a:cubicBezTo>
                    <a:cubicBezTo>
                      <a:pt x="645" y="982"/>
                      <a:pt x="621" y="853"/>
                      <a:pt x="578" y="736"/>
                    </a:cubicBezTo>
                    <a:cubicBezTo>
                      <a:pt x="523" y="564"/>
                      <a:pt x="473" y="398"/>
                      <a:pt x="424" y="232"/>
                    </a:cubicBezTo>
                    <a:cubicBezTo>
                      <a:pt x="393" y="140"/>
                      <a:pt x="350" y="29"/>
                      <a:pt x="258" y="5"/>
                    </a:cubicBezTo>
                    <a:cubicBezTo>
                      <a:pt x="245" y="2"/>
                      <a:pt x="232" y="0"/>
                      <a:pt x="21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1" name="Google Shape;6631;p74"/>
              <p:cNvSpPr/>
              <p:nvPr/>
            </p:nvSpPr>
            <p:spPr>
              <a:xfrm>
                <a:off x="5138400" y="3692475"/>
                <a:ext cx="9850" cy="15900"/>
              </a:xfrm>
              <a:custGeom>
                <a:avLst/>
                <a:gdLst/>
                <a:ahLst/>
                <a:cxnLst/>
                <a:rect l="l" t="t" r="r" b="b"/>
                <a:pathLst>
                  <a:path w="394" h="636" extrusionOk="0">
                    <a:moveTo>
                      <a:pt x="213" y="0"/>
                    </a:moveTo>
                    <a:cubicBezTo>
                      <a:pt x="197" y="0"/>
                      <a:pt x="181" y="3"/>
                      <a:pt x="166" y="9"/>
                    </a:cubicBezTo>
                    <a:cubicBezTo>
                      <a:pt x="111" y="21"/>
                      <a:pt x="68" y="46"/>
                      <a:pt x="25" y="83"/>
                    </a:cubicBezTo>
                    <a:cubicBezTo>
                      <a:pt x="0" y="267"/>
                      <a:pt x="92" y="587"/>
                      <a:pt x="258" y="636"/>
                    </a:cubicBezTo>
                    <a:cubicBezTo>
                      <a:pt x="357" y="501"/>
                      <a:pt x="394" y="322"/>
                      <a:pt x="363" y="156"/>
                    </a:cubicBezTo>
                    <a:cubicBezTo>
                      <a:pt x="363" y="113"/>
                      <a:pt x="338" y="70"/>
                      <a:pt x="314" y="40"/>
                    </a:cubicBezTo>
                    <a:cubicBezTo>
                      <a:pt x="284" y="14"/>
                      <a:pt x="248" y="0"/>
                      <a:pt x="21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2" name="Google Shape;6632;p74"/>
              <p:cNvSpPr/>
              <p:nvPr/>
            </p:nvSpPr>
            <p:spPr>
              <a:xfrm>
                <a:off x="5142075" y="3714950"/>
                <a:ext cx="5875" cy="10650"/>
              </a:xfrm>
              <a:custGeom>
                <a:avLst/>
                <a:gdLst/>
                <a:ahLst/>
                <a:cxnLst/>
                <a:rect l="l" t="t" r="r" b="b"/>
                <a:pathLst>
                  <a:path w="235" h="426" extrusionOk="0">
                    <a:moveTo>
                      <a:pt x="96" y="0"/>
                    </a:moveTo>
                    <a:cubicBezTo>
                      <a:pt x="68" y="0"/>
                      <a:pt x="40" y="11"/>
                      <a:pt x="19" y="32"/>
                    </a:cubicBezTo>
                    <a:cubicBezTo>
                      <a:pt x="1" y="142"/>
                      <a:pt x="7" y="259"/>
                      <a:pt x="44" y="364"/>
                    </a:cubicBezTo>
                    <a:cubicBezTo>
                      <a:pt x="50" y="395"/>
                      <a:pt x="81" y="425"/>
                      <a:pt x="99" y="425"/>
                    </a:cubicBezTo>
                    <a:cubicBezTo>
                      <a:pt x="118" y="425"/>
                      <a:pt x="136" y="401"/>
                      <a:pt x="142" y="382"/>
                    </a:cubicBezTo>
                    <a:cubicBezTo>
                      <a:pt x="179" y="333"/>
                      <a:pt x="204" y="272"/>
                      <a:pt x="216" y="210"/>
                    </a:cubicBezTo>
                    <a:cubicBezTo>
                      <a:pt x="234" y="149"/>
                      <a:pt x="222" y="87"/>
                      <a:pt x="179" y="38"/>
                    </a:cubicBezTo>
                    <a:cubicBezTo>
                      <a:pt x="157" y="13"/>
                      <a:pt x="126" y="0"/>
                      <a:pt x="9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3" name="Google Shape;6633;p74"/>
              <p:cNvSpPr/>
              <p:nvPr/>
            </p:nvSpPr>
            <p:spPr>
              <a:xfrm>
                <a:off x="5114425" y="3654700"/>
                <a:ext cx="14475" cy="37975"/>
              </a:xfrm>
              <a:custGeom>
                <a:avLst/>
                <a:gdLst/>
                <a:ahLst/>
                <a:cxnLst/>
                <a:rect l="l" t="t" r="r" b="b"/>
                <a:pathLst>
                  <a:path w="579" h="1519" extrusionOk="0">
                    <a:moveTo>
                      <a:pt x="370" y="1"/>
                    </a:moveTo>
                    <a:cubicBezTo>
                      <a:pt x="366" y="1"/>
                      <a:pt x="361" y="1"/>
                      <a:pt x="357" y="2"/>
                    </a:cubicBezTo>
                    <a:cubicBezTo>
                      <a:pt x="258" y="14"/>
                      <a:pt x="209" y="118"/>
                      <a:pt x="179" y="211"/>
                    </a:cubicBezTo>
                    <a:cubicBezTo>
                      <a:pt x="93" y="493"/>
                      <a:pt x="37" y="788"/>
                      <a:pt x="13" y="1083"/>
                    </a:cubicBezTo>
                    <a:cubicBezTo>
                      <a:pt x="0" y="1163"/>
                      <a:pt x="0" y="1249"/>
                      <a:pt x="19" y="1335"/>
                    </a:cubicBezTo>
                    <a:cubicBezTo>
                      <a:pt x="36" y="1454"/>
                      <a:pt x="131" y="1518"/>
                      <a:pt x="227" y="1518"/>
                    </a:cubicBezTo>
                    <a:cubicBezTo>
                      <a:pt x="304" y="1518"/>
                      <a:pt x="382" y="1476"/>
                      <a:pt x="418" y="1385"/>
                    </a:cubicBezTo>
                    <a:cubicBezTo>
                      <a:pt x="467" y="1299"/>
                      <a:pt x="492" y="1200"/>
                      <a:pt x="504" y="1102"/>
                    </a:cubicBezTo>
                    <a:cubicBezTo>
                      <a:pt x="554" y="831"/>
                      <a:pt x="578" y="561"/>
                      <a:pt x="566" y="284"/>
                    </a:cubicBezTo>
                    <a:cubicBezTo>
                      <a:pt x="560" y="217"/>
                      <a:pt x="547" y="149"/>
                      <a:pt x="517" y="94"/>
                    </a:cubicBezTo>
                    <a:cubicBezTo>
                      <a:pt x="488" y="37"/>
                      <a:pt x="428" y="1"/>
                      <a:pt x="37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4" name="Google Shape;6634;p74"/>
              <p:cNvSpPr/>
              <p:nvPr/>
            </p:nvSpPr>
            <p:spPr>
              <a:xfrm>
                <a:off x="5110575" y="3696375"/>
                <a:ext cx="12025" cy="27425"/>
              </a:xfrm>
              <a:custGeom>
                <a:avLst/>
                <a:gdLst/>
                <a:ahLst/>
                <a:cxnLst/>
                <a:rect l="l" t="t" r="r" b="b"/>
                <a:pathLst>
                  <a:path w="481" h="1097" extrusionOk="0">
                    <a:moveTo>
                      <a:pt x="253" y="0"/>
                    </a:moveTo>
                    <a:cubicBezTo>
                      <a:pt x="191" y="0"/>
                      <a:pt x="136" y="31"/>
                      <a:pt x="105" y="86"/>
                    </a:cubicBezTo>
                    <a:cubicBezTo>
                      <a:pt x="74" y="136"/>
                      <a:pt x="56" y="197"/>
                      <a:pt x="56" y="259"/>
                    </a:cubicBezTo>
                    <a:cubicBezTo>
                      <a:pt x="44" y="369"/>
                      <a:pt x="62" y="480"/>
                      <a:pt x="44" y="590"/>
                    </a:cubicBezTo>
                    <a:cubicBezTo>
                      <a:pt x="25" y="683"/>
                      <a:pt x="13" y="781"/>
                      <a:pt x="7" y="873"/>
                    </a:cubicBezTo>
                    <a:cubicBezTo>
                      <a:pt x="1" y="972"/>
                      <a:pt x="56" y="1058"/>
                      <a:pt x="142" y="1094"/>
                    </a:cubicBezTo>
                    <a:cubicBezTo>
                      <a:pt x="153" y="1096"/>
                      <a:pt x="164" y="1097"/>
                      <a:pt x="174" y="1097"/>
                    </a:cubicBezTo>
                    <a:cubicBezTo>
                      <a:pt x="248" y="1097"/>
                      <a:pt x="313" y="1061"/>
                      <a:pt x="345" y="996"/>
                    </a:cubicBezTo>
                    <a:cubicBezTo>
                      <a:pt x="382" y="922"/>
                      <a:pt x="406" y="849"/>
                      <a:pt x="419" y="769"/>
                    </a:cubicBezTo>
                    <a:cubicBezTo>
                      <a:pt x="449" y="578"/>
                      <a:pt x="480" y="381"/>
                      <a:pt x="431" y="203"/>
                    </a:cubicBezTo>
                    <a:cubicBezTo>
                      <a:pt x="406" y="105"/>
                      <a:pt x="345" y="7"/>
                      <a:pt x="25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5" name="Google Shape;6635;p74"/>
              <p:cNvSpPr/>
              <p:nvPr/>
            </p:nvSpPr>
            <p:spPr>
              <a:xfrm>
                <a:off x="5116275" y="3726575"/>
                <a:ext cx="12150" cy="19075"/>
              </a:xfrm>
              <a:custGeom>
                <a:avLst/>
                <a:gdLst/>
                <a:ahLst/>
                <a:cxnLst/>
                <a:rect l="l" t="t" r="r" b="b"/>
                <a:pathLst>
                  <a:path w="486" h="763" extrusionOk="0">
                    <a:moveTo>
                      <a:pt x="120" y="0"/>
                    </a:moveTo>
                    <a:cubicBezTo>
                      <a:pt x="65" y="0"/>
                      <a:pt x="12" y="60"/>
                      <a:pt x="6" y="120"/>
                    </a:cubicBezTo>
                    <a:cubicBezTo>
                      <a:pt x="0" y="188"/>
                      <a:pt x="25" y="255"/>
                      <a:pt x="74" y="311"/>
                    </a:cubicBezTo>
                    <a:cubicBezTo>
                      <a:pt x="117" y="360"/>
                      <a:pt x="154" y="421"/>
                      <a:pt x="191" y="483"/>
                    </a:cubicBezTo>
                    <a:cubicBezTo>
                      <a:pt x="221" y="544"/>
                      <a:pt x="227" y="624"/>
                      <a:pt x="271" y="686"/>
                    </a:cubicBezTo>
                    <a:cubicBezTo>
                      <a:pt x="296" y="728"/>
                      <a:pt x="346" y="762"/>
                      <a:pt x="392" y="762"/>
                    </a:cubicBezTo>
                    <a:cubicBezTo>
                      <a:pt x="412" y="762"/>
                      <a:pt x="432" y="756"/>
                      <a:pt x="449" y="741"/>
                    </a:cubicBezTo>
                    <a:cubicBezTo>
                      <a:pt x="473" y="710"/>
                      <a:pt x="486" y="667"/>
                      <a:pt x="473" y="624"/>
                    </a:cubicBezTo>
                    <a:cubicBezTo>
                      <a:pt x="461" y="587"/>
                      <a:pt x="443" y="550"/>
                      <a:pt x="424" y="513"/>
                    </a:cubicBezTo>
                    <a:cubicBezTo>
                      <a:pt x="357" y="397"/>
                      <a:pt x="295" y="274"/>
                      <a:pt x="252" y="145"/>
                    </a:cubicBezTo>
                    <a:cubicBezTo>
                      <a:pt x="227" y="89"/>
                      <a:pt x="203" y="16"/>
                      <a:pt x="141" y="3"/>
                    </a:cubicBezTo>
                    <a:cubicBezTo>
                      <a:pt x="134" y="1"/>
                      <a:pt x="127" y="0"/>
                      <a:pt x="12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6" name="Google Shape;6636;p74"/>
              <p:cNvSpPr/>
              <p:nvPr/>
            </p:nvSpPr>
            <p:spPr>
              <a:xfrm>
                <a:off x="5128550" y="3745675"/>
                <a:ext cx="7550" cy="13725"/>
              </a:xfrm>
              <a:custGeom>
                <a:avLst/>
                <a:gdLst/>
                <a:ahLst/>
                <a:cxnLst/>
                <a:rect l="l" t="t" r="r" b="b"/>
                <a:pathLst>
                  <a:path w="302" h="549" extrusionOk="0">
                    <a:moveTo>
                      <a:pt x="102" y="0"/>
                    </a:moveTo>
                    <a:cubicBezTo>
                      <a:pt x="97" y="0"/>
                      <a:pt x="92" y="1"/>
                      <a:pt x="87" y="1"/>
                    </a:cubicBezTo>
                    <a:cubicBezTo>
                      <a:pt x="1" y="198"/>
                      <a:pt x="99" y="487"/>
                      <a:pt x="271" y="549"/>
                    </a:cubicBezTo>
                    <a:cubicBezTo>
                      <a:pt x="296" y="432"/>
                      <a:pt x="302" y="321"/>
                      <a:pt x="284" y="204"/>
                    </a:cubicBezTo>
                    <a:cubicBezTo>
                      <a:pt x="260" y="100"/>
                      <a:pt x="188" y="0"/>
                      <a:pt x="10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7" name="Google Shape;6637;p74"/>
              <p:cNvSpPr/>
              <p:nvPr/>
            </p:nvSpPr>
            <p:spPr>
              <a:xfrm>
                <a:off x="5222800" y="3273175"/>
                <a:ext cx="93725" cy="201525"/>
              </a:xfrm>
              <a:custGeom>
                <a:avLst/>
                <a:gdLst/>
                <a:ahLst/>
                <a:cxnLst/>
                <a:rect l="l" t="t" r="r" b="b"/>
                <a:pathLst>
                  <a:path w="3749" h="8061" extrusionOk="0">
                    <a:moveTo>
                      <a:pt x="3127" y="0"/>
                    </a:moveTo>
                    <a:lnTo>
                      <a:pt x="3127" y="0"/>
                    </a:lnTo>
                    <a:cubicBezTo>
                      <a:pt x="3127" y="0"/>
                      <a:pt x="3201" y="4543"/>
                      <a:pt x="3127" y="4610"/>
                    </a:cubicBezTo>
                    <a:cubicBezTo>
                      <a:pt x="3048" y="4684"/>
                      <a:pt x="2654" y="4936"/>
                      <a:pt x="2150" y="5772"/>
                    </a:cubicBezTo>
                    <a:cubicBezTo>
                      <a:pt x="1665" y="6571"/>
                      <a:pt x="1492" y="7395"/>
                      <a:pt x="1210" y="7450"/>
                    </a:cubicBezTo>
                    <a:cubicBezTo>
                      <a:pt x="1200" y="7452"/>
                      <a:pt x="1190" y="7453"/>
                      <a:pt x="1180" y="7453"/>
                    </a:cubicBezTo>
                    <a:cubicBezTo>
                      <a:pt x="907" y="7453"/>
                      <a:pt x="313" y="6850"/>
                      <a:pt x="134" y="6850"/>
                    </a:cubicBezTo>
                    <a:cubicBezTo>
                      <a:pt x="114" y="6850"/>
                      <a:pt x="100" y="6857"/>
                      <a:pt x="91" y="6872"/>
                    </a:cubicBezTo>
                    <a:cubicBezTo>
                      <a:pt x="1" y="7029"/>
                      <a:pt x="669" y="8060"/>
                      <a:pt x="1215" y="8060"/>
                    </a:cubicBezTo>
                    <a:cubicBezTo>
                      <a:pt x="1228" y="8060"/>
                      <a:pt x="1240" y="8060"/>
                      <a:pt x="1253" y="8059"/>
                    </a:cubicBezTo>
                    <a:cubicBezTo>
                      <a:pt x="1806" y="8009"/>
                      <a:pt x="2150" y="7026"/>
                      <a:pt x="2451" y="6252"/>
                    </a:cubicBezTo>
                    <a:cubicBezTo>
                      <a:pt x="2753" y="5483"/>
                      <a:pt x="3748" y="5065"/>
                      <a:pt x="3748" y="5065"/>
                    </a:cubicBezTo>
                    <a:lnTo>
                      <a:pt x="3748" y="25"/>
                    </a:lnTo>
                    <a:cubicBezTo>
                      <a:pt x="3429" y="25"/>
                      <a:pt x="3128" y="0"/>
                      <a:pt x="312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8" name="Google Shape;6638;p74"/>
              <p:cNvSpPr/>
              <p:nvPr/>
            </p:nvSpPr>
            <p:spPr>
              <a:xfrm>
                <a:off x="5228100" y="3274500"/>
                <a:ext cx="76125" cy="17600"/>
              </a:xfrm>
              <a:custGeom>
                <a:avLst/>
                <a:gdLst/>
                <a:ahLst/>
                <a:cxnLst/>
                <a:rect l="l" t="t" r="r" b="b"/>
                <a:pathLst>
                  <a:path w="3045" h="704" extrusionOk="0">
                    <a:moveTo>
                      <a:pt x="502" y="0"/>
                    </a:moveTo>
                    <a:cubicBezTo>
                      <a:pt x="143" y="0"/>
                      <a:pt x="0" y="171"/>
                      <a:pt x="76" y="292"/>
                    </a:cubicBezTo>
                    <a:cubicBezTo>
                      <a:pt x="155" y="413"/>
                      <a:pt x="1637" y="703"/>
                      <a:pt x="2617" y="703"/>
                    </a:cubicBezTo>
                    <a:cubicBezTo>
                      <a:pt x="2775" y="703"/>
                      <a:pt x="2921" y="696"/>
                      <a:pt x="3045" y="679"/>
                    </a:cubicBezTo>
                    <a:lnTo>
                      <a:pt x="3002" y="230"/>
                    </a:lnTo>
                    <a:cubicBezTo>
                      <a:pt x="3002" y="230"/>
                      <a:pt x="1317" y="126"/>
                      <a:pt x="770" y="27"/>
                    </a:cubicBezTo>
                    <a:cubicBezTo>
                      <a:pt x="670" y="8"/>
                      <a:pt x="581" y="0"/>
                      <a:pt x="50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9" name="Google Shape;6639;p74"/>
              <p:cNvSpPr/>
              <p:nvPr/>
            </p:nvSpPr>
            <p:spPr>
              <a:xfrm>
                <a:off x="5277625" y="3243725"/>
                <a:ext cx="34750" cy="10350"/>
              </a:xfrm>
              <a:custGeom>
                <a:avLst/>
                <a:gdLst/>
                <a:ahLst/>
                <a:cxnLst/>
                <a:rect l="l" t="t" r="r" b="b"/>
                <a:pathLst>
                  <a:path w="1390" h="414" extrusionOk="0">
                    <a:moveTo>
                      <a:pt x="246" y="1"/>
                    </a:moveTo>
                    <a:cubicBezTo>
                      <a:pt x="64" y="1"/>
                      <a:pt x="1" y="127"/>
                      <a:pt x="43" y="207"/>
                    </a:cubicBezTo>
                    <a:cubicBezTo>
                      <a:pt x="82" y="284"/>
                      <a:pt x="642" y="413"/>
                      <a:pt x="1073" y="413"/>
                    </a:cubicBezTo>
                    <a:cubicBezTo>
                      <a:pt x="1193" y="413"/>
                      <a:pt x="1303" y="403"/>
                      <a:pt x="1389" y="379"/>
                    </a:cubicBezTo>
                    <a:lnTo>
                      <a:pt x="1340" y="72"/>
                    </a:lnTo>
                    <a:cubicBezTo>
                      <a:pt x="1340" y="72"/>
                      <a:pt x="590" y="60"/>
                      <a:pt x="338" y="10"/>
                    </a:cubicBezTo>
                    <a:cubicBezTo>
                      <a:pt x="305" y="4"/>
                      <a:pt x="274" y="1"/>
                      <a:pt x="24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0" name="Google Shape;6640;p74"/>
              <p:cNvSpPr/>
              <p:nvPr/>
            </p:nvSpPr>
            <p:spPr>
              <a:xfrm>
                <a:off x="5289300" y="3228050"/>
                <a:ext cx="27075" cy="9525"/>
              </a:xfrm>
              <a:custGeom>
                <a:avLst/>
                <a:gdLst/>
                <a:ahLst/>
                <a:cxnLst/>
                <a:rect l="l" t="t" r="r" b="b"/>
                <a:pathLst>
                  <a:path w="1083" h="381" extrusionOk="0">
                    <a:moveTo>
                      <a:pt x="182" y="0"/>
                    </a:moveTo>
                    <a:cubicBezTo>
                      <a:pt x="45" y="0"/>
                      <a:pt x="0" y="115"/>
                      <a:pt x="37" y="189"/>
                    </a:cubicBezTo>
                    <a:cubicBezTo>
                      <a:pt x="67" y="253"/>
                      <a:pt x="525" y="381"/>
                      <a:pt x="863" y="381"/>
                    </a:cubicBezTo>
                    <a:cubicBezTo>
                      <a:pt x="946" y="381"/>
                      <a:pt x="1022" y="373"/>
                      <a:pt x="1082" y="355"/>
                    </a:cubicBezTo>
                    <a:lnTo>
                      <a:pt x="1039" y="78"/>
                    </a:lnTo>
                    <a:cubicBezTo>
                      <a:pt x="1039" y="78"/>
                      <a:pt x="455" y="60"/>
                      <a:pt x="258" y="10"/>
                    </a:cubicBezTo>
                    <a:cubicBezTo>
                      <a:pt x="231" y="3"/>
                      <a:pt x="205" y="0"/>
                      <a:pt x="18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1" name="Google Shape;6641;p74"/>
              <p:cNvSpPr/>
              <p:nvPr/>
            </p:nvSpPr>
            <p:spPr>
              <a:xfrm>
                <a:off x="5289400" y="3427625"/>
                <a:ext cx="24975" cy="8775"/>
              </a:xfrm>
              <a:custGeom>
                <a:avLst/>
                <a:gdLst/>
                <a:ahLst/>
                <a:cxnLst/>
                <a:rect l="l" t="t" r="r" b="b"/>
                <a:pathLst>
                  <a:path w="999" h="351" extrusionOk="0">
                    <a:moveTo>
                      <a:pt x="166" y="0"/>
                    </a:moveTo>
                    <a:cubicBezTo>
                      <a:pt x="31" y="0"/>
                      <a:pt x="1" y="132"/>
                      <a:pt x="39" y="209"/>
                    </a:cubicBezTo>
                    <a:cubicBezTo>
                      <a:pt x="73" y="272"/>
                      <a:pt x="394" y="351"/>
                      <a:pt x="674" y="351"/>
                    </a:cubicBezTo>
                    <a:cubicBezTo>
                      <a:pt x="800" y="351"/>
                      <a:pt x="918" y="335"/>
                      <a:pt x="998" y="295"/>
                    </a:cubicBezTo>
                    <a:lnTo>
                      <a:pt x="931" y="12"/>
                    </a:lnTo>
                    <a:cubicBezTo>
                      <a:pt x="931" y="12"/>
                      <a:pt x="724" y="24"/>
                      <a:pt x="524" y="24"/>
                    </a:cubicBezTo>
                    <a:cubicBezTo>
                      <a:pt x="404" y="24"/>
                      <a:pt x="287" y="20"/>
                      <a:pt x="218" y="6"/>
                    </a:cubicBezTo>
                    <a:cubicBezTo>
                      <a:pt x="199" y="2"/>
                      <a:pt x="182" y="0"/>
                      <a:pt x="16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2" name="Google Shape;6642;p74"/>
              <p:cNvSpPr/>
              <p:nvPr/>
            </p:nvSpPr>
            <p:spPr>
              <a:xfrm>
                <a:off x="5289250" y="3446250"/>
                <a:ext cx="25125" cy="8800"/>
              </a:xfrm>
              <a:custGeom>
                <a:avLst/>
                <a:gdLst/>
                <a:ahLst/>
                <a:cxnLst/>
                <a:rect l="l" t="t" r="r" b="b"/>
                <a:pathLst>
                  <a:path w="1005" h="352" extrusionOk="0">
                    <a:moveTo>
                      <a:pt x="178" y="1"/>
                    </a:moveTo>
                    <a:cubicBezTo>
                      <a:pt x="32" y="1"/>
                      <a:pt x="1" y="135"/>
                      <a:pt x="45" y="214"/>
                    </a:cubicBezTo>
                    <a:cubicBezTo>
                      <a:pt x="75" y="274"/>
                      <a:pt x="404" y="352"/>
                      <a:pt x="688" y="352"/>
                    </a:cubicBezTo>
                    <a:cubicBezTo>
                      <a:pt x="811" y="352"/>
                      <a:pt x="926" y="337"/>
                      <a:pt x="1004" y="300"/>
                    </a:cubicBezTo>
                    <a:lnTo>
                      <a:pt x="937" y="11"/>
                    </a:lnTo>
                    <a:cubicBezTo>
                      <a:pt x="937" y="11"/>
                      <a:pt x="730" y="23"/>
                      <a:pt x="530" y="23"/>
                    </a:cubicBezTo>
                    <a:cubicBezTo>
                      <a:pt x="410" y="23"/>
                      <a:pt x="293" y="18"/>
                      <a:pt x="224" y="5"/>
                    </a:cubicBezTo>
                    <a:cubicBezTo>
                      <a:pt x="207" y="2"/>
                      <a:pt x="192" y="1"/>
                      <a:pt x="17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3" name="Google Shape;6643;p74"/>
              <p:cNvSpPr/>
              <p:nvPr/>
            </p:nvSpPr>
            <p:spPr>
              <a:xfrm>
                <a:off x="5289275" y="3464950"/>
                <a:ext cx="25100" cy="8775"/>
              </a:xfrm>
              <a:custGeom>
                <a:avLst/>
                <a:gdLst/>
                <a:ahLst/>
                <a:cxnLst/>
                <a:rect l="l" t="t" r="r" b="b"/>
                <a:pathLst>
                  <a:path w="1004" h="351" extrusionOk="0">
                    <a:moveTo>
                      <a:pt x="171" y="1"/>
                    </a:moveTo>
                    <a:cubicBezTo>
                      <a:pt x="35" y="1"/>
                      <a:pt x="0" y="132"/>
                      <a:pt x="44" y="209"/>
                    </a:cubicBezTo>
                    <a:cubicBezTo>
                      <a:pt x="74" y="269"/>
                      <a:pt x="402" y="350"/>
                      <a:pt x="686" y="350"/>
                    </a:cubicBezTo>
                    <a:cubicBezTo>
                      <a:pt x="809" y="350"/>
                      <a:pt x="925" y="335"/>
                      <a:pt x="1003" y="295"/>
                    </a:cubicBezTo>
                    <a:lnTo>
                      <a:pt x="929" y="13"/>
                    </a:lnTo>
                    <a:cubicBezTo>
                      <a:pt x="929" y="13"/>
                      <a:pt x="732" y="22"/>
                      <a:pt x="536" y="22"/>
                    </a:cubicBezTo>
                    <a:cubicBezTo>
                      <a:pt x="414" y="22"/>
                      <a:pt x="294" y="18"/>
                      <a:pt x="223" y="7"/>
                    </a:cubicBezTo>
                    <a:cubicBezTo>
                      <a:pt x="204" y="3"/>
                      <a:pt x="187" y="1"/>
                      <a:pt x="17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4" name="Google Shape;6644;p74"/>
              <p:cNvSpPr/>
              <p:nvPr/>
            </p:nvSpPr>
            <p:spPr>
              <a:xfrm>
                <a:off x="5289275" y="3483550"/>
                <a:ext cx="25100" cy="8750"/>
              </a:xfrm>
              <a:custGeom>
                <a:avLst/>
                <a:gdLst/>
                <a:ahLst/>
                <a:cxnLst/>
                <a:rect l="l" t="t" r="r" b="b"/>
                <a:pathLst>
                  <a:path w="1004" h="350" extrusionOk="0">
                    <a:moveTo>
                      <a:pt x="170" y="1"/>
                    </a:moveTo>
                    <a:cubicBezTo>
                      <a:pt x="30" y="1"/>
                      <a:pt x="0" y="132"/>
                      <a:pt x="44" y="209"/>
                    </a:cubicBezTo>
                    <a:cubicBezTo>
                      <a:pt x="74" y="269"/>
                      <a:pt x="402" y="350"/>
                      <a:pt x="686" y="350"/>
                    </a:cubicBezTo>
                    <a:cubicBezTo>
                      <a:pt x="809" y="350"/>
                      <a:pt x="925" y="334"/>
                      <a:pt x="1003" y="295"/>
                    </a:cubicBezTo>
                    <a:lnTo>
                      <a:pt x="929" y="12"/>
                    </a:lnTo>
                    <a:cubicBezTo>
                      <a:pt x="929" y="12"/>
                      <a:pt x="732" y="22"/>
                      <a:pt x="536" y="22"/>
                    </a:cubicBezTo>
                    <a:cubicBezTo>
                      <a:pt x="414" y="22"/>
                      <a:pt x="294" y="18"/>
                      <a:pt x="223" y="6"/>
                    </a:cubicBezTo>
                    <a:cubicBezTo>
                      <a:pt x="203" y="2"/>
                      <a:pt x="186" y="1"/>
                      <a:pt x="17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5" name="Google Shape;6645;p74"/>
              <p:cNvSpPr/>
              <p:nvPr/>
            </p:nvSpPr>
            <p:spPr>
              <a:xfrm>
                <a:off x="5289275" y="3502150"/>
                <a:ext cx="25100" cy="8750"/>
              </a:xfrm>
              <a:custGeom>
                <a:avLst/>
                <a:gdLst/>
                <a:ahLst/>
                <a:cxnLst/>
                <a:rect l="l" t="t" r="r" b="b"/>
                <a:pathLst>
                  <a:path w="1004" h="350" extrusionOk="0">
                    <a:moveTo>
                      <a:pt x="170" y="0"/>
                    </a:moveTo>
                    <a:cubicBezTo>
                      <a:pt x="30" y="0"/>
                      <a:pt x="0" y="132"/>
                      <a:pt x="44" y="209"/>
                    </a:cubicBezTo>
                    <a:cubicBezTo>
                      <a:pt x="74" y="269"/>
                      <a:pt x="399" y="350"/>
                      <a:pt x="683" y="350"/>
                    </a:cubicBezTo>
                    <a:cubicBezTo>
                      <a:pt x="807" y="350"/>
                      <a:pt x="923" y="334"/>
                      <a:pt x="1003" y="295"/>
                    </a:cubicBezTo>
                    <a:lnTo>
                      <a:pt x="929" y="12"/>
                    </a:lnTo>
                    <a:cubicBezTo>
                      <a:pt x="929" y="12"/>
                      <a:pt x="723" y="24"/>
                      <a:pt x="525" y="24"/>
                    </a:cubicBezTo>
                    <a:cubicBezTo>
                      <a:pt x="406" y="24"/>
                      <a:pt x="289" y="20"/>
                      <a:pt x="223" y="6"/>
                    </a:cubicBezTo>
                    <a:cubicBezTo>
                      <a:pt x="203" y="2"/>
                      <a:pt x="186" y="0"/>
                      <a:pt x="17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6" name="Google Shape;6646;p74"/>
              <p:cNvSpPr/>
              <p:nvPr/>
            </p:nvSpPr>
            <p:spPr>
              <a:xfrm>
                <a:off x="5289250" y="3520775"/>
                <a:ext cx="25125" cy="8800"/>
              </a:xfrm>
              <a:custGeom>
                <a:avLst/>
                <a:gdLst/>
                <a:ahLst/>
                <a:cxnLst/>
                <a:rect l="l" t="t" r="r" b="b"/>
                <a:pathLst>
                  <a:path w="1005" h="352" extrusionOk="0">
                    <a:moveTo>
                      <a:pt x="178" y="1"/>
                    </a:moveTo>
                    <a:cubicBezTo>
                      <a:pt x="32" y="1"/>
                      <a:pt x="1" y="135"/>
                      <a:pt x="45" y="214"/>
                    </a:cubicBezTo>
                    <a:cubicBezTo>
                      <a:pt x="75" y="274"/>
                      <a:pt x="401" y="352"/>
                      <a:pt x="685" y="352"/>
                    </a:cubicBezTo>
                    <a:cubicBezTo>
                      <a:pt x="809" y="352"/>
                      <a:pt x="924" y="337"/>
                      <a:pt x="1004" y="300"/>
                    </a:cubicBezTo>
                    <a:lnTo>
                      <a:pt x="930" y="11"/>
                    </a:lnTo>
                    <a:cubicBezTo>
                      <a:pt x="930" y="11"/>
                      <a:pt x="724" y="23"/>
                      <a:pt x="526" y="23"/>
                    </a:cubicBezTo>
                    <a:cubicBezTo>
                      <a:pt x="407" y="23"/>
                      <a:pt x="290" y="19"/>
                      <a:pt x="224" y="5"/>
                    </a:cubicBezTo>
                    <a:cubicBezTo>
                      <a:pt x="207" y="2"/>
                      <a:pt x="192" y="1"/>
                      <a:pt x="17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7" name="Google Shape;6647;p74"/>
              <p:cNvSpPr/>
              <p:nvPr/>
            </p:nvSpPr>
            <p:spPr>
              <a:xfrm>
                <a:off x="5289275" y="3539500"/>
                <a:ext cx="25100" cy="8750"/>
              </a:xfrm>
              <a:custGeom>
                <a:avLst/>
                <a:gdLst/>
                <a:ahLst/>
                <a:cxnLst/>
                <a:rect l="l" t="t" r="r" b="b"/>
                <a:pathLst>
                  <a:path w="1004" h="350" extrusionOk="0">
                    <a:moveTo>
                      <a:pt x="170" y="0"/>
                    </a:moveTo>
                    <a:cubicBezTo>
                      <a:pt x="30" y="0"/>
                      <a:pt x="0" y="131"/>
                      <a:pt x="44" y="209"/>
                    </a:cubicBezTo>
                    <a:cubicBezTo>
                      <a:pt x="74" y="268"/>
                      <a:pt x="399" y="349"/>
                      <a:pt x="683" y="349"/>
                    </a:cubicBezTo>
                    <a:cubicBezTo>
                      <a:pt x="807" y="349"/>
                      <a:pt x="923" y="334"/>
                      <a:pt x="1003" y="295"/>
                    </a:cubicBezTo>
                    <a:lnTo>
                      <a:pt x="929" y="12"/>
                    </a:lnTo>
                    <a:cubicBezTo>
                      <a:pt x="929" y="12"/>
                      <a:pt x="729" y="21"/>
                      <a:pt x="534" y="21"/>
                    </a:cubicBezTo>
                    <a:cubicBezTo>
                      <a:pt x="412" y="21"/>
                      <a:pt x="291" y="18"/>
                      <a:pt x="223" y="6"/>
                    </a:cubicBezTo>
                    <a:cubicBezTo>
                      <a:pt x="203" y="2"/>
                      <a:pt x="186" y="0"/>
                      <a:pt x="17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8" name="Google Shape;6648;p74"/>
              <p:cNvSpPr/>
              <p:nvPr/>
            </p:nvSpPr>
            <p:spPr>
              <a:xfrm>
                <a:off x="5289250" y="3558125"/>
                <a:ext cx="24975" cy="8700"/>
              </a:xfrm>
              <a:custGeom>
                <a:avLst/>
                <a:gdLst/>
                <a:ahLst/>
                <a:cxnLst/>
                <a:rect l="l" t="t" r="r" b="b"/>
                <a:pathLst>
                  <a:path w="999" h="348" extrusionOk="0">
                    <a:moveTo>
                      <a:pt x="176" y="0"/>
                    </a:moveTo>
                    <a:cubicBezTo>
                      <a:pt x="32" y="0"/>
                      <a:pt x="0" y="129"/>
                      <a:pt x="39" y="207"/>
                    </a:cubicBezTo>
                    <a:cubicBezTo>
                      <a:pt x="73" y="267"/>
                      <a:pt x="400" y="348"/>
                      <a:pt x="682" y="348"/>
                    </a:cubicBezTo>
                    <a:cubicBezTo>
                      <a:pt x="805" y="348"/>
                      <a:pt x="920" y="333"/>
                      <a:pt x="998" y="293"/>
                    </a:cubicBezTo>
                    <a:lnTo>
                      <a:pt x="930" y="11"/>
                    </a:lnTo>
                    <a:cubicBezTo>
                      <a:pt x="930" y="11"/>
                      <a:pt x="730" y="20"/>
                      <a:pt x="535" y="20"/>
                    </a:cubicBezTo>
                    <a:cubicBezTo>
                      <a:pt x="413" y="20"/>
                      <a:pt x="292" y="16"/>
                      <a:pt x="224" y="4"/>
                    </a:cubicBezTo>
                    <a:cubicBezTo>
                      <a:pt x="207" y="2"/>
                      <a:pt x="191" y="0"/>
                      <a:pt x="1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9" name="Google Shape;6649;p74"/>
              <p:cNvSpPr/>
              <p:nvPr/>
            </p:nvSpPr>
            <p:spPr>
              <a:xfrm>
                <a:off x="5289225" y="3576725"/>
                <a:ext cx="25000" cy="8800"/>
              </a:xfrm>
              <a:custGeom>
                <a:avLst/>
                <a:gdLst/>
                <a:ahLst/>
                <a:cxnLst/>
                <a:rect l="l" t="t" r="r" b="b"/>
                <a:pathLst>
                  <a:path w="1000" h="352" extrusionOk="0">
                    <a:moveTo>
                      <a:pt x="174" y="0"/>
                    </a:moveTo>
                    <a:cubicBezTo>
                      <a:pt x="33" y="0"/>
                      <a:pt x="1" y="135"/>
                      <a:pt x="40" y="213"/>
                    </a:cubicBezTo>
                    <a:cubicBezTo>
                      <a:pt x="74" y="273"/>
                      <a:pt x="402" y="351"/>
                      <a:pt x="684" y="351"/>
                    </a:cubicBezTo>
                    <a:cubicBezTo>
                      <a:pt x="807" y="351"/>
                      <a:pt x="921" y="336"/>
                      <a:pt x="999" y="299"/>
                    </a:cubicBezTo>
                    <a:lnTo>
                      <a:pt x="931" y="10"/>
                    </a:lnTo>
                    <a:cubicBezTo>
                      <a:pt x="931" y="10"/>
                      <a:pt x="731" y="20"/>
                      <a:pt x="534" y="20"/>
                    </a:cubicBezTo>
                    <a:cubicBezTo>
                      <a:pt x="411" y="20"/>
                      <a:pt x="289" y="16"/>
                      <a:pt x="218" y="4"/>
                    </a:cubicBezTo>
                    <a:cubicBezTo>
                      <a:pt x="203" y="1"/>
                      <a:pt x="188" y="0"/>
                      <a:pt x="17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0" name="Google Shape;6650;p74"/>
              <p:cNvSpPr/>
              <p:nvPr/>
            </p:nvSpPr>
            <p:spPr>
              <a:xfrm>
                <a:off x="5218050" y="3291300"/>
                <a:ext cx="87550" cy="17825"/>
              </a:xfrm>
              <a:custGeom>
                <a:avLst/>
                <a:gdLst/>
                <a:ahLst/>
                <a:cxnLst/>
                <a:rect l="l" t="t" r="r" b="b"/>
                <a:pathLst>
                  <a:path w="3502" h="713" extrusionOk="0">
                    <a:moveTo>
                      <a:pt x="319" y="0"/>
                    </a:moveTo>
                    <a:cubicBezTo>
                      <a:pt x="0" y="0"/>
                      <a:pt x="47" y="333"/>
                      <a:pt x="318" y="474"/>
                    </a:cubicBezTo>
                    <a:cubicBezTo>
                      <a:pt x="569" y="597"/>
                      <a:pt x="2156" y="712"/>
                      <a:pt x="3021" y="712"/>
                    </a:cubicBezTo>
                    <a:cubicBezTo>
                      <a:pt x="3237" y="712"/>
                      <a:pt x="3408" y="705"/>
                      <a:pt x="3502" y="689"/>
                    </a:cubicBezTo>
                    <a:lnTo>
                      <a:pt x="3447" y="302"/>
                    </a:lnTo>
                    <a:cubicBezTo>
                      <a:pt x="3447" y="302"/>
                      <a:pt x="1344" y="222"/>
                      <a:pt x="465" y="19"/>
                    </a:cubicBezTo>
                    <a:cubicBezTo>
                      <a:pt x="410" y="6"/>
                      <a:pt x="361" y="0"/>
                      <a:pt x="31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1" name="Google Shape;6651;p74"/>
              <p:cNvSpPr/>
              <p:nvPr/>
            </p:nvSpPr>
            <p:spPr>
              <a:xfrm>
                <a:off x="5216250" y="3341450"/>
                <a:ext cx="89975" cy="14725"/>
              </a:xfrm>
              <a:custGeom>
                <a:avLst/>
                <a:gdLst/>
                <a:ahLst/>
                <a:cxnLst/>
                <a:rect l="l" t="t" r="r" b="b"/>
                <a:pathLst>
                  <a:path w="3599" h="589" extrusionOk="0">
                    <a:moveTo>
                      <a:pt x="365" y="1"/>
                    </a:moveTo>
                    <a:cubicBezTo>
                      <a:pt x="0" y="1"/>
                      <a:pt x="67" y="373"/>
                      <a:pt x="365" y="502"/>
                    </a:cubicBezTo>
                    <a:cubicBezTo>
                      <a:pt x="504" y="563"/>
                      <a:pt x="1027" y="588"/>
                      <a:pt x="1618" y="588"/>
                    </a:cubicBezTo>
                    <a:cubicBezTo>
                      <a:pt x="2412" y="588"/>
                      <a:pt x="3327" y="542"/>
                      <a:pt x="3598" y="472"/>
                    </a:cubicBezTo>
                    <a:lnTo>
                      <a:pt x="3512" y="60"/>
                    </a:lnTo>
                    <a:cubicBezTo>
                      <a:pt x="3512" y="60"/>
                      <a:pt x="2829" y="89"/>
                      <a:pt x="2072" y="89"/>
                    </a:cubicBezTo>
                    <a:cubicBezTo>
                      <a:pt x="1492" y="89"/>
                      <a:pt x="868" y="72"/>
                      <a:pt x="476" y="11"/>
                    </a:cubicBezTo>
                    <a:cubicBezTo>
                      <a:pt x="435" y="4"/>
                      <a:pt x="398" y="1"/>
                      <a:pt x="36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2" name="Google Shape;6652;p74"/>
              <p:cNvSpPr/>
              <p:nvPr/>
            </p:nvSpPr>
            <p:spPr>
              <a:xfrm>
                <a:off x="5211750" y="3314650"/>
                <a:ext cx="96775" cy="20050"/>
              </a:xfrm>
              <a:custGeom>
                <a:avLst/>
                <a:gdLst/>
                <a:ahLst/>
                <a:cxnLst/>
                <a:rect l="l" t="t" r="r" b="b"/>
                <a:pathLst>
                  <a:path w="3871" h="802" extrusionOk="0">
                    <a:moveTo>
                      <a:pt x="396" y="0"/>
                    </a:moveTo>
                    <a:cubicBezTo>
                      <a:pt x="89" y="0"/>
                      <a:pt x="0" y="328"/>
                      <a:pt x="379" y="517"/>
                    </a:cubicBezTo>
                    <a:cubicBezTo>
                      <a:pt x="712" y="683"/>
                      <a:pt x="2324" y="802"/>
                      <a:pt x="3264" y="802"/>
                    </a:cubicBezTo>
                    <a:cubicBezTo>
                      <a:pt x="3541" y="802"/>
                      <a:pt x="3760" y="792"/>
                      <a:pt x="3871" y="769"/>
                    </a:cubicBezTo>
                    <a:lnTo>
                      <a:pt x="3797" y="290"/>
                    </a:lnTo>
                    <a:cubicBezTo>
                      <a:pt x="3797" y="290"/>
                      <a:pt x="3661" y="293"/>
                      <a:pt x="3439" y="293"/>
                    </a:cubicBezTo>
                    <a:cubicBezTo>
                      <a:pt x="2787" y="293"/>
                      <a:pt x="1391" y="263"/>
                      <a:pt x="533" y="19"/>
                    </a:cubicBezTo>
                    <a:cubicBezTo>
                      <a:pt x="484" y="6"/>
                      <a:pt x="438" y="0"/>
                      <a:pt x="39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3" name="Google Shape;6653;p74"/>
              <p:cNvSpPr/>
              <p:nvPr/>
            </p:nvSpPr>
            <p:spPr>
              <a:xfrm>
                <a:off x="5219300" y="3364600"/>
                <a:ext cx="90150" cy="14750"/>
              </a:xfrm>
              <a:custGeom>
                <a:avLst/>
                <a:gdLst/>
                <a:ahLst/>
                <a:cxnLst/>
                <a:rect l="l" t="t" r="r" b="b"/>
                <a:pathLst>
                  <a:path w="3606" h="590" extrusionOk="0">
                    <a:moveTo>
                      <a:pt x="3495" y="1"/>
                    </a:moveTo>
                    <a:cubicBezTo>
                      <a:pt x="3495" y="1"/>
                      <a:pt x="2474" y="131"/>
                      <a:pt x="1499" y="131"/>
                    </a:cubicBezTo>
                    <a:cubicBezTo>
                      <a:pt x="1133" y="131"/>
                      <a:pt x="774" y="112"/>
                      <a:pt x="477" y="62"/>
                    </a:cubicBezTo>
                    <a:cubicBezTo>
                      <a:pt x="445" y="56"/>
                      <a:pt x="416" y="54"/>
                      <a:pt x="388" y="54"/>
                    </a:cubicBezTo>
                    <a:cubicBezTo>
                      <a:pt x="78" y="54"/>
                      <a:pt x="1" y="376"/>
                      <a:pt x="378" y="517"/>
                    </a:cubicBezTo>
                    <a:cubicBezTo>
                      <a:pt x="517" y="569"/>
                      <a:pt x="879" y="590"/>
                      <a:pt x="1315" y="590"/>
                    </a:cubicBezTo>
                    <a:cubicBezTo>
                      <a:pt x="2173" y="590"/>
                      <a:pt x="3316" y="508"/>
                      <a:pt x="3606" y="419"/>
                    </a:cubicBezTo>
                    <a:lnTo>
                      <a:pt x="3495"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4" name="Google Shape;6654;p74"/>
              <p:cNvSpPr/>
              <p:nvPr/>
            </p:nvSpPr>
            <p:spPr>
              <a:xfrm>
                <a:off x="5220075" y="3384575"/>
                <a:ext cx="93075" cy="16425"/>
              </a:xfrm>
              <a:custGeom>
                <a:avLst/>
                <a:gdLst/>
                <a:ahLst/>
                <a:cxnLst/>
                <a:rect l="l" t="t" r="r" b="b"/>
                <a:pathLst>
                  <a:path w="3723" h="657" extrusionOk="0">
                    <a:moveTo>
                      <a:pt x="3599" y="1"/>
                    </a:moveTo>
                    <a:cubicBezTo>
                      <a:pt x="3599" y="1"/>
                      <a:pt x="2129" y="243"/>
                      <a:pt x="1003" y="243"/>
                    </a:cubicBezTo>
                    <a:cubicBezTo>
                      <a:pt x="822" y="243"/>
                      <a:pt x="650" y="236"/>
                      <a:pt x="495" y="222"/>
                    </a:cubicBezTo>
                    <a:cubicBezTo>
                      <a:pt x="474" y="220"/>
                      <a:pt x="454" y="219"/>
                      <a:pt x="435" y="219"/>
                    </a:cubicBezTo>
                    <a:cubicBezTo>
                      <a:pt x="85" y="219"/>
                      <a:pt x="1" y="523"/>
                      <a:pt x="403" y="628"/>
                    </a:cubicBezTo>
                    <a:cubicBezTo>
                      <a:pt x="481" y="648"/>
                      <a:pt x="625" y="656"/>
                      <a:pt x="812" y="656"/>
                    </a:cubicBezTo>
                    <a:cubicBezTo>
                      <a:pt x="1654" y="656"/>
                      <a:pt x="3355" y="479"/>
                      <a:pt x="3722" y="363"/>
                    </a:cubicBezTo>
                    <a:lnTo>
                      <a:pt x="3599"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5" name="Google Shape;6655;p74"/>
              <p:cNvSpPr/>
              <p:nvPr/>
            </p:nvSpPr>
            <p:spPr>
              <a:xfrm>
                <a:off x="5223625" y="3408850"/>
                <a:ext cx="66300" cy="13425"/>
              </a:xfrm>
              <a:custGeom>
                <a:avLst/>
                <a:gdLst/>
                <a:ahLst/>
                <a:cxnLst/>
                <a:rect l="l" t="t" r="r" b="b"/>
                <a:pathLst>
                  <a:path w="2652" h="537" extrusionOk="0">
                    <a:moveTo>
                      <a:pt x="2560" y="1"/>
                    </a:moveTo>
                    <a:cubicBezTo>
                      <a:pt x="2560" y="1"/>
                      <a:pt x="1673" y="155"/>
                      <a:pt x="904" y="155"/>
                    </a:cubicBezTo>
                    <a:cubicBezTo>
                      <a:pt x="702" y="155"/>
                      <a:pt x="508" y="144"/>
                      <a:pt x="341" y="118"/>
                    </a:cubicBezTo>
                    <a:cubicBezTo>
                      <a:pt x="320" y="114"/>
                      <a:pt x="300" y="112"/>
                      <a:pt x="281" y="112"/>
                    </a:cubicBezTo>
                    <a:cubicBezTo>
                      <a:pt x="43" y="112"/>
                      <a:pt x="1" y="384"/>
                      <a:pt x="285" y="493"/>
                    </a:cubicBezTo>
                    <a:cubicBezTo>
                      <a:pt x="367" y="523"/>
                      <a:pt x="549" y="536"/>
                      <a:pt x="778" y="536"/>
                    </a:cubicBezTo>
                    <a:cubicBezTo>
                      <a:pt x="1416" y="536"/>
                      <a:pt x="2421" y="437"/>
                      <a:pt x="2652" y="351"/>
                    </a:cubicBezTo>
                    <a:lnTo>
                      <a:pt x="256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6" name="Google Shape;6656;p74"/>
              <p:cNvSpPr/>
              <p:nvPr/>
            </p:nvSpPr>
            <p:spPr>
              <a:xfrm>
                <a:off x="5227675" y="3429900"/>
                <a:ext cx="49350" cy="11475"/>
              </a:xfrm>
              <a:custGeom>
                <a:avLst/>
                <a:gdLst/>
                <a:ahLst/>
                <a:cxnLst/>
                <a:rect l="l" t="t" r="r" b="b"/>
                <a:pathLst>
                  <a:path w="1974" h="459" extrusionOk="0">
                    <a:moveTo>
                      <a:pt x="1894" y="1"/>
                    </a:moveTo>
                    <a:cubicBezTo>
                      <a:pt x="1894" y="1"/>
                      <a:pt x="1363" y="98"/>
                      <a:pt x="840" y="98"/>
                    </a:cubicBezTo>
                    <a:cubicBezTo>
                      <a:pt x="629" y="98"/>
                      <a:pt x="419" y="82"/>
                      <a:pt x="246" y="38"/>
                    </a:cubicBezTo>
                    <a:cubicBezTo>
                      <a:pt x="230" y="34"/>
                      <a:pt x="214" y="32"/>
                      <a:pt x="200" y="32"/>
                    </a:cubicBezTo>
                    <a:cubicBezTo>
                      <a:pt x="25" y="32"/>
                      <a:pt x="0" y="287"/>
                      <a:pt x="216" y="401"/>
                    </a:cubicBezTo>
                    <a:cubicBezTo>
                      <a:pt x="297" y="441"/>
                      <a:pt x="509" y="458"/>
                      <a:pt x="760" y="458"/>
                    </a:cubicBezTo>
                    <a:cubicBezTo>
                      <a:pt x="1224" y="458"/>
                      <a:pt x="1822" y="401"/>
                      <a:pt x="1974" y="333"/>
                    </a:cubicBezTo>
                    <a:lnTo>
                      <a:pt x="189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7" name="Google Shape;6657;p74"/>
              <p:cNvSpPr/>
              <p:nvPr/>
            </p:nvSpPr>
            <p:spPr>
              <a:xfrm>
                <a:off x="5300975" y="3223375"/>
                <a:ext cx="15550" cy="51050"/>
              </a:xfrm>
              <a:custGeom>
                <a:avLst/>
                <a:gdLst/>
                <a:ahLst/>
                <a:cxnLst/>
                <a:rect l="l" t="t" r="r" b="b"/>
                <a:pathLst>
                  <a:path w="622" h="2042" extrusionOk="0">
                    <a:moveTo>
                      <a:pt x="222" y="1"/>
                    </a:moveTo>
                    <a:cubicBezTo>
                      <a:pt x="222" y="1"/>
                      <a:pt x="0" y="1187"/>
                      <a:pt x="0" y="1992"/>
                    </a:cubicBezTo>
                    <a:cubicBezTo>
                      <a:pt x="0" y="1992"/>
                      <a:pt x="270" y="2042"/>
                      <a:pt x="461" y="2042"/>
                    </a:cubicBezTo>
                    <a:cubicBezTo>
                      <a:pt x="531" y="2042"/>
                      <a:pt x="590" y="2035"/>
                      <a:pt x="621" y="2017"/>
                    </a:cubicBezTo>
                    <a:lnTo>
                      <a:pt x="621" y="99"/>
                    </a:lnTo>
                    <a:cubicBezTo>
                      <a:pt x="621" y="99"/>
                      <a:pt x="320" y="62"/>
                      <a:pt x="22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8" name="Google Shape;6658;p74"/>
              <p:cNvSpPr/>
              <p:nvPr/>
            </p:nvSpPr>
            <p:spPr>
              <a:xfrm>
                <a:off x="5165450" y="3253825"/>
                <a:ext cx="49025" cy="26900"/>
              </a:xfrm>
              <a:custGeom>
                <a:avLst/>
                <a:gdLst/>
                <a:ahLst/>
                <a:cxnLst/>
                <a:rect l="l" t="t" r="r" b="b"/>
                <a:pathLst>
                  <a:path w="1961" h="1076" extrusionOk="0">
                    <a:moveTo>
                      <a:pt x="1050" y="0"/>
                    </a:moveTo>
                    <a:cubicBezTo>
                      <a:pt x="747" y="0"/>
                      <a:pt x="446" y="143"/>
                      <a:pt x="221" y="362"/>
                    </a:cubicBezTo>
                    <a:cubicBezTo>
                      <a:pt x="92" y="479"/>
                      <a:pt x="12" y="639"/>
                      <a:pt x="0" y="811"/>
                    </a:cubicBezTo>
                    <a:cubicBezTo>
                      <a:pt x="221" y="674"/>
                      <a:pt x="469" y="606"/>
                      <a:pt x="715" y="606"/>
                    </a:cubicBezTo>
                    <a:cubicBezTo>
                      <a:pt x="1052" y="606"/>
                      <a:pt x="1386" y="732"/>
                      <a:pt x="1641" y="977"/>
                    </a:cubicBezTo>
                    <a:cubicBezTo>
                      <a:pt x="1688" y="1024"/>
                      <a:pt x="1746" y="1076"/>
                      <a:pt x="1809" y="1076"/>
                    </a:cubicBezTo>
                    <a:cubicBezTo>
                      <a:pt x="1813" y="1076"/>
                      <a:pt x="1816" y="1076"/>
                      <a:pt x="1819" y="1075"/>
                    </a:cubicBezTo>
                    <a:cubicBezTo>
                      <a:pt x="1918" y="1069"/>
                      <a:pt x="1961" y="940"/>
                      <a:pt x="1955" y="836"/>
                    </a:cubicBezTo>
                    <a:cubicBezTo>
                      <a:pt x="1930" y="442"/>
                      <a:pt x="1647" y="110"/>
                      <a:pt x="1260" y="24"/>
                    </a:cubicBezTo>
                    <a:cubicBezTo>
                      <a:pt x="1191" y="8"/>
                      <a:pt x="1120" y="0"/>
                      <a:pt x="10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9" name="Google Shape;6659;p74"/>
              <p:cNvSpPr/>
              <p:nvPr/>
            </p:nvSpPr>
            <p:spPr>
              <a:xfrm>
                <a:off x="5209375" y="3247925"/>
                <a:ext cx="96225" cy="29275"/>
              </a:xfrm>
              <a:custGeom>
                <a:avLst/>
                <a:gdLst/>
                <a:ahLst/>
                <a:cxnLst/>
                <a:rect l="l" t="t" r="r" b="b"/>
                <a:pathLst>
                  <a:path w="3849" h="1171" extrusionOk="0">
                    <a:moveTo>
                      <a:pt x="442" y="1"/>
                    </a:moveTo>
                    <a:cubicBezTo>
                      <a:pt x="344" y="1"/>
                      <a:pt x="259" y="14"/>
                      <a:pt x="192" y="45"/>
                    </a:cubicBezTo>
                    <a:cubicBezTo>
                      <a:pt x="1" y="131"/>
                      <a:pt x="155" y="500"/>
                      <a:pt x="782" y="611"/>
                    </a:cubicBezTo>
                    <a:cubicBezTo>
                      <a:pt x="1409" y="728"/>
                      <a:pt x="2730" y="1121"/>
                      <a:pt x="3849" y="1170"/>
                    </a:cubicBezTo>
                    <a:lnTo>
                      <a:pt x="3794" y="346"/>
                    </a:lnTo>
                    <a:cubicBezTo>
                      <a:pt x="3794" y="346"/>
                      <a:pt x="3557" y="453"/>
                      <a:pt x="3050" y="453"/>
                    </a:cubicBezTo>
                    <a:cubicBezTo>
                      <a:pt x="2879" y="453"/>
                      <a:pt x="2676" y="441"/>
                      <a:pt x="2441" y="408"/>
                    </a:cubicBezTo>
                    <a:cubicBezTo>
                      <a:pt x="1670" y="296"/>
                      <a:pt x="904" y="1"/>
                      <a:pt x="4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0" name="Google Shape;6660;p74"/>
              <p:cNvSpPr/>
              <p:nvPr/>
            </p:nvSpPr>
            <p:spPr>
              <a:xfrm>
                <a:off x="5303575" y="3408850"/>
                <a:ext cx="12950" cy="181050"/>
              </a:xfrm>
              <a:custGeom>
                <a:avLst/>
                <a:gdLst/>
                <a:ahLst/>
                <a:cxnLst/>
                <a:rect l="l" t="t" r="r" b="b"/>
                <a:pathLst>
                  <a:path w="518" h="7242" extrusionOk="0">
                    <a:moveTo>
                      <a:pt x="1" y="345"/>
                    </a:moveTo>
                    <a:lnTo>
                      <a:pt x="1" y="345"/>
                    </a:lnTo>
                    <a:cubicBezTo>
                      <a:pt x="1" y="345"/>
                      <a:pt x="1" y="345"/>
                      <a:pt x="1" y="345"/>
                    </a:cubicBezTo>
                    <a:lnTo>
                      <a:pt x="1" y="345"/>
                    </a:lnTo>
                    <a:cubicBezTo>
                      <a:pt x="1" y="345"/>
                      <a:pt x="1" y="345"/>
                      <a:pt x="1" y="345"/>
                    </a:cubicBezTo>
                    <a:close/>
                    <a:moveTo>
                      <a:pt x="517" y="1"/>
                    </a:moveTo>
                    <a:cubicBezTo>
                      <a:pt x="207" y="1"/>
                      <a:pt x="4" y="345"/>
                      <a:pt x="1" y="345"/>
                    </a:cubicBezTo>
                    <a:cubicBezTo>
                      <a:pt x="1" y="345"/>
                      <a:pt x="1" y="345"/>
                      <a:pt x="1" y="345"/>
                    </a:cubicBezTo>
                    <a:lnTo>
                      <a:pt x="1" y="345"/>
                    </a:lnTo>
                    <a:cubicBezTo>
                      <a:pt x="50" y="985"/>
                      <a:pt x="1" y="7106"/>
                      <a:pt x="1" y="7106"/>
                    </a:cubicBezTo>
                    <a:cubicBezTo>
                      <a:pt x="8" y="7106"/>
                      <a:pt x="15" y="7106"/>
                      <a:pt x="22" y="7106"/>
                    </a:cubicBezTo>
                    <a:cubicBezTo>
                      <a:pt x="194" y="7106"/>
                      <a:pt x="517" y="7242"/>
                      <a:pt x="517" y="7242"/>
                    </a:cubicBezTo>
                    <a:lnTo>
                      <a:pt x="51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1" name="Google Shape;6661;p74"/>
              <p:cNvSpPr/>
              <p:nvPr/>
            </p:nvSpPr>
            <p:spPr>
              <a:xfrm>
                <a:off x="5353675" y="3670775"/>
                <a:ext cx="62725" cy="343700"/>
              </a:xfrm>
              <a:custGeom>
                <a:avLst/>
                <a:gdLst/>
                <a:ahLst/>
                <a:cxnLst/>
                <a:rect l="l" t="t" r="r" b="b"/>
                <a:pathLst>
                  <a:path w="2509" h="13748" extrusionOk="0">
                    <a:moveTo>
                      <a:pt x="1931" y="1"/>
                    </a:moveTo>
                    <a:cubicBezTo>
                      <a:pt x="1462" y="1"/>
                      <a:pt x="437" y="1002"/>
                      <a:pt x="253" y="1953"/>
                    </a:cubicBezTo>
                    <a:cubicBezTo>
                      <a:pt x="130" y="2567"/>
                      <a:pt x="941" y="5376"/>
                      <a:pt x="824" y="7011"/>
                    </a:cubicBezTo>
                    <a:cubicBezTo>
                      <a:pt x="708" y="8646"/>
                      <a:pt x="1" y="12789"/>
                      <a:pt x="376" y="13428"/>
                    </a:cubicBezTo>
                    <a:cubicBezTo>
                      <a:pt x="510" y="13653"/>
                      <a:pt x="783" y="13748"/>
                      <a:pt x="1087" y="13748"/>
                    </a:cubicBezTo>
                    <a:cubicBezTo>
                      <a:pt x="1647" y="13748"/>
                      <a:pt x="2310" y="13425"/>
                      <a:pt x="2386" y="12998"/>
                    </a:cubicBezTo>
                    <a:cubicBezTo>
                      <a:pt x="2509" y="12340"/>
                      <a:pt x="1912" y="10355"/>
                      <a:pt x="1863" y="9015"/>
                    </a:cubicBezTo>
                    <a:cubicBezTo>
                      <a:pt x="1820" y="7675"/>
                      <a:pt x="2183" y="1805"/>
                      <a:pt x="2164" y="299"/>
                    </a:cubicBezTo>
                    <a:cubicBezTo>
                      <a:pt x="2162" y="91"/>
                      <a:pt x="2071" y="1"/>
                      <a:pt x="19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2" name="Google Shape;6662;p74"/>
              <p:cNvSpPr/>
              <p:nvPr/>
            </p:nvSpPr>
            <p:spPr>
              <a:xfrm>
                <a:off x="5362300" y="4046725"/>
                <a:ext cx="53025" cy="217175"/>
              </a:xfrm>
              <a:custGeom>
                <a:avLst/>
                <a:gdLst/>
                <a:ahLst/>
                <a:cxnLst/>
                <a:rect l="l" t="t" r="r" b="b"/>
                <a:pathLst>
                  <a:path w="2121" h="8687" extrusionOk="0">
                    <a:moveTo>
                      <a:pt x="1454" y="1579"/>
                    </a:moveTo>
                    <a:cubicBezTo>
                      <a:pt x="1458" y="1579"/>
                      <a:pt x="1461" y="1586"/>
                      <a:pt x="1463" y="1599"/>
                    </a:cubicBezTo>
                    <a:cubicBezTo>
                      <a:pt x="1578" y="2371"/>
                      <a:pt x="940" y="6650"/>
                      <a:pt x="719" y="6650"/>
                    </a:cubicBezTo>
                    <a:cubicBezTo>
                      <a:pt x="715" y="6650"/>
                      <a:pt x="711" y="6649"/>
                      <a:pt x="707" y="6645"/>
                    </a:cubicBezTo>
                    <a:cubicBezTo>
                      <a:pt x="505" y="6491"/>
                      <a:pt x="1340" y="1579"/>
                      <a:pt x="1454" y="1579"/>
                    </a:cubicBezTo>
                    <a:close/>
                    <a:moveTo>
                      <a:pt x="2059" y="1"/>
                    </a:moveTo>
                    <a:cubicBezTo>
                      <a:pt x="2059" y="1"/>
                      <a:pt x="1577" y="416"/>
                      <a:pt x="1076" y="416"/>
                    </a:cubicBezTo>
                    <a:cubicBezTo>
                      <a:pt x="1049" y="416"/>
                      <a:pt x="1023" y="415"/>
                      <a:pt x="996" y="413"/>
                    </a:cubicBezTo>
                    <a:cubicBezTo>
                      <a:pt x="568" y="373"/>
                      <a:pt x="378" y="103"/>
                      <a:pt x="242" y="103"/>
                    </a:cubicBezTo>
                    <a:cubicBezTo>
                      <a:pt x="210" y="103"/>
                      <a:pt x="182" y="118"/>
                      <a:pt x="154" y="155"/>
                    </a:cubicBezTo>
                    <a:cubicBezTo>
                      <a:pt x="0" y="345"/>
                      <a:pt x="375" y="1181"/>
                      <a:pt x="387" y="1962"/>
                    </a:cubicBezTo>
                    <a:cubicBezTo>
                      <a:pt x="400" y="2748"/>
                      <a:pt x="203" y="8047"/>
                      <a:pt x="301" y="8360"/>
                    </a:cubicBezTo>
                    <a:cubicBezTo>
                      <a:pt x="364" y="8565"/>
                      <a:pt x="585" y="8686"/>
                      <a:pt x="765" y="8686"/>
                    </a:cubicBezTo>
                    <a:cubicBezTo>
                      <a:pt x="867" y="8686"/>
                      <a:pt x="956" y="8648"/>
                      <a:pt x="996" y="8563"/>
                    </a:cubicBezTo>
                    <a:cubicBezTo>
                      <a:pt x="1106" y="8336"/>
                      <a:pt x="1973" y="2705"/>
                      <a:pt x="1961" y="1845"/>
                    </a:cubicBezTo>
                    <a:cubicBezTo>
                      <a:pt x="1949" y="984"/>
                      <a:pt x="2121" y="241"/>
                      <a:pt x="205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3" name="Google Shape;6663;p74"/>
              <p:cNvSpPr/>
              <p:nvPr/>
            </p:nvSpPr>
            <p:spPr>
              <a:xfrm>
                <a:off x="5359375" y="4261550"/>
                <a:ext cx="31475" cy="24500"/>
              </a:xfrm>
              <a:custGeom>
                <a:avLst/>
                <a:gdLst/>
                <a:ahLst/>
                <a:cxnLst/>
                <a:rect l="l" t="t" r="r" b="b"/>
                <a:pathLst>
                  <a:path w="1259" h="980" extrusionOk="0">
                    <a:moveTo>
                      <a:pt x="283" y="1"/>
                    </a:moveTo>
                    <a:cubicBezTo>
                      <a:pt x="281" y="1"/>
                      <a:pt x="279" y="1"/>
                      <a:pt x="277" y="1"/>
                    </a:cubicBezTo>
                    <a:cubicBezTo>
                      <a:pt x="135" y="19"/>
                      <a:pt x="0" y="450"/>
                      <a:pt x="62" y="610"/>
                    </a:cubicBezTo>
                    <a:cubicBezTo>
                      <a:pt x="106" y="720"/>
                      <a:pt x="159" y="764"/>
                      <a:pt x="273" y="764"/>
                    </a:cubicBezTo>
                    <a:cubicBezTo>
                      <a:pt x="317" y="764"/>
                      <a:pt x="371" y="757"/>
                      <a:pt x="437" y="745"/>
                    </a:cubicBezTo>
                    <a:cubicBezTo>
                      <a:pt x="455" y="741"/>
                      <a:pt x="474" y="740"/>
                      <a:pt x="492" y="740"/>
                    </a:cubicBezTo>
                    <a:cubicBezTo>
                      <a:pt x="704" y="740"/>
                      <a:pt x="894" y="950"/>
                      <a:pt x="1070" y="978"/>
                    </a:cubicBezTo>
                    <a:cubicBezTo>
                      <a:pt x="1075" y="979"/>
                      <a:pt x="1080" y="980"/>
                      <a:pt x="1085" y="980"/>
                    </a:cubicBezTo>
                    <a:cubicBezTo>
                      <a:pt x="1254" y="980"/>
                      <a:pt x="1259" y="471"/>
                      <a:pt x="1199" y="364"/>
                    </a:cubicBezTo>
                    <a:cubicBezTo>
                      <a:pt x="1155" y="284"/>
                      <a:pt x="1142" y="221"/>
                      <a:pt x="1059" y="221"/>
                    </a:cubicBezTo>
                    <a:cubicBezTo>
                      <a:pt x="1027" y="221"/>
                      <a:pt x="983" y="230"/>
                      <a:pt x="922" y="253"/>
                    </a:cubicBezTo>
                    <a:cubicBezTo>
                      <a:pt x="899" y="261"/>
                      <a:pt x="875" y="265"/>
                      <a:pt x="851" y="265"/>
                    </a:cubicBezTo>
                    <a:cubicBezTo>
                      <a:pt x="643" y="265"/>
                      <a:pt x="392" y="1"/>
                      <a:pt x="28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4" name="Google Shape;6664;p74"/>
              <p:cNvSpPr/>
              <p:nvPr/>
            </p:nvSpPr>
            <p:spPr>
              <a:xfrm>
                <a:off x="5357825" y="4283850"/>
                <a:ext cx="11400" cy="28100"/>
              </a:xfrm>
              <a:custGeom>
                <a:avLst/>
                <a:gdLst/>
                <a:ahLst/>
                <a:cxnLst/>
                <a:rect l="l" t="t" r="r" b="b"/>
                <a:pathLst>
                  <a:path w="456" h="1124" extrusionOk="0">
                    <a:moveTo>
                      <a:pt x="188" y="0"/>
                    </a:moveTo>
                    <a:cubicBezTo>
                      <a:pt x="139" y="0"/>
                      <a:pt x="97" y="11"/>
                      <a:pt x="87" y="37"/>
                    </a:cubicBezTo>
                    <a:cubicBezTo>
                      <a:pt x="62" y="99"/>
                      <a:pt x="210" y="283"/>
                      <a:pt x="185" y="394"/>
                    </a:cubicBezTo>
                    <a:cubicBezTo>
                      <a:pt x="154" y="510"/>
                      <a:pt x="1" y="984"/>
                      <a:pt x="56" y="1058"/>
                    </a:cubicBezTo>
                    <a:cubicBezTo>
                      <a:pt x="92" y="1097"/>
                      <a:pt x="171" y="1124"/>
                      <a:pt x="231" y="1124"/>
                    </a:cubicBezTo>
                    <a:cubicBezTo>
                      <a:pt x="274" y="1124"/>
                      <a:pt x="308" y="1109"/>
                      <a:pt x="308" y="1076"/>
                    </a:cubicBezTo>
                    <a:cubicBezTo>
                      <a:pt x="308" y="996"/>
                      <a:pt x="333" y="461"/>
                      <a:pt x="345" y="394"/>
                    </a:cubicBezTo>
                    <a:cubicBezTo>
                      <a:pt x="357" y="332"/>
                      <a:pt x="456" y="92"/>
                      <a:pt x="382" y="43"/>
                    </a:cubicBezTo>
                    <a:cubicBezTo>
                      <a:pt x="336" y="19"/>
                      <a:pt x="255" y="0"/>
                      <a:pt x="18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5" name="Google Shape;6665;p74"/>
              <p:cNvSpPr/>
              <p:nvPr/>
            </p:nvSpPr>
            <p:spPr>
              <a:xfrm>
                <a:off x="5366900" y="4284950"/>
                <a:ext cx="8625" cy="28100"/>
              </a:xfrm>
              <a:custGeom>
                <a:avLst/>
                <a:gdLst/>
                <a:ahLst/>
                <a:cxnLst/>
                <a:rect l="l" t="t" r="r" b="b"/>
                <a:pathLst>
                  <a:path w="345" h="1124" extrusionOk="0">
                    <a:moveTo>
                      <a:pt x="174" y="0"/>
                    </a:moveTo>
                    <a:cubicBezTo>
                      <a:pt x="157" y="0"/>
                      <a:pt x="143" y="6"/>
                      <a:pt x="136" y="18"/>
                    </a:cubicBezTo>
                    <a:cubicBezTo>
                      <a:pt x="99" y="190"/>
                      <a:pt x="80" y="368"/>
                      <a:pt x="93" y="552"/>
                    </a:cubicBezTo>
                    <a:cubicBezTo>
                      <a:pt x="105" y="688"/>
                      <a:pt x="0" y="1020"/>
                      <a:pt x="25" y="1081"/>
                    </a:cubicBezTo>
                    <a:cubicBezTo>
                      <a:pt x="39" y="1110"/>
                      <a:pt x="97" y="1124"/>
                      <a:pt x="158" y="1124"/>
                    </a:cubicBezTo>
                    <a:cubicBezTo>
                      <a:pt x="228" y="1124"/>
                      <a:pt x="301" y="1105"/>
                      <a:pt x="314" y="1069"/>
                    </a:cubicBezTo>
                    <a:cubicBezTo>
                      <a:pt x="345" y="1001"/>
                      <a:pt x="277" y="805"/>
                      <a:pt x="259" y="626"/>
                    </a:cubicBezTo>
                    <a:cubicBezTo>
                      <a:pt x="246" y="448"/>
                      <a:pt x="332" y="141"/>
                      <a:pt x="308" y="79"/>
                    </a:cubicBezTo>
                    <a:cubicBezTo>
                      <a:pt x="286" y="35"/>
                      <a:pt x="219" y="0"/>
                      <a:pt x="17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6" name="Google Shape;6666;p74"/>
              <p:cNvSpPr/>
              <p:nvPr/>
            </p:nvSpPr>
            <p:spPr>
              <a:xfrm>
                <a:off x="5376125" y="4286900"/>
                <a:ext cx="7250" cy="26500"/>
              </a:xfrm>
              <a:custGeom>
                <a:avLst/>
                <a:gdLst/>
                <a:ahLst/>
                <a:cxnLst/>
                <a:rect l="l" t="t" r="r" b="b"/>
                <a:pathLst>
                  <a:path w="290" h="1060" extrusionOk="0">
                    <a:moveTo>
                      <a:pt x="83" y="0"/>
                    </a:moveTo>
                    <a:cubicBezTo>
                      <a:pt x="50" y="0"/>
                      <a:pt x="18" y="10"/>
                      <a:pt x="13" y="32"/>
                    </a:cubicBezTo>
                    <a:cubicBezTo>
                      <a:pt x="0" y="192"/>
                      <a:pt x="6" y="352"/>
                      <a:pt x="31" y="511"/>
                    </a:cubicBezTo>
                    <a:cubicBezTo>
                      <a:pt x="62" y="591"/>
                      <a:pt x="6" y="936"/>
                      <a:pt x="31" y="1009"/>
                    </a:cubicBezTo>
                    <a:cubicBezTo>
                      <a:pt x="45" y="1044"/>
                      <a:pt x="91" y="1059"/>
                      <a:pt x="138" y="1059"/>
                    </a:cubicBezTo>
                    <a:cubicBezTo>
                      <a:pt x="192" y="1059"/>
                      <a:pt x="248" y="1039"/>
                      <a:pt x="265" y="1003"/>
                    </a:cubicBezTo>
                    <a:cubicBezTo>
                      <a:pt x="289" y="929"/>
                      <a:pt x="215" y="751"/>
                      <a:pt x="154" y="585"/>
                    </a:cubicBezTo>
                    <a:cubicBezTo>
                      <a:pt x="86" y="419"/>
                      <a:pt x="166" y="81"/>
                      <a:pt x="166" y="38"/>
                    </a:cubicBezTo>
                    <a:cubicBezTo>
                      <a:pt x="166" y="14"/>
                      <a:pt x="124" y="0"/>
                      <a:pt x="8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7" name="Google Shape;6667;p74"/>
              <p:cNvSpPr/>
              <p:nvPr/>
            </p:nvSpPr>
            <p:spPr>
              <a:xfrm>
                <a:off x="5357710" y="4334400"/>
                <a:ext cx="8000" cy="10275"/>
              </a:xfrm>
              <a:custGeom>
                <a:avLst/>
                <a:gdLst/>
                <a:ahLst/>
                <a:cxnLst/>
                <a:rect l="l" t="t" r="r" b="b"/>
                <a:pathLst>
                  <a:path w="320" h="411" extrusionOk="0">
                    <a:moveTo>
                      <a:pt x="65" y="0"/>
                    </a:moveTo>
                    <a:cubicBezTo>
                      <a:pt x="29" y="0"/>
                      <a:pt x="0" y="114"/>
                      <a:pt x="12" y="210"/>
                    </a:cubicBezTo>
                    <a:cubicBezTo>
                      <a:pt x="28" y="299"/>
                      <a:pt x="125" y="410"/>
                      <a:pt x="202" y="410"/>
                    </a:cubicBezTo>
                    <a:cubicBezTo>
                      <a:pt x="215" y="410"/>
                      <a:pt x="228" y="407"/>
                      <a:pt x="240" y="400"/>
                    </a:cubicBezTo>
                    <a:cubicBezTo>
                      <a:pt x="320" y="345"/>
                      <a:pt x="307" y="179"/>
                      <a:pt x="277" y="74"/>
                    </a:cubicBezTo>
                    <a:cubicBezTo>
                      <a:pt x="264" y="31"/>
                      <a:pt x="105" y="7"/>
                      <a:pt x="68" y="1"/>
                    </a:cubicBezTo>
                    <a:cubicBezTo>
                      <a:pt x="67" y="0"/>
                      <a:pt x="66" y="0"/>
                      <a:pt x="6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8" name="Google Shape;6668;p74"/>
              <p:cNvSpPr/>
              <p:nvPr/>
            </p:nvSpPr>
            <p:spPr>
              <a:xfrm>
                <a:off x="5367685" y="4337525"/>
                <a:ext cx="8475" cy="12675"/>
              </a:xfrm>
              <a:custGeom>
                <a:avLst/>
                <a:gdLst/>
                <a:ahLst/>
                <a:cxnLst/>
                <a:rect l="l" t="t" r="r" b="b"/>
                <a:pathLst>
                  <a:path w="339" h="507" extrusionOk="0">
                    <a:moveTo>
                      <a:pt x="152" y="0"/>
                    </a:moveTo>
                    <a:cubicBezTo>
                      <a:pt x="113" y="0"/>
                      <a:pt x="74" y="15"/>
                      <a:pt x="44" y="48"/>
                    </a:cubicBezTo>
                    <a:cubicBezTo>
                      <a:pt x="7" y="164"/>
                      <a:pt x="1" y="287"/>
                      <a:pt x="25" y="404"/>
                    </a:cubicBezTo>
                    <a:cubicBezTo>
                      <a:pt x="54" y="466"/>
                      <a:pt x="116" y="506"/>
                      <a:pt x="180" y="506"/>
                    </a:cubicBezTo>
                    <a:cubicBezTo>
                      <a:pt x="198" y="506"/>
                      <a:pt x="217" y="503"/>
                      <a:pt x="234" y="496"/>
                    </a:cubicBezTo>
                    <a:cubicBezTo>
                      <a:pt x="339" y="472"/>
                      <a:pt x="332" y="220"/>
                      <a:pt x="302" y="109"/>
                    </a:cubicBezTo>
                    <a:cubicBezTo>
                      <a:pt x="279" y="40"/>
                      <a:pt x="216" y="0"/>
                      <a:pt x="15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9" name="Google Shape;6669;p74"/>
              <p:cNvSpPr/>
              <p:nvPr/>
            </p:nvSpPr>
            <p:spPr>
              <a:xfrm>
                <a:off x="5378435" y="4338725"/>
                <a:ext cx="7250" cy="13625"/>
              </a:xfrm>
              <a:custGeom>
                <a:avLst/>
                <a:gdLst/>
                <a:ahLst/>
                <a:cxnLst/>
                <a:rect l="l" t="t" r="r" b="b"/>
                <a:pathLst>
                  <a:path w="290" h="545" extrusionOk="0">
                    <a:moveTo>
                      <a:pt x="160" y="1"/>
                    </a:moveTo>
                    <a:cubicBezTo>
                      <a:pt x="126" y="1"/>
                      <a:pt x="91" y="16"/>
                      <a:pt x="68" y="49"/>
                    </a:cubicBezTo>
                    <a:cubicBezTo>
                      <a:pt x="19" y="178"/>
                      <a:pt x="1" y="313"/>
                      <a:pt x="13" y="455"/>
                    </a:cubicBezTo>
                    <a:cubicBezTo>
                      <a:pt x="24" y="524"/>
                      <a:pt x="56" y="545"/>
                      <a:pt x="97" y="545"/>
                    </a:cubicBezTo>
                    <a:cubicBezTo>
                      <a:pt x="129" y="545"/>
                      <a:pt x="166" y="533"/>
                      <a:pt x="204" y="522"/>
                    </a:cubicBezTo>
                    <a:cubicBezTo>
                      <a:pt x="290" y="498"/>
                      <a:pt x="290" y="172"/>
                      <a:pt x="271" y="86"/>
                    </a:cubicBezTo>
                    <a:cubicBezTo>
                      <a:pt x="257" y="32"/>
                      <a:pt x="208" y="1"/>
                      <a:pt x="16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0" name="Google Shape;6670;p74"/>
              <p:cNvSpPr/>
              <p:nvPr/>
            </p:nvSpPr>
            <p:spPr>
              <a:xfrm>
                <a:off x="5387810" y="4337425"/>
                <a:ext cx="7250" cy="12650"/>
              </a:xfrm>
              <a:custGeom>
                <a:avLst/>
                <a:gdLst/>
                <a:ahLst/>
                <a:cxnLst/>
                <a:rect l="l" t="t" r="r" b="b"/>
                <a:pathLst>
                  <a:path w="290" h="506" extrusionOk="0">
                    <a:moveTo>
                      <a:pt x="141" y="1"/>
                    </a:moveTo>
                    <a:cubicBezTo>
                      <a:pt x="113" y="1"/>
                      <a:pt x="84" y="11"/>
                      <a:pt x="62" y="33"/>
                    </a:cubicBezTo>
                    <a:cubicBezTo>
                      <a:pt x="1" y="89"/>
                      <a:pt x="25" y="427"/>
                      <a:pt x="62" y="470"/>
                    </a:cubicBezTo>
                    <a:cubicBezTo>
                      <a:pt x="83" y="493"/>
                      <a:pt x="107" y="505"/>
                      <a:pt x="134" y="505"/>
                    </a:cubicBezTo>
                    <a:cubicBezTo>
                      <a:pt x="163" y="505"/>
                      <a:pt x="196" y="490"/>
                      <a:pt x="228" y="457"/>
                    </a:cubicBezTo>
                    <a:cubicBezTo>
                      <a:pt x="290" y="396"/>
                      <a:pt x="265" y="125"/>
                      <a:pt x="247" y="64"/>
                    </a:cubicBezTo>
                    <a:cubicBezTo>
                      <a:pt x="225" y="24"/>
                      <a:pt x="183" y="1"/>
                      <a:pt x="1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1" name="Google Shape;6671;p74"/>
              <p:cNvSpPr/>
              <p:nvPr/>
            </p:nvSpPr>
            <p:spPr>
              <a:xfrm>
                <a:off x="5394935" y="4334100"/>
                <a:ext cx="6400" cy="9100"/>
              </a:xfrm>
              <a:custGeom>
                <a:avLst/>
                <a:gdLst/>
                <a:ahLst/>
                <a:cxnLst/>
                <a:rect l="l" t="t" r="r" b="b"/>
                <a:pathLst>
                  <a:path w="256" h="364" extrusionOk="0">
                    <a:moveTo>
                      <a:pt x="164" y="0"/>
                    </a:moveTo>
                    <a:cubicBezTo>
                      <a:pt x="155" y="0"/>
                      <a:pt x="147" y="4"/>
                      <a:pt x="140" y="13"/>
                    </a:cubicBezTo>
                    <a:cubicBezTo>
                      <a:pt x="1" y="164"/>
                      <a:pt x="94" y="363"/>
                      <a:pt x="161" y="363"/>
                    </a:cubicBezTo>
                    <a:cubicBezTo>
                      <a:pt x="162" y="363"/>
                      <a:pt x="163" y="363"/>
                      <a:pt x="164" y="363"/>
                    </a:cubicBezTo>
                    <a:cubicBezTo>
                      <a:pt x="226" y="351"/>
                      <a:pt x="238" y="258"/>
                      <a:pt x="251" y="166"/>
                    </a:cubicBezTo>
                    <a:cubicBezTo>
                      <a:pt x="256" y="90"/>
                      <a:pt x="206" y="0"/>
                      <a:pt x="16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2" name="Google Shape;6672;p74"/>
              <p:cNvSpPr/>
              <p:nvPr/>
            </p:nvSpPr>
            <p:spPr>
              <a:xfrm>
                <a:off x="5381200" y="4289900"/>
                <a:ext cx="8300" cy="22800"/>
              </a:xfrm>
              <a:custGeom>
                <a:avLst/>
                <a:gdLst/>
                <a:ahLst/>
                <a:cxnLst/>
                <a:rect l="l" t="t" r="r" b="b"/>
                <a:pathLst>
                  <a:path w="332" h="912" extrusionOk="0">
                    <a:moveTo>
                      <a:pt x="53" y="1"/>
                    </a:moveTo>
                    <a:cubicBezTo>
                      <a:pt x="43" y="1"/>
                      <a:pt x="35" y="5"/>
                      <a:pt x="31" y="16"/>
                    </a:cubicBezTo>
                    <a:cubicBezTo>
                      <a:pt x="0" y="127"/>
                      <a:pt x="0" y="250"/>
                      <a:pt x="31" y="361"/>
                    </a:cubicBezTo>
                    <a:cubicBezTo>
                      <a:pt x="62" y="447"/>
                      <a:pt x="135" y="871"/>
                      <a:pt x="184" y="895"/>
                    </a:cubicBezTo>
                    <a:cubicBezTo>
                      <a:pt x="207" y="907"/>
                      <a:pt x="230" y="912"/>
                      <a:pt x="249" y="912"/>
                    </a:cubicBezTo>
                    <a:cubicBezTo>
                      <a:pt x="281" y="912"/>
                      <a:pt x="306" y="899"/>
                      <a:pt x="314" y="883"/>
                    </a:cubicBezTo>
                    <a:cubicBezTo>
                      <a:pt x="332" y="852"/>
                      <a:pt x="234" y="625"/>
                      <a:pt x="197" y="527"/>
                    </a:cubicBezTo>
                    <a:cubicBezTo>
                      <a:pt x="166" y="379"/>
                      <a:pt x="148" y="232"/>
                      <a:pt x="148" y="84"/>
                    </a:cubicBezTo>
                    <a:cubicBezTo>
                      <a:pt x="148" y="55"/>
                      <a:pt x="88" y="1"/>
                      <a:pt x="5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3" name="Google Shape;6673;p74"/>
              <p:cNvSpPr/>
              <p:nvPr/>
            </p:nvSpPr>
            <p:spPr>
              <a:xfrm>
                <a:off x="5386885" y="4293900"/>
                <a:ext cx="9500" cy="17075"/>
              </a:xfrm>
              <a:custGeom>
                <a:avLst/>
                <a:gdLst/>
                <a:ahLst/>
                <a:cxnLst/>
                <a:rect l="l" t="t" r="r" b="b"/>
                <a:pathLst>
                  <a:path w="380" h="683" extrusionOk="0">
                    <a:moveTo>
                      <a:pt x="42" y="0"/>
                    </a:moveTo>
                    <a:cubicBezTo>
                      <a:pt x="22" y="0"/>
                      <a:pt x="11" y="34"/>
                      <a:pt x="7" y="65"/>
                    </a:cubicBezTo>
                    <a:cubicBezTo>
                      <a:pt x="1" y="121"/>
                      <a:pt x="198" y="619"/>
                      <a:pt x="216" y="668"/>
                    </a:cubicBezTo>
                    <a:cubicBezTo>
                      <a:pt x="220" y="678"/>
                      <a:pt x="233" y="683"/>
                      <a:pt x="248" y="683"/>
                    </a:cubicBezTo>
                    <a:cubicBezTo>
                      <a:pt x="297" y="683"/>
                      <a:pt x="379" y="640"/>
                      <a:pt x="370" y="612"/>
                    </a:cubicBezTo>
                    <a:cubicBezTo>
                      <a:pt x="351" y="569"/>
                      <a:pt x="155" y="201"/>
                      <a:pt x="99" y="72"/>
                    </a:cubicBezTo>
                    <a:cubicBezTo>
                      <a:pt x="76" y="19"/>
                      <a:pt x="56" y="0"/>
                      <a:pt x="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4" name="Google Shape;6674;p74"/>
              <p:cNvSpPr/>
              <p:nvPr/>
            </p:nvSpPr>
            <p:spPr>
              <a:xfrm>
                <a:off x="5356935" y="4313150"/>
                <a:ext cx="9250" cy="20275"/>
              </a:xfrm>
              <a:custGeom>
                <a:avLst/>
                <a:gdLst/>
                <a:ahLst/>
                <a:cxnLst/>
                <a:rect l="l" t="t" r="r" b="b"/>
                <a:pathLst>
                  <a:path w="370" h="811" extrusionOk="0">
                    <a:moveTo>
                      <a:pt x="211" y="0"/>
                    </a:moveTo>
                    <a:cubicBezTo>
                      <a:pt x="172" y="0"/>
                      <a:pt x="134" y="11"/>
                      <a:pt x="117" y="33"/>
                    </a:cubicBezTo>
                    <a:cubicBezTo>
                      <a:pt x="74" y="82"/>
                      <a:pt x="123" y="365"/>
                      <a:pt x="111" y="476"/>
                    </a:cubicBezTo>
                    <a:cubicBezTo>
                      <a:pt x="92" y="586"/>
                      <a:pt x="0" y="642"/>
                      <a:pt x="80" y="728"/>
                    </a:cubicBezTo>
                    <a:cubicBezTo>
                      <a:pt x="124" y="779"/>
                      <a:pt x="213" y="811"/>
                      <a:pt x="278" y="811"/>
                    </a:cubicBezTo>
                    <a:cubicBezTo>
                      <a:pt x="321" y="811"/>
                      <a:pt x="354" y="797"/>
                      <a:pt x="357" y="764"/>
                    </a:cubicBezTo>
                    <a:cubicBezTo>
                      <a:pt x="369" y="685"/>
                      <a:pt x="289" y="469"/>
                      <a:pt x="320" y="365"/>
                    </a:cubicBezTo>
                    <a:cubicBezTo>
                      <a:pt x="351" y="267"/>
                      <a:pt x="357" y="162"/>
                      <a:pt x="351" y="64"/>
                    </a:cubicBezTo>
                    <a:cubicBezTo>
                      <a:pt x="336" y="23"/>
                      <a:pt x="271" y="0"/>
                      <a:pt x="21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5" name="Google Shape;6675;p74"/>
              <p:cNvSpPr/>
              <p:nvPr/>
            </p:nvSpPr>
            <p:spPr>
              <a:xfrm>
                <a:off x="5368610" y="4314775"/>
                <a:ext cx="7400" cy="20900"/>
              </a:xfrm>
              <a:custGeom>
                <a:avLst/>
                <a:gdLst/>
                <a:ahLst/>
                <a:cxnLst/>
                <a:rect l="l" t="t" r="r" b="b"/>
                <a:pathLst>
                  <a:path w="296" h="836" extrusionOk="0">
                    <a:moveTo>
                      <a:pt x="112" y="0"/>
                    </a:moveTo>
                    <a:cubicBezTo>
                      <a:pt x="76" y="0"/>
                      <a:pt x="43" y="11"/>
                      <a:pt x="31" y="36"/>
                    </a:cubicBezTo>
                    <a:cubicBezTo>
                      <a:pt x="0" y="91"/>
                      <a:pt x="37" y="349"/>
                      <a:pt x="50" y="466"/>
                    </a:cubicBezTo>
                    <a:cubicBezTo>
                      <a:pt x="68" y="583"/>
                      <a:pt x="0" y="675"/>
                      <a:pt x="19" y="761"/>
                    </a:cubicBezTo>
                    <a:cubicBezTo>
                      <a:pt x="33" y="810"/>
                      <a:pt x="91" y="835"/>
                      <a:pt x="146" y="835"/>
                    </a:cubicBezTo>
                    <a:cubicBezTo>
                      <a:pt x="188" y="835"/>
                      <a:pt x="228" y="821"/>
                      <a:pt x="246" y="792"/>
                    </a:cubicBezTo>
                    <a:cubicBezTo>
                      <a:pt x="295" y="724"/>
                      <a:pt x="222" y="626"/>
                      <a:pt x="197" y="503"/>
                    </a:cubicBezTo>
                    <a:cubicBezTo>
                      <a:pt x="179" y="380"/>
                      <a:pt x="252" y="140"/>
                      <a:pt x="240" y="66"/>
                    </a:cubicBezTo>
                    <a:cubicBezTo>
                      <a:pt x="229" y="26"/>
                      <a:pt x="166" y="0"/>
                      <a:pt x="11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6" name="Google Shape;6676;p74"/>
              <p:cNvSpPr/>
              <p:nvPr/>
            </p:nvSpPr>
            <p:spPr>
              <a:xfrm>
                <a:off x="5378135" y="4316575"/>
                <a:ext cx="6175" cy="19075"/>
              </a:xfrm>
              <a:custGeom>
                <a:avLst/>
                <a:gdLst/>
                <a:ahLst/>
                <a:cxnLst/>
                <a:rect l="l" t="t" r="r" b="b"/>
                <a:pathLst>
                  <a:path w="247" h="763" extrusionOk="0">
                    <a:moveTo>
                      <a:pt x="117" y="1"/>
                    </a:moveTo>
                    <a:cubicBezTo>
                      <a:pt x="62" y="7"/>
                      <a:pt x="25" y="44"/>
                      <a:pt x="19" y="99"/>
                    </a:cubicBezTo>
                    <a:cubicBezTo>
                      <a:pt x="1" y="203"/>
                      <a:pt x="80" y="302"/>
                      <a:pt x="80" y="412"/>
                    </a:cubicBezTo>
                    <a:cubicBezTo>
                      <a:pt x="74" y="462"/>
                      <a:pt x="68" y="511"/>
                      <a:pt x="50" y="554"/>
                    </a:cubicBezTo>
                    <a:cubicBezTo>
                      <a:pt x="37" y="603"/>
                      <a:pt x="44" y="652"/>
                      <a:pt x="62" y="701"/>
                    </a:cubicBezTo>
                    <a:cubicBezTo>
                      <a:pt x="76" y="739"/>
                      <a:pt x="109" y="763"/>
                      <a:pt x="146" y="763"/>
                    </a:cubicBezTo>
                    <a:cubicBezTo>
                      <a:pt x="157" y="763"/>
                      <a:pt x="168" y="761"/>
                      <a:pt x="179" y="757"/>
                    </a:cubicBezTo>
                    <a:cubicBezTo>
                      <a:pt x="222" y="732"/>
                      <a:pt x="246" y="683"/>
                      <a:pt x="234" y="634"/>
                    </a:cubicBezTo>
                    <a:cubicBezTo>
                      <a:pt x="228" y="584"/>
                      <a:pt x="203" y="541"/>
                      <a:pt x="191" y="492"/>
                    </a:cubicBezTo>
                    <a:cubicBezTo>
                      <a:pt x="166" y="388"/>
                      <a:pt x="210" y="277"/>
                      <a:pt x="216" y="166"/>
                    </a:cubicBezTo>
                    <a:cubicBezTo>
                      <a:pt x="222" y="130"/>
                      <a:pt x="216" y="93"/>
                      <a:pt x="203" y="62"/>
                    </a:cubicBezTo>
                    <a:cubicBezTo>
                      <a:pt x="185" y="25"/>
                      <a:pt x="154" y="1"/>
                      <a:pt x="11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7" name="Google Shape;6677;p74"/>
              <p:cNvSpPr/>
              <p:nvPr/>
            </p:nvSpPr>
            <p:spPr>
              <a:xfrm>
                <a:off x="5387060" y="4316300"/>
                <a:ext cx="5850" cy="18300"/>
              </a:xfrm>
              <a:custGeom>
                <a:avLst/>
                <a:gdLst/>
                <a:ahLst/>
                <a:cxnLst/>
                <a:rect l="l" t="t" r="r" b="b"/>
                <a:pathLst>
                  <a:path w="234" h="732" extrusionOk="0">
                    <a:moveTo>
                      <a:pt x="115" y="0"/>
                    </a:moveTo>
                    <a:cubicBezTo>
                      <a:pt x="70" y="0"/>
                      <a:pt x="27" y="30"/>
                      <a:pt x="12" y="79"/>
                    </a:cubicBezTo>
                    <a:cubicBezTo>
                      <a:pt x="0" y="134"/>
                      <a:pt x="0" y="196"/>
                      <a:pt x="25" y="245"/>
                    </a:cubicBezTo>
                    <a:cubicBezTo>
                      <a:pt x="43" y="294"/>
                      <a:pt x="55" y="343"/>
                      <a:pt x="62" y="399"/>
                    </a:cubicBezTo>
                    <a:cubicBezTo>
                      <a:pt x="55" y="442"/>
                      <a:pt x="49" y="485"/>
                      <a:pt x="43" y="528"/>
                    </a:cubicBezTo>
                    <a:cubicBezTo>
                      <a:pt x="25" y="571"/>
                      <a:pt x="25" y="620"/>
                      <a:pt x="43" y="663"/>
                    </a:cubicBezTo>
                    <a:cubicBezTo>
                      <a:pt x="54" y="702"/>
                      <a:pt x="91" y="731"/>
                      <a:pt x="130" y="731"/>
                    </a:cubicBezTo>
                    <a:cubicBezTo>
                      <a:pt x="134" y="731"/>
                      <a:pt x="138" y="731"/>
                      <a:pt x="141" y="731"/>
                    </a:cubicBezTo>
                    <a:cubicBezTo>
                      <a:pt x="203" y="725"/>
                      <a:pt x="234" y="657"/>
                      <a:pt x="227" y="595"/>
                    </a:cubicBezTo>
                    <a:cubicBezTo>
                      <a:pt x="221" y="540"/>
                      <a:pt x="191" y="485"/>
                      <a:pt x="178" y="423"/>
                    </a:cubicBezTo>
                    <a:cubicBezTo>
                      <a:pt x="166" y="331"/>
                      <a:pt x="203" y="233"/>
                      <a:pt x="203" y="134"/>
                    </a:cubicBezTo>
                    <a:cubicBezTo>
                      <a:pt x="215" y="85"/>
                      <a:pt x="191" y="36"/>
                      <a:pt x="148" y="5"/>
                    </a:cubicBezTo>
                    <a:cubicBezTo>
                      <a:pt x="137" y="2"/>
                      <a:pt x="126" y="0"/>
                      <a:pt x="11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8" name="Google Shape;6678;p74"/>
              <p:cNvSpPr/>
              <p:nvPr/>
            </p:nvSpPr>
            <p:spPr>
              <a:xfrm>
                <a:off x="5393810" y="4315500"/>
                <a:ext cx="6625" cy="16125"/>
              </a:xfrm>
              <a:custGeom>
                <a:avLst/>
                <a:gdLst/>
                <a:ahLst/>
                <a:cxnLst/>
                <a:rect l="l" t="t" r="r" b="b"/>
                <a:pathLst>
                  <a:path w="265" h="645" extrusionOk="0">
                    <a:moveTo>
                      <a:pt x="74" y="0"/>
                    </a:moveTo>
                    <a:cubicBezTo>
                      <a:pt x="31" y="7"/>
                      <a:pt x="1" y="56"/>
                      <a:pt x="19" y="93"/>
                    </a:cubicBezTo>
                    <a:cubicBezTo>
                      <a:pt x="56" y="209"/>
                      <a:pt x="74" y="332"/>
                      <a:pt x="74" y="455"/>
                    </a:cubicBezTo>
                    <a:cubicBezTo>
                      <a:pt x="74" y="492"/>
                      <a:pt x="74" y="529"/>
                      <a:pt x="87" y="560"/>
                    </a:cubicBezTo>
                    <a:cubicBezTo>
                      <a:pt x="93" y="597"/>
                      <a:pt x="117" y="621"/>
                      <a:pt x="154" y="640"/>
                    </a:cubicBezTo>
                    <a:cubicBezTo>
                      <a:pt x="162" y="643"/>
                      <a:pt x="170" y="644"/>
                      <a:pt x="179" y="644"/>
                    </a:cubicBezTo>
                    <a:cubicBezTo>
                      <a:pt x="203" y="644"/>
                      <a:pt x="228" y="632"/>
                      <a:pt x="246" y="609"/>
                    </a:cubicBezTo>
                    <a:cubicBezTo>
                      <a:pt x="265" y="566"/>
                      <a:pt x="234" y="517"/>
                      <a:pt x="209" y="474"/>
                    </a:cubicBezTo>
                    <a:cubicBezTo>
                      <a:pt x="185" y="425"/>
                      <a:pt x="173" y="369"/>
                      <a:pt x="173" y="308"/>
                    </a:cubicBezTo>
                    <a:cubicBezTo>
                      <a:pt x="179" y="265"/>
                      <a:pt x="185" y="228"/>
                      <a:pt x="191" y="185"/>
                    </a:cubicBezTo>
                    <a:cubicBezTo>
                      <a:pt x="197" y="142"/>
                      <a:pt x="191" y="99"/>
                      <a:pt x="173" y="62"/>
                    </a:cubicBezTo>
                    <a:cubicBezTo>
                      <a:pt x="154" y="25"/>
                      <a:pt x="117" y="0"/>
                      <a:pt x="7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9" name="Google Shape;6679;p74"/>
              <p:cNvSpPr/>
              <p:nvPr/>
            </p:nvSpPr>
            <p:spPr>
              <a:xfrm>
                <a:off x="5367500" y="4017250"/>
                <a:ext cx="47375" cy="32750"/>
              </a:xfrm>
              <a:custGeom>
                <a:avLst/>
                <a:gdLst/>
                <a:ahLst/>
                <a:cxnLst/>
                <a:rect l="l" t="t" r="r" b="b"/>
                <a:pathLst>
                  <a:path w="1895" h="1310" extrusionOk="0">
                    <a:moveTo>
                      <a:pt x="1358" y="0"/>
                    </a:moveTo>
                    <a:cubicBezTo>
                      <a:pt x="1225" y="0"/>
                      <a:pt x="1087" y="36"/>
                      <a:pt x="954" y="61"/>
                    </a:cubicBezTo>
                    <a:cubicBezTo>
                      <a:pt x="782" y="80"/>
                      <a:pt x="616" y="117"/>
                      <a:pt x="450" y="153"/>
                    </a:cubicBezTo>
                    <a:cubicBezTo>
                      <a:pt x="290" y="203"/>
                      <a:pt x="130" y="295"/>
                      <a:pt x="62" y="424"/>
                    </a:cubicBezTo>
                    <a:cubicBezTo>
                      <a:pt x="13" y="516"/>
                      <a:pt x="1" y="627"/>
                      <a:pt x="32" y="731"/>
                    </a:cubicBezTo>
                    <a:cubicBezTo>
                      <a:pt x="99" y="989"/>
                      <a:pt x="339" y="1204"/>
                      <a:pt x="646" y="1284"/>
                    </a:cubicBezTo>
                    <a:cubicBezTo>
                      <a:pt x="726" y="1301"/>
                      <a:pt x="806" y="1310"/>
                      <a:pt x="886" y="1310"/>
                    </a:cubicBezTo>
                    <a:cubicBezTo>
                      <a:pt x="1123" y="1310"/>
                      <a:pt x="1357" y="1236"/>
                      <a:pt x="1550" y="1094"/>
                    </a:cubicBezTo>
                    <a:cubicBezTo>
                      <a:pt x="1784" y="928"/>
                      <a:pt x="1894" y="639"/>
                      <a:pt x="1833" y="356"/>
                    </a:cubicBezTo>
                    <a:cubicBezTo>
                      <a:pt x="1796" y="209"/>
                      <a:pt x="1685" y="86"/>
                      <a:pt x="1544" y="30"/>
                    </a:cubicBezTo>
                    <a:cubicBezTo>
                      <a:pt x="1484" y="8"/>
                      <a:pt x="1422" y="0"/>
                      <a:pt x="135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0" name="Google Shape;6680;p74"/>
              <p:cNvSpPr/>
              <p:nvPr/>
            </p:nvSpPr>
            <p:spPr>
              <a:xfrm>
                <a:off x="5428525" y="3277175"/>
                <a:ext cx="57025" cy="177000"/>
              </a:xfrm>
              <a:custGeom>
                <a:avLst/>
                <a:gdLst/>
                <a:ahLst/>
                <a:cxnLst/>
                <a:rect l="l" t="t" r="r" b="b"/>
                <a:pathLst>
                  <a:path w="2281" h="7080" extrusionOk="0">
                    <a:moveTo>
                      <a:pt x="926" y="1"/>
                    </a:moveTo>
                    <a:cubicBezTo>
                      <a:pt x="622" y="1"/>
                      <a:pt x="296" y="101"/>
                      <a:pt x="197" y="277"/>
                    </a:cubicBezTo>
                    <a:cubicBezTo>
                      <a:pt x="0" y="621"/>
                      <a:pt x="301" y="1199"/>
                      <a:pt x="424" y="1395"/>
                    </a:cubicBezTo>
                    <a:cubicBezTo>
                      <a:pt x="603" y="1660"/>
                      <a:pt x="1094" y="4733"/>
                      <a:pt x="1088" y="5249"/>
                    </a:cubicBezTo>
                    <a:cubicBezTo>
                      <a:pt x="1082" y="5766"/>
                      <a:pt x="830" y="6589"/>
                      <a:pt x="965" y="6897"/>
                    </a:cubicBezTo>
                    <a:cubicBezTo>
                      <a:pt x="1020" y="7026"/>
                      <a:pt x="1245" y="7079"/>
                      <a:pt x="1492" y="7079"/>
                    </a:cubicBezTo>
                    <a:cubicBezTo>
                      <a:pt x="1832" y="7079"/>
                      <a:pt x="2213" y="6978"/>
                      <a:pt x="2238" y="6835"/>
                    </a:cubicBezTo>
                    <a:cubicBezTo>
                      <a:pt x="2281" y="6583"/>
                      <a:pt x="1980" y="6319"/>
                      <a:pt x="1887" y="5919"/>
                    </a:cubicBezTo>
                    <a:cubicBezTo>
                      <a:pt x="1801" y="5514"/>
                      <a:pt x="1445" y="4100"/>
                      <a:pt x="1420" y="3135"/>
                    </a:cubicBezTo>
                    <a:cubicBezTo>
                      <a:pt x="1402" y="2176"/>
                      <a:pt x="1537" y="762"/>
                      <a:pt x="1518" y="320"/>
                    </a:cubicBezTo>
                    <a:cubicBezTo>
                      <a:pt x="1506" y="99"/>
                      <a:pt x="1227" y="1"/>
                      <a:pt x="9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1" name="Google Shape;6681;p74"/>
              <p:cNvSpPr/>
              <p:nvPr/>
            </p:nvSpPr>
            <p:spPr>
              <a:xfrm>
                <a:off x="5451425" y="3459325"/>
                <a:ext cx="59325" cy="189300"/>
              </a:xfrm>
              <a:custGeom>
                <a:avLst/>
                <a:gdLst/>
                <a:ahLst/>
                <a:cxnLst/>
                <a:rect l="l" t="t" r="r" b="b"/>
                <a:pathLst>
                  <a:path w="2373" h="7572" extrusionOk="0">
                    <a:moveTo>
                      <a:pt x="946" y="749"/>
                    </a:moveTo>
                    <a:cubicBezTo>
                      <a:pt x="1014" y="749"/>
                      <a:pt x="1076" y="781"/>
                      <a:pt x="1107" y="859"/>
                    </a:cubicBezTo>
                    <a:cubicBezTo>
                      <a:pt x="1383" y="1578"/>
                      <a:pt x="1531" y="4682"/>
                      <a:pt x="1531" y="4682"/>
                    </a:cubicBezTo>
                    <a:cubicBezTo>
                      <a:pt x="1451" y="3791"/>
                      <a:pt x="670" y="1203"/>
                      <a:pt x="658" y="1006"/>
                    </a:cubicBezTo>
                    <a:cubicBezTo>
                      <a:pt x="650" y="875"/>
                      <a:pt x="811" y="749"/>
                      <a:pt x="946" y="749"/>
                    </a:cubicBezTo>
                    <a:close/>
                    <a:moveTo>
                      <a:pt x="1138" y="0"/>
                    </a:moveTo>
                    <a:cubicBezTo>
                      <a:pt x="888" y="0"/>
                      <a:pt x="549" y="91"/>
                      <a:pt x="301" y="299"/>
                    </a:cubicBezTo>
                    <a:cubicBezTo>
                      <a:pt x="0" y="551"/>
                      <a:pt x="504" y="2076"/>
                      <a:pt x="793" y="3588"/>
                    </a:cubicBezTo>
                    <a:cubicBezTo>
                      <a:pt x="1082" y="5100"/>
                      <a:pt x="1494" y="7153"/>
                      <a:pt x="1611" y="7362"/>
                    </a:cubicBezTo>
                    <a:cubicBezTo>
                      <a:pt x="1684" y="7487"/>
                      <a:pt x="1893" y="7572"/>
                      <a:pt x="2065" y="7572"/>
                    </a:cubicBezTo>
                    <a:cubicBezTo>
                      <a:pt x="2180" y="7572"/>
                      <a:pt x="2278" y="7533"/>
                      <a:pt x="2305" y="7442"/>
                    </a:cubicBezTo>
                    <a:cubicBezTo>
                      <a:pt x="2373" y="7220"/>
                      <a:pt x="1789" y="889"/>
                      <a:pt x="1469" y="121"/>
                    </a:cubicBezTo>
                    <a:cubicBezTo>
                      <a:pt x="1439" y="43"/>
                      <a:pt x="1309" y="0"/>
                      <a:pt x="11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2" name="Google Shape;6682;p74"/>
              <p:cNvSpPr/>
              <p:nvPr/>
            </p:nvSpPr>
            <p:spPr>
              <a:xfrm>
                <a:off x="5483375" y="3652625"/>
                <a:ext cx="16475" cy="38000"/>
              </a:xfrm>
              <a:custGeom>
                <a:avLst/>
                <a:gdLst/>
                <a:ahLst/>
                <a:cxnLst/>
                <a:rect l="l" t="t" r="r" b="b"/>
                <a:pathLst>
                  <a:path w="659" h="1520" extrusionOk="0">
                    <a:moveTo>
                      <a:pt x="440" y="0"/>
                    </a:moveTo>
                    <a:cubicBezTo>
                      <a:pt x="427" y="0"/>
                      <a:pt x="414" y="2"/>
                      <a:pt x="400" y="5"/>
                    </a:cubicBezTo>
                    <a:cubicBezTo>
                      <a:pt x="308" y="29"/>
                      <a:pt x="271" y="140"/>
                      <a:pt x="240" y="232"/>
                    </a:cubicBezTo>
                    <a:cubicBezTo>
                      <a:pt x="191" y="398"/>
                      <a:pt x="136" y="564"/>
                      <a:pt x="87" y="736"/>
                    </a:cubicBezTo>
                    <a:cubicBezTo>
                      <a:pt x="44" y="853"/>
                      <a:pt x="19" y="982"/>
                      <a:pt x="7" y="1111"/>
                    </a:cubicBezTo>
                    <a:cubicBezTo>
                      <a:pt x="1" y="1234"/>
                      <a:pt x="50" y="1363"/>
                      <a:pt x="142" y="1449"/>
                    </a:cubicBezTo>
                    <a:cubicBezTo>
                      <a:pt x="189" y="1496"/>
                      <a:pt x="250" y="1519"/>
                      <a:pt x="312" y="1519"/>
                    </a:cubicBezTo>
                    <a:cubicBezTo>
                      <a:pt x="372" y="1519"/>
                      <a:pt x="432" y="1498"/>
                      <a:pt x="480" y="1455"/>
                    </a:cubicBezTo>
                    <a:cubicBezTo>
                      <a:pt x="535" y="1394"/>
                      <a:pt x="560" y="1314"/>
                      <a:pt x="560" y="1228"/>
                    </a:cubicBezTo>
                    <a:cubicBezTo>
                      <a:pt x="560" y="1142"/>
                      <a:pt x="548" y="1056"/>
                      <a:pt x="548" y="970"/>
                    </a:cubicBezTo>
                    <a:cubicBezTo>
                      <a:pt x="548" y="767"/>
                      <a:pt x="621" y="570"/>
                      <a:pt x="646" y="367"/>
                    </a:cubicBezTo>
                    <a:cubicBezTo>
                      <a:pt x="658" y="275"/>
                      <a:pt x="646" y="189"/>
                      <a:pt x="609" y="109"/>
                    </a:cubicBezTo>
                    <a:cubicBezTo>
                      <a:pt x="578" y="42"/>
                      <a:pt x="512" y="0"/>
                      <a:pt x="4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3" name="Google Shape;6683;p74"/>
              <p:cNvSpPr/>
              <p:nvPr/>
            </p:nvSpPr>
            <p:spPr>
              <a:xfrm>
                <a:off x="5484600" y="3692475"/>
                <a:ext cx="9875" cy="15900"/>
              </a:xfrm>
              <a:custGeom>
                <a:avLst/>
                <a:gdLst/>
                <a:ahLst/>
                <a:cxnLst/>
                <a:rect l="l" t="t" r="r" b="b"/>
                <a:pathLst>
                  <a:path w="395" h="636" extrusionOk="0">
                    <a:moveTo>
                      <a:pt x="186" y="0"/>
                    </a:moveTo>
                    <a:cubicBezTo>
                      <a:pt x="150" y="0"/>
                      <a:pt x="112" y="14"/>
                      <a:pt x="87" y="40"/>
                    </a:cubicBezTo>
                    <a:cubicBezTo>
                      <a:pt x="56" y="70"/>
                      <a:pt x="38" y="113"/>
                      <a:pt x="32" y="156"/>
                    </a:cubicBezTo>
                    <a:cubicBezTo>
                      <a:pt x="1" y="322"/>
                      <a:pt x="38" y="501"/>
                      <a:pt x="142" y="636"/>
                    </a:cubicBezTo>
                    <a:cubicBezTo>
                      <a:pt x="314" y="587"/>
                      <a:pt x="394" y="267"/>
                      <a:pt x="376" y="83"/>
                    </a:cubicBezTo>
                    <a:cubicBezTo>
                      <a:pt x="333" y="46"/>
                      <a:pt x="284" y="21"/>
                      <a:pt x="234" y="9"/>
                    </a:cubicBezTo>
                    <a:cubicBezTo>
                      <a:pt x="219" y="3"/>
                      <a:pt x="203" y="0"/>
                      <a:pt x="1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4" name="Google Shape;6684;p74"/>
              <p:cNvSpPr/>
              <p:nvPr/>
            </p:nvSpPr>
            <p:spPr>
              <a:xfrm>
                <a:off x="5484925" y="3714950"/>
                <a:ext cx="5850" cy="10650"/>
              </a:xfrm>
              <a:custGeom>
                <a:avLst/>
                <a:gdLst/>
                <a:ahLst/>
                <a:cxnLst/>
                <a:rect l="l" t="t" r="r" b="b"/>
                <a:pathLst>
                  <a:path w="234" h="426" extrusionOk="0">
                    <a:moveTo>
                      <a:pt x="138" y="0"/>
                    </a:moveTo>
                    <a:cubicBezTo>
                      <a:pt x="108" y="0"/>
                      <a:pt x="78" y="13"/>
                      <a:pt x="55" y="38"/>
                    </a:cubicBezTo>
                    <a:cubicBezTo>
                      <a:pt x="19" y="87"/>
                      <a:pt x="0" y="149"/>
                      <a:pt x="19" y="210"/>
                    </a:cubicBezTo>
                    <a:cubicBezTo>
                      <a:pt x="37" y="272"/>
                      <a:pt x="62" y="333"/>
                      <a:pt x="92" y="382"/>
                    </a:cubicBezTo>
                    <a:cubicBezTo>
                      <a:pt x="105" y="401"/>
                      <a:pt x="117" y="425"/>
                      <a:pt x="135" y="425"/>
                    </a:cubicBezTo>
                    <a:cubicBezTo>
                      <a:pt x="160" y="425"/>
                      <a:pt x="185" y="395"/>
                      <a:pt x="197" y="364"/>
                    </a:cubicBezTo>
                    <a:cubicBezTo>
                      <a:pt x="228" y="259"/>
                      <a:pt x="234" y="142"/>
                      <a:pt x="215" y="32"/>
                    </a:cubicBezTo>
                    <a:cubicBezTo>
                      <a:pt x="194" y="11"/>
                      <a:pt x="166" y="0"/>
                      <a:pt x="1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5" name="Google Shape;6685;p74"/>
              <p:cNvSpPr/>
              <p:nvPr/>
            </p:nvSpPr>
            <p:spPr>
              <a:xfrm>
                <a:off x="5504125" y="3654700"/>
                <a:ext cx="14475" cy="37975"/>
              </a:xfrm>
              <a:custGeom>
                <a:avLst/>
                <a:gdLst/>
                <a:ahLst/>
                <a:cxnLst/>
                <a:rect l="l" t="t" r="r" b="b"/>
                <a:pathLst>
                  <a:path w="579" h="1519" extrusionOk="0">
                    <a:moveTo>
                      <a:pt x="207" y="1"/>
                    </a:moveTo>
                    <a:cubicBezTo>
                      <a:pt x="145" y="1"/>
                      <a:pt x="90" y="37"/>
                      <a:pt x="62" y="94"/>
                    </a:cubicBezTo>
                    <a:cubicBezTo>
                      <a:pt x="31" y="149"/>
                      <a:pt x="13" y="217"/>
                      <a:pt x="13" y="284"/>
                    </a:cubicBezTo>
                    <a:cubicBezTo>
                      <a:pt x="0" y="561"/>
                      <a:pt x="19" y="831"/>
                      <a:pt x="74" y="1102"/>
                    </a:cubicBezTo>
                    <a:cubicBezTo>
                      <a:pt x="80" y="1200"/>
                      <a:pt x="111" y="1299"/>
                      <a:pt x="154" y="1385"/>
                    </a:cubicBezTo>
                    <a:cubicBezTo>
                      <a:pt x="190" y="1476"/>
                      <a:pt x="269" y="1518"/>
                      <a:pt x="348" y="1518"/>
                    </a:cubicBezTo>
                    <a:cubicBezTo>
                      <a:pt x="444" y="1518"/>
                      <a:pt x="540" y="1454"/>
                      <a:pt x="554" y="1335"/>
                    </a:cubicBezTo>
                    <a:cubicBezTo>
                      <a:pt x="572" y="1249"/>
                      <a:pt x="578" y="1163"/>
                      <a:pt x="566" y="1083"/>
                    </a:cubicBezTo>
                    <a:cubicBezTo>
                      <a:pt x="541" y="788"/>
                      <a:pt x="480" y="493"/>
                      <a:pt x="394" y="211"/>
                    </a:cubicBezTo>
                    <a:cubicBezTo>
                      <a:pt x="363" y="118"/>
                      <a:pt x="314" y="14"/>
                      <a:pt x="222" y="2"/>
                    </a:cubicBezTo>
                    <a:cubicBezTo>
                      <a:pt x="217" y="1"/>
                      <a:pt x="212" y="1"/>
                      <a:pt x="2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6" name="Google Shape;6686;p74"/>
              <p:cNvSpPr/>
              <p:nvPr/>
            </p:nvSpPr>
            <p:spPr>
              <a:xfrm>
                <a:off x="5510425" y="3696375"/>
                <a:ext cx="12000" cy="27425"/>
              </a:xfrm>
              <a:custGeom>
                <a:avLst/>
                <a:gdLst/>
                <a:ahLst/>
                <a:cxnLst/>
                <a:rect l="l" t="t" r="r" b="b"/>
                <a:pathLst>
                  <a:path w="480" h="1097" extrusionOk="0">
                    <a:moveTo>
                      <a:pt x="228" y="0"/>
                    </a:moveTo>
                    <a:cubicBezTo>
                      <a:pt x="130" y="7"/>
                      <a:pt x="68" y="105"/>
                      <a:pt x="43" y="203"/>
                    </a:cubicBezTo>
                    <a:cubicBezTo>
                      <a:pt x="0" y="381"/>
                      <a:pt x="31" y="578"/>
                      <a:pt x="62" y="769"/>
                    </a:cubicBezTo>
                    <a:cubicBezTo>
                      <a:pt x="68" y="849"/>
                      <a:pt x="93" y="922"/>
                      <a:pt x="130" y="996"/>
                    </a:cubicBezTo>
                    <a:cubicBezTo>
                      <a:pt x="167" y="1061"/>
                      <a:pt x="233" y="1097"/>
                      <a:pt x="302" y="1097"/>
                    </a:cubicBezTo>
                    <a:cubicBezTo>
                      <a:pt x="312" y="1097"/>
                      <a:pt x="322" y="1096"/>
                      <a:pt x="332" y="1094"/>
                    </a:cubicBezTo>
                    <a:cubicBezTo>
                      <a:pt x="418" y="1058"/>
                      <a:pt x="480" y="972"/>
                      <a:pt x="474" y="873"/>
                    </a:cubicBezTo>
                    <a:cubicBezTo>
                      <a:pt x="468" y="781"/>
                      <a:pt x="449" y="683"/>
                      <a:pt x="431" y="590"/>
                    </a:cubicBezTo>
                    <a:cubicBezTo>
                      <a:pt x="418" y="480"/>
                      <a:pt x="431" y="369"/>
                      <a:pt x="425" y="259"/>
                    </a:cubicBezTo>
                    <a:cubicBezTo>
                      <a:pt x="418" y="197"/>
                      <a:pt x="400" y="136"/>
                      <a:pt x="369" y="86"/>
                    </a:cubicBezTo>
                    <a:cubicBezTo>
                      <a:pt x="339" y="31"/>
                      <a:pt x="283" y="0"/>
                      <a:pt x="22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7" name="Google Shape;6687;p74"/>
              <p:cNvSpPr/>
              <p:nvPr/>
            </p:nvSpPr>
            <p:spPr>
              <a:xfrm>
                <a:off x="5504425" y="3726575"/>
                <a:ext cx="12175" cy="19075"/>
              </a:xfrm>
              <a:custGeom>
                <a:avLst/>
                <a:gdLst/>
                <a:ahLst/>
                <a:cxnLst/>
                <a:rect l="l" t="t" r="r" b="b"/>
                <a:pathLst>
                  <a:path w="487" h="763" extrusionOk="0">
                    <a:moveTo>
                      <a:pt x="371" y="0"/>
                    </a:moveTo>
                    <a:cubicBezTo>
                      <a:pt x="364" y="0"/>
                      <a:pt x="357" y="1"/>
                      <a:pt x="351" y="3"/>
                    </a:cubicBezTo>
                    <a:cubicBezTo>
                      <a:pt x="290" y="16"/>
                      <a:pt x="259" y="89"/>
                      <a:pt x="240" y="145"/>
                    </a:cubicBezTo>
                    <a:cubicBezTo>
                      <a:pt x="191" y="274"/>
                      <a:pt x="136" y="397"/>
                      <a:pt x="68" y="513"/>
                    </a:cubicBezTo>
                    <a:cubicBezTo>
                      <a:pt x="44" y="550"/>
                      <a:pt x="25" y="587"/>
                      <a:pt x="13" y="624"/>
                    </a:cubicBezTo>
                    <a:cubicBezTo>
                      <a:pt x="1" y="667"/>
                      <a:pt x="13" y="710"/>
                      <a:pt x="44" y="741"/>
                    </a:cubicBezTo>
                    <a:cubicBezTo>
                      <a:pt x="59" y="756"/>
                      <a:pt x="78" y="762"/>
                      <a:pt x="98" y="762"/>
                    </a:cubicBezTo>
                    <a:cubicBezTo>
                      <a:pt x="144" y="762"/>
                      <a:pt x="196" y="728"/>
                      <a:pt x="222" y="686"/>
                    </a:cubicBezTo>
                    <a:cubicBezTo>
                      <a:pt x="259" y="624"/>
                      <a:pt x="265" y="544"/>
                      <a:pt x="296" y="483"/>
                    </a:cubicBezTo>
                    <a:cubicBezTo>
                      <a:pt x="333" y="421"/>
                      <a:pt x="370" y="366"/>
                      <a:pt x="419" y="311"/>
                    </a:cubicBezTo>
                    <a:cubicBezTo>
                      <a:pt x="462" y="255"/>
                      <a:pt x="486" y="188"/>
                      <a:pt x="486" y="120"/>
                    </a:cubicBezTo>
                    <a:cubicBezTo>
                      <a:pt x="481" y="60"/>
                      <a:pt x="422" y="0"/>
                      <a:pt x="37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8" name="Google Shape;6688;p74"/>
              <p:cNvSpPr/>
              <p:nvPr/>
            </p:nvSpPr>
            <p:spPr>
              <a:xfrm>
                <a:off x="5496900" y="3745675"/>
                <a:ext cx="7400" cy="13725"/>
              </a:xfrm>
              <a:custGeom>
                <a:avLst/>
                <a:gdLst/>
                <a:ahLst/>
                <a:cxnLst/>
                <a:rect l="l" t="t" r="r" b="b"/>
                <a:pathLst>
                  <a:path w="296" h="549" extrusionOk="0">
                    <a:moveTo>
                      <a:pt x="195" y="0"/>
                    </a:moveTo>
                    <a:cubicBezTo>
                      <a:pt x="109" y="0"/>
                      <a:pt x="36" y="100"/>
                      <a:pt x="13" y="204"/>
                    </a:cubicBezTo>
                    <a:cubicBezTo>
                      <a:pt x="1" y="321"/>
                      <a:pt x="1" y="432"/>
                      <a:pt x="25" y="549"/>
                    </a:cubicBezTo>
                    <a:cubicBezTo>
                      <a:pt x="197" y="487"/>
                      <a:pt x="296" y="198"/>
                      <a:pt x="210" y="1"/>
                    </a:cubicBezTo>
                    <a:cubicBezTo>
                      <a:pt x="205" y="1"/>
                      <a:pt x="200" y="0"/>
                      <a:pt x="19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9" name="Google Shape;6689;p74"/>
              <p:cNvSpPr/>
              <p:nvPr/>
            </p:nvSpPr>
            <p:spPr>
              <a:xfrm>
                <a:off x="5316350" y="3273175"/>
                <a:ext cx="93850" cy="201525"/>
              </a:xfrm>
              <a:custGeom>
                <a:avLst/>
                <a:gdLst/>
                <a:ahLst/>
                <a:cxnLst/>
                <a:rect l="l" t="t" r="r" b="b"/>
                <a:pathLst>
                  <a:path w="3754" h="8061" extrusionOk="0">
                    <a:moveTo>
                      <a:pt x="627" y="0"/>
                    </a:moveTo>
                    <a:cubicBezTo>
                      <a:pt x="627" y="0"/>
                      <a:pt x="320" y="25"/>
                      <a:pt x="0" y="25"/>
                    </a:cubicBezTo>
                    <a:lnTo>
                      <a:pt x="0" y="5065"/>
                    </a:lnTo>
                    <a:cubicBezTo>
                      <a:pt x="0" y="5065"/>
                      <a:pt x="1002" y="5483"/>
                      <a:pt x="1303" y="6252"/>
                    </a:cubicBezTo>
                    <a:cubicBezTo>
                      <a:pt x="1598" y="7026"/>
                      <a:pt x="1942" y="8009"/>
                      <a:pt x="2496" y="8059"/>
                    </a:cubicBezTo>
                    <a:cubicBezTo>
                      <a:pt x="2508" y="8060"/>
                      <a:pt x="2520" y="8060"/>
                      <a:pt x="2533" y="8060"/>
                    </a:cubicBezTo>
                    <a:cubicBezTo>
                      <a:pt x="3080" y="8060"/>
                      <a:pt x="3754" y="7029"/>
                      <a:pt x="3657" y="6872"/>
                    </a:cubicBezTo>
                    <a:cubicBezTo>
                      <a:pt x="3649" y="6857"/>
                      <a:pt x="3634" y="6850"/>
                      <a:pt x="3615" y="6850"/>
                    </a:cubicBezTo>
                    <a:cubicBezTo>
                      <a:pt x="3437" y="6850"/>
                      <a:pt x="2847" y="7453"/>
                      <a:pt x="2575" y="7453"/>
                    </a:cubicBezTo>
                    <a:cubicBezTo>
                      <a:pt x="2564" y="7453"/>
                      <a:pt x="2554" y="7452"/>
                      <a:pt x="2545" y="7450"/>
                    </a:cubicBezTo>
                    <a:cubicBezTo>
                      <a:pt x="2256" y="7395"/>
                      <a:pt x="2090" y="6571"/>
                      <a:pt x="1604" y="5772"/>
                    </a:cubicBezTo>
                    <a:cubicBezTo>
                      <a:pt x="1100" y="4936"/>
                      <a:pt x="701" y="4684"/>
                      <a:pt x="627" y="4610"/>
                    </a:cubicBezTo>
                    <a:cubicBezTo>
                      <a:pt x="547" y="4543"/>
                      <a:pt x="627" y="0"/>
                      <a:pt x="62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0" name="Google Shape;6690;p74"/>
              <p:cNvSpPr/>
              <p:nvPr/>
            </p:nvSpPr>
            <p:spPr>
              <a:xfrm>
                <a:off x="5328625" y="3274500"/>
                <a:ext cx="76150" cy="17600"/>
              </a:xfrm>
              <a:custGeom>
                <a:avLst/>
                <a:gdLst/>
                <a:ahLst/>
                <a:cxnLst/>
                <a:rect l="l" t="t" r="r" b="b"/>
                <a:pathLst>
                  <a:path w="3046" h="704" extrusionOk="0">
                    <a:moveTo>
                      <a:pt x="2549" y="0"/>
                    </a:moveTo>
                    <a:cubicBezTo>
                      <a:pt x="2470" y="0"/>
                      <a:pt x="2381" y="8"/>
                      <a:pt x="2281" y="27"/>
                    </a:cubicBezTo>
                    <a:cubicBezTo>
                      <a:pt x="1728" y="126"/>
                      <a:pt x="50" y="230"/>
                      <a:pt x="50" y="230"/>
                    </a:cubicBezTo>
                    <a:lnTo>
                      <a:pt x="1" y="679"/>
                    </a:lnTo>
                    <a:cubicBezTo>
                      <a:pt x="126" y="696"/>
                      <a:pt x="272" y="703"/>
                      <a:pt x="431" y="703"/>
                    </a:cubicBezTo>
                    <a:cubicBezTo>
                      <a:pt x="1414" y="703"/>
                      <a:pt x="2896" y="413"/>
                      <a:pt x="2970" y="292"/>
                    </a:cubicBezTo>
                    <a:cubicBezTo>
                      <a:pt x="3045" y="171"/>
                      <a:pt x="2906" y="0"/>
                      <a:pt x="254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1" name="Google Shape;6691;p74"/>
              <p:cNvSpPr/>
              <p:nvPr/>
            </p:nvSpPr>
            <p:spPr>
              <a:xfrm>
                <a:off x="5320500" y="3243725"/>
                <a:ext cx="34725" cy="10350"/>
              </a:xfrm>
              <a:custGeom>
                <a:avLst/>
                <a:gdLst/>
                <a:ahLst/>
                <a:cxnLst/>
                <a:rect l="l" t="t" r="r" b="b"/>
                <a:pathLst>
                  <a:path w="1389" h="414" extrusionOk="0">
                    <a:moveTo>
                      <a:pt x="1149" y="1"/>
                    </a:moveTo>
                    <a:cubicBezTo>
                      <a:pt x="1121" y="1"/>
                      <a:pt x="1091" y="4"/>
                      <a:pt x="1057" y="10"/>
                    </a:cubicBezTo>
                    <a:cubicBezTo>
                      <a:pt x="805" y="60"/>
                      <a:pt x="49" y="72"/>
                      <a:pt x="49" y="72"/>
                    </a:cubicBezTo>
                    <a:lnTo>
                      <a:pt x="0" y="379"/>
                    </a:lnTo>
                    <a:cubicBezTo>
                      <a:pt x="86" y="403"/>
                      <a:pt x="196" y="413"/>
                      <a:pt x="316" y="413"/>
                    </a:cubicBezTo>
                    <a:cubicBezTo>
                      <a:pt x="747" y="413"/>
                      <a:pt x="1308" y="284"/>
                      <a:pt x="1346" y="207"/>
                    </a:cubicBezTo>
                    <a:cubicBezTo>
                      <a:pt x="1389" y="127"/>
                      <a:pt x="1330" y="1"/>
                      <a:pt x="114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2" name="Google Shape;6692;p74"/>
              <p:cNvSpPr/>
              <p:nvPr/>
            </p:nvSpPr>
            <p:spPr>
              <a:xfrm>
                <a:off x="5316650" y="3228050"/>
                <a:ext cx="26925" cy="9525"/>
              </a:xfrm>
              <a:custGeom>
                <a:avLst/>
                <a:gdLst/>
                <a:ahLst/>
                <a:cxnLst/>
                <a:rect l="l" t="t" r="r" b="b"/>
                <a:pathLst>
                  <a:path w="1077" h="381" extrusionOk="0">
                    <a:moveTo>
                      <a:pt x="894" y="0"/>
                    </a:moveTo>
                    <a:cubicBezTo>
                      <a:pt x="871" y="0"/>
                      <a:pt x="846" y="3"/>
                      <a:pt x="818" y="10"/>
                    </a:cubicBezTo>
                    <a:cubicBezTo>
                      <a:pt x="627" y="60"/>
                      <a:pt x="37" y="78"/>
                      <a:pt x="37" y="78"/>
                    </a:cubicBezTo>
                    <a:lnTo>
                      <a:pt x="0" y="355"/>
                    </a:lnTo>
                    <a:cubicBezTo>
                      <a:pt x="60" y="373"/>
                      <a:pt x="135" y="381"/>
                      <a:pt x="217" y="381"/>
                    </a:cubicBezTo>
                    <a:cubicBezTo>
                      <a:pt x="552" y="381"/>
                      <a:pt x="1011" y="253"/>
                      <a:pt x="1045" y="189"/>
                    </a:cubicBezTo>
                    <a:cubicBezTo>
                      <a:pt x="1077" y="115"/>
                      <a:pt x="1032" y="0"/>
                      <a:pt x="89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3" name="Google Shape;6693;p74"/>
              <p:cNvSpPr/>
              <p:nvPr/>
            </p:nvSpPr>
            <p:spPr>
              <a:xfrm>
                <a:off x="5318500" y="3427625"/>
                <a:ext cx="25100" cy="8775"/>
              </a:xfrm>
              <a:custGeom>
                <a:avLst/>
                <a:gdLst/>
                <a:ahLst/>
                <a:cxnLst/>
                <a:rect l="l" t="t" r="r" b="b"/>
                <a:pathLst>
                  <a:path w="1004" h="351" extrusionOk="0">
                    <a:moveTo>
                      <a:pt x="834" y="0"/>
                    </a:moveTo>
                    <a:cubicBezTo>
                      <a:pt x="818" y="0"/>
                      <a:pt x="800" y="2"/>
                      <a:pt x="781" y="6"/>
                    </a:cubicBezTo>
                    <a:cubicBezTo>
                      <a:pt x="714" y="20"/>
                      <a:pt x="598" y="24"/>
                      <a:pt x="479" y="24"/>
                    </a:cubicBezTo>
                    <a:cubicBezTo>
                      <a:pt x="280" y="24"/>
                      <a:pt x="74" y="12"/>
                      <a:pt x="74" y="12"/>
                    </a:cubicBezTo>
                    <a:lnTo>
                      <a:pt x="0" y="295"/>
                    </a:lnTo>
                    <a:cubicBezTo>
                      <a:pt x="82" y="335"/>
                      <a:pt x="201" y="351"/>
                      <a:pt x="328" y="351"/>
                    </a:cubicBezTo>
                    <a:cubicBezTo>
                      <a:pt x="610" y="351"/>
                      <a:pt x="929" y="272"/>
                      <a:pt x="959" y="209"/>
                    </a:cubicBezTo>
                    <a:cubicBezTo>
                      <a:pt x="1003" y="132"/>
                      <a:pt x="973" y="0"/>
                      <a:pt x="8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4" name="Google Shape;6694;p74"/>
              <p:cNvSpPr/>
              <p:nvPr/>
            </p:nvSpPr>
            <p:spPr>
              <a:xfrm>
                <a:off x="5318650" y="3446250"/>
                <a:ext cx="24950" cy="8800"/>
              </a:xfrm>
              <a:custGeom>
                <a:avLst/>
                <a:gdLst/>
                <a:ahLst/>
                <a:cxnLst/>
                <a:rect l="l" t="t" r="r" b="b"/>
                <a:pathLst>
                  <a:path w="998" h="352" extrusionOk="0">
                    <a:moveTo>
                      <a:pt x="821" y="1"/>
                    </a:moveTo>
                    <a:cubicBezTo>
                      <a:pt x="806" y="1"/>
                      <a:pt x="791" y="2"/>
                      <a:pt x="775" y="5"/>
                    </a:cubicBezTo>
                    <a:cubicBezTo>
                      <a:pt x="708" y="18"/>
                      <a:pt x="592" y="23"/>
                      <a:pt x="473" y="23"/>
                    </a:cubicBezTo>
                    <a:cubicBezTo>
                      <a:pt x="274" y="23"/>
                      <a:pt x="68" y="11"/>
                      <a:pt x="68" y="11"/>
                    </a:cubicBezTo>
                    <a:lnTo>
                      <a:pt x="0" y="300"/>
                    </a:lnTo>
                    <a:cubicBezTo>
                      <a:pt x="78" y="337"/>
                      <a:pt x="193" y="352"/>
                      <a:pt x="315" y="352"/>
                    </a:cubicBezTo>
                    <a:cubicBezTo>
                      <a:pt x="597" y="352"/>
                      <a:pt x="923" y="274"/>
                      <a:pt x="953" y="214"/>
                    </a:cubicBezTo>
                    <a:cubicBezTo>
                      <a:pt x="998" y="135"/>
                      <a:pt x="966" y="1"/>
                      <a:pt x="82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5" name="Google Shape;6695;p74"/>
              <p:cNvSpPr/>
              <p:nvPr/>
            </p:nvSpPr>
            <p:spPr>
              <a:xfrm>
                <a:off x="5318650" y="3464950"/>
                <a:ext cx="24950" cy="8775"/>
              </a:xfrm>
              <a:custGeom>
                <a:avLst/>
                <a:gdLst/>
                <a:ahLst/>
                <a:cxnLst/>
                <a:rect l="l" t="t" r="r" b="b"/>
                <a:pathLst>
                  <a:path w="998" h="351" extrusionOk="0">
                    <a:moveTo>
                      <a:pt x="828" y="1"/>
                    </a:moveTo>
                    <a:cubicBezTo>
                      <a:pt x="812" y="1"/>
                      <a:pt x="794" y="3"/>
                      <a:pt x="775" y="7"/>
                    </a:cubicBezTo>
                    <a:cubicBezTo>
                      <a:pt x="706" y="18"/>
                      <a:pt x="586" y="22"/>
                      <a:pt x="464" y="22"/>
                    </a:cubicBezTo>
                    <a:cubicBezTo>
                      <a:pt x="268" y="22"/>
                      <a:pt x="68" y="13"/>
                      <a:pt x="68" y="13"/>
                    </a:cubicBezTo>
                    <a:lnTo>
                      <a:pt x="0" y="295"/>
                    </a:lnTo>
                    <a:cubicBezTo>
                      <a:pt x="79" y="335"/>
                      <a:pt x="194" y="350"/>
                      <a:pt x="317" y="350"/>
                    </a:cubicBezTo>
                    <a:cubicBezTo>
                      <a:pt x="599" y="350"/>
                      <a:pt x="925" y="269"/>
                      <a:pt x="959" y="209"/>
                    </a:cubicBezTo>
                    <a:cubicBezTo>
                      <a:pt x="998" y="132"/>
                      <a:pt x="967" y="1"/>
                      <a:pt x="82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6" name="Google Shape;6696;p74"/>
              <p:cNvSpPr/>
              <p:nvPr/>
            </p:nvSpPr>
            <p:spPr>
              <a:xfrm>
                <a:off x="5318650" y="3483550"/>
                <a:ext cx="24950" cy="8750"/>
              </a:xfrm>
              <a:custGeom>
                <a:avLst/>
                <a:gdLst/>
                <a:ahLst/>
                <a:cxnLst/>
                <a:rect l="l" t="t" r="r" b="b"/>
                <a:pathLst>
                  <a:path w="998" h="350" extrusionOk="0">
                    <a:moveTo>
                      <a:pt x="828" y="1"/>
                    </a:moveTo>
                    <a:cubicBezTo>
                      <a:pt x="812" y="1"/>
                      <a:pt x="794" y="2"/>
                      <a:pt x="775" y="6"/>
                    </a:cubicBezTo>
                    <a:cubicBezTo>
                      <a:pt x="706" y="18"/>
                      <a:pt x="586" y="22"/>
                      <a:pt x="464" y="22"/>
                    </a:cubicBezTo>
                    <a:cubicBezTo>
                      <a:pt x="268" y="22"/>
                      <a:pt x="68" y="12"/>
                      <a:pt x="68" y="12"/>
                    </a:cubicBezTo>
                    <a:lnTo>
                      <a:pt x="0" y="295"/>
                    </a:lnTo>
                    <a:cubicBezTo>
                      <a:pt x="79" y="334"/>
                      <a:pt x="194" y="350"/>
                      <a:pt x="317" y="350"/>
                    </a:cubicBezTo>
                    <a:cubicBezTo>
                      <a:pt x="599" y="350"/>
                      <a:pt x="925" y="269"/>
                      <a:pt x="959" y="209"/>
                    </a:cubicBezTo>
                    <a:cubicBezTo>
                      <a:pt x="998" y="132"/>
                      <a:pt x="967" y="1"/>
                      <a:pt x="82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7" name="Google Shape;6697;p74"/>
              <p:cNvSpPr/>
              <p:nvPr/>
            </p:nvSpPr>
            <p:spPr>
              <a:xfrm>
                <a:off x="5318650" y="3502150"/>
                <a:ext cx="24950" cy="8750"/>
              </a:xfrm>
              <a:custGeom>
                <a:avLst/>
                <a:gdLst/>
                <a:ahLst/>
                <a:cxnLst/>
                <a:rect l="l" t="t" r="r" b="b"/>
                <a:pathLst>
                  <a:path w="998" h="350" extrusionOk="0">
                    <a:moveTo>
                      <a:pt x="832" y="0"/>
                    </a:moveTo>
                    <a:cubicBezTo>
                      <a:pt x="817" y="0"/>
                      <a:pt x="800" y="2"/>
                      <a:pt x="781" y="6"/>
                    </a:cubicBezTo>
                    <a:cubicBezTo>
                      <a:pt x="712" y="20"/>
                      <a:pt x="594" y="24"/>
                      <a:pt x="474" y="24"/>
                    </a:cubicBezTo>
                    <a:cubicBezTo>
                      <a:pt x="274" y="24"/>
                      <a:pt x="68" y="12"/>
                      <a:pt x="68" y="12"/>
                    </a:cubicBezTo>
                    <a:lnTo>
                      <a:pt x="0" y="295"/>
                    </a:lnTo>
                    <a:cubicBezTo>
                      <a:pt x="79" y="334"/>
                      <a:pt x="194" y="350"/>
                      <a:pt x="317" y="350"/>
                    </a:cubicBezTo>
                    <a:cubicBezTo>
                      <a:pt x="599" y="350"/>
                      <a:pt x="925" y="269"/>
                      <a:pt x="959" y="209"/>
                    </a:cubicBezTo>
                    <a:cubicBezTo>
                      <a:pt x="998" y="132"/>
                      <a:pt x="967" y="0"/>
                      <a:pt x="8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8" name="Google Shape;6698;p74"/>
              <p:cNvSpPr/>
              <p:nvPr/>
            </p:nvSpPr>
            <p:spPr>
              <a:xfrm>
                <a:off x="5318650" y="3520775"/>
                <a:ext cx="24975" cy="8800"/>
              </a:xfrm>
              <a:custGeom>
                <a:avLst/>
                <a:gdLst/>
                <a:ahLst/>
                <a:cxnLst/>
                <a:rect l="l" t="t" r="r" b="b"/>
                <a:pathLst>
                  <a:path w="999" h="352" extrusionOk="0">
                    <a:moveTo>
                      <a:pt x="825" y="1"/>
                    </a:moveTo>
                    <a:cubicBezTo>
                      <a:pt x="812" y="1"/>
                      <a:pt x="797" y="2"/>
                      <a:pt x="781" y="5"/>
                    </a:cubicBezTo>
                    <a:cubicBezTo>
                      <a:pt x="712" y="19"/>
                      <a:pt x="594" y="23"/>
                      <a:pt x="474" y="23"/>
                    </a:cubicBezTo>
                    <a:cubicBezTo>
                      <a:pt x="274" y="23"/>
                      <a:pt x="68" y="11"/>
                      <a:pt x="68" y="11"/>
                    </a:cubicBezTo>
                    <a:lnTo>
                      <a:pt x="0" y="300"/>
                    </a:lnTo>
                    <a:cubicBezTo>
                      <a:pt x="78" y="337"/>
                      <a:pt x="193" y="352"/>
                      <a:pt x="315" y="352"/>
                    </a:cubicBezTo>
                    <a:cubicBezTo>
                      <a:pt x="598" y="352"/>
                      <a:pt x="925" y="274"/>
                      <a:pt x="959" y="214"/>
                    </a:cubicBezTo>
                    <a:cubicBezTo>
                      <a:pt x="998" y="135"/>
                      <a:pt x="966" y="1"/>
                      <a:pt x="82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9" name="Google Shape;6699;p74"/>
              <p:cNvSpPr/>
              <p:nvPr/>
            </p:nvSpPr>
            <p:spPr>
              <a:xfrm>
                <a:off x="5318650" y="3539500"/>
                <a:ext cx="24950" cy="8750"/>
              </a:xfrm>
              <a:custGeom>
                <a:avLst/>
                <a:gdLst/>
                <a:ahLst/>
                <a:cxnLst/>
                <a:rect l="l" t="t" r="r" b="b"/>
                <a:pathLst>
                  <a:path w="998" h="350" extrusionOk="0">
                    <a:moveTo>
                      <a:pt x="832" y="0"/>
                    </a:moveTo>
                    <a:cubicBezTo>
                      <a:pt x="817" y="0"/>
                      <a:pt x="800" y="2"/>
                      <a:pt x="781" y="6"/>
                    </a:cubicBezTo>
                    <a:cubicBezTo>
                      <a:pt x="710" y="18"/>
                      <a:pt x="588" y="21"/>
                      <a:pt x="465" y="21"/>
                    </a:cubicBezTo>
                    <a:cubicBezTo>
                      <a:pt x="268" y="21"/>
                      <a:pt x="68" y="12"/>
                      <a:pt x="68" y="12"/>
                    </a:cubicBezTo>
                    <a:lnTo>
                      <a:pt x="0" y="295"/>
                    </a:lnTo>
                    <a:cubicBezTo>
                      <a:pt x="79" y="334"/>
                      <a:pt x="194" y="349"/>
                      <a:pt x="317" y="349"/>
                    </a:cubicBezTo>
                    <a:cubicBezTo>
                      <a:pt x="599" y="349"/>
                      <a:pt x="925" y="268"/>
                      <a:pt x="959" y="209"/>
                    </a:cubicBezTo>
                    <a:cubicBezTo>
                      <a:pt x="998" y="131"/>
                      <a:pt x="967" y="0"/>
                      <a:pt x="8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0" name="Google Shape;6700;p74"/>
              <p:cNvSpPr/>
              <p:nvPr/>
            </p:nvSpPr>
            <p:spPr>
              <a:xfrm>
                <a:off x="5318650" y="3558125"/>
                <a:ext cx="24975" cy="8700"/>
              </a:xfrm>
              <a:custGeom>
                <a:avLst/>
                <a:gdLst/>
                <a:ahLst/>
                <a:cxnLst/>
                <a:rect l="l" t="t" r="r" b="b"/>
                <a:pathLst>
                  <a:path w="999" h="348" extrusionOk="0">
                    <a:moveTo>
                      <a:pt x="827" y="0"/>
                    </a:moveTo>
                    <a:cubicBezTo>
                      <a:pt x="813" y="0"/>
                      <a:pt x="797" y="2"/>
                      <a:pt x="781" y="4"/>
                    </a:cubicBezTo>
                    <a:cubicBezTo>
                      <a:pt x="710" y="16"/>
                      <a:pt x="588" y="20"/>
                      <a:pt x="465" y="20"/>
                    </a:cubicBezTo>
                    <a:cubicBezTo>
                      <a:pt x="268" y="20"/>
                      <a:pt x="68" y="11"/>
                      <a:pt x="68" y="11"/>
                    </a:cubicBezTo>
                    <a:lnTo>
                      <a:pt x="0" y="293"/>
                    </a:lnTo>
                    <a:cubicBezTo>
                      <a:pt x="79" y="333"/>
                      <a:pt x="194" y="348"/>
                      <a:pt x="317" y="348"/>
                    </a:cubicBezTo>
                    <a:cubicBezTo>
                      <a:pt x="599" y="348"/>
                      <a:pt x="925" y="267"/>
                      <a:pt x="959" y="207"/>
                    </a:cubicBezTo>
                    <a:cubicBezTo>
                      <a:pt x="998" y="129"/>
                      <a:pt x="966" y="0"/>
                      <a:pt x="82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1" name="Google Shape;6701;p74"/>
              <p:cNvSpPr/>
              <p:nvPr/>
            </p:nvSpPr>
            <p:spPr>
              <a:xfrm>
                <a:off x="5318650" y="3576725"/>
                <a:ext cx="24975" cy="8800"/>
              </a:xfrm>
              <a:custGeom>
                <a:avLst/>
                <a:gdLst/>
                <a:ahLst/>
                <a:cxnLst/>
                <a:rect l="l" t="t" r="r" b="b"/>
                <a:pathLst>
                  <a:path w="999" h="352" extrusionOk="0">
                    <a:moveTo>
                      <a:pt x="825" y="0"/>
                    </a:moveTo>
                    <a:cubicBezTo>
                      <a:pt x="812" y="0"/>
                      <a:pt x="797" y="1"/>
                      <a:pt x="781" y="4"/>
                    </a:cubicBezTo>
                    <a:cubicBezTo>
                      <a:pt x="710" y="16"/>
                      <a:pt x="589" y="20"/>
                      <a:pt x="467" y="20"/>
                    </a:cubicBezTo>
                    <a:cubicBezTo>
                      <a:pt x="272" y="20"/>
                      <a:pt x="74" y="10"/>
                      <a:pt x="74" y="10"/>
                    </a:cubicBezTo>
                    <a:lnTo>
                      <a:pt x="0" y="299"/>
                    </a:lnTo>
                    <a:cubicBezTo>
                      <a:pt x="78" y="336"/>
                      <a:pt x="193" y="351"/>
                      <a:pt x="316" y="351"/>
                    </a:cubicBezTo>
                    <a:cubicBezTo>
                      <a:pt x="600" y="351"/>
                      <a:pt x="929" y="273"/>
                      <a:pt x="959" y="213"/>
                    </a:cubicBezTo>
                    <a:cubicBezTo>
                      <a:pt x="998" y="135"/>
                      <a:pt x="966" y="0"/>
                      <a:pt x="82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2" name="Google Shape;6702;p74"/>
              <p:cNvSpPr/>
              <p:nvPr/>
            </p:nvSpPr>
            <p:spPr>
              <a:xfrm>
                <a:off x="5327250" y="3291300"/>
                <a:ext cx="87575" cy="17825"/>
              </a:xfrm>
              <a:custGeom>
                <a:avLst/>
                <a:gdLst/>
                <a:ahLst/>
                <a:cxnLst/>
                <a:rect l="l" t="t" r="r" b="b"/>
                <a:pathLst>
                  <a:path w="3503" h="713" extrusionOk="0">
                    <a:moveTo>
                      <a:pt x="3184" y="0"/>
                    </a:moveTo>
                    <a:cubicBezTo>
                      <a:pt x="3141" y="0"/>
                      <a:pt x="3093" y="6"/>
                      <a:pt x="3037" y="19"/>
                    </a:cubicBezTo>
                    <a:cubicBezTo>
                      <a:pt x="2158" y="222"/>
                      <a:pt x="56" y="302"/>
                      <a:pt x="56" y="302"/>
                    </a:cubicBezTo>
                    <a:lnTo>
                      <a:pt x="1" y="689"/>
                    </a:lnTo>
                    <a:cubicBezTo>
                      <a:pt x="95" y="705"/>
                      <a:pt x="266" y="712"/>
                      <a:pt x="482" y="712"/>
                    </a:cubicBezTo>
                    <a:cubicBezTo>
                      <a:pt x="1349" y="712"/>
                      <a:pt x="2938" y="597"/>
                      <a:pt x="3185" y="474"/>
                    </a:cubicBezTo>
                    <a:cubicBezTo>
                      <a:pt x="3456" y="333"/>
                      <a:pt x="3502" y="0"/>
                      <a:pt x="31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3" name="Google Shape;6703;p74"/>
              <p:cNvSpPr/>
              <p:nvPr/>
            </p:nvSpPr>
            <p:spPr>
              <a:xfrm>
                <a:off x="5326625" y="3341450"/>
                <a:ext cx="90125" cy="14725"/>
              </a:xfrm>
              <a:custGeom>
                <a:avLst/>
                <a:gdLst/>
                <a:ahLst/>
                <a:cxnLst/>
                <a:rect l="l" t="t" r="r" b="b"/>
                <a:pathLst>
                  <a:path w="3605" h="589" extrusionOk="0">
                    <a:moveTo>
                      <a:pt x="3241" y="1"/>
                    </a:moveTo>
                    <a:cubicBezTo>
                      <a:pt x="3207" y="1"/>
                      <a:pt x="3170" y="4"/>
                      <a:pt x="3130" y="11"/>
                    </a:cubicBezTo>
                    <a:cubicBezTo>
                      <a:pt x="2735" y="72"/>
                      <a:pt x="2111" y="89"/>
                      <a:pt x="1531" y="89"/>
                    </a:cubicBezTo>
                    <a:cubicBezTo>
                      <a:pt x="775" y="89"/>
                      <a:pt x="93" y="60"/>
                      <a:pt x="93" y="60"/>
                    </a:cubicBezTo>
                    <a:lnTo>
                      <a:pt x="1" y="472"/>
                    </a:lnTo>
                    <a:cubicBezTo>
                      <a:pt x="272" y="542"/>
                      <a:pt x="1188" y="588"/>
                      <a:pt x="1981" y="588"/>
                    </a:cubicBezTo>
                    <a:cubicBezTo>
                      <a:pt x="2572" y="588"/>
                      <a:pt x="3095" y="563"/>
                      <a:pt x="3234" y="502"/>
                    </a:cubicBezTo>
                    <a:cubicBezTo>
                      <a:pt x="3533" y="373"/>
                      <a:pt x="3604" y="1"/>
                      <a:pt x="32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4" name="Google Shape;6704;p74"/>
              <p:cNvSpPr/>
              <p:nvPr/>
            </p:nvSpPr>
            <p:spPr>
              <a:xfrm>
                <a:off x="5324325" y="3314650"/>
                <a:ext cx="96775" cy="20050"/>
              </a:xfrm>
              <a:custGeom>
                <a:avLst/>
                <a:gdLst/>
                <a:ahLst/>
                <a:cxnLst/>
                <a:rect l="l" t="t" r="r" b="b"/>
                <a:pathLst>
                  <a:path w="3871" h="802" extrusionOk="0">
                    <a:moveTo>
                      <a:pt x="3481" y="0"/>
                    </a:moveTo>
                    <a:cubicBezTo>
                      <a:pt x="3439" y="0"/>
                      <a:pt x="3394" y="6"/>
                      <a:pt x="3345" y="19"/>
                    </a:cubicBezTo>
                    <a:cubicBezTo>
                      <a:pt x="2482" y="263"/>
                      <a:pt x="1085" y="293"/>
                      <a:pt x="432" y="293"/>
                    </a:cubicBezTo>
                    <a:cubicBezTo>
                      <a:pt x="210" y="293"/>
                      <a:pt x="75" y="290"/>
                      <a:pt x="75" y="290"/>
                    </a:cubicBezTo>
                    <a:lnTo>
                      <a:pt x="1" y="769"/>
                    </a:lnTo>
                    <a:cubicBezTo>
                      <a:pt x="111" y="792"/>
                      <a:pt x="330" y="802"/>
                      <a:pt x="607" y="802"/>
                    </a:cubicBezTo>
                    <a:cubicBezTo>
                      <a:pt x="1547" y="802"/>
                      <a:pt x="3160" y="683"/>
                      <a:pt x="3492" y="517"/>
                    </a:cubicBezTo>
                    <a:cubicBezTo>
                      <a:pt x="3871" y="328"/>
                      <a:pt x="3788" y="0"/>
                      <a:pt x="348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5" name="Google Shape;6705;p74"/>
              <p:cNvSpPr/>
              <p:nvPr/>
            </p:nvSpPr>
            <p:spPr>
              <a:xfrm>
                <a:off x="5323400" y="3364600"/>
                <a:ext cx="90150" cy="14750"/>
              </a:xfrm>
              <a:custGeom>
                <a:avLst/>
                <a:gdLst/>
                <a:ahLst/>
                <a:cxnLst/>
                <a:rect l="l" t="t" r="r" b="b"/>
                <a:pathLst>
                  <a:path w="3606" h="590" extrusionOk="0">
                    <a:moveTo>
                      <a:pt x="112" y="1"/>
                    </a:moveTo>
                    <a:lnTo>
                      <a:pt x="1" y="419"/>
                    </a:lnTo>
                    <a:cubicBezTo>
                      <a:pt x="294" y="508"/>
                      <a:pt x="1436" y="590"/>
                      <a:pt x="2292" y="590"/>
                    </a:cubicBezTo>
                    <a:cubicBezTo>
                      <a:pt x="2728" y="590"/>
                      <a:pt x="3089" y="569"/>
                      <a:pt x="3228" y="517"/>
                    </a:cubicBezTo>
                    <a:cubicBezTo>
                      <a:pt x="3606" y="376"/>
                      <a:pt x="3533" y="54"/>
                      <a:pt x="3220" y="54"/>
                    </a:cubicBezTo>
                    <a:cubicBezTo>
                      <a:pt x="3192" y="54"/>
                      <a:pt x="3162" y="56"/>
                      <a:pt x="3130" y="62"/>
                    </a:cubicBezTo>
                    <a:cubicBezTo>
                      <a:pt x="2835" y="112"/>
                      <a:pt x="2476" y="131"/>
                      <a:pt x="2110" y="131"/>
                    </a:cubicBezTo>
                    <a:cubicBezTo>
                      <a:pt x="1136" y="131"/>
                      <a:pt x="112" y="1"/>
                      <a:pt x="11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6" name="Google Shape;6706;p74"/>
              <p:cNvSpPr/>
              <p:nvPr/>
            </p:nvSpPr>
            <p:spPr>
              <a:xfrm>
                <a:off x="5319875" y="3384575"/>
                <a:ext cx="92900" cy="16425"/>
              </a:xfrm>
              <a:custGeom>
                <a:avLst/>
                <a:gdLst/>
                <a:ahLst/>
                <a:cxnLst/>
                <a:rect l="l" t="t" r="r" b="b"/>
                <a:pathLst>
                  <a:path w="3716" h="657" extrusionOk="0">
                    <a:moveTo>
                      <a:pt x="117" y="1"/>
                    </a:moveTo>
                    <a:lnTo>
                      <a:pt x="1" y="363"/>
                    </a:lnTo>
                    <a:cubicBezTo>
                      <a:pt x="368" y="479"/>
                      <a:pt x="2069" y="656"/>
                      <a:pt x="2907" y="656"/>
                    </a:cubicBezTo>
                    <a:cubicBezTo>
                      <a:pt x="3093" y="656"/>
                      <a:pt x="3237" y="648"/>
                      <a:pt x="3314" y="628"/>
                    </a:cubicBezTo>
                    <a:cubicBezTo>
                      <a:pt x="3716" y="523"/>
                      <a:pt x="3632" y="219"/>
                      <a:pt x="3282" y="219"/>
                    </a:cubicBezTo>
                    <a:cubicBezTo>
                      <a:pt x="3262" y="219"/>
                      <a:pt x="3242" y="220"/>
                      <a:pt x="3221" y="222"/>
                    </a:cubicBezTo>
                    <a:cubicBezTo>
                      <a:pt x="3067" y="236"/>
                      <a:pt x="2896" y="243"/>
                      <a:pt x="2715" y="243"/>
                    </a:cubicBezTo>
                    <a:cubicBezTo>
                      <a:pt x="1592" y="243"/>
                      <a:pt x="117" y="1"/>
                      <a:pt x="11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7" name="Google Shape;6707;p74"/>
              <p:cNvSpPr/>
              <p:nvPr/>
            </p:nvSpPr>
            <p:spPr>
              <a:xfrm>
                <a:off x="5342925" y="3408850"/>
                <a:ext cx="66450" cy="13425"/>
              </a:xfrm>
              <a:custGeom>
                <a:avLst/>
                <a:gdLst/>
                <a:ahLst/>
                <a:cxnLst/>
                <a:rect l="l" t="t" r="r" b="b"/>
                <a:pathLst>
                  <a:path w="2658" h="537" extrusionOk="0">
                    <a:moveTo>
                      <a:pt x="99" y="1"/>
                    </a:moveTo>
                    <a:lnTo>
                      <a:pt x="1" y="351"/>
                    </a:lnTo>
                    <a:cubicBezTo>
                      <a:pt x="236" y="437"/>
                      <a:pt x="1239" y="536"/>
                      <a:pt x="1875" y="536"/>
                    </a:cubicBezTo>
                    <a:cubicBezTo>
                      <a:pt x="2104" y="536"/>
                      <a:pt x="2286" y="523"/>
                      <a:pt x="2367" y="493"/>
                    </a:cubicBezTo>
                    <a:cubicBezTo>
                      <a:pt x="2658" y="384"/>
                      <a:pt x="2610" y="112"/>
                      <a:pt x="2376" y="112"/>
                    </a:cubicBezTo>
                    <a:cubicBezTo>
                      <a:pt x="2358" y="112"/>
                      <a:pt x="2338" y="114"/>
                      <a:pt x="2318" y="118"/>
                    </a:cubicBezTo>
                    <a:cubicBezTo>
                      <a:pt x="2150" y="144"/>
                      <a:pt x="1957" y="155"/>
                      <a:pt x="1755" y="155"/>
                    </a:cubicBezTo>
                    <a:cubicBezTo>
                      <a:pt x="986" y="155"/>
                      <a:pt x="99" y="1"/>
                      <a:pt x="9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8" name="Google Shape;6708;p74"/>
              <p:cNvSpPr/>
              <p:nvPr/>
            </p:nvSpPr>
            <p:spPr>
              <a:xfrm>
                <a:off x="5355975" y="3429900"/>
                <a:ext cx="49225" cy="11475"/>
              </a:xfrm>
              <a:custGeom>
                <a:avLst/>
                <a:gdLst/>
                <a:ahLst/>
                <a:cxnLst/>
                <a:rect l="l" t="t" r="r" b="b"/>
                <a:pathLst>
                  <a:path w="1969" h="459" extrusionOk="0">
                    <a:moveTo>
                      <a:pt x="81" y="1"/>
                    </a:moveTo>
                    <a:lnTo>
                      <a:pt x="1" y="333"/>
                    </a:lnTo>
                    <a:cubicBezTo>
                      <a:pt x="153" y="401"/>
                      <a:pt x="750" y="458"/>
                      <a:pt x="1214" y="458"/>
                    </a:cubicBezTo>
                    <a:cubicBezTo>
                      <a:pt x="1465" y="458"/>
                      <a:pt x="1677" y="441"/>
                      <a:pt x="1759" y="401"/>
                    </a:cubicBezTo>
                    <a:cubicBezTo>
                      <a:pt x="1969" y="287"/>
                      <a:pt x="1948" y="32"/>
                      <a:pt x="1775" y="32"/>
                    </a:cubicBezTo>
                    <a:cubicBezTo>
                      <a:pt x="1760" y="32"/>
                      <a:pt x="1745" y="34"/>
                      <a:pt x="1728" y="38"/>
                    </a:cubicBezTo>
                    <a:cubicBezTo>
                      <a:pt x="1555" y="82"/>
                      <a:pt x="1345" y="98"/>
                      <a:pt x="1135" y="98"/>
                    </a:cubicBezTo>
                    <a:cubicBezTo>
                      <a:pt x="612" y="98"/>
                      <a:pt x="81" y="1"/>
                      <a:pt x="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9" name="Google Shape;6709;p74"/>
              <p:cNvSpPr/>
              <p:nvPr/>
            </p:nvSpPr>
            <p:spPr>
              <a:xfrm>
                <a:off x="5316350" y="3223375"/>
                <a:ext cx="15700" cy="51050"/>
              </a:xfrm>
              <a:custGeom>
                <a:avLst/>
                <a:gdLst/>
                <a:ahLst/>
                <a:cxnLst/>
                <a:rect l="l" t="t" r="r" b="b"/>
                <a:pathLst>
                  <a:path w="628" h="2042" extrusionOk="0">
                    <a:moveTo>
                      <a:pt x="400" y="1"/>
                    </a:moveTo>
                    <a:cubicBezTo>
                      <a:pt x="301" y="62"/>
                      <a:pt x="0" y="99"/>
                      <a:pt x="0" y="99"/>
                    </a:cubicBezTo>
                    <a:lnTo>
                      <a:pt x="0" y="2017"/>
                    </a:lnTo>
                    <a:cubicBezTo>
                      <a:pt x="31" y="2035"/>
                      <a:pt x="91" y="2042"/>
                      <a:pt x="162" y="2042"/>
                    </a:cubicBezTo>
                    <a:cubicBezTo>
                      <a:pt x="354" y="2042"/>
                      <a:pt x="627" y="1992"/>
                      <a:pt x="627" y="1992"/>
                    </a:cubicBezTo>
                    <a:cubicBezTo>
                      <a:pt x="627" y="1187"/>
                      <a:pt x="400" y="1"/>
                      <a:pt x="40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0" name="Google Shape;6710;p74"/>
              <p:cNvSpPr/>
              <p:nvPr/>
            </p:nvSpPr>
            <p:spPr>
              <a:xfrm>
                <a:off x="5418525" y="3253825"/>
                <a:ext cx="48900" cy="26900"/>
              </a:xfrm>
              <a:custGeom>
                <a:avLst/>
                <a:gdLst/>
                <a:ahLst/>
                <a:cxnLst/>
                <a:rect l="l" t="t" r="r" b="b"/>
                <a:pathLst>
                  <a:path w="1956" h="1076" extrusionOk="0">
                    <a:moveTo>
                      <a:pt x="912" y="0"/>
                    </a:moveTo>
                    <a:cubicBezTo>
                      <a:pt x="841" y="0"/>
                      <a:pt x="771" y="8"/>
                      <a:pt x="701" y="24"/>
                    </a:cubicBezTo>
                    <a:cubicBezTo>
                      <a:pt x="314" y="110"/>
                      <a:pt x="31" y="442"/>
                      <a:pt x="1" y="836"/>
                    </a:cubicBezTo>
                    <a:cubicBezTo>
                      <a:pt x="1" y="940"/>
                      <a:pt x="38" y="1069"/>
                      <a:pt x="136" y="1075"/>
                    </a:cubicBezTo>
                    <a:cubicBezTo>
                      <a:pt x="140" y="1076"/>
                      <a:pt x="143" y="1076"/>
                      <a:pt x="147" y="1076"/>
                    </a:cubicBezTo>
                    <a:cubicBezTo>
                      <a:pt x="215" y="1076"/>
                      <a:pt x="268" y="1024"/>
                      <a:pt x="314" y="977"/>
                    </a:cubicBezTo>
                    <a:cubicBezTo>
                      <a:pt x="573" y="732"/>
                      <a:pt x="908" y="606"/>
                      <a:pt x="1245" y="606"/>
                    </a:cubicBezTo>
                    <a:cubicBezTo>
                      <a:pt x="1491" y="606"/>
                      <a:pt x="1737" y="674"/>
                      <a:pt x="1955" y="811"/>
                    </a:cubicBezTo>
                    <a:cubicBezTo>
                      <a:pt x="1943" y="639"/>
                      <a:pt x="1863" y="479"/>
                      <a:pt x="1734" y="362"/>
                    </a:cubicBezTo>
                    <a:cubicBezTo>
                      <a:pt x="1515" y="143"/>
                      <a:pt x="1214" y="0"/>
                      <a:pt x="91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1" name="Google Shape;6711;p74"/>
              <p:cNvSpPr/>
              <p:nvPr/>
            </p:nvSpPr>
            <p:spPr>
              <a:xfrm>
                <a:off x="5327100" y="3247925"/>
                <a:ext cx="96375" cy="29275"/>
              </a:xfrm>
              <a:custGeom>
                <a:avLst/>
                <a:gdLst/>
                <a:ahLst/>
                <a:cxnLst/>
                <a:rect l="l" t="t" r="r" b="b"/>
                <a:pathLst>
                  <a:path w="3855" h="1171" extrusionOk="0">
                    <a:moveTo>
                      <a:pt x="3414" y="1"/>
                    </a:moveTo>
                    <a:cubicBezTo>
                      <a:pt x="2952" y="1"/>
                      <a:pt x="2186" y="296"/>
                      <a:pt x="1420" y="408"/>
                    </a:cubicBezTo>
                    <a:cubicBezTo>
                      <a:pt x="1184" y="441"/>
                      <a:pt x="980" y="453"/>
                      <a:pt x="808" y="453"/>
                    </a:cubicBezTo>
                    <a:cubicBezTo>
                      <a:pt x="299" y="453"/>
                      <a:pt x="62" y="346"/>
                      <a:pt x="62" y="346"/>
                    </a:cubicBezTo>
                    <a:lnTo>
                      <a:pt x="0" y="1170"/>
                    </a:lnTo>
                    <a:cubicBezTo>
                      <a:pt x="1125" y="1121"/>
                      <a:pt x="2447" y="728"/>
                      <a:pt x="3074" y="611"/>
                    </a:cubicBezTo>
                    <a:cubicBezTo>
                      <a:pt x="3701" y="500"/>
                      <a:pt x="3854" y="131"/>
                      <a:pt x="3664" y="45"/>
                    </a:cubicBezTo>
                    <a:cubicBezTo>
                      <a:pt x="3596" y="14"/>
                      <a:pt x="3512" y="1"/>
                      <a:pt x="341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2" name="Google Shape;6712;p74"/>
              <p:cNvSpPr/>
              <p:nvPr/>
            </p:nvSpPr>
            <p:spPr>
              <a:xfrm>
                <a:off x="5316350" y="3408850"/>
                <a:ext cx="12925" cy="181050"/>
              </a:xfrm>
              <a:custGeom>
                <a:avLst/>
                <a:gdLst/>
                <a:ahLst/>
                <a:cxnLst/>
                <a:rect l="l" t="t" r="r" b="b"/>
                <a:pathLst>
                  <a:path w="517" h="7242" extrusionOk="0">
                    <a:moveTo>
                      <a:pt x="516" y="345"/>
                    </a:moveTo>
                    <a:cubicBezTo>
                      <a:pt x="516" y="345"/>
                      <a:pt x="516" y="345"/>
                      <a:pt x="516" y="345"/>
                    </a:cubicBezTo>
                    <a:lnTo>
                      <a:pt x="516" y="345"/>
                    </a:lnTo>
                    <a:cubicBezTo>
                      <a:pt x="516" y="345"/>
                      <a:pt x="516" y="345"/>
                      <a:pt x="516" y="345"/>
                    </a:cubicBezTo>
                    <a:close/>
                    <a:moveTo>
                      <a:pt x="0" y="1"/>
                    </a:moveTo>
                    <a:lnTo>
                      <a:pt x="0" y="7242"/>
                    </a:lnTo>
                    <a:cubicBezTo>
                      <a:pt x="0" y="7242"/>
                      <a:pt x="323" y="7106"/>
                      <a:pt x="496" y="7106"/>
                    </a:cubicBezTo>
                    <a:cubicBezTo>
                      <a:pt x="503" y="7106"/>
                      <a:pt x="510" y="7106"/>
                      <a:pt x="516" y="7106"/>
                    </a:cubicBezTo>
                    <a:cubicBezTo>
                      <a:pt x="516" y="7106"/>
                      <a:pt x="467" y="985"/>
                      <a:pt x="516" y="345"/>
                    </a:cubicBezTo>
                    <a:lnTo>
                      <a:pt x="516" y="345"/>
                    </a:lnTo>
                    <a:cubicBezTo>
                      <a:pt x="516" y="345"/>
                      <a:pt x="516" y="345"/>
                      <a:pt x="516" y="345"/>
                    </a:cubicBezTo>
                    <a:cubicBezTo>
                      <a:pt x="513" y="345"/>
                      <a:pt x="311" y="1"/>
                      <a:pt x="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3" name="Google Shape;6713;p74"/>
              <p:cNvSpPr/>
              <p:nvPr/>
            </p:nvSpPr>
            <p:spPr>
              <a:xfrm>
                <a:off x="5253800" y="3060800"/>
                <a:ext cx="126025" cy="150325"/>
              </a:xfrm>
              <a:custGeom>
                <a:avLst/>
                <a:gdLst/>
                <a:ahLst/>
                <a:cxnLst/>
                <a:rect l="l" t="t" r="r" b="b"/>
                <a:pathLst>
                  <a:path w="5041" h="6013" extrusionOk="0">
                    <a:moveTo>
                      <a:pt x="1426" y="2085"/>
                    </a:moveTo>
                    <a:cubicBezTo>
                      <a:pt x="1521" y="2085"/>
                      <a:pt x="1616" y="2099"/>
                      <a:pt x="1703" y="2127"/>
                    </a:cubicBezTo>
                    <a:cubicBezTo>
                      <a:pt x="1949" y="2213"/>
                      <a:pt x="2152" y="2392"/>
                      <a:pt x="2281" y="2625"/>
                    </a:cubicBezTo>
                    <a:cubicBezTo>
                      <a:pt x="2355" y="2760"/>
                      <a:pt x="2398" y="2914"/>
                      <a:pt x="2342" y="3055"/>
                    </a:cubicBezTo>
                    <a:cubicBezTo>
                      <a:pt x="2275" y="3215"/>
                      <a:pt x="2090" y="3314"/>
                      <a:pt x="1906" y="3387"/>
                    </a:cubicBezTo>
                    <a:cubicBezTo>
                      <a:pt x="1752" y="3461"/>
                      <a:pt x="1586" y="3504"/>
                      <a:pt x="1414" y="3523"/>
                    </a:cubicBezTo>
                    <a:cubicBezTo>
                      <a:pt x="1388" y="3525"/>
                      <a:pt x="1363" y="3527"/>
                      <a:pt x="1337" y="3527"/>
                    </a:cubicBezTo>
                    <a:cubicBezTo>
                      <a:pt x="1191" y="3527"/>
                      <a:pt x="1050" y="3482"/>
                      <a:pt x="935" y="3394"/>
                    </a:cubicBezTo>
                    <a:cubicBezTo>
                      <a:pt x="775" y="3258"/>
                      <a:pt x="744" y="3049"/>
                      <a:pt x="744" y="2859"/>
                    </a:cubicBezTo>
                    <a:cubicBezTo>
                      <a:pt x="744" y="2650"/>
                      <a:pt x="763" y="2422"/>
                      <a:pt x="922" y="2263"/>
                    </a:cubicBezTo>
                    <a:cubicBezTo>
                      <a:pt x="1046" y="2143"/>
                      <a:pt x="1235" y="2085"/>
                      <a:pt x="1426" y="2085"/>
                    </a:cubicBezTo>
                    <a:close/>
                    <a:moveTo>
                      <a:pt x="3664" y="2085"/>
                    </a:moveTo>
                    <a:cubicBezTo>
                      <a:pt x="3854" y="2085"/>
                      <a:pt x="4042" y="2143"/>
                      <a:pt x="4162" y="2263"/>
                    </a:cubicBezTo>
                    <a:cubicBezTo>
                      <a:pt x="4328" y="2422"/>
                      <a:pt x="4346" y="2650"/>
                      <a:pt x="4346" y="2859"/>
                    </a:cubicBezTo>
                    <a:cubicBezTo>
                      <a:pt x="4340" y="3049"/>
                      <a:pt x="4309" y="3258"/>
                      <a:pt x="4149" y="3394"/>
                    </a:cubicBezTo>
                    <a:lnTo>
                      <a:pt x="4156" y="3394"/>
                    </a:lnTo>
                    <a:cubicBezTo>
                      <a:pt x="4035" y="3482"/>
                      <a:pt x="3893" y="3527"/>
                      <a:pt x="3747" y="3527"/>
                    </a:cubicBezTo>
                    <a:cubicBezTo>
                      <a:pt x="3722" y="3527"/>
                      <a:pt x="3696" y="3525"/>
                      <a:pt x="3670" y="3523"/>
                    </a:cubicBezTo>
                    <a:cubicBezTo>
                      <a:pt x="3504" y="3504"/>
                      <a:pt x="3338" y="3461"/>
                      <a:pt x="3178" y="3387"/>
                    </a:cubicBezTo>
                    <a:cubicBezTo>
                      <a:pt x="3000" y="3314"/>
                      <a:pt x="2816" y="3215"/>
                      <a:pt x="2748" y="3055"/>
                    </a:cubicBezTo>
                    <a:cubicBezTo>
                      <a:pt x="2693" y="2914"/>
                      <a:pt x="2736" y="2760"/>
                      <a:pt x="2809" y="2625"/>
                    </a:cubicBezTo>
                    <a:cubicBezTo>
                      <a:pt x="2932" y="2392"/>
                      <a:pt x="3141" y="2213"/>
                      <a:pt x="3387" y="2127"/>
                    </a:cubicBezTo>
                    <a:cubicBezTo>
                      <a:pt x="3475" y="2099"/>
                      <a:pt x="3569" y="2085"/>
                      <a:pt x="3664" y="2085"/>
                    </a:cubicBezTo>
                    <a:close/>
                    <a:moveTo>
                      <a:pt x="2521" y="3406"/>
                    </a:moveTo>
                    <a:cubicBezTo>
                      <a:pt x="2668" y="3406"/>
                      <a:pt x="2920" y="3781"/>
                      <a:pt x="2951" y="3984"/>
                    </a:cubicBezTo>
                    <a:cubicBezTo>
                      <a:pt x="2982" y="4153"/>
                      <a:pt x="2948" y="4254"/>
                      <a:pt x="2840" y="4254"/>
                    </a:cubicBezTo>
                    <a:cubicBezTo>
                      <a:pt x="2818" y="4254"/>
                      <a:pt x="2794" y="4250"/>
                      <a:pt x="2766" y="4242"/>
                    </a:cubicBezTo>
                    <a:cubicBezTo>
                      <a:pt x="2600" y="4199"/>
                      <a:pt x="2613" y="3984"/>
                      <a:pt x="2521" y="3984"/>
                    </a:cubicBezTo>
                    <a:cubicBezTo>
                      <a:pt x="2435" y="3984"/>
                      <a:pt x="2447" y="4199"/>
                      <a:pt x="2281" y="4242"/>
                    </a:cubicBezTo>
                    <a:cubicBezTo>
                      <a:pt x="2253" y="4250"/>
                      <a:pt x="2229" y="4254"/>
                      <a:pt x="2208" y="4254"/>
                    </a:cubicBezTo>
                    <a:cubicBezTo>
                      <a:pt x="2099" y="4254"/>
                      <a:pt x="2066" y="4153"/>
                      <a:pt x="2096" y="3984"/>
                    </a:cubicBezTo>
                    <a:cubicBezTo>
                      <a:pt x="2127" y="3781"/>
                      <a:pt x="2373" y="3406"/>
                      <a:pt x="2521" y="3406"/>
                    </a:cubicBezTo>
                    <a:close/>
                    <a:moveTo>
                      <a:pt x="1099" y="4308"/>
                    </a:moveTo>
                    <a:cubicBezTo>
                      <a:pt x="1109" y="4308"/>
                      <a:pt x="1120" y="4312"/>
                      <a:pt x="1131" y="4322"/>
                    </a:cubicBezTo>
                    <a:cubicBezTo>
                      <a:pt x="1254" y="4432"/>
                      <a:pt x="1832" y="4690"/>
                      <a:pt x="2527" y="4690"/>
                    </a:cubicBezTo>
                    <a:cubicBezTo>
                      <a:pt x="3221" y="4690"/>
                      <a:pt x="3799" y="4432"/>
                      <a:pt x="3928" y="4322"/>
                    </a:cubicBezTo>
                    <a:cubicBezTo>
                      <a:pt x="3939" y="4312"/>
                      <a:pt x="3950" y="4308"/>
                      <a:pt x="3959" y="4308"/>
                    </a:cubicBezTo>
                    <a:cubicBezTo>
                      <a:pt x="4058" y="4308"/>
                      <a:pt x="4085" y="4759"/>
                      <a:pt x="3928" y="4955"/>
                    </a:cubicBezTo>
                    <a:cubicBezTo>
                      <a:pt x="3744" y="5164"/>
                      <a:pt x="3068" y="5643"/>
                      <a:pt x="2527" y="5643"/>
                    </a:cubicBezTo>
                    <a:cubicBezTo>
                      <a:pt x="1986" y="5643"/>
                      <a:pt x="1310" y="5170"/>
                      <a:pt x="1131" y="4955"/>
                    </a:cubicBezTo>
                    <a:cubicBezTo>
                      <a:pt x="969" y="4753"/>
                      <a:pt x="995" y="4308"/>
                      <a:pt x="1099" y="4308"/>
                    </a:cubicBezTo>
                    <a:close/>
                    <a:moveTo>
                      <a:pt x="2521" y="1"/>
                    </a:moveTo>
                    <a:cubicBezTo>
                      <a:pt x="50" y="1"/>
                      <a:pt x="0" y="984"/>
                      <a:pt x="185" y="2920"/>
                    </a:cubicBezTo>
                    <a:cubicBezTo>
                      <a:pt x="369" y="4863"/>
                      <a:pt x="1654" y="6012"/>
                      <a:pt x="2521" y="6012"/>
                    </a:cubicBezTo>
                    <a:cubicBezTo>
                      <a:pt x="3393" y="6012"/>
                      <a:pt x="4678" y="4863"/>
                      <a:pt x="4862" y="2920"/>
                    </a:cubicBezTo>
                    <a:cubicBezTo>
                      <a:pt x="5041" y="978"/>
                      <a:pt x="5004" y="1"/>
                      <a:pt x="252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4" name="Google Shape;6714;p74"/>
              <p:cNvSpPr/>
              <p:nvPr/>
            </p:nvSpPr>
            <p:spPr>
              <a:xfrm>
                <a:off x="5307425" y="3178825"/>
                <a:ext cx="8950" cy="10800"/>
              </a:xfrm>
              <a:custGeom>
                <a:avLst/>
                <a:gdLst/>
                <a:ahLst/>
                <a:cxnLst/>
                <a:rect l="l" t="t" r="r" b="b"/>
                <a:pathLst>
                  <a:path w="358" h="432" extrusionOk="0">
                    <a:moveTo>
                      <a:pt x="201" y="0"/>
                    </a:moveTo>
                    <a:cubicBezTo>
                      <a:pt x="156" y="0"/>
                      <a:pt x="111" y="11"/>
                      <a:pt x="93" y="37"/>
                    </a:cubicBezTo>
                    <a:cubicBezTo>
                      <a:pt x="50" y="99"/>
                      <a:pt x="1" y="283"/>
                      <a:pt x="50" y="351"/>
                    </a:cubicBezTo>
                    <a:cubicBezTo>
                      <a:pt x="88" y="401"/>
                      <a:pt x="175" y="432"/>
                      <a:pt x="240" y="432"/>
                    </a:cubicBezTo>
                    <a:cubicBezTo>
                      <a:pt x="270" y="432"/>
                      <a:pt x="295" y="425"/>
                      <a:pt x="308" y="412"/>
                    </a:cubicBezTo>
                    <a:cubicBezTo>
                      <a:pt x="357" y="375"/>
                      <a:pt x="339" y="86"/>
                      <a:pt x="326" y="43"/>
                    </a:cubicBezTo>
                    <a:cubicBezTo>
                      <a:pt x="323" y="19"/>
                      <a:pt x="261" y="0"/>
                      <a:pt x="2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5" name="Google Shape;6715;p74"/>
              <p:cNvSpPr/>
              <p:nvPr/>
            </p:nvSpPr>
            <p:spPr>
              <a:xfrm>
                <a:off x="5306500" y="3190200"/>
                <a:ext cx="9400" cy="10600"/>
              </a:xfrm>
              <a:custGeom>
                <a:avLst/>
                <a:gdLst/>
                <a:ahLst/>
                <a:cxnLst/>
                <a:rect l="l" t="t" r="r" b="b"/>
                <a:pathLst>
                  <a:path w="376" h="424" extrusionOk="0">
                    <a:moveTo>
                      <a:pt x="130" y="0"/>
                    </a:moveTo>
                    <a:cubicBezTo>
                      <a:pt x="102" y="0"/>
                      <a:pt x="80" y="5"/>
                      <a:pt x="68" y="19"/>
                    </a:cubicBezTo>
                    <a:cubicBezTo>
                      <a:pt x="25" y="68"/>
                      <a:pt x="1" y="338"/>
                      <a:pt x="38" y="363"/>
                    </a:cubicBezTo>
                    <a:cubicBezTo>
                      <a:pt x="65" y="381"/>
                      <a:pt x="191" y="423"/>
                      <a:pt x="272" y="423"/>
                    </a:cubicBezTo>
                    <a:cubicBezTo>
                      <a:pt x="300" y="423"/>
                      <a:pt x="322" y="418"/>
                      <a:pt x="333" y="406"/>
                    </a:cubicBezTo>
                    <a:cubicBezTo>
                      <a:pt x="376" y="357"/>
                      <a:pt x="351" y="86"/>
                      <a:pt x="333" y="62"/>
                    </a:cubicBezTo>
                    <a:cubicBezTo>
                      <a:pt x="315" y="39"/>
                      <a:pt x="204" y="0"/>
                      <a:pt x="13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6" name="Google Shape;6716;p74"/>
              <p:cNvSpPr/>
              <p:nvPr/>
            </p:nvSpPr>
            <p:spPr>
              <a:xfrm>
                <a:off x="5301425" y="3178325"/>
                <a:ext cx="6325" cy="8975"/>
              </a:xfrm>
              <a:custGeom>
                <a:avLst/>
                <a:gdLst/>
                <a:ahLst/>
                <a:cxnLst/>
                <a:rect l="l" t="t" r="r" b="b"/>
                <a:pathLst>
                  <a:path w="253" h="359" extrusionOk="0">
                    <a:moveTo>
                      <a:pt x="134" y="0"/>
                    </a:moveTo>
                    <a:cubicBezTo>
                      <a:pt x="103" y="0"/>
                      <a:pt x="72" y="9"/>
                      <a:pt x="56" y="33"/>
                    </a:cubicBezTo>
                    <a:cubicBezTo>
                      <a:pt x="25" y="88"/>
                      <a:pt x="1" y="254"/>
                      <a:pt x="32" y="297"/>
                    </a:cubicBezTo>
                    <a:cubicBezTo>
                      <a:pt x="69" y="340"/>
                      <a:pt x="130" y="358"/>
                      <a:pt x="185" y="358"/>
                    </a:cubicBezTo>
                    <a:cubicBezTo>
                      <a:pt x="234" y="352"/>
                      <a:pt x="253" y="94"/>
                      <a:pt x="234" y="39"/>
                    </a:cubicBezTo>
                    <a:cubicBezTo>
                      <a:pt x="224" y="17"/>
                      <a:pt x="178" y="0"/>
                      <a:pt x="13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7" name="Google Shape;6717;p74"/>
              <p:cNvSpPr/>
              <p:nvPr/>
            </p:nvSpPr>
            <p:spPr>
              <a:xfrm>
                <a:off x="5300350" y="3188425"/>
                <a:ext cx="6025" cy="8575"/>
              </a:xfrm>
              <a:custGeom>
                <a:avLst/>
                <a:gdLst/>
                <a:ahLst/>
                <a:cxnLst/>
                <a:rect l="l" t="t" r="r" b="b"/>
                <a:pathLst>
                  <a:path w="241" h="343" extrusionOk="0">
                    <a:moveTo>
                      <a:pt x="105" y="0"/>
                    </a:moveTo>
                    <a:cubicBezTo>
                      <a:pt x="79" y="0"/>
                      <a:pt x="53" y="7"/>
                      <a:pt x="32" y="22"/>
                    </a:cubicBezTo>
                    <a:cubicBezTo>
                      <a:pt x="1" y="53"/>
                      <a:pt x="1" y="219"/>
                      <a:pt x="13" y="262"/>
                    </a:cubicBezTo>
                    <a:cubicBezTo>
                      <a:pt x="47" y="312"/>
                      <a:pt x="106" y="342"/>
                      <a:pt x="168" y="342"/>
                    </a:cubicBezTo>
                    <a:cubicBezTo>
                      <a:pt x="174" y="342"/>
                      <a:pt x="180" y="342"/>
                      <a:pt x="185" y="342"/>
                    </a:cubicBezTo>
                    <a:cubicBezTo>
                      <a:pt x="234" y="323"/>
                      <a:pt x="241" y="108"/>
                      <a:pt x="210" y="46"/>
                    </a:cubicBezTo>
                    <a:cubicBezTo>
                      <a:pt x="184" y="17"/>
                      <a:pt x="144" y="0"/>
                      <a:pt x="10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8" name="Google Shape;6718;p74"/>
              <p:cNvSpPr/>
              <p:nvPr/>
            </p:nvSpPr>
            <p:spPr>
              <a:xfrm>
                <a:off x="5295300" y="3177425"/>
                <a:ext cx="8000" cy="9100"/>
              </a:xfrm>
              <a:custGeom>
                <a:avLst/>
                <a:gdLst/>
                <a:ahLst/>
                <a:cxnLst/>
                <a:rect l="l" t="t" r="r" b="b"/>
                <a:pathLst>
                  <a:path w="320" h="364" extrusionOk="0">
                    <a:moveTo>
                      <a:pt x="86" y="1"/>
                    </a:moveTo>
                    <a:cubicBezTo>
                      <a:pt x="31" y="1"/>
                      <a:pt x="0" y="265"/>
                      <a:pt x="135" y="364"/>
                    </a:cubicBezTo>
                    <a:cubicBezTo>
                      <a:pt x="172" y="321"/>
                      <a:pt x="197" y="259"/>
                      <a:pt x="209" y="198"/>
                    </a:cubicBezTo>
                    <a:cubicBezTo>
                      <a:pt x="215" y="112"/>
                      <a:pt x="320" y="13"/>
                      <a:pt x="8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9" name="Google Shape;6719;p74"/>
              <p:cNvSpPr/>
              <p:nvPr/>
            </p:nvSpPr>
            <p:spPr>
              <a:xfrm>
                <a:off x="5293600" y="3186050"/>
                <a:ext cx="5700" cy="7875"/>
              </a:xfrm>
              <a:custGeom>
                <a:avLst/>
                <a:gdLst/>
                <a:ahLst/>
                <a:cxnLst/>
                <a:rect l="l" t="t" r="r" b="b"/>
                <a:pathLst>
                  <a:path w="228" h="315" extrusionOk="0">
                    <a:moveTo>
                      <a:pt x="123" y="0"/>
                    </a:moveTo>
                    <a:cubicBezTo>
                      <a:pt x="43" y="37"/>
                      <a:pt x="0" y="135"/>
                      <a:pt x="19" y="221"/>
                    </a:cubicBezTo>
                    <a:cubicBezTo>
                      <a:pt x="23" y="277"/>
                      <a:pt x="97" y="315"/>
                      <a:pt x="142" y="315"/>
                    </a:cubicBezTo>
                    <a:cubicBezTo>
                      <a:pt x="156" y="315"/>
                      <a:pt x="168" y="311"/>
                      <a:pt x="173" y="301"/>
                    </a:cubicBezTo>
                    <a:cubicBezTo>
                      <a:pt x="228" y="185"/>
                      <a:pt x="123" y="0"/>
                      <a:pt x="12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0" name="Google Shape;6720;p74"/>
              <p:cNvSpPr/>
              <p:nvPr/>
            </p:nvSpPr>
            <p:spPr>
              <a:xfrm>
                <a:off x="5290075" y="3174900"/>
                <a:ext cx="5850" cy="8700"/>
              </a:xfrm>
              <a:custGeom>
                <a:avLst/>
                <a:gdLst/>
                <a:ahLst/>
                <a:cxnLst/>
                <a:rect l="l" t="t" r="r" b="b"/>
                <a:pathLst>
                  <a:path w="234" h="348" extrusionOk="0">
                    <a:moveTo>
                      <a:pt x="64" y="1"/>
                    </a:moveTo>
                    <a:cubicBezTo>
                      <a:pt x="53" y="1"/>
                      <a:pt x="43" y="3"/>
                      <a:pt x="37" y="10"/>
                    </a:cubicBezTo>
                    <a:cubicBezTo>
                      <a:pt x="0" y="40"/>
                      <a:pt x="0" y="206"/>
                      <a:pt x="6" y="256"/>
                    </a:cubicBezTo>
                    <a:cubicBezTo>
                      <a:pt x="12" y="305"/>
                      <a:pt x="111" y="348"/>
                      <a:pt x="160" y="348"/>
                    </a:cubicBezTo>
                    <a:cubicBezTo>
                      <a:pt x="209" y="348"/>
                      <a:pt x="234" y="90"/>
                      <a:pt x="197" y="59"/>
                    </a:cubicBezTo>
                    <a:cubicBezTo>
                      <a:pt x="172" y="39"/>
                      <a:pt x="106" y="1"/>
                      <a:pt x="6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1" name="Google Shape;6721;p74"/>
              <p:cNvSpPr/>
              <p:nvPr/>
            </p:nvSpPr>
            <p:spPr>
              <a:xfrm>
                <a:off x="5288675" y="3183800"/>
                <a:ext cx="5250" cy="6925"/>
              </a:xfrm>
              <a:custGeom>
                <a:avLst/>
                <a:gdLst/>
                <a:ahLst/>
                <a:cxnLst/>
                <a:rect l="l" t="t" r="r" b="b"/>
                <a:pathLst>
                  <a:path w="210" h="277" extrusionOk="0">
                    <a:moveTo>
                      <a:pt x="69" y="0"/>
                    </a:moveTo>
                    <a:cubicBezTo>
                      <a:pt x="61" y="0"/>
                      <a:pt x="55" y="1"/>
                      <a:pt x="50" y="4"/>
                    </a:cubicBezTo>
                    <a:cubicBezTo>
                      <a:pt x="13" y="59"/>
                      <a:pt x="1" y="127"/>
                      <a:pt x="13" y="188"/>
                    </a:cubicBezTo>
                    <a:cubicBezTo>
                      <a:pt x="24" y="227"/>
                      <a:pt x="90" y="276"/>
                      <a:pt x="130" y="276"/>
                    </a:cubicBezTo>
                    <a:cubicBezTo>
                      <a:pt x="135" y="276"/>
                      <a:pt x="139" y="276"/>
                      <a:pt x="142" y="275"/>
                    </a:cubicBezTo>
                    <a:cubicBezTo>
                      <a:pt x="179" y="262"/>
                      <a:pt x="210" y="90"/>
                      <a:pt x="204" y="59"/>
                    </a:cubicBezTo>
                    <a:cubicBezTo>
                      <a:pt x="193" y="39"/>
                      <a:pt x="112" y="0"/>
                      <a:pt x="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2" name="Google Shape;6722;p74"/>
              <p:cNvSpPr/>
              <p:nvPr/>
            </p:nvSpPr>
            <p:spPr>
              <a:xfrm>
                <a:off x="5285150" y="3173800"/>
                <a:ext cx="4025" cy="6800"/>
              </a:xfrm>
              <a:custGeom>
                <a:avLst/>
                <a:gdLst/>
                <a:ahLst/>
                <a:cxnLst/>
                <a:rect l="l" t="t" r="r" b="b"/>
                <a:pathLst>
                  <a:path w="161" h="272" extrusionOk="0">
                    <a:moveTo>
                      <a:pt x="78" y="1"/>
                    </a:moveTo>
                    <a:cubicBezTo>
                      <a:pt x="58" y="1"/>
                      <a:pt x="40" y="4"/>
                      <a:pt x="31" y="11"/>
                    </a:cubicBezTo>
                    <a:cubicBezTo>
                      <a:pt x="0" y="35"/>
                      <a:pt x="19" y="177"/>
                      <a:pt x="31" y="226"/>
                    </a:cubicBezTo>
                    <a:cubicBezTo>
                      <a:pt x="36" y="262"/>
                      <a:pt x="80" y="272"/>
                      <a:pt x="113" y="272"/>
                    </a:cubicBezTo>
                    <a:cubicBezTo>
                      <a:pt x="125" y="272"/>
                      <a:pt x="135" y="270"/>
                      <a:pt x="142" y="269"/>
                    </a:cubicBezTo>
                    <a:cubicBezTo>
                      <a:pt x="160" y="263"/>
                      <a:pt x="154" y="54"/>
                      <a:pt x="154" y="35"/>
                    </a:cubicBezTo>
                    <a:cubicBezTo>
                      <a:pt x="154" y="12"/>
                      <a:pt x="114" y="1"/>
                      <a:pt x="7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3" name="Google Shape;6723;p74"/>
              <p:cNvSpPr/>
              <p:nvPr/>
            </p:nvSpPr>
            <p:spPr>
              <a:xfrm>
                <a:off x="5280850" y="3171125"/>
                <a:ext cx="3700" cy="7100"/>
              </a:xfrm>
              <a:custGeom>
                <a:avLst/>
                <a:gdLst/>
                <a:ahLst/>
                <a:cxnLst/>
                <a:rect l="l" t="t" r="r" b="b"/>
                <a:pathLst>
                  <a:path w="148" h="284" extrusionOk="0">
                    <a:moveTo>
                      <a:pt x="42" y="0"/>
                    </a:moveTo>
                    <a:cubicBezTo>
                      <a:pt x="41" y="0"/>
                      <a:pt x="39" y="1"/>
                      <a:pt x="37" y="1"/>
                    </a:cubicBezTo>
                    <a:cubicBezTo>
                      <a:pt x="6" y="7"/>
                      <a:pt x="0" y="155"/>
                      <a:pt x="13" y="198"/>
                    </a:cubicBezTo>
                    <a:cubicBezTo>
                      <a:pt x="31" y="234"/>
                      <a:pt x="68" y="271"/>
                      <a:pt x="111" y="284"/>
                    </a:cubicBezTo>
                    <a:cubicBezTo>
                      <a:pt x="112" y="284"/>
                      <a:pt x="112" y="284"/>
                      <a:pt x="113" y="284"/>
                    </a:cubicBezTo>
                    <a:cubicBezTo>
                      <a:pt x="148" y="284"/>
                      <a:pt x="148" y="117"/>
                      <a:pt x="142" y="87"/>
                    </a:cubicBezTo>
                    <a:cubicBezTo>
                      <a:pt x="136" y="58"/>
                      <a:pt x="80" y="0"/>
                      <a:pt x="4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4" name="Google Shape;6724;p74"/>
              <p:cNvSpPr/>
              <p:nvPr/>
            </p:nvSpPr>
            <p:spPr>
              <a:xfrm>
                <a:off x="5283600" y="3180900"/>
                <a:ext cx="4950" cy="6250"/>
              </a:xfrm>
              <a:custGeom>
                <a:avLst/>
                <a:gdLst/>
                <a:ahLst/>
                <a:cxnLst/>
                <a:rect l="l" t="t" r="r" b="b"/>
                <a:pathLst>
                  <a:path w="198" h="250" extrusionOk="0">
                    <a:moveTo>
                      <a:pt x="42" y="0"/>
                    </a:moveTo>
                    <a:cubicBezTo>
                      <a:pt x="37" y="0"/>
                      <a:pt x="34" y="1"/>
                      <a:pt x="32" y="3"/>
                    </a:cubicBezTo>
                    <a:cubicBezTo>
                      <a:pt x="7" y="59"/>
                      <a:pt x="1" y="120"/>
                      <a:pt x="19" y="182"/>
                    </a:cubicBezTo>
                    <a:cubicBezTo>
                      <a:pt x="43" y="199"/>
                      <a:pt x="110" y="250"/>
                      <a:pt x="143" y="250"/>
                    </a:cubicBezTo>
                    <a:cubicBezTo>
                      <a:pt x="145" y="250"/>
                      <a:pt x="147" y="249"/>
                      <a:pt x="148" y="249"/>
                    </a:cubicBezTo>
                    <a:cubicBezTo>
                      <a:pt x="179" y="237"/>
                      <a:pt x="198" y="95"/>
                      <a:pt x="185" y="71"/>
                    </a:cubicBezTo>
                    <a:cubicBezTo>
                      <a:pt x="174" y="55"/>
                      <a:pt x="78" y="0"/>
                      <a:pt x="4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5" name="Google Shape;6725;p74"/>
              <p:cNvSpPr/>
              <p:nvPr/>
            </p:nvSpPr>
            <p:spPr>
              <a:xfrm>
                <a:off x="5280525" y="3178150"/>
                <a:ext cx="2800" cy="5175"/>
              </a:xfrm>
              <a:custGeom>
                <a:avLst/>
                <a:gdLst/>
                <a:ahLst/>
                <a:cxnLst/>
                <a:rect l="l" t="t" r="r" b="b"/>
                <a:pathLst>
                  <a:path w="112" h="207" extrusionOk="0">
                    <a:moveTo>
                      <a:pt x="33" y="1"/>
                    </a:moveTo>
                    <a:cubicBezTo>
                      <a:pt x="30" y="1"/>
                      <a:pt x="28" y="1"/>
                      <a:pt x="26" y="3"/>
                    </a:cubicBezTo>
                    <a:cubicBezTo>
                      <a:pt x="7" y="9"/>
                      <a:pt x="1" y="169"/>
                      <a:pt x="87" y="205"/>
                    </a:cubicBezTo>
                    <a:cubicBezTo>
                      <a:pt x="88" y="206"/>
                      <a:pt x="89" y="206"/>
                      <a:pt x="90" y="206"/>
                    </a:cubicBezTo>
                    <a:cubicBezTo>
                      <a:pt x="111" y="206"/>
                      <a:pt x="105" y="81"/>
                      <a:pt x="105" y="58"/>
                    </a:cubicBezTo>
                    <a:cubicBezTo>
                      <a:pt x="105" y="42"/>
                      <a:pt x="57" y="1"/>
                      <a:pt x="3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6" name="Google Shape;6726;p74"/>
              <p:cNvSpPr/>
              <p:nvPr/>
            </p:nvSpPr>
            <p:spPr>
              <a:xfrm>
                <a:off x="5317425" y="3178900"/>
                <a:ext cx="8925" cy="10650"/>
              </a:xfrm>
              <a:custGeom>
                <a:avLst/>
                <a:gdLst/>
                <a:ahLst/>
                <a:cxnLst/>
                <a:rect l="l" t="t" r="r" b="b"/>
                <a:pathLst>
                  <a:path w="357" h="426" extrusionOk="0">
                    <a:moveTo>
                      <a:pt x="165" y="1"/>
                    </a:moveTo>
                    <a:cubicBezTo>
                      <a:pt x="100" y="1"/>
                      <a:pt x="31" y="22"/>
                      <a:pt x="31" y="40"/>
                    </a:cubicBezTo>
                    <a:cubicBezTo>
                      <a:pt x="31" y="77"/>
                      <a:pt x="0" y="372"/>
                      <a:pt x="49" y="409"/>
                    </a:cubicBezTo>
                    <a:cubicBezTo>
                      <a:pt x="63" y="420"/>
                      <a:pt x="87" y="426"/>
                      <a:pt x="116" y="426"/>
                    </a:cubicBezTo>
                    <a:cubicBezTo>
                      <a:pt x="181" y="426"/>
                      <a:pt x="269" y="399"/>
                      <a:pt x="307" y="348"/>
                    </a:cubicBezTo>
                    <a:cubicBezTo>
                      <a:pt x="357" y="280"/>
                      <a:pt x="307" y="96"/>
                      <a:pt x="264" y="34"/>
                    </a:cubicBezTo>
                    <a:cubicBezTo>
                      <a:pt x="247" y="10"/>
                      <a:pt x="207" y="1"/>
                      <a:pt x="16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7" name="Google Shape;6727;p74"/>
              <p:cNvSpPr/>
              <p:nvPr/>
            </p:nvSpPr>
            <p:spPr>
              <a:xfrm>
                <a:off x="5317875" y="3190175"/>
                <a:ext cx="9400" cy="10550"/>
              </a:xfrm>
              <a:custGeom>
                <a:avLst/>
                <a:gdLst/>
                <a:ahLst/>
                <a:cxnLst/>
                <a:rect l="l" t="t" r="r" b="b"/>
                <a:pathLst>
                  <a:path w="376" h="422" extrusionOk="0">
                    <a:moveTo>
                      <a:pt x="242" y="0"/>
                    </a:moveTo>
                    <a:cubicBezTo>
                      <a:pt x="168" y="0"/>
                      <a:pt x="61" y="36"/>
                      <a:pt x="44" y="63"/>
                    </a:cubicBezTo>
                    <a:cubicBezTo>
                      <a:pt x="25" y="87"/>
                      <a:pt x="1" y="358"/>
                      <a:pt x="44" y="407"/>
                    </a:cubicBezTo>
                    <a:cubicBezTo>
                      <a:pt x="54" y="417"/>
                      <a:pt x="75" y="422"/>
                      <a:pt x="102" y="422"/>
                    </a:cubicBezTo>
                    <a:cubicBezTo>
                      <a:pt x="182" y="422"/>
                      <a:pt x="311" y="382"/>
                      <a:pt x="339" y="364"/>
                    </a:cubicBezTo>
                    <a:cubicBezTo>
                      <a:pt x="376" y="339"/>
                      <a:pt x="351" y="69"/>
                      <a:pt x="308" y="20"/>
                    </a:cubicBezTo>
                    <a:cubicBezTo>
                      <a:pt x="296" y="6"/>
                      <a:pt x="271" y="0"/>
                      <a:pt x="24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8" name="Google Shape;6728;p74"/>
              <p:cNvSpPr/>
              <p:nvPr/>
            </p:nvSpPr>
            <p:spPr>
              <a:xfrm>
                <a:off x="5326025" y="3178325"/>
                <a:ext cx="6325" cy="9000"/>
              </a:xfrm>
              <a:custGeom>
                <a:avLst/>
                <a:gdLst/>
                <a:ahLst/>
                <a:cxnLst/>
                <a:rect l="l" t="t" r="r" b="b"/>
                <a:pathLst>
                  <a:path w="253" h="360" extrusionOk="0">
                    <a:moveTo>
                      <a:pt x="119" y="0"/>
                    </a:moveTo>
                    <a:cubicBezTo>
                      <a:pt x="75" y="0"/>
                      <a:pt x="29" y="17"/>
                      <a:pt x="19" y="39"/>
                    </a:cubicBezTo>
                    <a:cubicBezTo>
                      <a:pt x="0" y="94"/>
                      <a:pt x="19" y="346"/>
                      <a:pt x="62" y="358"/>
                    </a:cubicBezTo>
                    <a:cubicBezTo>
                      <a:pt x="68" y="359"/>
                      <a:pt x="74" y="359"/>
                      <a:pt x="80" y="359"/>
                    </a:cubicBezTo>
                    <a:cubicBezTo>
                      <a:pt x="134" y="359"/>
                      <a:pt x="183" y="335"/>
                      <a:pt x="222" y="297"/>
                    </a:cubicBezTo>
                    <a:cubicBezTo>
                      <a:pt x="252" y="254"/>
                      <a:pt x="228" y="88"/>
                      <a:pt x="197" y="33"/>
                    </a:cubicBezTo>
                    <a:cubicBezTo>
                      <a:pt x="182" y="9"/>
                      <a:pt x="151" y="0"/>
                      <a:pt x="11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9" name="Google Shape;6729;p74"/>
              <p:cNvSpPr/>
              <p:nvPr/>
            </p:nvSpPr>
            <p:spPr>
              <a:xfrm>
                <a:off x="5327400" y="3188425"/>
                <a:ext cx="6025" cy="8575"/>
              </a:xfrm>
              <a:custGeom>
                <a:avLst/>
                <a:gdLst/>
                <a:ahLst/>
                <a:cxnLst/>
                <a:rect l="l" t="t" r="r" b="b"/>
                <a:pathLst>
                  <a:path w="241" h="343" extrusionOk="0">
                    <a:moveTo>
                      <a:pt x="134" y="0"/>
                    </a:moveTo>
                    <a:cubicBezTo>
                      <a:pt x="95" y="0"/>
                      <a:pt x="57" y="17"/>
                      <a:pt x="31" y="46"/>
                    </a:cubicBezTo>
                    <a:cubicBezTo>
                      <a:pt x="1" y="108"/>
                      <a:pt x="1" y="323"/>
                      <a:pt x="56" y="342"/>
                    </a:cubicBezTo>
                    <a:cubicBezTo>
                      <a:pt x="62" y="342"/>
                      <a:pt x="67" y="342"/>
                      <a:pt x="73" y="342"/>
                    </a:cubicBezTo>
                    <a:cubicBezTo>
                      <a:pt x="135" y="342"/>
                      <a:pt x="194" y="312"/>
                      <a:pt x="228" y="262"/>
                    </a:cubicBezTo>
                    <a:cubicBezTo>
                      <a:pt x="240" y="219"/>
                      <a:pt x="240" y="53"/>
                      <a:pt x="210" y="22"/>
                    </a:cubicBezTo>
                    <a:cubicBezTo>
                      <a:pt x="185" y="7"/>
                      <a:pt x="159" y="0"/>
                      <a:pt x="13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0" name="Google Shape;6730;p74"/>
              <p:cNvSpPr/>
              <p:nvPr/>
            </p:nvSpPr>
            <p:spPr>
              <a:xfrm>
                <a:off x="5330475" y="3177425"/>
                <a:ext cx="7975" cy="9100"/>
              </a:xfrm>
              <a:custGeom>
                <a:avLst/>
                <a:gdLst/>
                <a:ahLst/>
                <a:cxnLst/>
                <a:rect l="l" t="t" r="r" b="b"/>
                <a:pathLst>
                  <a:path w="319" h="364" extrusionOk="0">
                    <a:moveTo>
                      <a:pt x="236" y="1"/>
                    </a:moveTo>
                    <a:cubicBezTo>
                      <a:pt x="235" y="1"/>
                      <a:pt x="235" y="1"/>
                      <a:pt x="234" y="1"/>
                    </a:cubicBezTo>
                    <a:cubicBezTo>
                      <a:pt x="1" y="13"/>
                      <a:pt x="99" y="112"/>
                      <a:pt x="111" y="198"/>
                    </a:cubicBezTo>
                    <a:cubicBezTo>
                      <a:pt x="117" y="259"/>
                      <a:pt x="142" y="321"/>
                      <a:pt x="179" y="364"/>
                    </a:cubicBezTo>
                    <a:cubicBezTo>
                      <a:pt x="319" y="266"/>
                      <a:pt x="290" y="1"/>
                      <a:pt x="2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1" name="Google Shape;6731;p74"/>
              <p:cNvSpPr/>
              <p:nvPr/>
            </p:nvSpPr>
            <p:spPr>
              <a:xfrm>
                <a:off x="5334475" y="3186050"/>
                <a:ext cx="5700" cy="7875"/>
              </a:xfrm>
              <a:custGeom>
                <a:avLst/>
                <a:gdLst/>
                <a:ahLst/>
                <a:cxnLst/>
                <a:rect l="l" t="t" r="r" b="b"/>
                <a:pathLst>
                  <a:path w="228" h="315" extrusionOk="0">
                    <a:moveTo>
                      <a:pt x="105" y="0"/>
                    </a:moveTo>
                    <a:cubicBezTo>
                      <a:pt x="105" y="0"/>
                      <a:pt x="0" y="185"/>
                      <a:pt x="56" y="301"/>
                    </a:cubicBezTo>
                    <a:cubicBezTo>
                      <a:pt x="60" y="311"/>
                      <a:pt x="72" y="315"/>
                      <a:pt x="87" y="315"/>
                    </a:cubicBezTo>
                    <a:cubicBezTo>
                      <a:pt x="132" y="315"/>
                      <a:pt x="205" y="278"/>
                      <a:pt x="209" y="228"/>
                    </a:cubicBezTo>
                    <a:cubicBezTo>
                      <a:pt x="228" y="135"/>
                      <a:pt x="185" y="43"/>
                      <a:pt x="10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2" name="Google Shape;6732;p74"/>
              <p:cNvSpPr/>
              <p:nvPr/>
            </p:nvSpPr>
            <p:spPr>
              <a:xfrm>
                <a:off x="5338000" y="3174925"/>
                <a:ext cx="5725" cy="8675"/>
              </a:xfrm>
              <a:custGeom>
                <a:avLst/>
                <a:gdLst/>
                <a:ahLst/>
                <a:cxnLst/>
                <a:rect l="l" t="t" r="r" b="b"/>
                <a:pathLst>
                  <a:path w="229" h="347" extrusionOk="0">
                    <a:moveTo>
                      <a:pt x="166" y="0"/>
                    </a:moveTo>
                    <a:cubicBezTo>
                      <a:pt x="123" y="0"/>
                      <a:pt x="51" y="43"/>
                      <a:pt x="32" y="58"/>
                    </a:cubicBezTo>
                    <a:cubicBezTo>
                      <a:pt x="1" y="82"/>
                      <a:pt x="19" y="347"/>
                      <a:pt x="68" y="347"/>
                    </a:cubicBezTo>
                    <a:cubicBezTo>
                      <a:pt x="118" y="347"/>
                      <a:pt x="216" y="304"/>
                      <a:pt x="222" y="255"/>
                    </a:cubicBezTo>
                    <a:cubicBezTo>
                      <a:pt x="228" y="205"/>
                      <a:pt x="228" y="39"/>
                      <a:pt x="191" y="9"/>
                    </a:cubicBezTo>
                    <a:cubicBezTo>
                      <a:pt x="185" y="3"/>
                      <a:pt x="177" y="0"/>
                      <a:pt x="16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3" name="Google Shape;6733;p74"/>
              <p:cNvSpPr/>
              <p:nvPr/>
            </p:nvSpPr>
            <p:spPr>
              <a:xfrm>
                <a:off x="5339850" y="3183775"/>
                <a:ext cx="5250" cy="6950"/>
              </a:xfrm>
              <a:custGeom>
                <a:avLst/>
                <a:gdLst/>
                <a:ahLst/>
                <a:cxnLst/>
                <a:rect l="l" t="t" r="r" b="b"/>
                <a:pathLst>
                  <a:path w="210" h="278" extrusionOk="0">
                    <a:moveTo>
                      <a:pt x="139" y="1"/>
                    </a:moveTo>
                    <a:cubicBezTo>
                      <a:pt x="96" y="1"/>
                      <a:pt x="17" y="35"/>
                      <a:pt x="7" y="60"/>
                    </a:cubicBezTo>
                    <a:cubicBezTo>
                      <a:pt x="1" y="91"/>
                      <a:pt x="31" y="263"/>
                      <a:pt x="68" y="276"/>
                    </a:cubicBezTo>
                    <a:cubicBezTo>
                      <a:pt x="72" y="277"/>
                      <a:pt x="76" y="277"/>
                      <a:pt x="80" y="277"/>
                    </a:cubicBezTo>
                    <a:cubicBezTo>
                      <a:pt x="120" y="277"/>
                      <a:pt x="186" y="228"/>
                      <a:pt x="197" y="189"/>
                    </a:cubicBezTo>
                    <a:cubicBezTo>
                      <a:pt x="210" y="128"/>
                      <a:pt x="197" y="60"/>
                      <a:pt x="160" y="5"/>
                    </a:cubicBezTo>
                    <a:cubicBezTo>
                      <a:pt x="155" y="2"/>
                      <a:pt x="148" y="1"/>
                      <a:pt x="13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4" name="Google Shape;6734;p74"/>
              <p:cNvSpPr/>
              <p:nvPr/>
            </p:nvSpPr>
            <p:spPr>
              <a:xfrm>
                <a:off x="5344625" y="3173800"/>
                <a:ext cx="3850" cy="6800"/>
              </a:xfrm>
              <a:custGeom>
                <a:avLst/>
                <a:gdLst/>
                <a:ahLst/>
                <a:cxnLst/>
                <a:rect l="l" t="t" r="r" b="b"/>
                <a:pathLst>
                  <a:path w="154" h="272" extrusionOk="0">
                    <a:moveTo>
                      <a:pt x="82" y="1"/>
                    </a:moveTo>
                    <a:cubicBezTo>
                      <a:pt x="47" y="1"/>
                      <a:pt x="6" y="12"/>
                      <a:pt x="6" y="35"/>
                    </a:cubicBezTo>
                    <a:cubicBezTo>
                      <a:pt x="6" y="54"/>
                      <a:pt x="0" y="263"/>
                      <a:pt x="19" y="269"/>
                    </a:cubicBezTo>
                    <a:cubicBezTo>
                      <a:pt x="25" y="270"/>
                      <a:pt x="35" y="272"/>
                      <a:pt x="46" y="272"/>
                    </a:cubicBezTo>
                    <a:cubicBezTo>
                      <a:pt x="77" y="272"/>
                      <a:pt x="120" y="262"/>
                      <a:pt x="129" y="226"/>
                    </a:cubicBezTo>
                    <a:cubicBezTo>
                      <a:pt x="142" y="177"/>
                      <a:pt x="154" y="35"/>
                      <a:pt x="129" y="11"/>
                    </a:cubicBezTo>
                    <a:cubicBezTo>
                      <a:pt x="120" y="4"/>
                      <a:pt x="102" y="1"/>
                      <a:pt x="8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5" name="Google Shape;6735;p74"/>
              <p:cNvSpPr/>
              <p:nvPr/>
            </p:nvSpPr>
            <p:spPr>
              <a:xfrm>
                <a:off x="5349225" y="3171100"/>
                <a:ext cx="3875" cy="7125"/>
              </a:xfrm>
              <a:custGeom>
                <a:avLst/>
                <a:gdLst/>
                <a:ahLst/>
                <a:cxnLst/>
                <a:rect l="l" t="t" r="r" b="b"/>
                <a:pathLst>
                  <a:path w="155" h="285" extrusionOk="0">
                    <a:moveTo>
                      <a:pt x="100" y="0"/>
                    </a:moveTo>
                    <a:cubicBezTo>
                      <a:pt x="59" y="0"/>
                      <a:pt x="12" y="60"/>
                      <a:pt x="7" y="88"/>
                    </a:cubicBezTo>
                    <a:cubicBezTo>
                      <a:pt x="1" y="118"/>
                      <a:pt x="1" y="285"/>
                      <a:pt x="36" y="285"/>
                    </a:cubicBezTo>
                    <a:cubicBezTo>
                      <a:pt x="36" y="285"/>
                      <a:pt x="37" y="285"/>
                      <a:pt x="37" y="285"/>
                    </a:cubicBezTo>
                    <a:cubicBezTo>
                      <a:pt x="80" y="272"/>
                      <a:pt x="117" y="235"/>
                      <a:pt x="136" y="199"/>
                    </a:cubicBezTo>
                    <a:cubicBezTo>
                      <a:pt x="148" y="156"/>
                      <a:pt x="154" y="14"/>
                      <a:pt x="111" y="2"/>
                    </a:cubicBezTo>
                    <a:cubicBezTo>
                      <a:pt x="108" y="1"/>
                      <a:pt x="104" y="0"/>
                      <a:pt x="1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6" name="Google Shape;6736;p74"/>
              <p:cNvSpPr/>
              <p:nvPr/>
            </p:nvSpPr>
            <p:spPr>
              <a:xfrm>
                <a:off x="5345075" y="3180900"/>
                <a:ext cx="5100" cy="6275"/>
              </a:xfrm>
              <a:custGeom>
                <a:avLst/>
                <a:gdLst/>
                <a:ahLst/>
                <a:cxnLst/>
                <a:rect l="l" t="t" r="r" b="b"/>
                <a:pathLst>
                  <a:path w="204" h="251" extrusionOk="0">
                    <a:moveTo>
                      <a:pt x="162" y="0"/>
                    </a:moveTo>
                    <a:cubicBezTo>
                      <a:pt x="127" y="0"/>
                      <a:pt x="29" y="55"/>
                      <a:pt x="13" y="71"/>
                    </a:cubicBezTo>
                    <a:cubicBezTo>
                      <a:pt x="1" y="95"/>
                      <a:pt x="25" y="237"/>
                      <a:pt x="56" y="249"/>
                    </a:cubicBezTo>
                    <a:cubicBezTo>
                      <a:pt x="59" y="250"/>
                      <a:pt x="62" y="251"/>
                      <a:pt x="66" y="251"/>
                    </a:cubicBezTo>
                    <a:cubicBezTo>
                      <a:pt x="101" y="251"/>
                      <a:pt x="162" y="204"/>
                      <a:pt x="179" y="182"/>
                    </a:cubicBezTo>
                    <a:cubicBezTo>
                      <a:pt x="203" y="120"/>
                      <a:pt x="197" y="59"/>
                      <a:pt x="173" y="3"/>
                    </a:cubicBezTo>
                    <a:cubicBezTo>
                      <a:pt x="170" y="1"/>
                      <a:pt x="167" y="0"/>
                      <a:pt x="16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7" name="Google Shape;6737;p74"/>
              <p:cNvSpPr/>
              <p:nvPr/>
            </p:nvSpPr>
            <p:spPr>
              <a:xfrm>
                <a:off x="5350475" y="3178175"/>
                <a:ext cx="2775" cy="5150"/>
              </a:xfrm>
              <a:custGeom>
                <a:avLst/>
                <a:gdLst/>
                <a:ahLst/>
                <a:cxnLst/>
                <a:rect l="l" t="t" r="r" b="b"/>
                <a:pathLst>
                  <a:path w="111" h="206" extrusionOk="0">
                    <a:moveTo>
                      <a:pt x="81" y="1"/>
                    </a:moveTo>
                    <a:cubicBezTo>
                      <a:pt x="58" y="1"/>
                      <a:pt x="6" y="35"/>
                      <a:pt x="6" y="63"/>
                    </a:cubicBezTo>
                    <a:cubicBezTo>
                      <a:pt x="6" y="81"/>
                      <a:pt x="0" y="205"/>
                      <a:pt x="21" y="205"/>
                    </a:cubicBezTo>
                    <a:cubicBezTo>
                      <a:pt x="22" y="205"/>
                      <a:pt x="23" y="205"/>
                      <a:pt x="24" y="204"/>
                    </a:cubicBezTo>
                    <a:cubicBezTo>
                      <a:pt x="110" y="168"/>
                      <a:pt x="104" y="8"/>
                      <a:pt x="86" y="2"/>
                    </a:cubicBezTo>
                    <a:cubicBezTo>
                      <a:pt x="84" y="1"/>
                      <a:pt x="83" y="1"/>
                      <a:pt x="8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38" name="Google Shape;6738;p74"/>
            <p:cNvSpPr/>
            <p:nvPr/>
          </p:nvSpPr>
          <p:spPr>
            <a:xfrm>
              <a:off x="5233150" y="2992450"/>
              <a:ext cx="201550" cy="156325"/>
            </a:xfrm>
            <a:custGeom>
              <a:avLst/>
              <a:gdLst/>
              <a:ahLst/>
              <a:cxnLst/>
              <a:rect l="l" t="t" r="r" b="b"/>
              <a:pathLst>
                <a:path w="8062" h="6253" extrusionOk="0">
                  <a:moveTo>
                    <a:pt x="3154" y="0"/>
                  </a:moveTo>
                  <a:cubicBezTo>
                    <a:pt x="1492" y="0"/>
                    <a:pt x="326" y="1278"/>
                    <a:pt x="187" y="2513"/>
                  </a:cubicBezTo>
                  <a:cubicBezTo>
                    <a:pt x="1" y="4124"/>
                    <a:pt x="396" y="6229"/>
                    <a:pt x="765" y="6229"/>
                  </a:cubicBezTo>
                  <a:cubicBezTo>
                    <a:pt x="773" y="6229"/>
                    <a:pt x="781" y="6228"/>
                    <a:pt x="790" y="6226"/>
                  </a:cubicBezTo>
                  <a:cubicBezTo>
                    <a:pt x="1125" y="6136"/>
                    <a:pt x="514" y="3966"/>
                    <a:pt x="1179" y="3966"/>
                  </a:cubicBezTo>
                  <a:cubicBezTo>
                    <a:pt x="1196" y="3966"/>
                    <a:pt x="1213" y="3967"/>
                    <a:pt x="1232" y="3970"/>
                  </a:cubicBezTo>
                  <a:cubicBezTo>
                    <a:pt x="1480" y="4008"/>
                    <a:pt x="1714" y="4025"/>
                    <a:pt x="1935" y="4025"/>
                  </a:cubicBezTo>
                  <a:cubicBezTo>
                    <a:pt x="3635" y="4025"/>
                    <a:pt x="4521" y="3023"/>
                    <a:pt x="4521" y="3023"/>
                  </a:cubicBezTo>
                  <a:cubicBezTo>
                    <a:pt x="4521" y="3023"/>
                    <a:pt x="5184" y="3810"/>
                    <a:pt x="5664" y="4001"/>
                  </a:cubicBezTo>
                  <a:cubicBezTo>
                    <a:pt x="6137" y="4197"/>
                    <a:pt x="5461" y="6121"/>
                    <a:pt x="5897" y="6250"/>
                  </a:cubicBezTo>
                  <a:cubicBezTo>
                    <a:pt x="5902" y="6252"/>
                    <a:pt x="5907" y="6253"/>
                    <a:pt x="5912" y="6253"/>
                  </a:cubicBezTo>
                  <a:cubicBezTo>
                    <a:pt x="6355" y="6253"/>
                    <a:pt x="8062" y="788"/>
                    <a:pt x="4932" y="460"/>
                  </a:cubicBezTo>
                  <a:cubicBezTo>
                    <a:pt x="4299" y="138"/>
                    <a:pt x="3700" y="0"/>
                    <a:pt x="3154" y="0"/>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9" name="Google Shape;6739;p74"/>
          <p:cNvGrpSpPr/>
          <p:nvPr/>
        </p:nvGrpSpPr>
        <p:grpSpPr>
          <a:xfrm>
            <a:off x="5866925" y="3022588"/>
            <a:ext cx="435225" cy="1370250"/>
            <a:chOff x="5866925" y="2992450"/>
            <a:chExt cx="435225" cy="1370250"/>
          </a:xfrm>
        </p:grpSpPr>
        <p:grpSp>
          <p:nvGrpSpPr>
            <p:cNvPr id="6740" name="Google Shape;6740;p74"/>
            <p:cNvGrpSpPr/>
            <p:nvPr/>
          </p:nvGrpSpPr>
          <p:grpSpPr>
            <a:xfrm>
              <a:off x="5866925" y="3018075"/>
              <a:ext cx="435225" cy="1344625"/>
              <a:chOff x="5866925" y="3018075"/>
              <a:chExt cx="435225" cy="1344625"/>
            </a:xfrm>
          </p:grpSpPr>
          <p:sp>
            <p:nvSpPr>
              <p:cNvPr id="6741" name="Google Shape;6741;p74"/>
              <p:cNvSpPr/>
              <p:nvPr/>
            </p:nvSpPr>
            <p:spPr>
              <a:xfrm>
                <a:off x="5866925" y="3172825"/>
                <a:ext cx="435225" cy="1189875"/>
              </a:xfrm>
              <a:custGeom>
                <a:avLst/>
                <a:gdLst/>
                <a:ahLst/>
                <a:cxnLst/>
                <a:rect l="l" t="t" r="r" b="b"/>
                <a:pathLst>
                  <a:path w="17409" h="47595" extrusionOk="0">
                    <a:moveTo>
                      <a:pt x="7150" y="1"/>
                    </a:moveTo>
                    <a:cubicBezTo>
                      <a:pt x="7150" y="1"/>
                      <a:pt x="6904" y="1765"/>
                      <a:pt x="6836" y="2010"/>
                    </a:cubicBezTo>
                    <a:cubicBezTo>
                      <a:pt x="6768" y="2256"/>
                      <a:pt x="6326" y="2453"/>
                      <a:pt x="5668" y="2662"/>
                    </a:cubicBezTo>
                    <a:cubicBezTo>
                      <a:pt x="5011" y="2877"/>
                      <a:pt x="3406" y="2711"/>
                      <a:pt x="2613" y="3203"/>
                    </a:cubicBezTo>
                    <a:cubicBezTo>
                      <a:pt x="1820" y="3689"/>
                      <a:pt x="1931" y="5828"/>
                      <a:pt x="1931" y="7094"/>
                    </a:cubicBezTo>
                    <a:cubicBezTo>
                      <a:pt x="1931" y="8354"/>
                      <a:pt x="1390" y="10727"/>
                      <a:pt x="1150" y="11814"/>
                    </a:cubicBezTo>
                    <a:cubicBezTo>
                      <a:pt x="911" y="12902"/>
                      <a:pt x="861" y="16179"/>
                      <a:pt x="831" y="17058"/>
                    </a:cubicBezTo>
                    <a:cubicBezTo>
                      <a:pt x="794" y="17937"/>
                      <a:pt x="659" y="19172"/>
                      <a:pt x="591" y="19701"/>
                    </a:cubicBezTo>
                    <a:cubicBezTo>
                      <a:pt x="523" y="20229"/>
                      <a:pt x="1" y="21569"/>
                      <a:pt x="468" y="22387"/>
                    </a:cubicBezTo>
                    <a:cubicBezTo>
                      <a:pt x="1072" y="23418"/>
                      <a:pt x="1448" y="23751"/>
                      <a:pt x="1632" y="23751"/>
                    </a:cubicBezTo>
                    <a:cubicBezTo>
                      <a:pt x="1692" y="23751"/>
                      <a:pt x="1732" y="23716"/>
                      <a:pt x="1753" y="23659"/>
                    </a:cubicBezTo>
                    <a:cubicBezTo>
                      <a:pt x="1876" y="23333"/>
                      <a:pt x="1230" y="22700"/>
                      <a:pt x="1163" y="22209"/>
                    </a:cubicBezTo>
                    <a:cubicBezTo>
                      <a:pt x="1102" y="21806"/>
                      <a:pt x="1219" y="21170"/>
                      <a:pt x="1354" y="21170"/>
                    </a:cubicBezTo>
                    <a:cubicBezTo>
                      <a:pt x="1384" y="21170"/>
                      <a:pt x="1415" y="21202"/>
                      <a:pt x="1445" y="21274"/>
                    </a:cubicBezTo>
                    <a:cubicBezTo>
                      <a:pt x="1579" y="21599"/>
                      <a:pt x="1559" y="22299"/>
                      <a:pt x="1840" y="22299"/>
                    </a:cubicBezTo>
                    <a:cubicBezTo>
                      <a:pt x="1883" y="22299"/>
                      <a:pt x="1934" y="22282"/>
                      <a:pt x="1992" y="22245"/>
                    </a:cubicBezTo>
                    <a:cubicBezTo>
                      <a:pt x="2281" y="22061"/>
                      <a:pt x="2226" y="20881"/>
                      <a:pt x="2146" y="20322"/>
                    </a:cubicBezTo>
                    <a:cubicBezTo>
                      <a:pt x="2042" y="19602"/>
                      <a:pt x="2140" y="19301"/>
                      <a:pt x="2195" y="18717"/>
                    </a:cubicBezTo>
                    <a:cubicBezTo>
                      <a:pt x="2251" y="18158"/>
                      <a:pt x="3203" y="14992"/>
                      <a:pt x="3369" y="13572"/>
                    </a:cubicBezTo>
                    <a:cubicBezTo>
                      <a:pt x="3640" y="11243"/>
                      <a:pt x="4586" y="7118"/>
                      <a:pt x="4586" y="7118"/>
                    </a:cubicBezTo>
                    <a:cubicBezTo>
                      <a:pt x="4728" y="7997"/>
                      <a:pt x="4648" y="10665"/>
                      <a:pt x="4685" y="12319"/>
                    </a:cubicBezTo>
                    <a:cubicBezTo>
                      <a:pt x="4715" y="13966"/>
                      <a:pt x="4463" y="15798"/>
                      <a:pt x="4334" y="18521"/>
                    </a:cubicBezTo>
                    <a:cubicBezTo>
                      <a:pt x="4230" y="20813"/>
                      <a:pt x="3425" y="28527"/>
                      <a:pt x="3732" y="31091"/>
                    </a:cubicBezTo>
                    <a:cubicBezTo>
                      <a:pt x="4045" y="33654"/>
                      <a:pt x="4015" y="35738"/>
                      <a:pt x="4254" y="37280"/>
                    </a:cubicBezTo>
                    <a:cubicBezTo>
                      <a:pt x="4500" y="38823"/>
                      <a:pt x="5361" y="42118"/>
                      <a:pt x="5269" y="42634"/>
                    </a:cubicBezTo>
                    <a:cubicBezTo>
                      <a:pt x="5201" y="43126"/>
                      <a:pt x="5250" y="43624"/>
                      <a:pt x="5410" y="44091"/>
                    </a:cubicBezTo>
                    <a:cubicBezTo>
                      <a:pt x="5551" y="44441"/>
                      <a:pt x="5090" y="45652"/>
                      <a:pt x="4949" y="46248"/>
                    </a:cubicBezTo>
                    <a:cubicBezTo>
                      <a:pt x="4808" y="46845"/>
                      <a:pt x="5527" y="47595"/>
                      <a:pt x="6148" y="47595"/>
                    </a:cubicBezTo>
                    <a:cubicBezTo>
                      <a:pt x="6768" y="47595"/>
                      <a:pt x="7482" y="46605"/>
                      <a:pt x="7383" y="46144"/>
                    </a:cubicBezTo>
                    <a:cubicBezTo>
                      <a:pt x="7279" y="45689"/>
                      <a:pt x="7211" y="44300"/>
                      <a:pt x="7334" y="43611"/>
                    </a:cubicBezTo>
                    <a:cubicBezTo>
                      <a:pt x="7451" y="42917"/>
                      <a:pt x="7168" y="42862"/>
                      <a:pt x="7168" y="42302"/>
                    </a:cubicBezTo>
                    <a:cubicBezTo>
                      <a:pt x="7168" y="41749"/>
                      <a:pt x="7383" y="37969"/>
                      <a:pt x="7402" y="34656"/>
                    </a:cubicBezTo>
                    <a:cubicBezTo>
                      <a:pt x="7414" y="33254"/>
                      <a:pt x="7525" y="32043"/>
                      <a:pt x="7869" y="28865"/>
                    </a:cubicBezTo>
                    <a:cubicBezTo>
                      <a:pt x="8305" y="24882"/>
                      <a:pt x="8699" y="21096"/>
                      <a:pt x="8699" y="21096"/>
                    </a:cubicBezTo>
                    <a:cubicBezTo>
                      <a:pt x="8699" y="21096"/>
                      <a:pt x="9092" y="24882"/>
                      <a:pt x="9528" y="28865"/>
                    </a:cubicBezTo>
                    <a:cubicBezTo>
                      <a:pt x="9879" y="32049"/>
                      <a:pt x="9983" y="33254"/>
                      <a:pt x="9996" y="34656"/>
                    </a:cubicBezTo>
                    <a:cubicBezTo>
                      <a:pt x="10020" y="37969"/>
                      <a:pt x="10235" y="41743"/>
                      <a:pt x="10235" y="42302"/>
                    </a:cubicBezTo>
                    <a:cubicBezTo>
                      <a:pt x="10235" y="42868"/>
                      <a:pt x="9953" y="42923"/>
                      <a:pt x="10069" y="43611"/>
                    </a:cubicBezTo>
                    <a:cubicBezTo>
                      <a:pt x="10186" y="44300"/>
                      <a:pt x="10125" y="45695"/>
                      <a:pt x="10020" y="46144"/>
                    </a:cubicBezTo>
                    <a:cubicBezTo>
                      <a:pt x="9916" y="46599"/>
                      <a:pt x="10635" y="47595"/>
                      <a:pt x="11256" y="47595"/>
                    </a:cubicBezTo>
                    <a:cubicBezTo>
                      <a:pt x="11876" y="47595"/>
                      <a:pt x="12583" y="46845"/>
                      <a:pt x="12448" y="46248"/>
                    </a:cubicBezTo>
                    <a:cubicBezTo>
                      <a:pt x="12307" y="45652"/>
                      <a:pt x="11852" y="44441"/>
                      <a:pt x="11987" y="44091"/>
                    </a:cubicBezTo>
                    <a:cubicBezTo>
                      <a:pt x="12147" y="43624"/>
                      <a:pt x="12196" y="43126"/>
                      <a:pt x="12128" y="42634"/>
                    </a:cubicBezTo>
                    <a:cubicBezTo>
                      <a:pt x="12042" y="42118"/>
                      <a:pt x="12903" y="38823"/>
                      <a:pt x="13143" y="37280"/>
                    </a:cubicBezTo>
                    <a:cubicBezTo>
                      <a:pt x="13382" y="35738"/>
                      <a:pt x="13352" y="33654"/>
                      <a:pt x="13665" y="31091"/>
                    </a:cubicBezTo>
                    <a:cubicBezTo>
                      <a:pt x="13972" y="28527"/>
                      <a:pt x="13167" y="20813"/>
                      <a:pt x="13063" y="18521"/>
                    </a:cubicBezTo>
                    <a:cubicBezTo>
                      <a:pt x="12934" y="15798"/>
                      <a:pt x="12682" y="13966"/>
                      <a:pt x="12712" y="12319"/>
                    </a:cubicBezTo>
                    <a:cubicBezTo>
                      <a:pt x="12749" y="10665"/>
                      <a:pt x="12669" y="7997"/>
                      <a:pt x="12811" y="7118"/>
                    </a:cubicBezTo>
                    <a:cubicBezTo>
                      <a:pt x="12811" y="7118"/>
                      <a:pt x="13757" y="11243"/>
                      <a:pt x="14028" y="13572"/>
                    </a:cubicBezTo>
                    <a:cubicBezTo>
                      <a:pt x="14194" y="14992"/>
                      <a:pt x="15153" y="18158"/>
                      <a:pt x="15202" y="18717"/>
                    </a:cubicBezTo>
                    <a:cubicBezTo>
                      <a:pt x="15257" y="19301"/>
                      <a:pt x="15355" y="19602"/>
                      <a:pt x="15251" y="20322"/>
                    </a:cubicBezTo>
                    <a:cubicBezTo>
                      <a:pt x="15171" y="20881"/>
                      <a:pt x="15116" y="22055"/>
                      <a:pt x="15405" y="22245"/>
                    </a:cubicBezTo>
                    <a:cubicBezTo>
                      <a:pt x="15464" y="22282"/>
                      <a:pt x="15514" y="22299"/>
                      <a:pt x="15557" y="22299"/>
                    </a:cubicBezTo>
                    <a:cubicBezTo>
                      <a:pt x="15838" y="22299"/>
                      <a:pt x="15819" y="21599"/>
                      <a:pt x="15952" y="21274"/>
                    </a:cubicBezTo>
                    <a:cubicBezTo>
                      <a:pt x="15982" y="21202"/>
                      <a:pt x="16013" y="21170"/>
                      <a:pt x="16043" y="21170"/>
                    </a:cubicBezTo>
                    <a:cubicBezTo>
                      <a:pt x="16177" y="21170"/>
                      <a:pt x="16290" y="21806"/>
                      <a:pt x="16234" y="22209"/>
                    </a:cubicBezTo>
                    <a:cubicBezTo>
                      <a:pt x="16167" y="22700"/>
                      <a:pt x="15521" y="23327"/>
                      <a:pt x="15644" y="23659"/>
                    </a:cubicBezTo>
                    <a:cubicBezTo>
                      <a:pt x="15665" y="23714"/>
                      <a:pt x="15705" y="23748"/>
                      <a:pt x="15764" y="23748"/>
                    </a:cubicBezTo>
                    <a:cubicBezTo>
                      <a:pt x="15948" y="23748"/>
                      <a:pt x="16323" y="23420"/>
                      <a:pt x="16923" y="22387"/>
                    </a:cubicBezTo>
                    <a:cubicBezTo>
                      <a:pt x="17409" y="21575"/>
                      <a:pt x="16880" y="20229"/>
                      <a:pt x="16812" y="19701"/>
                    </a:cubicBezTo>
                    <a:cubicBezTo>
                      <a:pt x="16745" y="19178"/>
                      <a:pt x="16609" y="17937"/>
                      <a:pt x="16573" y="17058"/>
                    </a:cubicBezTo>
                    <a:cubicBezTo>
                      <a:pt x="16542" y="16185"/>
                      <a:pt x="16499" y="12902"/>
                      <a:pt x="16253" y="11814"/>
                    </a:cubicBezTo>
                    <a:cubicBezTo>
                      <a:pt x="16013" y="10727"/>
                      <a:pt x="15478" y="8354"/>
                      <a:pt x="15478" y="7094"/>
                    </a:cubicBezTo>
                    <a:cubicBezTo>
                      <a:pt x="15478" y="5828"/>
                      <a:pt x="15589" y="3695"/>
                      <a:pt x="14790" y="3203"/>
                    </a:cubicBezTo>
                    <a:cubicBezTo>
                      <a:pt x="13997" y="2711"/>
                      <a:pt x="12393" y="2871"/>
                      <a:pt x="11735" y="2662"/>
                    </a:cubicBezTo>
                    <a:cubicBezTo>
                      <a:pt x="11077" y="2453"/>
                      <a:pt x="10635" y="2256"/>
                      <a:pt x="10567" y="2010"/>
                    </a:cubicBezTo>
                    <a:cubicBezTo>
                      <a:pt x="10500" y="1765"/>
                      <a:pt x="10254" y="1"/>
                      <a:pt x="10254" y="1"/>
                    </a:cubicBezTo>
                    <a:lnTo>
                      <a:pt x="8705" y="37"/>
                    </a:lnTo>
                    <a:lnTo>
                      <a:pt x="7150" y="1"/>
                    </a:lnTo>
                    <a:close/>
                  </a:path>
                </a:pathLst>
              </a:custGeom>
              <a:solidFill>
                <a:srgbClr val="F9FB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2" name="Google Shape;6742;p74"/>
              <p:cNvSpPr/>
              <p:nvPr/>
            </p:nvSpPr>
            <p:spPr>
              <a:xfrm>
                <a:off x="6009225" y="3018075"/>
                <a:ext cx="150475" cy="201175"/>
              </a:xfrm>
              <a:custGeom>
                <a:avLst/>
                <a:gdLst/>
                <a:ahLst/>
                <a:cxnLst/>
                <a:rect l="l" t="t" r="r" b="b"/>
                <a:pathLst>
                  <a:path w="6019" h="8047" extrusionOk="0">
                    <a:moveTo>
                      <a:pt x="3013" y="1"/>
                    </a:moveTo>
                    <a:cubicBezTo>
                      <a:pt x="56" y="1"/>
                      <a:pt x="1" y="1316"/>
                      <a:pt x="222" y="3916"/>
                    </a:cubicBezTo>
                    <a:cubicBezTo>
                      <a:pt x="437" y="6510"/>
                      <a:pt x="1968" y="8047"/>
                      <a:pt x="3013" y="8047"/>
                    </a:cubicBezTo>
                    <a:cubicBezTo>
                      <a:pt x="4052" y="8047"/>
                      <a:pt x="5582" y="6510"/>
                      <a:pt x="5803" y="3916"/>
                    </a:cubicBezTo>
                    <a:cubicBezTo>
                      <a:pt x="6018" y="1316"/>
                      <a:pt x="5963" y="1"/>
                      <a:pt x="3013" y="1"/>
                    </a:cubicBezTo>
                    <a:close/>
                  </a:path>
                </a:pathLst>
              </a:custGeom>
              <a:solidFill>
                <a:srgbClr val="F9FB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3" name="Google Shape;6743;p74"/>
            <p:cNvGrpSpPr/>
            <p:nvPr/>
          </p:nvGrpSpPr>
          <p:grpSpPr>
            <a:xfrm>
              <a:off x="5879375" y="3075750"/>
              <a:ext cx="407400" cy="1278050"/>
              <a:chOff x="5879375" y="3075750"/>
              <a:chExt cx="407400" cy="1278050"/>
            </a:xfrm>
          </p:grpSpPr>
          <p:sp>
            <p:nvSpPr>
              <p:cNvPr id="6744" name="Google Shape;6744;p74"/>
              <p:cNvSpPr/>
              <p:nvPr/>
            </p:nvSpPr>
            <p:spPr>
              <a:xfrm>
                <a:off x="5880175" y="3646700"/>
                <a:ext cx="37350" cy="53575"/>
              </a:xfrm>
              <a:custGeom>
                <a:avLst/>
                <a:gdLst/>
                <a:ahLst/>
                <a:cxnLst/>
                <a:rect l="l" t="t" r="r" b="b"/>
                <a:pathLst>
                  <a:path w="1494" h="2143" extrusionOk="0">
                    <a:moveTo>
                      <a:pt x="732" y="1"/>
                    </a:moveTo>
                    <a:cubicBezTo>
                      <a:pt x="700" y="1"/>
                      <a:pt x="669" y="13"/>
                      <a:pt x="639" y="39"/>
                    </a:cubicBezTo>
                    <a:cubicBezTo>
                      <a:pt x="343" y="300"/>
                      <a:pt x="1" y="2143"/>
                      <a:pt x="227" y="2143"/>
                    </a:cubicBezTo>
                    <a:cubicBezTo>
                      <a:pt x="246" y="2143"/>
                      <a:pt x="268" y="2131"/>
                      <a:pt x="295" y="2104"/>
                    </a:cubicBezTo>
                    <a:cubicBezTo>
                      <a:pt x="805" y="1582"/>
                      <a:pt x="1493" y="1735"/>
                      <a:pt x="1475" y="1563"/>
                    </a:cubicBezTo>
                    <a:cubicBezTo>
                      <a:pt x="1419" y="1118"/>
                      <a:pt x="1040" y="1"/>
                      <a:pt x="732"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5" name="Google Shape;6745;p74"/>
              <p:cNvSpPr/>
              <p:nvPr/>
            </p:nvSpPr>
            <p:spPr>
              <a:xfrm>
                <a:off x="5879375" y="3707225"/>
                <a:ext cx="28550" cy="47100"/>
              </a:xfrm>
              <a:custGeom>
                <a:avLst/>
                <a:gdLst/>
                <a:ahLst/>
                <a:cxnLst/>
                <a:rect l="l" t="t" r="r" b="b"/>
                <a:pathLst>
                  <a:path w="1142" h="1884" extrusionOk="0">
                    <a:moveTo>
                      <a:pt x="312" y="1"/>
                    </a:moveTo>
                    <a:cubicBezTo>
                      <a:pt x="301" y="1"/>
                      <a:pt x="289" y="1"/>
                      <a:pt x="277" y="3"/>
                    </a:cubicBezTo>
                    <a:cubicBezTo>
                      <a:pt x="1" y="40"/>
                      <a:pt x="99" y="568"/>
                      <a:pt x="161" y="851"/>
                    </a:cubicBezTo>
                    <a:cubicBezTo>
                      <a:pt x="216" y="1134"/>
                      <a:pt x="566" y="1859"/>
                      <a:pt x="861" y="1884"/>
                    </a:cubicBezTo>
                    <a:cubicBezTo>
                      <a:pt x="865" y="1884"/>
                      <a:pt x="868" y="1884"/>
                      <a:pt x="871" y="1884"/>
                    </a:cubicBezTo>
                    <a:cubicBezTo>
                      <a:pt x="1142" y="1884"/>
                      <a:pt x="541" y="1131"/>
                      <a:pt x="511" y="876"/>
                    </a:cubicBezTo>
                    <a:cubicBezTo>
                      <a:pt x="481" y="626"/>
                      <a:pt x="647" y="1"/>
                      <a:pt x="312"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6" name="Google Shape;6746;p74"/>
              <p:cNvSpPr/>
              <p:nvPr/>
            </p:nvSpPr>
            <p:spPr>
              <a:xfrm>
                <a:off x="5988800" y="3665425"/>
                <a:ext cx="85100" cy="242725"/>
              </a:xfrm>
              <a:custGeom>
                <a:avLst/>
                <a:gdLst/>
                <a:ahLst/>
                <a:cxnLst/>
                <a:rect l="l" t="t" r="r" b="b"/>
                <a:pathLst>
                  <a:path w="3404" h="9709" extrusionOk="0">
                    <a:moveTo>
                      <a:pt x="501" y="1"/>
                    </a:moveTo>
                    <a:cubicBezTo>
                      <a:pt x="451" y="1"/>
                      <a:pt x="410" y="9"/>
                      <a:pt x="381" y="27"/>
                    </a:cubicBezTo>
                    <a:cubicBezTo>
                      <a:pt x="0" y="279"/>
                      <a:pt x="1955" y="9352"/>
                      <a:pt x="2281" y="9696"/>
                    </a:cubicBezTo>
                    <a:cubicBezTo>
                      <a:pt x="2288" y="9704"/>
                      <a:pt x="2296" y="9708"/>
                      <a:pt x="2304" y="9708"/>
                    </a:cubicBezTo>
                    <a:cubicBezTo>
                      <a:pt x="2639" y="9708"/>
                      <a:pt x="3321" y="2817"/>
                      <a:pt x="3381" y="1749"/>
                    </a:cubicBezTo>
                    <a:cubicBezTo>
                      <a:pt x="3404" y="1344"/>
                      <a:pt x="1142" y="1"/>
                      <a:pt x="501"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7" name="Google Shape;6747;p74"/>
              <p:cNvSpPr/>
              <p:nvPr/>
            </p:nvSpPr>
            <p:spPr>
              <a:xfrm>
                <a:off x="5974650" y="3674325"/>
                <a:ext cx="71325" cy="317875"/>
              </a:xfrm>
              <a:custGeom>
                <a:avLst/>
                <a:gdLst/>
                <a:ahLst/>
                <a:cxnLst/>
                <a:rect l="l" t="t" r="r" b="b"/>
                <a:pathLst>
                  <a:path w="2853" h="12715" extrusionOk="0">
                    <a:moveTo>
                      <a:pt x="448" y="1"/>
                    </a:moveTo>
                    <a:cubicBezTo>
                      <a:pt x="377" y="1"/>
                      <a:pt x="270" y="757"/>
                      <a:pt x="296" y="1024"/>
                    </a:cubicBezTo>
                    <a:cubicBezTo>
                      <a:pt x="333" y="1337"/>
                      <a:pt x="1" y="12242"/>
                      <a:pt x="339" y="12592"/>
                    </a:cubicBezTo>
                    <a:cubicBezTo>
                      <a:pt x="394" y="12647"/>
                      <a:pt x="455" y="12670"/>
                      <a:pt x="521" y="12670"/>
                    </a:cubicBezTo>
                    <a:cubicBezTo>
                      <a:pt x="786" y="12670"/>
                      <a:pt x="1129" y="12307"/>
                      <a:pt x="1500" y="12307"/>
                    </a:cubicBezTo>
                    <a:cubicBezTo>
                      <a:pt x="1607" y="12307"/>
                      <a:pt x="1716" y="12337"/>
                      <a:pt x="1826" y="12414"/>
                    </a:cubicBezTo>
                    <a:cubicBezTo>
                      <a:pt x="2067" y="12585"/>
                      <a:pt x="2136" y="12715"/>
                      <a:pt x="2273" y="12715"/>
                    </a:cubicBezTo>
                    <a:cubicBezTo>
                      <a:pt x="2333" y="12715"/>
                      <a:pt x="2405" y="12691"/>
                      <a:pt x="2509" y="12635"/>
                    </a:cubicBezTo>
                    <a:cubicBezTo>
                      <a:pt x="2853" y="12444"/>
                      <a:pt x="2294" y="9353"/>
                      <a:pt x="2042" y="8357"/>
                    </a:cubicBezTo>
                    <a:cubicBezTo>
                      <a:pt x="1796" y="7355"/>
                      <a:pt x="572" y="612"/>
                      <a:pt x="480" y="77"/>
                    </a:cubicBezTo>
                    <a:cubicBezTo>
                      <a:pt x="471" y="24"/>
                      <a:pt x="460" y="1"/>
                      <a:pt x="448"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8" name="Google Shape;6748;p74"/>
              <p:cNvSpPr/>
              <p:nvPr/>
            </p:nvSpPr>
            <p:spPr>
              <a:xfrm>
                <a:off x="5980950" y="4010450"/>
                <a:ext cx="52575" cy="241400"/>
              </a:xfrm>
              <a:custGeom>
                <a:avLst/>
                <a:gdLst/>
                <a:ahLst/>
                <a:cxnLst/>
                <a:rect l="l" t="t" r="r" b="b"/>
                <a:pathLst>
                  <a:path w="2103" h="9656" extrusionOk="0">
                    <a:moveTo>
                      <a:pt x="452" y="1"/>
                    </a:moveTo>
                    <a:cubicBezTo>
                      <a:pt x="451" y="1"/>
                      <a:pt x="450" y="1"/>
                      <a:pt x="450" y="1"/>
                    </a:cubicBezTo>
                    <a:cubicBezTo>
                      <a:pt x="1" y="284"/>
                      <a:pt x="1" y="2017"/>
                      <a:pt x="284" y="3616"/>
                    </a:cubicBezTo>
                    <a:cubicBezTo>
                      <a:pt x="566" y="5208"/>
                      <a:pt x="1169" y="9000"/>
                      <a:pt x="1261" y="9344"/>
                    </a:cubicBezTo>
                    <a:cubicBezTo>
                      <a:pt x="1313" y="9534"/>
                      <a:pt x="1533" y="9656"/>
                      <a:pt x="1727" y="9656"/>
                    </a:cubicBezTo>
                    <a:cubicBezTo>
                      <a:pt x="1879" y="9656"/>
                      <a:pt x="2015" y="9581"/>
                      <a:pt x="2042" y="9406"/>
                    </a:cubicBezTo>
                    <a:cubicBezTo>
                      <a:pt x="2103" y="9000"/>
                      <a:pt x="2103" y="7623"/>
                      <a:pt x="1980" y="7310"/>
                    </a:cubicBezTo>
                    <a:cubicBezTo>
                      <a:pt x="1852" y="6998"/>
                      <a:pt x="593" y="1"/>
                      <a:pt x="452"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9" name="Google Shape;6749;p74"/>
              <p:cNvSpPr/>
              <p:nvPr/>
            </p:nvSpPr>
            <p:spPr>
              <a:xfrm>
                <a:off x="6009350" y="4010450"/>
                <a:ext cx="37775" cy="158800"/>
              </a:xfrm>
              <a:custGeom>
                <a:avLst/>
                <a:gdLst/>
                <a:ahLst/>
                <a:cxnLst/>
                <a:rect l="l" t="t" r="r" b="b"/>
                <a:pathLst>
                  <a:path w="1511" h="6352" extrusionOk="0">
                    <a:moveTo>
                      <a:pt x="1236" y="1"/>
                    </a:moveTo>
                    <a:cubicBezTo>
                      <a:pt x="1234" y="1"/>
                      <a:pt x="1233" y="1"/>
                      <a:pt x="1231" y="1"/>
                    </a:cubicBezTo>
                    <a:cubicBezTo>
                      <a:pt x="949" y="63"/>
                      <a:pt x="137" y="1175"/>
                      <a:pt x="94" y="1593"/>
                    </a:cubicBezTo>
                    <a:cubicBezTo>
                      <a:pt x="1" y="2429"/>
                      <a:pt x="897" y="6352"/>
                      <a:pt x="1064" y="6352"/>
                    </a:cubicBezTo>
                    <a:cubicBezTo>
                      <a:pt x="1073" y="6352"/>
                      <a:pt x="1079" y="6342"/>
                      <a:pt x="1084" y="6320"/>
                    </a:cubicBezTo>
                    <a:cubicBezTo>
                      <a:pt x="1176" y="5886"/>
                      <a:pt x="1511" y="1"/>
                      <a:pt x="1236"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0" name="Google Shape;6750;p74"/>
              <p:cNvSpPr/>
              <p:nvPr/>
            </p:nvSpPr>
            <p:spPr>
              <a:xfrm>
                <a:off x="5985175" y="3419325"/>
                <a:ext cx="94775" cy="272775"/>
              </a:xfrm>
              <a:custGeom>
                <a:avLst/>
                <a:gdLst/>
                <a:ahLst/>
                <a:cxnLst/>
                <a:rect l="l" t="t" r="r" b="b"/>
                <a:pathLst>
                  <a:path w="3791" h="10911" extrusionOk="0">
                    <a:moveTo>
                      <a:pt x="539" y="1"/>
                    </a:moveTo>
                    <a:cubicBezTo>
                      <a:pt x="256" y="1"/>
                      <a:pt x="541" y="2143"/>
                      <a:pt x="465" y="3540"/>
                    </a:cubicBezTo>
                    <a:cubicBezTo>
                      <a:pt x="379" y="4997"/>
                      <a:pt x="53" y="8562"/>
                      <a:pt x="16" y="9036"/>
                    </a:cubicBezTo>
                    <a:cubicBezTo>
                      <a:pt x="0" y="9276"/>
                      <a:pt x="95" y="9316"/>
                      <a:pt x="255" y="9316"/>
                    </a:cubicBezTo>
                    <a:cubicBezTo>
                      <a:pt x="335" y="9316"/>
                      <a:pt x="432" y="9306"/>
                      <a:pt x="539" y="9306"/>
                    </a:cubicBezTo>
                    <a:cubicBezTo>
                      <a:pt x="632" y="9306"/>
                      <a:pt x="734" y="9314"/>
                      <a:pt x="840" y="9343"/>
                    </a:cubicBezTo>
                    <a:cubicBezTo>
                      <a:pt x="1289" y="9461"/>
                      <a:pt x="3042" y="10911"/>
                      <a:pt x="3535" y="10911"/>
                    </a:cubicBezTo>
                    <a:cubicBezTo>
                      <a:pt x="3555" y="10911"/>
                      <a:pt x="3572" y="10909"/>
                      <a:pt x="3587" y="10904"/>
                    </a:cubicBezTo>
                    <a:cubicBezTo>
                      <a:pt x="3790" y="10843"/>
                      <a:pt x="2118" y="9091"/>
                      <a:pt x="1682" y="8531"/>
                    </a:cubicBezTo>
                    <a:cubicBezTo>
                      <a:pt x="1246" y="7966"/>
                      <a:pt x="1590" y="2784"/>
                      <a:pt x="1774" y="2188"/>
                    </a:cubicBezTo>
                    <a:cubicBezTo>
                      <a:pt x="1965" y="1598"/>
                      <a:pt x="2948" y="860"/>
                      <a:pt x="3010" y="731"/>
                    </a:cubicBezTo>
                    <a:cubicBezTo>
                      <a:pt x="3077" y="602"/>
                      <a:pt x="1215" y="424"/>
                      <a:pt x="588" y="18"/>
                    </a:cubicBezTo>
                    <a:cubicBezTo>
                      <a:pt x="570" y="7"/>
                      <a:pt x="554" y="1"/>
                      <a:pt x="53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1" name="Google Shape;6751;p74"/>
              <p:cNvSpPr/>
              <p:nvPr/>
            </p:nvSpPr>
            <p:spPr>
              <a:xfrm>
                <a:off x="6027050" y="3583950"/>
                <a:ext cx="54900" cy="84475"/>
              </a:xfrm>
              <a:custGeom>
                <a:avLst/>
                <a:gdLst/>
                <a:ahLst/>
                <a:cxnLst/>
                <a:rect l="l" t="t" r="r" b="b"/>
                <a:pathLst>
                  <a:path w="2196" h="3379" extrusionOk="0">
                    <a:moveTo>
                      <a:pt x="287" y="0"/>
                    </a:moveTo>
                    <a:cubicBezTo>
                      <a:pt x="191" y="0"/>
                      <a:pt x="125" y="31"/>
                      <a:pt x="105" y="102"/>
                    </a:cubicBezTo>
                    <a:cubicBezTo>
                      <a:pt x="1" y="477"/>
                      <a:pt x="173" y="1320"/>
                      <a:pt x="345" y="1694"/>
                    </a:cubicBezTo>
                    <a:cubicBezTo>
                      <a:pt x="505" y="2043"/>
                      <a:pt x="1864" y="3378"/>
                      <a:pt x="2066" y="3378"/>
                    </a:cubicBezTo>
                    <a:cubicBezTo>
                      <a:pt x="2081" y="3378"/>
                      <a:pt x="2090" y="3371"/>
                      <a:pt x="2091" y="3354"/>
                    </a:cubicBezTo>
                    <a:cubicBezTo>
                      <a:pt x="2195" y="1381"/>
                      <a:pt x="1986" y="1227"/>
                      <a:pt x="1783" y="852"/>
                    </a:cubicBezTo>
                    <a:cubicBezTo>
                      <a:pt x="1619" y="549"/>
                      <a:pt x="691" y="0"/>
                      <a:pt x="2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2" name="Google Shape;6752;p74"/>
              <p:cNvSpPr/>
              <p:nvPr/>
            </p:nvSpPr>
            <p:spPr>
              <a:xfrm>
                <a:off x="6030450" y="3530650"/>
                <a:ext cx="49025" cy="64700"/>
              </a:xfrm>
              <a:custGeom>
                <a:avLst/>
                <a:gdLst/>
                <a:ahLst/>
                <a:cxnLst/>
                <a:rect l="l" t="t" r="r" b="b"/>
                <a:pathLst>
                  <a:path w="1961" h="2588" extrusionOk="0">
                    <a:moveTo>
                      <a:pt x="357" y="0"/>
                    </a:moveTo>
                    <a:cubicBezTo>
                      <a:pt x="243" y="0"/>
                      <a:pt x="163" y="23"/>
                      <a:pt x="141" y="77"/>
                    </a:cubicBezTo>
                    <a:cubicBezTo>
                      <a:pt x="37" y="329"/>
                      <a:pt x="0" y="1644"/>
                      <a:pt x="209" y="1644"/>
                    </a:cubicBezTo>
                    <a:cubicBezTo>
                      <a:pt x="401" y="1644"/>
                      <a:pt x="1553" y="2588"/>
                      <a:pt x="1732" y="2588"/>
                    </a:cubicBezTo>
                    <a:cubicBezTo>
                      <a:pt x="1741" y="2588"/>
                      <a:pt x="1748" y="2585"/>
                      <a:pt x="1752" y="2579"/>
                    </a:cubicBezTo>
                    <a:cubicBezTo>
                      <a:pt x="1887" y="2327"/>
                      <a:pt x="1961" y="741"/>
                      <a:pt x="1752" y="489"/>
                    </a:cubicBezTo>
                    <a:cubicBezTo>
                      <a:pt x="1589" y="287"/>
                      <a:pt x="760" y="0"/>
                      <a:pt x="35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3" name="Google Shape;6753;p74"/>
              <p:cNvSpPr/>
              <p:nvPr/>
            </p:nvSpPr>
            <p:spPr>
              <a:xfrm>
                <a:off x="5988175" y="3313675"/>
                <a:ext cx="92075" cy="113100"/>
              </a:xfrm>
              <a:custGeom>
                <a:avLst/>
                <a:gdLst/>
                <a:ahLst/>
                <a:cxnLst/>
                <a:rect l="l" t="t" r="r" b="b"/>
                <a:pathLst>
                  <a:path w="3683" h="4524" extrusionOk="0">
                    <a:moveTo>
                      <a:pt x="2410" y="0"/>
                    </a:moveTo>
                    <a:cubicBezTo>
                      <a:pt x="1811" y="0"/>
                      <a:pt x="638" y="85"/>
                      <a:pt x="345" y="1232"/>
                    </a:cubicBezTo>
                    <a:cubicBezTo>
                      <a:pt x="1" y="2579"/>
                      <a:pt x="99" y="3955"/>
                      <a:pt x="1814" y="4435"/>
                    </a:cubicBezTo>
                    <a:cubicBezTo>
                      <a:pt x="2031" y="4495"/>
                      <a:pt x="2222" y="4523"/>
                      <a:pt x="2392" y="4523"/>
                    </a:cubicBezTo>
                    <a:cubicBezTo>
                      <a:pt x="3565" y="4523"/>
                      <a:pt x="3683" y="3178"/>
                      <a:pt x="3683" y="1921"/>
                    </a:cubicBezTo>
                    <a:cubicBezTo>
                      <a:pt x="3683" y="482"/>
                      <a:pt x="3597" y="3"/>
                      <a:pt x="2662" y="3"/>
                    </a:cubicBezTo>
                    <a:cubicBezTo>
                      <a:pt x="2600" y="3"/>
                      <a:pt x="2514" y="0"/>
                      <a:pt x="2410"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4" name="Google Shape;6754;p74"/>
              <p:cNvSpPr/>
              <p:nvPr/>
            </p:nvSpPr>
            <p:spPr>
              <a:xfrm>
                <a:off x="6034750" y="3486250"/>
                <a:ext cx="42900" cy="43250"/>
              </a:xfrm>
              <a:custGeom>
                <a:avLst/>
                <a:gdLst/>
                <a:ahLst/>
                <a:cxnLst/>
                <a:rect l="l" t="t" r="r" b="b"/>
                <a:pathLst>
                  <a:path w="1716" h="1730" extrusionOk="0">
                    <a:moveTo>
                      <a:pt x="711" y="1"/>
                    </a:moveTo>
                    <a:cubicBezTo>
                      <a:pt x="482" y="1"/>
                      <a:pt x="279" y="44"/>
                      <a:pt x="209" y="169"/>
                    </a:cubicBezTo>
                    <a:cubicBezTo>
                      <a:pt x="37" y="476"/>
                      <a:pt x="0" y="1232"/>
                      <a:pt x="209" y="1324"/>
                    </a:cubicBezTo>
                    <a:cubicBezTo>
                      <a:pt x="374" y="1399"/>
                      <a:pt x="1016" y="1729"/>
                      <a:pt x="1361" y="1729"/>
                    </a:cubicBezTo>
                    <a:cubicBezTo>
                      <a:pt x="1441" y="1729"/>
                      <a:pt x="1505" y="1711"/>
                      <a:pt x="1543" y="1669"/>
                    </a:cubicBezTo>
                    <a:cubicBezTo>
                      <a:pt x="1678" y="1515"/>
                      <a:pt x="1715" y="298"/>
                      <a:pt x="1543" y="169"/>
                    </a:cubicBezTo>
                    <a:cubicBezTo>
                      <a:pt x="1441" y="96"/>
                      <a:pt x="1048" y="1"/>
                      <a:pt x="711"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5" name="Google Shape;6755;p74"/>
              <p:cNvSpPr/>
              <p:nvPr/>
            </p:nvSpPr>
            <p:spPr>
              <a:xfrm>
                <a:off x="6038275" y="3448550"/>
                <a:ext cx="36425" cy="32550"/>
              </a:xfrm>
              <a:custGeom>
                <a:avLst/>
                <a:gdLst/>
                <a:ahLst/>
                <a:cxnLst/>
                <a:rect l="l" t="t" r="r" b="b"/>
                <a:pathLst>
                  <a:path w="1457" h="1302" extrusionOk="0">
                    <a:moveTo>
                      <a:pt x="1084" y="1"/>
                    </a:moveTo>
                    <a:cubicBezTo>
                      <a:pt x="866" y="1"/>
                      <a:pt x="440" y="422"/>
                      <a:pt x="277" y="644"/>
                    </a:cubicBezTo>
                    <a:cubicBezTo>
                      <a:pt x="74" y="927"/>
                      <a:pt x="1" y="1302"/>
                      <a:pt x="240" y="1302"/>
                    </a:cubicBezTo>
                    <a:cubicBezTo>
                      <a:pt x="412" y="1302"/>
                      <a:pt x="758" y="1223"/>
                      <a:pt x="1016" y="1223"/>
                    </a:cubicBezTo>
                    <a:cubicBezTo>
                      <a:pt x="1120" y="1223"/>
                      <a:pt x="1209" y="1236"/>
                      <a:pt x="1267" y="1271"/>
                    </a:cubicBezTo>
                    <a:cubicBezTo>
                      <a:pt x="1278" y="1278"/>
                      <a:pt x="1289" y="1281"/>
                      <a:pt x="1298" y="1281"/>
                    </a:cubicBezTo>
                    <a:cubicBezTo>
                      <a:pt x="1456" y="1281"/>
                      <a:pt x="1292" y="352"/>
                      <a:pt x="1199" y="85"/>
                    </a:cubicBezTo>
                    <a:cubicBezTo>
                      <a:pt x="1177" y="26"/>
                      <a:pt x="1137" y="1"/>
                      <a:pt x="1084"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6" name="Google Shape;6756;p74"/>
              <p:cNvSpPr/>
              <p:nvPr/>
            </p:nvSpPr>
            <p:spPr>
              <a:xfrm>
                <a:off x="5931775" y="3248250"/>
                <a:ext cx="152625" cy="51500"/>
              </a:xfrm>
              <a:custGeom>
                <a:avLst/>
                <a:gdLst/>
                <a:ahLst/>
                <a:cxnLst/>
                <a:rect l="l" t="t" r="r" b="b"/>
                <a:pathLst>
                  <a:path w="6105" h="2060" extrusionOk="0">
                    <a:moveTo>
                      <a:pt x="3239" y="1"/>
                    </a:moveTo>
                    <a:cubicBezTo>
                      <a:pt x="2521" y="1"/>
                      <a:pt x="568" y="370"/>
                      <a:pt x="124" y="770"/>
                    </a:cubicBezTo>
                    <a:cubicBezTo>
                      <a:pt x="0" y="881"/>
                      <a:pt x="144" y="909"/>
                      <a:pt x="431" y="909"/>
                    </a:cubicBezTo>
                    <a:cubicBezTo>
                      <a:pt x="724" y="909"/>
                      <a:pt x="1166" y="880"/>
                      <a:pt x="1623" y="880"/>
                    </a:cubicBezTo>
                    <a:cubicBezTo>
                      <a:pt x="2251" y="880"/>
                      <a:pt x="2907" y="935"/>
                      <a:pt x="3240" y="1200"/>
                    </a:cubicBezTo>
                    <a:cubicBezTo>
                      <a:pt x="3922" y="1737"/>
                      <a:pt x="4668" y="2060"/>
                      <a:pt x="5210" y="2060"/>
                    </a:cubicBezTo>
                    <a:cubicBezTo>
                      <a:pt x="5425" y="2060"/>
                      <a:pt x="5608" y="2009"/>
                      <a:pt x="5742" y="1901"/>
                    </a:cubicBezTo>
                    <a:cubicBezTo>
                      <a:pt x="6105" y="1612"/>
                      <a:pt x="3898" y="112"/>
                      <a:pt x="3425" y="14"/>
                    </a:cubicBezTo>
                    <a:cubicBezTo>
                      <a:pt x="3379" y="5"/>
                      <a:pt x="3316" y="1"/>
                      <a:pt x="323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7" name="Google Shape;6757;p74"/>
              <p:cNvSpPr/>
              <p:nvPr/>
            </p:nvSpPr>
            <p:spPr>
              <a:xfrm>
                <a:off x="5918875" y="3281725"/>
                <a:ext cx="104725" cy="142325"/>
              </a:xfrm>
              <a:custGeom>
                <a:avLst/>
                <a:gdLst/>
                <a:ahLst/>
                <a:cxnLst/>
                <a:rect l="l" t="t" r="r" b="b"/>
                <a:pathLst>
                  <a:path w="4189" h="5693" extrusionOk="0">
                    <a:moveTo>
                      <a:pt x="1908" y="1"/>
                    </a:moveTo>
                    <a:cubicBezTo>
                      <a:pt x="1501" y="1"/>
                      <a:pt x="1118" y="124"/>
                      <a:pt x="843" y="457"/>
                    </a:cubicBezTo>
                    <a:cubicBezTo>
                      <a:pt x="332" y="1072"/>
                      <a:pt x="1" y="5461"/>
                      <a:pt x="1" y="5682"/>
                    </a:cubicBezTo>
                    <a:cubicBezTo>
                      <a:pt x="1" y="5689"/>
                      <a:pt x="1" y="5692"/>
                      <a:pt x="3" y="5692"/>
                    </a:cubicBezTo>
                    <a:cubicBezTo>
                      <a:pt x="61" y="5692"/>
                      <a:pt x="996" y="2445"/>
                      <a:pt x="1746" y="1551"/>
                    </a:cubicBezTo>
                    <a:cubicBezTo>
                      <a:pt x="2102" y="1129"/>
                      <a:pt x="2715" y="1055"/>
                      <a:pt x="3236" y="1055"/>
                    </a:cubicBezTo>
                    <a:cubicBezTo>
                      <a:pt x="3515" y="1055"/>
                      <a:pt x="3768" y="1076"/>
                      <a:pt x="3940" y="1076"/>
                    </a:cubicBezTo>
                    <a:cubicBezTo>
                      <a:pt x="4098" y="1076"/>
                      <a:pt x="4189" y="1059"/>
                      <a:pt x="4174" y="992"/>
                    </a:cubicBezTo>
                    <a:cubicBezTo>
                      <a:pt x="4130" y="790"/>
                      <a:pt x="2938" y="1"/>
                      <a:pt x="1908"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8" name="Google Shape;6758;p74"/>
              <p:cNvSpPr/>
              <p:nvPr/>
            </p:nvSpPr>
            <p:spPr>
              <a:xfrm>
                <a:off x="5883400" y="3331225"/>
                <a:ext cx="95575" cy="159800"/>
              </a:xfrm>
              <a:custGeom>
                <a:avLst/>
                <a:gdLst/>
                <a:ahLst/>
                <a:cxnLst/>
                <a:rect l="l" t="t" r="r" b="b"/>
                <a:pathLst>
                  <a:path w="3823" h="6392" extrusionOk="0">
                    <a:moveTo>
                      <a:pt x="3506" y="0"/>
                    </a:moveTo>
                    <a:cubicBezTo>
                      <a:pt x="3427" y="0"/>
                      <a:pt x="3302" y="80"/>
                      <a:pt x="3116" y="266"/>
                    </a:cubicBezTo>
                    <a:cubicBezTo>
                      <a:pt x="2852" y="537"/>
                      <a:pt x="2686" y="1729"/>
                      <a:pt x="2176" y="2983"/>
                    </a:cubicBezTo>
                    <a:cubicBezTo>
                      <a:pt x="1647" y="4299"/>
                      <a:pt x="1" y="6391"/>
                      <a:pt x="1946" y="6391"/>
                    </a:cubicBezTo>
                    <a:cubicBezTo>
                      <a:pt x="1990" y="6391"/>
                      <a:pt x="2036" y="6390"/>
                      <a:pt x="2083" y="6388"/>
                    </a:cubicBezTo>
                    <a:cubicBezTo>
                      <a:pt x="2667" y="6364"/>
                      <a:pt x="3300" y="3081"/>
                      <a:pt x="3362" y="2079"/>
                    </a:cubicBezTo>
                    <a:cubicBezTo>
                      <a:pt x="3411" y="1282"/>
                      <a:pt x="3823" y="0"/>
                      <a:pt x="350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9" name="Google Shape;6759;p74"/>
              <p:cNvSpPr/>
              <p:nvPr/>
            </p:nvSpPr>
            <p:spPr>
              <a:xfrm>
                <a:off x="5904275" y="3498075"/>
                <a:ext cx="42750" cy="145300"/>
              </a:xfrm>
              <a:custGeom>
                <a:avLst/>
                <a:gdLst/>
                <a:ahLst/>
                <a:cxnLst/>
                <a:rect l="l" t="t" r="r" b="b"/>
                <a:pathLst>
                  <a:path w="1710" h="5812" extrusionOk="0">
                    <a:moveTo>
                      <a:pt x="1448" y="0"/>
                    </a:moveTo>
                    <a:cubicBezTo>
                      <a:pt x="739" y="0"/>
                      <a:pt x="0" y="5812"/>
                      <a:pt x="214" y="5812"/>
                    </a:cubicBezTo>
                    <a:cubicBezTo>
                      <a:pt x="215" y="5812"/>
                      <a:pt x="215" y="5812"/>
                      <a:pt x="216" y="5812"/>
                    </a:cubicBezTo>
                    <a:cubicBezTo>
                      <a:pt x="578" y="5775"/>
                      <a:pt x="1445" y="1411"/>
                      <a:pt x="1476" y="1036"/>
                    </a:cubicBezTo>
                    <a:cubicBezTo>
                      <a:pt x="1507" y="661"/>
                      <a:pt x="1709" y="52"/>
                      <a:pt x="1476" y="3"/>
                    </a:cubicBezTo>
                    <a:cubicBezTo>
                      <a:pt x="1467" y="1"/>
                      <a:pt x="1458" y="0"/>
                      <a:pt x="1448"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0" name="Google Shape;6760;p74"/>
              <p:cNvSpPr/>
              <p:nvPr/>
            </p:nvSpPr>
            <p:spPr>
              <a:xfrm>
                <a:off x="5894300" y="3493300"/>
                <a:ext cx="24450" cy="148325"/>
              </a:xfrm>
              <a:custGeom>
                <a:avLst/>
                <a:gdLst/>
                <a:ahLst/>
                <a:cxnLst/>
                <a:rect l="l" t="t" r="r" b="b"/>
                <a:pathLst>
                  <a:path w="978" h="5933" extrusionOk="0">
                    <a:moveTo>
                      <a:pt x="369" y="1"/>
                    </a:moveTo>
                    <a:cubicBezTo>
                      <a:pt x="302" y="1"/>
                      <a:pt x="257" y="21"/>
                      <a:pt x="252" y="65"/>
                    </a:cubicBezTo>
                    <a:cubicBezTo>
                      <a:pt x="154" y="815"/>
                      <a:pt x="0" y="5382"/>
                      <a:pt x="0" y="5597"/>
                    </a:cubicBezTo>
                    <a:cubicBezTo>
                      <a:pt x="0" y="5758"/>
                      <a:pt x="65" y="5932"/>
                      <a:pt x="150" y="5932"/>
                    </a:cubicBezTo>
                    <a:cubicBezTo>
                      <a:pt x="182" y="5932"/>
                      <a:pt x="217" y="5908"/>
                      <a:pt x="252" y="5849"/>
                    </a:cubicBezTo>
                    <a:cubicBezTo>
                      <a:pt x="375" y="5628"/>
                      <a:pt x="977" y="907"/>
                      <a:pt x="977" y="501"/>
                    </a:cubicBezTo>
                    <a:cubicBezTo>
                      <a:pt x="977" y="195"/>
                      <a:pt x="574" y="1"/>
                      <a:pt x="36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1" name="Google Shape;6761;p74"/>
              <p:cNvSpPr/>
              <p:nvPr/>
            </p:nvSpPr>
            <p:spPr>
              <a:xfrm>
                <a:off x="5906800" y="3694050"/>
                <a:ext cx="13250" cy="26100"/>
              </a:xfrm>
              <a:custGeom>
                <a:avLst/>
                <a:gdLst/>
                <a:ahLst/>
                <a:cxnLst/>
                <a:rect l="l" t="t" r="r" b="b"/>
                <a:pathLst>
                  <a:path w="530" h="1044" extrusionOk="0">
                    <a:moveTo>
                      <a:pt x="183" y="0"/>
                    </a:moveTo>
                    <a:cubicBezTo>
                      <a:pt x="167" y="0"/>
                      <a:pt x="153" y="8"/>
                      <a:pt x="139" y="26"/>
                    </a:cubicBezTo>
                    <a:cubicBezTo>
                      <a:pt x="1" y="212"/>
                      <a:pt x="84" y="1044"/>
                      <a:pt x="252" y="1044"/>
                    </a:cubicBezTo>
                    <a:cubicBezTo>
                      <a:pt x="278" y="1044"/>
                      <a:pt x="306" y="1024"/>
                      <a:pt x="336" y="978"/>
                    </a:cubicBezTo>
                    <a:cubicBezTo>
                      <a:pt x="530" y="679"/>
                      <a:pt x="324" y="0"/>
                      <a:pt x="18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2" name="Google Shape;6762;p74"/>
              <p:cNvSpPr/>
              <p:nvPr/>
            </p:nvSpPr>
            <p:spPr>
              <a:xfrm>
                <a:off x="6041850" y="3219600"/>
                <a:ext cx="41175" cy="26700"/>
              </a:xfrm>
              <a:custGeom>
                <a:avLst/>
                <a:gdLst/>
                <a:ahLst/>
                <a:cxnLst/>
                <a:rect l="l" t="t" r="r" b="b"/>
                <a:pathLst>
                  <a:path w="1647" h="1068" extrusionOk="0">
                    <a:moveTo>
                      <a:pt x="198" y="0"/>
                    </a:moveTo>
                    <a:cubicBezTo>
                      <a:pt x="61" y="0"/>
                      <a:pt x="1" y="53"/>
                      <a:pt x="54" y="213"/>
                    </a:cubicBezTo>
                    <a:cubicBezTo>
                      <a:pt x="153" y="502"/>
                      <a:pt x="1646" y="1068"/>
                      <a:pt x="1646" y="1068"/>
                    </a:cubicBezTo>
                    <a:lnTo>
                      <a:pt x="1646" y="213"/>
                    </a:lnTo>
                    <a:cubicBezTo>
                      <a:pt x="1052" y="213"/>
                      <a:pt x="472" y="0"/>
                      <a:pt x="198"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3" name="Google Shape;6763;p74"/>
              <p:cNvSpPr/>
              <p:nvPr/>
            </p:nvSpPr>
            <p:spPr>
              <a:xfrm>
                <a:off x="6029850" y="3233525"/>
                <a:ext cx="58850" cy="35050"/>
              </a:xfrm>
              <a:custGeom>
                <a:avLst/>
                <a:gdLst/>
                <a:ahLst/>
                <a:cxnLst/>
                <a:rect l="l" t="t" r="r" b="b"/>
                <a:pathLst>
                  <a:path w="2354" h="1402" extrusionOk="0">
                    <a:moveTo>
                      <a:pt x="251" y="1"/>
                    </a:moveTo>
                    <a:cubicBezTo>
                      <a:pt x="1" y="1"/>
                      <a:pt x="346" y="338"/>
                      <a:pt x="688" y="609"/>
                    </a:cubicBezTo>
                    <a:cubicBezTo>
                      <a:pt x="1078" y="914"/>
                      <a:pt x="1515" y="1401"/>
                      <a:pt x="1912" y="1401"/>
                    </a:cubicBezTo>
                    <a:cubicBezTo>
                      <a:pt x="1947" y="1401"/>
                      <a:pt x="1981" y="1398"/>
                      <a:pt x="2016" y="1390"/>
                    </a:cubicBezTo>
                    <a:cubicBezTo>
                      <a:pt x="2354" y="1310"/>
                      <a:pt x="1395" y="339"/>
                      <a:pt x="516" y="56"/>
                    </a:cubicBezTo>
                    <a:cubicBezTo>
                      <a:pt x="393" y="18"/>
                      <a:pt x="307" y="1"/>
                      <a:pt x="251"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4" name="Google Shape;6764;p74"/>
              <p:cNvSpPr/>
              <p:nvPr/>
            </p:nvSpPr>
            <p:spPr>
              <a:xfrm>
                <a:off x="6005225" y="4254425"/>
                <a:ext cx="33225" cy="22050"/>
              </a:xfrm>
              <a:custGeom>
                <a:avLst/>
                <a:gdLst/>
                <a:ahLst/>
                <a:cxnLst/>
                <a:rect l="l" t="t" r="r" b="b"/>
                <a:pathLst>
                  <a:path w="1329" h="882" extrusionOk="0">
                    <a:moveTo>
                      <a:pt x="1015" y="1"/>
                    </a:moveTo>
                    <a:cubicBezTo>
                      <a:pt x="805" y="1"/>
                      <a:pt x="505" y="49"/>
                      <a:pt x="308" y="65"/>
                    </a:cubicBezTo>
                    <a:cubicBezTo>
                      <a:pt x="1" y="89"/>
                      <a:pt x="222" y="747"/>
                      <a:pt x="480" y="858"/>
                    </a:cubicBezTo>
                    <a:cubicBezTo>
                      <a:pt x="520" y="874"/>
                      <a:pt x="562" y="882"/>
                      <a:pt x="604" y="882"/>
                    </a:cubicBezTo>
                    <a:cubicBezTo>
                      <a:pt x="839" y="882"/>
                      <a:pt x="1090" y="646"/>
                      <a:pt x="1200" y="495"/>
                    </a:cubicBezTo>
                    <a:cubicBezTo>
                      <a:pt x="1329" y="317"/>
                      <a:pt x="1310" y="132"/>
                      <a:pt x="1243" y="52"/>
                    </a:cubicBezTo>
                    <a:cubicBezTo>
                      <a:pt x="1211" y="14"/>
                      <a:pt x="1125" y="1"/>
                      <a:pt x="101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5" name="Google Shape;6765;p74"/>
              <p:cNvSpPr/>
              <p:nvPr/>
            </p:nvSpPr>
            <p:spPr>
              <a:xfrm>
                <a:off x="6032325" y="4268200"/>
                <a:ext cx="12725" cy="66575"/>
              </a:xfrm>
              <a:custGeom>
                <a:avLst/>
                <a:gdLst/>
                <a:ahLst/>
                <a:cxnLst/>
                <a:rect l="l" t="t" r="r" b="b"/>
                <a:pathLst>
                  <a:path w="509" h="2663" extrusionOk="0">
                    <a:moveTo>
                      <a:pt x="333" y="1"/>
                    </a:moveTo>
                    <a:cubicBezTo>
                      <a:pt x="331" y="1"/>
                      <a:pt x="328" y="2"/>
                      <a:pt x="325" y="5"/>
                    </a:cubicBezTo>
                    <a:cubicBezTo>
                      <a:pt x="1" y="341"/>
                      <a:pt x="128" y="2662"/>
                      <a:pt x="302" y="2662"/>
                    </a:cubicBezTo>
                    <a:cubicBezTo>
                      <a:pt x="309" y="2662"/>
                      <a:pt x="317" y="2658"/>
                      <a:pt x="325" y="2649"/>
                    </a:cubicBezTo>
                    <a:cubicBezTo>
                      <a:pt x="509" y="2421"/>
                      <a:pt x="497" y="2286"/>
                      <a:pt x="405" y="1751"/>
                    </a:cubicBezTo>
                    <a:cubicBezTo>
                      <a:pt x="309" y="1234"/>
                      <a:pt x="410" y="1"/>
                      <a:pt x="33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6" name="Google Shape;6766;p74"/>
              <p:cNvSpPr/>
              <p:nvPr/>
            </p:nvSpPr>
            <p:spPr>
              <a:xfrm>
                <a:off x="6023825" y="4278425"/>
                <a:ext cx="11250" cy="67050"/>
              </a:xfrm>
              <a:custGeom>
                <a:avLst/>
                <a:gdLst/>
                <a:ahLst/>
                <a:cxnLst/>
                <a:rect l="l" t="t" r="r" b="b"/>
                <a:pathLst>
                  <a:path w="450" h="2682" extrusionOk="0">
                    <a:moveTo>
                      <a:pt x="225" y="0"/>
                    </a:moveTo>
                    <a:cubicBezTo>
                      <a:pt x="224" y="0"/>
                      <a:pt x="223" y="1"/>
                      <a:pt x="222" y="2"/>
                    </a:cubicBezTo>
                    <a:cubicBezTo>
                      <a:pt x="1" y="265"/>
                      <a:pt x="146" y="2682"/>
                      <a:pt x="290" y="2682"/>
                    </a:cubicBezTo>
                    <a:cubicBezTo>
                      <a:pt x="294" y="2682"/>
                      <a:pt x="298" y="2680"/>
                      <a:pt x="302" y="2676"/>
                    </a:cubicBezTo>
                    <a:cubicBezTo>
                      <a:pt x="443" y="2528"/>
                      <a:pt x="449" y="2412"/>
                      <a:pt x="351" y="1852"/>
                    </a:cubicBezTo>
                    <a:cubicBezTo>
                      <a:pt x="255" y="1311"/>
                      <a:pt x="265" y="0"/>
                      <a:pt x="225"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7" name="Google Shape;6767;p74"/>
              <p:cNvSpPr/>
              <p:nvPr/>
            </p:nvSpPr>
            <p:spPr>
              <a:xfrm>
                <a:off x="6016150" y="4282925"/>
                <a:ext cx="11850" cy="69550"/>
              </a:xfrm>
              <a:custGeom>
                <a:avLst/>
                <a:gdLst/>
                <a:ahLst/>
                <a:cxnLst/>
                <a:rect l="l" t="t" r="r" b="b"/>
                <a:pathLst>
                  <a:path w="474" h="2782" extrusionOk="0">
                    <a:moveTo>
                      <a:pt x="271" y="0"/>
                    </a:moveTo>
                    <a:cubicBezTo>
                      <a:pt x="99" y="62"/>
                      <a:pt x="0" y="1076"/>
                      <a:pt x="148" y="2133"/>
                    </a:cubicBezTo>
                    <a:cubicBezTo>
                      <a:pt x="234" y="2728"/>
                      <a:pt x="307" y="2781"/>
                      <a:pt x="368" y="2781"/>
                    </a:cubicBezTo>
                    <a:cubicBezTo>
                      <a:pt x="381" y="2781"/>
                      <a:pt x="394" y="2779"/>
                      <a:pt x="406" y="2779"/>
                    </a:cubicBezTo>
                    <a:cubicBezTo>
                      <a:pt x="474" y="2779"/>
                      <a:pt x="271" y="1857"/>
                      <a:pt x="271" y="1217"/>
                    </a:cubicBezTo>
                    <a:lnTo>
                      <a:pt x="271"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8" name="Google Shape;6768;p74"/>
              <p:cNvSpPr/>
              <p:nvPr/>
            </p:nvSpPr>
            <p:spPr>
              <a:xfrm>
                <a:off x="6004461" y="4291675"/>
                <a:ext cx="10650" cy="62125"/>
              </a:xfrm>
              <a:custGeom>
                <a:avLst/>
                <a:gdLst/>
                <a:ahLst/>
                <a:cxnLst/>
                <a:rect l="l" t="t" r="r" b="b"/>
                <a:pathLst>
                  <a:path w="426" h="2485" extrusionOk="0">
                    <a:moveTo>
                      <a:pt x="355" y="0"/>
                    </a:moveTo>
                    <a:cubicBezTo>
                      <a:pt x="315" y="0"/>
                      <a:pt x="0" y="1490"/>
                      <a:pt x="101" y="2177"/>
                    </a:cubicBezTo>
                    <a:cubicBezTo>
                      <a:pt x="133" y="2389"/>
                      <a:pt x="214" y="2484"/>
                      <a:pt x="284" y="2484"/>
                    </a:cubicBezTo>
                    <a:cubicBezTo>
                      <a:pt x="362" y="2484"/>
                      <a:pt x="425" y="2366"/>
                      <a:pt x="390" y="2158"/>
                    </a:cubicBezTo>
                    <a:cubicBezTo>
                      <a:pt x="322" y="1765"/>
                      <a:pt x="371" y="142"/>
                      <a:pt x="359" y="7"/>
                    </a:cubicBezTo>
                    <a:cubicBezTo>
                      <a:pt x="358" y="2"/>
                      <a:pt x="357" y="0"/>
                      <a:pt x="355"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9" name="Google Shape;6769;p74"/>
              <p:cNvSpPr/>
              <p:nvPr/>
            </p:nvSpPr>
            <p:spPr>
              <a:xfrm>
                <a:off x="5998861" y="4304925"/>
                <a:ext cx="6900" cy="35750"/>
              </a:xfrm>
              <a:custGeom>
                <a:avLst/>
                <a:gdLst/>
                <a:ahLst/>
                <a:cxnLst/>
                <a:rect l="l" t="t" r="r" b="b"/>
                <a:pathLst>
                  <a:path w="276" h="1430" extrusionOk="0">
                    <a:moveTo>
                      <a:pt x="274" y="0"/>
                    </a:moveTo>
                    <a:cubicBezTo>
                      <a:pt x="254" y="0"/>
                      <a:pt x="29" y="814"/>
                      <a:pt x="5" y="1296"/>
                    </a:cubicBezTo>
                    <a:cubicBezTo>
                      <a:pt x="0" y="1383"/>
                      <a:pt x="15" y="1429"/>
                      <a:pt x="39" y="1429"/>
                    </a:cubicBezTo>
                    <a:cubicBezTo>
                      <a:pt x="112" y="1429"/>
                      <a:pt x="275" y="1004"/>
                      <a:pt x="275" y="6"/>
                    </a:cubicBezTo>
                    <a:cubicBezTo>
                      <a:pt x="275" y="2"/>
                      <a:pt x="275" y="0"/>
                      <a:pt x="274"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0" name="Google Shape;6770;p74"/>
              <p:cNvSpPr/>
              <p:nvPr/>
            </p:nvSpPr>
            <p:spPr>
              <a:xfrm>
                <a:off x="5982800" y="3312525"/>
                <a:ext cx="26150" cy="33875"/>
              </a:xfrm>
              <a:custGeom>
                <a:avLst/>
                <a:gdLst/>
                <a:ahLst/>
                <a:cxnLst/>
                <a:rect l="l" t="t" r="r" b="b"/>
                <a:pathLst>
                  <a:path w="1046" h="1355" extrusionOk="0">
                    <a:moveTo>
                      <a:pt x="930" y="0"/>
                    </a:moveTo>
                    <a:cubicBezTo>
                      <a:pt x="728" y="0"/>
                      <a:pt x="220" y="321"/>
                      <a:pt x="117" y="449"/>
                    </a:cubicBezTo>
                    <a:cubicBezTo>
                      <a:pt x="1" y="602"/>
                      <a:pt x="93" y="1303"/>
                      <a:pt x="203" y="1352"/>
                    </a:cubicBezTo>
                    <a:cubicBezTo>
                      <a:pt x="207" y="1354"/>
                      <a:pt x="211" y="1355"/>
                      <a:pt x="215" y="1355"/>
                    </a:cubicBezTo>
                    <a:cubicBezTo>
                      <a:pt x="316" y="1355"/>
                      <a:pt x="425" y="760"/>
                      <a:pt x="603" y="535"/>
                    </a:cubicBezTo>
                    <a:cubicBezTo>
                      <a:pt x="794" y="295"/>
                      <a:pt x="1046" y="154"/>
                      <a:pt x="1009" y="43"/>
                    </a:cubicBezTo>
                    <a:cubicBezTo>
                      <a:pt x="998" y="13"/>
                      <a:pt x="970" y="0"/>
                      <a:pt x="930"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1" name="Google Shape;6771;p74"/>
              <p:cNvSpPr/>
              <p:nvPr/>
            </p:nvSpPr>
            <p:spPr>
              <a:xfrm>
                <a:off x="6092250" y="3665425"/>
                <a:ext cx="85125" cy="242725"/>
              </a:xfrm>
              <a:custGeom>
                <a:avLst/>
                <a:gdLst/>
                <a:ahLst/>
                <a:cxnLst/>
                <a:rect l="l" t="t" r="r" b="b"/>
                <a:pathLst>
                  <a:path w="3405" h="9709" extrusionOk="0">
                    <a:moveTo>
                      <a:pt x="2898" y="1"/>
                    </a:moveTo>
                    <a:cubicBezTo>
                      <a:pt x="2262" y="1"/>
                      <a:pt x="1" y="1344"/>
                      <a:pt x="24" y="1749"/>
                    </a:cubicBezTo>
                    <a:cubicBezTo>
                      <a:pt x="84" y="2817"/>
                      <a:pt x="759" y="9708"/>
                      <a:pt x="1094" y="9708"/>
                    </a:cubicBezTo>
                    <a:cubicBezTo>
                      <a:pt x="1102" y="9708"/>
                      <a:pt x="1110" y="9704"/>
                      <a:pt x="1118" y="9696"/>
                    </a:cubicBezTo>
                    <a:cubicBezTo>
                      <a:pt x="1444" y="9352"/>
                      <a:pt x="3404" y="279"/>
                      <a:pt x="3017" y="27"/>
                    </a:cubicBezTo>
                    <a:cubicBezTo>
                      <a:pt x="2989" y="9"/>
                      <a:pt x="2949" y="1"/>
                      <a:pt x="2898"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2" name="Google Shape;6772;p74"/>
              <p:cNvSpPr/>
              <p:nvPr/>
            </p:nvSpPr>
            <p:spPr>
              <a:xfrm>
                <a:off x="6120175" y="3674325"/>
                <a:ext cx="71325" cy="317875"/>
              </a:xfrm>
              <a:custGeom>
                <a:avLst/>
                <a:gdLst/>
                <a:ahLst/>
                <a:cxnLst/>
                <a:rect l="l" t="t" r="r" b="b"/>
                <a:pathLst>
                  <a:path w="2853" h="12715" extrusionOk="0">
                    <a:moveTo>
                      <a:pt x="2406" y="1"/>
                    </a:moveTo>
                    <a:cubicBezTo>
                      <a:pt x="2394" y="1"/>
                      <a:pt x="2383" y="24"/>
                      <a:pt x="2373" y="77"/>
                    </a:cubicBezTo>
                    <a:cubicBezTo>
                      <a:pt x="2275" y="612"/>
                      <a:pt x="1058" y="7355"/>
                      <a:pt x="812" y="8357"/>
                    </a:cubicBezTo>
                    <a:cubicBezTo>
                      <a:pt x="560" y="9353"/>
                      <a:pt x="1" y="12444"/>
                      <a:pt x="345" y="12635"/>
                    </a:cubicBezTo>
                    <a:cubicBezTo>
                      <a:pt x="447" y="12691"/>
                      <a:pt x="518" y="12715"/>
                      <a:pt x="578" y="12715"/>
                    </a:cubicBezTo>
                    <a:cubicBezTo>
                      <a:pt x="714" y="12715"/>
                      <a:pt x="787" y="12585"/>
                      <a:pt x="1027" y="12414"/>
                    </a:cubicBezTo>
                    <a:cubicBezTo>
                      <a:pt x="1138" y="12337"/>
                      <a:pt x="1247" y="12307"/>
                      <a:pt x="1353" y="12307"/>
                    </a:cubicBezTo>
                    <a:cubicBezTo>
                      <a:pt x="1725" y="12307"/>
                      <a:pt x="2066" y="12670"/>
                      <a:pt x="2329" y="12670"/>
                    </a:cubicBezTo>
                    <a:cubicBezTo>
                      <a:pt x="2394" y="12670"/>
                      <a:pt x="2454" y="12647"/>
                      <a:pt x="2509" y="12592"/>
                    </a:cubicBezTo>
                    <a:cubicBezTo>
                      <a:pt x="2853" y="12242"/>
                      <a:pt x="2521" y="1337"/>
                      <a:pt x="2552" y="1024"/>
                    </a:cubicBezTo>
                    <a:cubicBezTo>
                      <a:pt x="2578" y="757"/>
                      <a:pt x="2475" y="1"/>
                      <a:pt x="2406"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3" name="Google Shape;6773;p74"/>
              <p:cNvSpPr/>
              <p:nvPr/>
            </p:nvSpPr>
            <p:spPr>
              <a:xfrm>
                <a:off x="6132625" y="4010450"/>
                <a:ext cx="52575" cy="241400"/>
              </a:xfrm>
              <a:custGeom>
                <a:avLst/>
                <a:gdLst/>
                <a:ahLst/>
                <a:cxnLst/>
                <a:rect l="l" t="t" r="r" b="b"/>
                <a:pathLst>
                  <a:path w="2103" h="9656" extrusionOk="0">
                    <a:moveTo>
                      <a:pt x="1658" y="1"/>
                    </a:moveTo>
                    <a:cubicBezTo>
                      <a:pt x="1511" y="1"/>
                      <a:pt x="252" y="6998"/>
                      <a:pt x="130" y="7310"/>
                    </a:cubicBezTo>
                    <a:cubicBezTo>
                      <a:pt x="1" y="7623"/>
                      <a:pt x="7" y="9000"/>
                      <a:pt x="68" y="9406"/>
                    </a:cubicBezTo>
                    <a:cubicBezTo>
                      <a:pt x="95" y="9581"/>
                      <a:pt x="230" y="9656"/>
                      <a:pt x="381" y="9656"/>
                    </a:cubicBezTo>
                    <a:cubicBezTo>
                      <a:pt x="574" y="9656"/>
                      <a:pt x="794" y="9534"/>
                      <a:pt x="849" y="9344"/>
                    </a:cubicBezTo>
                    <a:cubicBezTo>
                      <a:pt x="941" y="9000"/>
                      <a:pt x="1543" y="5208"/>
                      <a:pt x="1820" y="3616"/>
                    </a:cubicBezTo>
                    <a:cubicBezTo>
                      <a:pt x="2103" y="2017"/>
                      <a:pt x="2103" y="284"/>
                      <a:pt x="1660" y="1"/>
                    </a:cubicBezTo>
                    <a:cubicBezTo>
                      <a:pt x="1660" y="1"/>
                      <a:pt x="1659" y="1"/>
                      <a:pt x="1658"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4" name="Google Shape;6774;p74"/>
              <p:cNvSpPr/>
              <p:nvPr/>
            </p:nvSpPr>
            <p:spPr>
              <a:xfrm>
                <a:off x="6119050" y="4010450"/>
                <a:ext cx="37625" cy="158800"/>
              </a:xfrm>
              <a:custGeom>
                <a:avLst/>
                <a:gdLst/>
                <a:ahLst/>
                <a:cxnLst/>
                <a:rect l="l" t="t" r="r" b="b"/>
                <a:pathLst>
                  <a:path w="1505" h="6352" extrusionOk="0">
                    <a:moveTo>
                      <a:pt x="275" y="1"/>
                    </a:moveTo>
                    <a:cubicBezTo>
                      <a:pt x="0" y="1"/>
                      <a:pt x="335" y="5886"/>
                      <a:pt x="427" y="6320"/>
                    </a:cubicBezTo>
                    <a:cubicBezTo>
                      <a:pt x="431" y="6342"/>
                      <a:pt x="438" y="6352"/>
                      <a:pt x="447" y="6352"/>
                    </a:cubicBezTo>
                    <a:cubicBezTo>
                      <a:pt x="613" y="6352"/>
                      <a:pt x="1504" y="2429"/>
                      <a:pt x="1416" y="1593"/>
                    </a:cubicBezTo>
                    <a:cubicBezTo>
                      <a:pt x="1373" y="1175"/>
                      <a:pt x="562" y="63"/>
                      <a:pt x="279" y="1"/>
                    </a:cubicBezTo>
                    <a:cubicBezTo>
                      <a:pt x="278" y="1"/>
                      <a:pt x="276" y="1"/>
                      <a:pt x="27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5" name="Google Shape;6775;p74"/>
              <p:cNvSpPr/>
              <p:nvPr/>
            </p:nvSpPr>
            <p:spPr>
              <a:xfrm>
                <a:off x="6086225" y="3419325"/>
                <a:ext cx="94625" cy="272775"/>
              </a:xfrm>
              <a:custGeom>
                <a:avLst/>
                <a:gdLst/>
                <a:ahLst/>
                <a:cxnLst/>
                <a:rect l="l" t="t" r="r" b="b"/>
                <a:pathLst>
                  <a:path w="3785" h="10911" extrusionOk="0">
                    <a:moveTo>
                      <a:pt x="3246" y="1"/>
                    </a:moveTo>
                    <a:cubicBezTo>
                      <a:pt x="3231" y="1"/>
                      <a:pt x="3215" y="7"/>
                      <a:pt x="3197" y="18"/>
                    </a:cubicBezTo>
                    <a:cubicBezTo>
                      <a:pt x="2576" y="424"/>
                      <a:pt x="713" y="602"/>
                      <a:pt x="775" y="731"/>
                    </a:cubicBezTo>
                    <a:cubicBezTo>
                      <a:pt x="842" y="860"/>
                      <a:pt x="1826" y="1598"/>
                      <a:pt x="2010" y="2188"/>
                    </a:cubicBezTo>
                    <a:cubicBezTo>
                      <a:pt x="2201" y="2784"/>
                      <a:pt x="2545" y="7966"/>
                      <a:pt x="2109" y="8531"/>
                    </a:cubicBezTo>
                    <a:cubicBezTo>
                      <a:pt x="1666" y="9091"/>
                      <a:pt x="0" y="10843"/>
                      <a:pt x="203" y="10904"/>
                    </a:cubicBezTo>
                    <a:cubicBezTo>
                      <a:pt x="219" y="10909"/>
                      <a:pt x="236" y="10911"/>
                      <a:pt x="255" y="10911"/>
                    </a:cubicBezTo>
                    <a:cubicBezTo>
                      <a:pt x="748" y="10911"/>
                      <a:pt x="2495" y="9461"/>
                      <a:pt x="2951" y="9343"/>
                    </a:cubicBezTo>
                    <a:cubicBezTo>
                      <a:pt x="3057" y="9314"/>
                      <a:pt x="3158" y="9306"/>
                      <a:pt x="3251" y="9306"/>
                    </a:cubicBezTo>
                    <a:cubicBezTo>
                      <a:pt x="3358" y="9306"/>
                      <a:pt x="3454" y="9316"/>
                      <a:pt x="3533" y="9316"/>
                    </a:cubicBezTo>
                    <a:cubicBezTo>
                      <a:pt x="3691" y="9316"/>
                      <a:pt x="3784" y="9276"/>
                      <a:pt x="3768" y="9036"/>
                    </a:cubicBezTo>
                    <a:cubicBezTo>
                      <a:pt x="3738" y="8562"/>
                      <a:pt x="3406" y="4997"/>
                      <a:pt x="3326" y="3540"/>
                    </a:cubicBezTo>
                    <a:cubicBezTo>
                      <a:pt x="3250" y="2143"/>
                      <a:pt x="3535" y="1"/>
                      <a:pt x="3246"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6" name="Google Shape;6776;p74"/>
              <p:cNvSpPr/>
              <p:nvPr/>
            </p:nvSpPr>
            <p:spPr>
              <a:xfrm>
                <a:off x="6084225" y="3583950"/>
                <a:ext cx="54875" cy="84475"/>
              </a:xfrm>
              <a:custGeom>
                <a:avLst/>
                <a:gdLst/>
                <a:ahLst/>
                <a:cxnLst/>
                <a:rect l="l" t="t" r="r" b="b"/>
                <a:pathLst>
                  <a:path w="2195" h="3379" extrusionOk="0">
                    <a:moveTo>
                      <a:pt x="1909" y="0"/>
                    </a:moveTo>
                    <a:cubicBezTo>
                      <a:pt x="1505" y="0"/>
                      <a:pt x="576" y="549"/>
                      <a:pt x="412" y="852"/>
                    </a:cubicBezTo>
                    <a:cubicBezTo>
                      <a:pt x="203" y="1227"/>
                      <a:pt x="0" y="1381"/>
                      <a:pt x="105" y="3354"/>
                    </a:cubicBezTo>
                    <a:cubicBezTo>
                      <a:pt x="106" y="3371"/>
                      <a:pt x="114" y="3378"/>
                      <a:pt x="130" y="3378"/>
                    </a:cubicBezTo>
                    <a:cubicBezTo>
                      <a:pt x="331" y="3378"/>
                      <a:pt x="1691" y="2043"/>
                      <a:pt x="1851" y="1694"/>
                    </a:cubicBezTo>
                    <a:cubicBezTo>
                      <a:pt x="2023" y="1320"/>
                      <a:pt x="2195" y="477"/>
                      <a:pt x="2090" y="102"/>
                    </a:cubicBezTo>
                    <a:cubicBezTo>
                      <a:pt x="2070" y="31"/>
                      <a:pt x="2004" y="0"/>
                      <a:pt x="1909"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7" name="Google Shape;6777;p74"/>
              <p:cNvSpPr/>
              <p:nvPr/>
            </p:nvSpPr>
            <p:spPr>
              <a:xfrm>
                <a:off x="6086825" y="3530650"/>
                <a:ext cx="48750" cy="64700"/>
              </a:xfrm>
              <a:custGeom>
                <a:avLst/>
                <a:gdLst/>
                <a:ahLst/>
                <a:cxnLst/>
                <a:rect l="l" t="t" r="r" b="b"/>
                <a:pathLst>
                  <a:path w="1950" h="2588" extrusionOk="0">
                    <a:moveTo>
                      <a:pt x="1596" y="0"/>
                    </a:moveTo>
                    <a:cubicBezTo>
                      <a:pt x="1192" y="0"/>
                      <a:pt x="367" y="287"/>
                      <a:pt x="204" y="489"/>
                    </a:cubicBezTo>
                    <a:cubicBezTo>
                      <a:pt x="1" y="741"/>
                      <a:pt x="69" y="2327"/>
                      <a:pt x="204" y="2579"/>
                    </a:cubicBezTo>
                    <a:cubicBezTo>
                      <a:pt x="207" y="2585"/>
                      <a:pt x="214" y="2588"/>
                      <a:pt x="223" y="2588"/>
                    </a:cubicBezTo>
                    <a:cubicBezTo>
                      <a:pt x="396" y="2588"/>
                      <a:pt x="1549" y="1644"/>
                      <a:pt x="1747" y="1644"/>
                    </a:cubicBezTo>
                    <a:cubicBezTo>
                      <a:pt x="1949" y="1644"/>
                      <a:pt x="1919" y="329"/>
                      <a:pt x="1814" y="77"/>
                    </a:cubicBezTo>
                    <a:cubicBezTo>
                      <a:pt x="1791" y="23"/>
                      <a:pt x="1711" y="0"/>
                      <a:pt x="159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8" name="Google Shape;6778;p74"/>
              <p:cNvSpPr/>
              <p:nvPr/>
            </p:nvSpPr>
            <p:spPr>
              <a:xfrm>
                <a:off x="6085750" y="3313675"/>
                <a:ext cx="92075" cy="113100"/>
              </a:xfrm>
              <a:custGeom>
                <a:avLst/>
                <a:gdLst/>
                <a:ahLst/>
                <a:cxnLst/>
                <a:rect l="l" t="t" r="r" b="b"/>
                <a:pathLst>
                  <a:path w="3683" h="4524" extrusionOk="0">
                    <a:moveTo>
                      <a:pt x="1280" y="0"/>
                    </a:moveTo>
                    <a:cubicBezTo>
                      <a:pt x="1176" y="0"/>
                      <a:pt x="1089" y="3"/>
                      <a:pt x="1027" y="3"/>
                    </a:cubicBezTo>
                    <a:cubicBezTo>
                      <a:pt x="93" y="3"/>
                      <a:pt x="1" y="482"/>
                      <a:pt x="1" y="1921"/>
                    </a:cubicBezTo>
                    <a:cubicBezTo>
                      <a:pt x="1" y="3178"/>
                      <a:pt x="123" y="4523"/>
                      <a:pt x="1298" y="4523"/>
                    </a:cubicBezTo>
                    <a:cubicBezTo>
                      <a:pt x="1467" y="4523"/>
                      <a:pt x="1659" y="4495"/>
                      <a:pt x="1876" y="4435"/>
                    </a:cubicBezTo>
                    <a:cubicBezTo>
                      <a:pt x="3591" y="3955"/>
                      <a:pt x="3683" y="2579"/>
                      <a:pt x="3345" y="1232"/>
                    </a:cubicBezTo>
                    <a:cubicBezTo>
                      <a:pt x="3051" y="85"/>
                      <a:pt x="1879" y="0"/>
                      <a:pt x="1280"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9" name="Google Shape;6779;p74"/>
              <p:cNvSpPr/>
              <p:nvPr/>
            </p:nvSpPr>
            <p:spPr>
              <a:xfrm>
                <a:off x="6088525" y="3486250"/>
                <a:ext cx="42750" cy="43250"/>
              </a:xfrm>
              <a:custGeom>
                <a:avLst/>
                <a:gdLst/>
                <a:ahLst/>
                <a:cxnLst/>
                <a:rect l="l" t="t" r="r" b="b"/>
                <a:pathLst>
                  <a:path w="1710" h="1730" extrusionOk="0">
                    <a:moveTo>
                      <a:pt x="1004" y="1"/>
                    </a:moveTo>
                    <a:cubicBezTo>
                      <a:pt x="667" y="1"/>
                      <a:pt x="275" y="96"/>
                      <a:pt x="173" y="169"/>
                    </a:cubicBezTo>
                    <a:cubicBezTo>
                      <a:pt x="1" y="298"/>
                      <a:pt x="31" y="1515"/>
                      <a:pt x="173" y="1669"/>
                    </a:cubicBezTo>
                    <a:cubicBezTo>
                      <a:pt x="211" y="1711"/>
                      <a:pt x="275" y="1729"/>
                      <a:pt x="355" y="1729"/>
                    </a:cubicBezTo>
                    <a:cubicBezTo>
                      <a:pt x="699" y="1729"/>
                      <a:pt x="1342" y="1399"/>
                      <a:pt x="1506" y="1324"/>
                    </a:cubicBezTo>
                    <a:cubicBezTo>
                      <a:pt x="1709" y="1232"/>
                      <a:pt x="1679" y="476"/>
                      <a:pt x="1506" y="169"/>
                    </a:cubicBezTo>
                    <a:cubicBezTo>
                      <a:pt x="1437" y="44"/>
                      <a:pt x="1233" y="1"/>
                      <a:pt x="1004"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0" name="Google Shape;6780;p74"/>
              <p:cNvSpPr/>
              <p:nvPr/>
            </p:nvSpPr>
            <p:spPr>
              <a:xfrm>
                <a:off x="6091450" y="3448550"/>
                <a:ext cx="36450" cy="32550"/>
              </a:xfrm>
              <a:custGeom>
                <a:avLst/>
                <a:gdLst/>
                <a:ahLst/>
                <a:cxnLst/>
                <a:rect l="l" t="t" r="r" b="b"/>
                <a:pathLst>
                  <a:path w="1458" h="1302" extrusionOk="0">
                    <a:moveTo>
                      <a:pt x="374" y="1"/>
                    </a:moveTo>
                    <a:cubicBezTo>
                      <a:pt x="321" y="1"/>
                      <a:pt x="280" y="26"/>
                      <a:pt x="258" y="85"/>
                    </a:cubicBezTo>
                    <a:cubicBezTo>
                      <a:pt x="160" y="352"/>
                      <a:pt x="1" y="1281"/>
                      <a:pt x="154" y="1281"/>
                    </a:cubicBezTo>
                    <a:cubicBezTo>
                      <a:pt x="163" y="1281"/>
                      <a:pt x="173" y="1278"/>
                      <a:pt x="185" y="1271"/>
                    </a:cubicBezTo>
                    <a:cubicBezTo>
                      <a:pt x="244" y="1236"/>
                      <a:pt x="335" y="1223"/>
                      <a:pt x="439" y="1223"/>
                    </a:cubicBezTo>
                    <a:cubicBezTo>
                      <a:pt x="699" y="1223"/>
                      <a:pt x="1046" y="1302"/>
                      <a:pt x="1217" y="1302"/>
                    </a:cubicBezTo>
                    <a:cubicBezTo>
                      <a:pt x="1457" y="1302"/>
                      <a:pt x="1383" y="927"/>
                      <a:pt x="1180" y="644"/>
                    </a:cubicBezTo>
                    <a:cubicBezTo>
                      <a:pt x="1017" y="422"/>
                      <a:pt x="592" y="1"/>
                      <a:pt x="374"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1" name="Google Shape;6781;p74"/>
              <p:cNvSpPr/>
              <p:nvPr/>
            </p:nvSpPr>
            <p:spPr>
              <a:xfrm>
                <a:off x="6081775" y="3248250"/>
                <a:ext cx="152625" cy="51500"/>
              </a:xfrm>
              <a:custGeom>
                <a:avLst/>
                <a:gdLst/>
                <a:ahLst/>
                <a:cxnLst/>
                <a:rect l="l" t="t" r="r" b="b"/>
                <a:pathLst>
                  <a:path w="6105" h="2060" extrusionOk="0">
                    <a:moveTo>
                      <a:pt x="2865" y="1"/>
                    </a:moveTo>
                    <a:cubicBezTo>
                      <a:pt x="2788" y="1"/>
                      <a:pt x="2725" y="5"/>
                      <a:pt x="2680" y="14"/>
                    </a:cubicBezTo>
                    <a:cubicBezTo>
                      <a:pt x="2207" y="112"/>
                      <a:pt x="0" y="1612"/>
                      <a:pt x="363" y="1901"/>
                    </a:cubicBezTo>
                    <a:cubicBezTo>
                      <a:pt x="497" y="2009"/>
                      <a:pt x="680" y="2060"/>
                      <a:pt x="895" y="2060"/>
                    </a:cubicBezTo>
                    <a:cubicBezTo>
                      <a:pt x="1437" y="2060"/>
                      <a:pt x="2182" y="1737"/>
                      <a:pt x="2864" y="1200"/>
                    </a:cubicBezTo>
                    <a:cubicBezTo>
                      <a:pt x="3197" y="935"/>
                      <a:pt x="3853" y="880"/>
                      <a:pt x="4482" y="880"/>
                    </a:cubicBezTo>
                    <a:cubicBezTo>
                      <a:pt x="4939" y="880"/>
                      <a:pt x="5381" y="909"/>
                      <a:pt x="5674" y="909"/>
                    </a:cubicBezTo>
                    <a:cubicBezTo>
                      <a:pt x="5960" y="909"/>
                      <a:pt x="6104" y="881"/>
                      <a:pt x="5981" y="770"/>
                    </a:cubicBezTo>
                    <a:cubicBezTo>
                      <a:pt x="5531" y="370"/>
                      <a:pt x="3583" y="1"/>
                      <a:pt x="286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2" name="Google Shape;6782;p74"/>
              <p:cNvSpPr/>
              <p:nvPr/>
            </p:nvSpPr>
            <p:spPr>
              <a:xfrm>
                <a:off x="6142550" y="3281725"/>
                <a:ext cx="104750" cy="142325"/>
              </a:xfrm>
              <a:custGeom>
                <a:avLst/>
                <a:gdLst/>
                <a:ahLst/>
                <a:cxnLst/>
                <a:rect l="l" t="t" r="r" b="b"/>
                <a:pathLst>
                  <a:path w="4190" h="5693" extrusionOk="0">
                    <a:moveTo>
                      <a:pt x="2276" y="1"/>
                    </a:moveTo>
                    <a:cubicBezTo>
                      <a:pt x="1248" y="1"/>
                      <a:pt x="60" y="790"/>
                      <a:pt x="15" y="992"/>
                    </a:cubicBezTo>
                    <a:cubicBezTo>
                      <a:pt x="1" y="1059"/>
                      <a:pt x="92" y="1076"/>
                      <a:pt x="249" y="1076"/>
                    </a:cubicBezTo>
                    <a:cubicBezTo>
                      <a:pt x="422" y="1076"/>
                      <a:pt x="674" y="1055"/>
                      <a:pt x="952" y="1055"/>
                    </a:cubicBezTo>
                    <a:cubicBezTo>
                      <a:pt x="1473" y="1055"/>
                      <a:pt x="2085" y="1129"/>
                      <a:pt x="2437" y="1551"/>
                    </a:cubicBezTo>
                    <a:cubicBezTo>
                      <a:pt x="3194" y="2445"/>
                      <a:pt x="4129" y="5692"/>
                      <a:pt x="4186" y="5692"/>
                    </a:cubicBezTo>
                    <a:cubicBezTo>
                      <a:pt x="4188" y="5692"/>
                      <a:pt x="4189" y="5689"/>
                      <a:pt x="4189" y="5682"/>
                    </a:cubicBezTo>
                    <a:cubicBezTo>
                      <a:pt x="4189" y="5461"/>
                      <a:pt x="3851" y="1072"/>
                      <a:pt x="3341" y="457"/>
                    </a:cubicBezTo>
                    <a:cubicBezTo>
                      <a:pt x="3065" y="124"/>
                      <a:pt x="2683" y="1"/>
                      <a:pt x="2276"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3" name="Google Shape;6783;p74"/>
              <p:cNvSpPr/>
              <p:nvPr/>
            </p:nvSpPr>
            <p:spPr>
              <a:xfrm>
                <a:off x="6187125" y="3331225"/>
                <a:ext cx="95625" cy="159800"/>
              </a:xfrm>
              <a:custGeom>
                <a:avLst/>
                <a:gdLst/>
                <a:ahLst/>
                <a:cxnLst/>
                <a:rect l="l" t="t" r="r" b="b"/>
                <a:pathLst>
                  <a:path w="3825" h="6392" extrusionOk="0">
                    <a:moveTo>
                      <a:pt x="319" y="0"/>
                    </a:moveTo>
                    <a:cubicBezTo>
                      <a:pt x="1" y="0"/>
                      <a:pt x="408" y="1282"/>
                      <a:pt x="458" y="2079"/>
                    </a:cubicBezTo>
                    <a:cubicBezTo>
                      <a:pt x="519" y="3081"/>
                      <a:pt x="1158" y="6364"/>
                      <a:pt x="1736" y="6388"/>
                    </a:cubicBezTo>
                    <a:cubicBezTo>
                      <a:pt x="1784" y="6390"/>
                      <a:pt x="1830" y="6391"/>
                      <a:pt x="1874" y="6391"/>
                    </a:cubicBezTo>
                    <a:cubicBezTo>
                      <a:pt x="3825" y="6391"/>
                      <a:pt x="2179" y="4299"/>
                      <a:pt x="1644" y="2983"/>
                    </a:cubicBezTo>
                    <a:cubicBezTo>
                      <a:pt x="1134" y="1729"/>
                      <a:pt x="974" y="537"/>
                      <a:pt x="710" y="266"/>
                    </a:cubicBezTo>
                    <a:cubicBezTo>
                      <a:pt x="523" y="80"/>
                      <a:pt x="399" y="0"/>
                      <a:pt x="319"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4" name="Google Shape;6784;p74"/>
              <p:cNvSpPr/>
              <p:nvPr/>
            </p:nvSpPr>
            <p:spPr>
              <a:xfrm>
                <a:off x="6219000" y="3498075"/>
                <a:ext cx="42900" cy="145300"/>
              </a:xfrm>
              <a:custGeom>
                <a:avLst/>
                <a:gdLst/>
                <a:ahLst/>
                <a:cxnLst/>
                <a:rect l="l" t="t" r="r" b="b"/>
                <a:pathLst>
                  <a:path w="1716" h="5812" extrusionOk="0">
                    <a:moveTo>
                      <a:pt x="267" y="0"/>
                    </a:moveTo>
                    <a:cubicBezTo>
                      <a:pt x="258" y="0"/>
                      <a:pt x="249" y="1"/>
                      <a:pt x="240" y="3"/>
                    </a:cubicBezTo>
                    <a:cubicBezTo>
                      <a:pt x="0" y="52"/>
                      <a:pt x="209" y="661"/>
                      <a:pt x="240" y="1036"/>
                    </a:cubicBezTo>
                    <a:cubicBezTo>
                      <a:pt x="271" y="1411"/>
                      <a:pt x="1131" y="5775"/>
                      <a:pt x="1500" y="5812"/>
                    </a:cubicBezTo>
                    <a:cubicBezTo>
                      <a:pt x="1500" y="5812"/>
                      <a:pt x="1501" y="5812"/>
                      <a:pt x="1501" y="5812"/>
                    </a:cubicBezTo>
                    <a:cubicBezTo>
                      <a:pt x="1715" y="5812"/>
                      <a:pt x="977" y="0"/>
                      <a:pt x="26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5" name="Google Shape;6785;p74"/>
              <p:cNvSpPr/>
              <p:nvPr/>
            </p:nvSpPr>
            <p:spPr>
              <a:xfrm>
                <a:off x="6247275" y="3493300"/>
                <a:ext cx="24600" cy="148325"/>
              </a:xfrm>
              <a:custGeom>
                <a:avLst/>
                <a:gdLst/>
                <a:ahLst/>
                <a:cxnLst/>
                <a:rect l="l" t="t" r="r" b="b"/>
                <a:pathLst>
                  <a:path w="984" h="5933" extrusionOk="0">
                    <a:moveTo>
                      <a:pt x="614" y="1"/>
                    </a:moveTo>
                    <a:cubicBezTo>
                      <a:pt x="407" y="1"/>
                      <a:pt x="0" y="195"/>
                      <a:pt x="0" y="501"/>
                    </a:cubicBezTo>
                    <a:cubicBezTo>
                      <a:pt x="0" y="907"/>
                      <a:pt x="609" y="5628"/>
                      <a:pt x="732" y="5849"/>
                    </a:cubicBezTo>
                    <a:cubicBezTo>
                      <a:pt x="765" y="5908"/>
                      <a:pt x="799" y="5932"/>
                      <a:pt x="831" y="5932"/>
                    </a:cubicBezTo>
                    <a:cubicBezTo>
                      <a:pt x="915" y="5932"/>
                      <a:pt x="984" y="5758"/>
                      <a:pt x="984" y="5597"/>
                    </a:cubicBezTo>
                    <a:cubicBezTo>
                      <a:pt x="984" y="5382"/>
                      <a:pt x="830" y="815"/>
                      <a:pt x="732" y="65"/>
                    </a:cubicBezTo>
                    <a:cubicBezTo>
                      <a:pt x="727" y="21"/>
                      <a:pt x="681" y="1"/>
                      <a:pt x="614"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6" name="Google Shape;6786;p74"/>
              <p:cNvSpPr/>
              <p:nvPr/>
            </p:nvSpPr>
            <p:spPr>
              <a:xfrm>
                <a:off x="6248650" y="3646700"/>
                <a:ext cx="37200" cy="53575"/>
              </a:xfrm>
              <a:custGeom>
                <a:avLst/>
                <a:gdLst/>
                <a:ahLst/>
                <a:cxnLst/>
                <a:rect l="l" t="t" r="r" b="b"/>
                <a:pathLst>
                  <a:path w="1488" h="2143" extrusionOk="0">
                    <a:moveTo>
                      <a:pt x="762" y="1"/>
                    </a:moveTo>
                    <a:cubicBezTo>
                      <a:pt x="452" y="1"/>
                      <a:pt x="69" y="1118"/>
                      <a:pt x="19" y="1563"/>
                    </a:cubicBezTo>
                    <a:cubicBezTo>
                      <a:pt x="0" y="1735"/>
                      <a:pt x="683" y="1582"/>
                      <a:pt x="1199" y="2104"/>
                    </a:cubicBezTo>
                    <a:cubicBezTo>
                      <a:pt x="1225" y="2131"/>
                      <a:pt x="1247" y="2143"/>
                      <a:pt x="1265" y="2143"/>
                    </a:cubicBezTo>
                    <a:cubicBezTo>
                      <a:pt x="1488" y="2143"/>
                      <a:pt x="1150" y="300"/>
                      <a:pt x="855" y="39"/>
                    </a:cubicBezTo>
                    <a:cubicBezTo>
                      <a:pt x="825" y="13"/>
                      <a:pt x="794" y="1"/>
                      <a:pt x="762"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7" name="Google Shape;6787;p74"/>
              <p:cNvSpPr/>
              <p:nvPr/>
            </p:nvSpPr>
            <p:spPr>
              <a:xfrm>
                <a:off x="6258225" y="3707225"/>
                <a:ext cx="28550" cy="47100"/>
              </a:xfrm>
              <a:custGeom>
                <a:avLst/>
                <a:gdLst/>
                <a:ahLst/>
                <a:cxnLst/>
                <a:rect l="l" t="t" r="r" b="b"/>
                <a:pathLst>
                  <a:path w="1142" h="1884" extrusionOk="0">
                    <a:moveTo>
                      <a:pt x="831" y="1"/>
                    </a:moveTo>
                    <a:cubicBezTo>
                      <a:pt x="495" y="1"/>
                      <a:pt x="661" y="626"/>
                      <a:pt x="632" y="876"/>
                    </a:cubicBezTo>
                    <a:cubicBezTo>
                      <a:pt x="601" y="1131"/>
                      <a:pt x="1" y="1884"/>
                      <a:pt x="265" y="1884"/>
                    </a:cubicBezTo>
                    <a:cubicBezTo>
                      <a:pt x="268" y="1884"/>
                      <a:pt x="272" y="1884"/>
                      <a:pt x="275" y="1884"/>
                    </a:cubicBezTo>
                    <a:cubicBezTo>
                      <a:pt x="570" y="1859"/>
                      <a:pt x="921" y="1134"/>
                      <a:pt x="982" y="851"/>
                    </a:cubicBezTo>
                    <a:cubicBezTo>
                      <a:pt x="1043" y="568"/>
                      <a:pt x="1142" y="40"/>
                      <a:pt x="865" y="3"/>
                    </a:cubicBezTo>
                    <a:cubicBezTo>
                      <a:pt x="853" y="1"/>
                      <a:pt x="842" y="1"/>
                      <a:pt x="831"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8" name="Google Shape;6788;p74"/>
              <p:cNvSpPr/>
              <p:nvPr/>
            </p:nvSpPr>
            <p:spPr>
              <a:xfrm>
                <a:off x="6245975" y="3694050"/>
                <a:ext cx="13250" cy="26100"/>
              </a:xfrm>
              <a:custGeom>
                <a:avLst/>
                <a:gdLst/>
                <a:ahLst/>
                <a:cxnLst/>
                <a:rect l="l" t="t" r="r" b="b"/>
                <a:pathLst>
                  <a:path w="530" h="1044" extrusionOk="0">
                    <a:moveTo>
                      <a:pt x="353" y="0"/>
                    </a:moveTo>
                    <a:cubicBezTo>
                      <a:pt x="210" y="0"/>
                      <a:pt x="0" y="679"/>
                      <a:pt x="200" y="978"/>
                    </a:cubicBezTo>
                    <a:cubicBezTo>
                      <a:pt x="229" y="1024"/>
                      <a:pt x="257" y="1044"/>
                      <a:pt x="283" y="1044"/>
                    </a:cubicBezTo>
                    <a:cubicBezTo>
                      <a:pt x="450" y="1044"/>
                      <a:pt x="529" y="212"/>
                      <a:pt x="396" y="26"/>
                    </a:cubicBezTo>
                    <a:cubicBezTo>
                      <a:pt x="383" y="8"/>
                      <a:pt x="368" y="0"/>
                      <a:pt x="35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9" name="Google Shape;6789;p74"/>
              <p:cNvSpPr/>
              <p:nvPr/>
            </p:nvSpPr>
            <p:spPr>
              <a:xfrm>
                <a:off x="6083000" y="3219600"/>
                <a:ext cx="41200" cy="26700"/>
              </a:xfrm>
              <a:custGeom>
                <a:avLst/>
                <a:gdLst/>
                <a:ahLst/>
                <a:cxnLst/>
                <a:rect l="l" t="t" r="r" b="b"/>
                <a:pathLst>
                  <a:path w="1648" h="1068" extrusionOk="0">
                    <a:moveTo>
                      <a:pt x="1453" y="0"/>
                    </a:moveTo>
                    <a:cubicBezTo>
                      <a:pt x="1180" y="0"/>
                      <a:pt x="599" y="213"/>
                      <a:pt x="0" y="213"/>
                    </a:cubicBezTo>
                    <a:lnTo>
                      <a:pt x="0" y="1068"/>
                    </a:lnTo>
                    <a:cubicBezTo>
                      <a:pt x="0" y="1068"/>
                      <a:pt x="1494" y="502"/>
                      <a:pt x="1592" y="213"/>
                    </a:cubicBezTo>
                    <a:cubicBezTo>
                      <a:pt x="1648" y="53"/>
                      <a:pt x="1589" y="0"/>
                      <a:pt x="145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0" name="Google Shape;6790;p74"/>
              <p:cNvSpPr/>
              <p:nvPr/>
            </p:nvSpPr>
            <p:spPr>
              <a:xfrm>
                <a:off x="6077450" y="3233525"/>
                <a:ext cx="58850" cy="35050"/>
              </a:xfrm>
              <a:custGeom>
                <a:avLst/>
                <a:gdLst/>
                <a:ahLst/>
                <a:cxnLst/>
                <a:rect l="l" t="t" r="r" b="b"/>
                <a:pathLst>
                  <a:path w="2354" h="1402" extrusionOk="0">
                    <a:moveTo>
                      <a:pt x="2103" y="1"/>
                    </a:moveTo>
                    <a:cubicBezTo>
                      <a:pt x="2047" y="1"/>
                      <a:pt x="1961" y="18"/>
                      <a:pt x="1839" y="56"/>
                    </a:cubicBezTo>
                    <a:cubicBezTo>
                      <a:pt x="960" y="339"/>
                      <a:pt x="1" y="1310"/>
                      <a:pt x="333" y="1390"/>
                    </a:cubicBezTo>
                    <a:cubicBezTo>
                      <a:pt x="368" y="1398"/>
                      <a:pt x="402" y="1401"/>
                      <a:pt x="438" y="1401"/>
                    </a:cubicBezTo>
                    <a:cubicBezTo>
                      <a:pt x="840" y="1401"/>
                      <a:pt x="1276" y="914"/>
                      <a:pt x="1661" y="609"/>
                    </a:cubicBezTo>
                    <a:cubicBezTo>
                      <a:pt x="2007" y="338"/>
                      <a:pt x="2354" y="1"/>
                      <a:pt x="210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1" name="Google Shape;6791;p74"/>
              <p:cNvSpPr/>
              <p:nvPr/>
            </p:nvSpPr>
            <p:spPr>
              <a:xfrm>
                <a:off x="6127700" y="4254425"/>
                <a:ext cx="33225" cy="22050"/>
              </a:xfrm>
              <a:custGeom>
                <a:avLst/>
                <a:gdLst/>
                <a:ahLst/>
                <a:cxnLst/>
                <a:rect l="l" t="t" r="r" b="b"/>
                <a:pathLst>
                  <a:path w="1329" h="882" extrusionOk="0">
                    <a:moveTo>
                      <a:pt x="315" y="1"/>
                    </a:moveTo>
                    <a:cubicBezTo>
                      <a:pt x="204" y="1"/>
                      <a:pt x="119" y="14"/>
                      <a:pt x="87" y="52"/>
                    </a:cubicBezTo>
                    <a:cubicBezTo>
                      <a:pt x="19" y="132"/>
                      <a:pt x="1" y="317"/>
                      <a:pt x="130" y="495"/>
                    </a:cubicBezTo>
                    <a:cubicBezTo>
                      <a:pt x="240" y="646"/>
                      <a:pt x="491" y="882"/>
                      <a:pt x="726" y="882"/>
                    </a:cubicBezTo>
                    <a:cubicBezTo>
                      <a:pt x="768" y="882"/>
                      <a:pt x="809" y="874"/>
                      <a:pt x="849" y="858"/>
                    </a:cubicBezTo>
                    <a:cubicBezTo>
                      <a:pt x="1107" y="747"/>
                      <a:pt x="1329" y="89"/>
                      <a:pt x="1021" y="65"/>
                    </a:cubicBezTo>
                    <a:cubicBezTo>
                      <a:pt x="824" y="49"/>
                      <a:pt x="524" y="1"/>
                      <a:pt x="31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2" name="Google Shape;6792;p74"/>
              <p:cNvSpPr/>
              <p:nvPr/>
            </p:nvSpPr>
            <p:spPr>
              <a:xfrm>
                <a:off x="6121100" y="4268200"/>
                <a:ext cx="12725" cy="66575"/>
              </a:xfrm>
              <a:custGeom>
                <a:avLst/>
                <a:gdLst/>
                <a:ahLst/>
                <a:cxnLst/>
                <a:rect l="l" t="t" r="r" b="b"/>
                <a:pathLst>
                  <a:path w="509" h="2663" extrusionOk="0">
                    <a:moveTo>
                      <a:pt x="176" y="1"/>
                    </a:moveTo>
                    <a:cubicBezTo>
                      <a:pt x="100" y="1"/>
                      <a:pt x="200" y="1234"/>
                      <a:pt x="105" y="1751"/>
                    </a:cubicBezTo>
                    <a:cubicBezTo>
                      <a:pt x="13" y="2286"/>
                      <a:pt x="1" y="2421"/>
                      <a:pt x="179" y="2649"/>
                    </a:cubicBezTo>
                    <a:cubicBezTo>
                      <a:pt x="186" y="2658"/>
                      <a:pt x="194" y="2662"/>
                      <a:pt x="201" y="2662"/>
                    </a:cubicBezTo>
                    <a:cubicBezTo>
                      <a:pt x="370" y="2662"/>
                      <a:pt x="509" y="341"/>
                      <a:pt x="185" y="5"/>
                    </a:cubicBezTo>
                    <a:cubicBezTo>
                      <a:pt x="182" y="2"/>
                      <a:pt x="179" y="1"/>
                      <a:pt x="176"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3" name="Google Shape;6793;p74"/>
              <p:cNvSpPr/>
              <p:nvPr/>
            </p:nvSpPr>
            <p:spPr>
              <a:xfrm>
                <a:off x="6130950" y="4278425"/>
                <a:ext cx="11225" cy="67050"/>
              </a:xfrm>
              <a:custGeom>
                <a:avLst/>
                <a:gdLst/>
                <a:ahLst/>
                <a:cxnLst/>
                <a:rect l="l" t="t" r="r" b="b"/>
                <a:pathLst>
                  <a:path w="449" h="2682" extrusionOk="0">
                    <a:moveTo>
                      <a:pt x="230" y="0"/>
                    </a:moveTo>
                    <a:cubicBezTo>
                      <a:pt x="185" y="0"/>
                      <a:pt x="201" y="1311"/>
                      <a:pt x="105" y="1852"/>
                    </a:cubicBezTo>
                    <a:cubicBezTo>
                      <a:pt x="0" y="2412"/>
                      <a:pt x="12" y="2528"/>
                      <a:pt x="154" y="2676"/>
                    </a:cubicBezTo>
                    <a:cubicBezTo>
                      <a:pt x="158" y="2680"/>
                      <a:pt x="162" y="2682"/>
                      <a:pt x="166" y="2682"/>
                    </a:cubicBezTo>
                    <a:cubicBezTo>
                      <a:pt x="309" y="2682"/>
                      <a:pt x="449" y="265"/>
                      <a:pt x="234" y="2"/>
                    </a:cubicBezTo>
                    <a:cubicBezTo>
                      <a:pt x="233" y="1"/>
                      <a:pt x="231" y="0"/>
                      <a:pt x="230"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4" name="Google Shape;6794;p74"/>
              <p:cNvSpPr/>
              <p:nvPr/>
            </p:nvSpPr>
            <p:spPr>
              <a:xfrm>
                <a:off x="6138150" y="4282925"/>
                <a:ext cx="11875" cy="69550"/>
              </a:xfrm>
              <a:custGeom>
                <a:avLst/>
                <a:gdLst/>
                <a:ahLst/>
                <a:cxnLst/>
                <a:rect l="l" t="t" r="r" b="b"/>
                <a:pathLst>
                  <a:path w="475" h="2782" extrusionOk="0">
                    <a:moveTo>
                      <a:pt x="210" y="0"/>
                    </a:moveTo>
                    <a:lnTo>
                      <a:pt x="210" y="1217"/>
                    </a:lnTo>
                    <a:cubicBezTo>
                      <a:pt x="210" y="1857"/>
                      <a:pt x="1" y="2779"/>
                      <a:pt x="69" y="2779"/>
                    </a:cubicBezTo>
                    <a:cubicBezTo>
                      <a:pt x="82" y="2779"/>
                      <a:pt x="95" y="2781"/>
                      <a:pt x="109" y="2781"/>
                    </a:cubicBezTo>
                    <a:cubicBezTo>
                      <a:pt x="172" y="2781"/>
                      <a:pt x="241" y="2728"/>
                      <a:pt x="327" y="2133"/>
                    </a:cubicBezTo>
                    <a:cubicBezTo>
                      <a:pt x="474" y="1076"/>
                      <a:pt x="376" y="62"/>
                      <a:pt x="210"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5" name="Google Shape;6795;p74"/>
              <p:cNvSpPr/>
              <p:nvPr/>
            </p:nvSpPr>
            <p:spPr>
              <a:xfrm>
                <a:off x="6152334" y="4291675"/>
                <a:ext cx="10650" cy="62125"/>
              </a:xfrm>
              <a:custGeom>
                <a:avLst/>
                <a:gdLst/>
                <a:ahLst/>
                <a:cxnLst/>
                <a:rect l="l" t="t" r="r" b="b"/>
                <a:pathLst>
                  <a:path w="426" h="2485" extrusionOk="0">
                    <a:moveTo>
                      <a:pt x="70" y="0"/>
                    </a:moveTo>
                    <a:cubicBezTo>
                      <a:pt x="69" y="0"/>
                      <a:pt x="68" y="2"/>
                      <a:pt x="67" y="7"/>
                    </a:cubicBezTo>
                    <a:cubicBezTo>
                      <a:pt x="55" y="142"/>
                      <a:pt x="104" y="1765"/>
                      <a:pt x="36" y="2158"/>
                    </a:cubicBezTo>
                    <a:cubicBezTo>
                      <a:pt x="0" y="2366"/>
                      <a:pt x="64" y="2484"/>
                      <a:pt x="142" y="2484"/>
                    </a:cubicBezTo>
                    <a:cubicBezTo>
                      <a:pt x="212" y="2484"/>
                      <a:pt x="293" y="2389"/>
                      <a:pt x="325" y="2177"/>
                    </a:cubicBezTo>
                    <a:cubicBezTo>
                      <a:pt x="426" y="1490"/>
                      <a:pt x="110" y="0"/>
                      <a:pt x="70"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6" name="Google Shape;6796;p74"/>
              <p:cNvSpPr/>
              <p:nvPr/>
            </p:nvSpPr>
            <p:spPr>
              <a:xfrm>
                <a:off x="6161684" y="4304925"/>
                <a:ext cx="6900" cy="35750"/>
              </a:xfrm>
              <a:custGeom>
                <a:avLst/>
                <a:gdLst/>
                <a:ahLst/>
                <a:cxnLst/>
                <a:rect l="l" t="t" r="r" b="b"/>
                <a:pathLst>
                  <a:path w="276" h="1430" extrusionOk="0">
                    <a:moveTo>
                      <a:pt x="2" y="0"/>
                    </a:moveTo>
                    <a:cubicBezTo>
                      <a:pt x="1" y="0"/>
                      <a:pt x="0" y="2"/>
                      <a:pt x="0" y="6"/>
                    </a:cubicBezTo>
                    <a:cubicBezTo>
                      <a:pt x="0" y="1004"/>
                      <a:pt x="164" y="1429"/>
                      <a:pt x="237" y="1429"/>
                    </a:cubicBezTo>
                    <a:cubicBezTo>
                      <a:pt x="261" y="1429"/>
                      <a:pt x="275" y="1383"/>
                      <a:pt x="271" y="1296"/>
                    </a:cubicBezTo>
                    <a:cubicBezTo>
                      <a:pt x="247" y="814"/>
                      <a:pt x="21" y="0"/>
                      <a:pt x="2"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7" name="Google Shape;6797;p74"/>
              <p:cNvSpPr/>
              <p:nvPr/>
            </p:nvSpPr>
            <p:spPr>
              <a:xfrm>
                <a:off x="6157225" y="3312525"/>
                <a:ext cx="26150" cy="33875"/>
              </a:xfrm>
              <a:custGeom>
                <a:avLst/>
                <a:gdLst/>
                <a:ahLst/>
                <a:cxnLst/>
                <a:rect l="l" t="t" r="r" b="b"/>
                <a:pathLst>
                  <a:path w="1046" h="1355" extrusionOk="0">
                    <a:moveTo>
                      <a:pt x="114" y="0"/>
                    </a:moveTo>
                    <a:cubicBezTo>
                      <a:pt x="74" y="0"/>
                      <a:pt x="46" y="13"/>
                      <a:pt x="37" y="43"/>
                    </a:cubicBezTo>
                    <a:cubicBezTo>
                      <a:pt x="0" y="154"/>
                      <a:pt x="252" y="295"/>
                      <a:pt x="437" y="535"/>
                    </a:cubicBezTo>
                    <a:cubicBezTo>
                      <a:pt x="620" y="760"/>
                      <a:pt x="729" y="1355"/>
                      <a:pt x="831" y="1355"/>
                    </a:cubicBezTo>
                    <a:cubicBezTo>
                      <a:pt x="834" y="1355"/>
                      <a:pt x="838" y="1354"/>
                      <a:pt x="842" y="1352"/>
                    </a:cubicBezTo>
                    <a:cubicBezTo>
                      <a:pt x="947" y="1303"/>
                      <a:pt x="1045" y="602"/>
                      <a:pt x="928" y="449"/>
                    </a:cubicBezTo>
                    <a:cubicBezTo>
                      <a:pt x="826" y="321"/>
                      <a:pt x="314" y="0"/>
                      <a:pt x="114"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8" name="Google Shape;6798;p74"/>
              <p:cNvSpPr/>
              <p:nvPr/>
            </p:nvSpPr>
            <p:spPr>
              <a:xfrm>
                <a:off x="6019075" y="3075750"/>
                <a:ext cx="67025" cy="78050"/>
              </a:xfrm>
              <a:custGeom>
                <a:avLst/>
                <a:gdLst/>
                <a:ahLst/>
                <a:cxnLst/>
                <a:rect l="l" t="t" r="r" b="b"/>
                <a:pathLst>
                  <a:path w="2681" h="3122" extrusionOk="0">
                    <a:moveTo>
                      <a:pt x="1525" y="0"/>
                    </a:moveTo>
                    <a:cubicBezTo>
                      <a:pt x="884" y="0"/>
                      <a:pt x="0" y="560"/>
                      <a:pt x="92" y="1382"/>
                    </a:cubicBezTo>
                    <a:cubicBezTo>
                      <a:pt x="97" y="1421"/>
                      <a:pt x="114" y="1437"/>
                      <a:pt x="144" y="1437"/>
                    </a:cubicBezTo>
                    <a:cubicBezTo>
                      <a:pt x="304" y="1437"/>
                      <a:pt x="812" y="946"/>
                      <a:pt x="1425" y="946"/>
                    </a:cubicBezTo>
                    <a:cubicBezTo>
                      <a:pt x="1478" y="946"/>
                      <a:pt x="1532" y="950"/>
                      <a:pt x="1586" y="958"/>
                    </a:cubicBezTo>
                    <a:cubicBezTo>
                      <a:pt x="2337" y="1071"/>
                      <a:pt x="2181" y="3121"/>
                      <a:pt x="2367" y="3121"/>
                    </a:cubicBezTo>
                    <a:cubicBezTo>
                      <a:pt x="2373" y="3121"/>
                      <a:pt x="2379" y="3119"/>
                      <a:pt x="2385" y="3115"/>
                    </a:cubicBezTo>
                    <a:cubicBezTo>
                      <a:pt x="2680" y="2925"/>
                      <a:pt x="2674" y="466"/>
                      <a:pt x="1875" y="73"/>
                    </a:cubicBezTo>
                    <a:cubicBezTo>
                      <a:pt x="1775" y="24"/>
                      <a:pt x="1655" y="0"/>
                      <a:pt x="1525"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9" name="Google Shape;6799;p74"/>
              <p:cNvSpPr/>
              <p:nvPr/>
            </p:nvSpPr>
            <p:spPr>
              <a:xfrm>
                <a:off x="6027475" y="3108350"/>
                <a:ext cx="51250" cy="39925"/>
              </a:xfrm>
              <a:custGeom>
                <a:avLst/>
                <a:gdLst/>
                <a:ahLst/>
                <a:cxnLst/>
                <a:rect l="l" t="t" r="r" b="b"/>
                <a:pathLst>
                  <a:path w="2050" h="1597" extrusionOk="0">
                    <a:moveTo>
                      <a:pt x="841" y="498"/>
                    </a:moveTo>
                    <a:cubicBezTo>
                      <a:pt x="1103" y="498"/>
                      <a:pt x="1378" y="690"/>
                      <a:pt x="1367" y="828"/>
                    </a:cubicBezTo>
                    <a:cubicBezTo>
                      <a:pt x="1353" y="1012"/>
                      <a:pt x="1139" y="1088"/>
                      <a:pt x="919" y="1088"/>
                    </a:cubicBezTo>
                    <a:cubicBezTo>
                      <a:pt x="654" y="1088"/>
                      <a:pt x="379" y="977"/>
                      <a:pt x="433" y="809"/>
                    </a:cubicBezTo>
                    <a:cubicBezTo>
                      <a:pt x="508" y="579"/>
                      <a:pt x="672" y="498"/>
                      <a:pt x="841" y="498"/>
                    </a:cubicBezTo>
                    <a:close/>
                    <a:moveTo>
                      <a:pt x="1016" y="0"/>
                    </a:moveTo>
                    <a:cubicBezTo>
                      <a:pt x="391" y="0"/>
                      <a:pt x="1" y="440"/>
                      <a:pt x="64" y="871"/>
                    </a:cubicBezTo>
                    <a:cubicBezTo>
                      <a:pt x="120" y="1287"/>
                      <a:pt x="478" y="1596"/>
                      <a:pt x="1007" y="1596"/>
                    </a:cubicBezTo>
                    <a:cubicBezTo>
                      <a:pt x="1110" y="1596"/>
                      <a:pt x="1220" y="1584"/>
                      <a:pt x="1336" y="1559"/>
                    </a:cubicBezTo>
                    <a:cubicBezTo>
                      <a:pt x="2049" y="1405"/>
                      <a:pt x="1717" y="127"/>
                      <a:pt x="1355" y="41"/>
                    </a:cubicBezTo>
                    <a:cubicBezTo>
                      <a:pt x="1236" y="13"/>
                      <a:pt x="1122" y="0"/>
                      <a:pt x="101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0" name="Google Shape;6800;p74"/>
              <p:cNvSpPr/>
              <p:nvPr/>
            </p:nvSpPr>
            <p:spPr>
              <a:xfrm>
                <a:off x="6031050" y="3148425"/>
                <a:ext cx="35625" cy="32475"/>
              </a:xfrm>
              <a:custGeom>
                <a:avLst/>
                <a:gdLst/>
                <a:ahLst/>
                <a:cxnLst/>
                <a:rect l="l" t="t" r="r" b="b"/>
                <a:pathLst>
                  <a:path w="1425" h="1299" extrusionOk="0">
                    <a:moveTo>
                      <a:pt x="20" y="0"/>
                    </a:moveTo>
                    <a:cubicBezTo>
                      <a:pt x="8" y="0"/>
                      <a:pt x="1" y="6"/>
                      <a:pt x="1" y="18"/>
                    </a:cubicBezTo>
                    <a:cubicBezTo>
                      <a:pt x="1" y="197"/>
                      <a:pt x="380" y="1298"/>
                      <a:pt x="579" y="1298"/>
                    </a:cubicBezTo>
                    <a:cubicBezTo>
                      <a:pt x="592" y="1298"/>
                      <a:pt x="604" y="1294"/>
                      <a:pt x="615" y="1284"/>
                    </a:cubicBezTo>
                    <a:cubicBezTo>
                      <a:pt x="791" y="1137"/>
                      <a:pt x="1425" y="164"/>
                      <a:pt x="1319" y="164"/>
                    </a:cubicBezTo>
                    <a:cubicBezTo>
                      <a:pt x="1313" y="164"/>
                      <a:pt x="1307" y="166"/>
                      <a:pt x="1298" y="171"/>
                    </a:cubicBezTo>
                    <a:cubicBezTo>
                      <a:pt x="1174" y="237"/>
                      <a:pt x="1045" y="262"/>
                      <a:pt x="917" y="262"/>
                    </a:cubicBezTo>
                    <a:cubicBezTo>
                      <a:pt x="504" y="262"/>
                      <a:pt x="112" y="0"/>
                      <a:pt x="20"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1" name="Google Shape;6801;p74"/>
              <p:cNvSpPr/>
              <p:nvPr/>
            </p:nvSpPr>
            <p:spPr>
              <a:xfrm>
                <a:off x="6081450" y="3075750"/>
                <a:ext cx="67025" cy="78050"/>
              </a:xfrm>
              <a:custGeom>
                <a:avLst/>
                <a:gdLst/>
                <a:ahLst/>
                <a:cxnLst/>
                <a:rect l="l" t="t" r="r" b="b"/>
                <a:pathLst>
                  <a:path w="2681" h="3122" extrusionOk="0">
                    <a:moveTo>
                      <a:pt x="1156" y="0"/>
                    </a:moveTo>
                    <a:cubicBezTo>
                      <a:pt x="1026" y="0"/>
                      <a:pt x="906" y="24"/>
                      <a:pt x="806" y="73"/>
                    </a:cubicBezTo>
                    <a:cubicBezTo>
                      <a:pt x="7" y="466"/>
                      <a:pt x="1" y="2925"/>
                      <a:pt x="296" y="3115"/>
                    </a:cubicBezTo>
                    <a:cubicBezTo>
                      <a:pt x="302" y="3119"/>
                      <a:pt x="308" y="3121"/>
                      <a:pt x="314" y="3121"/>
                    </a:cubicBezTo>
                    <a:cubicBezTo>
                      <a:pt x="501" y="3121"/>
                      <a:pt x="350" y="1071"/>
                      <a:pt x="1095" y="958"/>
                    </a:cubicBezTo>
                    <a:cubicBezTo>
                      <a:pt x="1149" y="950"/>
                      <a:pt x="1203" y="946"/>
                      <a:pt x="1256" y="946"/>
                    </a:cubicBezTo>
                    <a:cubicBezTo>
                      <a:pt x="1869" y="946"/>
                      <a:pt x="2377" y="1437"/>
                      <a:pt x="2537" y="1437"/>
                    </a:cubicBezTo>
                    <a:cubicBezTo>
                      <a:pt x="2566" y="1437"/>
                      <a:pt x="2584" y="1421"/>
                      <a:pt x="2589" y="1382"/>
                    </a:cubicBezTo>
                    <a:cubicBezTo>
                      <a:pt x="2680" y="560"/>
                      <a:pt x="1797" y="0"/>
                      <a:pt x="115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2" name="Google Shape;6802;p74"/>
              <p:cNvSpPr/>
              <p:nvPr/>
            </p:nvSpPr>
            <p:spPr>
              <a:xfrm>
                <a:off x="6088975" y="3108350"/>
                <a:ext cx="51100" cy="39925"/>
              </a:xfrm>
              <a:custGeom>
                <a:avLst/>
                <a:gdLst/>
                <a:ahLst/>
                <a:cxnLst/>
                <a:rect l="l" t="t" r="r" b="b"/>
                <a:pathLst>
                  <a:path w="2044" h="1597" extrusionOk="0">
                    <a:moveTo>
                      <a:pt x="1198" y="498"/>
                    </a:moveTo>
                    <a:cubicBezTo>
                      <a:pt x="1369" y="498"/>
                      <a:pt x="1534" y="579"/>
                      <a:pt x="1611" y="809"/>
                    </a:cubicBezTo>
                    <a:cubicBezTo>
                      <a:pt x="1669" y="977"/>
                      <a:pt x="1393" y="1088"/>
                      <a:pt x="1127" y="1088"/>
                    </a:cubicBezTo>
                    <a:cubicBezTo>
                      <a:pt x="906" y="1088"/>
                      <a:pt x="691" y="1012"/>
                      <a:pt x="677" y="828"/>
                    </a:cubicBezTo>
                    <a:cubicBezTo>
                      <a:pt x="662" y="690"/>
                      <a:pt x="936" y="498"/>
                      <a:pt x="1198" y="498"/>
                    </a:cubicBezTo>
                    <a:close/>
                    <a:moveTo>
                      <a:pt x="1026" y="1"/>
                    </a:moveTo>
                    <a:cubicBezTo>
                      <a:pt x="920" y="1"/>
                      <a:pt x="807" y="13"/>
                      <a:pt x="689" y="41"/>
                    </a:cubicBezTo>
                    <a:cubicBezTo>
                      <a:pt x="333" y="127"/>
                      <a:pt x="1" y="1405"/>
                      <a:pt x="708" y="1559"/>
                    </a:cubicBezTo>
                    <a:cubicBezTo>
                      <a:pt x="823" y="1584"/>
                      <a:pt x="934" y="1596"/>
                      <a:pt x="1037" y="1596"/>
                    </a:cubicBezTo>
                    <a:cubicBezTo>
                      <a:pt x="1566" y="1596"/>
                      <a:pt x="1924" y="1287"/>
                      <a:pt x="1980" y="871"/>
                    </a:cubicBezTo>
                    <a:cubicBezTo>
                      <a:pt x="2043" y="445"/>
                      <a:pt x="1652" y="1"/>
                      <a:pt x="1026"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3" name="Google Shape;6803;p74"/>
              <p:cNvSpPr/>
              <p:nvPr/>
            </p:nvSpPr>
            <p:spPr>
              <a:xfrm>
                <a:off x="6101000" y="3148425"/>
                <a:ext cx="35500" cy="32475"/>
              </a:xfrm>
              <a:custGeom>
                <a:avLst/>
                <a:gdLst/>
                <a:ahLst/>
                <a:cxnLst/>
                <a:rect l="l" t="t" r="r" b="b"/>
                <a:pathLst>
                  <a:path w="1420" h="1299" extrusionOk="0">
                    <a:moveTo>
                      <a:pt x="1400" y="0"/>
                    </a:moveTo>
                    <a:cubicBezTo>
                      <a:pt x="1309" y="0"/>
                      <a:pt x="919" y="262"/>
                      <a:pt x="505" y="262"/>
                    </a:cubicBezTo>
                    <a:cubicBezTo>
                      <a:pt x="377" y="262"/>
                      <a:pt x="247" y="237"/>
                      <a:pt x="122" y="171"/>
                    </a:cubicBezTo>
                    <a:cubicBezTo>
                      <a:pt x="114" y="166"/>
                      <a:pt x="107" y="164"/>
                      <a:pt x="102" y="164"/>
                    </a:cubicBezTo>
                    <a:cubicBezTo>
                      <a:pt x="1" y="164"/>
                      <a:pt x="629" y="1137"/>
                      <a:pt x="805" y="1284"/>
                    </a:cubicBezTo>
                    <a:cubicBezTo>
                      <a:pt x="816" y="1294"/>
                      <a:pt x="828" y="1298"/>
                      <a:pt x="841" y="1298"/>
                    </a:cubicBezTo>
                    <a:cubicBezTo>
                      <a:pt x="1040" y="1298"/>
                      <a:pt x="1419" y="197"/>
                      <a:pt x="1419" y="18"/>
                    </a:cubicBezTo>
                    <a:cubicBezTo>
                      <a:pt x="1419" y="6"/>
                      <a:pt x="1413" y="0"/>
                      <a:pt x="1400"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4" name="Google Shape;6804;p74"/>
              <p:cNvSpPr/>
              <p:nvPr/>
            </p:nvSpPr>
            <p:spPr>
              <a:xfrm>
                <a:off x="6053175" y="3161925"/>
                <a:ext cx="59650" cy="45200"/>
              </a:xfrm>
              <a:custGeom>
                <a:avLst/>
                <a:gdLst/>
                <a:ahLst/>
                <a:cxnLst/>
                <a:rect l="l" t="t" r="r" b="b"/>
                <a:pathLst>
                  <a:path w="2386" h="1808" extrusionOk="0">
                    <a:moveTo>
                      <a:pt x="1193" y="590"/>
                    </a:moveTo>
                    <a:cubicBezTo>
                      <a:pt x="1550" y="590"/>
                      <a:pt x="1845" y="775"/>
                      <a:pt x="1863" y="904"/>
                    </a:cubicBezTo>
                    <a:cubicBezTo>
                      <a:pt x="1882" y="1033"/>
                      <a:pt x="1673" y="1217"/>
                      <a:pt x="1193" y="1217"/>
                    </a:cubicBezTo>
                    <a:cubicBezTo>
                      <a:pt x="708" y="1217"/>
                      <a:pt x="505" y="1027"/>
                      <a:pt x="523" y="904"/>
                    </a:cubicBezTo>
                    <a:cubicBezTo>
                      <a:pt x="548" y="775"/>
                      <a:pt x="837" y="590"/>
                      <a:pt x="1193" y="590"/>
                    </a:cubicBezTo>
                    <a:close/>
                    <a:moveTo>
                      <a:pt x="1193" y="0"/>
                    </a:moveTo>
                    <a:cubicBezTo>
                      <a:pt x="579" y="0"/>
                      <a:pt x="68" y="541"/>
                      <a:pt x="38" y="904"/>
                    </a:cubicBezTo>
                    <a:cubicBezTo>
                      <a:pt x="1" y="1266"/>
                      <a:pt x="357" y="1807"/>
                      <a:pt x="1193" y="1807"/>
                    </a:cubicBezTo>
                    <a:cubicBezTo>
                      <a:pt x="2029" y="1807"/>
                      <a:pt x="2386" y="1266"/>
                      <a:pt x="2349" y="904"/>
                    </a:cubicBezTo>
                    <a:cubicBezTo>
                      <a:pt x="2318" y="541"/>
                      <a:pt x="1808" y="0"/>
                      <a:pt x="119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05" name="Google Shape;6805;p74"/>
            <p:cNvSpPr/>
            <p:nvPr/>
          </p:nvSpPr>
          <p:spPr>
            <a:xfrm>
              <a:off x="6000725" y="2992450"/>
              <a:ext cx="201725" cy="156325"/>
            </a:xfrm>
            <a:custGeom>
              <a:avLst/>
              <a:gdLst/>
              <a:ahLst/>
              <a:cxnLst/>
              <a:rect l="l" t="t" r="r" b="b"/>
              <a:pathLst>
                <a:path w="8069" h="6253" extrusionOk="0">
                  <a:moveTo>
                    <a:pt x="3158" y="0"/>
                  </a:moveTo>
                  <a:cubicBezTo>
                    <a:pt x="1495" y="0"/>
                    <a:pt x="331" y="1278"/>
                    <a:pt x="187" y="2513"/>
                  </a:cubicBezTo>
                  <a:cubicBezTo>
                    <a:pt x="1" y="4124"/>
                    <a:pt x="396" y="6229"/>
                    <a:pt x="765" y="6229"/>
                  </a:cubicBezTo>
                  <a:cubicBezTo>
                    <a:pt x="773" y="6229"/>
                    <a:pt x="781" y="6228"/>
                    <a:pt x="790" y="6226"/>
                  </a:cubicBezTo>
                  <a:cubicBezTo>
                    <a:pt x="1125" y="6136"/>
                    <a:pt x="520" y="3966"/>
                    <a:pt x="1179" y="3966"/>
                  </a:cubicBezTo>
                  <a:cubicBezTo>
                    <a:pt x="1196" y="3966"/>
                    <a:pt x="1214" y="3967"/>
                    <a:pt x="1232" y="3970"/>
                  </a:cubicBezTo>
                  <a:cubicBezTo>
                    <a:pt x="1480" y="4008"/>
                    <a:pt x="1714" y="4025"/>
                    <a:pt x="1935" y="4025"/>
                  </a:cubicBezTo>
                  <a:cubicBezTo>
                    <a:pt x="3636" y="4025"/>
                    <a:pt x="4527" y="3023"/>
                    <a:pt x="4527" y="3023"/>
                  </a:cubicBezTo>
                  <a:cubicBezTo>
                    <a:pt x="4527" y="3023"/>
                    <a:pt x="5191" y="3810"/>
                    <a:pt x="5664" y="4001"/>
                  </a:cubicBezTo>
                  <a:cubicBezTo>
                    <a:pt x="6137" y="4197"/>
                    <a:pt x="5461" y="6121"/>
                    <a:pt x="5897" y="6250"/>
                  </a:cubicBezTo>
                  <a:cubicBezTo>
                    <a:pt x="5902" y="6252"/>
                    <a:pt x="5907" y="6253"/>
                    <a:pt x="5913" y="6253"/>
                  </a:cubicBezTo>
                  <a:cubicBezTo>
                    <a:pt x="6362" y="6253"/>
                    <a:pt x="8068" y="788"/>
                    <a:pt x="4939" y="460"/>
                  </a:cubicBezTo>
                  <a:cubicBezTo>
                    <a:pt x="4303" y="138"/>
                    <a:pt x="3704" y="0"/>
                    <a:pt x="3158" y="0"/>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6" name="Google Shape;6806;p74"/>
          <p:cNvGrpSpPr/>
          <p:nvPr/>
        </p:nvGrpSpPr>
        <p:grpSpPr>
          <a:xfrm>
            <a:off x="6634500" y="3022588"/>
            <a:ext cx="435225" cy="1370250"/>
            <a:chOff x="6634500" y="2992450"/>
            <a:chExt cx="435225" cy="1370250"/>
          </a:xfrm>
        </p:grpSpPr>
        <p:sp>
          <p:nvSpPr>
            <p:cNvPr id="6807" name="Google Shape;6807;p74"/>
            <p:cNvSpPr/>
            <p:nvPr/>
          </p:nvSpPr>
          <p:spPr>
            <a:xfrm>
              <a:off x="6634500" y="3172825"/>
              <a:ext cx="435225" cy="1189875"/>
            </a:xfrm>
            <a:custGeom>
              <a:avLst/>
              <a:gdLst/>
              <a:ahLst/>
              <a:cxnLst/>
              <a:rect l="l" t="t" r="r" b="b"/>
              <a:pathLst>
                <a:path w="17409" h="47595" extrusionOk="0">
                  <a:moveTo>
                    <a:pt x="7150" y="1"/>
                  </a:moveTo>
                  <a:cubicBezTo>
                    <a:pt x="7150" y="1"/>
                    <a:pt x="6910" y="1765"/>
                    <a:pt x="6842" y="2010"/>
                  </a:cubicBezTo>
                  <a:cubicBezTo>
                    <a:pt x="6768" y="2256"/>
                    <a:pt x="6326" y="2453"/>
                    <a:pt x="5674" y="2662"/>
                  </a:cubicBezTo>
                  <a:cubicBezTo>
                    <a:pt x="5017" y="2877"/>
                    <a:pt x="3412" y="2711"/>
                    <a:pt x="2613" y="3203"/>
                  </a:cubicBezTo>
                  <a:cubicBezTo>
                    <a:pt x="1820" y="3689"/>
                    <a:pt x="1931" y="5828"/>
                    <a:pt x="1931" y="7094"/>
                  </a:cubicBezTo>
                  <a:cubicBezTo>
                    <a:pt x="1931" y="8354"/>
                    <a:pt x="1396" y="10727"/>
                    <a:pt x="1150" y="11814"/>
                  </a:cubicBezTo>
                  <a:cubicBezTo>
                    <a:pt x="911" y="12902"/>
                    <a:pt x="868" y="16179"/>
                    <a:pt x="831" y="17058"/>
                  </a:cubicBezTo>
                  <a:cubicBezTo>
                    <a:pt x="800" y="17937"/>
                    <a:pt x="665" y="19172"/>
                    <a:pt x="597" y="19701"/>
                  </a:cubicBezTo>
                  <a:cubicBezTo>
                    <a:pt x="523" y="20229"/>
                    <a:pt x="1" y="21569"/>
                    <a:pt x="474" y="22387"/>
                  </a:cubicBezTo>
                  <a:cubicBezTo>
                    <a:pt x="1074" y="23418"/>
                    <a:pt x="1448" y="23751"/>
                    <a:pt x="1633" y="23751"/>
                  </a:cubicBezTo>
                  <a:cubicBezTo>
                    <a:pt x="1692" y="23751"/>
                    <a:pt x="1732" y="23716"/>
                    <a:pt x="1753" y="23659"/>
                  </a:cubicBezTo>
                  <a:cubicBezTo>
                    <a:pt x="1876" y="23333"/>
                    <a:pt x="1230" y="22700"/>
                    <a:pt x="1163" y="22209"/>
                  </a:cubicBezTo>
                  <a:cubicBezTo>
                    <a:pt x="1107" y="21806"/>
                    <a:pt x="1221" y="21170"/>
                    <a:pt x="1355" y="21170"/>
                  </a:cubicBezTo>
                  <a:cubicBezTo>
                    <a:pt x="1384" y="21170"/>
                    <a:pt x="1415" y="21202"/>
                    <a:pt x="1445" y="21274"/>
                  </a:cubicBezTo>
                  <a:cubicBezTo>
                    <a:pt x="1579" y="21599"/>
                    <a:pt x="1559" y="22299"/>
                    <a:pt x="1840" y="22299"/>
                  </a:cubicBezTo>
                  <a:cubicBezTo>
                    <a:pt x="1883" y="22299"/>
                    <a:pt x="1934" y="22282"/>
                    <a:pt x="1992" y="22245"/>
                  </a:cubicBezTo>
                  <a:cubicBezTo>
                    <a:pt x="2288" y="22061"/>
                    <a:pt x="2232" y="20881"/>
                    <a:pt x="2146" y="20322"/>
                  </a:cubicBezTo>
                  <a:cubicBezTo>
                    <a:pt x="2042" y="19602"/>
                    <a:pt x="2140" y="19301"/>
                    <a:pt x="2195" y="18717"/>
                  </a:cubicBezTo>
                  <a:cubicBezTo>
                    <a:pt x="2244" y="18158"/>
                    <a:pt x="3203" y="14992"/>
                    <a:pt x="3369" y="13572"/>
                  </a:cubicBezTo>
                  <a:cubicBezTo>
                    <a:pt x="3640" y="11243"/>
                    <a:pt x="4586" y="7118"/>
                    <a:pt x="4586" y="7118"/>
                  </a:cubicBezTo>
                  <a:cubicBezTo>
                    <a:pt x="4728" y="7997"/>
                    <a:pt x="4648" y="10665"/>
                    <a:pt x="4685" y="12319"/>
                  </a:cubicBezTo>
                  <a:cubicBezTo>
                    <a:pt x="4715" y="13966"/>
                    <a:pt x="4463" y="15798"/>
                    <a:pt x="4334" y="18521"/>
                  </a:cubicBezTo>
                  <a:cubicBezTo>
                    <a:pt x="4230" y="20813"/>
                    <a:pt x="3425" y="28527"/>
                    <a:pt x="3732" y="31091"/>
                  </a:cubicBezTo>
                  <a:cubicBezTo>
                    <a:pt x="4045" y="33654"/>
                    <a:pt x="4015" y="35738"/>
                    <a:pt x="4254" y="37280"/>
                  </a:cubicBezTo>
                  <a:cubicBezTo>
                    <a:pt x="4500" y="38823"/>
                    <a:pt x="5355" y="42118"/>
                    <a:pt x="5269" y="42634"/>
                  </a:cubicBezTo>
                  <a:cubicBezTo>
                    <a:pt x="5201" y="43126"/>
                    <a:pt x="5250" y="43624"/>
                    <a:pt x="5410" y="44091"/>
                  </a:cubicBezTo>
                  <a:cubicBezTo>
                    <a:pt x="5551" y="44441"/>
                    <a:pt x="5090" y="45652"/>
                    <a:pt x="4949" y="46248"/>
                  </a:cubicBezTo>
                  <a:cubicBezTo>
                    <a:pt x="4808" y="46845"/>
                    <a:pt x="5521" y="47595"/>
                    <a:pt x="6142" y="47595"/>
                  </a:cubicBezTo>
                  <a:cubicBezTo>
                    <a:pt x="6768" y="47595"/>
                    <a:pt x="7482" y="46605"/>
                    <a:pt x="7377" y="46144"/>
                  </a:cubicBezTo>
                  <a:cubicBezTo>
                    <a:pt x="7273" y="45689"/>
                    <a:pt x="7211" y="44300"/>
                    <a:pt x="7328" y="43611"/>
                  </a:cubicBezTo>
                  <a:cubicBezTo>
                    <a:pt x="7445" y="42917"/>
                    <a:pt x="7168" y="42862"/>
                    <a:pt x="7168" y="42302"/>
                  </a:cubicBezTo>
                  <a:cubicBezTo>
                    <a:pt x="7168" y="41749"/>
                    <a:pt x="7377" y="37969"/>
                    <a:pt x="7402" y="34656"/>
                  </a:cubicBezTo>
                  <a:cubicBezTo>
                    <a:pt x="7414" y="33254"/>
                    <a:pt x="7518" y="32043"/>
                    <a:pt x="7869" y="28865"/>
                  </a:cubicBezTo>
                  <a:cubicBezTo>
                    <a:pt x="8305" y="24882"/>
                    <a:pt x="8699" y="21096"/>
                    <a:pt x="8699" y="21096"/>
                  </a:cubicBezTo>
                  <a:cubicBezTo>
                    <a:pt x="8699" y="21096"/>
                    <a:pt x="9092" y="24882"/>
                    <a:pt x="9528" y="28865"/>
                  </a:cubicBezTo>
                  <a:cubicBezTo>
                    <a:pt x="9879" y="32049"/>
                    <a:pt x="9989" y="33254"/>
                    <a:pt x="9996" y="34656"/>
                  </a:cubicBezTo>
                  <a:cubicBezTo>
                    <a:pt x="10014" y="37969"/>
                    <a:pt x="10229" y="41743"/>
                    <a:pt x="10229" y="42302"/>
                  </a:cubicBezTo>
                  <a:cubicBezTo>
                    <a:pt x="10229" y="42868"/>
                    <a:pt x="9953" y="42923"/>
                    <a:pt x="10069" y="43611"/>
                  </a:cubicBezTo>
                  <a:cubicBezTo>
                    <a:pt x="10180" y="44300"/>
                    <a:pt x="10118" y="45695"/>
                    <a:pt x="10020" y="46144"/>
                  </a:cubicBezTo>
                  <a:cubicBezTo>
                    <a:pt x="9916" y="46599"/>
                    <a:pt x="10635" y="47595"/>
                    <a:pt x="11249" y="47595"/>
                  </a:cubicBezTo>
                  <a:cubicBezTo>
                    <a:pt x="11870" y="47595"/>
                    <a:pt x="12583" y="46845"/>
                    <a:pt x="12448" y="46248"/>
                  </a:cubicBezTo>
                  <a:cubicBezTo>
                    <a:pt x="12307" y="45652"/>
                    <a:pt x="11852" y="44441"/>
                    <a:pt x="11987" y="44091"/>
                  </a:cubicBezTo>
                  <a:cubicBezTo>
                    <a:pt x="12147" y="43624"/>
                    <a:pt x="12196" y="43126"/>
                    <a:pt x="12128" y="42634"/>
                  </a:cubicBezTo>
                  <a:cubicBezTo>
                    <a:pt x="12042" y="42118"/>
                    <a:pt x="12897" y="38823"/>
                    <a:pt x="13143" y="37280"/>
                  </a:cubicBezTo>
                  <a:cubicBezTo>
                    <a:pt x="13389" y="35738"/>
                    <a:pt x="13352" y="33654"/>
                    <a:pt x="13665" y="31091"/>
                  </a:cubicBezTo>
                  <a:cubicBezTo>
                    <a:pt x="13979" y="28527"/>
                    <a:pt x="13167" y="20813"/>
                    <a:pt x="13063" y="18521"/>
                  </a:cubicBezTo>
                  <a:cubicBezTo>
                    <a:pt x="12934" y="15798"/>
                    <a:pt x="12682" y="13966"/>
                    <a:pt x="12712" y="12319"/>
                  </a:cubicBezTo>
                  <a:cubicBezTo>
                    <a:pt x="12749" y="10665"/>
                    <a:pt x="12669" y="7997"/>
                    <a:pt x="12811" y="7118"/>
                  </a:cubicBezTo>
                  <a:cubicBezTo>
                    <a:pt x="12811" y="7118"/>
                    <a:pt x="13757" y="11243"/>
                    <a:pt x="14028" y="13572"/>
                  </a:cubicBezTo>
                  <a:cubicBezTo>
                    <a:pt x="14194" y="14992"/>
                    <a:pt x="15153" y="18158"/>
                    <a:pt x="15202" y="18717"/>
                  </a:cubicBezTo>
                  <a:cubicBezTo>
                    <a:pt x="15257" y="19301"/>
                    <a:pt x="15356" y="19602"/>
                    <a:pt x="15251" y="20322"/>
                  </a:cubicBezTo>
                  <a:cubicBezTo>
                    <a:pt x="15171" y="20881"/>
                    <a:pt x="15116" y="22055"/>
                    <a:pt x="15405" y="22245"/>
                  </a:cubicBezTo>
                  <a:cubicBezTo>
                    <a:pt x="15464" y="22282"/>
                    <a:pt x="15514" y="22299"/>
                    <a:pt x="15557" y="22299"/>
                  </a:cubicBezTo>
                  <a:cubicBezTo>
                    <a:pt x="15838" y="22299"/>
                    <a:pt x="15819" y="21599"/>
                    <a:pt x="15952" y="21274"/>
                  </a:cubicBezTo>
                  <a:cubicBezTo>
                    <a:pt x="15982" y="21202"/>
                    <a:pt x="16013" y="21170"/>
                    <a:pt x="16043" y="21170"/>
                  </a:cubicBezTo>
                  <a:cubicBezTo>
                    <a:pt x="16177" y="21170"/>
                    <a:pt x="16290" y="21806"/>
                    <a:pt x="16234" y="22209"/>
                  </a:cubicBezTo>
                  <a:cubicBezTo>
                    <a:pt x="16167" y="22700"/>
                    <a:pt x="15521" y="23327"/>
                    <a:pt x="15644" y="23659"/>
                  </a:cubicBezTo>
                  <a:cubicBezTo>
                    <a:pt x="15665" y="23714"/>
                    <a:pt x="15705" y="23748"/>
                    <a:pt x="15764" y="23748"/>
                  </a:cubicBezTo>
                  <a:cubicBezTo>
                    <a:pt x="15948" y="23748"/>
                    <a:pt x="16323" y="23420"/>
                    <a:pt x="16923" y="22387"/>
                  </a:cubicBezTo>
                  <a:cubicBezTo>
                    <a:pt x="17409" y="21575"/>
                    <a:pt x="16886" y="20229"/>
                    <a:pt x="16818" y="19701"/>
                  </a:cubicBezTo>
                  <a:cubicBezTo>
                    <a:pt x="16745" y="19178"/>
                    <a:pt x="16616" y="17937"/>
                    <a:pt x="16579" y="17058"/>
                  </a:cubicBezTo>
                  <a:cubicBezTo>
                    <a:pt x="16548" y="16185"/>
                    <a:pt x="16505" y="12902"/>
                    <a:pt x="16259" y="11814"/>
                  </a:cubicBezTo>
                  <a:cubicBezTo>
                    <a:pt x="16013" y="10727"/>
                    <a:pt x="15478" y="8354"/>
                    <a:pt x="15478" y="7094"/>
                  </a:cubicBezTo>
                  <a:cubicBezTo>
                    <a:pt x="15478" y="5828"/>
                    <a:pt x="15589" y="3695"/>
                    <a:pt x="14796" y="3203"/>
                  </a:cubicBezTo>
                  <a:cubicBezTo>
                    <a:pt x="14003" y="2711"/>
                    <a:pt x="12393" y="2871"/>
                    <a:pt x="11741" y="2662"/>
                  </a:cubicBezTo>
                  <a:cubicBezTo>
                    <a:pt x="11084" y="2453"/>
                    <a:pt x="10641" y="2256"/>
                    <a:pt x="10573" y="2010"/>
                  </a:cubicBezTo>
                  <a:cubicBezTo>
                    <a:pt x="10500" y="1765"/>
                    <a:pt x="10260" y="1"/>
                    <a:pt x="10260" y="1"/>
                  </a:cubicBezTo>
                  <a:lnTo>
                    <a:pt x="8705" y="37"/>
                  </a:lnTo>
                  <a:lnTo>
                    <a:pt x="7150" y="1"/>
                  </a:lnTo>
                  <a:close/>
                </a:path>
              </a:pathLst>
            </a:custGeom>
            <a:solidFill>
              <a:srgbClr val="F9FB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8" name="Google Shape;6808;p74"/>
            <p:cNvSpPr/>
            <p:nvPr/>
          </p:nvSpPr>
          <p:spPr>
            <a:xfrm>
              <a:off x="6776950" y="3018075"/>
              <a:ext cx="150475" cy="201175"/>
            </a:xfrm>
            <a:custGeom>
              <a:avLst/>
              <a:gdLst/>
              <a:ahLst/>
              <a:cxnLst/>
              <a:rect l="l" t="t" r="r" b="b"/>
              <a:pathLst>
                <a:path w="6019" h="8047" extrusionOk="0">
                  <a:moveTo>
                    <a:pt x="3007" y="1"/>
                  </a:moveTo>
                  <a:cubicBezTo>
                    <a:pt x="50" y="1"/>
                    <a:pt x="1" y="1316"/>
                    <a:pt x="216" y="3916"/>
                  </a:cubicBezTo>
                  <a:cubicBezTo>
                    <a:pt x="431" y="6510"/>
                    <a:pt x="1968" y="8047"/>
                    <a:pt x="3007" y="8047"/>
                  </a:cubicBezTo>
                  <a:cubicBezTo>
                    <a:pt x="4046" y="8047"/>
                    <a:pt x="5576" y="6510"/>
                    <a:pt x="5797" y="3916"/>
                  </a:cubicBezTo>
                  <a:cubicBezTo>
                    <a:pt x="6019" y="1316"/>
                    <a:pt x="5963" y="1"/>
                    <a:pt x="3007" y="1"/>
                  </a:cubicBezTo>
                  <a:close/>
                </a:path>
              </a:pathLst>
            </a:custGeom>
            <a:solidFill>
              <a:srgbClr val="F9FB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9" name="Google Shape;6809;p74"/>
            <p:cNvSpPr/>
            <p:nvPr/>
          </p:nvSpPr>
          <p:spPr>
            <a:xfrm>
              <a:off x="6768450" y="2992450"/>
              <a:ext cx="201575" cy="156325"/>
            </a:xfrm>
            <a:custGeom>
              <a:avLst/>
              <a:gdLst/>
              <a:ahLst/>
              <a:cxnLst/>
              <a:rect l="l" t="t" r="r" b="b"/>
              <a:pathLst>
                <a:path w="8063" h="6253" extrusionOk="0">
                  <a:moveTo>
                    <a:pt x="3154" y="0"/>
                  </a:moveTo>
                  <a:cubicBezTo>
                    <a:pt x="1492" y="0"/>
                    <a:pt x="325" y="1278"/>
                    <a:pt x="181" y="2513"/>
                  </a:cubicBezTo>
                  <a:cubicBezTo>
                    <a:pt x="1" y="4124"/>
                    <a:pt x="397" y="6229"/>
                    <a:pt x="765" y="6229"/>
                  </a:cubicBezTo>
                  <a:cubicBezTo>
                    <a:pt x="773" y="6229"/>
                    <a:pt x="781" y="6228"/>
                    <a:pt x="790" y="6226"/>
                  </a:cubicBezTo>
                  <a:cubicBezTo>
                    <a:pt x="1125" y="6136"/>
                    <a:pt x="520" y="3966"/>
                    <a:pt x="1173" y="3966"/>
                  </a:cubicBezTo>
                  <a:cubicBezTo>
                    <a:pt x="1190" y="3966"/>
                    <a:pt x="1208" y="3967"/>
                    <a:pt x="1226" y="3970"/>
                  </a:cubicBezTo>
                  <a:cubicBezTo>
                    <a:pt x="1475" y="4008"/>
                    <a:pt x="1710" y="4025"/>
                    <a:pt x="1931" y="4025"/>
                  </a:cubicBezTo>
                  <a:cubicBezTo>
                    <a:pt x="3635" y="4025"/>
                    <a:pt x="4521" y="3023"/>
                    <a:pt x="4521" y="3023"/>
                  </a:cubicBezTo>
                  <a:cubicBezTo>
                    <a:pt x="4521" y="3023"/>
                    <a:pt x="5185" y="3810"/>
                    <a:pt x="5664" y="4001"/>
                  </a:cubicBezTo>
                  <a:cubicBezTo>
                    <a:pt x="6137" y="4197"/>
                    <a:pt x="5461" y="6121"/>
                    <a:pt x="5898" y="6250"/>
                  </a:cubicBezTo>
                  <a:cubicBezTo>
                    <a:pt x="5902" y="6252"/>
                    <a:pt x="5907" y="6253"/>
                    <a:pt x="5912" y="6253"/>
                  </a:cubicBezTo>
                  <a:cubicBezTo>
                    <a:pt x="6356" y="6253"/>
                    <a:pt x="8062" y="788"/>
                    <a:pt x="4933" y="460"/>
                  </a:cubicBezTo>
                  <a:cubicBezTo>
                    <a:pt x="4299" y="138"/>
                    <a:pt x="3700" y="0"/>
                    <a:pt x="3154" y="0"/>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10" name="Google Shape;6810;p74"/>
          <p:cNvSpPr/>
          <p:nvPr/>
        </p:nvSpPr>
        <p:spPr>
          <a:xfrm>
            <a:off x="6624825" y="3676288"/>
            <a:ext cx="53450" cy="104650"/>
          </a:xfrm>
          <a:custGeom>
            <a:avLst/>
            <a:gdLst/>
            <a:ahLst/>
            <a:cxnLst/>
            <a:rect l="l" t="t" r="r" b="b"/>
            <a:pathLst>
              <a:path w="2138" h="4186" extrusionOk="0">
                <a:moveTo>
                  <a:pt x="2002" y="0"/>
                </a:moveTo>
                <a:cubicBezTo>
                  <a:pt x="1977" y="0"/>
                  <a:pt x="1952" y="11"/>
                  <a:pt x="1931" y="36"/>
                </a:cubicBezTo>
                <a:cubicBezTo>
                  <a:pt x="1912" y="61"/>
                  <a:pt x="1" y="2495"/>
                  <a:pt x="1482" y="4148"/>
                </a:cubicBezTo>
                <a:cubicBezTo>
                  <a:pt x="1500" y="4173"/>
                  <a:pt x="1525" y="4185"/>
                  <a:pt x="1556" y="4185"/>
                </a:cubicBezTo>
                <a:cubicBezTo>
                  <a:pt x="1580" y="4185"/>
                  <a:pt x="1599" y="4173"/>
                  <a:pt x="1617" y="4161"/>
                </a:cubicBezTo>
                <a:cubicBezTo>
                  <a:pt x="1654" y="4124"/>
                  <a:pt x="1660" y="4062"/>
                  <a:pt x="1623" y="4025"/>
                </a:cubicBezTo>
                <a:cubicBezTo>
                  <a:pt x="247" y="2489"/>
                  <a:pt x="2060" y="178"/>
                  <a:pt x="2078" y="159"/>
                </a:cubicBezTo>
                <a:cubicBezTo>
                  <a:pt x="2137" y="86"/>
                  <a:pt x="2072" y="0"/>
                  <a:pt x="200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1" name="Google Shape;6811;p74"/>
          <p:cNvSpPr/>
          <p:nvPr/>
        </p:nvSpPr>
        <p:spPr>
          <a:xfrm>
            <a:off x="7030350" y="3650688"/>
            <a:ext cx="41225" cy="132550"/>
          </a:xfrm>
          <a:custGeom>
            <a:avLst/>
            <a:gdLst/>
            <a:ahLst/>
            <a:cxnLst/>
            <a:rect l="l" t="t" r="r" b="b"/>
            <a:pathLst>
              <a:path w="1649" h="5302" extrusionOk="0">
                <a:moveTo>
                  <a:pt x="131" y="0"/>
                </a:moveTo>
                <a:cubicBezTo>
                  <a:pt x="67" y="0"/>
                  <a:pt x="0" y="63"/>
                  <a:pt x="44" y="138"/>
                </a:cubicBezTo>
                <a:cubicBezTo>
                  <a:pt x="56" y="169"/>
                  <a:pt x="1433" y="3316"/>
                  <a:pt x="216" y="5154"/>
                </a:cubicBezTo>
                <a:cubicBezTo>
                  <a:pt x="185" y="5197"/>
                  <a:pt x="198" y="5258"/>
                  <a:pt x="241" y="5289"/>
                </a:cubicBezTo>
                <a:cubicBezTo>
                  <a:pt x="259" y="5295"/>
                  <a:pt x="278" y="5302"/>
                  <a:pt x="296" y="5302"/>
                </a:cubicBezTo>
                <a:cubicBezTo>
                  <a:pt x="327" y="5302"/>
                  <a:pt x="357" y="5283"/>
                  <a:pt x="376" y="5258"/>
                </a:cubicBezTo>
                <a:cubicBezTo>
                  <a:pt x="1648" y="3341"/>
                  <a:pt x="271" y="194"/>
                  <a:pt x="216" y="65"/>
                </a:cubicBezTo>
                <a:cubicBezTo>
                  <a:pt x="201" y="19"/>
                  <a:pt x="166" y="0"/>
                  <a:pt x="1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2" name="Google Shape;6812;p74"/>
          <p:cNvSpPr/>
          <p:nvPr/>
        </p:nvSpPr>
        <p:spPr>
          <a:xfrm>
            <a:off x="6642500" y="3681138"/>
            <a:ext cx="29675" cy="86725"/>
          </a:xfrm>
          <a:custGeom>
            <a:avLst/>
            <a:gdLst/>
            <a:ahLst/>
            <a:cxnLst/>
            <a:rect l="l" t="t" r="r" b="b"/>
            <a:pathLst>
              <a:path w="1187" h="3469" extrusionOk="0">
                <a:moveTo>
                  <a:pt x="1056" y="1"/>
                </a:moveTo>
                <a:cubicBezTo>
                  <a:pt x="1027" y="1"/>
                  <a:pt x="998" y="14"/>
                  <a:pt x="978" y="45"/>
                </a:cubicBezTo>
                <a:cubicBezTo>
                  <a:pt x="941" y="113"/>
                  <a:pt x="1" y="1668"/>
                  <a:pt x="529" y="3401"/>
                </a:cubicBezTo>
                <a:cubicBezTo>
                  <a:pt x="541" y="3438"/>
                  <a:pt x="578" y="3469"/>
                  <a:pt x="621" y="3469"/>
                </a:cubicBezTo>
                <a:cubicBezTo>
                  <a:pt x="628" y="3469"/>
                  <a:pt x="640" y="3463"/>
                  <a:pt x="646" y="3463"/>
                </a:cubicBezTo>
                <a:cubicBezTo>
                  <a:pt x="695" y="3444"/>
                  <a:pt x="726" y="3395"/>
                  <a:pt x="707" y="3346"/>
                </a:cubicBezTo>
                <a:cubicBezTo>
                  <a:pt x="203" y="1699"/>
                  <a:pt x="1132" y="162"/>
                  <a:pt x="1144" y="143"/>
                </a:cubicBezTo>
                <a:cubicBezTo>
                  <a:pt x="1187" y="70"/>
                  <a:pt x="1122" y="1"/>
                  <a:pt x="105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3" name="Google Shape;6813;p74"/>
          <p:cNvSpPr/>
          <p:nvPr/>
        </p:nvSpPr>
        <p:spPr>
          <a:xfrm>
            <a:off x="7028650" y="3675338"/>
            <a:ext cx="35850" cy="94850"/>
          </a:xfrm>
          <a:custGeom>
            <a:avLst/>
            <a:gdLst/>
            <a:ahLst/>
            <a:cxnLst/>
            <a:rect l="l" t="t" r="r" b="b"/>
            <a:pathLst>
              <a:path w="1434" h="3794" extrusionOk="0">
                <a:moveTo>
                  <a:pt x="121" y="0"/>
                </a:moveTo>
                <a:cubicBezTo>
                  <a:pt x="58" y="0"/>
                  <a:pt x="0" y="64"/>
                  <a:pt x="38" y="136"/>
                </a:cubicBezTo>
                <a:cubicBezTo>
                  <a:pt x="44" y="160"/>
                  <a:pt x="1225" y="2158"/>
                  <a:pt x="585" y="3664"/>
                </a:cubicBezTo>
                <a:cubicBezTo>
                  <a:pt x="561" y="3707"/>
                  <a:pt x="585" y="3768"/>
                  <a:pt x="634" y="3787"/>
                </a:cubicBezTo>
                <a:cubicBezTo>
                  <a:pt x="647" y="3793"/>
                  <a:pt x="659" y="3793"/>
                  <a:pt x="671" y="3793"/>
                </a:cubicBezTo>
                <a:cubicBezTo>
                  <a:pt x="708" y="3793"/>
                  <a:pt x="745" y="3768"/>
                  <a:pt x="757" y="3738"/>
                </a:cubicBezTo>
                <a:cubicBezTo>
                  <a:pt x="1434" y="2140"/>
                  <a:pt x="247" y="123"/>
                  <a:pt x="198" y="44"/>
                </a:cubicBezTo>
                <a:cubicBezTo>
                  <a:pt x="177" y="13"/>
                  <a:pt x="148" y="0"/>
                  <a:pt x="12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4" name="Google Shape;6814;p74"/>
          <p:cNvSpPr/>
          <p:nvPr/>
        </p:nvSpPr>
        <p:spPr>
          <a:xfrm>
            <a:off x="6772875" y="4044738"/>
            <a:ext cx="32550" cy="313550"/>
          </a:xfrm>
          <a:custGeom>
            <a:avLst/>
            <a:gdLst/>
            <a:ahLst/>
            <a:cxnLst/>
            <a:rect l="l" t="t" r="r" b="b"/>
            <a:pathLst>
              <a:path w="1302" h="12542" extrusionOk="0">
                <a:moveTo>
                  <a:pt x="105" y="0"/>
                </a:moveTo>
                <a:cubicBezTo>
                  <a:pt x="53" y="0"/>
                  <a:pt x="1" y="37"/>
                  <a:pt x="10" y="106"/>
                </a:cubicBezTo>
                <a:cubicBezTo>
                  <a:pt x="35" y="444"/>
                  <a:pt x="643" y="8361"/>
                  <a:pt x="902" y="9184"/>
                </a:cubicBezTo>
                <a:cubicBezTo>
                  <a:pt x="1111" y="9879"/>
                  <a:pt x="1098" y="11410"/>
                  <a:pt x="1086" y="12147"/>
                </a:cubicBezTo>
                <a:lnTo>
                  <a:pt x="1086" y="12448"/>
                </a:lnTo>
                <a:cubicBezTo>
                  <a:pt x="1086" y="12497"/>
                  <a:pt x="1129" y="12541"/>
                  <a:pt x="1184" y="12541"/>
                </a:cubicBezTo>
                <a:cubicBezTo>
                  <a:pt x="1187" y="12541"/>
                  <a:pt x="1191" y="12541"/>
                  <a:pt x="1194" y="12541"/>
                </a:cubicBezTo>
                <a:cubicBezTo>
                  <a:pt x="1239" y="12541"/>
                  <a:pt x="1277" y="12500"/>
                  <a:pt x="1277" y="12448"/>
                </a:cubicBezTo>
                <a:lnTo>
                  <a:pt x="1277" y="12147"/>
                </a:lnTo>
                <a:cubicBezTo>
                  <a:pt x="1283" y="11348"/>
                  <a:pt x="1301" y="9854"/>
                  <a:pt x="1080" y="9129"/>
                </a:cubicBezTo>
                <a:cubicBezTo>
                  <a:pt x="834" y="8324"/>
                  <a:pt x="201" y="173"/>
                  <a:pt x="201" y="93"/>
                </a:cubicBezTo>
                <a:cubicBezTo>
                  <a:pt x="198" y="30"/>
                  <a:pt x="151" y="0"/>
                  <a:pt x="10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5" name="Google Shape;6815;p74"/>
          <p:cNvSpPr/>
          <p:nvPr/>
        </p:nvSpPr>
        <p:spPr>
          <a:xfrm>
            <a:off x="6771275" y="4240900"/>
            <a:ext cx="29350" cy="92000"/>
          </a:xfrm>
          <a:custGeom>
            <a:avLst/>
            <a:gdLst/>
            <a:ahLst/>
            <a:cxnLst/>
            <a:rect l="l" t="t" r="r" b="b"/>
            <a:pathLst>
              <a:path w="1174" h="3680" extrusionOk="0">
                <a:moveTo>
                  <a:pt x="1052" y="1"/>
                </a:moveTo>
                <a:cubicBezTo>
                  <a:pt x="1013" y="1"/>
                  <a:pt x="975" y="24"/>
                  <a:pt x="966" y="77"/>
                </a:cubicBezTo>
                <a:cubicBezTo>
                  <a:pt x="953" y="102"/>
                  <a:pt x="197" y="2628"/>
                  <a:pt x="13" y="3568"/>
                </a:cubicBezTo>
                <a:cubicBezTo>
                  <a:pt x="1" y="3624"/>
                  <a:pt x="37" y="3673"/>
                  <a:pt x="87" y="3679"/>
                </a:cubicBezTo>
                <a:lnTo>
                  <a:pt x="105" y="3679"/>
                </a:lnTo>
                <a:cubicBezTo>
                  <a:pt x="148" y="3679"/>
                  <a:pt x="185" y="3648"/>
                  <a:pt x="197" y="3605"/>
                </a:cubicBezTo>
                <a:cubicBezTo>
                  <a:pt x="382" y="2665"/>
                  <a:pt x="1138" y="157"/>
                  <a:pt x="1144" y="132"/>
                </a:cubicBezTo>
                <a:cubicBezTo>
                  <a:pt x="1174" y="54"/>
                  <a:pt x="1111" y="1"/>
                  <a:pt x="105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6" name="Google Shape;6816;p74"/>
          <p:cNvSpPr/>
          <p:nvPr/>
        </p:nvSpPr>
        <p:spPr>
          <a:xfrm>
            <a:off x="6901125" y="4051238"/>
            <a:ext cx="27300" cy="305500"/>
          </a:xfrm>
          <a:custGeom>
            <a:avLst/>
            <a:gdLst/>
            <a:ahLst/>
            <a:cxnLst/>
            <a:rect l="l" t="t" r="r" b="b"/>
            <a:pathLst>
              <a:path w="1092" h="12220" extrusionOk="0">
                <a:moveTo>
                  <a:pt x="990" y="1"/>
                </a:moveTo>
                <a:cubicBezTo>
                  <a:pt x="948" y="1"/>
                  <a:pt x="906" y="26"/>
                  <a:pt x="898" y="79"/>
                </a:cubicBezTo>
                <a:cubicBezTo>
                  <a:pt x="892" y="147"/>
                  <a:pt x="136" y="6318"/>
                  <a:pt x="136" y="8328"/>
                </a:cubicBezTo>
                <a:cubicBezTo>
                  <a:pt x="136" y="9232"/>
                  <a:pt x="99" y="9945"/>
                  <a:pt x="68" y="10523"/>
                </a:cubicBezTo>
                <a:cubicBezTo>
                  <a:pt x="31" y="11236"/>
                  <a:pt x="1" y="11746"/>
                  <a:pt x="74" y="12145"/>
                </a:cubicBezTo>
                <a:cubicBezTo>
                  <a:pt x="80" y="12188"/>
                  <a:pt x="123" y="12219"/>
                  <a:pt x="166" y="12219"/>
                </a:cubicBezTo>
                <a:lnTo>
                  <a:pt x="179" y="12219"/>
                </a:lnTo>
                <a:cubicBezTo>
                  <a:pt x="234" y="12207"/>
                  <a:pt x="265" y="12158"/>
                  <a:pt x="259" y="12108"/>
                </a:cubicBezTo>
                <a:cubicBezTo>
                  <a:pt x="191" y="11733"/>
                  <a:pt x="222" y="11229"/>
                  <a:pt x="259" y="10535"/>
                </a:cubicBezTo>
                <a:cubicBezTo>
                  <a:pt x="289" y="9957"/>
                  <a:pt x="326" y="9238"/>
                  <a:pt x="326" y="8328"/>
                </a:cubicBezTo>
                <a:cubicBezTo>
                  <a:pt x="326" y="6331"/>
                  <a:pt x="1076" y="165"/>
                  <a:pt x="1089" y="104"/>
                </a:cubicBezTo>
                <a:cubicBezTo>
                  <a:pt x="1092" y="37"/>
                  <a:pt x="1041" y="1"/>
                  <a:pt x="99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7" name="Google Shape;6817;p74"/>
          <p:cNvSpPr/>
          <p:nvPr/>
        </p:nvSpPr>
        <p:spPr>
          <a:xfrm>
            <a:off x="6904000" y="4244325"/>
            <a:ext cx="29275" cy="80725"/>
          </a:xfrm>
          <a:custGeom>
            <a:avLst/>
            <a:gdLst/>
            <a:ahLst/>
            <a:cxnLst/>
            <a:rect l="l" t="t" r="r" b="b"/>
            <a:pathLst>
              <a:path w="1171" h="3229" extrusionOk="0">
                <a:moveTo>
                  <a:pt x="118" y="0"/>
                </a:moveTo>
                <a:cubicBezTo>
                  <a:pt x="59" y="0"/>
                  <a:pt x="0" y="52"/>
                  <a:pt x="27" y="124"/>
                </a:cubicBezTo>
                <a:cubicBezTo>
                  <a:pt x="33" y="155"/>
                  <a:pt x="851" y="2405"/>
                  <a:pt x="974" y="3149"/>
                </a:cubicBezTo>
                <a:cubicBezTo>
                  <a:pt x="980" y="3198"/>
                  <a:pt x="1023" y="3229"/>
                  <a:pt x="1066" y="3229"/>
                </a:cubicBezTo>
                <a:lnTo>
                  <a:pt x="1084" y="3229"/>
                </a:lnTo>
                <a:cubicBezTo>
                  <a:pt x="1133" y="3216"/>
                  <a:pt x="1170" y="3167"/>
                  <a:pt x="1158" y="3118"/>
                </a:cubicBezTo>
                <a:cubicBezTo>
                  <a:pt x="1035" y="2362"/>
                  <a:pt x="242" y="155"/>
                  <a:pt x="205" y="63"/>
                </a:cubicBezTo>
                <a:cubicBezTo>
                  <a:pt x="189" y="19"/>
                  <a:pt x="154" y="0"/>
                  <a:pt x="11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18" name="Google Shape;6818;p74"/>
          <p:cNvGrpSpPr/>
          <p:nvPr/>
        </p:nvGrpSpPr>
        <p:grpSpPr>
          <a:xfrm>
            <a:off x="6658800" y="3128663"/>
            <a:ext cx="382500" cy="1243900"/>
            <a:chOff x="6658800" y="3098525"/>
            <a:chExt cx="382500" cy="1243900"/>
          </a:xfrm>
        </p:grpSpPr>
        <p:grpSp>
          <p:nvGrpSpPr>
            <p:cNvPr id="6819" name="Google Shape;6819;p74"/>
            <p:cNvGrpSpPr/>
            <p:nvPr/>
          </p:nvGrpSpPr>
          <p:grpSpPr>
            <a:xfrm>
              <a:off x="6750375" y="3274500"/>
              <a:ext cx="203475" cy="165800"/>
              <a:chOff x="6750375" y="3274500"/>
              <a:chExt cx="203475" cy="165800"/>
            </a:xfrm>
          </p:grpSpPr>
          <p:sp>
            <p:nvSpPr>
              <p:cNvPr id="6820" name="Google Shape;6820;p74"/>
              <p:cNvSpPr/>
              <p:nvPr/>
            </p:nvSpPr>
            <p:spPr>
              <a:xfrm>
                <a:off x="6750375" y="3274500"/>
                <a:ext cx="101600" cy="165800"/>
              </a:xfrm>
              <a:custGeom>
                <a:avLst/>
                <a:gdLst/>
                <a:ahLst/>
                <a:cxnLst/>
                <a:rect l="l" t="t" r="r" b="b"/>
                <a:pathLst>
                  <a:path w="4064" h="6632" extrusionOk="0">
                    <a:moveTo>
                      <a:pt x="2314" y="0"/>
                    </a:moveTo>
                    <a:cubicBezTo>
                      <a:pt x="1850" y="0"/>
                      <a:pt x="1380" y="147"/>
                      <a:pt x="1027" y="525"/>
                    </a:cubicBezTo>
                    <a:cubicBezTo>
                      <a:pt x="1" y="1619"/>
                      <a:pt x="412" y="4945"/>
                      <a:pt x="1027" y="6039"/>
                    </a:cubicBezTo>
                    <a:cubicBezTo>
                      <a:pt x="1253" y="6444"/>
                      <a:pt x="1681" y="6631"/>
                      <a:pt x="2147" y="6631"/>
                    </a:cubicBezTo>
                    <a:cubicBezTo>
                      <a:pt x="2948" y="6631"/>
                      <a:pt x="3862" y="6078"/>
                      <a:pt x="4064" y="5123"/>
                    </a:cubicBezTo>
                    <a:lnTo>
                      <a:pt x="4064" y="1005"/>
                    </a:lnTo>
                    <a:cubicBezTo>
                      <a:pt x="4064" y="533"/>
                      <a:pt x="3199" y="0"/>
                      <a:pt x="2314" y="0"/>
                    </a:cubicBezTo>
                    <a:close/>
                  </a:path>
                </a:pathLst>
              </a:custGeom>
              <a:solidFill>
                <a:srgbClr val="D5DD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1" name="Google Shape;6821;p74"/>
              <p:cNvSpPr/>
              <p:nvPr/>
            </p:nvSpPr>
            <p:spPr>
              <a:xfrm>
                <a:off x="6777425" y="3290125"/>
                <a:ext cx="74550" cy="130550"/>
              </a:xfrm>
              <a:custGeom>
                <a:avLst/>
                <a:gdLst/>
                <a:ahLst/>
                <a:cxnLst/>
                <a:rect l="l" t="t" r="r" b="b"/>
                <a:pathLst>
                  <a:path w="2982" h="5222" extrusionOk="0">
                    <a:moveTo>
                      <a:pt x="1086" y="1"/>
                    </a:moveTo>
                    <a:cubicBezTo>
                      <a:pt x="1020" y="1"/>
                      <a:pt x="957" y="6"/>
                      <a:pt x="898" y="17"/>
                    </a:cubicBezTo>
                    <a:cubicBezTo>
                      <a:pt x="855" y="29"/>
                      <a:pt x="836" y="85"/>
                      <a:pt x="873" y="121"/>
                    </a:cubicBezTo>
                    <a:cubicBezTo>
                      <a:pt x="1051" y="275"/>
                      <a:pt x="1248" y="306"/>
                      <a:pt x="1482" y="367"/>
                    </a:cubicBezTo>
                    <a:cubicBezTo>
                      <a:pt x="1832" y="459"/>
                      <a:pt x="1937" y="761"/>
                      <a:pt x="2164" y="988"/>
                    </a:cubicBezTo>
                    <a:cubicBezTo>
                      <a:pt x="2269" y="1093"/>
                      <a:pt x="2385" y="1179"/>
                      <a:pt x="2514" y="1246"/>
                    </a:cubicBezTo>
                    <a:cubicBezTo>
                      <a:pt x="2373" y="1265"/>
                      <a:pt x="2244" y="1308"/>
                      <a:pt x="2121" y="1375"/>
                    </a:cubicBezTo>
                    <a:cubicBezTo>
                      <a:pt x="1808" y="1535"/>
                      <a:pt x="1537" y="1756"/>
                      <a:pt x="1248" y="1959"/>
                    </a:cubicBezTo>
                    <a:cubicBezTo>
                      <a:pt x="879" y="2211"/>
                      <a:pt x="486" y="2260"/>
                      <a:pt x="74" y="2390"/>
                    </a:cubicBezTo>
                    <a:cubicBezTo>
                      <a:pt x="0" y="2414"/>
                      <a:pt x="13" y="2525"/>
                      <a:pt x="93" y="2525"/>
                    </a:cubicBezTo>
                    <a:cubicBezTo>
                      <a:pt x="116" y="2526"/>
                      <a:pt x="140" y="2526"/>
                      <a:pt x="164" y="2526"/>
                    </a:cubicBezTo>
                    <a:cubicBezTo>
                      <a:pt x="592" y="2526"/>
                      <a:pt x="992" y="2371"/>
                      <a:pt x="1359" y="2150"/>
                    </a:cubicBezTo>
                    <a:cubicBezTo>
                      <a:pt x="1611" y="1996"/>
                      <a:pt x="1863" y="1818"/>
                      <a:pt x="2127" y="1689"/>
                    </a:cubicBezTo>
                    <a:lnTo>
                      <a:pt x="2127" y="1689"/>
                    </a:lnTo>
                    <a:cubicBezTo>
                      <a:pt x="2078" y="1763"/>
                      <a:pt x="2035" y="1842"/>
                      <a:pt x="1998" y="1929"/>
                    </a:cubicBezTo>
                    <a:cubicBezTo>
                      <a:pt x="1955" y="2070"/>
                      <a:pt x="1930" y="2217"/>
                      <a:pt x="1924" y="2365"/>
                    </a:cubicBezTo>
                    <a:cubicBezTo>
                      <a:pt x="1887" y="2777"/>
                      <a:pt x="1685" y="2961"/>
                      <a:pt x="1396" y="3219"/>
                    </a:cubicBezTo>
                    <a:cubicBezTo>
                      <a:pt x="1045" y="3539"/>
                      <a:pt x="560" y="3840"/>
                      <a:pt x="314" y="4240"/>
                    </a:cubicBezTo>
                    <a:cubicBezTo>
                      <a:pt x="275" y="4307"/>
                      <a:pt x="327" y="4384"/>
                      <a:pt x="396" y="4384"/>
                    </a:cubicBezTo>
                    <a:cubicBezTo>
                      <a:pt x="404" y="4384"/>
                      <a:pt x="411" y="4383"/>
                      <a:pt x="418" y="4381"/>
                    </a:cubicBezTo>
                    <a:cubicBezTo>
                      <a:pt x="738" y="4270"/>
                      <a:pt x="953" y="4031"/>
                      <a:pt x="1205" y="3809"/>
                    </a:cubicBezTo>
                    <a:cubicBezTo>
                      <a:pt x="1482" y="3564"/>
                      <a:pt x="1838" y="3262"/>
                      <a:pt x="2023" y="2937"/>
                    </a:cubicBezTo>
                    <a:cubicBezTo>
                      <a:pt x="2207" y="2617"/>
                      <a:pt x="2139" y="2242"/>
                      <a:pt x="2299" y="1910"/>
                    </a:cubicBezTo>
                    <a:cubicBezTo>
                      <a:pt x="2348" y="1806"/>
                      <a:pt x="2416" y="1713"/>
                      <a:pt x="2502" y="1633"/>
                    </a:cubicBezTo>
                    <a:lnTo>
                      <a:pt x="2502" y="1633"/>
                    </a:lnTo>
                    <a:cubicBezTo>
                      <a:pt x="2373" y="1898"/>
                      <a:pt x="2342" y="2211"/>
                      <a:pt x="2348" y="2531"/>
                    </a:cubicBezTo>
                    <a:cubicBezTo>
                      <a:pt x="2367" y="3103"/>
                      <a:pt x="2416" y="3582"/>
                      <a:pt x="2158" y="4117"/>
                    </a:cubicBezTo>
                    <a:cubicBezTo>
                      <a:pt x="1980" y="4492"/>
                      <a:pt x="1654" y="4756"/>
                      <a:pt x="1445" y="5113"/>
                    </a:cubicBezTo>
                    <a:cubicBezTo>
                      <a:pt x="1423" y="5155"/>
                      <a:pt x="1458" y="5222"/>
                      <a:pt x="1508" y="5222"/>
                    </a:cubicBezTo>
                    <a:cubicBezTo>
                      <a:pt x="1515" y="5222"/>
                      <a:pt x="1523" y="5220"/>
                      <a:pt x="1531" y="5217"/>
                    </a:cubicBezTo>
                    <a:cubicBezTo>
                      <a:pt x="2090" y="4990"/>
                      <a:pt x="2435" y="4363"/>
                      <a:pt x="2613" y="3809"/>
                    </a:cubicBezTo>
                    <a:cubicBezTo>
                      <a:pt x="2816" y="3170"/>
                      <a:pt x="2391" y="2101"/>
                      <a:pt x="2785" y="1523"/>
                    </a:cubicBezTo>
                    <a:cubicBezTo>
                      <a:pt x="2852" y="1523"/>
                      <a:pt x="2920" y="1529"/>
                      <a:pt x="2982" y="1541"/>
                    </a:cubicBezTo>
                    <a:lnTo>
                      <a:pt x="2982" y="1031"/>
                    </a:lnTo>
                    <a:cubicBezTo>
                      <a:pt x="2957" y="1031"/>
                      <a:pt x="2932" y="1037"/>
                      <a:pt x="2908" y="1043"/>
                    </a:cubicBezTo>
                    <a:cubicBezTo>
                      <a:pt x="2613" y="828"/>
                      <a:pt x="2312" y="632"/>
                      <a:pt x="2047" y="367"/>
                    </a:cubicBezTo>
                    <a:cubicBezTo>
                      <a:pt x="1831" y="141"/>
                      <a:pt x="1425" y="1"/>
                      <a:pt x="1086" y="1"/>
                    </a:cubicBezTo>
                    <a:close/>
                  </a:path>
                </a:pathLst>
              </a:custGeom>
              <a:solidFill>
                <a:srgbClr val="CC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2" name="Google Shape;6822;p74"/>
              <p:cNvSpPr/>
              <p:nvPr/>
            </p:nvSpPr>
            <p:spPr>
              <a:xfrm>
                <a:off x="6852250" y="3274500"/>
                <a:ext cx="101600" cy="165800"/>
              </a:xfrm>
              <a:custGeom>
                <a:avLst/>
                <a:gdLst/>
                <a:ahLst/>
                <a:cxnLst/>
                <a:rect l="l" t="t" r="r" b="b"/>
                <a:pathLst>
                  <a:path w="4064" h="6632" extrusionOk="0">
                    <a:moveTo>
                      <a:pt x="1751" y="0"/>
                    </a:moveTo>
                    <a:cubicBezTo>
                      <a:pt x="866" y="0"/>
                      <a:pt x="1" y="533"/>
                      <a:pt x="1" y="1005"/>
                    </a:cubicBezTo>
                    <a:lnTo>
                      <a:pt x="1" y="5123"/>
                    </a:lnTo>
                    <a:cubicBezTo>
                      <a:pt x="203" y="6078"/>
                      <a:pt x="1117" y="6631"/>
                      <a:pt x="1917" y="6631"/>
                    </a:cubicBezTo>
                    <a:cubicBezTo>
                      <a:pt x="2383" y="6631"/>
                      <a:pt x="2811" y="6444"/>
                      <a:pt x="3037" y="6039"/>
                    </a:cubicBezTo>
                    <a:cubicBezTo>
                      <a:pt x="3652" y="4945"/>
                      <a:pt x="4064" y="1619"/>
                      <a:pt x="3037" y="525"/>
                    </a:cubicBezTo>
                    <a:cubicBezTo>
                      <a:pt x="2684" y="147"/>
                      <a:pt x="2215" y="0"/>
                      <a:pt x="1751" y="0"/>
                    </a:cubicBezTo>
                    <a:close/>
                  </a:path>
                </a:pathLst>
              </a:custGeom>
              <a:solidFill>
                <a:srgbClr val="D5DD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3" name="Google Shape;6823;p74"/>
              <p:cNvSpPr/>
              <p:nvPr/>
            </p:nvSpPr>
            <p:spPr>
              <a:xfrm>
                <a:off x="6852250" y="3290125"/>
                <a:ext cx="74575" cy="130550"/>
              </a:xfrm>
              <a:custGeom>
                <a:avLst/>
                <a:gdLst/>
                <a:ahLst/>
                <a:cxnLst/>
                <a:rect l="l" t="t" r="r" b="b"/>
                <a:pathLst>
                  <a:path w="2983" h="5222" extrusionOk="0">
                    <a:moveTo>
                      <a:pt x="1896" y="1"/>
                    </a:moveTo>
                    <a:cubicBezTo>
                      <a:pt x="1557" y="1"/>
                      <a:pt x="1151" y="141"/>
                      <a:pt x="935" y="367"/>
                    </a:cubicBezTo>
                    <a:cubicBezTo>
                      <a:pt x="671" y="632"/>
                      <a:pt x="370" y="828"/>
                      <a:pt x="75" y="1043"/>
                    </a:cubicBezTo>
                    <a:cubicBezTo>
                      <a:pt x="50" y="1037"/>
                      <a:pt x="25" y="1031"/>
                      <a:pt x="1" y="1031"/>
                    </a:cubicBezTo>
                    <a:lnTo>
                      <a:pt x="1" y="1541"/>
                    </a:lnTo>
                    <a:cubicBezTo>
                      <a:pt x="62" y="1529"/>
                      <a:pt x="130" y="1523"/>
                      <a:pt x="198" y="1523"/>
                    </a:cubicBezTo>
                    <a:cubicBezTo>
                      <a:pt x="591" y="2101"/>
                      <a:pt x="167" y="3170"/>
                      <a:pt x="370" y="3809"/>
                    </a:cubicBezTo>
                    <a:cubicBezTo>
                      <a:pt x="548" y="4363"/>
                      <a:pt x="886" y="4990"/>
                      <a:pt x="1452" y="5217"/>
                    </a:cubicBezTo>
                    <a:cubicBezTo>
                      <a:pt x="1459" y="5220"/>
                      <a:pt x="1467" y="5222"/>
                      <a:pt x="1474" y="5222"/>
                    </a:cubicBezTo>
                    <a:cubicBezTo>
                      <a:pt x="1524" y="5222"/>
                      <a:pt x="1558" y="5155"/>
                      <a:pt x="1531" y="5113"/>
                    </a:cubicBezTo>
                    <a:cubicBezTo>
                      <a:pt x="1329" y="4756"/>
                      <a:pt x="1003" y="4492"/>
                      <a:pt x="825" y="4117"/>
                    </a:cubicBezTo>
                    <a:cubicBezTo>
                      <a:pt x="566" y="3582"/>
                      <a:pt x="616" y="3103"/>
                      <a:pt x="628" y="2531"/>
                    </a:cubicBezTo>
                    <a:cubicBezTo>
                      <a:pt x="640" y="2211"/>
                      <a:pt x="609" y="1898"/>
                      <a:pt x="474" y="1633"/>
                    </a:cubicBezTo>
                    <a:lnTo>
                      <a:pt x="474" y="1633"/>
                    </a:lnTo>
                    <a:cubicBezTo>
                      <a:pt x="560" y="1713"/>
                      <a:pt x="628" y="1806"/>
                      <a:pt x="683" y="1910"/>
                    </a:cubicBezTo>
                    <a:cubicBezTo>
                      <a:pt x="843" y="2242"/>
                      <a:pt x="775" y="2617"/>
                      <a:pt x="960" y="2937"/>
                    </a:cubicBezTo>
                    <a:cubicBezTo>
                      <a:pt x="1144" y="3262"/>
                      <a:pt x="1501" y="3564"/>
                      <a:pt x="1771" y="3809"/>
                    </a:cubicBezTo>
                    <a:cubicBezTo>
                      <a:pt x="2023" y="4031"/>
                      <a:pt x="2244" y="4270"/>
                      <a:pt x="2564" y="4381"/>
                    </a:cubicBezTo>
                    <a:cubicBezTo>
                      <a:pt x="2571" y="4383"/>
                      <a:pt x="2579" y="4384"/>
                      <a:pt x="2586" y="4384"/>
                    </a:cubicBezTo>
                    <a:cubicBezTo>
                      <a:pt x="2655" y="4384"/>
                      <a:pt x="2702" y="4307"/>
                      <a:pt x="2669" y="4240"/>
                    </a:cubicBezTo>
                    <a:cubicBezTo>
                      <a:pt x="2417" y="3840"/>
                      <a:pt x="1937" y="3539"/>
                      <a:pt x="1581" y="3219"/>
                    </a:cubicBezTo>
                    <a:cubicBezTo>
                      <a:pt x="1298" y="2961"/>
                      <a:pt x="1095" y="2777"/>
                      <a:pt x="1058" y="2365"/>
                    </a:cubicBezTo>
                    <a:cubicBezTo>
                      <a:pt x="1052" y="2217"/>
                      <a:pt x="1027" y="2070"/>
                      <a:pt x="978" y="1929"/>
                    </a:cubicBezTo>
                    <a:cubicBezTo>
                      <a:pt x="941" y="1849"/>
                      <a:pt x="898" y="1763"/>
                      <a:pt x="855" y="1689"/>
                    </a:cubicBezTo>
                    <a:lnTo>
                      <a:pt x="855" y="1689"/>
                    </a:lnTo>
                    <a:cubicBezTo>
                      <a:pt x="1120" y="1818"/>
                      <a:pt x="1372" y="1996"/>
                      <a:pt x="1624" y="2150"/>
                    </a:cubicBezTo>
                    <a:cubicBezTo>
                      <a:pt x="1991" y="2371"/>
                      <a:pt x="2391" y="2526"/>
                      <a:pt x="2818" y="2526"/>
                    </a:cubicBezTo>
                    <a:cubicBezTo>
                      <a:pt x="2842" y="2526"/>
                      <a:pt x="2866" y="2526"/>
                      <a:pt x="2890" y="2525"/>
                    </a:cubicBezTo>
                    <a:cubicBezTo>
                      <a:pt x="2970" y="2525"/>
                      <a:pt x="2982" y="2414"/>
                      <a:pt x="2908" y="2390"/>
                    </a:cubicBezTo>
                    <a:cubicBezTo>
                      <a:pt x="2496" y="2260"/>
                      <a:pt x="2103" y="2211"/>
                      <a:pt x="1734" y="1959"/>
                    </a:cubicBezTo>
                    <a:cubicBezTo>
                      <a:pt x="1445" y="1756"/>
                      <a:pt x="1181" y="1535"/>
                      <a:pt x="868" y="1375"/>
                    </a:cubicBezTo>
                    <a:cubicBezTo>
                      <a:pt x="745" y="1308"/>
                      <a:pt x="609" y="1265"/>
                      <a:pt x="468" y="1246"/>
                    </a:cubicBezTo>
                    <a:cubicBezTo>
                      <a:pt x="597" y="1179"/>
                      <a:pt x="714" y="1093"/>
                      <a:pt x="818" y="988"/>
                    </a:cubicBezTo>
                    <a:cubicBezTo>
                      <a:pt x="1046" y="761"/>
                      <a:pt x="1150" y="459"/>
                      <a:pt x="1501" y="367"/>
                    </a:cubicBezTo>
                    <a:cubicBezTo>
                      <a:pt x="1734" y="306"/>
                      <a:pt x="1931" y="275"/>
                      <a:pt x="2109" y="121"/>
                    </a:cubicBezTo>
                    <a:cubicBezTo>
                      <a:pt x="2146" y="85"/>
                      <a:pt x="2128" y="29"/>
                      <a:pt x="2085" y="17"/>
                    </a:cubicBezTo>
                    <a:cubicBezTo>
                      <a:pt x="2026" y="6"/>
                      <a:pt x="1962" y="1"/>
                      <a:pt x="1896" y="1"/>
                    </a:cubicBezTo>
                    <a:close/>
                  </a:path>
                </a:pathLst>
              </a:custGeom>
              <a:solidFill>
                <a:srgbClr val="CC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24" name="Google Shape;6824;p74"/>
            <p:cNvSpPr/>
            <p:nvPr/>
          </p:nvSpPr>
          <p:spPr>
            <a:xfrm>
              <a:off x="6836900" y="3295900"/>
              <a:ext cx="109700" cy="84400"/>
            </a:xfrm>
            <a:custGeom>
              <a:avLst/>
              <a:gdLst/>
              <a:ahLst/>
              <a:cxnLst/>
              <a:rect l="l" t="t" r="r" b="b"/>
              <a:pathLst>
                <a:path w="4388" h="3376" extrusionOk="0">
                  <a:moveTo>
                    <a:pt x="1805" y="1"/>
                  </a:moveTo>
                  <a:cubicBezTo>
                    <a:pt x="1640" y="1"/>
                    <a:pt x="1457" y="15"/>
                    <a:pt x="1254" y="44"/>
                  </a:cubicBezTo>
                  <a:cubicBezTo>
                    <a:pt x="0" y="228"/>
                    <a:pt x="941" y="3351"/>
                    <a:pt x="1807" y="3376"/>
                  </a:cubicBezTo>
                  <a:cubicBezTo>
                    <a:pt x="1811" y="3376"/>
                    <a:pt x="1814" y="3376"/>
                    <a:pt x="1818" y="3376"/>
                  </a:cubicBezTo>
                  <a:cubicBezTo>
                    <a:pt x="2637" y="3376"/>
                    <a:pt x="4387" y="1"/>
                    <a:pt x="180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5" name="Google Shape;6825;p74"/>
            <p:cNvSpPr/>
            <p:nvPr/>
          </p:nvSpPr>
          <p:spPr>
            <a:xfrm>
              <a:off x="6794950" y="3118325"/>
              <a:ext cx="73775" cy="202350"/>
            </a:xfrm>
            <a:custGeom>
              <a:avLst/>
              <a:gdLst/>
              <a:ahLst/>
              <a:cxnLst/>
              <a:rect l="l" t="t" r="r" b="b"/>
              <a:pathLst>
                <a:path w="2951" h="8094" extrusionOk="0">
                  <a:moveTo>
                    <a:pt x="765" y="1"/>
                  </a:moveTo>
                  <a:cubicBezTo>
                    <a:pt x="757" y="1"/>
                    <a:pt x="747" y="2"/>
                    <a:pt x="738" y="5"/>
                  </a:cubicBezTo>
                  <a:cubicBezTo>
                    <a:pt x="0" y="293"/>
                    <a:pt x="203" y="1043"/>
                    <a:pt x="307" y="1443"/>
                  </a:cubicBezTo>
                  <a:cubicBezTo>
                    <a:pt x="424" y="1879"/>
                    <a:pt x="658" y="2267"/>
                    <a:pt x="891" y="2642"/>
                  </a:cubicBezTo>
                  <a:lnTo>
                    <a:pt x="1008" y="2832"/>
                  </a:lnTo>
                  <a:cubicBezTo>
                    <a:pt x="1949" y="4412"/>
                    <a:pt x="2551" y="6182"/>
                    <a:pt x="2760" y="8014"/>
                  </a:cubicBezTo>
                  <a:cubicBezTo>
                    <a:pt x="2766" y="8057"/>
                    <a:pt x="2803" y="8094"/>
                    <a:pt x="2852" y="8094"/>
                  </a:cubicBezTo>
                  <a:lnTo>
                    <a:pt x="2865" y="8094"/>
                  </a:lnTo>
                  <a:cubicBezTo>
                    <a:pt x="2914" y="8087"/>
                    <a:pt x="2951" y="8044"/>
                    <a:pt x="2944" y="7989"/>
                  </a:cubicBezTo>
                  <a:cubicBezTo>
                    <a:pt x="2729" y="6133"/>
                    <a:pt x="2127" y="4338"/>
                    <a:pt x="1168" y="2734"/>
                  </a:cubicBezTo>
                  <a:cubicBezTo>
                    <a:pt x="1125" y="2672"/>
                    <a:pt x="1088" y="2605"/>
                    <a:pt x="1051" y="2543"/>
                  </a:cubicBezTo>
                  <a:cubicBezTo>
                    <a:pt x="830" y="2181"/>
                    <a:pt x="596" y="1806"/>
                    <a:pt x="492" y="1394"/>
                  </a:cubicBezTo>
                  <a:cubicBezTo>
                    <a:pt x="350" y="871"/>
                    <a:pt x="271" y="392"/>
                    <a:pt x="805" y="183"/>
                  </a:cubicBezTo>
                  <a:cubicBezTo>
                    <a:pt x="901" y="138"/>
                    <a:pt x="858" y="1"/>
                    <a:pt x="76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6" name="Google Shape;6826;p74"/>
            <p:cNvSpPr/>
            <p:nvPr/>
          </p:nvSpPr>
          <p:spPr>
            <a:xfrm>
              <a:off x="6855025" y="3111325"/>
              <a:ext cx="48750" cy="212125"/>
            </a:xfrm>
            <a:custGeom>
              <a:avLst/>
              <a:gdLst/>
              <a:ahLst/>
              <a:cxnLst/>
              <a:rect l="l" t="t" r="r" b="b"/>
              <a:pathLst>
                <a:path w="1950" h="8485" extrusionOk="0">
                  <a:moveTo>
                    <a:pt x="1121" y="1"/>
                  </a:moveTo>
                  <a:cubicBezTo>
                    <a:pt x="1007" y="1"/>
                    <a:pt x="990" y="186"/>
                    <a:pt x="1119" y="192"/>
                  </a:cubicBezTo>
                  <a:cubicBezTo>
                    <a:pt x="1377" y="217"/>
                    <a:pt x="1734" y="494"/>
                    <a:pt x="1746" y="733"/>
                  </a:cubicBezTo>
                  <a:cubicBezTo>
                    <a:pt x="1758" y="918"/>
                    <a:pt x="1654" y="1071"/>
                    <a:pt x="1543" y="1250"/>
                  </a:cubicBezTo>
                  <a:cubicBezTo>
                    <a:pt x="1500" y="1311"/>
                    <a:pt x="1457" y="1379"/>
                    <a:pt x="1414" y="1446"/>
                  </a:cubicBezTo>
                  <a:cubicBezTo>
                    <a:pt x="246" y="3579"/>
                    <a:pt x="1" y="6099"/>
                    <a:pt x="732" y="8423"/>
                  </a:cubicBezTo>
                  <a:cubicBezTo>
                    <a:pt x="744" y="8454"/>
                    <a:pt x="775" y="8478"/>
                    <a:pt x="812" y="8484"/>
                  </a:cubicBezTo>
                  <a:cubicBezTo>
                    <a:pt x="824" y="8484"/>
                    <a:pt x="836" y="8484"/>
                    <a:pt x="849" y="8478"/>
                  </a:cubicBezTo>
                  <a:cubicBezTo>
                    <a:pt x="898" y="8466"/>
                    <a:pt x="923" y="8411"/>
                    <a:pt x="910" y="8361"/>
                  </a:cubicBezTo>
                  <a:cubicBezTo>
                    <a:pt x="191" y="6093"/>
                    <a:pt x="437" y="3628"/>
                    <a:pt x="1580" y="1538"/>
                  </a:cubicBezTo>
                  <a:cubicBezTo>
                    <a:pt x="1617" y="1477"/>
                    <a:pt x="1654" y="1409"/>
                    <a:pt x="1697" y="1348"/>
                  </a:cubicBezTo>
                  <a:cubicBezTo>
                    <a:pt x="1820" y="1164"/>
                    <a:pt x="1949" y="973"/>
                    <a:pt x="1931" y="727"/>
                  </a:cubicBezTo>
                  <a:cubicBezTo>
                    <a:pt x="1912" y="383"/>
                    <a:pt x="1482" y="45"/>
                    <a:pt x="1138" y="2"/>
                  </a:cubicBezTo>
                  <a:cubicBezTo>
                    <a:pt x="1132" y="1"/>
                    <a:pt x="1127" y="1"/>
                    <a:pt x="112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7" name="Google Shape;6827;p74"/>
            <p:cNvSpPr/>
            <p:nvPr/>
          </p:nvSpPr>
          <p:spPr>
            <a:xfrm>
              <a:off x="6793100" y="3103025"/>
              <a:ext cx="79475" cy="219650"/>
            </a:xfrm>
            <a:custGeom>
              <a:avLst/>
              <a:gdLst/>
              <a:ahLst/>
              <a:cxnLst/>
              <a:rect l="l" t="t" r="r" b="b"/>
              <a:pathLst>
                <a:path w="3179" h="8786" extrusionOk="0">
                  <a:moveTo>
                    <a:pt x="810" y="0"/>
                  </a:moveTo>
                  <a:cubicBezTo>
                    <a:pt x="646" y="0"/>
                    <a:pt x="487" y="62"/>
                    <a:pt x="369" y="174"/>
                  </a:cubicBezTo>
                  <a:cubicBezTo>
                    <a:pt x="129" y="414"/>
                    <a:pt x="0" y="740"/>
                    <a:pt x="19" y="1078"/>
                  </a:cubicBezTo>
                  <a:cubicBezTo>
                    <a:pt x="43" y="1471"/>
                    <a:pt x="240" y="1735"/>
                    <a:pt x="449" y="2018"/>
                  </a:cubicBezTo>
                  <a:cubicBezTo>
                    <a:pt x="504" y="2098"/>
                    <a:pt x="566" y="2184"/>
                    <a:pt x="627" y="2270"/>
                  </a:cubicBezTo>
                  <a:cubicBezTo>
                    <a:pt x="1906" y="4200"/>
                    <a:pt x="2717" y="6401"/>
                    <a:pt x="2988" y="8699"/>
                  </a:cubicBezTo>
                  <a:cubicBezTo>
                    <a:pt x="2994" y="8749"/>
                    <a:pt x="3037" y="8786"/>
                    <a:pt x="3080" y="8786"/>
                  </a:cubicBezTo>
                  <a:lnTo>
                    <a:pt x="3092" y="8786"/>
                  </a:lnTo>
                  <a:cubicBezTo>
                    <a:pt x="3141" y="8779"/>
                    <a:pt x="3178" y="8730"/>
                    <a:pt x="3172" y="8681"/>
                  </a:cubicBezTo>
                  <a:cubicBezTo>
                    <a:pt x="2902" y="6351"/>
                    <a:pt x="2078" y="4120"/>
                    <a:pt x="781" y="2166"/>
                  </a:cubicBezTo>
                  <a:cubicBezTo>
                    <a:pt x="720" y="2073"/>
                    <a:pt x="658" y="1993"/>
                    <a:pt x="597" y="1907"/>
                  </a:cubicBezTo>
                  <a:cubicBezTo>
                    <a:pt x="400" y="1637"/>
                    <a:pt x="228" y="1403"/>
                    <a:pt x="209" y="1065"/>
                  </a:cubicBezTo>
                  <a:cubicBezTo>
                    <a:pt x="191" y="783"/>
                    <a:pt x="295" y="512"/>
                    <a:pt x="492" y="315"/>
                  </a:cubicBezTo>
                  <a:cubicBezTo>
                    <a:pt x="581" y="232"/>
                    <a:pt x="696" y="188"/>
                    <a:pt x="815" y="188"/>
                  </a:cubicBezTo>
                  <a:cubicBezTo>
                    <a:pt x="837" y="188"/>
                    <a:pt x="858" y="190"/>
                    <a:pt x="879" y="192"/>
                  </a:cubicBezTo>
                  <a:cubicBezTo>
                    <a:pt x="885" y="193"/>
                    <a:pt x="891" y="194"/>
                    <a:pt x="896" y="194"/>
                  </a:cubicBezTo>
                  <a:cubicBezTo>
                    <a:pt x="1005" y="194"/>
                    <a:pt x="1027" y="26"/>
                    <a:pt x="910" y="8"/>
                  </a:cubicBezTo>
                  <a:cubicBezTo>
                    <a:pt x="877" y="3"/>
                    <a:pt x="843" y="0"/>
                    <a:pt x="81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8" name="Google Shape;6828;p74"/>
            <p:cNvSpPr/>
            <p:nvPr/>
          </p:nvSpPr>
          <p:spPr>
            <a:xfrm>
              <a:off x="6855800" y="3098525"/>
              <a:ext cx="47500" cy="226600"/>
            </a:xfrm>
            <a:custGeom>
              <a:avLst/>
              <a:gdLst/>
              <a:ahLst/>
              <a:cxnLst/>
              <a:rect l="l" t="t" r="r" b="b"/>
              <a:pathLst>
                <a:path w="1900" h="9064" extrusionOk="0">
                  <a:moveTo>
                    <a:pt x="1044" y="1"/>
                  </a:moveTo>
                  <a:cubicBezTo>
                    <a:pt x="932" y="1"/>
                    <a:pt x="919" y="182"/>
                    <a:pt x="1039" y="188"/>
                  </a:cubicBezTo>
                  <a:cubicBezTo>
                    <a:pt x="1457" y="243"/>
                    <a:pt x="1709" y="520"/>
                    <a:pt x="1709" y="920"/>
                  </a:cubicBezTo>
                  <a:cubicBezTo>
                    <a:pt x="1709" y="1276"/>
                    <a:pt x="1537" y="1620"/>
                    <a:pt x="1371" y="1946"/>
                  </a:cubicBezTo>
                  <a:lnTo>
                    <a:pt x="1310" y="2057"/>
                  </a:lnTo>
                  <a:cubicBezTo>
                    <a:pt x="234" y="4208"/>
                    <a:pt x="0" y="6679"/>
                    <a:pt x="652" y="8990"/>
                  </a:cubicBezTo>
                  <a:cubicBezTo>
                    <a:pt x="664" y="9033"/>
                    <a:pt x="701" y="9058"/>
                    <a:pt x="744" y="9064"/>
                  </a:cubicBezTo>
                  <a:cubicBezTo>
                    <a:pt x="750" y="9064"/>
                    <a:pt x="762" y="9064"/>
                    <a:pt x="769" y="9058"/>
                  </a:cubicBezTo>
                  <a:cubicBezTo>
                    <a:pt x="818" y="9045"/>
                    <a:pt x="848" y="8996"/>
                    <a:pt x="836" y="8947"/>
                  </a:cubicBezTo>
                  <a:cubicBezTo>
                    <a:pt x="197" y="6679"/>
                    <a:pt x="424" y="4251"/>
                    <a:pt x="1482" y="2149"/>
                  </a:cubicBezTo>
                  <a:lnTo>
                    <a:pt x="1537" y="2038"/>
                  </a:lnTo>
                  <a:cubicBezTo>
                    <a:pt x="1715" y="1688"/>
                    <a:pt x="1900" y="1325"/>
                    <a:pt x="1900" y="926"/>
                  </a:cubicBezTo>
                  <a:cubicBezTo>
                    <a:pt x="1893" y="422"/>
                    <a:pt x="1580" y="71"/>
                    <a:pt x="1070" y="4"/>
                  </a:cubicBezTo>
                  <a:cubicBezTo>
                    <a:pt x="1061" y="2"/>
                    <a:pt x="1052" y="1"/>
                    <a:pt x="104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9" name="Google Shape;6829;p74"/>
            <p:cNvSpPr/>
            <p:nvPr/>
          </p:nvSpPr>
          <p:spPr>
            <a:xfrm>
              <a:off x="6668175" y="3255650"/>
              <a:ext cx="198250" cy="461950"/>
            </a:xfrm>
            <a:custGeom>
              <a:avLst/>
              <a:gdLst/>
              <a:ahLst/>
              <a:cxnLst/>
              <a:rect l="l" t="t" r="r" b="b"/>
              <a:pathLst>
                <a:path w="7930" h="18478" extrusionOk="0">
                  <a:moveTo>
                    <a:pt x="3412" y="1"/>
                  </a:moveTo>
                  <a:cubicBezTo>
                    <a:pt x="2643" y="1"/>
                    <a:pt x="2072" y="259"/>
                    <a:pt x="1703" y="763"/>
                  </a:cubicBezTo>
                  <a:cubicBezTo>
                    <a:pt x="1119" y="1580"/>
                    <a:pt x="1119" y="3062"/>
                    <a:pt x="1703" y="4826"/>
                  </a:cubicBezTo>
                  <a:cubicBezTo>
                    <a:pt x="2201" y="6319"/>
                    <a:pt x="1494" y="7936"/>
                    <a:pt x="867" y="9356"/>
                  </a:cubicBezTo>
                  <a:cubicBezTo>
                    <a:pt x="566" y="10044"/>
                    <a:pt x="277" y="10696"/>
                    <a:pt x="184" y="11237"/>
                  </a:cubicBezTo>
                  <a:cubicBezTo>
                    <a:pt x="0" y="12263"/>
                    <a:pt x="129" y="14236"/>
                    <a:pt x="240" y="15976"/>
                  </a:cubicBezTo>
                  <a:cubicBezTo>
                    <a:pt x="307" y="16996"/>
                    <a:pt x="363" y="17869"/>
                    <a:pt x="344" y="18379"/>
                  </a:cubicBezTo>
                  <a:cubicBezTo>
                    <a:pt x="344" y="18428"/>
                    <a:pt x="387" y="18471"/>
                    <a:pt x="436" y="18478"/>
                  </a:cubicBezTo>
                  <a:cubicBezTo>
                    <a:pt x="492" y="18478"/>
                    <a:pt x="535" y="18435"/>
                    <a:pt x="541" y="18385"/>
                  </a:cubicBezTo>
                  <a:cubicBezTo>
                    <a:pt x="553" y="17869"/>
                    <a:pt x="498" y="16984"/>
                    <a:pt x="430" y="15964"/>
                  </a:cubicBezTo>
                  <a:cubicBezTo>
                    <a:pt x="326" y="14322"/>
                    <a:pt x="191" y="12276"/>
                    <a:pt x="369" y="11274"/>
                  </a:cubicBezTo>
                  <a:cubicBezTo>
                    <a:pt x="461" y="10751"/>
                    <a:pt x="744" y="10112"/>
                    <a:pt x="1045" y="9436"/>
                  </a:cubicBezTo>
                  <a:cubicBezTo>
                    <a:pt x="1684" y="7979"/>
                    <a:pt x="2410" y="6332"/>
                    <a:pt x="1887" y="4770"/>
                  </a:cubicBezTo>
                  <a:cubicBezTo>
                    <a:pt x="1315" y="3062"/>
                    <a:pt x="1309" y="1642"/>
                    <a:pt x="1863" y="873"/>
                  </a:cubicBezTo>
                  <a:cubicBezTo>
                    <a:pt x="2188" y="419"/>
                    <a:pt x="2711" y="191"/>
                    <a:pt x="3412" y="191"/>
                  </a:cubicBezTo>
                  <a:cubicBezTo>
                    <a:pt x="5674" y="191"/>
                    <a:pt x="7739" y="2281"/>
                    <a:pt x="7763" y="2299"/>
                  </a:cubicBezTo>
                  <a:cubicBezTo>
                    <a:pt x="7782" y="2318"/>
                    <a:pt x="7805" y="2327"/>
                    <a:pt x="7829" y="2327"/>
                  </a:cubicBezTo>
                  <a:cubicBezTo>
                    <a:pt x="7853" y="2327"/>
                    <a:pt x="7877" y="2318"/>
                    <a:pt x="7899" y="2299"/>
                  </a:cubicBezTo>
                  <a:cubicBezTo>
                    <a:pt x="7929" y="2263"/>
                    <a:pt x="7929" y="2201"/>
                    <a:pt x="7899" y="2164"/>
                  </a:cubicBezTo>
                  <a:cubicBezTo>
                    <a:pt x="7806" y="2072"/>
                    <a:pt x="5753" y="1"/>
                    <a:pt x="3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0" name="Google Shape;6830;p74"/>
            <p:cNvSpPr/>
            <p:nvPr/>
          </p:nvSpPr>
          <p:spPr>
            <a:xfrm>
              <a:off x="6870600" y="3259125"/>
              <a:ext cx="170700" cy="456625"/>
            </a:xfrm>
            <a:custGeom>
              <a:avLst/>
              <a:gdLst/>
              <a:ahLst/>
              <a:cxnLst/>
              <a:rect l="l" t="t" r="r" b="b"/>
              <a:pathLst>
                <a:path w="6828" h="18265" extrusionOk="0">
                  <a:moveTo>
                    <a:pt x="3381" y="1"/>
                  </a:moveTo>
                  <a:cubicBezTo>
                    <a:pt x="1606" y="1"/>
                    <a:pt x="114" y="1996"/>
                    <a:pt x="54" y="2081"/>
                  </a:cubicBezTo>
                  <a:cubicBezTo>
                    <a:pt x="0" y="2156"/>
                    <a:pt x="66" y="2236"/>
                    <a:pt x="135" y="2236"/>
                  </a:cubicBezTo>
                  <a:cubicBezTo>
                    <a:pt x="161" y="2236"/>
                    <a:pt x="187" y="2224"/>
                    <a:pt x="207" y="2197"/>
                  </a:cubicBezTo>
                  <a:cubicBezTo>
                    <a:pt x="219" y="2173"/>
                    <a:pt x="1707" y="192"/>
                    <a:pt x="3388" y="192"/>
                  </a:cubicBezTo>
                  <a:cubicBezTo>
                    <a:pt x="3416" y="192"/>
                    <a:pt x="3443" y="192"/>
                    <a:pt x="3471" y="194"/>
                  </a:cubicBezTo>
                  <a:cubicBezTo>
                    <a:pt x="3803" y="194"/>
                    <a:pt x="4117" y="359"/>
                    <a:pt x="4307" y="630"/>
                  </a:cubicBezTo>
                  <a:cubicBezTo>
                    <a:pt x="4989" y="1552"/>
                    <a:pt x="4756" y="3728"/>
                    <a:pt x="4430" y="4963"/>
                  </a:cubicBezTo>
                  <a:cubicBezTo>
                    <a:pt x="4172" y="5953"/>
                    <a:pt x="4781" y="7195"/>
                    <a:pt x="5364" y="8399"/>
                  </a:cubicBezTo>
                  <a:cubicBezTo>
                    <a:pt x="5721" y="9125"/>
                    <a:pt x="6084" y="9868"/>
                    <a:pt x="6237" y="10520"/>
                  </a:cubicBezTo>
                  <a:cubicBezTo>
                    <a:pt x="6631" y="12210"/>
                    <a:pt x="6311" y="17251"/>
                    <a:pt x="6004" y="18136"/>
                  </a:cubicBezTo>
                  <a:cubicBezTo>
                    <a:pt x="5985" y="18185"/>
                    <a:pt x="6010" y="18240"/>
                    <a:pt x="6059" y="18259"/>
                  </a:cubicBezTo>
                  <a:cubicBezTo>
                    <a:pt x="6071" y="18259"/>
                    <a:pt x="6077" y="18265"/>
                    <a:pt x="6090" y="18265"/>
                  </a:cubicBezTo>
                  <a:cubicBezTo>
                    <a:pt x="6133" y="18265"/>
                    <a:pt x="6164" y="18234"/>
                    <a:pt x="6176" y="18197"/>
                  </a:cubicBezTo>
                  <a:cubicBezTo>
                    <a:pt x="6495" y="17275"/>
                    <a:pt x="6827" y="12235"/>
                    <a:pt x="6416" y="10477"/>
                  </a:cubicBezTo>
                  <a:cubicBezTo>
                    <a:pt x="6262" y="9801"/>
                    <a:pt x="5893" y="9045"/>
                    <a:pt x="5537" y="8313"/>
                  </a:cubicBezTo>
                  <a:cubicBezTo>
                    <a:pt x="4965" y="7145"/>
                    <a:pt x="4375" y="5935"/>
                    <a:pt x="4615" y="5013"/>
                  </a:cubicBezTo>
                  <a:cubicBezTo>
                    <a:pt x="4903" y="3918"/>
                    <a:pt x="5235" y="1570"/>
                    <a:pt x="4455" y="519"/>
                  </a:cubicBezTo>
                  <a:cubicBezTo>
                    <a:pt x="4233" y="200"/>
                    <a:pt x="3871" y="9"/>
                    <a:pt x="3484" y="3"/>
                  </a:cubicBezTo>
                  <a:cubicBezTo>
                    <a:pt x="3449" y="1"/>
                    <a:pt x="3415" y="1"/>
                    <a:pt x="338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1" name="Google Shape;6831;p74"/>
            <p:cNvSpPr/>
            <p:nvPr/>
          </p:nvSpPr>
          <p:spPr>
            <a:xfrm>
              <a:off x="6746700" y="3356150"/>
              <a:ext cx="130475" cy="983200"/>
            </a:xfrm>
            <a:custGeom>
              <a:avLst/>
              <a:gdLst/>
              <a:ahLst/>
              <a:cxnLst/>
              <a:rect l="l" t="t" r="r" b="b"/>
              <a:pathLst>
                <a:path w="5219" h="39328" extrusionOk="0">
                  <a:moveTo>
                    <a:pt x="1875" y="8618"/>
                  </a:moveTo>
                  <a:cubicBezTo>
                    <a:pt x="1883" y="8618"/>
                    <a:pt x="1891" y="8618"/>
                    <a:pt x="1899" y="8618"/>
                  </a:cubicBezTo>
                  <a:cubicBezTo>
                    <a:pt x="1908" y="8618"/>
                    <a:pt x="1916" y="8618"/>
                    <a:pt x="1924" y="8618"/>
                  </a:cubicBezTo>
                  <a:cubicBezTo>
                    <a:pt x="2211" y="8618"/>
                    <a:pt x="2490" y="8722"/>
                    <a:pt x="2705" y="8901"/>
                  </a:cubicBezTo>
                  <a:cubicBezTo>
                    <a:pt x="3080" y="9208"/>
                    <a:pt x="3233" y="9620"/>
                    <a:pt x="3166" y="10143"/>
                  </a:cubicBezTo>
                  <a:cubicBezTo>
                    <a:pt x="3104" y="10155"/>
                    <a:pt x="3043" y="10161"/>
                    <a:pt x="2981" y="10167"/>
                  </a:cubicBezTo>
                  <a:cubicBezTo>
                    <a:pt x="2908" y="10174"/>
                    <a:pt x="2834" y="10178"/>
                    <a:pt x="2760" y="10178"/>
                  </a:cubicBezTo>
                  <a:cubicBezTo>
                    <a:pt x="2022" y="10178"/>
                    <a:pt x="1305" y="9831"/>
                    <a:pt x="1076" y="9479"/>
                  </a:cubicBezTo>
                  <a:cubicBezTo>
                    <a:pt x="885" y="9196"/>
                    <a:pt x="1051" y="8975"/>
                    <a:pt x="1168" y="8870"/>
                  </a:cubicBezTo>
                  <a:cubicBezTo>
                    <a:pt x="1370" y="8709"/>
                    <a:pt x="1619" y="8618"/>
                    <a:pt x="1875" y="8618"/>
                  </a:cubicBezTo>
                  <a:close/>
                  <a:moveTo>
                    <a:pt x="5010" y="1"/>
                  </a:moveTo>
                  <a:cubicBezTo>
                    <a:pt x="4954" y="1"/>
                    <a:pt x="4911" y="44"/>
                    <a:pt x="4911" y="99"/>
                  </a:cubicBezTo>
                  <a:cubicBezTo>
                    <a:pt x="4917" y="173"/>
                    <a:pt x="5034" y="7536"/>
                    <a:pt x="4352" y="9178"/>
                  </a:cubicBezTo>
                  <a:cubicBezTo>
                    <a:pt x="4180" y="9620"/>
                    <a:pt x="3817" y="9964"/>
                    <a:pt x="3362" y="10100"/>
                  </a:cubicBezTo>
                  <a:cubicBezTo>
                    <a:pt x="3411" y="9540"/>
                    <a:pt x="3233" y="9098"/>
                    <a:pt x="2821" y="8766"/>
                  </a:cubicBezTo>
                  <a:cubicBezTo>
                    <a:pt x="2540" y="8532"/>
                    <a:pt x="2210" y="8432"/>
                    <a:pt x="1898" y="8432"/>
                  </a:cubicBezTo>
                  <a:cubicBezTo>
                    <a:pt x="1563" y="8432"/>
                    <a:pt x="1249" y="8547"/>
                    <a:pt x="1039" y="8735"/>
                  </a:cubicBezTo>
                  <a:cubicBezTo>
                    <a:pt x="768" y="8975"/>
                    <a:pt x="719" y="9294"/>
                    <a:pt x="910" y="9583"/>
                  </a:cubicBezTo>
                  <a:cubicBezTo>
                    <a:pt x="1173" y="9987"/>
                    <a:pt x="1953" y="10375"/>
                    <a:pt x="2760" y="10375"/>
                  </a:cubicBezTo>
                  <a:cubicBezTo>
                    <a:pt x="2837" y="10375"/>
                    <a:pt x="2916" y="10371"/>
                    <a:pt x="2994" y="10364"/>
                  </a:cubicBezTo>
                  <a:cubicBezTo>
                    <a:pt x="3037" y="10364"/>
                    <a:pt x="3086" y="10358"/>
                    <a:pt x="3135" y="10345"/>
                  </a:cubicBezTo>
                  <a:lnTo>
                    <a:pt x="3135" y="10345"/>
                  </a:lnTo>
                  <a:cubicBezTo>
                    <a:pt x="3024" y="10862"/>
                    <a:pt x="2729" y="11483"/>
                    <a:pt x="2244" y="12202"/>
                  </a:cubicBezTo>
                  <a:cubicBezTo>
                    <a:pt x="1623" y="13118"/>
                    <a:pt x="332" y="15533"/>
                    <a:pt x="1666" y="18158"/>
                  </a:cubicBezTo>
                  <a:cubicBezTo>
                    <a:pt x="2311" y="19436"/>
                    <a:pt x="1697" y="20598"/>
                    <a:pt x="1045" y="21828"/>
                  </a:cubicBezTo>
                  <a:cubicBezTo>
                    <a:pt x="621" y="22627"/>
                    <a:pt x="178" y="23463"/>
                    <a:pt x="105" y="24342"/>
                  </a:cubicBezTo>
                  <a:cubicBezTo>
                    <a:pt x="0" y="25565"/>
                    <a:pt x="516" y="26942"/>
                    <a:pt x="1020" y="28282"/>
                  </a:cubicBezTo>
                  <a:cubicBezTo>
                    <a:pt x="1438" y="29363"/>
                    <a:pt x="1863" y="30488"/>
                    <a:pt x="1942" y="31515"/>
                  </a:cubicBezTo>
                  <a:cubicBezTo>
                    <a:pt x="2133" y="33844"/>
                    <a:pt x="1819" y="38135"/>
                    <a:pt x="1537" y="39210"/>
                  </a:cubicBezTo>
                  <a:cubicBezTo>
                    <a:pt x="1524" y="39260"/>
                    <a:pt x="1549" y="39309"/>
                    <a:pt x="1604" y="39327"/>
                  </a:cubicBezTo>
                  <a:lnTo>
                    <a:pt x="1629" y="39327"/>
                  </a:lnTo>
                  <a:cubicBezTo>
                    <a:pt x="1666" y="39321"/>
                    <a:pt x="1697" y="39296"/>
                    <a:pt x="1709" y="39260"/>
                  </a:cubicBezTo>
                  <a:cubicBezTo>
                    <a:pt x="1998" y="38166"/>
                    <a:pt x="2317" y="33838"/>
                    <a:pt x="2127" y="31496"/>
                  </a:cubicBezTo>
                  <a:cubicBezTo>
                    <a:pt x="2041" y="30439"/>
                    <a:pt x="1611" y="29308"/>
                    <a:pt x="1193" y="28208"/>
                  </a:cubicBezTo>
                  <a:cubicBezTo>
                    <a:pt x="701" y="26892"/>
                    <a:pt x="184" y="25534"/>
                    <a:pt x="289" y="24360"/>
                  </a:cubicBezTo>
                  <a:cubicBezTo>
                    <a:pt x="363" y="23512"/>
                    <a:pt x="793" y="22700"/>
                    <a:pt x="1211" y="21914"/>
                  </a:cubicBezTo>
                  <a:cubicBezTo>
                    <a:pt x="1856" y="20697"/>
                    <a:pt x="2520" y="19436"/>
                    <a:pt x="1832" y="18072"/>
                  </a:cubicBezTo>
                  <a:cubicBezTo>
                    <a:pt x="541" y="15533"/>
                    <a:pt x="1795" y="13198"/>
                    <a:pt x="2397" y="12306"/>
                  </a:cubicBezTo>
                  <a:cubicBezTo>
                    <a:pt x="2920" y="11538"/>
                    <a:pt x="3227" y="10868"/>
                    <a:pt x="3332" y="10309"/>
                  </a:cubicBezTo>
                  <a:cubicBezTo>
                    <a:pt x="3879" y="10173"/>
                    <a:pt x="4327" y="9780"/>
                    <a:pt x="4524" y="9251"/>
                  </a:cubicBezTo>
                  <a:cubicBezTo>
                    <a:pt x="5219" y="7573"/>
                    <a:pt x="5108" y="400"/>
                    <a:pt x="5102" y="93"/>
                  </a:cubicBezTo>
                  <a:cubicBezTo>
                    <a:pt x="5102" y="44"/>
                    <a:pt x="5059" y="1"/>
                    <a:pt x="501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2" name="Google Shape;6832;p74"/>
            <p:cNvSpPr/>
            <p:nvPr/>
          </p:nvSpPr>
          <p:spPr>
            <a:xfrm>
              <a:off x="6854725" y="3355225"/>
              <a:ext cx="106350" cy="987200"/>
            </a:xfrm>
            <a:custGeom>
              <a:avLst/>
              <a:gdLst/>
              <a:ahLst/>
              <a:cxnLst/>
              <a:rect l="l" t="t" r="r" b="b"/>
              <a:pathLst>
                <a:path w="4254" h="39488" extrusionOk="0">
                  <a:moveTo>
                    <a:pt x="2703" y="8767"/>
                  </a:moveTo>
                  <a:cubicBezTo>
                    <a:pt x="2801" y="8767"/>
                    <a:pt x="2893" y="8778"/>
                    <a:pt x="2975" y="8803"/>
                  </a:cubicBezTo>
                  <a:cubicBezTo>
                    <a:pt x="3178" y="8852"/>
                    <a:pt x="3332" y="9024"/>
                    <a:pt x="3350" y="9233"/>
                  </a:cubicBezTo>
                  <a:cubicBezTo>
                    <a:pt x="3412" y="9651"/>
                    <a:pt x="2932" y="10204"/>
                    <a:pt x="2330" y="10419"/>
                  </a:cubicBezTo>
                  <a:cubicBezTo>
                    <a:pt x="2220" y="10458"/>
                    <a:pt x="2046" y="10506"/>
                    <a:pt x="1850" y="10506"/>
                  </a:cubicBezTo>
                  <a:cubicBezTo>
                    <a:pt x="1675" y="10506"/>
                    <a:pt x="1483" y="10468"/>
                    <a:pt x="1303" y="10352"/>
                  </a:cubicBezTo>
                  <a:cubicBezTo>
                    <a:pt x="1223" y="9915"/>
                    <a:pt x="1260" y="9547"/>
                    <a:pt x="1426" y="9344"/>
                  </a:cubicBezTo>
                  <a:cubicBezTo>
                    <a:pt x="1718" y="9002"/>
                    <a:pt x="2265" y="8767"/>
                    <a:pt x="2703" y="8767"/>
                  </a:cubicBezTo>
                  <a:close/>
                  <a:moveTo>
                    <a:pt x="344" y="1"/>
                  </a:moveTo>
                  <a:cubicBezTo>
                    <a:pt x="289" y="1"/>
                    <a:pt x="246" y="44"/>
                    <a:pt x="246" y="93"/>
                  </a:cubicBezTo>
                  <a:cubicBezTo>
                    <a:pt x="234" y="449"/>
                    <a:pt x="0" y="8784"/>
                    <a:pt x="799" y="10087"/>
                  </a:cubicBezTo>
                  <a:cubicBezTo>
                    <a:pt x="885" y="10235"/>
                    <a:pt x="996" y="10358"/>
                    <a:pt x="1131" y="10462"/>
                  </a:cubicBezTo>
                  <a:cubicBezTo>
                    <a:pt x="1297" y="11261"/>
                    <a:pt x="1789" y="12226"/>
                    <a:pt x="2391" y="12921"/>
                  </a:cubicBezTo>
                  <a:cubicBezTo>
                    <a:pt x="2938" y="13554"/>
                    <a:pt x="2606" y="14851"/>
                    <a:pt x="2256" y="16222"/>
                  </a:cubicBezTo>
                  <a:cubicBezTo>
                    <a:pt x="2004" y="17224"/>
                    <a:pt x="1740" y="18250"/>
                    <a:pt x="1764" y="19166"/>
                  </a:cubicBezTo>
                  <a:cubicBezTo>
                    <a:pt x="1807" y="20549"/>
                    <a:pt x="2348" y="21594"/>
                    <a:pt x="2871" y="22608"/>
                  </a:cubicBezTo>
                  <a:cubicBezTo>
                    <a:pt x="3178" y="23211"/>
                    <a:pt x="3473" y="23776"/>
                    <a:pt x="3639" y="24379"/>
                  </a:cubicBezTo>
                  <a:cubicBezTo>
                    <a:pt x="4063" y="25921"/>
                    <a:pt x="3031" y="29695"/>
                    <a:pt x="2410" y="31287"/>
                  </a:cubicBezTo>
                  <a:cubicBezTo>
                    <a:pt x="1826" y="32787"/>
                    <a:pt x="2059" y="37871"/>
                    <a:pt x="2440" y="39413"/>
                  </a:cubicBezTo>
                  <a:cubicBezTo>
                    <a:pt x="2447" y="39456"/>
                    <a:pt x="2490" y="39487"/>
                    <a:pt x="2533" y="39487"/>
                  </a:cubicBezTo>
                  <a:cubicBezTo>
                    <a:pt x="2533" y="39487"/>
                    <a:pt x="2539" y="39487"/>
                    <a:pt x="2545" y="39481"/>
                  </a:cubicBezTo>
                  <a:cubicBezTo>
                    <a:pt x="2594" y="39469"/>
                    <a:pt x="2631" y="39420"/>
                    <a:pt x="2619" y="39370"/>
                  </a:cubicBezTo>
                  <a:cubicBezTo>
                    <a:pt x="2250" y="37883"/>
                    <a:pt x="2016" y="32793"/>
                    <a:pt x="2582" y="31349"/>
                  </a:cubicBezTo>
                  <a:cubicBezTo>
                    <a:pt x="3209" y="29745"/>
                    <a:pt x="4254" y="25909"/>
                    <a:pt x="3817" y="24323"/>
                  </a:cubicBezTo>
                  <a:cubicBezTo>
                    <a:pt x="3651" y="23709"/>
                    <a:pt x="3350" y="23131"/>
                    <a:pt x="3037" y="22522"/>
                  </a:cubicBezTo>
                  <a:cubicBezTo>
                    <a:pt x="2527" y="21526"/>
                    <a:pt x="1992" y="20494"/>
                    <a:pt x="1955" y="19154"/>
                  </a:cubicBezTo>
                  <a:cubicBezTo>
                    <a:pt x="1930" y="18269"/>
                    <a:pt x="2188" y="17254"/>
                    <a:pt x="2440" y="16265"/>
                  </a:cubicBezTo>
                  <a:cubicBezTo>
                    <a:pt x="2803" y="14845"/>
                    <a:pt x="3141" y="13505"/>
                    <a:pt x="2533" y="12792"/>
                  </a:cubicBezTo>
                  <a:cubicBezTo>
                    <a:pt x="1955" y="12122"/>
                    <a:pt x="1531" y="11292"/>
                    <a:pt x="1353" y="10591"/>
                  </a:cubicBezTo>
                  <a:lnTo>
                    <a:pt x="1353" y="10591"/>
                  </a:lnTo>
                  <a:cubicBezTo>
                    <a:pt x="1503" y="10661"/>
                    <a:pt x="1672" y="10696"/>
                    <a:pt x="1851" y="10696"/>
                  </a:cubicBezTo>
                  <a:cubicBezTo>
                    <a:pt x="2022" y="10696"/>
                    <a:pt x="2202" y="10664"/>
                    <a:pt x="2385" y="10598"/>
                  </a:cubicBezTo>
                  <a:cubicBezTo>
                    <a:pt x="3006" y="10376"/>
                    <a:pt x="3615" y="9762"/>
                    <a:pt x="3535" y="9202"/>
                  </a:cubicBezTo>
                  <a:cubicBezTo>
                    <a:pt x="3504" y="8920"/>
                    <a:pt x="3301" y="8680"/>
                    <a:pt x="3024" y="8612"/>
                  </a:cubicBezTo>
                  <a:cubicBezTo>
                    <a:pt x="2928" y="8585"/>
                    <a:pt x="2822" y="8572"/>
                    <a:pt x="2710" y="8572"/>
                  </a:cubicBezTo>
                  <a:cubicBezTo>
                    <a:pt x="2213" y="8572"/>
                    <a:pt x="1610" y="8828"/>
                    <a:pt x="1279" y="9215"/>
                  </a:cubicBezTo>
                  <a:cubicBezTo>
                    <a:pt x="1094" y="9430"/>
                    <a:pt x="1039" y="9768"/>
                    <a:pt x="1082" y="10161"/>
                  </a:cubicBezTo>
                  <a:cubicBezTo>
                    <a:pt x="1033" y="10106"/>
                    <a:pt x="996" y="10051"/>
                    <a:pt x="959" y="9989"/>
                  </a:cubicBezTo>
                  <a:cubicBezTo>
                    <a:pt x="191" y="8729"/>
                    <a:pt x="430" y="185"/>
                    <a:pt x="430" y="99"/>
                  </a:cubicBezTo>
                  <a:cubicBezTo>
                    <a:pt x="437" y="44"/>
                    <a:pt x="394" y="1"/>
                    <a:pt x="34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3" name="Google Shape;6833;p74"/>
            <p:cNvSpPr/>
            <p:nvPr/>
          </p:nvSpPr>
          <p:spPr>
            <a:xfrm>
              <a:off x="6658800" y="3262225"/>
              <a:ext cx="210225" cy="446150"/>
            </a:xfrm>
            <a:custGeom>
              <a:avLst/>
              <a:gdLst/>
              <a:ahLst/>
              <a:cxnLst/>
              <a:rect l="l" t="t" r="r" b="b"/>
              <a:pathLst>
                <a:path w="8409" h="17846" extrusionOk="0">
                  <a:moveTo>
                    <a:pt x="5163" y="1"/>
                  </a:moveTo>
                  <a:cubicBezTo>
                    <a:pt x="4862" y="1"/>
                    <a:pt x="4541" y="46"/>
                    <a:pt x="4198" y="149"/>
                  </a:cubicBezTo>
                  <a:cubicBezTo>
                    <a:pt x="2951" y="531"/>
                    <a:pt x="2078" y="1496"/>
                    <a:pt x="1623" y="3001"/>
                  </a:cubicBezTo>
                  <a:cubicBezTo>
                    <a:pt x="1168" y="4507"/>
                    <a:pt x="1254" y="6130"/>
                    <a:pt x="1346" y="6966"/>
                  </a:cubicBezTo>
                  <a:cubicBezTo>
                    <a:pt x="1592" y="9271"/>
                    <a:pt x="1936" y="12424"/>
                    <a:pt x="811" y="13832"/>
                  </a:cubicBezTo>
                  <a:cubicBezTo>
                    <a:pt x="0" y="14846"/>
                    <a:pt x="363" y="15983"/>
                    <a:pt x="627" y="16813"/>
                  </a:cubicBezTo>
                  <a:cubicBezTo>
                    <a:pt x="744" y="17188"/>
                    <a:pt x="848" y="17514"/>
                    <a:pt x="824" y="17741"/>
                  </a:cubicBezTo>
                  <a:cubicBezTo>
                    <a:pt x="818" y="17790"/>
                    <a:pt x="855" y="17840"/>
                    <a:pt x="904" y="17846"/>
                  </a:cubicBezTo>
                  <a:lnTo>
                    <a:pt x="916" y="17846"/>
                  </a:lnTo>
                  <a:cubicBezTo>
                    <a:pt x="959" y="17846"/>
                    <a:pt x="1002" y="17809"/>
                    <a:pt x="1008" y="17766"/>
                  </a:cubicBezTo>
                  <a:cubicBezTo>
                    <a:pt x="1039" y="17502"/>
                    <a:pt x="934" y="17157"/>
                    <a:pt x="805" y="16758"/>
                  </a:cubicBezTo>
                  <a:cubicBezTo>
                    <a:pt x="541" y="15922"/>
                    <a:pt x="209" y="14883"/>
                    <a:pt x="959" y="13949"/>
                  </a:cubicBezTo>
                  <a:cubicBezTo>
                    <a:pt x="2133" y="12486"/>
                    <a:pt x="1789" y="9283"/>
                    <a:pt x="1531" y="6948"/>
                  </a:cubicBezTo>
                  <a:cubicBezTo>
                    <a:pt x="1242" y="4237"/>
                    <a:pt x="1801" y="1078"/>
                    <a:pt x="4254" y="334"/>
                  </a:cubicBezTo>
                  <a:cubicBezTo>
                    <a:pt x="4583" y="235"/>
                    <a:pt x="4892" y="191"/>
                    <a:pt x="5179" y="191"/>
                  </a:cubicBezTo>
                  <a:cubicBezTo>
                    <a:pt x="7172" y="191"/>
                    <a:pt x="8164" y="2279"/>
                    <a:pt x="8212" y="2381"/>
                  </a:cubicBezTo>
                  <a:cubicBezTo>
                    <a:pt x="8226" y="2417"/>
                    <a:pt x="8263" y="2437"/>
                    <a:pt x="8300" y="2437"/>
                  </a:cubicBezTo>
                  <a:cubicBezTo>
                    <a:pt x="8312" y="2437"/>
                    <a:pt x="8324" y="2435"/>
                    <a:pt x="8335" y="2430"/>
                  </a:cubicBezTo>
                  <a:cubicBezTo>
                    <a:pt x="8384" y="2405"/>
                    <a:pt x="8409" y="2350"/>
                    <a:pt x="8384" y="2301"/>
                  </a:cubicBezTo>
                  <a:cubicBezTo>
                    <a:pt x="8374" y="2274"/>
                    <a:pt x="7291" y="1"/>
                    <a:pt x="516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4" name="Google Shape;6834;p74"/>
            <p:cNvSpPr/>
            <p:nvPr/>
          </p:nvSpPr>
          <p:spPr>
            <a:xfrm>
              <a:off x="6869550" y="3274050"/>
              <a:ext cx="167750" cy="433875"/>
            </a:xfrm>
            <a:custGeom>
              <a:avLst/>
              <a:gdLst/>
              <a:ahLst/>
              <a:cxnLst/>
              <a:rect l="l" t="t" r="r" b="b"/>
              <a:pathLst>
                <a:path w="6710" h="17355" extrusionOk="0">
                  <a:moveTo>
                    <a:pt x="2889" y="0"/>
                  </a:moveTo>
                  <a:cubicBezTo>
                    <a:pt x="1277" y="0"/>
                    <a:pt x="69" y="1554"/>
                    <a:pt x="59" y="1570"/>
                  </a:cubicBezTo>
                  <a:cubicBezTo>
                    <a:pt x="1" y="1645"/>
                    <a:pt x="65" y="1727"/>
                    <a:pt x="136" y="1727"/>
                  </a:cubicBezTo>
                  <a:cubicBezTo>
                    <a:pt x="163" y="1727"/>
                    <a:pt x="190" y="1715"/>
                    <a:pt x="212" y="1686"/>
                  </a:cubicBezTo>
                  <a:cubicBezTo>
                    <a:pt x="223" y="1666"/>
                    <a:pt x="1373" y="191"/>
                    <a:pt x="2886" y="191"/>
                  </a:cubicBezTo>
                  <a:cubicBezTo>
                    <a:pt x="3155" y="191"/>
                    <a:pt x="3435" y="237"/>
                    <a:pt x="3722" y="346"/>
                  </a:cubicBezTo>
                  <a:cubicBezTo>
                    <a:pt x="5486" y="1016"/>
                    <a:pt x="5449" y="5946"/>
                    <a:pt x="5185" y="8460"/>
                  </a:cubicBezTo>
                  <a:cubicBezTo>
                    <a:pt x="4988" y="10304"/>
                    <a:pt x="5867" y="13420"/>
                    <a:pt x="6187" y="14115"/>
                  </a:cubicBezTo>
                  <a:cubicBezTo>
                    <a:pt x="6513" y="14810"/>
                    <a:pt x="6365" y="16727"/>
                    <a:pt x="6095" y="17213"/>
                  </a:cubicBezTo>
                  <a:cubicBezTo>
                    <a:pt x="6070" y="17262"/>
                    <a:pt x="6089" y="17317"/>
                    <a:pt x="6138" y="17342"/>
                  </a:cubicBezTo>
                  <a:cubicBezTo>
                    <a:pt x="6150" y="17348"/>
                    <a:pt x="6162" y="17354"/>
                    <a:pt x="6181" y="17354"/>
                  </a:cubicBezTo>
                  <a:cubicBezTo>
                    <a:pt x="6212" y="17354"/>
                    <a:pt x="6242" y="17336"/>
                    <a:pt x="6261" y="17305"/>
                  </a:cubicBezTo>
                  <a:cubicBezTo>
                    <a:pt x="6550" y="16777"/>
                    <a:pt x="6710" y="14785"/>
                    <a:pt x="6359" y="14035"/>
                  </a:cubicBezTo>
                  <a:cubicBezTo>
                    <a:pt x="6040" y="13353"/>
                    <a:pt x="5179" y="10292"/>
                    <a:pt x="5370" y="8485"/>
                  </a:cubicBezTo>
                  <a:cubicBezTo>
                    <a:pt x="5400" y="8177"/>
                    <a:pt x="6126" y="1059"/>
                    <a:pt x="3790" y="168"/>
                  </a:cubicBezTo>
                  <a:cubicBezTo>
                    <a:pt x="3480" y="50"/>
                    <a:pt x="3178" y="0"/>
                    <a:pt x="288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5" name="Google Shape;6835;p74"/>
            <p:cNvSpPr/>
            <p:nvPr/>
          </p:nvSpPr>
          <p:spPr>
            <a:xfrm>
              <a:off x="6756825" y="3367250"/>
              <a:ext cx="130500" cy="756650"/>
            </a:xfrm>
            <a:custGeom>
              <a:avLst/>
              <a:gdLst/>
              <a:ahLst/>
              <a:cxnLst/>
              <a:rect l="l" t="t" r="r" b="b"/>
              <a:pathLst>
                <a:path w="5220" h="30266" extrusionOk="0">
                  <a:moveTo>
                    <a:pt x="1826" y="7541"/>
                  </a:moveTo>
                  <a:cubicBezTo>
                    <a:pt x="2011" y="7541"/>
                    <a:pt x="2195" y="7572"/>
                    <a:pt x="2373" y="7633"/>
                  </a:cubicBezTo>
                  <a:cubicBezTo>
                    <a:pt x="2902" y="7818"/>
                    <a:pt x="3400" y="8236"/>
                    <a:pt x="3504" y="8813"/>
                  </a:cubicBezTo>
                  <a:cubicBezTo>
                    <a:pt x="3099" y="9109"/>
                    <a:pt x="2620" y="9245"/>
                    <a:pt x="2178" y="9245"/>
                  </a:cubicBezTo>
                  <a:cubicBezTo>
                    <a:pt x="1831" y="9245"/>
                    <a:pt x="1507" y="9161"/>
                    <a:pt x="1261" y="9004"/>
                  </a:cubicBezTo>
                  <a:cubicBezTo>
                    <a:pt x="1052" y="8875"/>
                    <a:pt x="738" y="8574"/>
                    <a:pt x="947" y="8064"/>
                  </a:cubicBezTo>
                  <a:cubicBezTo>
                    <a:pt x="1101" y="7689"/>
                    <a:pt x="1445" y="7541"/>
                    <a:pt x="1826" y="7541"/>
                  </a:cubicBezTo>
                  <a:close/>
                  <a:moveTo>
                    <a:pt x="4373" y="0"/>
                  </a:moveTo>
                  <a:cubicBezTo>
                    <a:pt x="4324" y="0"/>
                    <a:pt x="4276" y="34"/>
                    <a:pt x="4279" y="97"/>
                  </a:cubicBezTo>
                  <a:cubicBezTo>
                    <a:pt x="4291" y="171"/>
                    <a:pt x="5023" y="7240"/>
                    <a:pt x="3830" y="8525"/>
                  </a:cubicBezTo>
                  <a:cubicBezTo>
                    <a:pt x="3775" y="8580"/>
                    <a:pt x="3726" y="8629"/>
                    <a:pt x="3670" y="8678"/>
                  </a:cubicBezTo>
                  <a:cubicBezTo>
                    <a:pt x="3517" y="8094"/>
                    <a:pt x="3006" y="7646"/>
                    <a:pt x="2435" y="7449"/>
                  </a:cubicBezTo>
                  <a:cubicBezTo>
                    <a:pt x="2238" y="7382"/>
                    <a:pt x="2028" y="7344"/>
                    <a:pt x="1825" y="7344"/>
                  </a:cubicBezTo>
                  <a:cubicBezTo>
                    <a:pt x="1377" y="7344"/>
                    <a:pt x="960" y="7529"/>
                    <a:pt x="769" y="7990"/>
                  </a:cubicBezTo>
                  <a:cubicBezTo>
                    <a:pt x="585" y="8451"/>
                    <a:pt x="726" y="8887"/>
                    <a:pt x="1156" y="9164"/>
                  </a:cubicBezTo>
                  <a:cubicBezTo>
                    <a:pt x="1429" y="9337"/>
                    <a:pt x="1789" y="9430"/>
                    <a:pt x="2174" y="9430"/>
                  </a:cubicBezTo>
                  <a:cubicBezTo>
                    <a:pt x="2624" y="9430"/>
                    <a:pt x="3109" y="9303"/>
                    <a:pt x="3529" y="9029"/>
                  </a:cubicBezTo>
                  <a:lnTo>
                    <a:pt x="3529" y="9029"/>
                  </a:lnTo>
                  <a:cubicBezTo>
                    <a:pt x="3529" y="9164"/>
                    <a:pt x="3511" y="9293"/>
                    <a:pt x="3474" y="9422"/>
                  </a:cubicBezTo>
                  <a:cubicBezTo>
                    <a:pt x="3326" y="9951"/>
                    <a:pt x="2994" y="10707"/>
                    <a:pt x="2607" y="11573"/>
                  </a:cubicBezTo>
                  <a:cubicBezTo>
                    <a:pt x="1765" y="13473"/>
                    <a:pt x="615" y="16067"/>
                    <a:pt x="523" y="18390"/>
                  </a:cubicBezTo>
                  <a:cubicBezTo>
                    <a:pt x="468" y="19865"/>
                    <a:pt x="597" y="21162"/>
                    <a:pt x="708" y="22299"/>
                  </a:cubicBezTo>
                  <a:cubicBezTo>
                    <a:pt x="849" y="23725"/>
                    <a:pt x="972" y="24955"/>
                    <a:pt x="658" y="25963"/>
                  </a:cubicBezTo>
                  <a:cubicBezTo>
                    <a:pt x="136" y="27653"/>
                    <a:pt x="1" y="28919"/>
                    <a:pt x="210" y="30192"/>
                  </a:cubicBezTo>
                  <a:cubicBezTo>
                    <a:pt x="222" y="30235"/>
                    <a:pt x="259" y="30266"/>
                    <a:pt x="302" y="30266"/>
                  </a:cubicBezTo>
                  <a:lnTo>
                    <a:pt x="320" y="30259"/>
                  </a:lnTo>
                  <a:cubicBezTo>
                    <a:pt x="370" y="30253"/>
                    <a:pt x="406" y="30204"/>
                    <a:pt x="394" y="30155"/>
                  </a:cubicBezTo>
                  <a:cubicBezTo>
                    <a:pt x="191" y="28913"/>
                    <a:pt x="320" y="27678"/>
                    <a:pt x="837" y="26018"/>
                  </a:cubicBezTo>
                  <a:cubicBezTo>
                    <a:pt x="1162" y="24967"/>
                    <a:pt x="1040" y="23719"/>
                    <a:pt x="898" y="22281"/>
                  </a:cubicBezTo>
                  <a:cubicBezTo>
                    <a:pt x="788" y="21144"/>
                    <a:pt x="658" y="19859"/>
                    <a:pt x="714" y="18390"/>
                  </a:cubicBezTo>
                  <a:cubicBezTo>
                    <a:pt x="800" y="16104"/>
                    <a:pt x="1943" y="13528"/>
                    <a:pt x="2779" y="11647"/>
                  </a:cubicBezTo>
                  <a:cubicBezTo>
                    <a:pt x="3172" y="10768"/>
                    <a:pt x="3504" y="10012"/>
                    <a:pt x="3658" y="9471"/>
                  </a:cubicBezTo>
                  <a:cubicBezTo>
                    <a:pt x="3707" y="9281"/>
                    <a:pt x="3726" y="9090"/>
                    <a:pt x="3707" y="8893"/>
                  </a:cubicBezTo>
                  <a:cubicBezTo>
                    <a:pt x="3799" y="8820"/>
                    <a:pt x="3885" y="8740"/>
                    <a:pt x="3965" y="8654"/>
                  </a:cubicBezTo>
                  <a:cubicBezTo>
                    <a:pt x="5219" y="7308"/>
                    <a:pt x="4500" y="374"/>
                    <a:pt x="4469" y="79"/>
                  </a:cubicBezTo>
                  <a:cubicBezTo>
                    <a:pt x="4458" y="25"/>
                    <a:pt x="4415" y="0"/>
                    <a:pt x="437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6" name="Google Shape;6836;p74"/>
            <p:cNvSpPr/>
            <p:nvPr/>
          </p:nvSpPr>
          <p:spPr>
            <a:xfrm>
              <a:off x="6836750" y="3361175"/>
              <a:ext cx="115100" cy="758125"/>
            </a:xfrm>
            <a:custGeom>
              <a:avLst/>
              <a:gdLst/>
              <a:ahLst/>
              <a:cxnLst/>
              <a:rect l="l" t="t" r="r" b="b"/>
              <a:pathLst>
                <a:path w="4604" h="30325" extrusionOk="0">
                  <a:moveTo>
                    <a:pt x="3130" y="8132"/>
                  </a:moveTo>
                  <a:cubicBezTo>
                    <a:pt x="3295" y="8132"/>
                    <a:pt x="3448" y="8176"/>
                    <a:pt x="3577" y="8264"/>
                  </a:cubicBezTo>
                  <a:cubicBezTo>
                    <a:pt x="3725" y="8368"/>
                    <a:pt x="3793" y="8559"/>
                    <a:pt x="3750" y="8731"/>
                  </a:cubicBezTo>
                  <a:cubicBezTo>
                    <a:pt x="3700" y="9056"/>
                    <a:pt x="3387" y="9468"/>
                    <a:pt x="2920" y="9604"/>
                  </a:cubicBezTo>
                  <a:cubicBezTo>
                    <a:pt x="2822" y="9631"/>
                    <a:pt x="2724" y="9644"/>
                    <a:pt x="2626" y="9644"/>
                  </a:cubicBezTo>
                  <a:cubicBezTo>
                    <a:pt x="2324" y="9644"/>
                    <a:pt x="2024" y="9517"/>
                    <a:pt x="1741" y="9267"/>
                  </a:cubicBezTo>
                  <a:lnTo>
                    <a:pt x="1741" y="9267"/>
                  </a:lnTo>
                  <a:cubicBezTo>
                    <a:pt x="1865" y="8900"/>
                    <a:pt x="2104" y="8588"/>
                    <a:pt x="2422" y="8374"/>
                  </a:cubicBezTo>
                  <a:cubicBezTo>
                    <a:pt x="2657" y="8214"/>
                    <a:pt x="2904" y="8132"/>
                    <a:pt x="3130" y="8132"/>
                  </a:cubicBezTo>
                  <a:close/>
                  <a:moveTo>
                    <a:pt x="1584" y="0"/>
                  </a:moveTo>
                  <a:cubicBezTo>
                    <a:pt x="1544" y="0"/>
                    <a:pt x="1504" y="24"/>
                    <a:pt x="1494" y="76"/>
                  </a:cubicBezTo>
                  <a:cubicBezTo>
                    <a:pt x="1432" y="383"/>
                    <a:pt x="0" y="7594"/>
                    <a:pt x="1408" y="9198"/>
                  </a:cubicBezTo>
                  <a:cubicBezTo>
                    <a:pt x="1451" y="9241"/>
                    <a:pt x="1488" y="9284"/>
                    <a:pt x="1524" y="9321"/>
                  </a:cubicBezTo>
                  <a:cubicBezTo>
                    <a:pt x="1451" y="9597"/>
                    <a:pt x="1445" y="9892"/>
                    <a:pt x="1512" y="10169"/>
                  </a:cubicBezTo>
                  <a:cubicBezTo>
                    <a:pt x="1604" y="10593"/>
                    <a:pt x="1856" y="11232"/>
                    <a:pt x="2176" y="12050"/>
                  </a:cubicBezTo>
                  <a:cubicBezTo>
                    <a:pt x="2926" y="13968"/>
                    <a:pt x="4057" y="16857"/>
                    <a:pt x="4235" y="19660"/>
                  </a:cubicBezTo>
                  <a:cubicBezTo>
                    <a:pt x="4413" y="22512"/>
                    <a:pt x="3946" y="24380"/>
                    <a:pt x="3664" y="25499"/>
                  </a:cubicBezTo>
                  <a:cubicBezTo>
                    <a:pt x="3547" y="25942"/>
                    <a:pt x="3473" y="26267"/>
                    <a:pt x="3473" y="26489"/>
                  </a:cubicBezTo>
                  <a:cubicBezTo>
                    <a:pt x="3473" y="26839"/>
                    <a:pt x="3565" y="27349"/>
                    <a:pt x="3670" y="27933"/>
                  </a:cubicBezTo>
                  <a:cubicBezTo>
                    <a:pt x="3799" y="28640"/>
                    <a:pt x="3946" y="29439"/>
                    <a:pt x="3977" y="30232"/>
                  </a:cubicBezTo>
                  <a:cubicBezTo>
                    <a:pt x="3977" y="30281"/>
                    <a:pt x="4020" y="30324"/>
                    <a:pt x="4075" y="30324"/>
                  </a:cubicBezTo>
                  <a:lnTo>
                    <a:pt x="4081" y="30318"/>
                  </a:lnTo>
                  <a:cubicBezTo>
                    <a:pt x="4131" y="30312"/>
                    <a:pt x="4174" y="30269"/>
                    <a:pt x="4168" y="30220"/>
                  </a:cubicBezTo>
                  <a:cubicBezTo>
                    <a:pt x="4137" y="29414"/>
                    <a:pt x="3989" y="28603"/>
                    <a:pt x="3860" y="27890"/>
                  </a:cubicBezTo>
                  <a:cubicBezTo>
                    <a:pt x="3756" y="27318"/>
                    <a:pt x="3664" y="26821"/>
                    <a:pt x="3664" y="26482"/>
                  </a:cubicBezTo>
                  <a:cubicBezTo>
                    <a:pt x="3664" y="26286"/>
                    <a:pt x="3743" y="25972"/>
                    <a:pt x="3848" y="25542"/>
                  </a:cubicBezTo>
                  <a:cubicBezTo>
                    <a:pt x="4131" y="24411"/>
                    <a:pt x="4604" y="22524"/>
                    <a:pt x="4426" y="19641"/>
                  </a:cubicBezTo>
                  <a:cubicBezTo>
                    <a:pt x="4241" y="16808"/>
                    <a:pt x="3110" y="13900"/>
                    <a:pt x="2354" y="11982"/>
                  </a:cubicBezTo>
                  <a:cubicBezTo>
                    <a:pt x="2041" y="11171"/>
                    <a:pt x="1789" y="10532"/>
                    <a:pt x="1697" y="10126"/>
                  </a:cubicBezTo>
                  <a:cubicBezTo>
                    <a:pt x="1647" y="9911"/>
                    <a:pt x="1641" y="9683"/>
                    <a:pt x="1690" y="9468"/>
                  </a:cubicBezTo>
                  <a:lnTo>
                    <a:pt x="1690" y="9468"/>
                  </a:lnTo>
                  <a:cubicBezTo>
                    <a:pt x="2034" y="9752"/>
                    <a:pt x="2360" y="9833"/>
                    <a:pt x="2620" y="9833"/>
                  </a:cubicBezTo>
                  <a:cubicBezTo>
                    <a:pt x="2760" y="9833"/>
                    <a:pt x="2880" y="9810"/>
                    <a:pt x="2975" y="9782"/>
                  </a:cubicBezTo>
                  <a:cubicBezTo>
                    <a:pt x="3461" y="9647"/>
                    <a:pt x="3866" y="9216"/>
                    <a:pt x="3940" y="8761"/>
                  </a:cubicBezTo>
                  <a:cubicBezTo>
                    <a:pt x="3995" y="8509"/>
                    <a:pt x="3897" y="8251"/>
                    <a:pt x="3688" y="8104"/>
                  </a:cubicBezTo>
                  <a:cubicBezTo>
                    <a:pt x="3525" y="7994"/>
                    <a:pt x="3333" y="7939"/>
                    <a:pt x="3130" y="7939"/>
                  </a:cubicBezTo>
                  <a:cubicBezTo>
                    <a:pt x="2867" y="7939"/>
                    <a:pt x="2584" y="8031"/>
                    <a:pt x="2317" y="8214"/>
                  </a:cubicBezTo>
                  <a:cubicBezTo>
                    <a:pt x="1992" y="8436"/>
                    <a:pt x="1740" y="8749"/>
                    <a:pt x="1592" y="9118"/>
                  </a:cubicBezTo>
                  <a:lnTo>
                    <a:pt x="1549" y="9069"/>
                  </a:lnTo>
                  <a:cubicBezTo>
                    <a:pt x="203" y="7538"/>
                    <a:pt x="1666" y="187"/>
                    <a:pt x="1678" y="113"/>
                  </a:cubicBezTo>
                  <a:cubicBezTo>
                    <a:pt x="1692" y="43"/>
                    <a:pt x="1638" y="0"/>
                    <a:pt x="158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7" name="Google Shape;6837;p74"/>
            <p:cNvSpPr/>
            <p:nvPr/>
          </p:nvSpPr>
          <p:spPr>
            <a:xfrm>
              <a:off x="6821225" y="3301900"/>
              <a:ext cx="109750" cy="84400"/>
            </a:xfrm>
            <a:custGeom>
              <a:avLst/>
              <a:gdLst/>
              <a:ahLst/>
              <a:cxnLst/>
              <a:rect l="l" t="t" r="r" b="b"/>
              <a:pathLst>
                <a:path w="4390" h="3376" extrusionOk="0">
                  <a:moveTo>
                    <a:pt x="1806" y="0"/>
                  </a:moveTo>
                  <a:cubicBezTo>
                    <a:pt x="1640" y="0"/>
                    <a:pt x="1457" y="14"/>
                    <a:pt x="1254" y="44"/>
                  </a:cubicBezTo>
                  <a:cubicBezTo>
                    <a:pt x="0" y="228"/>
                    <a:pt x="941" y="3351"/>
                    <a:pt x="1807" y="3375"/>
                  </a:cubicBezTo>
                  <a:cubicBezTo>
                    <a:pt x="1810" y="3375"/>
                    <a:pt x="1813" y="3375"/>
                    <a:pt x="1816" y="3375"/>
                  </a:cubicBezTo>
                  <a:cubicBezTo>
                    <a:pt x="2640" y="3375"/>
                    <a:pt x="4390" y="0"/>
                    <a:pt x="180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8" name="Google Shape;6838;p74"/>
          <p:cNvGrpSpPr/>
          <p:nvPr/>
        </p:nvGrpSpPr>
        <p:grpSpPr>
          <a:xfrm>
            <a:off x="2881219" y="1559619"/>
            <a:ext cx="1182076" cy="1120100"/>
            <a:chOff x="2834338" y="1606500"/>
            <a:chExt cx="1182076" cy="1120100"/>
          </a:xfrm>
        </p:grpSpPr>
        <p:grpSp>
          <p:nvGrpSpPr>
            <p:cNvPr id="6839" name="Google Shape;6839;p74"/>
            <p:cNvGrpSpPr/>
            <p:nvPr/>
          </p:nvGrpSpPr>
          <p:grpSpPr>
            <a:xfrm>
              <a:off x="3260010" y="1885839"/>
              <a:ext cx="756404" cy="756404"/>
              <a:chOff x="5681300" y="2527788"/>
              <a:chExt cx="805800" cy="805800"/>
            </a:xfrm>
          </p:grpSpPr>
          <p:sp>
            <p:nvSpPr>
              <p:cNvPr id="6840" name="Google Shape;6840;p74"/>
              <p:cNvSpPr/>
              <p:nvPr/>
            </p:nvSpPr>
            <p:spPr>
              <a:xfrm>
                <a:off x="5681300" y="2527788"/>
                <a:ext cx="805800" cy="8058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1" name="Google Shape;6841;p74"/>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2" name="Google Shape;6842;p74"/>
            <p:cNvGrpSpPr/>
            <p:nvPr/>
          </p:nvGrpSpPr>
          <p:grpSpPr>
            <a:xfrm>
              <a:off x="2834338" y="1606500"/>
              <a:ext cx="904525" cy="1120100"/>
              <a:chOff x="2834338" y="1606500"/>
              <a:chExt cx="904525" cy="1120100"/>
            </a:xfrm>
          </p:grpSpPr>
          <p:sp>
            <p:nvSpPr>
              <p:cNvPr id="6843" name="Google Shape;6843;p74"/>
              <p:cNvSpPr/>
              <p:nvPr/>
            </p:nvSpPr>
            <p:spPr>
              <a:xfrm>
                <a:off x="2834338" y="1617250"/>
                <a:ext cx="456425" cy="436900"/>
              </a:xfrm>
              <a:custGeom>
                <a:avLst/>
                <a:gdLst/>
                <a:ahLst/>
                <a:cxnLst/>
                <a:rect l="l" t="t" r="r" b="b"/>
                <a:pathLst>
                  <a:path w="18257" h="17476" extrusionOk="0">
                    <a:moveTo>
                      <a:pt x="2822" y="0"/>
                    </a:moveTo>
                    <a:cubicBezTo>
                      <a:pt x="1267" y="6"/>
                      <a:pt x="6" y="1267"/>
                      <a:pt x="0" y="2822"/>
                    </a:cubicBezTo>
                    <a:lnTo>
                      <a:pt x="0" y="14654"/>
                    </a:lnTo>
                    <a:cubicBezTo>
                      <a:pt x="6" y="16209"/>
                      <a:pt x="1267" y="17469"/>
                      <a:pt x="2822" y="17475"/>
                    </a:cubicBezTo>
                    <a:lnTo>
                      <a:pt x="15441" y="17475"/>
                    </a:lnTo>
                    <a:cubicBezTo>
                      <a:pt x="16996" y="17469"/>
                      <a:pt x="18250" y="16209"/>
                      <a:pt x="18256" y="14660"/>
                    </a:cubicBezTo>
                    <a:lnTo>
                      <a:pt x="18256" y="2828"/>
                    </a:lnTo>
                    <a:cubicBezTo>
                      <a:pt x="18256" y="1273"/>
                      <a:pt x="16996" y="13"/>
                      <a:pt x="15441" y="6"/>
                    </a:cubicBezTo>
                    <a:lnTo>
                      <a:pt x="15441" y="1150"/>
                    </a:lnTo>
                    <a:cubicBezTo>
                      <a:pt x="16363" y="1156"/>
                      <a:pt x="17113" y="1900"/>
                      <a:pt x="17113" y="2828"/>
                    </a:cubicBezTo>
                    <a:lnTo>
                      <a:pt x="17113" y="14660"/>
                    </a:lnTo>
                    <a:cubicBezTo>
                      <a:pt x="17113" y="15582"/>
                      <a:pt x="16363" y="16326"/>
                      <a:pt x="15441" y="16332"/>
                    </a:cubicBezTo>
                    <a:lnTo>
                      <a:pt x="2822" y="16332"/>
                    </a:lnTo>
                    <a:cubicBezTo>
                      <a:pt x="1900" y="16326"/>
                      <a:pt x="1150" y="15582"/>
                      <a:pt x="1150" y="14660"/>
                    </a:cubicBezTo>
                    <a:lnTo>
                      <a:pt x="1150" y="2828"/>
                    </a:lnTo>
                    <a:cubicBezTo>
                      <a:pt x="1150" y="1900"/>
                      <a:pt x="1900" y="1156"/>
                      <a:pt x="2822" y="1150"/>
                    </a:cubicBezTo>
                    <a:lnTo>
                      <a:pt x="282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4" name="Google Shape;6844;p74"/>
              <p:cNvSpPr/>
              <p:nvPr/>
            </p:nvSpPr>
            <p:spPr>
              <a:xfrm>
                <a:off x="3525238" y="2159375"/>
                <a:ext cx="213625" cy="205575"/>
              </a:xfrm>
              <a:custGeom>
                <a:avLst/>
                <a:gdLst/>
                <a:ahLst/>
                <a:cxnLst/>
                <a:rect l="l" t="t" r="r" b="b"/>
                <a:pathLst>
                  <a:path w="8545" h="8223" extrusionOk="0">
                    <a:moveTo>
                      <a:pt x="4438" y="1"/>
                    </a:moveTo>
                    <a:cubicBezTo>
                      <a:pt x="2772" y="1"/>
                      <a:pt x="1273" y="1003"/>
                      <a:pt x="639" y="2540"/>
                    </a:cubicBezTo>
                    <a:cubicBezTo>
                      <a:pt x="0" y="4076"/>
                      <a:pt x="350" y="5840"/>
                      <a:pt x="1531" y="7020"/>
                    </a:cubicBezTo>
                    <a:cubicBezTo>
                      <a:pt x="2316" y="7806"/>
                      <a:pt x="3369" y="8223"/>
                      <a:pt x="4438" y="8223"/>
                    </a:cubicBezTo>
                    <a:cubicBezTo>
                      <a:pt x="4967" y="8223"/>
                      <a:pt x="5499" y="8121"/>
                      <a:pt x="6005" y="7912"/>
                    </a:cubicBezTo>
                    <a:cubicBezTo>
                      <a:pt x="7542" y="7272"/>
                      <a:pt x="8544" y="5773"/>
                      <a:pt x="8544" y="4113"/>
                    </a:cubicBezTo>
                    <a:cubicBezTo>
                      <a:pt x="8544" y="1839"/>
                      <a:pt x="6706" y="1"/>
                      <a:pt x="4438"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5" name="Google Shape;6845;p74"/>
              <p:cNvSpPr/>
              <p:nvPr/>
            </p:nvSpPr>
            <p:spPr>
              <a:xfrm>
                <a:off x="3048238" y="2039825"/>
                <a:ext cx="602250" cy="686775"/>
              </a:xfrm>
              <a:custGeom>
                <a:avLst/>
                <a:gdLst/>
                <a:ahLst/>
                <a:cxnLst/>
                <a:rect l="l" t="t" r="r" b="b"/>
                <a:pathLst>
                  <a:path w="24090" h="27471" extrusionOk="0">
                    <a:moveTo>
                      <a:pt x="1" y="1"/>
                    </a:moveTo>
                    <a:lnTo>
                      <a:pt x="1" y="24655"/>
                    </a:lnTo>
                    <a:cubicBezTo>
                      <a:pt x="7" y="26210"/>
                      <a:pt x="1267" y="27470"/>
                      <a:pt x="2822" y="27470"/>
                    </a:cubicBezTo>
                    <a:lnTo>
                      <a:pt x="21268" y="27470"/>
                    </a:lnTo>
                    <a:cubicBezTo>
                      <a:pt x="22823" y="27470"/>
                      <a:pt x="24084" y="26210"/>
                      <a:pt x="24090" y="24655"/>
                    </a:cubicBezTo>
                    <a:lnTo>
                      <a:pt x="24090" y="8895"/>
                    </a:lnTo>
                    <a:lnTo>
                      <a:pt x="22940" y="8895"/>
                    </a:lnTo>
                    <a:lnTo>
                      <a:pt x="22940" y="24655"/>
                    </a:lnTo>
                    <a:cubicBezTo>
                      <a:pt x="22940" y="25577"/>
                      <a:pt x="22190" y="26327"/>
                      <a:pt x="21268" y="26327"/>
                    </a:cubicBezTo>
                    <a:lnTo>
                      <a:pt x="2822" y="26327"/>
                    </a:lnTo>
                    <a:cubicBezTo>
                      <a:pt x="1900" y="26327"/>
                      <a:pt x="1150" y="25577"/>
                      <a:pt x="1150" y="24655"/>
                    </a:cubicBezTo>
                    <a:lnTo>
                      <a:pt x="1150"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6" name="Google Shape;6846;p74"/>
              <p:cNvSpPr/>
              <p:nvPr/>
            </p:nvSpPr>
            <p:spPr>
              <a:xfrm>
                <a:off x="3559813" y="2191500"/>
                <a:ext cx="146925" cy="141400"/>
              </a:xfrm>
              <a:custGeom>
                <a:avLst/>
                <a:gdLst/>
                <a:ahLst/>
                <a:cxnLst/>
                <a:rect l="l" t="t" r="r" b="b"/>
                <a:pathLst>
                  <a:path w="5877" h="5656" extrusionOk="0">
                    <a:moveTo>
                      <a:pt x="3055" y="1"/>
                    </a:moveTo>
                    <a:cubicBezTo>
                      <a:pt x="1906" y="1"/>
                      <a:pt x="879" y="689"/>
                      <a:pt x="443" y="1746"/>
                    </a:cubicBezTo>
                    <a:cubicBezTo>
                      <a:pt x="0" y="2803"/>
                      <a:pt x="246" y="4021"/>
                      <a:pt x="1051" y="4826"/>
                    </a:cubicBezTo>
                    <a:cubicBezTo>
                      <a:pt x="1594" y="5368"/>
                      <a:pt x="2318" y="5655"/>
                      <a:pt x="3054" y="5655"/>
                    </a:cubicBezTo>
                    <a:cubicBezTo>
                      <a:pt x="3419" y="5655"/>
                      <a:pt x="3787" y="5585"/>
                      <a:pt x="4137" y="5440"/>
                    </a:cubicBezTo>
                    <a:cubicBezTo>
                      <a:pt x="5188" y="4998"/>
                      <a:pt x="5876" y="3971"/>
                      <a:pt x="5876" y="2828"/>
                    </a:cubicBezTo>
                    <a:cubicBezTo>
                      <a:pt x="5876" y="1267"/>
                      <a:pt x="4610" y="1"/>
                      <a:pt x="3055"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7" name="Google Shape;6847;p74"/>
              <p:cNvSpPr/>
              <p:nvPr/>
            </p:nvSpPr>
            <p:spPr>
              <a:xfrm>
                <a:off x="3589613" y="2228525"/>
                <a:ext cx="81175" cy="69575"/>
              </a:xfrm>
              <a:custGeom>
                <a:avLst/>
                <a:gdLst/>
                <a:ahLst/>
                <a:cxnLst/>
                <a:rect l="l" t="t" r="r" b="b"/>
                <a:pathLst>
                  <a:path w="3247" h="2783" extrusionOk="0">
                    <a:moveTo>
                      <a:pt x="1863" y="1"/>
                    </a:moveTo>
                    <a:cubicBezTo>
                      <a:pt x="621" y="1"/>
                      <a:pt x="1" y="1501"/>
                      <a:pt x="880" y="2374"/>
                    </a:cubicBezTo>
                    <a:cubicBezTo>
                      <a:pt x="1162" y="2656"/>
                      <a:pt x="1510" y="2783"/>
                      <a:pt x="1851" y="2783"/>
                    </a:cubicBezTo>
                    <a:cubicBezTo>
                      <a:pt x="2563" y="2783"/>
                      <a:pt x="3246" y="2230"/>
                      <a:pt x="3246" y="1390"/>
                    </a:cubicBezTo>
                    <a:cubicBezTo>
                      <a:pt x="3246" y="622"/>
                      <a:pt x="2625" y="1"/>
                      <a:pt x="1863"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8" name="Google Shape;6848;p74"/>
              <p:cNvSpPr/>
              <p:nvPr/>
            </p:nvSpPr>
            <p:spPr>
              <a:xfrm>
                <a:off x="3019663" y="2014625"/>
                <a:ext cx="85775" cy="50275"/>
              </a:xfrm>
              <a:custGeom>
                <a:avLst/>
                <a:gdLst/>
                <a:ahLst/>
                <a:cxnLst/>
                <a:rect l="l" t="t" r="r" b="b"/>
                <a:pathLst>
                  <a:path w="3431" h="2011" extrusionOk="0">
                    <a:moveTo>
                      <a:pt x="1008" y="1"/>
                    </a:moveTo>
                    <a:cubicBezTo>
                      <a:pt x="455" y="1"/>
                      <a:pt x="0" y="449"/>
                      <a:pt x="0" y="1009"/>
                    </a:cubicBezTo>
                    <a:cubicBezTo>
                      <a:pt x="0" y="1562"/>
                      <a:pt x="455" y="2011"/>
                      <a:pt x="1008" y="2011"/>
                    </a:cubicBezTo>
                    <a:lnTo>
                      <a:pt x="2428" y="2011"/>
                    </a:lnTo>
                    <a:cubicBezTo>
                      <a:pt x="2981" y="2011"/>
                      <a:pt x="3430" y="1562"/>
                      <a:pt x="3430" y="1009"/>
                    </a:cubicBezTo>
                    <a:cubicBezTo>
                      <a:pt x="3430" y="449"/>
                      <a:pt x="2981" y="1"/>
                      <a:pt x="24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9" name="Google Shape;6849;p74"/>
              <p:cNvSpPr/>
              <p:nvPr/>
            </p:nvSpPr>
            <p:spPr>
              <a:xfrm>
                <a:off x="2891963" y="1606500"/>
                <a:ext cx="85775" cy="50425"/>
              </a:xfrm>
              <a:custGeom>
                <a:avLst/>
                <a:gdLst/>
                <a:ahLst/>
                <a:cxnLst/>
                <a:rect l="l" t="t" r="r" b="b"/>
                <a:pathLst>
                  <a:path w="3431" h="2017" extrusionOk="0">
                    <a:moveTo>
                      <a:pt x="1008" y="0"/>
                    </a:moveTo>
                    <a:cubicBezTo>
                      <a:pt x="449" y="0"/>
                      <a:pt x="0" y="455"/>
                      <a:pt x="0" y="1008"/>
                    </a:cubicBezTo>
                    <a:cubicBezTo>
                      <a:pt x="0" y="1567"/>
                      <a:pt x="449" y="2016"/>
                      <a:pt x="1008" y="2016"/>
                    </a:cubicBezTo>
                    <a:lnTo>
                      <a:pt x="2422" y="2016"/>
                    </a:lnTo>
                    <a:cubicBezTo>
                      <a:pt x="2975" y="2016"/>
                      <a:pt x="3424" y="1567"/>
                      <a:pt x="3430" y="1008"/>
                    </a:cubicBezTo>
                    <a:cubicBezTo>
                      <a:pt x="3430" y="449"/>
                      <a:pt x="2975" y="0"/>
                      <a:pt x="2422"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0" name="Google Shape;6850;p74"/>
              <p:cNvSpPr/>
              <p:nvPr/>
            </p:nvSpPr>
            <p:spPr>
              <a:xfrm>
                <a:off x="3147513" y="1606500"/>
                <a:ext cx="85775" cy="50425"/>
              </a:xfrm>
              <a:custGeom>
                <a:avLst/>
                <a:gdLst/>
                <a:ahLst/>
                <a:cxnLst/>
                <a:rect l="l" t="t" r="r" b="b"/>
                <a:pathLst>
                  <a:path w="3431" h="2017" extrusionOk="0">
                    <a:moveTo>
                      <a:pt x="1008" y="0"/>
                    </a:moveTo>
                    <a:cubicBezTo>
                      <a:pt x="455" y="0"/>
                      <a:pt x="0" y="455"/>
                      <a:pt x="7" y="1008"/>
                    </a:cubicBezTo>
                    <a:cubicBezTo>
                      <a:pt x="7" y="1567"/>
                      <a:pt x="455" y="2016"/>
                      <a:pt x="1008" y="2016"/>
                    </a:cubicBezTo>
                    <a:lnTo>
                      <a:pt x="2428" y="2016"/>
                    </a:lnTo>
                    <a:cubicBezTo>
                      <a:pt x="2982" y="2016"/>
                      <a:pt x="3430" y="1561"/>
                      <a:pt x="3430" y="1008"/>
                    </a:cubicBezTo>
                    <a:cubicBezTo>
                      <a:pt x="3430" y="449"/>
                      <a:pt x="2982" y="0"/>
                      <a:pt x="242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851" name="Google Shape;6851;p74"/>
          <p:cNvGrpSpPr/>
          <p:nvPr/>
        </p:nvGrpSpPr>
        <p:grpSpPr>
          <a:xfrm>
            <a:off x="3082819" y="2817700"/>
            <a:ext cx="1013175" cy="1561450"/>
            <a:chOff x="3035938" y="2817700"/>
            <a:chExt cx="1013175" cy="1561450"/>
          </a:xfrm>
        </p:grpSpPr>
        <p:grpSp>
          <p:nvGrpSpPr>
            <p:cNvPr id="6852" name="Google Shape;6852;p74"/>
            <p:cNvGrpSpPr/>
            <p:nvPr/>
          </p:nvGrpSpPr>
          <p:grpSpPr>
            <a:xfrm>
              <a:off x="3035938" y="2817700"/>
              <a:ext cx="1013175" cy="1561450"/>
              <a:chOff x="3035938" y="2817700"/>
              <a:chExt cx="1013175" cy="1561450"/>
            </a:xfrm>
          </p:grpSpPr>
          <p:sp>
            <p:nvSpPr>
              <p:cNvPr id="6853" name="Google Shape;6853;p74"/>
              <p:cNvSpPr/>
              <p:nvPr/>
            </p:nvSpPr>
            <p:spPr>
              <a:xfrm>
                <a:off x="3035938" y="2817700"/>
                <a:ext cx="1013175" cy="1561450"/>
              </a:xfrm>
              <a:custGeom>
                <a:avLst/>
                <a:gdLst/>
                <a:ahLst/>
                <a:cxnLst/>
                <a:rect l="l" t="t" r="r" b="b"/>
                <a:pathLst>
                  <a:path w="40527" h="62458" extrusionOk="0">
                    <a:moveTo>
                      <a:pt x="2275" y="0"/>
                    </a:moveTo>
                    <a:cubicBezTo>
                      <a:pt x="1015" y="0"/>
                      <a:pt x="1" y="1021"/>
                      <a:pt x="1" y="2275"/>
                    </a:cubicBezTo>
                    <a:lnTo>
                      <a:pt x="1" y="60189"/>
                    </a:lnTo>
                    <a:cubicBezTo>
                      <a:pt x="1" y="61443"/>
                      <a:pt x="1015" y="62457"/>
                      <a:pt x="2275" y="62457"/>
                    </a:cubicBezTo>
                    <a:lnTo>
                      <a:pt x="38252" y="62457"/>
                    </a:lnTo>
                    <a:cubicBezTo>
                      <a:pt x="39506" y="62457"/>
                      <a:pt x="40526" y="61443"/>
                      <a:pt x="40526" y="60189"/>
                    </a:cubicBezTo>
                    <a:lnTo>
                      <a:pt x="40526" y="2275"/>
                    </a:lnTo>
                    <a:cubicBezTo>
                      <a:pt x="40526" y="1021"/>
                      <a:pt x="39506" y="0"/>
                      <a:pt x="38252"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54" name="Google Shape;6854;p74"/>
              <p:cNvGrpSpPr/>
              <p:nvPr/>
            </p:nvGrpSpPr>
            <p:grpSpPr>
              <a:xfrm>
                <a:off x="3196388" y="2817700"/>
                <a:ext cx="681075" cy="1561450"/>
                <a:chOff x="3196388" y="2817700"/>
                <a:chExt cx="681075" cy="1561450"/>
              </a:xfrm>
            </p:grpSpPr>
            <p:sp>
              <p:nvSpPr>
                <p:cNvPr id="6855" name="Google Shape;6855;p74"/>
                <p:cNvSpPr/>
                <p:nvPr/>
              </p:nvSpPr>
              <p:spPr>
                <a:xfrm>
                  <a:off x="3526163" y="2870875"/>
                  <a:ext cx="32750" cy="1471075"/>
                </a:xfrm>
                <a:custGeom>
                  <a:avLst/>
                  <a:gdLst/>
                  <a:ahLst/>
                  <a:cxnLst/>
                  <a:rect l="l" t="t" r="r" b="b"/>
                  <a:pathLst>
                    <a:path w="1310" h="58843" extrusionOk="0">
                      <a:moveTo>
                        <a:pt x="652" y="0"/>
                      </a:moveTo>
                      <a:cubicBezTo>
                        <a:pt x="295" y="0"/>
                        <a:pt x="0" y="295"/>
                        <a:pt x="0" y="652"/>
                      </a:cubicBezTo>
                      <a:lnTo>
                        <a:pt x="0" y="58191"/>
                      </a:lnTo>
                      <a:cubicBezTo>
                        <a:pt x="0" y="58548"/>
                        <a:pt x="295" y="58843"/>
                        <a:pt x="652" y="58843"/>
                      </a:cubicBezTo>
                      <a:cubicBezTo>
                        <a:pt x="1014" y="58843"/>
                        <a:pt x="1309" y="58548"/>
                        <a:pt x="1309" y="58191"/>
                      </a:cubicBezTo>
                      <a:lnTo>
                        <a:pt x="1309" y="652"/>
                      </a:lnTo>
                      <a:cubicBezTo>
                        <a:pt x="1309" y="295"/>
                        <a:pt x="1014" y="0"/>
                        <a:pt x="652"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6" name="Google Shape;6856;p74"/>
                <p:cNvSpPr/>
                <p:nvPr/>
              </p:nvSpPr>
              <p:spPr>
                <a:xfrm>
                  <a:off x="3196388" y="4351925"/>
                  <a:ext cx="27825" cy="27225"/>
                </a:xfrm>
                <a:custGeom>
                  <a:avLst/>
                  <a:gdLst/>
                  <a:ahLst/>
                  <a:cxnLst/>
                  <a:rect l="l" t="t" r="r" b="b"/>
                  <a:pathLst>
                    <a:path w="1113" h="1089" extrusionOk="0">
                      <a:moveTo>
                        <a:pt x="553" y="0"/>
                      </a:moveTo>
                      <a:cubicBezTo>
                        <a:pt x="246" y="0"/>
                        <a:pt x="0" y="252"/>
                        <a:pt x="12" y="566"/>
                      </a:cubicBezTo>
                      <a:lnTo>
                        <a:pt x="12" y="1088"/>
                      </a:lnTo>
                      <a:lnTo>
                        <a:pt x="1100" y="1088"/>
                      </a:lnTo>
                      <a:lnTo>
                        <a:pt x="1100" y="566"/>
                      </a:lnTo>
                      <a:cubicBezTo>
                        <a:pt x="1113" y="252"/>
                        <a:pt x="861" y="0"/>
                        <a:pt x="55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7" name="Google Shape;6857;p74"/>
                <p:cNvSpPr/>
                <p:nvPr/>
              </p:nvSpPr>
              <p:spPr>
                <a:xfrm>
                  <a:off x="3261838" y="4352375"/>
                  <a:ext cx="27375" cy="26775"/>
                </a:xfrm>
                <a:custGeom>
                  <a:avLst/>
                  <a:gdLst/>
                  <a:ahLst/>
                  <a:cxnLst/>
                  <a:rect l="l" t="t" r="r" b="b"/>
                  <a:pathLst>
                    <a:path w="1095" h="1071" extrusionOk="0">
                      <a:moveTo>
                        <a:pt x="548" y="1"/>
                      </a:moveTo>
                      <a:cubicBezTo>
                        <a:pt x="246" y="1"/>
                        <a:pt x="1" y="247"/>
                        <a:pt x="7" y="548"/>
                      </a:cubicBezTo>
                      <a:lnTo>
                        <a:pt x="7" y="1070"/>
                      </a:lnTo>
                      <a:lnTo>
                        <a:pt x="1095" y="1070"/>
                      </a:lnTo>
                      <a:lnTo>
                        <a:pt x="1095" y="548"/>
                      </a:lnTo>
                      <a:cubicBezTo>
                        <a:pt x="1095" y="247"/>
                        <a:pt x="849" y="1"/>
                        <a:pt x="548"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8" name="Google Shape;6858;p74"/>
                <p:cNvSpPr/>
                <p:nvPr/>
              </p:nvSpPr>
              <p:spPr>
                <a:xfrm>
                  <a:off x="3327313" y="4352375"/>
                  <a:ext cx="27375" cy="26775"/>
                </a:xfrm>
                <a:custGeom>
                  <a:avLst/>
                  <a:gdLst/>
                  <a:ahLst/>
                  <a:cxnLst/>
                  <a:rect l="l" t="t" r="r" b="b"/>
                  <a:pathLst>
                    <a:path w="1095" h="1071" extrusionOk="0">
                      <a:moveTo>
                        <a:pt x="547" y="1"/>
                      </a:moveTo>
                      <a:cubicBezTo>
                        <a:pt x="246" y="1"/>
                        <a:pt x="0" y="247"/>
                        <a:pt x="0" y="548"/>
                      </a:cubicBezTo>
                      <a:lnTo>
                        <a:pt x="0" y="1070"/>
                      </a:lnTo>
                      <a:lnTo>
                        <a:pt x="1094" y="1070"/>
                      </a:lnTo>
                      <a:lnTo>
                        <a:pt x="1094" y="548"/>
                      </a:lnTo>
                      <a:cubicBezTo>
                        <a:pt x="1094" y="247"/>
                        <a:pt x="848" y="1"/>
                        <a:pt x="547"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9" name="Google Shape;6859;p74"/>
                <p:cNvSpPr/>
                <p:nvPr/>
              </p:nvSpPr>
              <p:spPr>
                <a:xfrm>
                  <a:off x="3392463" y="4351925"/>
                  <a:ext cx="27825" cy="27225"/>
                </a:xfrm>
                <a:custGeom>
                  <a:avLst/>
                  <a:gdLst/>
                  <a:ahLst/>
                  <a:cxnLst/>
                  <a:rect l="l" t="t" r="r" b="b"/>
                  <a:pathLst>
                    <a:path w="1113" h="1089" extrusionOk="0">
                      <a:moveTo>
                        <a:pt x="554" y="0"/>
                      </a:moveTo>
                      <a:cubicBezTo>
                        <a:pt x="246" y="0"/>
                        <a:pt x="0" y="252"/>
                        <a:pt x="13" y="566"/>
                      </a:cubicBezTo>
                      <a:lnTo>
                        <a:pt x="13" y="1088"/>
                      </a:lnTo>
                      <a:lnTo>
                        <a:pt x="1101" y="1088"/>
                      </a:lnTo>
                      <a:lnTo>
                        <a:pt x="1101" y="566"/>
                      </a:lnTo>
                      <a:cubicBezTo>
                        <a:pt x="1113" y="252"/>
                        <a:pt x="861" y="0"/>
                        <a:pt x="554"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0" name="Google Shape;6860;p74"/>
                <p:cNvSpPr/>
                <p:nvPr/>
              </p:nvSpPr>
              <p:spPr>
                <a:xfrm>
                  <a:off x="3458063" y="4352375"/>
                  <a:ext cx="27225" cy="26775"/>
                </a:xfrm>
                <a:custGeom>
                  <a:avLst/>
                  <a:gdLst/>
                  <a:ahLst/>
                  <a:cxnLst/>
                  <a:rect l="l" t="t" r="r" b="b"/>
                  <a:pathLst>
                    <a:path w="1089" h="1071" extrusionOk="0">
                      <a:moveTo>
                        <a:pt x="542" y="1"/>
                      </a:moveTo>
                      <a:cubicBezTo>
                        <a:pt x="247" y="1"/>
                        <a:pt x="1" y="247"/>
                        <a:pt x="1" y="548"/>
                      </a:cubicBezTo>
                      <a:lnTo>
                        <a:pt x="1" y="1070"/>
                      </a:lnTo>
                      <a:lnTo>
                        <a:pt x="1089" y="1070"/>
                      </a:lnTo>
                      <a:lnTo>
                        <a:pt x="1089" y="548"/>
                      </a:lnTo>
                      <a:cubicBezTo>
                        <a:pt x="1089" y="247"/>
                        <a:pt x="843" y="1"/>
                        <a:pt x="542"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1" name="Google Shape;6861;p74"/>
                <p:cNvSpPr/>
                <p:nvPr/>
              </p:nvSpPr>
              <p:spPr>
                <a:xfrm>
                  <a:off x="3523388" y="4352375"/>
                  <a:ext cx="27375" cy="26775"/>
                </a:xfrm>
                <a:custGeom>
                  <a:avLst/>
                  <a:gdLst/>
                  <a:ahLst/>
                  <a:cxnLst/>
                  <a:rect l="l" t="t" r="r" b="b"/>
                  <a:pathLst>
                    <a:path w="1095" h="1071" extrusionOk="0">
                      <a:moveTo>
                        <a:pt x="547" y="1"/>
                      </a:moveTo>
                      <a:cubicBezTo>
                        <a:pt x="246" y="1"/>
                        <a:pt x="0" y="247"/>
                        <a:pt x="0" y="548"/>
                      </a:cubicBezTo>
                      <a:lnTo>
                        <a:pt x="0" y="1070"/>
                      </a:lnTo>
                      <a:lnTo>
                        <a:pt x="1094" y="1070"/>
                      </a:lnTo>
                      <a:lnTo>
                        <a:pt x="1094" y="548"/>
                      </a:lnTo>
                      <a:cubicBezTo>
                        <a:pt x="1094" y="247"/>
                        <a:pt x="849" y="1"/>
                        <a:pt x="547"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2" name="Google Shape;6862;p74"/>
                <p:cNvSpPr/>
                <p:nvPr/>
              </p:nvSpPr>
              <p:spPr>
                <a:xfrm>
                  <a:off x="3588538" y="4351925"/>
                  <a:ext cx="27850" cy="27225"/>
                </a:xfrm>
                <a:custGeom>
                  <a:avLst/>
                  <a:gdLst/>
                  <a:ahLst/>
                  <a:cxnLst/>
                  <a:rect l="l" t="t" r="r" b="b"/>
                  <a:pathLst>
                    <a:path w="1114" h="1089" extrusionOk="0">
                      <a:moveTo>
                        <a:pt x="554" y="0"/>
                      </a:moveTo>
                      <a:cubicBezTo>
                        <a:pt x="246" y="0"/>
                        <a:pt x="1" y="252"/>
                        <a:pt x="13" y="566"/>
                      </a:cubicBezTo>
                      <a:lnTo>
                        <a:pt x="13" y="1088"/>
                      </a:lnTo>
                      <a:lnTo>
                        <a:pt x="1101" y="1088"/>
                      </a:lnTo>
                      <a:lnTo>
                        <a:pt x="1101" y="566"/>
                      </a:lnTo>
                      <a:cubicBezTo>
                        <a:pt x="1113" y="252"/>
                        <a:pt x="861" y="0"/>
                        <a:pt x="554"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3" name="Google Shape;6863;p74"/>
                <p:cNvSpPr/>
                <p:nvPr/>
              </p:nvSpPr>
              <p:spPr>
                <a:xfrm>
                  <a:off x="3654163" y="4352375"/>
                  <a:ext cx="27225" cy="26775"/>
                </a:xfrm>
                <a:custGeom>
                  <a:avLst/>
                  <a:gdLst/>
                  <a:ahLst/>
                  <a:cxnLst/>
                  <a:rect l="l" t="t" r="r" b="b"/>
                  <a:pathLst>
                    <a:path w="1089" h="1071" extrusionOk="0">
                      <a:moveTo>
                        <a:pt x="541" y="1"/>
                      </a:moveTo>
                      <a:cubicBezTo>
                        <a:pt x="246" y="1"/>
                        <a:pt x="0" y="247"/>
                        <a:pt x="0" y="548"/>
                      </a:cubicBezTo>
                      <a:lnTo>
                        <a:pt x="0" y="1070"/>
                      </a:lnTo>
                      <a:lnTo>
                        <a:pt x="1088" y="1070"/>
                      </a:lnTo>
                      <a:lnTo>
                        <a:pt x="1088" y="548"/>
                      </a:lnTo>
                      <a:cubicBezTo>
                        <a:pt x="1088" y="247"/>
                        <a:pt x="842" y="1"/>
                        <a:pt x="541"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4" name="Google Shape;6864;p74"/>
                <p:cNvSpPr/>
                <p:nvPr/>
              </p:nvSpPr>
              <p:spPr>
                <a:xfrm>
                  <a:off x="3719463" y="4352375"/>
                  <a:ext cx="27375" cy="26775"/>
                </a:xfrm>
                <a:custGeom>
                  <a:avLst/>
                  <a:gdLst/>
                  <a:ahLst/>
                  <a:cxnLst/>
                  <a:rect l="l" t="t" r="r" b="b"/>
                  <a:pathLst>
                    <a:path w="1095" h="1071" extrusionOk="0">
                      <a:moveTo>
                        <a:pt x="548" y="1"/>
                      </a:moveTo>
                      <a:cubicBezTo>
                        <a:pt x="246" y="1"/>
                        <a:pt x="1" y="247"/>
                        <a:pt x="1" y="548"/>
                      </a:cubicBezTo>
                      <a:lnTo>
                        <a:pt x="1" y="1070"/>
                      </a:lnTo>
                      <a:lnTo>
                        <a:pt x="1095" y="1070"/>
                      </a:lnTo>
                      <a:lnTo>
                        <a:pt x="1095" y="548"/>
                      </a:lnTo>
                      <a:cubicBezTo>
                        <a:pt x="1095" y="247"/>
                        <a:pt x="849" y="1"/>
                        <a:pt x="548"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5" name="Google Shape;6865;p74"/>
                <p:cNvSpPr/>
                <p:nvPr/>
              </p:nvSpPr>
              <p:spPr>
                <a:xfrm>
                  <a:off x="3784938" y="4352375"/>
                  <a:ext cx="27225" cy="26775"/>
                </a:xfrm>
                <a:custGeom>
                  <a:avLst/>
                  <a:gdLst/>
                  <a:ahLst/>
                  <a:cxnLst/>
                  <a:rect l="l" t="t" r="r" b="b"/>
                  <a:pathLst>
                    <a:path w="1089" h="1071" extrusionOk="0">
                      <a:moveTo>
                        <a:pt x="541" y="1"/>
                      </a:moveTo>
                      <a:cubicBezTo>
                        <a:pt x="240" y="1"/>
                        <a:pt x="0" y="247"/>
                        <a:pt x="0" y="548"/>
                      </a:cubicBezTo>
                      <a:lnTo>
                        <a:pt x="0" y="1070"/>
                      </a:lnTo>
                      <a:lnTo>
                        <a:pt x="1088" y="1070"/>
                      </a:lnTo>
                      <a:lnTo>
                        <a:pt x="1088" y="548"/>
                      </a:lnTo>
                      <a:cubicBezTo>
                        <a:pt x="1088" y="247"/>
                        <a:pt x="842" y="1"/>
                        <a:pt x="541"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6" name="Google Shape;6866;p74"/>
                <p:cNvSpPr/>
                <p:nvPr/>
              </p:nvSpPr>
              <p:spPr>
                <a:xfrm>
                  <a:off x="3850238" y="4352375"/>
                  <a:ext cx="27225" cy="26775"/>
                </a:xfrm>
                <a:custGeom>
                  <a:avLst/>
                  <a:gdLst/>
                  <a:ahLst/>
                  <a:cxnLst/>
                  <a:rect l="l" t="t" r="r" b="b"/>
                  <a:pathLst>
                    <a:path w="1089" h="1071" extrusionOk="0">
                      <a:moveTo>
                        <a:pt x="548" y="1"/>
                      </a:moveTo>
                      <a:cubicBezTo>
                        <a:pt x="246" y="1"/>
                        <a:pt x="0" y="247"/>
                        <a:pt x="0" y="548"/>
                      </a:cubicBezTo>
                      <a:lnTo>
                        <a:pt x="0" y="1070"/>
                      </a:lnTo>
                      <a:lnTo>
                        <a:pt x="1088" y="1070"/>
                      </a:lnTo>
                      <a:lnTo>
                        <a:pt x="1088" y="548"/>
                      </a:lnTo>
                      <a:cubicBezTo>
                        <a:pt x="1088" y="247"/>
                        <a:pt x="843" y="1"/>
                        <a:pt x="548"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7" name="Google Shape;6867;p74"/>
                <p:cNvSpPr/>
                <p:nvPr/>
              </p:nvSpPr>
              <p:spPr>
                <a:xfrm>
                  <a:off x="3196388" y="2817700"/>
                  <a:ext cx="27825" cy="26450"/>
                </a:xfrm>
                <a:custGeom>
                  <a:avLst/>
                  <a:gdLst/>
                  <a:ahLst/>
                  <a:cxnLst/>
                  <a:rect l="l" t="t" r="r" b="b"/>
                  <a:pathLst>
                    <a:path w="1113" h="1058" extrusionOk="0">
                      <a:moveTo>
                        <a:pt x="1100" y="0"/>
                      </a:moveTo>
                      <a:lnTo>
                        <a:pt x="12" y="7"/>
                      </a:lnTo>
                      <a:lnTo>
                        <a:pt x="12" y="498"/>
                      </a:lnTo>
                      <a:cubicBezTo>
                        <a:pt x="0" y="806"/>
                        <a:pt x="246" y="1058"/>
                        <a:pt x="553" y="1058"/>
                      </a:cubicBezTo>
                      <a:cubicBezTo>
                        <a:pt x="861" y="1058"/>
                        <a:pt x="1113" y="806"/>
                        <a:pt x="1100" y="498"/>
                      </a:cubicBezTo>
                      <a:lnTo>
                        <a:pt x="1100"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8" name="Google Shape;6868;p74"/>
                <p:cNvSpPr/>
                <p:nvPr/>
              </p:nvSpPr>
              <p:spPr>
                <a:xfrm>
                  <a:off x="3261988" y="2817700"/>
                  <a:ext cx="27225" cy="26000"/>
                </a:xfrm>
                <a:custGeom>
                  <a:avLst/>
                  <a:gdLst/>
                  <a:ahLst/>
                  <a:cxnLst/>
                  <a:rect l="l" t="t" r="r" b="b"/>
                  <a:pathLst>
                    <a:path w="1089" h="1040" extrusionOk="0">
                      <a:moveTo>
                        <a:pt x="1089" y="0"/>
                      </a:moveTo>
                      <a:lnTo>
                        <a:pt x="1" y="7"/>
                      </a:lnTo>
                      <a:lnTo>
                        <a:pt x="1" y="498"/>
                      </a:lnTo>
                      <a:cubicBezTo>
                        <a:pt x="1" y="793"/>
                        <a:pt x="247" y="1039"/>
                        <a:pt x="542" y="1039"/>
                      </a:cubicBezTo>
                      <a:cubicBezTo>
                        <a:pt x="843" y="1039"/>
                        <a:pt x="1089" y="793"/>
                        <a:pt x="1089" y="498"/>
                      </a:cubicBezTo>
                      <a:lnTo>
                        <a:pt x="1089"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9" name="Google Shape;6869;p74"/>
                <p:cNvSpPr/>
                <p:nvPr/>
              </p:nvSpPr>
              <p:spPr>
                <a:xfrm>
                  <a:off x="3327313" y="2817700"/>
                  <a:ext cx="27375" cy="26000"/>
                </a:xfrm>
                <a:custGeom>
                  <a:avLst/>
                  <a:gdLst/>
                  <a:ahLst/>
                  <a:cxnLst/>
                  <a:rect l="l" t="t" r="r" b="b"/>
                  <a:pathLst>
                    <a:path w="1095" h="1040" extrusionOk="0">
                      <a:moveTo>
                        <a:pt x="1094" y="0"/>
                      </a:moveTo>
                      <a:lnTo>
                        <a:pt x="0" y="7"/>
                      </a:lnTo>
                      <a:lnTo>
                        <a:pt x="0" y="498"/>
                      </a:lnTo>
                      <a:cubicBezTo>
                        <a:pt x="0" y="793"/>
                        <a:pt x="246" y="1039"/>
                        <a:pt x="547" y="1039"/>
                      </a:cubicBezTo>
                      <a:cubicBezTo>
                        <a:pt x="848" y="1039"/>
                        <a:pt x="1094" y="793"/>
                        <a:pt x="1094" y="498"/>
                      </a:cubicBezTo>
                      <a:lnTo>
                        <a:pt x="1094"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0" name="Google Shape;6870;p74"/>
                <p:cNvSpPr/>
                <p:nvPr/>
              </p:nvSpPr>
              <p:spPr>
                <a:xfrm>
                  <a:off x="3392463" y="2817700"/>
                  <a:ext cx="27825" cy="26450"/>
                </a:xfrm>
                <a:custGeom>
                  <a:avLst/>
                  <a:gdLst/>
                  <a:ahLst/>
                  <a:cxnLst/>
                  <a:rect l="l" t="t" r="r" b="b"/>
                  <a:pathLst>
                    <a:path w="1113" h="1058" extrusionOk="0">
                      <a:moveTo>
                        <a:pt x="1101" y="0"/>
                      </a:moveTo>
                      <a:lnTo>
                        <a:pt x="13" y="7"/>
                      </a:lnTo>
                      <a:lnTo>
                        <a:pt x="13" y="498"/>
                      </a:lnTo>
                      <a:cubicBezTo>
                        <a:pt x="0" y="806"/>
                        <a:pt x="246" y="1058"/>
                        <a:pt x="554" y="1058"/>
                      </a:cubicBezTo>
                      <a:cubicBezTo>
                        <a:pt x="861" y="1058"/>
                        <a:pt x="1113" y="806"/>
                        <a:pt x="1101" y="498"/>
                      </a:cubicBezTo>
                      <a:lnTo>
                        <a:pt x="1101"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1" name="Google Shape;6871;p74"/>
                <p:cNvSpPr/>
                <p:nvPr/>
              </p:nvSpPr>
              <p:spPr>
                <a:xfrm>
                  <a:off x="3458063" y="2817700"/>
                  <a:ext cx="27225" cy="26000"/>
                </a:xfrm>
                <a:custGeom>
                  <a:avLst/>
                  <a:gdLst/>
                  <a:ahLst/>
                  <a:cxnLst/>
                  <a:rect l="l" t="t" r="r" b="b"/>
                  <a:pathLst>
                    <a:path w="1089" h="1040" extrusionOk="0">
                      <a:moveTo>
                        <a:pt x="1089" y="0"/>
                      </a:moveTo>
                      <a:lnTo>
                        <a:pt x="1" y="7"/>
                      </a:lnTo>
                      <a:lnTo>
                        <a:pt x="1" y="498"/>
                      </a:lnTo>
                      <a:cubicBezTo>
                        <a:pt x="1" y="793"/>
                        <a:pt x="247" y="1039"/>
                        <a:pt x="542" y="1039"/>
                      </a:cubicBezTo>
                      <a:cubicBezTo>
                        <a:pt x="843" y="1039"/>
                        <a:pt x="1089" y="793"/>
                        <a:pt x="1089" y="498"/>
                      </a:cubicBezTo>
                      <a:lnTo>
                        <a:pt x="1089"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2" name="Google Shape;6872;p74"/>
                <p:cNvSpPr/>
                <p:nvPr/>
              </p:nvSpPr>
              <p:spPr>
                <a:xfrm>
                  <a:off x="3523388" y="2817700"/>
                  <a:ext cx="27375" cy="26000"/>
                </a:xfrm>
                <a:custGeom>
                  <a:avLst/>
                  <a:gdLst/>
                  <a:ahLst/>
                  <a:cxnLst/>
                  <a:rect l="l" t="t" r="r" b="b"/>
                  <a:pathLst>
                    <a:path w="1095" h="1040" extrusionOk="0">
                      <a:moveTo>
                        <a:pt x="1094" y="0"/>
                      </a:moveTo>
                      <a:lnTo>
                        <a:pt x="0" y="7"/>
                      </a:lnTo>
                      <a:lnTo>
                        <a:pt x="0" y="498"/>
                      </a:lnTo>
                      <a:cubicBezTo>
                        <a:pt x="0" y="793"/>
                        <a:pt x="246" y="1039"/>
                        <a:pt x="547" y="1039"/>
                      </a:cubicBezTo>
                      <a:cubicBezTo>
                        <a:pt x="849" y="1039"/>
                        <a:pt x="1088" y="793"/>
                        <a:pt x="1094" y="498"/>
                      </a:cubicBezTo>
                      <a:lnTo>
                        <a:pt x="1094"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3" name="Google Shape;6873;p74"/>
                <p:cNvSpPr/>
                <p:nvPr/>
              </p:nvSpPr>
              <p:spPr>
                <a:xfrm>
                  <a:off x="3588538" y="2817700"/>
                  <a:ext cx="27850" cy="26450"/>
                </a:xfrm>
                <a:custGeom>
                  <a:avLst/>
                  <a:gdLst/>
                  <a:ahLst/>
                  <a:cxnLst/>
                  <a:rect l="l" t="t" r="r" b="b"/>
                  <a:pathLst>
                    <a:path w="1114" h="1058" extrusionOk="0">
                      <a:moveTo>
                        <a:pt x="1101" y="0"/>
                      </a:moveTo>
                      <a:lnTo>
                        <a:pt x="13" y="7"/>
                      </a:lnTo>
                      <a:lnTo>
                        <a:pt x="13" y="498"/>
                      </a:lnTo>
                      <a:cubicBezTo>
                        <a:pt x="1" y="806"/>
                        <a:pt x="246" y="1058"/>
                        <a:pt x="554" y="1058"/>
                      </a:cubicBezTo>
                      <a:cubicBezTo>
                        <a:pt x="861" y="1058"/>
                        <a:pt x="1113" y="806"/>
                        <a:pt x="1101" y="498"/>
                      </a:cubicBezTo>
                      <a:lnTo>
                        <a:pt x="1101"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4" name="Google Shape;6874;p74"/>
                <p:cNvSpPr/>
                <p:nvPr/>
              </p:nvSpPr>
              <p:spPr>
                <a:xfrm>
                  <a:off x="3654163" y="2817700"/>
                  <a:ext cx="27225" cy="26000"/>
                </a:xfrm>
                <a:custGeom>
                  <a:avLst/>
                  <a:gdLst/>
                  <a:ahLst/>
                  <a:cxnLst/>
                  <a:rect l="l" t="t" r="r" b="b"/>
                  <a:pathLst>
                    <a:path w="1089" h="1040" extrusionOk="0">
                      <a:moveTo>
                        <a:pt x="1088" y="0"/>
                      </a:moveTo>
                      <a:lnTo>
                        <a:pt x="0" y="7"/>
                      </a:lnTo>
                      <a:lnTo>
                        <a:pt x="0" y="498"/>
                      </a:lnTo>
                      <a:cubicBezTo>
                        <a:pt x="0" y="793"/>
                        <a:pt x="246" y="1039"/>
                        <a:pt x="541" y="1039"/>
                      </a:cubicBezTo>
                      <a:cubicBezTo>
                        <a:pt x="842" y="1039"/>
                        <a:pt x="1088" y="793"/>
                        <a:pt x="1088" y="498"/>
                      </a:cubicBezTo>
                      <a:lnTo>
                        <a:pt x="1088"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5" name="Google Shape;6875;p74"/>
                <p:cNvSpPr/>
                <p:nvPr/>
              </p:nvSpPr>
              <p:spPr>
                <a:xfrm>
                  <a:off x="3719463" y="2817700"/>
                  <a:ext cx="27375" cy="26000"/>
                </a:xfrm>
                <a:custGeom>
                  <a:avLst/>
                  <a:gdLst/>
                  <a:ahLst/>
                  <a:cxnLst/>
                  <a:rect l="l" t="t" r="r" b="b"/>
                  <a:pathLst>
                    <a:path w="1095" h="1040" extrusionOk="0">
                      <a:moveTo>
                        <a:pt x="1095" y="0"/>
                      </a:moveTo>
                      <a:lnTo>
                        <a:pt x="1" y="7"/>
                      </a:lnTo>
                      <a:lnTo>
                        <a:pt x="1" y="498"/>
                      </a:lnTo>
                      <a:cubicBezTo>
                        <a:pt x="1" y="793"/>
                        <a:pt x="246" y="1039"/>
                        <a:pt x="548" y="1039"/>
                      </a:cubicBezTo>
                      <a:cubicBezTo>
                        <a:pt x="849" y="1039"/>
                        <a:pt x="1089" y="793"/>
                        <a:pt x="1095" y="498"/>
                      </a:cubicBezTo>
                      <a:lnTo>
                        <a:pt x="1095"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6" name="Google Shape;6876;p74"/>
                <p:cNvSpPr/>
                <p:nvPr/>
              </p:nvSpPr>
              <p:spPr>
                <a:xfrm>
                  <a:off x="3784938" y="2817700"/>
                  <a:ext cx="27225" cy="26000"/>
                </a:xfrm>
                <a:custGeom>
                  <a:avLst/>
                  <a:gdLst/>
                  <a:ahLst/>
                  <a:cxnLst/>
                  <a:rect l="l" t="t" r="r" b="b"/>
                  <a:pathLst>
                    <a:path w="1089" h="1040" extrusionOk="0">
                      <a:moveTo>
                        <a:pt x="1088" y="0"/>
                      </a:moveTo>
                      <a:lnTo>
                        <a:pt x="0" y="7"/>
                      </a:lnTo>
                      <a:lnTo>
                        <a:pt x="0" y="498"/>
                      </a:lnTo>
                      <a:cubicBezTo>
                        <a:pt x="0" y="793"/>
                        <a:pt x="240" y="1039"/>
                        <a:pt x="541" y="1039"/>
                      </a:cubicBezTo>
                      <a:cubicBezTo>
                        <a:pt x="842" y="1039"/>
                        <a:pt x="1088" y="793"/>
                        <a:pt x="1088" y="498"/>
                      </a:cubicBezTo>
                      <a:lnTo>
                        <a:pt x="1088"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7" name="Google Shape;6877;p74"/>
                <p:cNvSpPr/>
                <p:nvPr/>
              </p:nvSpPr>
              <p:spPr>
                <a:xfrm>
                  <a:off x="3850238" y="2817700"/>
                  <a:ext cx="27225" cy="26000"/>
                </a:xfrm>
                <a:custGeom>
                  <a:avLst/>
                  <a:gdLst/>
                  <a:ahLst/>
                  <a:cxnLst/>
                  <a:rect l="l" t="t" r="r" b="b"/>
                  <a:pathLst>
                    <a:path w="1089" h="1040" extrusionOk="0">
                      <a:moveTo>
                        <a:pt x="1088" y="0"/>
                      </a:moveTo>
                      <a:lnTo>
                        <a:pt x="0" y="7"/>
                      </a:lnTo>
                      <a:lnTo>
                        <a:pt x="0" y="498"/>
                      </a:lnTo>
                      <a:cubicBezTo>
                        <a:pt x="0" y="793"/>
                        <a:pt x="246" y="1039"/>
                        <a:pt x="548" y="1039"/>
                      </a:cubicBezTo>
                      <a:cubicBezTo>
                        <a:pt x="843" y="1039"/>
                        <a:pt x="1088" y="793"/>
                        <a:pt x="1088" y="498"/>
                      </a:cubicBezTo>
                      <a:lnTo>
                        <a:pt x="1088"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878" name="Google Shape;6878;p74"/>
            <p:cNvGrpSpPr/>
            <p:nvPr/>
          </p:nvGrpSpPr>
          <p:grpSpPr>
            <a:xfrm>
              <a:off x="3090338" y="2927425"/>
              <a:ext cx="389575" cy="1365675"/>
              <a:chOff x="3090338" y="2927425"/>
              <a:chExt cx="389575" cy="1365675"/>
            </a:xfrm>
          </p:grpSpPr>
          <p:grpSp>
            <p:nvGrpSpPr>
              <p:cNvPr id="6879" name="Google Shape;6879;p74"/>
              <p:cNvGrpSpPr/>
              <p:nvPr/>
            </p:nvGrpSpPr>
            <p:grpSpPr>
              <a:xfrm>
                <a:off x="3090338" y="2927425"/>
                <a:ext cx="389575" cy="202550"/>
                <a:chOff x="3090338" y="2927425"/>
                <a:chExt cx="389575" cy="202550"/>
              </a:xfrm>
            </p:grpSpPr>
            <p:sp>
              <p:nvSpPr>
                <p:cNvPr id="6880" name="Google Shape;6880;p74"/>
                <p:cNvSpPr/>
                <p:nvPr/>
              </p:nvSpPr>
              <p:spPr>
                <a:xfrm>
                  <a:off x="3090338" y="2927425"/>
                  <a:ext cx="389575" cy="202550"/>
                </a:xfrm>
                <a:custGeom>
                  <a:avLst/>
                  <a:gdLst/>
                  <a:ahLst/>
                  <a:cxnLst/>
                  <a:rect l="l" t="t" r="r" b="b"/>
                  <a:pathLst>
                    <a:path w="15583" h="8102" extrusionOk="0">
                      <a:moveTo>
                        <a:pt x="831" y="0"/>
                      </a:moveTo>
                      <a:cubicBezTo>
                        <a:pt x="376" y="0"/>
                        <a:pt x="1" y="369"/>
                        <a:pt x="1" y="830"/>
                      </a:cubicBezTo>
                      <a:lnTo>
                        <a:pt x="1" y="7272"/>
                      </a:lnTo>
                      <a:cubicBezTo>
                        <a:pt x="1" y="7733"/>
                        <a:pt x="376" y="8102"/>
                        <a:pt x="831" y="8102"/>
                      </a:cubicBezTo>
                      <a:lnTo>
                        <a:pt x="14753" y="8102"/>
                      </a:lnTo>
                      <a:cubicBezTo>
                        <a:pt x="15208" y="8102"/>
                        <a:pt x="15583" y="7733"/>
                        <a:pt x="15583" y="7272"/>
                      </a:cubicBezTo>
                      <a:lnTo>
                        <a:pt x="15583" y="830"/>
                      </a:lnTo>
                      <a:cubicBezTo>
                        <a:pt x="15583" y="369"/>
                        <a:pt x="15208" y="0"/>
                        <a:pt x="1475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1" name="Google Shape;6881;p74"/>
                <p:cNvSpPr/>
                <p:nvPr/>
              </p:nvSpPr>
              <p:spPr>
                <a:xfrm>
                  <a:off x="3102338" y="2950925"/>
                  <a:ext cx="359300" cy="155850"/>
                </a:xfrm>
                <a:custGeom>
                  <a:avLst/>
                  <a:gdLst/>
                  <a:ahLst/>
                  <a:cxnLst/>
                  <a:rect l="l" t="t" r="r" b="b"/>
                  <a:pathLst>
                    <a:path w="14372" h="6234" extrusionOk="0">
                      <a:moveTo>
                        <a:pt x="3369" y="1"/>
                      </a:moveTo>
                      <a:cubicBezTo>
                        <a:pt x="2539" y="1"/>
                        <a:pt x="1746" y="326"/>
                        <a:pt x="1168" y="910"/>
                      </a:cubicBezTo>
                      <a:cubicBezTo>
                        <a:pt x="271" y="1802"/>
                        <a:pt x="0" y="3142"/>
                        <a:pt x="480" y="4309"/>
                      </a:cubicBezTo>
                      <a:cubicBezTo>
                        <a:pt x="965" y="5477"/>
                        <a:pt x="2102" y="6233"/>
                        <a:pt x="3369" y="6233"/>
                      </a:cubicBezTo>
                      <a:lnTo>
                        <a:pt x="11261" y="6233"/>
                      </a:lnTo>
                      <a:cubicBezTo>
                        <a:pt x="12982" y="6227"/>
                        <a:pt x="14371" y="4838"/>
                        <a:pt x="14371" y="3117"/>
                      </a:cubicBezTo>
                      <a:cubicBezTo>
                        <a:pt x="14371" y="1396"/>
                        <a:pt x="12982" y="1"/>
                        <a:pt x="1126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2" name="Google Shape;6882;p74"/>
              <p:cNvGrpSpPr/>
              <p:nvPr/>
            </p:nvGrpSpPr>
            <p:grpSpPr>
              <a:xfrm>
                <a:off x="3090338" y="3218150"/>
                <a:ext cx="389575" cy="202575"/>
                <a:chOff x="3090338" y="3218150"/>
                <a:chExt cx="389575" cy="202575"/>
              </a:xfrm>
            </p:grpSpPr>
            <p:sp>
              <p:nvSpPr>
                <p:cNvPr id="6883" name="Google Shape;6883;p74"/>
                <p:cNvSpPr/>
                <p:nvPr/>
              </p:nvSpPr>
              <p:spPr>
                <a:xfrm>
                  <a:off x="3090338" y="3218150"/>
                  <a:ext cx="389575" cy="202575"/>
                </a:xfrm>
                <a:custGeom>
                  <a:avLst/>
                  <a:gdLst/>
                  <a:ahLst/>
                  <a:cxnLst/>
                  <a:rect l="l" t="t" r="r" b="b"/>
                  <a:pathLst>
                    <a:path w="15583" h="8103" extrusionOk="0">
                      <a:moveTo>
                        <a:pt x="831" y="1"/>
                      </a:moveTo>
                      <a:cubicBezTo>
                        <a:pt x="376" y="1"/>
                        <a:pt x="1" y="376"/>
                        <a:pt x="1" y="831"/>
                      </a:cubicBezTo>
                      <a:lnTo>
                        <a:pt x="1" y="7272"/>
                      </a:lnTo>
                      <a:cubicBezTo>
                        <a:pt x="1" y="7733"/>
                        <a:pt x="376" y="8102"/>
                        <a:pt x="831" y="8102"/>
                      </a:cubicBezTo>
                      <a:lnTo>
                        <a:pt x="14753" y="8102"/>
                      </a:lnTo>
                      <a:cubicBezTo>
                        <a:pt x="15208" y="8102"/>
                        <a:pt x="15583" y="7733"/>
                        <a:pt x="15583" y="7272"/>
                      </a:cubicBezTo>
                      <a:lnTo>
                        <a:pt x="15583" y="831"/>
                      </a:lnTo>
                      <a:cubicBezTo>
                        <a:pt x="15583" y="376"/>
                        <a:pt x="15208" y="1"/>
                        <a:pt x="14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4" name="Google Shape;6884;p74"/>
                <p:cNvSpPr/>
                <p:nvPr/>
              </p:nvSpPr>
              <p:spPr>
                <a:xfrm>
                  <a:off x="3102488" y="3241525"/>
                  <a:ext cx="359150" cy="155825"/>
                </a:xfrm>
                <a:custGeom>
                  <a:avLst/>
                  <a:gdLst/>
                  <a:ahLst/>
                  <a:cxnLst/>
                  <a:rect l="l" t="t" r="r" b="b"/>
                  <a:pathLst>
                    <a:path w="14366" h="6233" extrusionOk="0">
                      <a:moveTo>
                        <a:pt x="3363" y="0"/>
                      </a:moveTo>
                      <a:cubicBezTo>
                        <a:pt x="2533" y="6"/>
                        <a:pt x="1740" y="332"/>
                        <a:pt x="1162" y="922"/>
                      </a:cubicBezTo>
                      <a:cubicBezTo>
                        <a:pt x="265" y="1807"/>
                        <a:pt x="0" y="3147"/>
                        <a:pt x="480" y="4315"/>
                      </a:cubicBezTo>
                      <a:cubicBezTo>
                        <a:pt x="957" y="5472"/>
                        <a:pt x="2087" y="6233"/>
                        <a:pt x="3341" y="6233"/>
                      </a:cubicBezTo>
                      <a:cubicBezTo>
                        <a:pt x="3346" y="6233"/>
                        <a:pt x="3352" y="6233"/>
                        <a:pt x="3357" y="6233"/>
                      </a:cubicBezTo>
                      <a:lnTo>
                        <a:pt x="11255" y="6233"/>
                      </a:lnTo>
                      <a:cubicBezTo>
                        <a:pt x="12976" y="6233"/>
                        <a:pt x="14365" y="4838"/>
                        <a:pt x="14365" y="3116"/>
                      </a:cubicBezTo>
                      <a:cubicBezTo>
                        <a:pt x="14365" y="1395"/>
                        <a:pt x="12976" y="6"/>
                        <a:pt x="1125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5" name="Google Shape;6885;p74"/>
              <p:cNvGrpSpPr/>
              <p:nvPr/>
            </p:nvGrpSpPr>
            <p:grpSpPr>
              <a:xfrm>
                <a:off x="3090338" y="3509050"/>
                <a:ext cx="389575" cy="202550"/>
                <a:chOff x="3090338" y="3509050"/>
                <a:chExt cx="389575" cy="202550"/>
              </a:xfrm>
            </p:grpSpPr>
            <p:sp>
              <p:nvSpPr>
                <p:cNvPr id="6886" name="Google Shape;6886;p74"/>
                <p:cNvSpPr/>
                <p:nvPr/>
              </p:nvSpPr>
              <p:spPr>
                <a:xfrm>
                  <a:off x="3090338" y="3509050"/>
                  <a:ext cx="389575" cy="202550"/>
                </a:xfrm>
                <a:custGeom>
                  <a:avLst/>
                  <a:gdLst/>
                  <a:ahLst/>
                  <a:cxnLst/>
                  <a:rect l="l" t="t" r="r" b="b"/>
                  <a:pathLst>
                    <a:path w="15583" h="8102" extrusionOk="0">
                      <a:moveTo>
                        <a:pt x="831" y="1"/>
                      </a:moveTo>
                      <a:cubicBezTo>
                        <a:pt x="376" y="1"/>
                        <a:pt x="1" y="369"/>
                        <a:pt x="1" y="830"/>
                      </a:cubicBezTo>
                      <a:lnTo>
                        <a:pt x="1" y="7272"/>
                      </a:lnTo>
                      <a:cubicBezTo>
                        <a:pt x="1" y="7727"/>
                        <a:pt x="376" y="8102"/>
                        <a:pt x="831" y="8102"/>
                      </a:cubicBezTo>
                      <a:lnTo>
                        <a:pt x="14753" y="8102"/>
                      </a:lnTo>
                      <a:cubicBezTo>
                        <a:pt x="15208" y="8102"/>
                        <a:pt x="15583" y="7727"/>
                        <a:pt x="15583" y="7272"/>
                      </a:cubicBezTo>
                      <a:lnTo>
                        <a:pt x="15583" y="830"/>
                      </a:lnTo>
                      <a:cubicBezTo>
                        <a:pt x="15583" y="369"/>
                        <a:pt x="15208" y="1"/>
                        <a:pt x="14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7" name="Google Shape;6887;p74"/>
                <p:cNvSpPr/>
                <p:nvPr/>
              </p:nvSpPr>
              <p:spPr>
                <a:xfrm>
                  <a:off x="3102488" y="3532400"/>
                  <a:ext cx="359150" cy="155850"/>
                </a:xfrm>
                <a:custGeom>
                  <a:avLst/>
                  <a:gdLst/>
                  <a:ahLst/>
                  <a:cxnLst/>
                  <a:rect l="l" t="t" r="r" b="b"/>
                  <a:pathLst>
                    <a:path w="14366" h="6234" extrusionOk="0">
                      <a:moveTo>
                        <a:pt x="3363" y="1"/>
                      </a:moveTo>
                      <a:cubicBezTo>
                        <a:pt x="2533" y="1"/>
                        <a:pt x="1740" y="327"/>
                        <a:pt x="1162" y="917"/>
                      </a:cubicBezTo>
                      <a:cubicBezTo>
                        <a:pt x="265" y="1802"/>
                        <a:pt x="0" y="3142"/>
                        <a:pt x="480" y="4310"/>
                      </a:cubicBezTo>
                      <a:cubicBezTo>
                        <a:pt x="959" y="5471"/>
                        <a:pt x="2096" y="6234"/>
                        <a:pt x="3357" y="6234"/>
                      </a:cubicBezTo>
                      <a:lnTo>
                        <a:pt x="11255" y="6234"/>
                      </a:lnTo>
                      <a:cubicBezTo>
                        <a:pt x="12976" y="6227"/>
                        <a:pt x="14365" y="4838"/>
                        <a:pt x="14365" y="3117"/>
                      </a:cubicBezTo>
                      <a:cubicBezTo>
                        <a:pt x="14365" y="1396"/>
                        <a:pt x="12976" y="1"/>
                        <a:pt x="11255"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8" name="Google Shape;6888;p74"/>
              <p:cNvGrpSpPr/>
              <p:nvPr/>
            </p:nvGrpSpPr>
            <p:grpSpPr>
              <a:xfrm>
                <a:off x="3090338" y="3799800"/>
                <a:ext cx="389575" cy="202550"/>
                <a:chOff x="3090338" y="3799800"/>
                <a:chExt cx="389575" cy="202550"/>
              </a:xfrm>
            </p:grpSpPr>
            <p:sp>
              <p:nvSpPr>
                <p:cNvPr id="6889" name="Google Shape;6889;p74"/>
                <p:cNvSpPr/>
                <p:nvPr/>
              </p:nvSpPr>
              <p:spPr>
                <a:xfrm>
                  <a:off x="3090338" y="3799800"/>
                  <a:ext cx="389575" cy="202550"/>
                </a:xfrm>
                <a:custGeom>
                  <a:avLst/>
                  <a:gdLst/>
                  <a:ahLst/>
                  <a:cxnLst/>
                  <a:rect l="l" t="t" r="r" b="b"/>
                  <a:pathLst>
                    <a:path w="15583" h="8102" extrusionOk="0">
                      <a:moveTo>
                        <a:pt x="831" y="0"/>
                      </a:moveTo>
                      <a:cubicBezTo>
                        <a:pt x="376" y="0"/>
                        <a:pt x="1" y="369"/>
                        <a:pt x="1" y="830"/>
                      </a:cubicBezTo>
                      <a:lnTo>
                        <a:pt x="1" y="7272"/>
                      </a:lnTo>
                      <a:cubicBezTo>
                        <a:pt x="1" y="7733"/>
                        <a:pt x="376" y="8101"/>
                        <a:pt x="831" y="8101"/>
                      </a:cubicBezTo>
                      <a:lnTo>
                        <a:pt x="14753" y="8101"/>
                      </a:lnTo>
                      <a:cubicBezTo>
                        <a:pt x="15208" y="8101"/>
                        <a:pt x="15583" y="7733"/>
                        <a:pt x="15583" y="7272"/>
                      </a:cubicBezTo>
                      <a:lnTo>
                        <a:pt x="15583" y="830"/>
                      </a:lnTo>
                      <a:cubicBezTo>
                        <a:pt x="15583" y="369"/>
                        <a:pt x="15208" y="0"/>
                        <a:pt x="1475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0" name="Google Shape;6890;p74"/>
                <p:cNvSpPr/>
                <p:nvPr/>
              </p:nvSpPr>
              <p:spPr>
                <a:xfrm>
                  <a:off x="3102488" y="3823150"/>
                  <a:ext cx="359150" cy="155850"/>
                </a:xfrm>
                <a:custGeom>
                  <a:avLst/>
                  <a:gdLst/>
                  <a:ahLst/>
                  <a:cxnLst/>
                  <a:rect l="l" t="t" r="r" b="b"/>
                  <a:pathLst>
                    <a:path w="14366" h="6234" extrusionOk="0">
                      <a:moveTo>
                        <a:pt x="3363" y="0"/>
                      </a:moveTo>
                      <a:cubicBezTo>
                        <a:pt x="2533" y="0"/>
                        <a:pt x="1740" y="332"/>
                        <a:pt x="1162" y="916"/>
                      </a:cubicBezTo>
                      <a:cubicBezTo>
                        <a:pt x="265" y="1808"/>
                        <a:pt x="0" y="3148"/>
                        <a:pt x="480" y="4309"/>
                      </a:cubicBezTo>
                      <a:cubicBezTo>
                        <a:pt x="959" y="5477"/>
                        <a:pt x="2096" y="6233"/>
                        <a:pt x="3357" y="6233"/>
                      </a:cubicBezTo>
                      <a:lnTo>
                        <a:pt x="11255" y="6233"/>
                      </a:lnTo>
                      <a:cubicBezTo>
                        <a:pt x="12976" y="6233"/>
                        <a:pt x="14365" y="4838"/>
                        <a:pt x="14365" y="3117"/>
                      </a:cubicBezTo>
                      <a:cubicBezTo>
                        <a:pt x="14365" y="1396"/>
                        <a:pt x="12976" y="0"/>
                        <a:pt x="11255"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1" name="Google Shape;6891;p74"/>
              <p:cNvGrpSpPr/>
              <p:nvPr/>
            </p:nvGrpSpPr>
            <p:grpSpPr>
              <a:xfrm>
                <a:off x="3090338" y="4090525"/>
                <a:ext cx="389575" cy="202575"/>
                <a:chOff x="3090338" y="4090525"/>
                <a:chExt cx="389575" cy="202575"/>
              </a:xfrm>
            </p:grpSpPr>
            <p:sp>
              <p:nvSpPr>
                <p:cNvPr id="6892" name="Google Shape;6892;p74"/>
                <p:cNvSpPr/>
                <p:nvPr/>
              </p:nvSpPr>
              <p:spPr>
                <a:xfrm>
                  <a:off x="3090338" y="4090525"/>
                  <a:ext cx="389575" cy="202575"/>
                </a:xfrm>
                <a:custGeom>
                  <a:avLst/>
                  <a:gdLst/>
                  <a:ahLst/>
                  <a:cxnLst/>
                  <a:rect l="l" t="t" r="r" b="b"/>
                  <a:pathLst>
                    <a:path w="15583" h="8103" extrusionOk="0">
                      <a:moveTo>
                        <a:pt x="831" y="1"/>
                      </a:moveTo>
                      <a:cubicBezTo>
                        <a:pt x="376" y="1"/>
                        <a:pt x="1" y="370"/>
                        <a:pt x="1" y="831"/>
                      </a:cubicBezTo>
                      <a:lnTo>
                        <a:pt x="1" y="7272"/>
                      </a:lnTo>
                      <a:cubicBezTo>
                        <a:pt x="1" y="7733"/>
                        <a:pt x="376" y="8102"/>
                        <a:pt x="831" y="8102"/>
                      </a:cubicBezTo>
                      <a:lnTo>
                        <a:pt x="14753" y="8102"/>
                      </a:lnTo>
                      <a:cubicBezTo>
                        <a:pt x="15208" y="8102"/>
                        <a:pt x="15583" y="7733"/>
                        <a:pt x="15583" y="7272"/>
                      </a:cubicBezTo>
                      <a:lnTo>
                        <a:pt x="15583" y="831"/>
                      </a:lnTo>
                      <a:cubicBezTo>
                        <a:pt x="15583" y="370"/>
                        <a:pt x="15208" y="1"/>
                        <a:pt x="14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3" name="Google Shape;6893;p74"/>
                <p:cNvSpPr/>
                <p:nvPr/>
              </p:nvSpPr>
              <p:spPr>
                <a:xfrm>
                  <a:off x="3102488" y="4113875"/>
                  <a:ext cx="359150" cy="155850"/>
                </a:xfrm>
                <a:custGeom>
                  <a:avLst/>
                  <a:gdLst/>
                  <a:ahLst/>
                  <a:cxnLst/>
                  <a:rect l="l" t="t" r="r" b="b"/>
                  <a:pathLst>
                    <a:path w="14366" h="6234" extrusionOk="0">
                      <a:moveTo>
                        <a:pt x="3363" y="1"/>
                      </a:moveTo>
                      <a:cubicBezTo>
                        <a:pt x="2533" y="1"/>
                        <a:pt x="1740" y="333"/>
                        <a:pt x="1162" y="917"/>
                      </a:cubicBezTo>
                      <a:cubicBezTo>
                        <a:pt x="265" y="1808"/>
                        <a:pt x="0" y="3148"/>
                        <a:pt x="480" y="4316"/>
                      </a:cubicBezTo>
                      <a:cubicBezTo>
                        <a:pt x="959" y="5478"/>
                        <a:pt x="2096" y="6234"/>
                        <a:pt x="3357" y="6234"/>
                      </a:cubicBezTo>
                      <a:lnTo>
                        <a:pt x="11255" y="6234"/>
                      </a:lnTo>
                      <a:cubicBezTo>
                        <a:pt x="12976" y="6234"/>
                        <a:pt x="14365" y="4838"/>
                        <a:pt x="14365" y="3117"/>
                      </a:cubicBezTo>
                      <a:cubicBezTo>
                        <a:pt x="14365" y="1396"/>
                        <a:pt x="12976" y="1"/>
                        <a:pt x="11255"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894" name="Google Shape;6894;p74"/>
            <p:cNvGrpSpPr/>
            <p:nvPr/>
          </p:nvGrpSpPr>
          <p:grpSpPr>
            <a:xfrm>
              <a:off x="3602363" y="2927425"/>
              <a:ext cx="389575" cy="1365675"/>
              <a:chOff x="3602363" y="2927425"/>
              <a:chExt cx="389575" cy="1365675"/>
            </a:xfrm>
          </p:grpSpPr>
          <p:grpSp>
            <p:nvGrpSpPr>
              <p:cNvPr id="6895" name="Google Shape;6895;p74"/>
              <p:cNvGrpSpPr/>
              <p:nvPr/>
            </p:nvGrpSpPr>
            <p:grpSpPr>
              <a:xfrm>
                <a:off x="3602363" y="2927425"/>
                <a:ext cx="389575" cy="202550"/>
                <a:chOff x="3602363" y="2927425"/>
                <a:chExt cx="389575" cy="202550"/>
              </a:xfrm>
            </p:grpSpPr>
            <p:sp>
              <p:nvSpPr>
                <p:cNvPr id="6896" name="Google Shape;6896;p74"/>
                <p:cNvSpPr/>
                <p:nvPr/>
              </p:nvSpPr>
              <p:spPr>
                <a:xfrm>
                  <a:off x="3602363" y="2927425"/>
                  <a:ext cx="389575" cy="202550"/>
                </a:xfrm>
                <a:custGeom>
                  <a:avLst/>
                  <a:gdLst/>
                  <a:ahLst/>
                  <a:cxnLst/>
                  <a:rect l="l" t="t" r="r" b="b"/>
                  <a:pathLst>
                    <a:path w="15583" h="8102" extrusionOk="0">
                      <a:moveTo>
                        <a:pt x="831" y="0"/>
                      </a:moveTo>
                      <a:cubicBezTo>
                        <a:pt x="370" y="0"/>
                        <a:pt x="1" y="369"/>
                        <a:pt x="1" y="830"/>
                      </a:cubicBezTo>
                      <a:lnTo>
                        <a:pt x="1" y="7272"/>
                      </a:lnTo>
                      <a:cubicBezTo>
                        <a:pt x="1" y="7733"/>
                        <a:pt x="370" y="8102"/>
                        <a:pt x="831" y="8102"/>
                      </a:cubicBezTo>
                      <a:lnTo>
                        <a:pt x="14753" y="8102"/>
                      </a:lnTo>
                      <a:cubicBezTo>
                        <a:pt x="15208" y="8102"/>
                        <a:pt x="15583" y="7733"/>
                        <a:pt x="15583" y="7272"/>
                      </a:cubicBezTo>
                      <a:lnTo>
                        <a:pt x="15583" y="830"/>
                      </a:lnTo>
                      <a:cubicBezTo>
                        <a:pt x="15583" y="369"/>
                        <a:pt x="15208" y="0"/>
                        <a:pt x="1475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7" name="Google Shape;6897;p74"/>
                <p:cNvSpPr/>
                <p:nvPr/>
              </p:nvSpPr>
              <p:spPr>
                <a:xfrm>
                  <a:off x="3614363" y="2950925"/>
                  <a:ext cx="359300" cy="155850"/>
                </a:xfrm>
                <a:custGeom>
                  <a:avLst/>
                  <a:gdLst/>
                  <a:ahLst/>
                  <a:cxnLst/>
                  <a:rect l="l" t="t" r="r" b="b"/>
                  <a:pathLst>
                    <a:path w="14372" h="6234" extrusionOk="0">
                      <a:moveTo>
                        <a:pt x="3363" y="1"/>
                      </a:moveTo>
                      <a:cubicBezTo>
                        <a:pt x="2539" y="1"/>
                        <a:pt x="1746" y="326"/>
                        <a:pt x="1168" y="910"/>
                      </a:cubicBezTo>
                      <a:cubicBezTo>
                        <a:pt x="271" y="1802"/>
                        <a:pt x="0" y="3142"/>
                        <a:pt x="480" y="4309"/>
                      </a:cubicBezTo>
                      <a:cubicBezTo>
                        <a:pt x="965" y="5471"/>
                        <a:pt x="2102" y="6233"/>
                        <a:pt x="3363" y="6233"/>
                      </a:cubicBezTo>
                      <a:lnTo>
                        <a:pt x="11261" y="6233"/>
                      </a:lnTo>
                      <a:cubicBezTo>
                        <a:pt x="12976" y="6227"/>
                        <a:pt x="14371" y="4838"/>
                        <a:pt x="14371" y="3117"/>
                      </a:cubicBezTo>
                      <a:cubicBezTo>
                        <a:pt x="14371" y="1396"/>
                        <a:pt x="12976" y="1"/>
                        <a:pt x="1126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8" name="Google Shape;6898;p74"/>
              <p:cNvGrpSpPr/>
              <p:nvPr/>
            </p:nvGrpSpPr>
            <p:grpSpPr>
              <a:xfrm>
                <a:off x="3602363" y="3218150"/>
                <a:ext cx="389575" cy="202575"/>
                <a:chOff x="3602363" y="3218150"/>
                <a:chExt cx="389575" cy="202575"/>
              </a:xfrm>
            </p:grpSpPr>
            <p:sp>
              <p:nvSpPr>
                <p:cNvPr id="6899" name="Google Shape;6899;p74"/>
                <p:cNvSpPr/>
                <p:nvPr/>
              </p:nvSpPr>
              <p:spPr>
                <a:xfrm>
                  <a:off x="3602363" y="3218150"/>
                  <a:ext cx="389575" cy="202575"/>
                </a:xfrm>
                <a:custGeom>
                  <a:avLst/>
                  <a:gdLst/>
                  <a:ahLst/>
                  <a:cxnLst/>
                  <a:rect l="l" t="t" r="r" b="b"/>
                  <a:pathLst>
                    <a:path w="15583" h="8103" extrusionOk="0">
                      <a:moveTo>
                        <a:pt x="831" y="1"/>
                      </a:moveTo>
                      <a:cubicBezTo>
                        <a:pt x="370" y="1"/>
                        <a:pt x="1" y="376"/>
                        <a:pt x="1" y="831"/>
                      </a:cubicBezTo>
                      <a:lnTo>
                        <a:pt x="1" y="7272"/>
                      </a:lnTo>
                      <a:cubicBezTo>
                        <a:pt x="1" y="7733"/>
                        <a:pt x="370" y="8102"/>
                        <a:pt x="831" y="8102"/>
                      </a:cubicBezTo>
                      <a:lnTo>
                        <a:pt x="14753" y="8102"/>
                      </a:lnTo>
                      <a:cubicBezTo>
                        <a:pt x="15208" y="8102"/>
                        <a:pt x="15583" y="7733"/>
                        <a:pt x="15583" y="7272"/>
                      </a:cubicBezTo>
                      <a:lnTo>
                        <a:pt x="15583" y="831"/>
                      </a:lnTo>
                      <a:cubicBezTo>
                        <a:pt x="15583" y="376"/>
                        <a:pt x="15208" y="1"/>
                        <a:pt x="14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0" name="Google Shape;6900;p74"/>
                <p:cNvSpPr/>
                <p:nvPr/>
              </p:nvSpPr>
              <p:spPr>
                <a:xfrm>
                  <a:off x="3614513" y="3241525"/>
                  <a:ext cx="359150" cy="155825"/>
                </a:xfrm>
                <a:custGeom>
                  <a:avLst/>
                  <a:gdLst/>
                  <a:ahLst/>
                  <a:cxnLst/>
                  <a:rect l="l" t="t" r="r" b="b"/>
                  <a:pathLst>
                    <a:path w="14366" h="6233" extrusionOk="0">
                      <a:moveTo>
                        <a:pt x="3357" y="0"/>
                      </a:moveTo>
                      <a:cubicBezTo>
                        <a:pt x="2533" y="6"/>
                        <a:pt x="1740" y="332"/>
                        <a:pt x="1162" y="922"/>
                      </a:cubicBezTo>
                      <a:cubicBezTo>
                        <a:pt x="265" y="1807"/>
                        <a:pt x="0" y="3147"/>
                        <a:pt x="480" y="4315"/>
                      </a:cubicBezTo>
                      <a:cubicBezTo>
                        <a:pt x="957" y="5472"/>
                        <a:pt x="2087" y="6233"/>
                        <a:pt x="3341" y="6233"/>
                      </a:cubicBezTo>
                      <a:cubicBezTo>
                        <a:pt x="3346" y="6233"/>
                        <a:pt x="3351" y="6233"/>
                        <a:pt x="3357" y="6233"/>
                      </a:cubicBezTo>
                      <a:lnTo>
                        <a:pt x="11255" y="6233"/>
                      </a:lnTo>
                      <a:cubicBezTo>
                        <a:pt x="12970" y="6233"/>
                        <a:pt x="14365" y="4838"/>
                        <a:pt x="14365" y="3116"/>
                      </a:cubicBezTo>
                      <a:cubicBezTo>
                        <a:pt x="14365" y="1395"/>
                        <a:pt x="12970" y="6"/>
                        <a:pt x="1125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1" name="Google Shape;6901;p74"/>
              <p:cNvGrpSpPr/>
              <p:nvPr/>
            </p:nvGrpSpPr>
            <p:grpSpPr>
              <a:xfrm>
                <a:off x="3602363" y="3509050"/>
                <a:ext cx="389575" cy="202550"/>
                <a:chOff x="3602363" y="3509050"/>
                <a:chExt cx="389575" cy="202550"/>
              </a:xfrm>
            </p:grpSpPr>
            <p:sp>
              <p:nvSpPr>
                <p:cNvPr id="6902" name="Google Shape;6902;p74"/>
                <p:cNvSpPr/>
                <p:nvPr/>
              </p:nvSpPr>
              <p:spPr>
                <a:xfrm>
                  <a:off x="3602363" y="3509050"/>
                  <a:ext cx="389575" cy="202550"/>
                </a:xfrm>
                <a:custGeom>
                  <a:avLst/>
                  <a:gdLst/>
                  <a:ahLst/>
                  <a:cxnLst/>
                  <a:rect l="l" t="t" r="r" b="b"/>
                  <a:pathLst>
                    <a:path w="15583" h="8102" extrusionOk="0">
                      <a:moveTo>
                        <a:pt x="831" y="1"/>
                      </a:moveTo>
                      <a:cubicBezTo>
                        <a:pt x="370" y="1"/>
                        <a:pt x="1" y="369"/>
                        <a:pt x="1" y="830"/>
                      </a:cubicBezTo>
                      <a:lnTo>
                        <a:pt x="1" y="7272"/>
                      </a:lnTo>
                      <a:cubicBezTo>
                        <a:pt x="1" y="7727"/>
                        <a:pt x="370" y="8102"/>
                        <a:pt x="831" y="8102"/>
                      </a:cubicBezTo>
                      <a:lnTo>
                        <a:pt x="14753" y="8102"/>
                      </a:lnTo>
                      <a:cubicBezTo>
                        <a:pt x="15208" y="8102"/>
                        <a:pt x="15583" y="7727"/>
                        <a:pt x="15583" y="7272"/>
                      </a:cubicBezTo>
                      <a:lnTo>
                        <a:pt x="15583" y="830"/>
                      </a:lnTo>
                      <a:cubicBezTo>
                        <a:pt x="15583" y="369"/>
                        <a:pt x="15208" y="1"/>
                        <a:pt x="14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3" name="Google Shape;6903;p74"/>
                <p:cNvSpPr/>
                <p:nvPr/>
              </p:nvSpPr>
              <p:spPr>
                <a:xfrm>
                  <a:off x="3614513" y="3532400"/>
                  <a:ext cx="359150" cy="155850"/>
                </a:xfrm>
                <a:custGeom>
                  <a:avLst/>
                  <a:gdLst/>
                  <a:ahLst/>
                  <a:cxnLst/>
                  <a:rect l="l" t="t" r="r" b="b"/>
                  <a:pathLst>
                    <a:path w="14366" h="6234" extrusionOk="0">
                      <a:moveTo>
                        <a:pt x="3357" y="1"/>
                      </a:moveTo>
                      <a:cubicBezTo>
                        <a:pt x="2533" y="1"/>
                        <a:pt x="1740" y="327"/>
                        <a:pt x="1162" y="917"/>
                      </a:cubicBezTo>
                      <a:cubicBezTo>
                        <a:pt x="265" y="1802"/>
                        <a:pt x="0" y="3142"/>
                        <a:pt x="480" y="4310"/>
                      </a:cubicBezTo>
                      <a:cubicBezTo>
                        <a:pt x="959" y="5471"/>
                        <a:pt x="2096" y="6234"/>
                        <a:pt x="3357" y="6234"/>
                      </a:cubicBezTo>
                      <a:lnTo>
                        <a:pt x="11255" y="6234"/>
                      </a:lnTo>
                      <a:cubicBezTo>
                        <a:pt x="12970" y="6227"/>
                        <a:pt x="14365" y="4838"/>
                        <a:pt x="14365" y="3117"/>
                      </a:cubicBezTo>
                      <a:cubicBezTo>
                        <a:pt x="14365" y="1396"/>
                        <a:pt x="12970" y="1"/>
                        <a:pt x="11255"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4" name="Google Shape;6904;p74"/>
              <p:cNvGrpSpPr/>
              <p:nvPr/>
            </p:nvGrpSpPr>
            <p:grpSpPr>
              <a:xfrm>
                <a:off x="3602363" y="3799800"/>
                <a:ext cx="389575" cy="202550"/>
                <a:chOff x="3602363" y="3799800"/>
                <a:chExt cx="389575" cy="202550"/>
              </a:xfrm>
            </p:grpSpPr>
            <p:sp>
              <p:nvSpPr>
                <p:cNvPr id="6905" name="Google Shape;6905;p74"/>
                <p:cNvSpPr/>
                <p:nvPr/>
              </p:nvSpPr>
              <p:spPr>
                <a:xfrm>
                  <a:off x="3602363" y="3799800"/>
                  <a:ext cx="389575" cy="202550"/>
                </a:xfrm>
                <a:custGeom>
                  <a:avLst/>
                  <a:gdLst/>
                  <a:ahLst/>
                  <a:cxnLst/>
                  <a:rect l="l" t="t" r="r" b="b"/>
                  <a:pathLst>
                    <a:path w="15583" h="8102" extrusionOk="0">
                      <a:moveTo>
                        <a:pt x="831" y="0"/>
                      </a:moveTo>
                      <a:cubicBezTo>
                        <a:pt x="370" y="0"/>
                        <a:pt x="1" y="369"/>
                        <a:pt x="1" y="830"/>
                      </a:cubicBezTo>
                      <a:lnTo>
                        <a:pt x="1" y="7272"/>
                      </a:lnTo>
                      <a:cubicBezTo>
                        <a:pt x="1" y="7733"/>
                        <a:pt x="370" y="8101"/>
                        <a:pt x="831" y="8101"/>
                      </a:cubicBezTo>
                      <a:lnTo>
                        <a:pt x="14753" y="8101"/>
                      </a:lnTo>
                      <a:cubicBezTo>
                        <a:pt x="15208" y="8101"/>
                        <a:pt x="15583" y="7733"/>
                        <a:pt x="15583" y="7272"/>
                      </a:cubicBezTo>
                      <a:lnTo>
                        <a:pt x="15583" y="830"/>
                      </a:lnTo>
                      <a:cubicBezTo>
                        <a:pt x="15583" y="369"/>
                        <a:pt x="15208" y="0"/>
                        <a:pt x="1475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6" name="Google Shape;6906;p74"/>
                <p:cNvSpPr/>
                <p:nvPr/>
              </p:nvSpPr>
              <p:spPr>
                <a:xfrm>
                  <a:off x="3614513" y="3823150"/>
                  <a:ext cx="359150" cy="155850"/>
                </a:xfrm>
                <a:custGeom>
                  <a:avLst/>
                  <a:gdLst/>
                  <a:ahLst/>
                  <a:cxnLst/>
                  <a:rect l="l" t="t" r="r" b="b"/>
                  <a:pathLst>
                    <a:path w="14366" h="6234" extrusionOk="0">
                      <a:moveTo>
                        <a:pt x="3357" y="0"/>
                      </a:moveTo>
                      <a:cubicBezTo>
                        <a:pt x="2533" y="0"/>
                        <a:pt x="1740" y="332"/>
                        <a:pt x="1162" y="916"/>
                      </a:cubicBezTo>
                      <a:cubicBezTo>
                        <a:pt x="265" y="1808"/>
                        <a:pt x="0" y="3148"/>
                        <a:pt x="480" y="4309"/>
                      </a:cubicBezTo>
                      <a:cubicBezTo>
                        <a:pt x="959" y="5477"/>
                        <a:pt x="2096" y="6233"/>
                        <a:pt x="3357" y="6233"/>
                      </a:cubicBezTo>
                      <a:lnTo>
                        <a:pt x="11255" y="6233"/>
                      </a:lnTo>
                      <a:cubicBezTo>
                        <a:pt x="12970" y="6233"/>
                        <a:pt x="14365" y="4838"/>
                        <a:pt x="14365" y="3117"/>
                      </a:cubicBezTo>
                      <a:cubicBezTo>
                        <a:pt x="14365" y="1396"/>
                        <a:pt x="12970" y="0"/>
                        <a:pt x="11255"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7" name="Google Shape;6907;p74"/>
              <p:cNvGrpSpPr/>
              <p:nvPr/>
            </p:nvGrpSpPr>
            <p:grpSpPr>
              <a:xfrm>
                <a:off x="3602363" y="4090525"/>
                <a:ext cx="389575" cy="202575"/>
                <a:chOff x="3602363" y="4090525"/>
                <a:chExt cx="389575" cy="202575"/>
              </a:xfrm>
            </p:grpSpPr>
            <p:sp>
              <p:nvSpPr>
                <p:cNvPr id="6908" name="Google Shape;6908;p74"/>
                <p:cNvSpPr/>
                <p:nvPr/>
              </p:nvSpPr>
              <p:spPr>
                <a:xfrm>
                  <a:off x="3602363" y="4090525"/>
                  <a:ext cx="389575" cy="202575"/>
                </a:xfrm>
                <a:custGeom>
                  <a:avLst/>
                  <a:gdLst/>
                  <a:ahLst/>
                  <a:cxnLst/>
                  <a:rect l="l" t="t" r="r" b="b"/>
                  <a:pathLst>
                    <a:path w="15583" h="8103" extrusionOk="0">
                      <a:moveTo>
                        <a:pt x="831" y="1"/>
                      </a:moveTo>
                      <a:cubicBezTo>
                        <a:pt x="370" y="1"/>
                        <a:pt x="1" y="370"/>
                        <a:pt x="1" y="831"/>
                      </a:cubicBezTo>
                      <a:lnTo>
                        <a:pt x="1" y="7272"/>
                      </a:lnTo>
                      <a:cubicBezTo>
                        <a:pt x="1" y="7733"/>
                        <a:pt x="370" y="8102"/>
                        <a:pt x="831" y="8102"/>
                      </a:cubicBezTo>
                      <a:lnTo>
                        <a:pt x="14753" y="8102"/>
                      </a:lnTo>
                      <a:cubicBezTo>
                        <a:pt x="15208" y="8102"/>
                        <a:pt x="15583" y="7733"/>
                        <a:pt x="15583" y="7272"/>
                      </a:cubicBezTo>
                      <a:lnTo>
                        <a:pt x="15583" y="831"/>
                      </a:lnTo>
                      <a:cubicBezTo>
                        <a:pt x="15583" y="370"/>
                        <a:pt x="15208" y="1"/>
                        <a:pt x="14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9" name="Google Shape;6909;p74"/>
                <p:cNvSpPr/>
                <p:nvPr/>
              </p:nvSpPr>
              <p:spPr>
                <a:xfrm>
                  <a:off x="3614513" y="4113875"/>
                  <a:ext cx="359150" cy="155850"/>
                </a:xfrm>
                <a:custGeom>
                  <a:avLst/>
                  <a:gdLst/>
                  <a:ahLst/>
                  <a:cxnLst/>
                  <a:rect l="l" t="t" r="r" b="b"/>
                  <a:pathLst>
                    <a:path w="14366" h="6234" extrusionOk="0">
                      <a:moveTo>
                        <a:pt x="3357" y="1"/>
                      </a:moveTo>
                      <a:cubicBezTo>
                        <a:pt x="2533" y="1"/>
                        <a:pt x="1740" y="333"/>
                        <a:pt x="1162" y="917"/>
                      </a:cubicBezTo>
                      <a:cubicBezTo>
                        <a:pt x="265" y="1808"/>
                        <a:pt x="0" y="3148"/>
                        <a:pt x="480" y="4316"/>
                      </a:cubicBezTo>
                      <a:cubicBezTo>
                        <a:pt x="959" y="5478"/>
                        <a:pt x="2096" y="6234"/>
                        <a:pt x="3357" y="6234"/>
                      </a:cubicBezTo>
                      <a:lnTo>
                        <a:pt x="11255" y="6234"/>
                      </a:lnTo>
                      <a:cubicBezTo>
                        <a:pt x="12970" y="6234"/>
                        <a:pt x="14365" y="4838"/>
                        <a:pt x="14365" y="3117"/>
                      </a:cubicBezTo>
                      <a:cubicBezTo>
                        <a:pt x="14365" y="1396"/>
                        <a:pt x="12970" y="1"/>
                        <a:pt x="11255"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6910" name="Google Shape;6910;p74"/>
          <p:cNvGrpSpPr/>
          <p:nvPr/>
        </p:nvGrpSpPr>
        <p:grpSpPr>
          <a:xfrm>
            <a:off x="4358525" y="1562650"/>
            <a:ext cx="381425" cy="1329000"/>
            <a:chOff x="4358525" y="1562650"/>
            <a:chExt cx="381425" cy="1329000"/>
          </a:xfrm>
        </p:grpSpPr>
        <p:grpSp>
          <p:nvGrpSpPr>
            <p:cNvPr id="6911" name="Google Shape;6911;p74"/>
            <p:cNvGrpSpPr/>
            <p:nvPr/>
          </p:nvGrpSpPr>
          <p:grpSpPr>
            <a:xfrm>
              <a:off x="4358525" y="1562650"/>
              <a:ext cx="381425" cy="1329000"/>
              <a:chOff x="4358525" y="1562650"/>
              <a:chExt cx="381425" cy="1329000"/>
            </a:xfrm>
          </p:grpSpPr>
          <p:sp>
            <p:nvSpPr>
              <p:cNvPr id="6912" name="Google Shape;6912;p74"/>
              <p:cNvSpPr/>
              <p:nvPr/>
            </p:nvSpPr>
            <p:spPr>
              <a:xfrm>
                <a:off x="4458550" y="1632600"/>
                <a:ext cx="175225" cy="167075"/>
              </a:xfrm>
              <a:custGeom>
                <a:avLst/>
                <a:gdLst/>
                <a:ahLst/>
                <a:cxnLst/>
                <a:rect l="l" t="t" r="r" b="b"/>
                <a:pathLst>
                  <a:path w="7009" h="6683" extrusionOk="0">
                    <a:moveTo>
                      <a:pt x="3505" y="1"/>
                    </a:moveTo>
                    <a:lnTo>
                      <a:pt x="1" y="2072"/>
                    </a:lnTo>
                    <a:cubicBezTo>
                      <a:pt x="1" y="2072"/>
                      <a:pt x="782" y="5017"/>
                      <a:pt x="247" y="6682"/>
                    </a:cubicBezTo>
                    <a:lnTo>
                      <a:pt x="7008" y="6682"/>
                    </a:lnTo>
                    <a:cubicBezTo>
                      <a:pt x="7008" y="6682"/>
                      <a:pt x="6732" y="4974"/>
                      <a:pt x="7008" y="2146"/>
                    </a:cubicBezTo>
                    <a:lnTo>
                      <a:pt x="3505"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13" name="Google Shape;6913;p74"/>
              <p:cNvGrpSpPr/>
              <p:nvPr/>
            </p:nvGrpSpPr>
            <p:grpSpPr>
              <a:xfrm>
                <a:off x="4358525" y="1619100"/>
                <a:ext cx="381425" cy="1272550"/>
                <a:chOff x="4358525" y="1619100"/>
                <a:chExt cx="381425" cy="1272550"/>
              </a:xfrm>
            </p:grpSpPr>
            <p:sp>
              <p:nvSpPr>
                <p:cNvPr id="6914" name="Google Shape;6914;p74"/>
                <p:cNvSpPr/>
                <p:nvPr/>
              </p:nvSpPr>
              <p:spPr>
                <a:xfrm>
                  <a:off x="4358525" y="1732025"/>
                  <a:ext cx="381425" cy="1159625"/>
                </a:xfrm>
                <a:custGeom>
                  <a:avLst/>
                  <a:gdLst/>
                  <a:ahLst/>
                  <a:cxnLst/>
                  <a:rect l="l" t="t" r="r" b="b"/>
                  <a:pathLst>
                    <a:path w="15257" h="46385" extrusionOk="0">
                      <a:moveTo>
                        <a:pt x="6073" y="1"/>
                      </a:moveTo>
                      <a:cubicBezTo>
                        <a:pt x="6073" y="1"/>
                        <a:pt x="6147" y="1482"/>
                        <a:pt x="6073" y="1722"/>
                      </a:cubicBezTo>
                      <a:cubicBezTo>
                        <a:pt x="6006" y="1968"/>
                        <a:pt x="5834" y="2312"/>
                        <a:pt x="5176" y="2521"/>
                      </a:cubicBezTo>
                      <a:cubicBezTo>
                        <a:pt x="4524" y="2724"/>
                        <a:pt x="3830" y="2656"/>
                        <a:pt x="3037" y="3142"/>
                      </a:cubicBezTo>
                      <a:cubicBezTo>
                        <a:pt x="2244" y="3621"/>
                        <a:pt x="2041" y="5558"/>
                        <a:pt x="2041" y="6799"/>
                      </a:cubicBezTo>
                      <a:cubicBezTo>
                        <a:pt x="2041" y="8041"/>
                        <a:pt x="1937" y="10801"/>
                        <a:pt x="1697" y="11870"/>
                      </a:cubicBezTo>
                      <a:cubicBezTo>
                        <a:pt x="1451" y="12940"/>
                        <a:pt x="800" y="15841"/>
                        <a:pt x="763" y="16702"/>
                      </a:cubicBezTo>
                      <a:cubicBezTo>
                        <a:pt x="726" y="17562"/>
                        <a:pt x="418" y="18773"/>
                        <a:pt x="351" y="19289"/>
                      </a:cubicBezTo>
                      <a:cubicBezTo>
                        <a:pt x="277" y="19812"/>
                        <a:pt x="0" y="21779"/>
                        <a:pt x="209" y="22191"/>
                      </a:cubicBezTo>
                      <a:cubicBezTo>
                        <a:pt x="673" y="23114"/>
                        <a:pt x="1007" y="23375"/>
                        <a:pt x="1170" y="23375"/>
                      </a:cubicBezTo>
                      <a:cubicBezTo>
                        <a:pt x="1253" y="23375"/>
                        <a:pt x="1291" y="23306"/>
                        <a:pt x="1279" y="23223"/>
                      </a:cubicBezTo>
                      <a:cubicBezTo>
                        <a:pt x="1248" y="22983"/>
                        <a:pt x="972" y="22504"/>
                        <a:pt x="898" y="22018"/>
                      </a:cubicBezTo>
                      <a:cubicBezTo>
                        <a:pt x="843" y="21628"/>
                        <a:pt x="924" y="21082"/>
                        <a:pt x="1012" y="21082"/>
                      </a:cubicBezTo>
                      <a:cubicBezTo>
                        <a:pt x="1034" y="21082"/>
                        <a:pt x="1056" y="21114"/>
                        <a:pt x="1076" y="21189"/>
                      </a:cubicBezTo>
                      <a:cubicBezTo>
                        <a:pt x="1163" y="21526"/>
                        <a:pt x="1284" y="22372"/>
                        <a:pt x="1455" y="22372"/>
                      </a:cubicBezTo>
                      <a:cubicBezTo>
                        <a:pt x="1477" y="22372"/>
                        <a:pt x="1501" y="22358"/>
                        <a:pt x="1525" y="22326"/>
                      </a:cubicBezTo>
                      <a:cubicBezTo>
                        <a:pt x="1728" y="22049"/>
                        <a:pt x="1795" y="20943"/>
                        <a:pt x="1795" y="20396"/>
                      </a:cubicBezTo>
                      <a:cubicBezTo>
                        <a:pt x="1795" y="19849"/>
                        <a:pt x="1525" y="19289"/>
                        <a:pt x="1556" y="18736"/>
                      </a:cubicBezTo>
                      <a:cubicBezTo>
                        <a:pt x="1592" y="18189"/>
                        <a:pt x="2871" y="14907"/>
                        <a:pt x="3111" y="13530"/>
                      </a:cubicBezTo>
                      <a:cubicBezTo>
                        <a:pt x="3350" y="12147"/>
                        <a:pt x="3695" y="8385"/>
                        <a:pt x="3695" y="8385"/>
                      </a:cubicBezTo>
                      <a:cubicBezTo>
                        <a:pt x="3836" y="9246"/>
                        <a:pt x="4389" y="10352"/>
                        <a:pt x="4420" y="11975"/>
                      </a:cubicBezTo>
                      <a:cubicBezTo>
                        <a:pt x="4457" y="13597"/>
                        <a:pt x="3037" y="16253"/>
                        <a:pt x="2766" y="18496"/>
                      </a:cubicBezTo>
                      <a:cubicBezTo>
                        <a:pt x="2490" y="20740"/>
                        <a:pt x="3283" y="27403"/>
                        <a:pt x="3590" y="29923"/>
                      </a:cubicBezTo>
                      <a:cubicBezTo>
                        <a:pt x="3904" y="32443"/>
                        <a:pt x="3246" y="35068"/>
                        <a:pt x="3492" y="36586"/>
                      </a:cubicBezTo>
                      <a:cubicBezTo>
                        <a:pt x="3732" y="38104"/>
                        <a:pt x="4524" y="41799"/>
                        <a:pt x="4524" y="42315"/>
                      </a:cubicBezTo>
                      <a:cubicBezTo>
                        <a:pt x="4524" y="42831"/>
                        <a:pt x="4488" y="43280"/>
                        <a:pt x="4629" y="43624"/>
                      </a:cubicBezTo>
                      <a:cubicBezTo>
                        <a:pt x="4764" y="43968"/>
                        <a:pt x="4322" y="44522"/>
                        <a:pt x="4180" y="45112"/>
                      </a:cubicBezTo>
                      <a:cubicBezTo>
                        <a:pt x="4039" y="45696"/>
                        <a:pt x="4420" y="46384"/>
                        <a:pt x="5041" y="46384"/>
                      </a:cubicBezTo>
                      <a:cubicBezTo>
                        <a:pt x="5662" y="46384"/>
                        <a:pt x="6252" y="45868"/>
                        <a:pt x="6147" y="45419"/>
                      </a:cubicBezTo>
                      <a:cubicBezTo>
                        <a:pt x="6043" y="44970"/>
                        <a:pt x="6043" y="43870"/>
                        <a:pt x="6110" y="43280"/>
                      </a:cubicBezTo>
                      <a:cubicBezTo>
                        <a:pt x="6178" y="42696"/>
                        <a:pt x="5834" y="42383"/>
                        <a:pt x="5834" y="41829"/>
                      </a:cubicBezTo>
                      <a:cubicBezTo>
                        <a:pt x="5834" y="41276"/>
                        <a:pt x="6043" y="37207"/>
                        <a:pt x="6067" y="33949"/>
                      </a:cubicBezTo>
                      <a:cubicBezTo>
                        <a:pt x="6073" y="32566"/>
                        <a:pt x="6436" y="31509"/>
                        <a:pt x="6805" y="28380"/>
                      </a:cubicBezTo>
                      <a:cubicBezTo>
                        <a:pt x="7174" y="25252"/>
                        <a:pt x="7629" y="20740"/>
                        <a:pt x="7629" y="20740"/>
                      </a:cubicBezTo>
                      <a:cubicBezTo>
                        <a:pt x="7629" y="20740"/>
                        <a:pt x="8090" y="25252"/>
                        <a:pt x="8458" y="28380"/>
                      </a:cubicBezTo>
                      <a:cubicBezTo>
                        <a:pt x="8827" y="31509"/>
                        <a:pt x="9184" y="32566"/>
                        <a:pt x="9196" y="33949"/>
                      </a:cubicBezTo>
                      <a:cubicBezTo>
                        <a:pt x="9221" y="37207"/>
                        <a:pt x="9430" y="41276"/>
                        <a:pt x="9430" y="41829"/>
                      </a:cubicBezTo>
                      <a:cubicBezTo>
                        <a:pt x="9430" y="42383"/>
                        <a:pt x="9079" y="42696"/>
                        <a:pt x="9153" y="43280"/>
                      </a:cubicBezTo>
                      <a:cubicBezTo>
                        <a:pt x="9221" y="43870"/>
                        <a:pt x="9221" y="44970"/>
                        <a:pt x="9116" y="45419"/>
                      </a:cubicBezTo>
                      <a:cubicBezTo>
                        <a:pt x="9012" y="45868"/>
                        <a:pt x="9602" y="46384"/>
                        <a:pt x="10222" y="46384"/>
                      </a:cubicBezTo>
                      <a:cubicBezTo>
                        <a:pt x="10843" y="46384"/>
                        <a:pt x="11218" y="45696"/>
                        <a:pt x="11083" y="45112"/>
                      </a:cubicBezTo>
                      <a:cubicBezTo>
                        <a:pt x="10948" y="44522"/>
                        <a:pt x="10499" y="43968"/>
                        <a:pt x="10634" y="43624"/>
                      </a:cubicBezTo>
                      <a:cubicBezTo>
                        <a:pt x="10770" y="43280"/>
                        <a:pt x="10739" y="42831"/>
                        <a:pt x="10739" y="42315"/>
                      </a:cubicBezTo>
                      <a:cubicBezTo>
                        <a:pt x="10739" y="41799"/>
                        <a:pt x="11532" y="38104"/>
                        <a:pt x="11771" y="36586"/>
                      </a:cubicBezTo>
                      <a:cubicBezTo>
                        <a:pt x="12017" y="35068"/>
                        <a:pt x="11360" y="32443"/>
                        <a:pt x="11673" y="29923"/>
                      </a:cubicBezTo>
                      <a:cubicBezTo>
                        <a:pt x="11980" y="27403"/>
                        <a:pt x="12773" y="20740"/>
                        <a:pt x="12497" y="18496"/>
                      </a:cubicBezTo>
                      <a:cubicBezTo>
                        <a:pt x="12220" y="16253"/>
                        <a:pt x="10806" y="13597"/>
                        <a:pt x="10843" y="11975"/>
                      </a:cubicBezTo>
                      <a:cubicBezTo>
                        <a:pt x="10874" y="10352"/>
                        <a:pt x="11427" y="9246"/>
                        <a:pt x="11569" y="8385"/>
                      </a:cubicBezTo>
                      <a:cubicBezTo>
                        <a:pt x="11569" y="8385"/>
                        <a:pt x="11913" y="12147"/>
                        <a:pt x="12153" y="13530"/>
                      </a:cubicBezTo>
                      <a:cubicBezTo>
                        <a:pt x="12398" y="14907"/>
                        <a:pt x="13671" y="18189"/>
                        <a:pt x="13708" y="18736"/>
                      </a:cubicBezTo>
                      <a:cubicBezTo>
                        <a:pt x="13745" y="19289"/>
                        <a:pt x="13462" y="19842"/>
                        <a:pt x="13462" y="20396"/>
                      </a:cubicBezTo>
                      <a:cubicBezTo>
                        <a:pt x="13462" y="20949"/>
                        <a:pt x="13529" y="22055"/>
                        <a:pt x="13738" y="22326"/>
                      </a:cubicBezTo>
                      <a:cubicBezTo>
                        <a:pt x="13762" y="22358"/>
                        <a:pt x="13785" y="22372"/>
                        <a:pt x="13806" y="22372"/>
                      </a:cubicBezTo>
                      <a:cubicBezTo>
                        <a:pt x="13973" y="22372"/>
                        <a:pt x="14094" y="21526"/>
                        <a:pt x="14181" y="21189"/>
                      </a:cubicBezTo>
                      <a:cubicBezTo>
                        <a:pt x="14201" y="21114"/>
                        <a:pt x="14223" y="21082"/>
                        <a:pt x="14245" y="21082"/>
                      </a:cubicBezTo>
                      <a:cubicBezTo>
                        <a:pt x="14333" y="21082"/>
                        <a:pt x="14412" y="21628"/>
                        <a:pt x="14353" y="22018"/>
                      </a:cubicBezTo>
                      <a:cubicBezTo>
                        <a:pt x="14285" y="22498"/>
                        <a:pt x="14009" y="22983"/>
                        <a:pt x="13978" y="23223"/>
                      </a:cubicBezTo>
                      <a:cubicBezTo>
                        <a:pt x="13966" y="23306"/>
                        <a:pt x="14004" y="23375"/>
                        <a:pt x="14087" y="23375"/>
                      </a:cubicBezTo>
                      <a:cubicBezTo>
                        <a:pt x="14250" y="23375"/>
                        <a:pt x="14584" y="23114"/>
                        <a:pt x="15048" y="22191"/>
                      </a:cubicBezTo>
                      <a:cubicBezTo>
                        <a:pt x="15257" y="21779"/>
                        <a:pt x="14980" y="19812"/>
                        <a:pt x="14912" y="19289"/>
                      </a:cubicBezTo>
                      <a:cubicBezTo>
                        <a:pt x="14839" y="18773"/>
                        <a:pt x="14531" y="17568"/>
                        <a:pt x="14494" y="16702"/>
                      </a:cubicBezTo>
                      <a:cubicBezTo>
                        <a:pt x="14464" y="15841"/>
                        <a:pt x="13806" y="12940"/>
                        <a:pt x="13566" y="11870"/>
                      </a:cubicBezTo>
                      <a:cubicBezTo>
                        <a:pt x="13320" y="10801"/>
                        <a:pt x="13222" y="8041"/>
                        <a:pt x="13222" y="6799"/>
                      </a:cubicBezTo>
                      <a:cubicBezTo>
                        <a:pt x="13222" y="5558"/>
                        <a:pt x="13013" y="3621"/>
                        <a:pt x="12220" y="3142"/>
                      </a:cubicBezTo>
                      <a:cubicBezTo>
                        <a:pt x="11427" y="2656"/>
                        <a:pt x="10739" y="2724"/>
                        <a:pt x="10081" y="2521"/>
                      </a:cubicBezTo>
                      <a:cubicBezTo>
                        <a:pt x="9423" y="2312"/>
                        <a:pt x="9251" y="1968"/>
                        <a:pt x="9184" y="1722"/>
                      </a:cubicBezTo>
                      <a:cubicBezTo>
                        <a:pt x="9116" y="1482"/>
                        <a:pt x="9184" y="1"/>
                        <a:pt x="9184" y="1"/>
                      </a:cubicBezTo>
                      <a:lnTo>
                        <a:pt x="9184" y="1"/>
                      </a:lnTo>
                      <a:lnTo>
                        <a:pt x="7629" y="32"/>
                      </a:lnTo>
                      <a:lnTo>
                        <a:pt x="607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5" name="Google Shape;6915;p74"/>
                <p:cNvSpPr/>
                <p:nvPr/>
              </p:nvSpPr>
              <p:spPr>
                <a:xfrm>
                  <a:off x="4510350" y="1731875"/>
                  <a:ext cx="77775" cy="60725"/>
                </a:xfrm>
                <a:custGeom>
                  <a:avLst/>
                  <a:gdLst/>
                  <a:ahLst/>
                  <a:cxnLst/>
                  <a:rect l="l" t="t" r="r" b="b"/>
                  <a:pathLst>
                    <a:path w="3111" h="2429" extrusionOk="0">
                      <a:moveTo>
                        <a:pt x="0" y="1"/>
                      </a:moveTo>
                      <a:lnTo>
                        <a:pt x="0" y="1"/>
                      </a:lnTo>
                      <a:cubicBezTo>
                        <a:pt x="0" y="1"/>
                        <a:pt x="37" y="751"/>
                        <a:pt x="31" y="1267"/>
                      </a:cubicBezTo>
                      <a:cubicBezTo>
                        <a:pt x="504" y="1919"/>
                        <a:pt x="1088" y="2429"/>
                        <a:pt x="1556" y="2429"/>
                      </a:cubicBezTo>
                      <a:cubicBezTo>
                        <a:pt x="2023" y="2429"/>
                        <a:pt x="2607" y="1919"/>
                        <a:pt x="3080" y="1267"/>
                      </a:cubicBezTo>
                      <a:cubicBezTo>
                        <a:pt x="3074" y="751"/>
                        <a:pt x="3111" y="1"/>
                        <a:pt x="3111" y="1"/>
                      </a:cubicBezTo>
                      <a:lnTo>
                        <a:pt x="3111" y="1"/>
                      </a:lnTo>
                      <a:lnTo>
                        <a:pt x="1556" y="38"/>
                      </a:lnTo>
                      <a:lnTo>
                        <a:pt x="0" y="1"/>
                      </a:lnTo>
                      <a:close/>
                    </a:path>
                  </a:pathLst>
                </a:custGeom>
                <a:solidFill>
                  <a:srgbClr val="BEC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6" name="Google Shape;6916;p74"/>
                <p:cNvSpPr/>
                <p:nvPr/>
              </p:nvSpPr>
              <p:spPr>
                <a:xfrm>
                  <a:off x="4485925" y="1619100"/>
                  <a:ext cx="126650" cy="162275"/>
                </a:xfrm>
                <a:custGeom>
                  <a:avLst/>
                  <a:gdLst/>
                  <a:ahLst/>
                  <a:cxnLst/>
                  <a:rect l="l" t="t" r="r" b="b"/>
                  <a:pathLst>
                    <a:path w="5066" h="6491" extrusionOk="0">
                      <a:moveTo>
                        <a:pt x="2533" y="0"/>
                      </a:moveTo>
                      <a:cubicBezTo>
                        <a:pt x="49" y="0"/>
                        <a:pt x="0" y="1057"/>
                        <a:pt x="185" y="3153"/>
                      </a:cubicBezTo>
                      <a:cubicBezTo>
                        <a:pt x="369" y="5249"/>
                        <a:pt x="1660" y="6491"/>
                        <a:pt x="2533" y="6491"/>
                      </a:cubicBezTo>
                      <a:cubicBezTo>
                        <a:pt x="3405" y="6491"/>
                        <a:pt x="4696" y="5249"/>
                        <a:pt x="4881" y="3153"/>
                      </a:cubicBezTo>
                      <a:cubicBezTo>
                        <a:pt x="5065" y="1057"/>
                        <a:pt x="5016" y="0"/>
                        <a:pt x="253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17" name="Google Shape;6917;p74"/>
              <p:cNvSpPr/>
              <p:nvPr/>
            </p:nvSpPr>
            <p:spPr>
              <a:xfrm>
                <a:off x="4445650" y="1562650"/>
                <a:ext cx="190125" cy="218425"/>
              </a:xfrm>
              <a:custGeom>
                <a:avLst/>
                <a:gdLst/>
                <a:ahLst/>
                <a:cxnLst/>
                <a:rect l="l" t="t" r="r" b="b"/>
                <a:pathLst>
                  <a:path w="7605" h="8737" extrusionOk="0">
                    <a:moveTo>
                      <a:pt x="3680" y="1"/>
                    </a:moveTo>
                    <a:cubicBezTo>
                      <a:pt x="3316" y="1"/>
                      <a:pt x="2904" y="60"/>
                      <a:pt x="2453" y="217"/>
                    </a:cubicBezTo>
                    <a:cubicBezTo>
                      <a:pt x="658" y="844"/>
                      <a:pt x="1" y="3395"/>
                      <a:pt x="726" y="5774"/>
                    </a:cubicBezTo>
                    <a:cubicBezTo>
                      <a:pt x="1451" y="8159"/>
                      <a:pt x="2828" y="8737"/>
                      <a:pt x="2828" y="8737"/>
                    </a:cubicBezTo>
                    <a:cubicBezTo>
                      <a:pt x="1832" y="7464"/>
                      <a:pt x="1796" y="5412"/>
                      <a:pt x="1796" y="5411"/>
                    </a:cubicBezTo>
                    <a:lnTo>
                      <a:pt x="1796" y="5411"/>
                    </a:lnTo>
                    <a:cubicBezTo>
                      <a:pt x="1998" y="6333"/>
                      <a:pt x="2588" y="6770"/>
                      <a:pt x="2588" y="6770"/>
                    </a:cubicBezTo>
                    <a:cubicBezTo>
                      <a:pt x="2140" y="6290"/>
                      <a:pt x="2072" y="4840"/>
                      <a:pt x="2588" y="4594"/>
                    </a:cubicBezTo>
                    <a:cubicBezTo>
                      <a:pt x="3105" y="4354"/>
                      <a:pt x="4137" y="3696"/>
                      <a:pt x="4137" y="3696"/>
                    </a:cubicBezTo>
                    <a:lnTo>
                      <a:pt x="4137" y="3696"/>
                    </a:lnTo>
                    <a:cubicBezTo>
                      <a:pt x="3867" y="4219"/>
                      <a:pt x="3215" y="4526"/>
                      <a:pt x="3215" y="4526"/>
                    </a:cubicBezTo>
                    <a:cubicBezTo>
                      <a:pt x="4734" y="4286"/>
                      <a:pt x="5182" y="3389"/>
                      <a:pt x="5182" y="3389"/>
                    </a:cubicBezTo>
                    <a:cubicBezTo>
                      <a:pt x="5182" y="3389"/>
                      <a:pt x="6252" y="4286"/>
                      <a:pt x="5871" y="6358"/>
                    </a:cubicBezTo>
                    <a:cubicBezTo>
                      <a:pt x="6141" y="5983"/>
                      <a:pt x="6307" y="5540"/>
                      <a:pt x="6350" y="5079"/>
                    </a:cubicBezTo>
                    <a:cubicBezTo>
                      <a:pt x="6350" y="5036"/>
                      <a:pt x="6356" y="4987"/>
                      <a:pt x="6356" y="4944"/>
                    </a:cubicBezTo>
                    <a:cubicBezTo>
                      <a:pt x="6356" y="4861"/>
                      <a:pt x="6360" y="4822"/>
                      <a:pt x="6364" y="4822"/>
                    </a:cubicBezTo>
                    <a:lnTo>
                      <a:pt x="6364" y="4822"/>
                    </a:lnTo>
                    <a:cubicBezTo>
                      <a:pt x="6404" y="4822"/>
                      <a:pt x="6538" y="7625"/>
                      <a:pt x="5459" y="8737"/>
                    </a:cubicBezTo>
                    <a:cubicBezTo>
                      <a:pt x="5459" y="8737"/>
                      <a:pt x="7457" y="7563"/>
                      <a:pt x="7530" y="4944"/>
                    </a:cubicBezTo>
                    <a:cubicBezTo>
                      <a:pt x="7604" y="2320"/>
                      <a:pt x="7045" y="592"/>
                      <a:pt x="5422" y="525"/>
                    </a:cubicBezTo>
                    <a:cubicBezTo>
                      <a:pt x="5422" y="525"/>
                      <a:pt x="4764" y="1"/>
                      <a:pt x="368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18" name="Google Shape;6918;p74"/>
            <p:cNvSpPr/>
            <p:nvPr/>
          </p:nvSpPr>
          <p:spPr>
            <a:xfrm>
              <a:off x="4646675" y="1802575"/>
              <a:ext cx="1075" cy="16775"/>
            </a:xfrm>
            <a:custGeom>
              <a:avLst/>
              <a:gdLst/>
              <a:ahLst/>
              <a:cxnLst/>
              <a:rect l="l" t="t" r="r" b="b"/>
              <a:pathLst>
                <a:path w="43" h="671" extrusionOk="0">
                  <a:moveTo>
                    <a:pt x="18" y="0"/>
                  </a:moveTo>
                  <a:cubicBezTo>
                    <a:pt x="7" y="176"/>
                    <a:pt x="1" y="383"/>
                    <a:pt x="5" y="612"/>
                  </a:cubicBezTo>
                  <a:lnTo>
                    <a:pt x="5" y="612"/>
                  </a:lnTo>
                  <a:cubicBezTo>
                    <a:pt x="2" y="415"/>
                    <a:pt x="15" y="214"/>
                    <a:pt x="43" y="19"/>
                  </a:cubicBezTo>
                  <a:cubicBezTo>
                    <a:pt x="36" y="13"/>
                    <a:pt x="24" y="6"/>
                    <a:pt x="18" y="0"/>
                  </a:cubicBezTo>
                  <a:close/>
                  <a:moveTo>
                    <a:pt x="5" y="612"/>
                  </a:moveTo>
                  <a:cubicBezTo>
                    <a:pt x="5" y="632"/>
                    <a:pt x="5" y="651"/>
                    <a:pt x="6" y="670"/>
                  </a:cubicBezTo>
                  <a:cubicBezTo>
                    <a:pt x="5" y="651"/>
                    <a:pt x="5" y="631"/>
                    <a:pt x="5" y="612"/>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9" name="Google Shape;6919;p74"/>
            <p:cNvSpPr/>
            <p:nvPr/>
          </p:nvSpPr>
          <p:spPr>
            <a:xfrm>
              <a:off x="4450725" y="1802575"/>
              <a:ext cx="950" cy="16775"/>
            </a:xfrm>
            <a:custGeom>
              <a:avLst/>
              <a:gdLst/>
              <a:ahLst/>
              <a:cxnLst/>
              <a:rect l="l" t="t" r="r" b="b"/>
              <a:pathLst>
                <a:path w="38" h="671" extrusionOk="0">
                  <a:moveTo>
                    <a:pt x="25" y="0"/>
                  </a:moveTo>
                  <a:cubicBezTo>
                    <a:pt x="13" y="6"/>
                    <a:pt x="7" y="13"/>
                    <a:pt x="0" y="19"/>
                  </a:cubicBezTo>
                  <a:cubicBezTo>
                    <a:pt x="25" y="234"/>
                    <a:pt x="37" y="455"/>
                    <a:pt x="37" y="670"/>
                  </a:cubicBezTo>
                  <a:cubicBezTo>
                    <a:pt x="37" y="418"/>
                    <a:pt x="37" y="191"/>
                    <a:pt x="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20" name="Google Shape;6920;p74"/>
            <p:cNvGrpSpPr/>
            <p:nvPr/>
          </p:nvGrpSpPr>
          <p:grpSpPr>
            <a:xfrm>
              <a:off x="4434425" y="1799150"/>
              <a:ext cx="229625" cy="176600"/>
              <a:chOff x="4434425" y="1799150"/>
              <a:chExt cx="229625" cy="176600"/>
            </a:xfrm>
          </p:grpSpPr>
          <p:sp>
            <p:nvSpPr>
              <p:cNvPr id="6921" name="Google Shape;6921;p74"/>
              <p:cNvSpPr/>
              <p:nvPr/>
            </p:nvSpPr>
            <p:spPr>
              <a:xfrm>
                <a:off x="4437500" y="1805750"/>
                <a:ext cx="223475" cy="170000"/>
              </a:xfrm>
              <a:custGeom>
                <a:avLst/>
                <a:gdLst/>
                <a:ahLst/>
                <a:cxnLst/>
                <a:rect l="l" t="t" r="r" b="b"/>
                <a:pathLst>
                  <a:path w="8939" h="6800" extrusionOk="0">
                    <a:moveTo>
                      <a:pt x="955" y="1"/>
                    </a:moveTo>
                    <a:cubicBezTo>
                      <a:pt x="728" y="1"/>
                      <a:pt x="529" y="156"/>
                      <a:pt x="529" y="156"/>
                    </a:cubicBezTo>
                    <a:cubicBezTo>
                      <a:pt x="634" y="875"/>
                      <a:pt x="511" y="3100"/>
                      <a:pt x="302" y="3696"/>
                    </a:cubicBezTo>
                    <a:cubicBezTo>
                      <a:pt x="1" y="4563"/>
                      <a:pt x="198" y="5596"/>
                      <a:pt x="456" y="6210"/>
                    </a:cubicBezTo>
                    <a:cubicBezTo>
                      <a:pt x="499" y="5743"/>
                      <a:pt x="536" y="5436"/>
                      <a:pt x="536" y="5436"/>
                    </a:cubicBezTo>
                    <a:cubicBezTo>
                      <a:pt x="597" y="5817"/>
                      <a:pt x="738" y="6247"/>
                      <a:pt x="880" y="6751"/>
                    </a:cubicBezTo>
                    <a:cubicBezTo>
                      <a:pt x="989" y="6784"/>
                      <a:pt x="1151" y="6800"/>
                      <a:pt x="1341" y="6800"/>
                    </a:cubicBezTo>
                    <a:cubicBezTo>
                      <a:pt x="1967" y="6800"/>
                      <a:pt x="2898" y="6634"/>
                      <a:pt x="3228" y="6389"/>
                    </a:cubicBezTo>
                    <a:cubicBezTo>
                      <a:pt x="3689" y="6045"/>
                      <a:pt x="4470" y="5719"/>
                      <a:pt x="4470" y="5719"/>
                    </a:cubicBezTo>
                    <a:cubicBezTo>
                      <a:pt x="4470" y="5719"/>
                      <a:pt x="5250" y="6045"/>
                      <a:pt x="5711" y="6389"/>
                    </a:cubicBezTo>
                    <a:cubicBezTo>
                      <a:pt x="6041" y="6634"/>
                      <a:pt x="6968" y="6800"/>
                      <a:pt x="7596" y="6800"/>
                    </a:cubicBezTo>
                    <a:cubicBezTo>
                      <a:pt x="7786" y="6800"/>
                      <a:pt x="7949" y="6784"/>
                      <a:pt x="8059" y="6751"/>
                    </a:cubicBezTo>
                    <a:cubicBezTo>
                      <a:pt x="8201" y="6247"/>
                      <a:pt x="8342" y="5817"/>
                      <a:pt x="8403" y="5436"/>
                    </a:cubicBezTo>
                    <a:cubicBezTo>
                      <a:pt x="8403" y="5436"/>
                      <a:pt x="8428" y="5743"/>
                      <a:pt x="8477" y="6210"/>
                    </a:cubicBezTo>
                    <a:cubicBezTo>
                      <a:pt x="8742" y="5596"/>
                      <a:pt x="8938" y="4563"/>
                      <a:pt x="8631" y="3696"/>
                    </a:cubicBezTo>
                    <a:cubicBezTo>
                      <a:pt x="8428" y="3100"/>
                      <a:pt x="8299" y="875"/>
                      <a:pt x="8410" y="156"/>
                    </a:cubicBezTo>
                    <a:cubicBezTo>
                      <a:pt x="8410" y="156"/>
                      <a:pt x="8211" y="1"/>
                      <a:pt x="7985" y="1"/>
                    </a:cubicBezTo>
                    <a:cubicBezTo>
                      <a:pt x="7940" y="1"/>
                      <a:pt x="7895" y="7"/>
                      <a:pt x="7850" y="21"/>
                    </a:cubicBezTo>
                    <a:cubicBezTo>
                      <a:pt x="7850" y="21"/>
                      <a:pt x="7654" y="2104"/>
                      <a:pt x="7481" y="2707"/>
                    </a:cubicBezTo>
                    <a:cubicBezTo>
                      <a:pt x="7438" y="2873"/>
                      <a:pt x="6725" y="2688"/>
                      <a:pt x="5988" y="3309"/>
                    </a:cubicBezTo>
                    <a:cubicBezTo>
                      <a:pt x="5250" y="3930"/>
                      <a:pt x="4881" y="4594"/>
                      <a:pt x="4470" y="4594"/>
                    </a:cubicBezTo>
                    <a:cubicBezTo>
                      <a:pt x="4052" y="4594"/>
                      <a:pt x="3683" y="3930"/>
                      <a:pt x="2951" y="3309"/>
                    </a:cubicBezTo>
                    <a:cubicBezTo>
                      <a:pt x="2214" y="2688"/>
                      <a:pt x="1501" y="2873"/>
                      <a:pt x="1452" y="2707"/>
                    </a:cubicBezTo>
                    <a:cubicBezTo>
                      <a:pt x="1279" y="2104"/>
                      <a:pt x="1089" y="21"/>
                      <a:pt x="1089" y="21"/>
                    </a:cubicBezTo>
                    <a:cubicBezTo>
                      <a:pt x="1044" y="7"/>
                      <a:pt x="999" y="1"/>
                      <a:pt x="95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2" name="Google Shape;6922;p74"/>
              <p:cNvSpPr/>
              <p:nvPr/>
            </p:nvSpPr>
            <p:spPr>
              <a:xfrm>
                <a:off x="4434425" y="1799150"/>
                <a:ext cx="229625" cy="170050"/>
              </a:xfrm>
              <a:custGeom>
                <a:avLst/>
                <a:gdLst/>
                <a:ahLst/>
                <a:cxnLst/>
                <a:rect l="l" t="t" r="r" b="b"/>
                <a:pathLst>
                  <a:path w="9185" h="6802" extrusionOk="0">
                    <a:moveTo>
                      <a:pt x="1078" y="1"/>
                    </a:moveTo>
                    <a:cubicBezTo>
                      <a:pt x="851" y="1"/>
                      <a:pt x="652" y="156"/>
                      <a:pt x="652" y="156"/>
                    </a:cubicBezTo>
                    <a:cubicBezTo>
                      <a:pt x="757" y="875"/>
                      <a:pt x="634" y="3100"/>
                      <a:pt x="425" y="3696"/>
                    </a:cubicBezTo>
                    <a:cubicBezTo>
                      <a:pt x="1" y="4932"/>
                      <a:pt x="579" y="6511"/>
                      <a:pt x="917" y="6714"/>
                    </a:cubicBezTo>
                    <a:cubicBezTo>
                      <a:pt x="1014" y="6774"/>
                      <a:pt x="1217" y="6801"/>
                      <a:pt x="1470" y="6801"/>
                    </a:cubicBezTo>
                    <a:cubicBezTo>
                      <a:pt x="2096" y="6801"/>
                      <a:pt x="3022" y="6634"/>
                      <a:pt x="3351" y="6388"/>
                    </a:cubicBezTo>
                    <a:cubicBezTo>
                      <a:pt x="3812" y="6044"/>
                      <a:pt x="4593" y="5725"/>
                      <a:pt x="4593" y="5725"/>
                    </a:cubicBezTo>
                    <a:cubicBezTo>
                      <a:pt x="4593" y="5725"/>
                      <a:pt x="5373" y="6044"/>
                      <a:pt x="5834" y="6388"/>
                    </a:cubicBezTo>
                    <a:cubicBezTo>
                      <a:pt x="6163" y="6634"/>
                      <a:pt x="7089" y="6801"/>
                      <a:pt x="7716" y="6801"/>
                    </a:cubicBezTo>
                    <a:cubicBezTo>
                      <a:pt x="7968" y="6801"/>
                      <a:pt x="8171" y="6774"/>
                      <a:pt x="8268" y="6714"/>
                    </a:cubicBezTo>
                    <a:cubicBezTo>
                      <a:pt x="8606" y="6511"/>
                      <a:pt x="9184" y="4932"/>
                      <a:pt x="8754" y="3696"/>
                    </a:cubicBezTo>
                    <a:cubicBezTo>
                      <a:pt x="8551" y="3100"/>
                      <a:pt x="8422" y="875"/>
                      <a:pt x="8533" y="156"/>
                    </a:cubicBezTo>
                    <a:cubicBezTo>
                      <a:pt x="8533" y="156"/>
                      <a:pt x="8334" y="1"/>
                      <a:pt x="8108" y="1"/>
                    </a:cubicBezTo>
                    <a:cubicBezTo>
                      <a:pt x="8063" y="1"/>
                      <a:pt x="8018" y="6"/>
                      <a:pt x="7973" y="20"/>
                    </a:cubicBezTo>
                    <a:cubicBezTo>
                      <a:pt x="7973" y="20"/>
                      <a:pt x="7777" y="2104"/>
                      <a:pt x="7604" y="2713"/>
                    </a:cubicBezTo>
                    <a:cubicBezTo>
                      <a:pt x="7561" y="2873"/>
                      <a:pt x="6848" y="2688"/>
                      <a:pt x="6111" y="3309"/>
                    </a:cubicBezTo>
                    <a:cubicBezTo>
                      <a:pt x="5373" y="3930"/>
                      <a:pt x="5004" y="4600"/>
                      <a:pt x="4593" y="4600"/>
                    </a:cubicBezTo>
                    <a:cubicBezTo>
                      <a:pt x="4175" y="4600"/>
                      <a:pt x="3806" y="3930"/>
                      <a:pt x="3074" y="3309"/>
                    </a:cubicBezTo>
                    <a:cubicBezTo>
                      <a:pt x="2337" y="2688"/>
                      <a:pt x="1624" y="2873"/>
                      <a:pt x="1575" y="2713"/>
                    </a:cubicBezTo>
                    <a:cubicBezTo>
                      <a:pt x="1402" y="2110"/>
                      <a:pt x="1212" y="20"/>
                      <a:pt x="1212" y="20"/>
                    </a:cubicBezTo>
                    <a:cubicBezTo>
                      <a:pt x="1167" y="6"/>
                      <a:pt x="1122" y="1"/>
                      <a:pt x="1078"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3" name="Google Shape;6923;p74"/>
              <p:cNvSpPr/>
              <p:nvPr/>
            </p:nvSpPr>
            <p:spPr>
              <a:xfrm>
                <a:off x="4440425" y="1912450"/>
                <a:ext cx="217625" cy="56675"/>
              </a:xfrm>
              <a:custGeom>
                <a:avLst/>
                <a:gdLst/>
                <a:ahLst/>
                <a:cxnLst/>
                <a:rect l="l" t="t" r="r" b="b"/>
                <a:pathLst>
                  <a:path w="8705" h="2267" extrusionOk="0">
                    <a:moveTo>
                      <a:pt x="38" y="0"/>
                    </a:moveTo>
                    <a:cubicBezTo>
                      <a:pt x="1" y="1020"/>
                      <a:pt x="412" y="2022"/>
                      <a:pt x="677" y="2182"/>
                    </a:cubicBezTo>
                    <a:cubicBezTo>
                      <a:pt x="773" y="2240"/>
                      <a:pt x="976" y="2267"/>
                      <a:pt x="1227" y="2267"/>
                    </a:cubicBezTo>
                    <a:cubicBezTo>
                      <a:pt x="1854" y="2267"/>
                      <a:pt x="2782" y="2102"/>
                      <a:pt x="3111" y="1856"/>
                    </a:cubicBezTo>
                    <a:cubicBezTo>
                      <a:pt x="3566" y="1512"/>
                      <a:pt x="4353" y="1186"/>
                      <a:pt x="4353" y="1186"/>
                    </a:cubicBezTo>
                    <a:cubicBezTo>
                      <a:pt x="4353" y="1186"/>
                      <a:pt x="5133" y="1506"/>
                      <a:pt x="5594" y="1856"/>
                    </a:cubicBezTo>
                    <a:cubicBezTo>
                      <a:pt x="5923" y="2102"/>
                      <a:pt x="6851" y="2267"/>
                      <a:pt x="7478" y="2267"/>
                    </a:cubicBezTo>
                    <a:cubicBezTo>
                      <a:pt x="7729" y="2267"/>
                      <a:pt x="7932" y="2240"/>
                      <a:pt x="8028" y="2182"/>
                    </a:cubicBezTo>
                    <a:cubicBezTo>
                      <a:pt x="8293" y="2022"/>
                      <a:pt x="8704" y="1020"/>
                      <a:pt x="8668" y="0"/>
                    </a:cubicBezTo>
                    <a:lnTo>
                      <a:pt x="8668" y="0"/>
                    </a:lnTo>
                    <a:cubicBezTo>
                      <a:pt x="8631" y="928"/>
                      <a:pt x="8268" y="1777"/>
                      <a:pt x="8028" y="1924"/>
                    </a:cubicBezTo>
                    <a:cubicBezTo>
                      <a:pt x="7932" y="1982"/>
                      <a:pt x="7730" y="2008"/>
                      <a:pt x="7480" y="2008"/>
                    </a:cubicBezTo>
                    <a:cubicBezTo>
                      <a:pt x="6853" y="2008"/>
                      <a:pt x="5924" y="1843"/>
                      <a:pt x="5594" y="1592"/>
                    </a:cubicBezTo>
                    <a:cubicBezTo>
                      <a:pt x="5133" y="1248"/>
                      <a:pt x="4353" y="928"/>
                      <a:pt x="4353" y="928"/>
                    </a:cubicBezTo>
                    <a:cubicBezTo>
                      <a:pt x="4353" y="928"/>
                      <a:pt x="3566" y="1248"/>
                      <a:pt x="3111" y="1592"/>
                    </a:cubicBezTo>
                    <a:cubicBezTo>
                      <a:pt x="2781" y="1843"/>
                      <a:pt x="1852" y="2008"/>
                      <a:pt x="1225" y="2008"/>
                    </a:cubicBezTo>
                    <a:cubicBezTo>
                      <a:pt x="975" y="2008"/>
                      <a:pt x="773" y="1982"/>
                      <a:pt x="677" y="1924"/>
                    </a:cubicBezTo>
                    <a:cubicBezTo>
                      <a:pt x="437" y="1777"/>
                      <a:pt x="68" y="928"/>
                      <a:pt x="3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4" name="Google Shape;6924;p74"/>
            <p:cNvGrpSpPr/>
            <p:nvPr/>
          </p:nvGrpSpPr>
          <p:grpSpPr>
            <a:xfrm>
              <a:off x="4427975" y="2144625"/>
              <a:ext cx="241150" cy="131875"/>
              <a:chOff x="4427975" y="2144625"/>
              <a:chExt cx="241150" cy="131875"/>
            </a:xfrm>
          </p:grpSpPr>
          <p:sp>
            <p:nvSpPr>
              <p:cNvPr id="6925" name="Google Shape;6925;p74"/>
              <p:cNvSpPr/>
              <p:nvPr/>
            </p:nvSpPr>
            <p:spPr>
              <a:xfrm>
                <a:off x="4427975" y="2154475"/>
                <a:ext cx="241150" cy="122025"/>
              </a:xfrm>
              <a:custGeom>
                <a:avLst/>
                <a:gdLst/>
                <a:ahLst/>
                <a:cxnLst/>
                <a:rect l="l" t="t" r="r" b="b"/>
                <a:pathLst>
                  <a:path w="9646" h="4881" extrusionOk="0">
                    <a:moveTo>
                      <a:pt x="406" y="0"/>
                    </a:moveTo>
                    <a:cubicBezTo>
                      <a:pt x="351" y="68"/>
                      <a:pt x="302" y="142"/>
                      <a:pt x="259" y="221"/>
                    </a:cubicBezTo>
                    <a:cubicBezTo>
                      <a:pt x="154" y="603"/>
                      <a:pt x="75" y="996"/>
                      <a:pt x="13" y="1389"/>
                    </a:cubicBezTo>
                    <a:cubicBezTo>
                      <a:pt x="1" y="1568"/>
                      <a:pt x="1" y="1684"/>
                      <a:pt x="1" y="1684"/>
                    </a:cubicBezTo>
                    <a:cubicBezTo>
                      <a:pt x="443" y="1801"/>
                      <a:pt x="1347" y="2440"/>
                      <a:pt x="2447" y="3135"/>
                    </a:cubicBezTo>
                    <a:cubicBezTo>
                      <a:pt x="3554" y="3823"/>
                      <a:pt x="3990" y="4881"/>
                      <a:pt x="4334" y="4881"/>
                    </a:cubicBezTo>
                    <a:lnTo>
                      <a:pt x="4740" y="4881"/>
                    </a:lnTo>
                    <a:cubicBezTo>
                      <a:pt x="4808" y="4241"/>
                      <a:pt x="4851" y="3842"/>
                      <a:pt x="4851" y="3842"/>
                    </a:cubicBezTo>
                    <a:cubicBezTo>
                      <a:pt x="4851" y="3842"/>
                      <a:pt x="4887" y="4241"/>
                      <a:pt x="4955" y="4881"/>
                    </a:cubicBezTo>
                    <a:lnTo>
                      <a:pt x="5305" y="4881"/>
                    </a:lnTo>
                    <a:cubicBezTo>
                      <a:pt x="5650" y="4881"/>
                      <a:pt x="6086" y="3823"/>
                      <a:pt x="7192" y="3135"/>
                    </a:cubicBezTo>
                    <a:cubicBezTo>
                      <a:pt x="8293" y="2440"/>
                      <a:pt x="9196" y="1801"/>
                      <a:pt x="9639" y="1684"/>
                    </a:cubicBezTo>
                    <a:cubicBezTo>
                      <a:pt x="9645" y="1684"/>
                      <a:pt x="9639" y="430"/>
                      <a:pt x="9233" y="0"/>
                    </a:cubicBezTo>
                    <a:cubicBezTo>
                      <a:pt x="9233" y="0"/>
                      <a:pt x="7537" y="830"/>
                      <a:pt x="4820" y="830"/>
                    </a:cubicBezTo>
                    <a:cubicBezTo>
                      <a:pt x="2103" y="830"/>
                      <a:pt x="406" y="0"/>
                      <a:pt x="40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6" name="Google Shape;6926;p74"/>
              <p:cNvSpPr/>
              <p:nvPr/>
            </p:nvSpPr>
            <p:spPr>
              <a:xfrm>
                <a:off x="4427975" y="2144625"/>
                <a:ext cx="241150" cy="122050"/>
              </a:xfrm>
              <a:custGeom>
                <a:avLst/>
                <a:gdLst/>
                <a:ahLst/>
                <a:cxnLst/>
                <a:rect l="l" t="t" r="r" b="b"/>
                <a:pathLst>
                  <a:path w="9646" h="4882" extrusionOk="0">
                    <a:moveTo>
                      <a:pt x="413" y="1"/>
                    </a:moveTo>
                    <a:cubicBezTo>
                      <a:pt x="7" y="431"/>
                      <a:pt x="1" y="1685"/>
                      <a:pt x="1" y="1685"/>
                    </a:cubicBezTo>
                    <a:cubicBezTo>
                      <a:pt x="443" y="1802"/>
                      <a:pt x="1347" y="2447"/>
                      <a:pt x="2447" y="3136"/>
                    </a:cubicBezTo>
                    <a:cubicBezTo>
                      <a:pt x="3554" y="3824"/>
                      <a:pt x="3990" y="4881"/>
                      <a:pt x="4334" y="4881"/>
                    </a:cubicBezTo>
                    <a:lnTo>
                      <a:pt x="5305" y="4881"/>
                    </a:lnTo>
                    <a:cubicBezTo>
                      <a:pt x="5650" y="4881"/>
                      <a:pt x="6086" y="3824"/>
                      <a:pt x="7192" y="3136"/>
                    </a:cubicBezTo>
                    <a:cubicBezTo>
                      <a:pt x="8293" y="2447"/>
                      <a:pt x="9196" y="1802"/>
                      <a:pt x="9639" y="1685"/>
                    </a:cubicBezTo>
                    <a:cubicBezTo>
                      <a:pt x="9645" y="1685"/>
                      <a:pt x="9639" y="431"/>
                      <a:pt x="9233" y="1"/>
                    </a:cubicBezTo>
                    <a:cubicBezTo>
                      <a:pt x="9233" y="1"/>
                      <a:pt x="7537" y="837"/>
                      <a:pt x="4820" y="837"/>
                    </a:cubicBezTo>
                    <a:cubicBezTo>
                      <a:pt x="2103" y="837"/>
                      <a:pt x="413" y="1"/>
                      <a:pt x="413"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7" name="Google Shape;6927;p74"/>
              <p:cNvSpPr/>
              <p:nvPr/>
            </p:nvSpPr>
            <p:spPr>
              <a:xfrm>
                <a:off x="4427975" y="2178600"/>
                <a:ext cx="240975" cy="88075"/>
              </a:xfrm>
              <a:custGeom>
                <a:avLst/>
                <a:gdLst/>
                <a:ahLst/>
                <a:cxnLst/>
                <a:rect l="l" t="t" r="r" b="b"/>
                <a:pathLst>
                  <a:path w="9639" h="3523" extrusionOk="0">
                    <a:moveTo>
                      <a:pt x="13" y="0"/>
                    </a:moveTo>
                    <a:cubicBezTo>
                      <a:pt x="1" y="197"/>
                      <a:pt x="1" y="326"/>
                      <a:pt x="1" y="326"/>
                    </a:cubicBezTo>
                    <a:cubicBezTo>
                      <a:pt x="443" y="443"/>
                      <a:pt x="1347" y="1082"/>
                      <a:pt x="2447" y="1771"/>
                    </a:cubicBezTo>
                    <a:cubicBezTo>
                      <a:pt x="3554" y="2465"/>
                      <a:pt x="3990" y="3522"/>
                      <a:pt x="4334" y="3522"/>
                    </a:cubicBezTo>
                    <a:lnTo>
                      <a:pt x="5305" y="3522"/>
                    </a:lnTo>
                    <a:cubicBezTo>
                      <a:pt x="5650" y="3522"/>
                      <a:pt x="6086" y="2465"/>
                      <a:pt x="7192" y="1771"/>
                    </a:cubicBezTo>
                    <a:cubicBezTo>
                      <a:pt x="8293" y="1082"/>
                      <a:pt x="9196" y="443"/>
                      <a:pt x="9639" y="326"/>
                    </a:cubicBezTo>
                    <a:cubicBezTo>
                      <a:pt x="9639" y="326"/>
                      <a:pt x="9639" y="197"/>
                      <a:pt x="9627" y="0"/>
                    </a:cubicBezTo>
                    <a:cubicBezTo>
                      <a:pt x="9172" y="129"/>
                      <a:pt x="8280" y="762"/>
                      <a:pt x="7192" y="1445"/>
                    </a:cubicBezTo>
                    <a:cubicBezTo>
                      <a:pt x="6086" y="2139"/>
                      <a:pt x="5650" y="3197"/>
                      <a:pt x="5305" y="3197"/>
                    </a:cubicBezTo>
                    <a:lnTo>
                      <a:pt x="4334" y="3197"/>
                    </a:lnTo>
                    <a:cubicBezTo>
                      <a:pt x="3990" y="3197"/>
                      <a:pt x="3554" y="2133"/>
                      <a:pt x="2447" y="1445"/>
                    </a:cubicBezTo>
                    <a:cubicBezTo>
                      <a:pt x="1359" y="762"/>
                      <a:pt x="468" y="129"/>
                      <a:pt x="1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928" name="Google Shape;6928;p74"/>
          <p:cNvGrpSpPr/>
          <p:nvPr/>
        </p:nvGrpSpPr>
        <p:grpSpPr>
          <a:xfrm>
            <a:off x="4331625" y="3022588"/>
            <a:ext cx="435225" cy="1370250"/>
            <a:chOff x="4331625" y="2992450"/>
            <a:chExt cx="435225" cy="1370250"/>
          </a:xfrm>
        </p:grpSpPr>
        <p:grpSp>
          <p:nvGrpSpPr>
            <p:cNvPr id="6929" name="Google Shape;6929;p74"/>
            <p:cNvGrpSpPr/>
            <p:nvPr/>
          </p:nvGrpSpPr>
          <p:grpSpPr>
            <a:xfrm>
              <a:off x="4331625" y="2992450"/>
              <a:ext cx="435225" cy="1370250"/>
              <a:chOff x="4331625" y="2992450"/>
              <a:chExt cx="435225" cy="1370250"/>
            </a:xfrm>
          </p:grpSpPr>
          <p:sp>
            <p:nvSpPr>
              <p:cNvPr id="6930" name="Google Shape;6930;p74"/>
              <p:cNvSpPr/>
              <p:nvPr/>
            </p:nvSpPr>
            <p:spPr>
              <a:xfrm>
                <a:off x="4331625" y="3172825"/>
                <a:ext cx="435225" cy="1189875"/>
              </a:xfrm>
              <a:custGeom>
                <a:avLst/>
                <a:gdLst/>
                <a:ahLst/>
                <a:cxnLst/>
                <a:rect l="l" t="t" r="r" b="b"/>
                <a:pathLst>
                  <a:path w="17409" h="47595" extrusionOk="0">
                    <a:moveTo>
                      <a:pt x="7149" y="1"/>
                    </a:moveTo>
                    <a:cubicBezTo>
                      <a:pt x="7149" y="1"/>
                      <a:pt x="6904" y="1765"/>
                      <a:pt x="6836" y="2010"/>
                    </a:cubicBezTo>
                    <a:cubicBezTo>
                      <a:pt x="6768" y="2256"/>
                      <a:pt x="6326" y="2453"/>
                      <a:pt x="5668" y="2662"/>
                    </a:cubicBezTo>
                    <a:cubicBezTo>
                      <a:pt x="5017" y="2877"/>
                      <a:pt x="3406" y="2711"/>
                      <a:pt x="2613" y="3203"/>
                    </a:cubicBezTo>
                    <a:cubicBezTo>
                      <a:pt x="1820" y="3689"/>
                      <a:pt x="1931" y="5828"/>
                      <a:pt x="1931" y="7094"/>
                    </a:cubicBezTo>
                    <a:cubicBezTo>
                      <a:pt x="1931" y="8354"/>
                      <a:pt x="1390" y="10727"/>
                      <a:pt x="1150" y="11814"/>
                    </a:cubicBezTo>
                    <a:cubicBezTo>
                      <a:pt x="910" y="12902"/>
                      <a:pt x="861" y="16179"/>
                      <a:pt x="831" y="17058"/>
                    </a:cubicBezTo>
                    <a:cubicBezTo>
                      <a:pt x="794" y="17937"/>
                      <a:pt x="658" y="19172"/>
                      <a:pt x="591" y="19701"/>
                    </a:cubicBezTo>
                    <a:cubicBezTo>
                      <a:pt x="523" y="20229"/>
                      <a:pt x="1" y="21569"/>
                      <a:pt x="468" y="22387"/>
                    </a:cubicBezTo>
                    <a:cubicBezTo>
                      <a:pt x="1072" y="23418"/>
                      <a:pt x="1448" y="23751"/>
                      <a:pt x="1632" y="23751"/>
                    </a:cubicBezTo>
                    <a:cubicBezTo>
                      <a:pt x="1692" y="23751"/>
                      <a:pt x="1732" y="23716"/>
                      <a:pt x="1753" y="23659"/>
                    </a:cubicBezTo>
                    <a:cubicBezTo>
                      <a:pt x="1876" y="23333"/>
                      <a:pt x="1230" y="22700"/>
                      <a:pt x="1163" y="22209"/>
                    </a:cubicBezTo>
                    <a:cubicBezTo>
                      <a:pt x="1107" y="21806"/>
                      <a:pt x="1220" y="21170"/>
                      <a:pt x="1354" y="21170"/>
                    </a:cubicBezTo>
                    <a:cubicBezTo>
                      <a:pt x="1384" y="21170"/>
                      <a:pt x="1415" y="21202"/>
                      <a:pt x="1445" y="21274"/>
                    </a:cubicBezTo>
                    <a:cubicBezTo>
                      <a:pt x="1578" y="21599"/>
                      <a:pt x="1559" y="22299"/>
                      <a:pt x="1840" y="22299"/>
                    </a:cubicBezTo>
                    <a:cubicBezTo>
                      <a:pt x="1883" y="22299"/>
                      <a:pt x="1933" y="22282"/>
                      <a:pt x="1992" y="22245"/>
                    </a:cubicBezTo>
                    <a:cubicBezTo>
                      <a:pt x="2287" y="22061"/>
                      <a:pt x="2232" y="20881"/>
                      <a:pt x="2146" y="20322"/>
                    </a:cubicBezTo>
                    <a:cubicBezTo>
                      <a:pt x="2035" y="19602"/>
                      <a:pt x="2140" y="19301"/>
                      <a:pt x="2195" y="18717"/>
                    </a:cubicBezTo>
                    <a:cubicBezTo>
                      <a:pt x="2244" y="18158"/>
                      <a:pt x="3203" y="14992"/>
                      <a:pt x="3369" y="13572"/>
                    </a:cubicBezTo>
                    <a:cubicBezTo>
                      <a:pt x="3640" y="11243"/>
                      <a:pt x="4586" y="7118"/>
                      <a:pt x="4586" y="7118"/>
                    </a:cubicBezTo>
                    <a:cubicBezTo>
                      <a:pt x="4721" y="7997"/>
                      <a:pt x="4648" y="10665"/>
                      <a:pt x="4678" y="12319"/>
                    </a:cubicBezTo>
                    <a:cubicBezTo>
                      <a:pt x="4715" y="13966"/>
                      <a:pt x="4457" y="15798"/>
                      <a:pt x="4334" y="18521"/>
                    </a:cubicBezTo>
                    <a:cubicBezTo>
                      <a:pt x="4224" y="20813"/>
                      <a:pt x="3418" y="28527"/>
                      <a:pt x="3732" y="31091"/>
                    </a:cubicBezTo>
                    <a:cubicBezTo>
                      <a:pt x="4045" y="33654"/>
                      <a:pt x="4015" y="35738"/>
                      <a:pt x="4254" y="37280"/>
                    </a:cubicBezTo>
                    <a:cubicBezTo>
                      <a:pt x="4494" y="38823"/>
                      <a:pt x="5355" y="42118"/>
                      <a:pt x="5269" y="42634"/>
                    </a:cubicBezTo>
                    <a:cubicBezTo>
                      <a:pt x="5195" y="43126"/>
                      <a:pt x="5244" y="43624"/>
                      <a:pt x="5410" y="44091"/>
                    </a:cubicBezTo>
                    <a:cubicBezTo>
                      <a:pt x="5545" y="44441"/>
                      <a:pt x="5090" y="45652"/>
                      <a:pt x="4949" y="46248"/>
                    </a:cubicBezTo>
                    <a:cubicBezTo>
                      <a:pt x="4808" y="46845"/>
                      <a:pt x="5521" y="47595"/>
                      <a:pt x="6141" y="47595"/>
                    </a:cubicBezTo>
                    <a:cubicBezTo>
                      <a:pt x="6762" y="47595"/>
                      <a:pt x="7481" y="46605"/>
                      <a:pt x="7377" y="46144"/>
                    </a:cubicBezTo>
                    <a:cubicBezTo>
                      <a:pt x="7272" y="45689"/>
                      <a:pt x="7211" y="44300"/>
                      <a:pt x="7328" y="43611"/>
                    </a:cubicBezTo>
                    <a:cubicBezTo>
                      <a:pt x="7444" y="42917"/>
                      <a:pt x="7162" y="42862"/>
                      <a:pt x="7162" y="42302"/>
                    </a:cubicBezTo>
                    <a:cubicBezTo>
                      <a:pt x="7162" y="41749"/>
                      <a:pt x="7377" y="37969"/>
                      <a:pt x="7401" y="34656"/>
                    </a:cubicBezTo>
                    <a:cubicBezTo>
                      <a:pt x="7408" y="33254"/>
                      <a:pt x="7518" y="32043"/>
                      <a:pt x="7869" y="28865"/>
                    </a:cubicBezTo>
                    <a:cubicBezTo>
                      <a:pt x="8305" y="24882"/>
                      <a:pt x="8698" y="21096"/>
                      <a:pt x="8698" y="21096"/>
                    </a:cubicBezTo>
                    <a:cubicBezTo>
                      <a:pt x="8698" y="21096"/>
                      <a:pt x="9086" y="24882"/>
                      <a:pt x="9522" y="28865"/>
                    </a:cubicBezTo>
                    <a:cubicBezTo>
                      <a:pt x="9872" y="32049"/>
                      <a:pt x="9983" y="33254"/>
                      <a:pt x="9989" y="34656"/>
                    </a:cubicBezTo>
                    <a:cubicBezTo>
                      <a:pt x="10014" y="37969"/>
                      <a:pt x="10229" y="41743"/>
                      <a:pt x="10229" y="42302"/>
                    </a:cubicBezTo>
                    <a:cubicBezTo>
                      <a:pt x="10229" y="42868"/>
                      <a:pt x="9946" y="42923"/>
                      <a:pt x="10063" y="43611"/>
                    </a:cubicBezTo>
                    <a:cubicBezTo>
                      <a:pt x="10180" y="44300"/>
                      <a:pt x="10118" y="45695"/>
                      <a:pt x="10014" y="46144"/>
                    </a:cubicBezTo>
                    <a:cubicBezTo>
                      <a:pt x="9909" y="46599"/>
                      <a:pt x="10628" y="47595"/>
                      <a:pt x="11249" y="47595"/>
                    </a:cubicBezTo>
                    <a:cubicBezTo>
                      <a:pt x="11870" y="47595"/>
                      <a:pt x="12583" y="46845"/>
                      <a:pt x="12442" y="46248"/>
                    </a:cubicBezTo>
                    <a:cubicBezTo>
                      <a:pt x="12307" y="45652"/>
                      <a:pt x="11846" y="44441"/>
                      <a:pt x="11981" y="44091"/>
                    </a:cubicBezTo>
                    <a:cubicBezTo>
                      <a:pt x="12147" y="43624"/>
                      <a:pt x="12196" y="43126"/>
                      <a:pt x="12128" y="42634"/>
                    </a:cubicBezTo>
                    <a:cubicBezTo>
                      <a:pt x="12036" y="42118"/>
                      <a:pt x="12897" y="38823"/>
                      <a:pt x="13143" y="37280"/>
                    </a:cubicBezTo>
                    <a:cubicBezTo>
                      <a:pt x="13382" y="35738"/>
                      <a:pt x="13352" y="33654"/>
                      <a:pt x="13665" y="31091"/>
                    </a:cubicBezTo>
                    <a:cubicBezTo>
                      <a:pt x="13972" y="28527"/>
                      <a:pt x="13167" y="20813"/>
                      <a:pt x="13063" y="18521"/>
                    </a:cubicBezTo>
                    <a:cubicBezTo>
                      <a:pt x="12934" y="15798"/>
                      <a:pt x="12675" y="13966"/>
                      <a:pt x="12712" y="12319"/>
                    </a:cubicBezTo>
                    <a:cubicBezTo>
                      <a:pt x="12749" y="10665"/>
                      <a:pt x="12669" y="7997"/>
                      <a:pt x="12804" y="7118"/>
                    </a:cubicBezTo>
                    <a:cubicBezTo>
                      <a:pt x="12804" y="7118"/>
                      <a:pt x="13757" y="11243"/>
                      <a:pt x="14028" y="13572"/>
                    </a:cubicBezTo>
                    <a:cubicBezTo>
                      <a:pt x="14187" y="14992"/>
                      <a:pt x="15146" y="18158"/>
                      <a:pt x="15202" y="18717"/>
                    </a:cubicBezTo>
                    <a:cubicBezTo>
                      <a:pt x="15257" y="19301"/>
                      <a:pt x="15355" y="19602"/>
                      <a:pt x="15251" y="20322"/>
                    </a:cubicBezTo>
                    <a:cubicBezTo>
                      <a:pt x="15165" y="20881"/>
                      <a:pt x="15109" y="22055"/>
                      <a:pt x="15405" y="22245"/>
                    </a:cubicBezTo>
                    <a:cubicBezTo>
                      <a:pt x="15463" y="22282"/>
                      <a:pt x="15512" y="22299"/>
                      <a:pt x="15555" y="22299"/>
                    </a:cubicBezTo>
                    <a:cubicBezTo>
                      <a:pt x="15833" y="22299"/>
                      <a:pt x="15818" y="21599"/>
                      <a:pt x="15952" y="21274"/>
                    </a:cubicBezTo>
                    <a:cubicBezTo>
                      <a:pt x="15982" y="21202"/>
                      <a:pt x="16013" y="21170"/>
                      <a:pt x="16042" y="21170"/>
                    </a:cubicBezTo>
                    <a:cubicBezTo>
                      <a:pt x="16176" y="21170"/>
                      <a:pt x="16290" y="21806"/>
                      <a:pt x="16234" y="22209"/>
                    </a:cubicBezTo>
                    <a:cubicBezTo>
                      <a:pt x="16161" y="22700"/>
                      <a:pt x="15521" y="23327"/>
                      <a:pt x="15638" y="23659"/>
                    </a:cubicBezTo>
                    <a:cubicBezTo>
                      <a:pt x="15659" y="23714"/>
                      <a:pt x="15699" y="23748"/>
                      <a:pt x="15758" y="23748"/>
                    </a:cubicBezTo>
                    <a:cubicBezTo>
                      <a:pt x="15944" y="23748"/>
                      <a:pt x="16323" y="23420"/>
                      <a:pt x="16923" y="22387"/>
                    </a:cubicBezTo>
                    <a:cubicBezTo>
                      <a:pt x="17408" y="21575"/>
                      <a:pt x="16886" y="20229"/>
                      <a:pt x="16812" y="19701"/>
                    </a:cubicBezTo>
                    <a:cubicBezTo>
                      <a:pt x="16745" y="19178"/>
                      <a:pt x="16609" y="17937"/>
                      <a:pt x="16579" y="17058"/>
                    </a:cubicBezTo>
                    <a:cubicBezTo>
                      <a:pt x="16542" y="16185"/>
                      <a:pt x="16499" y="12902"/>
                      <a:pt x="16253" y="11814"/>
                    </a:cubicBezTo>
                    <a:cubicBezTo>
                      <a:pt x="16013" y="10727"/>
                      <a:pt x="15478" y="8354"/>
                      <a:pt x="15478" y="7094"/>
                    </a:cubicBezTo>
                    <a:cubicBezTo>
                      <a:pt x="15478" y="5828"/>
                      <a:pt x="15589" y="3695"/>
                      <a:pt x="14796" y="3203"/>
                    </a:cubicBezTo>
                    <a:cubicBezTo>
                      <a:pt x="13997" y="2711"/>
                      <a:pt x="12393" y="2871"/>
                      <a:pt x="11735" y="2662"/>
                    </a:cubicBezTo>
                    <a:cubicBezTo>
                      <a:pt x="11083" y="2453"/>
                      <a:pt x="10641" y="2256"/>
                      <a:pt x="10567" y="2010"/>
                    </a:cubicBezTo>
                    <a:cubicBezTo>
                      <a:pt x="10499" y="1765"/>
                      <a:pt x="10260" y="1"/>
                      <a:pt x="10260" y="1"/>
                    </a:cubicBezTo>
                    <a:lnTo>
                      <a:pt x="8705" y="37"/>
                    </a:lnTo>
                    <a:lnTo>
                      <a:pt x="7149"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1" name="Google Shape;6931;p74"/>
              <p:cNvSpPr/>
              <p:nvPr/>
            </p:nvSpPr>
            <p:spPr>
              <a:xfrm>
                <a:off x="4473925" y="3018075"/>
                <a:ext cx="150475" cy="201175"/>
              </a:xfrm>
              <a:custGeom>
                <a:avLst/>
                <a:gdLst/>
                <a:ahLst/>
                <a:cxnLst/>
                <a:rect l="l" t="t" r="r" b="b"/>
                <a:pathLst>
                  <a:path w="6019" h="8047" extrusionOk="0">
                    <a:moveTo>
                      <a:pt x="3013" y="1"/>
                    </a:moveTo>
                    <a:cubicBezTo>
                      <a:pt x="56" y="1"/>
                      <a:pt x="1" y="1316"/>
                      <a:pt x="222" y="3916"/>
                    </a:cubicBezTo>
                    <a:cubicBezTo>
                      <a:pt x="437" y="6510"/>
                      <a:pt x="1974" y="8047"/>
                      <a:pt x="3013" y="8047"/>
                    </a:cubicBezTo>
                    <a:cubicBezTo>
                      <a:pt x="4051" y="8047"/>
                      <a:pt x="5582" y="6510"/>
                      <a:pt x="5803" y="3916"/>
                    </a:cubicBezTo>
                    <a:cubicBezTo>
                      <a:pt x="6018" y="1316"/>
                      <a:pt x="5963" y="1"/>
                      <a:pt x="30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2" name="Google Shape;6932;p74"/>
              <p:cNvSpPr/>
              <p:nvPr/>
            </p:nvSpPr>
            <p:spPr>
              <a:xfrm>
                <a:off x="4505900" y="3192950"/>
                <a:ext cx="86525" cy="38750"/>
              </a:xfrm>
              <a:custGeom>
                <a:avLst/>
                <a:gdLst/>
                <a:ahLst/>
                <a:cxnLst/>
                <a:rect l="l" t="t" r="r" b="b"/>
                <a:pathLst>
                  <a:path w="3461" h="1550" extrusionOk="0">
                    <a:moveTo>
                      <a:pt x="62" y="1"/>
                    </a:moveTo>
                    <a:cubicBezTo>
                      <a:pt x="43" y="142"/>
                      <a:pt x="25" y="283"/>
                      <a:pt x="0" y="419"/>
                    </a:cubicBezTo>
                    <a:cubicBezTo>
                      <a:pt x="547" y="1150"/>
                      <a:pt x="1205" y="1550"/>
                      <a:pt x="1734" y="1550"/>
                    </a:cubicBezTo>
                    <a:cubicBezTo>
                      <a:pt x="2262" y="1550"/>
                      <a:pt x="2920" y="1150"/>
                      <a:pt x="3461" y="419"/>
                    </a:cubicBezTo>
                    <a:cubicBezTo>
                      <a:pt x="3442" y="283"/>
                      <a:pt x="3418" y="142"/>
                      <a:pt x="3399" y="1"/>
                    </a:cubicBezTo>
                    <a:cubicBezTo>
                      <a:pt x="2865" y="683"/>
                      <a:pt x="2244" y="1052"/>
                      <a:pt x="1734" y="1052"/>
                    </a:cubicBezTo>
                    <a:cubicBezTo>
                      <a:pt x="1223" y="1052"/>
                      <a:pt x="596" y="683"/>
                      <a:pt x="62" y="1"/>
                    </a:cubicBezTo>
                    <a:close/>
                  </a:path>
                </a:pathLst>
              </a:custGeom>
              <a:solidFill>
                <a:srgbClr val="BEC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3" name="Google Shape;6933;p74"/>
              <p:cNvSpPr/>
              <p:nvPr/>
            </p:nvSpPr>
            <p:spPr>
              <a:xfrm>
                <a:off x="4465425" y="2992450"/>
                <a:ext cx="201850" cy="156325"/>
              </a:xfrm>
              <a:custGeom>
                <a:avLst/>
                <a:gdLst/>
                <a:ahLst/>
                <a:cxnLst/>
                <a:rect l="l" t="t" r="r" b="b"/>
                <a:pathLst>
                  <a:path w="8074" h="6253" extrusionOk="0">
                    <a:moveTo>
                      <a:pt x="3160" y="0"/>
                    </a:moveTo>
                    <a:cubicBezTo>
                      <a:pt x="1498" y="0"/>
                      <a:pt x="330" y="1278"/>
                      <a:pt x="187" y="2513"/>
                    </a:cubicBezTo>
                    <a:cubicBezTo>
                      <a:pt x="1" y="4124"/>
                      <a:pt x="402" y="6229"/>
                      <a:pt x="771" y="6229"/>
                    </a:cubicBezTo>
                    <a:cubicBezTo>
                      <a:pt x="779" y="6229"/>
                      <a:pt x="787" y="6228"/>
                      <a:pt x="796" y="6226"/>
                    </a:cubicBezTo>
                    <a:cubicBezTo>
                      <a:pt x="1131" y="6136"/>
                      <a:pt x="520" y="3966"/>
                      <a:pt x="1179" y="3966"/>
                    </a:cubicBezTo>
                    <a:cubicBezTo>
                      <a:pt x="1196" y="3966"/>
                      <a:pt x="1213" y="3967"/>
                      <a:pt x="1232" y="3970"/>
                    </a:cubicBezTo>
                    <a:cubicBezTo>
                      <a:pt x="1481" y="4008"/>
                      <a:pt x="1715" y="4025"/>
                      <a:pt x="1937" y="4025"/>
                    </a:cubicBezTo>
                    <a:cubicBezTo>
                      <a:pt x="3641" y="4025"/>
                      <a:pt x="4527" y="3023"/>
                      <a:pt x="4527" y="3023"/>
                    </a:cubicBezTo>
                    <a:cubicBezTo>
                      <a:pt x="4527" y="3023"/>
                      <a:pt x="5190" y="3810"/>
                      <a:pt x="5664" y="4001"/>
                    </a:cubicBezTo>
                    <a:cubicBezTo>
                      <a:pt x="6143" y="4197"/>
                      <a:pt x="5461" y="6121"/>
                      <a:pt x="5903" y="6250"/>
                    </a:cubicBezTo>
                    <a:cubicBezTo>
                      <a:pt x="5908" y="6252"/>
                      <a:pt x="5913" y="6253"/>
                      <a:pt x="5918" y="6253"/>
                    </a:cubicBezTo>
                    <a:cubicBezTo>
                      <a:pt x="6362" y="6253"/>
                      <a:pt x="8074" y="788"/>
                      <a:pt x="4938" y="460"/>
                    </a:cubicBezTo>
                    <a:cubicBezTo>
                      <a:pt x="4305" y="138"/>
                      <a:pt x="3706" y="0"/>
                      <a:pt x="316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4" name="Google Shape;6934;p74"/>
            <p:cNvGrpSpPr/>
            <p:nvPr/>
          </p:nvGrpSpPr>
          <p:grpSpPr>
            <a:xfrm>
              <a:off x="4415850" y="3599250"/>
              <a:ext cx="266625" cy="293850"/>
              <a:chOff x="4415850" y="3599250"/>
              <a:chExt cx="266625" cy="293850"/>
            </a:xfrm>
          </p:grpSpPr>
          <p:sp>
            <p:nvSpPr>
              <p:cNvPr id="6935" name="Google Shape;6935;p74"/>
              <p:cNvSpPr/>
              <p:nvPr/>
            </p:nvSpPr>
            <p:spPr>
              <a:xfrm>
                <a:off x="4423375" y="3863550"/>
                <a:ext cx="108500" cy="29550"/>
              </a:xfrm>
              <a:custGeom>
                <a:avLst/>
                <a:gdLst/>
                <a:ahLst/>
                <a:cxnLst/>
                <a:rect l="l" t="t" r="r" b="b"/>
                <a:pathLst>
                  <a:path w="4340" h="1182" extrusionOk="0">
                    <a:moveTo>
                      <a:pt x="37" y="1"/>
                    </a:moveTo>
                    <a:cubicBezTo>
                      <a:pt x="19" y="407"/>
                      <a:pt x="7" y="806"/>
                      <a:pt x="0" y="1181"/>
                    </a:cubicBezTo>
                    <a:lnTo>
                      <a:pt x="4211" y="1181"/>
                    </a:lnTo>
                    <a:cubicBezTo>
                      <a:pt x="4260" y="782"/>
                      <a:pt x="4297" y="388"/>
                      <a:pt x="434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6" name="Google Shape;6936;p74"/>
              <p:cNvSpPr/>
              <p:nvPr/>
            </p:nvSpPr>
            <p:spPr>
              <a:xfrm>
                <a:off x="4566425" y="3863550"/>
                <a:ext cx="108525" cy="29550"/>
              </a:xfrm>
              <a:custGeom>
                <a:avLst/>
                <a:gdLst/>
                <a:ahLst/>
                <a:cxnLst/>
                <a:rect l="l" t="t" r="r" b="b"/>
                <a:pathLst>
                  <a:path w="4341" h="1182" extrusionOk="0">
                    <a:moveTo>
                      <a:pt x="1" y="1"/>
                    </a:moveTo>
                    <a:cubicBezTo>
                      <a:pt x="44" y="388"/>
                      <a:pt x="87" y="782"/>
                      <a:pt x="130" y="1181"/>
                    </a:cubicBezTo>
                    <a:lnTo>
                      <a:pt x="4341" y="1181"/>
                    </a:lnTo>
                    <a:cubicBezTo>
                      <a:pt x="4334" y="806"/>
                      <a:pt x="4322" y="407"/>
                      <a:pt x="430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7" name="Google Shape;6937;p74"/>
              <p:cNvSpPr/>
              <p:nvPr/>
            </p:nvSpPr>
            <p:spPr>
              <a:xfrm>
                <a:off x="4415850" y="3617700"/>
                <a:ext cx="133400" cy="269700"/>
              </a:xfrm>
              <a:custGeom>
                <a:avLst/>
                <a:gdLst/>
                <a:ahLst/>
                <a:cxnLst/>
                <a:rect l="l" t="t" r="r" b="b"/>
                <a:pathLst>
                  <a:path w="5336" h="10788" extrusionOk="0">
                    <a:moveTo>
                      <a:pt x="1008" y="0"/>
                    </a:moveTo>
                    <a:cubicBezTo>
                      <a:pt x="492" y="2324"/>
                      <a:pt x="0" y="10788"/>
                      <a:pt x="0" y="10788"/>
                    </a:cubicBezTo>
                    <a:lnTo>
                      <a:pt x="4942" y="10788"/>
                    </a:lnTo>
                    <a:cubicBezTo>
                      <a:pt x="4942" y="9644"/>
                      <a:pt x="5336" y="6411"/>
                      <a:pt x="5336" y="6411"/>
                    </a:cubicBezTo>
                    <a:lnTo>
                      <a:pt x="5336" y="726"/>
                    </a:lnTo>
                    <a:cubicBezTo>
                      <a:pt x="5022" y="363"/>
                      <a:pt x="1008" y="0"/>
                      <a:pt x="1008"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8" name="Google Shape;6938;p74"/>
              <p:cNvSpPr/>
              <p:nvPr/>
            </p:nvSpPr>
            <p:spPr>
              <a:xfrm>
                <a:off x="4428900" y="3599250"/>
                <a:ext cx="120350" cy="36600"/>
              </a:xfrm>
              <a:custGeom>
                <a:avLst/>
                <a:gdLst/>
                <a:ahLst/>
                <a:cxnLst/>
                <a:rect l="l" t="t" r="r" b="b"/>
                <a:pathLst>
                  <a:path w="4814" h="1464" extrusionOk="0">
                    <a:moveTo>
                      <a:pt x="529" y="1"/>
                    </a:moveTo>
                    <a:cubicBezTo>
                      <a:pt x="1" y="1"/>
                      <a:pt x="81" y="1464"/>
                      <a:pt x="443" y="1464"/>
                    </a:cubicBezTo>
                    <a:lnTo>
                      <a:pt x="4814" y="1464"/>
                    </a:lnTo>
                    <a:lnTo>
                      <a:pt x="4814"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9" name="Google Shape;6939;p74"/>
              <p:cNvSpPr/>
              <p:nvPr/>
            </p:nvSpPr>
            <p:spPr>
              <a:xfrm>
                <a:off x="4416000" y="3857575"/>
                <a:ext cx="124950" cy="29525"/>
              </a:xfrm>
              <a:custGeom>
                <a:avLst/>
                <a:gdLst/>
                <a:ahLst/>
                <a:cxnLst/>
                <a:rect l="l" t="t" r="r" b="b"/>
                <a:pathLst>
                  <a:path w="4998" h="1181" extrusionOk="0">
                    <a:moveTo>
                      <a:pt x="68" y="0"/>
                    </a:moveTo>
                    <a:cubicBezTo>
                      <a:pt x="31" y="615"/>
                      <a:pt x="6" y="1045"/>
                      <a:pt x="0" y="1180"/>
                    </a:cubicBezTo>
                    <a:lnTo>
                      <a:pt x="4936" y="1180"/>
                    </a:lnTo>
                    <a:cubicBezTo>
                      <a:pt x="4936" y="885"/>
                      <a:pt x="4961" y="467"/>
                      <a:pt x="499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0" name="Google Shape;6940;p74"/>
              <p:cNvSpPr/>
              <p:nvPr/>
            </p:nvSpPr>
            <p:spPr>
              <a:xfrm>
                <a:off x="4549225" y="3617700"/>
                <a:ext cx="133250" cy="269700"/>
              </a:xfrm>
              <a:custGeom>
                <a:avLst/>
                <a:gdLst/>
                <a:ahLst/>
                <a:cxnLst/>
                <a:rect l="l" t="t" r="r" b="b"/>
                <a:pathLst>
                  <a:path w="5330" h="10788" extrusionOk="0">
                    <a:moveTo>
                      <a:pt x="4328" y="0"/>
                    </a:moveTo>
                    <a:cubicBezTo>
                      <a:pt x="4328" y="0"/>
                      <a:pt x="320" y="363"/>
                      <a:pt x="1" y="726"/>
                    </a:cubicBezTo>
                    <a:lnTo>
                      <a:pt x="1" y="6411"/>
                    </a:lnTo>
                    <a:cubicBezTo>
                      <a:pt x="1" y="6411"/>
                      <a:pt x="394" y="9644"/>
                      <a:pt x="394" y="10788"/>
                    </a:cubicBezTo>
                    <a:lnTo>
                      <a:pt x="5330" y="10788"/>
                    </a:lnTo>
                    <a:cubicBezTo>
                      <a:pt x="5330" y="10788"/>
                      <a:pt x="4844" y="2324"/>
                      <a:pt x="4328"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1" name="Google Shape;6941;p74"/>
              <p:cNvSpPr/>
              <p:nvPr/>
            </p:nvSpPr>
            <p:spPr>
              <a:xfrm>
                <a:off x="4549225" y="3599250"/>
                <a:ext cx="120200" cy="36600"/>
              </a:xfrm>
              <a:custGeom>
                <a:avLst/>
                <a:gdLst/>
                <a:ahLst/>
                <a:cxnLst/>
                <a:rect l="l" t="t" r="r" b="b"/>
                <a:pathLst>
                  <a:path w="4808" h="1464" extrusionOk="0">
                    <a:moveTo>
                      <a:pt x="1" y="1"/>
                    </a:moveTo>
                    <a:lnTo>
                      <a:pt x="1" y="1464"/>
                    </a:lnTo>
                    <a:lnTo>
                      <a:pt x="4365" y="1464"/>
                    </a:lnTo>
                    <a:cubicBezTo>
                      <a:pt x="4727" y="1464"/>
                      <a:pt x="4807" y="1"/>
                      <a:pt x="428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2" name="Google Shape;6942;p74"/>
              <p:cNvSpPr/>
              <p:nvPr/>
            </p:nvSpPr>
            <p:spPr>
              <a:xfrm>
                <a:off x="4557375" y="3857575"/>
                <a:ext cx="125100" cy="29525"/>
              </a:xfrm>
              <a:custGeom>
                <a:avLst/>
                <a:gdLst/>
                <a:ahLst/>
                <a:cxnLst/>
                <a:rect l="l" t="t" r="r" b="b"/>
                <a:pathLst>
                  <a:path w="5004" h="1181" extrusionOk="0">
                    <a:moveTo>
                      <a:pt x="0" y="0"/>
                    </a:moveTo>
                    <a:cubicBezTo>
                      <a:pt x="37" y="467"/>
                      <a:pt x="68" y="885"/>
                      <a:pt x="68" y="1180"/>
                    </a:cubicBezTo>
                    <a:lnTo>
                      <a:pt x="5004" y="1180"/>
                    </a:lnTo>
                    <a:cubicBezTo>
                      <a:pt x="4998" y="1045"/>
                      <a:pt x="4973" y="615"/>
                      <a:pt x="493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3" name="Google Shape;6943;p74"/>
              <p:cNvSpPr/>
              <p:nvPr/>
            </p:nvSpPr>
            <p:spPr>
              <a:xfrm>
                <a:off x="4416000" y="3857575"/>
                <a:ext cx="266475" cy="29525"/>
              </a:xfrm>
              <a:custGeom>
                <a:avLst/>
                <a:gdLst/>
                <a:ahLst/>
                <a:cxnLst/>
                <a:rect l="l" t="t" r="r" b="b"/>
                <a:pathLst>
                  <a:path w="10659" h="1181" extrusionOk="0">
                    <a:moveTo>
                      <a:pt x="68" y="0"/>
                    </a:moveTo>
                    <a:cubicBezTo>
                      <a:pt x="31" y="615"/>
                      <a:pt x="6" y="1045"/>
                      <a:pt x="0" y="1180"/>
                    </a:cubicBezTo>
                    <a:lnTo>
                      <a:pt x="4936" y="1180"/>
                    </a:lnTo>
                    <a:cubicBezTo>
                      <a:pt x="4936" y="885"/>
                      <a:pt x="4961" y="461"/>
                      <a:pt x="4998" y="0"/>
                    </a:cubicBezTo>
                    <a:close/>
                    <a:moveTo>
                      <a:pt x="5655" y="0"/>
                    </a:moveTo>
                    <a:cubicBezTo>
                      <a:pt x="5692" y="461"/>
                      <a:pt x="5717" y="885"/>
                      <a:pt x="5723" y="1180"/>
                    </a:cubicBezTo>
                    <a:lnTo>
                      <a:pt x="10659" y="1180"/>
                    </a:lnTo>
                    <a:cubicBezTo>
                      <a:pt x="10653" y="1045"/>
                      <a:pt x="10628" y="615"/>
                      <a:pt x="1058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944" name="Google Shape;6944;p74"/>
          <p:cNvGrpSpPr/>
          <p:nvPr/>
        </p:nvGrpSpPr>
        <p:grpSpPr>
          <a:xfrm>
            <a:off x="998276" y="1542725"/>
            <a:ext cx="1785800" cy="2843650"/>
            <a:chOff x="998276" y="1542725"/>
            <a:chExt cx="1785800" cy="2843650"/>
          </a:xfrm>
        </p:grpSpPr>
        <p:sp>
          <p:nvSpPr>
            <p:cNvPr id="6945" name="Google Shape;6945;p74"/>
            <p:cNvSpPr/>
            <p:nvPr/>
          </p:nvSpPr>
          <p:spPr>
            <a:xfrm>
              <a:off x="998276" y="1542725"/>
              <a:ext cx="1785800" cy="2843650"/>
            </a:xfrm>
            <a:custGeom>
              <a:avLst/>
              <a:gdLst/>
              <a:ahLst/>
              <a:cxnLst/>
              <a:rect l="l" t="t" r="r" b="b"/>
              <a:pathLst>
                <a:path w="71432" h="113746" extrusionOk="0">
                  <a:moveTo>
                    <a:pt x="70079" y="101052"/>
                  </a:moveTo>
                  <a:cubicBezTo>
                    <a:pt x="69821" y="95870"/>
                    <a:pt x="67719" y="85439"/>
                    <a:pt x="65955" y="80252"/>
                  </a:cubicBezTo>
                  <a:cubicBezTo>
                    <a:pt x="64682" y="75211"/>
                    <a:pt x="64375" y="68825"/>
                    <a:pt x="64190" y="64535"/>
                  </a:cubicBezTo>
                  <a:cubicBezTo>
                    <a:pt x="64012" y="60422"/>
                    <a:pt x="62137" y="53446"/>
                    <a:pt x="61252" y="45222"/>
                  </a:cubicBezTo>
                  <a:cubicBezTo>
                    <a:pt x="60226" y="39124"/>
                    <a:pt x="58240" y="37802"/>
                    <a:pt x="53176" y="36118"/>
                  </a:cubicBezTo>
                  <a:cubicBezTo>
                    <a:pt x="51264" y="35454"/>
                    <a:pt x="49574" y="34791"/>
                    <a:pt x="48326" y="34428"/>
                  </a:cubicBezTo>
                  <a:cubicBezTo>
                    <a:pt x="45246" y="33518"/>
                    <a:pt x="42671" y="32811"/>
                    <a:pt x="42671" y="32811"/>
                  </a:cubicBezTo>
                  <a:cubicBezTo>
                    <a:pt x="40175" y="32037"/>
                    <a:pt x="40833" y="28994"/>
                    <a:pt x="42302" y="26154"/>
                  </a:cubicBezTo>
                  <a:cubicBezTo>
                    <a:pt x="43433" y="23972"/>
                    <a:pt x="46377" y="21268"/>
                    <a:pt x="47527" y="16264"/>
                  </a:cubicBezTo>
                  <a:cubicBezTo>
                    <a:pt x="47729" y="17432"/>
                    <a:pt x="47822" y="18612"/>
                    <a:pt x="47797" y="19786"/>
                  </a:cubicBezTo>
                  <a:cubicBezTo>
                    <a:pt x="47773" y="21594"/>
                    <a:pt x="47570" y="23468"/>
                    <a:pt x="48221" y="25152"/>
                  </a:cubicBezTo>
                  <a:cubicBezTo>
                    <a:pt x="48768" y="26566"/>
                    <a:pt x="49881" y="27697"/>
                    <a:pt x="51092" y="28601"/>
                  </a:cubicBezTo>
                  <a:cubicBezTo>
                    <a:pt x="52438" y="29603"/>
                    <a:pt x="54141" y="30402"/>
                    <a:pt x="55751" y="29935"/>
                  </a:cubicBezTo>
                  <a:cubicBezTo>
                    <a:pt x="53618" y="28558"/>
                    <a:pt x="53514" y="25503"/>
                    <a:pt x="53944" y="23007"/>
                  </a:cubicBezTo>
                  <a:cubicBezTo>
                    <a:pt x="54429" y="20211"/>
                    <a:pt x="55302" y="17500"/>
                    <a:pt x="56525" y="14937"/>
                  </a:cubicBezTo>
                  <a:cubicBezTo>
                    <a:pt x="57460" y="12988"/>
                    <a:pt x="58622" y="11070"/>
                    <a:pt x="58861" y="8919"/>
                  </a:cubicBezTo>
                  <a:cubicBezTo>
                    <a:pt x="59292" y="5016"/>
                    <a:pt x="56286" y="1414"/>
                    <a:pt x="52438" y="639"/>
                  </a:cubicBezTo>
                  <a:cubicBezTo>
                    <a:pt x="49242" y="0"/>
                    <a:pt x="45793" y="1186"/>
                    <a:pt x="43587" y="3553"/>
                  </a:cubicBezTo>
                  <a:cubicBezTo>
                    <a:pt x="41491" y="2022"/>
                    <a:pt x="38651" y="1014"/>
                    <a:pt x="35073" y="744"/>
                  </a:cubicBezTo>
                  <a:cubicBezTo>
                    <a:pt x="30303" y="160"/>
                    <a:pt x="24821" y="1113"/>
                    <a:pt x="21944" y="4727"/>
                  </a:cubicBezTo>
                  <a:cubicBezTo>
                    <a:pt x="21434" y="5354"/>
                    <a:pt x="21028" y="6055"/>
                    <a:pt x="20733" y="6805"/>
                  </a:cubicBezTo>
                  <a:cubicBezTo>
                    <a:pt x="20137" y="8433"/>
                    <a:pt x="20297" y="10247"/>
                    <a:pt x="21169" y="11747"/>
                  </a:cubicBezTo>
                  <a:cubicBezTo>
                    <a:pt x="21335" y="11703"/>
                    <a:pt x="21501" y="11673"/>
                    <a:pt x="21667" y="11636"/>
                  </a:cubicBezTo>
                  <a:cubicBezTo>
                    <a:pt x="21839" y="12705"/>
                    <a:pt x="22159" y="13732"/>
                    <a:pt x="22141" y="15047"/>
                  </a:cubicBezTo>
                  <a:cubicBezTo>
                    <a:pt x="22104" y="17371"/>
                    <a:pt x="19762" y="18871"/>
                    <a:pt x="19928" y="19737"/>
                  </a:cubicBezTo>
                  <a:cubicBezTo>
                    <a:pt x="20069" y="20426"/>
                    <a:pt x="21200" y="20579"/>
                    <a:pt x="21852" y="20579"/>
                  </a:cubicBezTo>
                  <a:cubicBezTo>
                    <a:pt x="22036" y="20579"/>
                    <a:pt x="22159" y="20573"/>
                    <a:pt x="22159" y="20573"/>
                  </a:cubicBezTo>
                  <a:cubicBezTo>
                    <a:pt x="22546" y="21421"/>
                    <a:pt x="21489" y="22048"/>
                    <a:pt x="21471" y="22571"/>
                  </a:cubicBezTo>
                  <a:cubicBezTo>
                    <a:pt x="21452" y="23087"/>
                    <a:pt x="22122" y="23438"/>
                    <a:pt x="22122" y="23438"/>
                  </a:cubicBezTo>
                  <a:cubicBezTo>
                    <a:pt x="22122" y="23438"/>
                    <a:pt x="21471" y="23733"/>
                    <a:pt x="22122" y="24489"/>
                  </a:cubicBezTo>
                  <a:cubicBezTo>
                    <a:pt x="22768" y="25269"/>
                    <a:pt x="22159" y="25435"/>
                    <a:pt x="22122" y="26800"/>
                  </a:cubicBezTo>
                  <a:cubicBezTo>
                    <a:pt x="22091" y="27925"/>
                    <a:pt x="23493" y="28164"/>
                    <a:pt x="25023" y="28164"/>
                  </a:cubicBezTo>
                  <a:cubicBezTo>
                    <a:pt x="25380" y="28164"/>
                    <a:pt x="25743" y="28146"/>
                    <a:pt x="26093" y="28134"/>
                  </a:cubicBezTo>
                  <a:cubicBezTo>
                    <a:pt x="26191" y="28128"/>
                    <a:pt x="26296" y="28121"/>
                    <a:pt x="26388" y="28121"/>
                  </a:cubicBezTo>
                  <a:cubicBezTo>
                    <a:pt x="28078" y="28121"/>
                    <a:pt x="30426" y="28509"/>
                    <a:pt x="30844" y="30365"/>
                  </a:cubicBezTo>
                  <a:cubicBezTo>
                    <a:pt x="31305" y="32326"/>
                    <a:pt x="30801" y="32959"/>
                    <a:pt x="29179" y="33500"/>
                  </a:cubicBezTo>
                  <a:cubicBezTo>
                    <a:pt x="27556" y="34041"/>
                    <a:pt x="26585" y="34330"/>
                    <a:pt x="24753" y="34864"/>
                  </a:cubicBezTo>
                  <a:cubicBezTo>
                    <a:pt x="23505" y="35086"/>
                    <a:pt x="22694" y="35233"/>
                    <a:pt x="18950" y="36481"/>
                  </a:cubicBezTo>
                  <a:cubicBezTo>
                    <a:pt x="16406" y="37262"/>
                    <a:pt x="10861" y="38743"/>
                    <a:pt x="10136" y="48080"/>
                  </a:cubicBezTo>
                  <a:cubicBezTo>
                    <a:pt x="9109" y="55278"/>
                    <a:pt x="8569" y="60662"/>
                    <a:pt x="7640" y="66151"/>
                  </a:cubicBezTo>
                  <a:cubicBezTo>
                    <a:pt x="7198" y="70263"/>
                    <a:pt x="7044" y="76601"/>
                    <a:pt x="5139" y="81278"/>
                  </a:cubicBezTo>
                  <a:cubicBezTo>
                    <a:pt x="3497" y="86521"/>
                    <a:pt x="2987" y="95870"/>
                    <a:pt x="2496" y="100960"/>
                  </a:cubicBezTo>
                  <a:cubicBezTo>
                    <a:pt x="1912" y="106006"/>
                    <a:pt x="184" y="113192"/>
                    <a:pt x="0" y="113653"/>
                  </a:cubicBezTo>
                  <a:lnTo>
                    <a:pt x="6743" y="113653"/>
                  </a:lnTo>
                  <a:cubicBezTo>
                    <a:pt x="6743" y="113653"/>
                    <a:pt x="8716" y="106154"/>
                    <a:pt x="10480" y="102331"/>
                  </a:cubicBezTo>
                  <a:cubicBezTo>
                    <a:pt x="12435" y="98022"/>
                    <a:pt x="14058" y="88113"/>
                    <a:pt x="14002" y="86079"/>
                  </a:cubicBezTo>
                  <a:cubicBezTo>
                    <a:pt x="13929" y="84063"/>
                    <a:pt x="15096" y="78168"/>
                    <a:pt x="15668" y="75205"/>
                  </a:cubicBezTo>
                  <a:cubicBezTo>
                    <a:pt x="16682" y="69981"/>
                    <a:pt x="17186" y="59537"/>
                    <a:pt x="17186" y="59537"/>
                  </a:cubicBezTo>
                  <a:cubicBezTo>
                    <a:pt x="17186" y="59537"/>
                    <a:pt x="19940" y="72624"/>
                    <a:pt x="19977" y="77756"/>
                  </a:cubicBezTo>
                  <a:cubicBezTo>
                    <a:pt x="19995" y="82895"/>
                    <a:pt x="18827" y="85722"/>
                    <a:pt x="18606" y="88531"/>
                  </a:cubicBezTo>
                  <a:cubicBezTo>
                    <a:pt x="18121" y="91482"/>
                    <a:pt x="17137" y="94795"/>
                    <a:pt x="15963" y="98618"/>
                  </a:cubicBezTo>
                  <a:cubicBezTo>
                    <a:pt x="15084" y="101851"/>
                    <a:pt x="13517" y="106990"/>
                    <a:pt x="14543" y="113745"/>
                  </a:cubicBezTo>
                  <a:lnTo>
                    <a:pt x="56698" y="113598"/>
                  </a:lnTo>
                  <a:cubicBezTo>
                    <a:pt x="57730" y="105963"/>
                    <a:pt x="56212" y="101943"/>
                    <a:pt x="55524" y="98618"/>
                  </a:cubicBezTo>
                  <a:cubicBezTo>
                    <a:pt x="54940" y="95090"/>
                    <a:pt x="53932" y="92951"/>
                    <a:pt x="52979" y="89804"/>
                  </a:cubicBezTo>
                  <a:cubicBezTo>
                    <a:pt x="52192" y="87062"/>
                    <a:pt x="51079" y="83485"/>
                    <a:pt x="51116" y="78346"/>
                  </a:cubicBezTo>
                  <a:cubicBezTo>
                    <a:pt x="51135" y="73208"/>
                    <a:pt x="54497" y="58812"/>
                    <a:pt x="54497" y="58812"/>
                  </a:cubicBezTo>
                  <a:cubicBezTo>
                    <a:pt x="54497" y="58812"/>
                    <a:pt x="55880" y="72310"/>
                    <a:pt x="56261" y="75015"/>
                  </a:cubicBezTo>
                  <a:cubicBezTo>
                    <a:pt x="56864" y="79299"/>
                    <a:pt x="58886" y="84413"/>
                    <a:pt x="58757" y="86423"/>
                  </a:cubicBezTo>
                  <a:cubicBezTo>
                    <a:pt x="58548" y="89810"/>
                    <a:pt x="60625" y="99669"/>
                    <a:pt x="61842" y="101993"/>
                  </a:cubicBezTo>
                  <a:cubicBezTo>
                    <a:pt x="63059" y="104304"/>
                    <a:pt x="65955" y="113598"/>
                    <a:pt x="65955" y="113598"/>
                  </a:cubicBezTo>
                  <a:lnTo>
                    <a:pt x="71431" y="113659"/>
                  </a:lnTo>
                  <a:cubicBezTo>
                    <a:pt x="71229" y="113198"/>
                    <a:pt x="70313" y="106449"/>
                    <a:pt x="70079" y="101052"/>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46" name="Google Shape;6946;p74"/>
            <p:cNvGrpSpPr/>
            <p:nvPr/>
          </p:nvGrpSpPr>
          <p:grpSpPr>
            <a:xfrm>
              <a:off x="1459126" y="1614025"/>
              <a:ext cx="848725" cy="2691675"/>
              <a:chOff x="1459126" y="1614025"/>
              <a:chExt cx="848725" cy="2691675"/>
            </a:xfrm>
          </p:grpSpPr>
          <p:sp>
            <p:nvSpPr>
              <p:cNvPr id="6947" name="Google Shape;6947;p74"/>
              <p:cNvSpPr/>
              <p:nvPr/>
            </p:nvSpPr>
            <p:spPr>
              <a:xfrm>
                <a:off x="1577901" y="1614025"/>
                <a:ext cx="587050" cy="514500"/>
              </a:xfrm>
              <a:custGeom>
                <a:avLst/>
                <a:gdLst/>
                <a:ahLst/>
                <a:cxnLst/>
                <a:rect l="l" t="t" r="r" b="b"/>
                <a:pathLst>
                  <a:path w="23482" h="20580" extrusionOk="0">
                    <a:moveTo>
                      <a:pt x="11163" y="0"/>
                    </a:moveTo>
                    <a:cubicBezTo>
                      <a:pt x="4402" y="0"/>
                      <a:pt x="603" y="2680"/>
                      <a:pt x="308" y="6626"/>
                    </a:cubicBezTo>
                    <a:cubicBezTo>
                      <a:pt x="1" y="10640"/>
                      <a:pt x="1820" y="11931"/>
                      <a:pt x="4383" y="11931"/>
                    </a:cubicBezTo>
                    <a:cubicBezTo>
                      <a:pt x="4635" y="11931"/>
                      <a:pt x="4887" y="11919"/>
                      <a:pt x="5145" y="11894"/>
                    </a:cubicBezTo>
                    <a:cubicBezTo>
                      <a:pt x="5145" y="11894"/>
                      <a:pt x="5373" y="11876"/>
                      <a:pt x="5668" y="11876"/>
                    </a:cubicBezTo>
                    <a:cubicBezTo>
                      <a:pt x="6246" y="11876"/>
                      <a:pt x="7088" y="11943"/>
                      <a:pt x="7088" y="12318"/>
                    </a:cubicBezTo>
                    <a:cubicBezTo>
                      <a:pt x="7088" y="12878"/>
                      <a:pt x="6903" y="14390"/>
                      <a:pt x="8139" y="14427"/>
                    </a:cubicBezTo>
                    <a:cubicBezTo>
                      <a:pt x="8557" y="14445"/>
                      <a:pt x="8944" y="14451"/>
                      <a:pt x="9276" y="14451"/>
                    </a:cubicBezTo>
                    <a:cubicBezTo>
                      <a:pt x="9946" y="14451"/>
                      <a:pt x="10395" y="14427"/>
                      <a:pt x="10395" y="14427"/>
                    </a:cubicBezTo>
                    <a:cubicBezTo>
                      <a:pt x="10395" y="14427"/>
                      <a:pt x="10745" y="16129"/>
                      <a:pt x="11489" y="16480"/>
                    </a:cubicBezTo>
                    <a:cubicBezTo>
                      <a:pt x="12226" y="16848"/>
                      <a:pt x="11931" y="17512"/>
                      <a:pt x="12153" y="17899"/>
                    </a:cubicBezTo>
                    <a:cubicBezTo>
                      <a:pt x="12374" y="18268"/>
                      <a:pt x="13259" y="18699"/>
                      <a:pt x="13609" y="19270"/>
                    </a:cubicBezTo>
                    <a:cubicBezTo>
                      <a:pt x="13966" y="19823"/>
                      <a:pt x="14113" y="20561"/>
                      <a:pt x="14704" y="20579"/>
                    </a:cubicBezTo>
                    <a:lnTo>
                      <a:pt x="14734" y="20579"/>
                    </a:lnTo>
                    <a:cubicBezTo>
                      <a:pt x="15331" y="20579"/>
                      <a:pt x="15785" y="20088"/>
                      <a:pt x="15404" y="19307"/>
                    </a:cubicBezTo>
                    <a:cubicBezTo>
                      <a:pt x="14999" y="18490"/>
                      <a:pt x="14611" y="17770"/>
                      <a:pt x="14870" y="17697"/>
                    </a:cubicBezTo>
                    <a:cubicBezTo>
                      <a:pt x="14876" y="17697"/>
                      <a:pt x="14888" y="17697"/>
                      <a:pt x="14894" y="17697"/>
                    </a:cubicBezTo>
                    <a:cubicBezTo>
                      <a:pt x="15128" y="17697"/>
                      <a:pt x="16037" y="18004"/>
                      <a:pt x="17015" y="18004"/>
                    </a:cubicBezTo>
                    <a:cubicBezTo>
                      <a:pt x="17593" y="18004"/>
                      <a:pt x="18195" y="17893"/>
                      <a:pt x="18693" y="17549"/>
                    </a:cubicBezTo>
                    <a:cubicBezTo>
                      <a:pt x="20094" y="16590"/>
                      <a:pt x="22037" y="15385"/>
                      <a:pt x="21115" y="12595"/>
                    </a:cubicBezTo>
                    <a:lnTo>
                      <a:pt x="21115" y="12595"/>
                    </a:lnTo>
                    <a:lnTo>
                      <a:pt x="21164" y="12595"/>
                    </a:lnTo>
                    <a:cubicBezTo>
                      <a:pt x="21471" y="12595"/>
                      <a:pt x="23020" y="12478"/>
                      <a:pt x="23241" y="10062"/>
                    </a:cubicBezTo>
                    <a:cubicBezTo>
                      <a:pt x="23481" y="7382"/>
                      <a:pt x="21889" y="799"/>
                      <a:pt x="13597" y="99"/>
                    </a:cubicBezTo>
                    <a:cubicBezTo>
                      <a:pt x="12743" y="31"/>
                      <a:pt x="11938" y="0"/>
                      <a:pt x="1116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48" name="Google Shape;6948;p74"/>
              <p:cNvGrpSpPr/>
              <p:nvPr/>
            </p:nvGrpSpPr>
            <p:grpSpPr>
              <a:xfrm>
                <a:off x="1459126" y="2549075"/>
                <a:ext cx="848725" cy="608875"/>
                <a:chOff x="1459126" y="2549075"/>
                <a:chExt cx="848725" cy="608875"/>
              </a:xfrm>
            </p:grpSpPr>
            <p:sp>
              <p:nvSpPr>
                <p:cNvPr id="6949" name="Google Shape;6949;p74"/>
                <p:cNvSpPr/>
                <p:nvPr/>
              </p:nvSpPr>
              <p:spPr>
                <a:xfrm>
                  <a:off x="1912751" y="2564925"/>
                  <a:ext cx="395100" cy="593025"/>
                </a:xfrm>
                <a:custGeom>
                  <a:avLst/>
                  <a:gdLst/>
                  <a:ahLst/>
                  <a:cxnLst/>
                  <a:rect l="l" t="t" r="r" b="b"/>
                  <a:pathLst>
                    <a:path w="15804" h="23721" extrusionOk="0">
                      <a:moveTo>
                        <a:pt x="4850" y="6"/>
                      </a:moveTo>
                      <a:cubicBezTo>
                        <a:pt x="4137" y="6"/>
                        <a:pt x="2736" y="234"/>
                        <a:pt x="2275" y="1973"/>
                      </a:cubicBezTo>
                      <a:cubicBezTo>
                        <a:pt x="1666" y="4321"/>
                        <a:pt x="129" y="7241"/>
                        <a:pt x="904" y="10603"/>
                      </a:cubicBezTo>
                      <a:cubicBezTo>
                        <a:pt x="1666" y="13965"/>
                        <a:pt x="0" y="16904"/>
                        <a:pt x="1740" y="18754"/>
                      </a:cubicBezTo>
                      <a:cubicBezTo>
                        <a:pt x="3418" y="20555"/>
                        <a:pt x="7419" y="23720"/>
                        <a:pt x="11335" y="23720"/>
                      </a:cubicBezTo>
                      <a:cubicBezTo>
                        <a:pt x="11476" y="23720"/>
                        <a:pt x="11618" y="23720"/>
                        <a:pt x="11753" y="23708"/>
                      </a:cubicBezTo>
                      <a:cubicBezTo>
                        <a:pt x="15804" y="23468"/>
                        <a:pt x="15711" y="19922"/>
                        <a:pt x="15029" y="18569"/>
                      </a:cubicBezTo>
                      <a:cubicBezTo>
                        <a:pt x="14365" y="17217"/>
                        <a:pt x="12829" y="14334"/>
                        <a:pt x="12699" y="12650"/>
                      </a:cubicBezTo>
                      <a:cubicBezTo>
                        <a:pt x="12570" y="10990"/>
                        <a:pt x="10610" y="1733"/>
                        <a:pt x="5268" y="31"/>
                      </a:cubicBezTo>
                      <a:cubicBezTo>
                        <a:pt x="5127" y="12"/>
                        <a:pt x="4991" y="0"/>
                        <a:pt x="4850" y="6"/>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0" name="Google Shape;6950;p74"/>
                <p:cNvSpPr/>
                <p:nvPr/>
              </p:nvSpPr>
              <p:spPr>
                <a:xfrm>
                  <a:off x="1459126" y="2549075"/>
                  <a:ext cx="395550" cy="593200"/>
                </a:xfrm>
                <a:custGeom>
                  <a:avLst/>
                  <a:gdLst/>
                  <a:ahLst/>
                  <a:cxnLst/>
                  <a:rect l="l" t="t" r="r" b="b"/>
                  <a:pathLst>
                    <a:path w="15822" h="23728" extrusionOk="0">
                      <a:moveTo>
                        <a:pt x="10997" y="1"/>
                      </a:moveTo>
                      <a:cubicBezTo>
                        <a:pt x="10843" y="1"/>
                        <a:pt x="10695" y="13"/>
                        <a:pt x="10554" y="38"/>
                      </a:cubicBezTo>
                      <a:cubicBezTo>
                        <a:pt x="5194" y="1734"/>
                        <a:pt x="3252" y="10979"/>
                        <a:pt x="3123" y="12657"/>
                      </a:cubicBezTo>
                      <a:cubicBezTo>
                        <a:pt x="2994" y="14323"/>
                        <a:pt x="1463" y="17224"/>
                        <a:pt x="775" y="18576"/>
                      </a:cubicBezTo>
                      <a:cubicBezTo>
                        <a:pt x="111" y="19904"/>
                        <a:pt x="0" y="23475"/>
                        <a:pt x="4045" y="23715"/>
                      </a:cubicBezTo>
                      <a:cubicBezTo>
                        <a:pt x="4186" y="23721"/>
                        <a:pt x="4327" y="23727"/>
                        <a:pt x="4469" y="23727"/>
                      </a:cubicBezTo>
                      <a:cubicBezTo>
                        <a:pt x="8384" y="23727"/>
                        <a:pt x="12404" y="20562"/>
                        <a:pt x="14082" y="18761"/>
                      </a:cubicBezTo>
                      <a:cubicBezTo>
                        <a:pt x="15822" y="16892"/>
                        <a:pt x="14138" y="13954"/>
                        <a:pt x="14912" y="10610"/>
                      </a:cubicBezTo>
                      <a:cubicBezTo>
                        <a:pt x="15687" y="7248"/>
                        <a:pt x="14156" y="4328"/>
                        <a:pt x="13529" y="1956"/>
                      </a:cubicBezTo>
                      <a:cubicBezTo>
                        <a:pt x="13068" y="235"/>
                        <a:pt x="11704" y="1"/>
                        <a:pt x="109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51" name="Google Shape;6951;p74"/>
              <p:cNvSpPr/>
              <p:nvPr/>
            </p:nvSpPr>
            <p:spPr>
              <a:xfrm>
                <a:off x="1834226" y="2227925"/>
                <a:ext cx="114650" cy="514800"/>
              </a:xfrm>
              <a:custGeom>
                <a:avLst/>
                <a:gdLst/>
                <a:ahLst/>
                <a:cxnLst/>
                <a:rect l="l" t="t" r="r" b="b"/>
                <a:pathLst>
                  <a:path w="4586" h="20592" extrusionOk="0">
                    <a:moveTo>
                      <a:pt x="3215" y="0"/>
                    </a:moveTo>
                    <a:cubicBezTo>
                      <a:pt x="3215" y="0"/>
                      <a:pt x="2109" y="609"/>
                      <a:pt x="775" y="683"/>
                    </a:cubicBezTo>
                    <a:cubicBezTo>
                      <a:pt x="775" y="683"/>
                      <a:pt x="1666" y="9724"/>
                      <a:pt x="1236" y="13253"/>
                    </a:cubicBezTo>
                    <a:cubicBezTo>
                      <a:pt x="793" y="16799"/>
                      <a:pt x="0" y="18090"/>
                      <a:pt x="0" y="18090"/>
                    </a:cubicBezTo>
                    <a:cubicBezTo>
                      <a:pt x="13" y="18422"/>
                      <a:pt x="142" y="18520"/>
                      <a:pt x="289" y="18520"/>
                    </a:cubicBezTo>
                    <a:cubicBezTo>
                      <a:pt x="510" y="18520"/>
                      <a:pt x="775" y="18293"/>
                      <a:pt x="775" y="18293"/>
                    </a:cubicBezTo>
                    <a:lnTo>
                      <a:pt x="1371" y="17174"/>
                    </a:lnTo>
                    <a:cubicBezTo>
                      <a:pt x="1414" y="17174"/>
                      <a:pt x="1463" y="17168"/>
                      <a:pt x="1506" y="17168"/>
                    </a:cubicBezTo>
                    <a:cubicBezTo>
                      <a:pt x="2348" y="17168"/>
                      <a:pt x="2385" y="17654"/>
                      <a:pt x="2385" y="17654"/>
                    </a:cubicBezTo>
                    <a:lnTo>
                      <a:pt x="2201" y="18133"/>
                    </a:lnTo>
                    <a:lnTo>
                      <a:pt x="3953" y="20592"/>
                    </a:lnTo>
                    <a:lnTo>
                      <a:pt x="4586" y="18096"/>
                    </a:lnTo>
                    <a:cubicBezTo>
                      <a:pt x="4586" y="18096"/>
                      <a:pt x="2975" y="16412"/>
                      <a:pt x="3252" y="11900"/>
                    </a:cubicBezTo>
                    <a:cubicBezTo>
                      <a:pt x="3547" y="7413"/>
                      <a:pt x="3215" y="0"/>
                      <a:pt x="3215"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2" name="Google Shape;6952;p74"/>
              <p:cNvSpPr/>
              <p:nvPr/>
            </p:nvSpPr>
            <p:spPr>
              <a:xfrm>
                <a:off x="1625226" y="3065100"/>
                <a:ext cx="639600" cy="411550"/>
              </a:xfrm>
              <a:custGeom>
                <a:avLst/>
                <a:gdLst/>
                <a:ahLst/>
                <a:cxnLst/>
                <a:rect l="l" t="t" r="r" b="b"/>
                <a:pathLst>
                  <a:path w="25584" h="16462" extrusionOk="0">
                    <a:moveTo>
                      <a:pt x="18373" y="1"/>
                    </a:moveTo>
                    <a:cubicBezTo>
                      <a:pt x="15589" y="1"/>
                      <a:pt x="12540" y="1003"/>
                      <a:pt x="11003" y="1500"/>
                    </a:cubicBezTo>
                    <a:cubicBezTo>
                      <a:pt x="9436" y="1998"/>
                      <a:pt x="6756" y="1832"/>
                      <a:pt x="3996" y="2072"/>
                    </a:cubicBezTo>
                    <a:cubicBezTo>
                      <a:pt x="1242" y="2312"/>
                      <a:pt x="1" y="4070"/>
                      <a:pt x="634" y="4826"/>
                    </a:cubicBezTo>
                    <a:cubicBezTo>
                      <a:pt x="1267" y="5563"/>
                      <a:pt x="4113" y="4660"/>
                      <a:pt x="5496" y="6319"/>
                    </a:cubicBezTo>
                    <a:cubicBezTo>
                      <a:pt x="6897" y="7985"/>
                      <a:pt x="8766" y="8889"/>
                      <a:pt x="9842" y="9411"/>
                    </a:cubicBezTo>
                    <a:cubicBezTo>
                      <a:pt x="10174" y="9559"/>
                      <a:pt x="10727" y="9792"/>
                      <a:pt x="11354" y="10112"/>
                    </a:cubicBezTo>
                    <a:cubicBezTo>
                      <a:pt x="11723" y="10278"/>
                      <a:pt x="12110" y="10462"/>
                      <a:pt x="12516" y="10665"/>
                    </a:cubicBezTo>
                    <a:cubicBezTo>
                      <a:pt x="13610" y="11255"/>
                      <a:pt x="14734" y="11938"/>
                      <a:pt x="15331" y="12626"/>
                    </a:cubicBezTo>
                    <a:cubicBezTo>
                      <a:pt x="16474" y="14009"/>
                      <a:pt x="20445" y="15712"/>
                      <a:pt x="21982" y="16283"/>
                    </a:cubicBezTo>
                    <a:cubicBezTo>
                      <a:pt x="22252" y="16394"/>
                      <a:pt x="22541" y="16455"/>
                      <a:pt x="22836" y="16462"/>
                    </a:cubicBezTo>
                    <a:cubicBezTo>
                      <a:pt x="23881" y="16462"/>
                      <a:pt x="24582" y="15552"/>
                      <a:pt x="24864" y="13972"/>
                    </a:cubicBezTo>
                    <a:cubicBezTo>
                      <a:pt x="25233" y="11993"/>
                      <a:pt x="25104" y="8409"/>
                      <a:pt x="25344" y="5121"/>
                    </a:cubicBezTo>
                    <a:cubicBezTo>
                      <a:pt x="25583" y="1814"/>
                      <a:pt x="22793" y="388"/>
                      <a:pt x="22793" y="388"/>
                    </a:cubicBezTo>
                    <a:cubicBezTo>
                      <a:pt x="22793" y="388"/>
                      <a:pt x="21281" y="38"/>
                      <a:pt x="184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3" name="Google Shape;6953;p74"/>
              <p:cNvSpPr/>
              <p:nvPr/>
            </p:nvSpPr>
            <p:spPr>
              <a:xfrm>
                <a:off x="1524726" y="3048050"/>
                <a:ext cx="355325" cy="574750"/>
              </a:xfrm>
              <a:custGeom>
                <a:avLst/>
                <a:gdLst/>
                <a:ahLst/>
                <a:cxnLst/>
                <a:rect l="l" t="t" r="r" b="b"/>
                <a:pathLst>
                  <a:path w="14213" h="22990" extrusionOk="0">
                    <a:moveTo>
                      <a:pt x="10180" y="0"/>
                    </a:moveTo>
                    <a:lnTo>
                      <a:pt x="8207" y="1500"/>
                    </a:lnTo>
                    <a:cubicBezTo>
                      <a:pt x="7315" y="1205"/>
                      <a:pt x="6541" y="1076"/>
                      <a:pt x="5852" y="1076"/>
                    </a:cubicBezTo>
                    <a:cubicBezTo>
                      <a:pt x="4021" y="1076"/>
                      <a:pt x="2791" y="1992"/>
                      <a:pt x="1623" y="3147"/>
                    </a:cubicBezTo>
                    <a:cubicBezTo>
                      <a:pt x="1" y="4733"/>
                      <a:pt x="56" y="9595"/>
                      <a:pt x="2054" y="12294"/>
                    </a:cubicBezTo>
                    <a:cubicBezTo>
                      <a:pt x="4045" y="14992"/>
                      <a:pt x="8373" y="15785"/>
                      <a:pt x="10327" y="16154"/>
                    </a:cubicBezTo>
                    <a:cubicBezTo>
                      <a:pt x="12307" y="16523"/>
                      <a:pt x="11827" y="17482"/>
                      <a:pt x="11790" y="18275"/>
                    </a:cubicBezTo>
                    <a:cubicBezTo>
                      <a:pt x="11735" y="19074"/>
                      <a:pt x="8741" y="21182"/>
                      <a:pt x="8852" y="22116"/>
                    </a:cubicBezTo>
                    <a:cubicBezTo>
                      <a:pt x="8926" y="22934"/>
                      <a:pt x="10020" y="22989"/>
                      <a:pt x="10309" y="22989"/>
                    </a:cubicBezTo>
                    <a:lnTo>
                      <a:pt x="10383" y="22989"/>
                    </a:lnTo>
                    <a:cubicBezTo>
                      <a:pt x="10383" y="22989"/>
                      <a:pt x="10788" y="21938"/>
                      <a:pt x="11882" y="20733"/>
                    </a:cubicBezTo>
                    <a:cubicBezTo>
                      <a:pt x="12970" y="19516"/>
                      <a:pt x="14132" y="18662"/>
                      <a:pt x="14040" y="16873"/>
                    </a:cubicBezTo>
                    <a:cubicBezTo>
                      <a:pt x="13954" y="15103"/>
                      <a:pt x="12491" y="14562"/>
                      <a:pt x="12491" y="14562"/>
                    </a:cubicBezTo>
                    <a:cubicBezTo>
                      <a:pt x="12491" y="14562"/>
                      <a:pt x="14212" y="13953"/>
                      <a:pt x="13413" y="11808"/>
                    </a:cubicBezTo>
                    <a:cubicBezTo>
                      <a:pt x="12614" y="9669"/>
                      <a:pt x="8698" y="10978"/>
                      <a:pt x="8735" y="8907"/>
                    </a:cubicBezTo>
                    <a:cubicBezTo>
                      <a:pt x="8791" y="6854"/>
                      <a:pt x="7942" y="5342"/>
                      <a:pt x="9178" y="3750"/>
                    </a:cubicBezTo>
                    <a:cubicBezTo>
                      <a:pt x="10401" y="2182"/>
                      <a:pt x="11305" y="203"/>
                      <a:pt x="11305" y="203"/>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54" name="Google Shape;6954;p74"/>
              <p:cNvGrpSpPr/>
              <p:nvPr/>
            </p:nvGrpSpPr>
            <p:grpSpPr>
              <a:xfrm>
                <a:off x="1674701" y="3317900"/>
                <a:ext cx="433525" cy="379725"/>
                <a:chOff x="1674701" y="3317900"/>
                <a:chExt cx="433525" cy="379725"/>
              </a:xfrm>
            </p:grpSpPr>
            <p:sp>
              <p:nvSpPr>
                <p:cNvPr id="6955" name="Google Shape;6955;p74"/>
                <p:cNvSpPr/>
                <p:nvPr/>
              </p:nvSpPr>
              <p:spPr>
                <a:xfrm>
                  <a:off x="1946101" y="3390425"/>
                  <a:ext cx="162125" cy="232050"/>
                </a:xfrm>
                <a:custGeom>
                  <a:avLst/>
                  <a:gdLst/>
                  <a:ahLst/>
                  <a:cxnLst/>
                  <a:rect l="l" t="t" r="r" b="b"/>
                  <a:pathLst>
                    <a:path w="6485" h="9282" extrusionOk="0">
                      <a:moveTo>
                        <a:pt x="3289" y="0"/>
                      </a:moveTo>
                      <a:cubicBezTo>
                        <a:pt x="2317" y="0"/>
                        <a:pt x="1051" y="277"/>
                        <a:pt x="590" y="1512"/>
                      </a:cubicBezTo>
                      <a:cubicBezTo>
                        <a:pt x="0" y="3104"/>
                        <a:pt x="1715" y="3953"/>
                        <a:pt x="1715" y="3953"/>
                      </a:cubicBezTo>
                      <a:cubicBezTo>
                        <a:pt x="1494" y="4506"/>
                        <a:pt x="1770" y="4856"/>
                        <a:pt x="1770" y="4856"/>
                      </a:cubicBezTo>
                      <a:cubicBezTo>
                        <a:pt x="1475" y="5416"/>
                        <a:pt x="1715" y="5692"/>
                        <a:pt x="1715" y="5692"/>
                      </a:cubicBezTo>
                      <a:cubicBezTo>
                        <a:pt x="1205" y="6129"/>
                        <a:pt x="910" y="6774"/>
                        <a:pt x="922" y="7444"/>
                      </a:cubicBezTo>
                      <a:cubicBezTo>
                        <a:pt x="922" y="8360"/>
                        <a:pt x="2047" y="9282"/>
                        <a:pt x="3436" y="9282"/>
                      </a:cubicBezTo>
                      <a:cubicBezTo>
                        <a:pt x="3842" y="9282"/>
                        <a:pt x="4241" y="9202"/>
                        <a:pt x="4616" y="9054"/>
                      </a:cubicBezTo>
                      <a:cubicBezTo>
                        <a:pt x="6485" y="8311"/>
                        <a:pt x="6190" y="6374"/>
                        <a:pt x="6153" y="3455"/>
                      </a:cubicBezTo>
                      <a:cubicBezTo>
                        <a:pt x="6116" y="517"/>
                        <a:pt x="4032" y="56"/>
                        <a:pt x="4032" y="56"/>
                      </a:cubicBezTo>
                      <a:cubicBezTo>
                        <a:pt x="3787" y="19"/>
                        <a:pt x="3535" y="0"/>
                        <a:pt x="328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6" name="Google Shape;6956;p74"/>
                <p:cNvSpPr/>
                <p:nvPr/>
              </p:nvSpPr>
              <p:spPr>
                <a:xfrm>
                  <a:off x="1674701" y="3385650"/>
                  <a:ext cx="162300" cy="232075"/>
                </a:xfrm>
                <a:custGeom>
                  <a:avLst/>
                  <a:gdLst/>
                  <a:ahLst/>
                  <a:cxnLst/>
                  <a:rect l="l" t="t" r="r" b="b"/>
                  <a:pathLst>
                    <a:path w="6492" h="9283" extrusionOk="0">
                      <a:moveTo>
                        <a:pt x="3154" y="1"/>
                      </a:moveTo>
                      <a:cubicBezTo>
                        <a:pt x="2921" y="1"/>
                        <a:pt x="2687" y="13"/>
                        <a:pt x="2460" y="44"/>
                      </a:cubicBezTo>
                      <a:cubicBezTo>
                        <a:pt x="2460" y="44"/>
                        <a:pt x="370" y="505"/>
                        <a:pt x="333" y="3443"/>
                      </a:cubicBezTo>
                      <a:cubicBezTo>
                        <a:pt x="296" y="6381"/>
                        <a:pt x="1" y="8323"/>
                        <a:pt x="1870" y="9061"/>
                      </a:cubicBezTo>
                      <a:cubicBezTo>
                        <a:pt x="2245" y="9208"/>
                        <a:pt x="2638" y="9282"/>
                        <a:pt x="3037" y="9282"/>
                      </a:cubicBezTo>
                      <a:cubicBezTo>
                        <a:pt x="4433" y="9282"/>
                        <a:pt x="5570" y="8354"/>
                        <a:pt x="5570" y="7438"/>
                      </a:cubicBezTo>
                      <a:cubicBezTo>
                        <a:pt x="5576" y="6762"/>
                        <a:pt x="5287" y="6117"/>
                        <a:pt x="4777" y="5680"/>
                      </a:cubicBezTo>
                      <a:cubicBezTo>
                        <a:pt x="4777" y="5680"/>
                        <a:pt x="5017" y="5422"/>
                        <a:pt x="4722" y="4869"/>
                      </a:cubicBezTo>
                      <a:cubicBezTo>
                        <a:pt x="4722" y="4869"/>
                        <a:pt x="4998" y="4519"/>
                        <a:pt x="4777" y="3947"/>
                      </a:cubicBezTo>
                      <a:cubicBezTo>
                        <a:pt x="4777" y="3947"/>
                        <a:pt x="6492" y="3117"/>
                        <a:pt x="5902" y="1525"/>
                      </a:cubicBezTo>
                      <a:cubicBezTo>
                        <a:pt x="5435" y="265"/>
                        <a:pt x="4132" y="1"/>
                        <a:pt x="315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7" name="Google Shape;6957;p74"/>
                <p:cNvSpPr/>
                <p:nvPr/>
              </p:nvSpPr>
              <p:spPr>
                <a:xfrm>
                  <a:off x="1792726" y="3317900"/>
                  <a:ext cx="197650" cy="379725"/>
                </a:xfrm>
                <a:custGeom>
                  <a:avLst/>
                  <a:gdLst/>
                  <a:ahLst/>
                  <a:cxnLst/>
                  <a:rect l="l" t="t" r="r" b="b"/>
                  <a:pathLst>
                    <a:path w="7906" h="15189" extrusionOk="0">
                      <a:moveTo>
                        <a:pt x="4654" y="0"/>
                      </a:moveTo>
                      <a:lnTo>
                        <a:pt x="4654" y="4192"/>
                      </a:lnTo>
                      <a:cubicBezTo>
                        <a:pt x="4654" y="4192"/>
                        <a:pt x="1734" y="6817"/>
                        <a:pt x="130" y="6964"/>
                      </a:cubicBezTo>
                      <a:lnTo>
                        <a:pt x="1" y="7579"/>
                      </a:lnTo>
                      <a:cubicBezTo>
                        <a:pt x="1" y="7579"/>
                        <a:pt x="2840" y="6725"/>
                        <a:pt x="4248" y="5563"/>
                      </a:cubicBezTo>
                      <a:lnTo>
                        <a:pt x="4248" y="5563"/>
                      </a:lnTo>
                      <a:cubicBezTo>
                        <a:pt x="4064" y="5729"/>
                        <a:pt x="1144" y="8298"/>
                        <a:pt x="56" y="8390"/>
                      </a:cubicBezTo>
                      <a:lnTo>
                        <a:pt x="554" y="8980"/>
                      </a:lnTo>
                      <a:cubicBezTo>
                        <a:pt x="554" y="8980"/>
                        <a:pt x="4174" y="7075"/>
                        <a:pt x="4303" y="6300"/>
                      </a:cubicBezTo>
                      <a:lnTo>
                        <a:pt x="4303" y="15189"/>
                      </a:lnTo>
                      <a:lnTo>
                        <a:pt x="5766" y="15189"/>
                      </a:lnTo>
                      <a:lnTo>
                        <a:pt x="5766" y="8095"/>
                      </a:lnTo>
                      <a:cubicBezTo>
                        <a:pt x="6295" y="8943"/>
                        <a:pt x="7199" y="8999"/>
                        <a:pt x="7426" y="8999"/>
                      </a:cubicBezTo>
                      <a:cubicBezTo>
                        <a:pt x="7444" y="8999"/>
                        <a:pt x="7463" y="8999"/>
                        <a:pt x="7481" y="8999"/>
                      </a:cubicBezTo>
                      <a:lnTo>
                        <a:pt x="7850" y="8593"/>
                      </a:lnTo>
                      <a:cubicBezTo>
                        <a:pt x="6725" y="8482"/>
                        <a:pt x="6227" y="7358"/>
                        <a:pt x="6227" y="7358"/>
                      </a:cubicBezTo>
                      <a:lnTo>
                        <a:pt x="6227" y="7358"/>
                      </a:lnTo>
                      <a:cubicBezTo>
                        <a:pt x="6781" y="7720"/>
                        <a:pt x="7420" y="7769"/>
                        <a:pt x="7727" y="7769"/>
                      </a:cubicBezTo>
                      <a:cubicBezTo>
                        <a:pt x="7838" y="7769"/>
                        <a:pt x="7905" y="7763"/>
                        <a:pt x="7905" y="7763"/>
                      </a:cubicBezTo>
                      <a:lnTo>
                        <a:pt x="7776" y="7173"/>
                      </a:lnTo>
                      <a:cubicBezTo>
                        <a:pt x="7678" y="7186"/>
                        <a:pt x="7580" y="7186"/>
                        <a:pt x="7481" y="7186"/>
                      </a:cubicBezTo>
                      <a:cubicBezTo>
                        <a:pt x="6092" y="7186"/>
                        <a:pt x="5803" y="5987"/>
                        <a:pt x="5803" y="5987"/>
                      </a:cubicBezTo>
                      <a:lnTo>
                        <a:pt x="5803" y="553"/>
                      </a:lnTo>
                      <a:cubicBezTo>
                        <a:pt x="5410" y="350"/>
                        <a:pt x="5029" y="166"/>
                        <a:pt x="4654"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58" name="Google Shape;6958;p74"/>
              <p:cNvSpPr/>
              <p:nvPr/>
            </p:nvSpPr>
            <p:spPr>
              <a:xfrm>
                <a:off x="1513051" y="3450200"/>
                <a:ext cx="724875" cy="855500"/>
              </a:xfrm>
              <a:custGeom>
                <a:avLst/>
                <a:gdLst/>
                <a:ahLst/>
                <a:cxnLst/>
                <a:rect l="l" t="t" r="r" b="b"/>
                <a:pathLst>
                  <a:path w="28995" h="34220" extrusionOk="0">
                    <a:moveTo>
                      <a:pt x="2244" y="0"/>
                    </a:moveTo>
                    <a:cubicBezTo>
                      <a:pt x="1974" y="6"/>
                      <a:pt x="1703" y="43"/>
                      <a:pt x="1445" y="123"/>
                    </a:cubicBezTo>
                    <a:cubicBezTo>
                      <a:pt x="1" y="511"/>
                      <a:pt x="1021" y="2059"/>
                      <a:pt x="1095" y="2803"/>
                    </a:cubicBezTo>
                    <a:cubicBezTo>
                      <a:pt x="1150" y="3522"/>
                      <a:pt x="1593" y="4703"/>
                      <a:pt x="1593" y="4703"/>
                    </a:cubicBezTo>
                    <a:cubicBezTo>
                      <a:pt x="1371" y="5668"/>
                      <a:pt x="2312" y="6995"/>
                      <a:pt x="2312" y="6995"/>
                    </a:cubicBezTo>
                    <a:cubicBezTo>
                      <a:pt x="1851" y="8200"/>
                      <a:pt x="2404" y="8753"/>
                      <a:pt x="2404" y="8753"/>
                    </a:cubicBezTo>
                    <a:cubicBezTo>
                      <a:pt x="1925" y="9528"/>
                      <a:pt x="2422" y="10935"/>
                      <a:pt x="2422" y="10935"/>
                    </a:cubicBezTo>
                    <a:cubicBezTo>
                      <a:pt x="1519" y="12706"/>
                      <a:pt x="2293" y="13855"/>
                      <a:pt x="2293" y="13855"/>
                    </a:cubicBezTo>
                    <a:cubicBezTo>
                      <a:pt x="1648" y="14740"/>
                      <a:pt x="1980" y="16314"/>
                      <a:pt x="1980" y="16314"/>
                    </a:cubicBezTo>
                    <a:cubicBezTo>
                      <a:pt x="947" y="17955"/>
                      <a:pt x="1832" y="19823"/>
                      <a:pt x="1832" y="19823"/>
                    </a:cubicBezTo>
                    <a:cubicBezTo>
                      <a:pt x="1500" y="21114"/>
                      <a:pt x="1740" y="22430"/>
                      <a:pt x="1740" y="22430"/>
                    </a:cubicBezTo>
                    <a:cubicBezTo>
                      <a:pt x="1408" y="24347"/>
                      <a:pt x="2220" y="25017"/>
                      <a:pt x="2220" y="25017"/>
                    </a:cubicBezTo>
                    <a:cubicBezTo>
                      <a:pt x="2367" y="27642"/>
                      <a:pt x="4955" y="28011"/>
                      <a:pt x="4955" y="28011"/>
                    </a:cubicBezTo>
                    <a:cubicBezTo>
                      <a:pt x="5416" y="28939"/>
                      <a:pt x="6141" y="29222"/>
                      <a:pt x="6854" y="29222"/>
                    </a:cubicBezTo>
                    <a:cubicBezTo>
                      <a:pt x="7930" y="29222"/>
                      <a:pt x="8969" y="28589"/>
                      <a:pt x="8969" y="28589"/>
                    </a:cubicBezTo>
                    <a:cubicBezTo>
                      <a:pt x="9313" y="28705"/>
                      <a:pt x="9676" y="28767"/>
                      <a:pt x="10038" y="28779"/>
                    </a:cubicBezTo>
                    <a:cubicBezTo>
                      <a:pt x="10917" y="28779"/>
                      <a:pt x="11163" y="28238"/>
                      <a:pt x="11741" y="28011"/>
                    </a:cubicBezTo>
                    <a:cubicBezTo>
                      <a:pt x="11956" y="27919"/>
                      <a:pt x="12183" y="27870"/>
                      <a:pt x="12417" y="27863"/>
                    </a:cubicBezTo>
                    <a:cubicBezTo>
                      <a:pt x="12841" y="27863"/>
                      <a:pt x="13161" y="28091"/>
                      <a:pt x="13308" y="28638"/>
                    </a:cubicBezTo>
                    <a:cubicBezTo>
                      <a:pt x="13530" y="29455"/>
                      <a:pt x="13142" y="30709"/>
                      <a:pt x="12976" y="31969"/>
                    </a:cubicBezTo>
                    <a:cubicBezTo>
                      <a:pt x="12810" y="33205"/>
                      <a:pt x="13603" y="34219"/>
                      <a:pt x="13603" y="34219"/>
                    </a:cubicBezTo>
                    <a:lnTo>
                      <a:pt x="15490" y="34219"/>
                    </a:lnTo>
                    <a:cubicBezTo>
                      <a:pt x="15454" y="34219"/>
                      <a:pt x="15306" y="34182"/>
                      <a:pt x="15951" y="33076"/>
                    </a:cubicBezTo>
                    <a:cubicBezTo>
                      <a:pt x="16652" y="31889"/>
                      <a:pt x="15693" y="30746"/>
                      <a:pt x="16597" y="29302"/>
                    </a:cubicBezTo>
                    <a:cubicBezTo>
                      <a:pt x="17507" y="27863"/>
                      <a:pt x="17451" y="26032"/>
                      <a:pt x="17451" y="26032"/>
                    </a:cubicBezTo>
                    <a:cubicBezTo>
                      <a:pt x="17894" y="23591"/>
                      <a:pt x="16744" y="23518"/>
                      <a:pt x="15822" y="22485"/>
                    </a:cubicBezTo>
                    <a:cubicBezTo>
                      <a:pt x="15429" y="22061"/>
                      <a:pt x="14808" y="21932"/>
                      <a:pt x="14218" y="21932"/>
                    </a:cubicBezTo>
                    <a:cubicBezTo>
                      <a:pt x="13689" y="21944"/>
                      <a:pt x="13167" y="22024"/>
                      <a:pt x="12663" y="22172"/>
                    </a:cubicBezTo>
                    <a:cubicBezTo>
                      <a:pt x="12454" y="22092"/>
                      <a:pt x="12226" y="22049"/>
                      <a:pt x="12005" y="22042"/>
                    </a:cubicBezTo>
                    <a:cubicBezTo>
                      <a:pt x="11556" y="22030"/>
                      <a:pt x="11151" y="22301"/>
                      <a:pt x="10997" y="22725"/>
                    </a:cubicBezTo>
                    <a:cubicBezTo>
                      <a:pt x="10856" y="22676"/>
                      <a:pt x="10708" y="22651"/>
                      <a:pt x="10561" y="22651"/>
                    </a:cubicBezTo>
                    <a:cubicBezTo>
                      <a:pt x="9805" y="22651"/>
                      <a:pt x="9172" y="23266"/>
                      <a:pt x="9172" y="23266"/>
                    </a:cubicBezTo>
                    <a:cubicBezTo>
                      <a:pt x="9110" y="22885"/>
                      <a:pt x="8803" y="22780"/>
                      <a:pt x="8471" y="22780"/>
                    </a:cubicBezTo>
                    <a:cubicBezTo>
                      <a:pt x="8182" y="22792"/>
                      <a:pt x="7893" y="22848"/>
                      <a:pt x="7616" y="22946"/>
                    </a:cubicBezTo>
                    <a:cubicBezTo>
                      <a:pt x="7696" y="22079"/>
                      <a:pt x="6897" y="21766"/>
                      <a:pt x="6897" y="21766"/>
                    </a:cubicBezTo>
                    <a:cubicBezTo>
                      <a:pt x="7561" y="20512"/>
                      <a:pt x="6621" y="19676"/>
                      <a:pt x="6621" y="19676"/>
                    </a:cubicBezTo>
                    <a:cubicBezTo>
                      <a:pt x="7709" y="18109"/>
                      <a:pt x="7045" y="16295"/>
                      <a:pt x="7045" y="16295"/>
                    </a:cubicBezTo>
                    <a:cubicBezTo>
                      <a:pt x="7506" y="14433"/>
                      <a:pt x="6473" y="13394"/>
                      <a:pt x="6473" y="13394"/>
                    </a:cubicBezTo>
                    <a:cubicBezTo>
                      <a:pt x="7580" y="11919"/>
                      <a:pt x="6270" y="10554"/>
                      <a:pt x="6270" y="10554"/>
                    </a:cubicBezTo>
                    <a:cubicBezTo>
                      <a:pt x="6694" y="10149"/>
                      <a:pt x="6547" y="9257"/>
                      <a:pt x="6510" y="9036"/>
                    </a:cubicBezTo>
                    <a:lnTo>
                      <a:pt x="6510" y="9036"/>
                    </a:lnTo>
                    <a:cubicBezTo>
                      <a:pt x="6682" y="10007"/>
                      <a:pt x="7758" y="10075"/>
                      <a:pt x="8059" y="10075"/>
                    </a:cubicBezTo>
                    <a:lnTo>
                      <a:pt x="8133" y="10075"/>
                    </a:lnTo>
                    <a:cubicBezTo>
                      <a:pt x="8219" y="10917"/>
                      <a:pt x="9307" y="11028"/>
                      <a:pt x="9842" y="11028"/>
                    </a:cubicBezTo>
                    <a:cubicBezTo>
                      <a:pt x="10014" y="11028"/>
                      <a:pt x="10130" y="11015"/>
                      <a:pt x="10130" y="11015"/>
                    </a:cubicBezTo>
                    <a:cubicBezTo>
                      <a:pt x="10296" y="11765"/>
                      <a:pt x="10764" y="11962"/>
                      <a:pt x="11194" y="11962"/>
                    </a:cubicBezTo>
                    <a:cubicBezTo>
                      <a:pt x="11507" y="11950"/>
                      <a:pt x="11809" y="11876"/>
                      <a:pt x="12091" y="11741"/>
                    </a:cubicBezTo>
                    <a:cubicBezTo>
                      <a:pt x="12509" y="12146"/>
                      <a:pt x="13044" y="12275"/>
                      <a:pt x="13560" y="12275"/>
                    </a:cubicBezTo>
                    <a:cubicBezTo>
                      <a:pt x="14452" y="12275"/>
                      <a:pt x="15269" y="11894"/>
                      <a:pt x="15269" y="11894"/>
                    </a:cubicBezTo>
                    <a:cubicBezTo>
                      <a:pt x="15490" y="12109"/>
                      <a:pt x="15798" y="12226"/>
                      <a:pt x="16111" y="12214"/>
                    </a:cubicBezTo>
                    <a:cubicBezTo>
                      <a:pt x="17009" y="12214"/>
                      <a:pt x="18023" y="11501"/>
                      <a:pt x="18023" y="11501"/>
                    </a:cubicBezTo>
                    <a:cubicBezTo>
                      <a:pt x="18213" y="11568"/>
                      <a:pt x="18410" y="11599"/>
                      <a:pt x="18613" y="11599"/>
                    </a:cubicBezTo>
                    <a:cubicBezTo>
                      <a:pt x="19744" y="11599"/>
                      <a:pt x="20033" y="10413"/>
                      <a:pt x="20033" y="10413"/>
                    </a:cubicBezTo>
                    <a:lnTo>
                      <a:pt x="20076" y="10413"/>
                    </a:lnTo>
                    <a:cubicBezTo>
                      <a:pt x="21668" y="10394"/>
                      <a:pt x="21975" y="9313"/>
                      <a:pt x="21975" y="9313"/>
                    </a:cubicBezTo>
                    <a:cubicBezTo>
                      <a:pt x="22172" y="9380"/>
                      <a:pt x="22381" y="9417"/>
                      <a:pt x="22590" y="9423"/>
                    </a:cubicBezTo>
                    <a:cubicBezTo>
                      <a:pt x="23002" y="9423"/>
                      <a:pt x="23119" y="9202"/>
                      <a:pt x="23162" y="9067"/>
                    </a:cubicBezTo>
                    <a:lnTo>
                      <a:pt x="23162" y="9067"/>
                    </a:lnTo>
                    <a:cubicBezTo>
                      <a:pt x="22977" y="10382"/>
                      <a:pt x="23807" y="10603"/>
                      <a:pt x="23807" y="10603"/>
                    </a:cubicBezTo>
                    <a:cubicBezTo>
                      <a:pt x="23586" y="11396"/>
                      <a:pt x="23487" y="12220"/>
                      <a:pt x="23512" y="13044"/>
                    </a:cubicBezTo>
                    <a:cubicBezTo>
                      <a:pt x="22602" y="15336"/>
                      <a:pt x="24084" y="16240"/>
                      <a:pt x="24084" y="16240"/>
                    </a:cubicBezTo>
                    <a:cubicBezTo>
                      <a:pt x="22996" y="17611"/>
                      <a:pt x="23807" y="18938"/>
                      <a:pt x="23807" y="18938"/>
                    </a:cubicBezTo>
                    <a:cubicBezTo>
                      <a:pt x="23401" y="19553"/>
                      <a:pt x="23586" y="21415"/>
                      <a:pt x="23586" y="21415"/>
                    </a:cubicBezTo>
                    <a:cubicBezTo>
                      <a:pt x="23045" y="22024"/>
                      <a:pt x="22768" y="23303"/>
                      <a:pt x="22768" y="23303"/>
                    </a:cubicBezTo>
                    <a:cubicBezTo>
                      <a:pt x="20943" y="24077"/>
                      <a:pt x="21035" y="25706"/>
                      <a:pt x="21035" y="25706"/>
                    </a:cubicBezTo>
                    <a:cubicBezTo>
                      <a:pt x="21145" y="25755"/>
                      <a:pt x="21244" y="25841"/>
                      <a:pt x="21311" y="25946"/>
                    </a:cubicBezTo>
                    <a:cubicBezTo>
                      <a:pt x="21570" y="26327"/>
                      <a:pt x="22215" y="26757"/>
                      <a:pt x="22215" y="26757"/>
                    </a:cubicBezTo>
                    <a:cubicBezTo>
                      <a:pt x="21496" y="27089"/>
                      <a:pt x="20850" y="29455"/>
                      <a:pt x="20648" y="30027"/>
                    </a:cubicBezTo>
                    <a:cubicBezTo>
                      <a:pt x="20586" y="30193"/>
                      <a:pt x="20654" y="30267"/>
                      <a:pt x="20777" y="30267"/>
                    </a:cubicBezTo>
                    <a:cubicBezTo>
                      <a:pt x="21109" y="30267"/>
                      <a:pt x="21871" y="29750"/>
                      <a:pt x="22067" y="28921"/>
                    </a:cubicBezTo>
                    <a:cubicBezTo>
                      <a:pt x="22362" y="27796"/>
                      <a:pt x="23180" y="27384"/>
                      <a:pt x="23180" y="27384"/>
                    </a:cubicBezTo>
                    <a:cubicBezTo>
                      <a:pt x="23567" y="28251"/>
                      <a:pt x="24194" y="28521"/>
                      <a:pt x="24852" y="28521"/>
                    </a:cubicBezTo>
                    <a:cubicBezTo>
                      <a:pt x="25565" y="28521"/>
                      <a:pt x="26309" y="28195"/>
                      <a:pt x="26800" y="27974"/>
                    </a:cubicBezTo>
                    <a:cubicBezTo>
                      <a:pt x="27741" y="27550"/>
                      <a:pt x="27649" y="25405"/>
                      <a:pt x="27649" y="25405"/>
                    </a:cubicBezTo>
                    <a:cubicBezTo>
                      <a:pt x="27649" y="25405"/>
                      <a:pt x="27962" y="25276"/>
                      <a:pt x="28497" y="23782"/>
                    </a:cubicBezTo>
                    <a:cubicBezTo>
                      <a:pt x="28835" y="22928"/>
                      <a:pt x="28749" y="21975"/>
                      <a:pt x="28276" y="21194"/>
                    </a:cubicBezTo>
                    <a:cubicBezTo>
                      <a:pt x="28927" y="19197"/>
                      <a:pt x="27852" y="18035"/>
                      <a:pt x="27852" y="18035"/>
                    </a:cubicBezTo>
                    <a:cubicBezTo>
                      <a:pt x="28798" y="16461"/>
                      <a:pt x="27833" y="15078"/>
                      <a:pt x="27833" y="15078"/>
                    </a:cubicBezTo>
                    <a:cubicBezTo>
                      <a:pt x="28632" y="13726"/>
                      <a:pt x="27759" y="12435"/>
                      <a:pt x="27759" y="12435"/>
                    </a:cubicBezTo>
                    <a:cubicBezTo>
                      <a:pt x="28552" y="11286"/>
                      <a:pt x="27981" y="9792"/>
                      <a:pt x="27981" y="9792"/>
                    </a:cubicBezTo>
                    <a:cubicBezTo>
                      <a:pt x="28995" y="8311"/>
                      <a:pt x="28036" y="7352"/>
                      <a:pt x="28036" y="7352"/>
                    </a:cubicBezTo>
                    <a:cubicBezTo>
                      <a:pt x="28036" y="7352"/>
                      <a:pt x="28663" y="7167"/>
                      <a:pt x="28589" y="5151"/>
                    </a:cubicBezTo>
                    <a:cubicBezTo>
                      <a:pt x="28540" y="3424"/>
                      <a:pt x="26973" y="3301"/>
                      <a:pt x="26524" y="3301"/>
                    </a:cubicBezTo>
                    <a:lnTo>
                      <a:pt x="26407" y="3301"/>
                    </a:lnTo>
                    <a:cubicBezTo>
                      <a:pt x="26032" y="2895"/>
                      <a:pt x="25663" y="2754"/>
                      <a:pt x="25344" y="2754"/>
                    </a:cubicBezTo>
                    <a:cubicBezTo>
                      <a:pt x="24581" y="2754"/>
                      <a:pt x="24041" y="3541"/>
                      <a:pt x="24041" y="3541"/>
                    </a:cubicBezTo>
                    <a:cubicBezTo>
                      <a:pt x="23942" y="3510"/>
                      <a:pt x="23844" y="3498"/>
                      <a:pt x="23739" y="3498"/>
                    </a:cubicBezTo>
                    <a:cubicBezTo>
                      <a:pt x="22658" y="3498"/>
                      <a:pt x="21809" y="5016"/>
                      <a:pt x="21809" y="5016"/>
                    </a:cubicBezTo>
                    <a:lnTo>
                      <a:pt x="21729" y="5016"/>
                    </a:lnTo>
                    <a:cubicBezTo>
                      <a:pt x="20574" y="5016"/>
                      <a:pt x="20641" y="5834"/>
                      <a:pt x="20641" y="5834"/>
                    </a:cubicBezTo>
                    <a:cubicBezTo>
                      <a:pt x="20439" y="5784"/>
                      <a:pt x="20230" y="5754"/>
                      <a:pt x="20021" y="5754"/>
                    </a:cubicBezTo>
                    <a:cubicBezTo>
                      <a:pt x="19344" y="5748"/>
                      <a:pt x="18717" y="6104"/>
                      <a:pt x="18392" y="6700"/>
                    </a:cubicBezTo>
                    <a:cubicBezTo>
                      <a:pt x="18152" y="6571"/>
                      <a:pt x="17888" y="6510"/>
                      <a:pt x="17617" y="6504"/>
                    </a:cubicBezTo>
                    <a:cubicBezTo>
                      <a:pt x="16707" y="6510"/>
                      <a:pt x="16136" y="7315"/>
                      <a:pt x="16136" y="7315"/>
                    </a:cubicBezTo>
                    <a:cubicBezTo>
                      <a:pt x="15902" y="7247"/>
                      <a:pt x="15656" y="7217"/>
                      <a:pt x="15417" y="7217"/>
                    </a:cubicBezTo>
                    <a:cubicBezTo>
                      <a:pt x="14396" y="7217"/>
                      <a:pt x="13843" y="7831"/>
                      <a:pt x="13843" y="7831"/>
                    </a:cubicBezTo>
                    <a:cubicBezTo>
                      <a:pt x="13339" y="7167"/>
                      <a:pt x="12743" y="6977"/>
                      <a:pt x="12233" y="6977"/>
                    </a:cubicBezTo>
                    <a:cubicBezTo>
                      <a:pt x="11790" y="6983"/>
                      <a:pt x="11360" y="7106"/>
                      <a:pt x="10979" y="7333"/>
                    </a:cubicBezTo>
                    <a:cubicBezTo>
                      <a:pt x="10942" y="6393"/>
                      <a:pt x="10198" y="6245"/>
                      <a:pt x="9737" y="6245"/>
                    </a:cubicBezTo>
                    <a:cubicBezTo>
                      <a:pt x="9614" y="6245"/>
                      <a:pt x="9491" y="6258"/>
                      <a:pt x="9368" y="6276"/>
                    </a:cubicBezTo>
                    <a:cubicBezTo>
                      <a:pt x="9202" y="5225"/>
                      <a:pt x="7598" y="5041"/>
                      <a:pt x="7598" y="5041"/>
                    </a:cubicBezTo>
                    <a:cubicBezTo>
                      <a:pt x="8114" y="3762"/>
                      <a:pt x="6688" y="3320"/>
                      <a:pt x="6688" y="3320"/>
                    </a:cubicBezTo>
                    <a:cubicBezTo>
                      <a:pt x="6744" y="2176"/>
                      <a:pt x="5600" y="1807"/>
                      <a:pt x="5600" y="1807"/>
                    </a:cubicBezTo>
                    <a:cubicBezTo>
                      <a:pt x="5422" y="578"/>
                      <a:pt x="4777" y="302"/>
                      <a:pt x="4236" y="302"/>
                    </a:cubicBezTo>
                    <a:cubicBezTo>
                      <a:pt x="3959" y="308"/>
                      <a:pt x="3689" y="363"/>
                      <a:pt x="3443" y="474"/>
                    </a:cubicBezTo>
                    <a:cubicBezTo>
                      <a:pt x="3443" y="474"/>
                      <a:pt x="3092" y="0"/>
                      <a:pt x="224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9" name="Google Shape;6959;p74"/>
              <p:cNvSpPr/>
              <p:nvPr/>
            </p:nvSpPr>
            <p:spPr>
              <a:xfrm>
                <a:off x="1726651" y="2627300"/>
                <a:ext cx="281400" cy="432450"/>
              </a:xfrm>
              <a:custGeom>
                <a:avLst/>
                <a:gdLst/>
                <a:ahLst/>
                <a:cxnLst/>
                <a:rect l="l" t="t" r="r" b="b"/>
                <a:pathLst>
                  <a:path w="11256" h="17298" extrusionOk="0">
                    <a:moveTo>
                      <a:pt x="6147" y="1"/>
                    </a:moveTo>
                    <a:cubicBezTo>
                      <a:pt x="6141" y="1"/>
                      <a:pt x="6129" y="1"/>
                      <a:pt x="6117" y="1"/>
                    </a:cubicBezTo>
                    <a:cubicBezTo>
                      <a:pt x="6043" y="56"/>
                      <a:pt x="5570" y="873"/>
                      <a:pt x="5514" y="1175"/>
                    </a:cubicBezTo>
                    <a:cubicBezTo>
                      <a:pt x="5483" y="1359"/>
                      <a:pt x="5299" y="1414"/>
                      <a:pt x="5127" y="1414"/>
                    </a:cubicBezTo>
                    <a:cubicBezTo>
                      <a:pt x="5022" y="1414"/>
                      <a:pt x="4918" y="1396"/>
                      <a:pt x="4820" y="1359"/>
                    </a:cubicBezTo>
                    <a:cubicBezTo>
                      <a:pt x="4684" y="1322"/>
                      <a:pt x="4684" y="99"/>
                      <a:pt x="4684" y="99"/>
                    </a:cubicBezTo>
                    <a:cubicBezTo>
                      <a:pt x="4119" y="99"/>
                      <a:pt x="3553" y="548"/>
                      <a:pt x="3553" y="548"/>
                    </a:cubicBezTo>
                    <a:lnTo>
                      <a:pt x="3738" y="1605"/>
                    </a:lnTo>
                    <a:cubicBezTo>
                      <a:pt x="3215" y="2066"/>
                      <a:pt x="3418" y="2502"/>
                      <a:pt x="3418" y="2502"/>
                    </a:cubicBezTo>
                    <a:cubicBezTo>
                      <a:pt x="2681" y="3049"/>
                      <a:pt x="2797" y="4242"/>
                      <a:pt x="2361" y="4242"/>
                    </a:cubicBezTo>
                    <a:cubicBezTo>
                      <a:pt x="1974" y="4223"/>
                      <a:pt x="1974" y="4045"/>
                      <a:pt x="1851" y="4045"/>
                    </a:cubicBezTo>
                    <a:cubicBezTo>
                      <a:pt x="1826" y="4045"/>
                      <a:pt x="1808" y="4045"/>
                      <a:pt x="1795" y="4051"/>
                    </a:cubicBezTo>
                    <a:cubicBezTo>
                      <a:pt x="1623" y="4131"/>
                      <a:pt x="1377" y="4371"/>
                      <a:pt x="1586" y="4525"/>
                    </a:cubicBezTo>
                    <a:cubicBezTo>
                      <a:pt x="1777" y="4691"/>
                      <a:pt x="1605" y="4691"/>
                      <a:pt x="1377" y="4973"/>
                    </a:cubicBezTo>
                    <a:cubicBezTo>
                      <a:pt x="1132" y="5262"/>
                      <a:pt x="1642" y="5828"/>
                      <a:pt x="1832" y="5895"/>
                    </a:cubicBezTo>
                    <a:cubicBezTo>
                      <a:pt x="1845" y="5902"/>
                      <a:pt x="1857" y="5902"/>
                      <a:pt x="1869" y="5902"/>
                    </a:cubicBezTo>
                    <a:cubicBezTo>
                      <a:pt x="2121" y="5902"/>
                      <a:pt x="2963" y="5465"/>
                      <a:pt x="2963" y="5465"/>
                    </a:cubicBezTo>
                    <a:lnTo>
                      <a:pt x="2963" y="5465"/>
                    </a:lnTo>
                    <a:cubicBezTo>
                      <a:pt x="2736" y="5957"/>
                      <a:pt x="2773" y="6633"/>
                      <a:pt x="2773" y="6633"/>
                    </a:cubicBezTo>
                    <a:cubicBezTo>
                      <a:pt x="2773" y="6633"/>
                      <a:pt x="2631" y="6221"/>
                      <a:pt x="2269" y="6221"/>
                    </a:cubicBezTo>
                    <a:cubicBezTo>
                      <a:pt x="2189" y="6227"/>
                      <a:pt x="2115" y="6246"/>
                      <a:pt x="2041" y="6276"/>
                    </a:cubicBezTo>
                    <a:cubicBezTo>
                      <a:pt x="1513" y="6485"/>
                      <a:pt x="1494" y="6879"/>
                      <a:pt x="1494" y="6879"/>
                    </a:cubicBezTo>
                    <a:cubicBezTo>
                      <a:pt x="1869" y="6897"/>
                      <a:pt x="2023" y="7278"/>
                      <a:pt x="2023" y="7278"/>
                    </a:cubicBezTo>
                    <a:cubicBezTo>
                      <a:pt x="1" y="10659"/>
                      <a:pt x="1" y="15927"/>
                      <a:pt x="683" y="16683"/>
                    </a:cubicBezTo>
                    <a:cubicBezTo>
                      <a:pt x="1070" y="17089"/>
                      <a:pt x="1574" y="17298"/>
                      <a:pt x="2293" y="17298"/>
                    </a:cubicBezTo>
                    <a:cubicBezTo>
                      <a:pt x="2871" y="17298"/>
                      <a:pt x="3590" y="17168"/>
                      <a:pt x="4512" y="16904"/>
                    </a:cubicBezTo>
                    <a:cubicBezTo>
                      <a:pt x="6608" y="16302"/>
                      <a:pt x="10063" y="13868"/>
                      <a:pt x="10647" y="11354"/>
                    </a:cubicBezTo>
                    <a:cubicBezTo>
                      <a:pt x="11255" y="8846"/>
                      <a:pt x="9178" y="7407"/>
                      <a:pt x="9178" y="7407"/>
                    </a:cubicBezTo>
                    <a:cubicBezTo>
                      <a:pt x="9178" y="7407"/>
                      <a:pt x="9251" y="6670"/>
                      <a:pt x="9178" y="5182"/>
                    </a:cubicBezTo>
                    <a:cubicBezTo>
                      <a:pt x="9129" y="3855"/>
                      <a:pt x="8182" y="3781"/>
                      <a:pt x="7973" y="3781"/>
                    </a:cubicBezTo>
                    <a:lnTo>
                      <a:pt x="7930" y="3781"/>
                    </a:lnTo>
                    <a:cubicBezTo>
                      <a:pt x="8041" y="2349"/>
                      <a:pt x="6664" y="1931"/>
                      <a:pt x="6664" y="1740"/>
                    </a:cubicBezTo>
                    <a:cubicBezTo>
                      <a:pt x="6682" y="1531"/>
                      <a:pt x="7082" y="837"/>
                      <a:pt x="7155" y="511"/>
                    </a:cubicBezTo>
                    <a:cubicBezTo>
                      <a:pt x="7241" y="216"/>
                      <a:pt x="6344" y="1"/>
                      <a:pt x="614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960" name="Google Shape;6960;p74"/>
          <p:cNvGrpSpPr/>
          <p:nvPr/>
        </p:nvGrpSpPr>
        <p:grpSpPr>
          <a:xfrm>
            <a:off x="1234609" y="2417569"/>
            <a:ext cx="224507" cy="215983"/>
            <a:chOff x="2648935" y="1948120"/>
            <a:chExt cx="233594" cy="224748"/>
          </a:xfrm>
        </p:grpSpPr>
        <p:sp>
          <p:nvSpPr>
            <p:cNvPr id="6961" name="Google Shape;6961;p74"/>
            <p:cNvSpPr/>
            <p:nvPr/>
          </p:nvSpPr>
          <p:spPr>
            <a:xfrm>
              <a:off x="2648935" y="1948120"/>
              <a:ext cx="233594" cy="224748"/>
            </a:xfrm>
            <a:custGeom>
              <a:avLst/>
              <a:gdLst/>
              <a:ahLst/>
              <a:cxnLst/>
              <a:rect l="l" t="t" r="r" b="b"/>
              <a:pathLst>
                <a:path w="9243" h="8893" extrusionOk="0">
                  <a:moveTo>
                    <a:pt x="4802" y="1351"/>
                  </a:moveTo>
                  <a:cubicBezTo>
                    <a:pt x="5200" y="1351"/>
                    <a:pt x="5602" y="1428"/>
                    <a:pt x="5984" y="1586"/>
                  </a:cubicBezTo>
                  <a:cubicBezTo>
                    <a:pt x="7139" y="2066"/>
                    <a:pt x="7896" y="3194"/>
                    <a:pt x="7896" y="4447"/>
                  </a:cubicBezTo>
                  <a:cubicBezTo>
                    <a:pt x="7891" y="6158"/>
                    <a:pt x="6507" y="7542"/>
                    <a:pt x="4796" y="7542"/>
                  </a:cubicBezTo>
                  <a:cubicBezTo>
                    <a:pt x="3548" y="7542"/>
                    <a:pt x="2415" y="6790"/>
                    <a:pt x="1941" y="5630"/>
                  </a:cubicBezTo>
                  <a:cubicBezTo>
                    <a:pt x="1461" y="4474"/>
                    <a:pt x="1723" y="3145"/>
                    <a:pt x="2611" y="2257"/>
                  </a:cubicBezTo>
                  <a:cubicBezTo>
                    <a:pt x="3202" y="1666"/>
                    <a:pt x="3995" y="1351"/>
                    <a:pt x="4802" y="1351"/>
                  </a:cubicBezTo>
                  <a:close/>
                  <a:moveTo>
                    <a:pt x="4796" y="1"/>
                  </a:moveTo>
                  <a:cubicBezTo>
                    <a:pt x="2998" y="1"/>
                    <a:pt x="1380" y="1085"/>
                    <a:pt x="693" y="2747"/>
                  </a:cubicBezTo>
                  <a:cubicBezTo>
                    <a:pt x="1" y="4409"/>
                    <a:pt x="382" y="6322"/>
                    <a:pt x="1652" y="7591"/>
                  </a:cubicBezTo>
                  <a:cubicBezTo>
                    <a:pt x="2505" y="8441"/>
                    <a:pt x="3645" y="8893"/>
                    <a:pt x="4803" y="8893"/>
                  </a:cubicBezTo>
                  <a:cubicBezTo>
                    <a:pt x="5375" y="8893"/>
                    <a:pt x="5952" y="8783"/>
                    <a:pt x="6502" y="8556"/>
                  </a:cubicBezTo>
                  <a:cubicBezTo>
                    <a:pt x="8158" y="7864"/>
                    <a:pt x="9242" y="6245"/>
                    <a:pt x="9242" y="4447"/>
                  </a:cubicBezTo>
                  <a:cubicBezTo>
                    <a:pt x="9242" y="1995"/>
                    <a:pt x="7254" y="6"/>
                    <a:pt x="4796" y="1"/>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2" name="Google Shape;6962;p74"/>
            <p:cNvSpPr/>
            <p:nvPr/>
          </p:nvSpPr>
          <p:spPr>
            <a:xfrm>
              <a:off x="2733370" y="2023735"/>
              <a:ext cx="73695" cy="73568"/>
            </a:xfrm>
            <a:custGeom>
              <a:avLst/>
              <a:gdLst/>
              <a:ahLst/>
              <a:cxnLst/>
              <a:rect l="l" t="t" r="r" b="b"/>
              <a:pathLst>
                <a:path w="2916" h="2911" extrusionOk="0">
                  <a:moveTo>
                    <a:pt x="1455" y="0"/>
                  </a:moveTo>
                  <a:cubicBezTo>
                    <a:pt x="654" y="0"/>
                    <a:pt x="0" y="649"/>
                    <a:pt x="0" y="1455"/>
                  </a:cubicBezTo>
                  <a:cubicBezTo>
                    <a:pt x="0" y="2262"/>
                    <a:pt x="654" y="2910"/>
                    <a:pt x="1455" y="2910"/>
                  </a:cubicBezTo>
                  <a:cubicBezTo>
                    <a:pt x="2261" y="2910"/>
                    <a:pt x="2915" y="2262"/>
                    <a:pt x="2915" y="1455"/>
                  </a:cubicBezTo>
                  <a:cubicBezTo>
                    <a:pt x="2915" y="649"/>
                    <a:pt x="2261" y="0"/>
                    <a:pt x="1455" y="0"/>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3" name="Google Shape;6963;p74"/>
          <p:cNvGrpSpPr/>
          <p:nvPr/>
        </p:nvGrpSpPr>
        <p:grpSpPr>
          <a:xfrm>
            <a:off x="2463611" y="3301566"/>
            <a:ext cx="330071" cy="317580"/>
            <a:chOff x="3628558" y="2776198"/>
            <a:chExt cx="257045" cy="247375"/>
          </a:xfrm>
        </p:grpSpPr>
        <p:sp>
          <p:nvSpPr>
            <p:cNvPr id="6964" name="Google Shape;6964;p74"/>
            <p:cNvSpPr/>
            <p:nvPr/>
          </p:nvSpPr>
          <p:spPr>
            <a:xfrm>
              <a:off x="3686627" y="2843457"/>
              <a:ext cx="131842" cy="112806"/>
            </a:xfrm>
            <a:custGeom>
              <a:avLst/>
              <a:gdLst/>
              <a:ahLst/>
              <a:cxnLst/>
              <a:rect l="l" t="t" r="r" b="b"/>
              <a:pathLst>
                <a:path w="5222" h="4468" extrusionOk="0">
                  <a:moveTo>
                    <a:pt x="2969" y="0"/>
                  </a:moveTo>
                  <a:cubicBezTo>
                    <a:pt x="2421" y="0"/>
                    <a:pt x="1863" y="203"/>
                    <a:pt x="1409" y="655"/>
                  </a:cubicBezTo>
                  <a:cubicBezTo>
                    <a:pt x="1" y="2063"/>
                    <a:pt x="998" y="4468"/>
                    <a:pt x="2986" y="4468"/>
                  </a:cubicBezTo>
                  <a:cubicBezTo>
                    <a:pt x="4224" y="4468"/>
                    <a:pt x="5221" y="3470"/>
                    <a:pt x="5221" y="2239"/>
                  </a:cubicBezTo>
                  <a:cubicBezTo>
                    <a:pt x="5221" y="892"/>
                    <a:pt x="4118" y="0"/>
                    <a:pt x="2969" y="0"/>
                  </a:cubicBezTo>
                  <a:close/>
                </a:path>
              </a:pathLst>
            </a:custGeom>
            <a:gradFill>
              <a:gsLst>
                <a:gs pos="0">
                  <a:srgbClr val="435D74"/>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5" name="Google Shape;6965;p74"/>
            <p:cNvSpPr/>
            <p:nvPr/>
          </p:nvSpPr>
          <p:spPr>
            <a:xfrm>
              <a:off x="3663097" y="2808237"/>
              <a:ext cx="190593" cy="183398"/>
            </a:xfrm>
            <a:custGeom>
              <a:avLst/>
              <a:gdLst/>
              <a:ahLst/>
              <a:cxnLst/>
              <a:rect l="l" t="t" r="r" b="b"/>
              <a:pathLst>
                <a:path w="7549" h="7264" extrusionOk="0">
                  <a:moveTo>
                    <a:pt x="3918" y="440"/>
                  </a:moveTo>
                  <a:cubicBezTo>
                    <a:pt x="5678" y="446"/>
                    <a:pt x="7105" y="1874"/>
                    <a:pt x="7105" y="3634"/>
                  </a:cubicBezTo>
                  <a:cubicBezTo>
                    <a:pt x="7105" y="4924"/>
                    <a:pt x="6329" y="6084"/>
                    <a:pt x="5137" y="6579"/>
                  </a:cubicBezTo>
                  <a:cubicBezTo>
                    <a:pt x="4742" y="6744"/>
                    <a:pt x="4327" y="6823"/>
                    <a:pt x="3916" y="6823"/>
                  </a:cubicBezTo>
                  <a:cubicBezTo>
                    <a:pt x="3087" y="6823"/>
                    <a:pt x="2273" y="6499"/>
                    <a:pt x="1663" y="5889"/>
                  </a:cubicBezTo>
                  <a:cubicBezTo>
                    <a:pt x="750" y="4976"/>
                    <a:pt x="477" y="3601"/>
                    <a:pt x="972" y="2415"/>
                  </a:cubicBezTo>
                  <a:cubicBezTo>
                    <a:pt x="1461" y="1222"/>
                    <a:pt x="2627" y="440"/>
                    <a:pt x="3918" y="440"/>
                  </a:cubicBezTo>
                  <a:close/>
                  <a:moveTo>
                    <a:pt x="3916" y="1"/>
                  </a:moveTo>
                  <a:cubicBezTo>
                    <a:pt x="2971" y="1"/>
                    <a:pt x="2043" y="369"/>
                    <a:pt x="1350" y="1066"/>
                  </a:cubicBezTo>
                  <a:cubicBezTo>
                    <a:pt x="307" y="2102"/>
                    <a:pt x="1" y="3666"/>
                    <a:pt x="561" y="5022"/>
                  </a:cubicBezTo>
                  <a:cubicBezTo>
                    <a:pt x="1122" y="6377"/>
                    <a:pt x="2445" y="7264"/>
                    <a:pt x="3918" y="7264"/>
                  </a:cubicBezTo>
                  <a:cubicBezTo>
                    <a:pt x="5919" y="7264"/>
                    <a:pt x="7548" y="5641"/>
                    <a:pt x="7548" y="3634"/>
                  </a:cubicBezTo>
                  <a:cubicBezTo>
                    <a:pt x="7548" y="2161"/>
                    <a:pt x="6662" y="838"/>
                    <a:pt x="5306" y="277"/>
                  </a:cubicBezTo>
                  <a:cubicBezTo>
                    <a:pt x="4857" y="91"/>
                    <a:pt x="4384" y="1"/>
                    <a:pt x="391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6" name="Google Shape;6966;p74"/>
            <p:cNvSpPr/>
            <p:nvPr/>
          </p:nvSpPr>
          <p:spPr>
            <a:xfrm>
              <a:off x="3628558" y="2776198"/>
              <a:ext cx="257045" cy="247375"/>
            </a:xfrm>
            <a:custGeom>
              <a:avLst/>
              <a:gdLst/>
              <a:ahLst/>
              <a:cxnLst/>
              <a:rect l="l" t="t" r="r" b="b"/>
              <a:pathLst>
                <a:path w="10181" h="9798" extrusionOk="0">
                  <a:moveTo>
                    <a:pt x="5286" y="223"/>
                  </a:moveTo>
                  <a:cubicBezTo>
                    <a:pt x="7867" y="229"/>
                    <a:pt x="9959" y="2322"/>
                    <a:pt x="9959" y="4903"/>
                  </a:cubicBezTo>
                  <a:cubicBezTo>
                    <a:pt x="9959" y="6793"/>
                    <a:pt x="8818" y="8500"/>
                    <a:pt x="7072" y="9224"/>
                  </a:cubicBezTo>
                  <a:cubicBezTo>
                    <a:pt x="6495" y="9463"/>
                    <a:pt x="5890" y="9579"/>
                    <a:pt x="5289" y="9579"/>
                  </a:cubicBezTo>
                  <a:cubicBezTo>
                    <a:pt x="4072" y="9579"/>
                    <a:pt x="2874" y="9102"/>
                    <a:pt x="1975" y="8207"/>
                  </a:cubicBezTo>
                  <a:cubicBezTo>
                    <a:pt x="639" y="6871"/>
                    <a:pt x="241" y="4857"/>
                    <a:pt x="965" y="3110"/>
                  </a:cubicBezTo>
                  <a:cubicBezTo>
                    <a:pt x="1688" y="1364"/>
                    <a:pt x="3396" y="223"/>
                    <a:pt x="5286" y="223"/>
                  </a:cubicBezTo>
                  <a:close/>
                  <a:moveTo>
                    <a:pt x="5286" y="1"/>
                  </a:moveTo>
                  <a:cubicBezTo>
                    <a:pt x="4011" y="1"/>
                    <a:pt x="2756" y="498"/>
                    <a:pt x="1819" y="1435"/>
                  </a:cubicBezTo>
                  <a:cubicBezTo>
                    <a:pt x="417" y="2836"/>
                    <a:pt x="0" y="4942"/>
                    <a:pt x="756" y="6773"/>
                  </a:cubicBezTo>
                  <a:cubicBezTo>
                    <a:pt x="1519" y="8605"/>
                    <a:pt x="3305" y="9797"/>
                    <a:pt x="5286" y="9797"/>
                  </a:cubicBezTo>
                  <a:cubicBezTo>
                    <a:pt x="7991" y="9797"/>
                    <a:pt x="10181" y="7607"/>
                    <a:pt x="10181" y="4903"/>
                  </a:cubicBezTo>
                  <a:cubicBezTo>
                    <a:pt x="10181" y="2921"/>
                    <a:pt x="8988" y="1135"/>
                    <a:pt x="7156" y="373"/>
                  </a:cubicBezTo>
                  <a:cubicBezTo>
                    <a:pt x="6552" y="123"/>
                    <a:pt x="5917" y="1"/>
                    <a:pt x="528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7" name="Google Shape;6967;p74"/>
          <p:cNvGrpSpPr/>
          <p:nvPr/>
        </p:nvGrpSpPr>
        <p:grpSpPr>
          <a:xfrm>
            <a:off x="5117800" y="1548900"/>
            <a:ext cx="389275" cy="1356725"/>
            <a:chOff x="5117800" y="1548900"/>
            <a:chExt cx="389275" cy="1356725"/>
          </a:xfrm>
        </p:grpSpPr>
        <p:sp>
          <p:nvSpPr>
            <p:cNvPr id="6968" name="Google Shape;6968;p74"/>
            <p:cNvSpPr/>
            <p:nvPr/>
          </p:nvSpPr>
          <p:spPr>
            <a:xfrm>
              <a:off x="5220000" y="1620325"/>
              <a:ext cx="178725" cy="170600"/>
            </a:xfrm>
            <a:custGeom>
              <a:avLst/>
              <a:gdLst/>
              <a:ahLst/>
              <a:cxnLst/>
              <a:rect l="l" t="t" r="r" b="b"/>
              <a:pathLst>
                <a:path w="7149" h="6824" extrusionOk="0">
                  <a:moveTo>
                    <a:pt x="3571" y="0"/>
                  </a:moveTo>
                  <a:lnTo>
                    <a:pt x="0" y="2109"/>
                  </a:lnTo>
                  <a:cubicBezTo>
                    <a:pt x="0" y="2109"/>
                    <a:pt x="799" y="5114"/>
                    <a:pt x="246" y="6823"/>
                  </a:cubicBezTo>
                  <a:lnTo>
                    <a:pt x="7149" y="6823"/>
                  </a:lnTo>
                  <a:cubicBezTo>
                    <a:pt x="7149" y="6823"/>
                    <a:pt x="6872" y="5077"/>
                    <a:pt x="7149" y="2188"/>
                  </a:cubicBezTo>
                  <a:lnTo>
                    <a:pt x="357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69" name="Google Shape;6969;p74"/>
            <p:cNvGrpSpPr/>
            <p:nvPr/>
          </p:nvGrpSpPr>
          <p:grpSpPr>
            <a:xfrm>
              <a:off x="5117800" y="1606500"/>
              <a:ext cx="389275" cy="1299125"/>
              <a:chOff x="5117800" y="1606500"/>
              <a:chExt cx="389275" cy="1299125"/>
            </a:xfrm>
          </p:grpSpPr>
          <p:grpSp>
            <p:nvGrpSpPr>
              <p:cNvPr id="6970" name="Google Shape;6970;p74"/>
              <p:cNvGrpSpPr/>
              <p:nvPr/>
            </p:nvGrpSpPr>
            <p:grpSpPr>
              <a:xfrm>
                <a:off x="5117800" y="1606500"/>
                <a:ext cx="389275" cy="1299125"/>
                <a:chOff x="5117800" y="1606500"/>
                <a:chExt cx="389275" cy="1299125"/>
              </a:xfrm>
            </p:grpSpPr>
            <p:sp>
              <p:nvSpPr>
                <p:cNvPr id="6971" name="Google Shape;6971;p74"/>
                <p:cNvSpPr/>
                <p:nvPr/>
              </p:nvSpPr>
              <p:spPr>
                <a:xfrm>
                  <a:off x="5117800" y="1721575"/>
                  <a:ext cx="389275" cy="1184050"/>
                </a:xfrm>
                <a:custGeom>
                  <a:avLst/>
                  <a:gdLst/>
                  <a:ahLst/>
                  <a:cxnLst/>
                  <a:rect l="l" t="t" r="r" b="b"/>
                  <a:pathLst>
                    <a:path w="15571" h="47362" extrusionOk="0">
                      <a:moveTo>
                        <a:pt x="9374" y="1"/>
                      </a:moveTo>
                      <a:lnTo>
                        <a:pt x="7788" y="38"/>
                      </a:lnTo>
                      <a:lnTo>
                        <a:pt x="6203" y="7"/>
                      </a:lnTo>
                      <a:lnTo>
                        <a:pt x="6203" y="7"/>
                      </a:lnTo>
                      <a:cubicBezTo>
                        <a:pt x="6203" y="7"/>
                        <a:pt x="6270" y="1525"/>
                        <a:pt x="6203" y="1771"/>
                      </a:cubicBezTo>
                      <a:cubicBezTo>
                        <a:pt x="6129" y="2017"/>
                        <a:pt x="5957" y="2367"/>
                        <a:pt x="5287" y="2576"/>
                      </a:cubicBezTo>
                      <a:cubicBezTo>
                        <a:pt x="4617" y="2792"/>
                        <a:pt x="3910" y="2718"/>
                        <a:pt x="3098" y="3216"/>
                      </a:cubicBezTo>
                      <a:cubicBezTo>
                        <a:pt x="2293" y="3707"/>
                        <a:pt x="2078" y="5680"/>
                        <a:pt x="2078" y="6947"/>
                      </a:cubicBezTo>
                      <a:cubicBezTo>
                        <a:pt x="2078" y="8213"/>
                        <a:pt x="1974" y="11034"/>
                        <a:pt x="1728" y="12128"/>
                      </a:cubicBezTo>
                      <a:cubicBezTo>
                        <a:pt x="1482" y="13216"/>
                        <a:pt x="812" y="16179"/>
                        <a:pt x="775" y="17058"/>
                      </a:cubicBezTo>
                      <a:cubicBezTo>
                        <a:pt x="738" y="17937"/>
                        <a:pt x="425" y="19173"/>
                        <a:pt x="351" y="19701"/>
                      </a:cubicBezTo>
                      <a:cubicBezTo>
                        <a:pt x="283" y="20230"/>
                        <a:pt x="1" y="22234"/>
                        <a:pt x="210" y="22658"/>
                      </a:cubicBezTo>
                      <a:cubicBezTo>
                        <a:pt x="682" y="23602"/>
                        <a:pt x="1024" y="23870"/>
                        <a:pt x="1191" y="23870"/>
                      </a:cubicBezTo>
                      <a:cubicBezTo>
                        <a:pt x="1277" y="23870"/>
                        <a:pt x="1316" y="23800"/>
                        <a:pt x="1304" y="23715"/>
                      </a:cubicBezTo>
                      <a:cubicBezTo>
                        <a:pt x="1267" y="23469"/>
                        <a:pt x="990" y="22977"/>
                        <a:pt x="923" y="22486"/>
                      </a:cubicBezTo>
                      <a:cubicBezTo>
                        <a:pt x="863" y="22089"/>
                        <a:pt x="943" y="21530"/>
                        <a:pt x="1031" y="21530"/>
                      </a:cubicBezTo>
                      <a:cubicBezTo>
                        <a:pt x="1053" y="21530"/>
                        <a:pt x="1074" y="21562"/>
                        <a:pt x="1095" y="21637"/>
                      </a:cubicBezTo>
                      <a:cubicBezTo>
                        <a:pt x="1187" y="21980"/>
                        <a:pt x="1308" y="22847"/>
                        <a:pt x="1484" y="22847"/>
                      </a:cubicBezTo>
                      <a:cubicBezTo>
                        <a:pt x="1507" y="22847"/>
                        <a:pt x="1531" y="22832"/>
                        <a:pt x="1556" y="22799"/>
                      </a:cubicBezTo>
                      <a:cubicBezTo>
                        <a:pt x="1771" y="22522"/>
                        <a:pt x="1838" y="21391"/>
                        <a:pt x="1838" y="20832"/>
                      </a:cubicBezTo>
                      <a:cubicBezTo>
                        <a:pt x="1838" y="20267"/>
                        <a:pt x="1556" y="19701"/>
                        <a:pt x="1586" y="19142"/>
                      </a:cubicBezTo>
                      <a:cubicBezTo>
                        <a:pt x="1623" y="18576"/>
                        <a:pt x="2926" y="15226"/>
                        <a:pt x="3172" y="13819"/>
                      </a:cubicBezTo>
                      <a:cubicBezTo>
                        <a:pt x="3424" y="12411"/>
                        <a:pt x="3775" y="8569"/>
                        <a:pt x="3775" y="8569"/>
                      </a:cubicBezTo>
                      <a:cubicBezTo>
                        <a:pt x="3916" y="9448"/>
                        <a:pt x="4475" y="10579"/>
                        <a:pt x="4512" y="12233"/>
                      </a:cubicBezTo>
                      <a:cubicBezTo>
                        <a:pt x="4549" y="13886"/>
                        <a:pt x="3105" y="16603"/>
                        <a:pt x="2822" y="18890"/>
                      </a:cubicBezTo>
                      <a:cubicBezTo>
                        <a:pt x="2539" y="21182"/>
                        <a:pt x="3351" y="27981"/>
                        <a:pt x="3670" y="30556"/>
                      </a:cubicBezTo>
                      <a:cubicBezTo>
                        <a:pt x="3984" y="33126"/>
                        <a:pt x="3314" y="35806"/>
                        <a:pt x="3559" y="37355"/>
                      </a:cubicBezTo>
                      <a:cubicBezTo>
                        <a:pt x="3805" y="38903"/>
                        <a:pt x="4617" y="42671"/>
                        <a:pt x="4617" y="43200"/>
                      </a:cubicBezTo>
                      <a:cubicBezTo>
                        <a:pt x="4617" y="43729"/>
                        <a:pt x="4586" y="44190"/>
                        <a:pt x="4727" y="44540"/>
                      </a:cubicBezTo>
                      <a:cubicBezTo>
                        <a:pt x="4863" y="44890"/>
                        <a:pt x="4408" y="45456"/>
                        <a:pt x="4266" y="46058"/>
                      </a:cubicBezTo>
                      <a:cubicBezTo>
                        <a:pt x="4119" y="46654"/>
                        <a:pt x="4512" y="47361"/>
                        <a:pt x="5145" y="47361"/>
                      </a:cubicBezTo>
                      <a:cubicBezTo>
                        <a:pt x="5778" y="47361"/>
                        <a:pt x="6375" y="46833"/>
                        <a:pt x="6270" y="46378"/>
                      </a:cubicBezTo>
                      <a:cubicBezTo>
                        <a:pt x="6172" y="45917"/>
                        <a:pt x="6166" y="44792"/>
                        <a:pt x="6233" y="44190"/>
                      </a:cubicBezTo>
                      <a:cubicBezTo>
                        <a:pt x="6307" y="43593"/>
                        <a:pt x="5957" y="43274"/>
                        <a:pt x="5957" y="42714"/>
                      </a:cubicBezTo>
                      <a:cubicBezTo>
                        <a:pt x="5957" y="42149"/>
                        <a:pt x="6166" y="37988"/>
                        <a:pt x="6190" y="34668"/>
                      </a:cubicBezTo>
                      <a:cubicBezTo>
                        <a:pt x="6196" y="33261"/>
                        <a:pt x="6565" y="32179"/>
                        <a:pt x="6940" y="28983"/>
                      </a:cubicBezTo>
                      <a:cubicBezTo>
                        <a:pt x="7315" y="25786"/>
                        <a:pt x="7788" y="21182"/>
                        <a:pt x="7788" y="21182"/>
                      </a:cubicBezTo>
                      <a:cubicBezTo>
                        <a:pt x="7788" y="21182"/>
                        <a:pt x="8256" y="25786"/>
                        <a:pt x="8631" y="28983"/>
                      </a:cubicBezTo>
                      <a:cubicBezTo>
                        <a:pt x="9006" y="32173"/>
                        <a:pt x="9374" y="33255"/>
                        <a:pt x="9380" y="34668"/>
                      </a:cubicBezTo>
                      <a:cubicBezTo>
                        <a:pt x="9405" y="37988"/>
                        <a:pt x="9620" y="42149"/>
                        <a:pt x="9620" y="42714"/>
                      </a:cubicBezTo>
                      <a:cubicBezTo>
                        <a:pt x="9620" y="43274"/>
                        <a:pt x="9264" y="43593"/>
                        <a:pt x="9337" y="44190"/>
                      </a:cubicBezTo>
                      <a:cubicBezTo>
                        <a:pt x="9405" y="44792"/>
                        <a:pt x="9405" y="45917"/>
                        <a:pt x="9301" y="46378"/>
                      </a:cubicBezTo>
                      <a:cubicBezTo>
                        <a:pt x="9196" y="46833"/>
                        <a:pt x="9792" y="47361"/>
                        <a:pt x="10425" y="47361"/>
                      </a:cubicBezTo>
                      <a:cubicBezTo>
                        <a:pt x="11065" y="47361"/>
                        <a:pt x="11452" y="46654"/>
                        <a:pt x="11311" y="46058"/>
                      </a:cubicBezTo>
                      <a:cubicBezTo>
                        <a:pt x="11169" y="45456"/>
                        <a:pt x="10708" y="44890"/>
                        <a:pt x="10850" y="44540"/>
                      </a:cubicBezTo>
                      <a:cubicBezTo>
                        <a:pt x="10985" y="44190"/>
                        <a:pt x="10954" y="43729"/>
                        <a:pt x="10954" y="43200"/>
                      </a:cubicBezTo>
                      <a:cubicBezTo>
                        <a:pt x="10954" y="42671"/>
                        <a:pt x="11765" y="38897"/>
                        <a:pt x="12011" y="37355"/>
                      </a:cubicBezTo>
                      <a:cubicBezTo>
                        <a:pt x="12257" y="35806"/>
                        <a:pt x="11587" y="33126"/>
                        <a:pt x="11907" y="30556"/>
                      </a:cubicBezTo>
                      <a:cubicBezTo>
                        <a:pt x="12220" y="27981"/>
                        <a:pt x="13032" y="21182"/>
                        <a:pt x="12749" y="18890"/>
                      </a:cubicBezTo>
                      <a:cubicBezTo>
                        <a:pt x="12466" y="16603"/>
                        <a:pt x="11022" y="13886"/>
                        <a:pt x="11059" y="12233"/>
                      </a:cubicBezTo>
                      <a:cubicBezTo>
                        <a:pt x="11095" y="10579"/>
                        <a:pt x="11661" y="9448"/>
                        <a:pt x="11796" y="8569"/>
                      </a:cubicBezTo>
                      <a:cubicBezTo>
                        <a:pt x="11796" y="8569"/>
                        <a:pt x="12153" y="12411"/>
                        <a:pt x="12399" y="13819"/>
                      </a:cubicBezTo>
                      <a:cubicBezTo>
                        <a:pt x="12644" y="15226"/>
                        <a:pt x="13947" y="18576"/>
                        <a:pt x="13984" y="19142"/>
                      </a:cubicBezTo>
                      <a:cubicBezTo>
                        <a:pt x="14021" y="19701"/>
                        <a:pt x="13739" y="20267"/>
                        <a:pt x="13739" y="20832"/>
                      </a:cubicBezTo>
                      <a:cubicBezTo>
                        <a:pt x="13739" y="21391"/>
                        <a:pt x="13806" y="22522"/>
                        <a:pt x="14021" y="22799"/>
                      </a:cubicBezTo>
                      <a:cubicBezTo>
                        <a:pt x="14045" y="22832"/>
                        <a:pt x="14069" y="22847"/>
                        <a:pt x="14091" y="22847"/>
                      </a:cubicBezTo>
                      <a:cubicBezTo>
                        <a:pt x="14263" y="22847"/>
                        <a:pt x="14384" y="21980"/>
                        <a:pt x="14482" y="21637"/>
                      </a:cubicBezTo>
                      <a:cubicBezTo>
                        <a:pt x="14503" y="21562"/>
                        <a:pt x="14524" y="21530"/>
                        <a:pt x="14545" y="21530"/>
                      </a:cubicBezTo>
                      <a:cubicBezTo>
                        <a:pt x="14634" y="21530"/>
                        <a:pt x="14714" y="22089"/>
                        <a:pt x="14654" y="22486"/>
                      </a:cubicBezTo>
                      <a:cubicBezTo>
                        <a:pt x="14587" y="22977"/>
                        <a:pt x="14304" y="23469"/>
                        <a:pt x="14273" y="23715"/>
                      </a:cubicBezTo>
                      <a:cubicBezTo>
                        <a:pt x="14261" y="23800"/>
                        <a:pt x="14300" y="23870"/>
                        <a:pt x="14384" y="23870"/>
                      </a:cubicBezTo>
                      <a:cubicBezTo>
                        <a:pt x="14549" y="23870"/>
                        <a:pt x="14889" y="23602"/>
                        <a:pt x="15361" y="22658"/>
                      </a:cubicBezTo>
                      <a:cubicBezTo>
                        <a:pt x="15570" y="22234"/>
                        <a:pt x="15294" y="20230"/>
                        <a:pt x="15220" y="19701"/>
                      </a:cubicBezTo>
                      <a:cubicBezTo>
                        <a:pt x="15152" y="19173"/>
                        <a:pt x="14833" y="17937"/>
                        <a:pt x="14796" y="17058"/>
                      </a:cubicBezTo>
                      <a:cubicBezTo>
                        <a:pt x="14759" y="16173"/>
                        <a:pt x="14095" y="13216"/>
                        <a:pt x="13843" y="12122"/>
                      </a:cubicBezTo>
                      <a:cubicBezTo>
                        <a:pt x="13597" y="11034"/>
                        <a:pt x="13493" y="8213"/>
                        <a:pt x="13493" y="6947"/>
                      </a:cubicBezTo>
                      <a:cubicBezTo>
                        <a:pt x="13493" y="5674"/>
                        <a:pt x="13284" y="3701"/>
                        <a:pt x="12472" y="3209"/>
                      </a:cubicBezTo>
                      <a:cubicBezTo>
                        <a:pt x="11661" y="2718"/>
                        <a:pt x="10954" y="2785"/>
                        <a:pt x="10290" y="2576"/>
                      </a:cubicBezTo>
                      <a:cubicBezTo>
                        <a:pt x="9620" y="2367"/>
                        <a:pt x="9442" y="2011"/>
                        <a:pt x="9374" y="1765"/>
                      </a:cubicBezTo>
                      <a:cubicBezTo>
                        <a:pt x="9301" y="1519"/>
                        <a:pt x="9374" y="1"/>
                        <a:pt x="9374" y="1"/>
                      </a:cubicBezTo>
                      <a:close/>
                    </a:path>
                  </a:pathLst>
                </a:custGeom>
                <a:solidFill>
                  <a:srgbClr val="F9FB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2" name="Google Shape;6972;p74"/>
                <p:cNvSpPr/>
                <p:nvPr/>
              </p:nvSpPr>
              <p:spPr>
                <a:xfrm>
                  <a:off x="5247800" y="1606500"/>
                  <a:ext cx="129275" cy="165675"/>
                </a:xfrm>
                <a:custGeom>
                  <a:avLst/>
                  <a:gdLst/>
                  <a:ahLst/>
                  <a:cxnLst/>
                  <a:rect l="l" t="t" r="r" b="b"/>
                  <a:pathLst>
                    <a:path w="5171" h="6627" extrusionOk="0">
                      <a:moveTo>
                        <a:pt x="2588" y="0"/>
                      </a:moveTo>
                      <a:cubicBezTo>
                        <a:pt x="50" y="0"/>
                        <a:pt x="1" y="1082"/>
                        <a:pt x="191" y="3221"/>
                      </a:cubicBezTo>
                      <a:cubicBezTo>
                        <a:pt x="382" y="5360"/>
                        <a:pt x="1697" y="6626"/>
                        <a:pt x="2588" y="6626"/>
                      </a:cubicBezTo>
                      <a:cubicBezTo>
                        <a:pt x="3480" y="6626"/>
                        <a:pt x="4795" y="5360"/>
                        <a:pt x="4986" y="3221"/>
                      </a:cubicBezTo>
                      <a:cubicBezTo>
                        <a:pt x="5170" y="1082"/>
                        <a:pt x="5121" y="0"/>
                        <a:pt x="2588" y="0"/>
                      </a:cubicBezTo>
                      <a:close/>
                    </a:path>
                  </a:pathLst>
                </a:custGeom>
                <a:solidFill>
                  <a:srgbClr val="F9FB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3" name="Google Shape;6973;p74"/>
              <p:cNvGrpSpPr/>
              <p:nvPr/>
            </p:nvGrpSpPr>
            <p:grpSpPr>
              <a:xfrm>
                <a:off x="5125650" y="1613550"/>
                <a:ext cx="373725" cy="1286875"/>
                <a:chOff x="5125650" y="1613550"/>
                <a:chExt cx="373725" cy="1286875"/>
              </a:xfrm>
            </p:grpSpPr>
            <p:sp>
              <p:nvSpPr>
                <p:cNvPr id="6974" name="Google Shape;6974;p74"/>
                <p:cNvSpPr/>
                <p:nvPr/>
              </p:nvSpPr>
              <p:spPr>
                <a:xfrm>
                  <a:off x="5221075" y="2221050"/>
                  <a:ext cx="53950" cy="335175"/>
                </a:xfrm>
                <a:custGeom>
                  <a:avLst/>
                  <a:gdLst/>
                  <a:ahLst/>
                  <a:cxnLst/>
                  <a:rect l="l" t="t" r="r" b="b"/>
                  <a:pathLst>
                    <a:path w="2158" h="13407" extrusionOk="0">
                      <a:moveTo>
                        <a:pt x="485" y="0"/>
                      </a:moveTo>
                      <a:cubicBezTo>
                        <a:pt x="219" y="0"/>
                        <a:pt x="23" y="143"/>
                        <a:pt x="19" y="460"/>
                      </a:cubicBezTo>
                      <a:cubicBezTo>
                        <a:pt x="0" y="1996"/>
                        <a:pt x="301" y="7172"/>
                        <a:pt x="252" y="8549"/>
                      </a:cubicBezTo>
                      <a:cubicBezTo>
                        <a:pt x="203" y="9920"/>
                        <a:pt x="0" y="12034"/>
                        <a:pt x="117" y="12704"/>
                      </a:cubicBezTo>
                      <a:cubicBezTo>
                        <a:pt x="193" y="13121"/>
                        <a:pt x="667" y="13407"/>
                        <a:pt x="1105" y="13407"/>
                      </a:cubicBezTo>
                      <a:cubicBezTo>
                        <a:pt x="1372" y="13407"/>
                        <a:pt x="1626" y="13301"/>
                        <a:pt x="1770" y="13054"/>
                      </a:cubicBezTo>
                      <a:cubicBezTo>
                        <a:pt x="2158" y="12403"/>
                        <a:pt x="1438" y="8174"/>
                        <a:pt x="1309" y="6502"/>
                      </a:cubicBezTo>
                      <a:cubicBezTo>
                        <a:pt x="1186" y="4836"/>
                        <a:pt x="2022" y="1966"/>
                        <a:pt x="1899" y="1339"/>
                      </a:cubicBezTo>
                      <a:cubicBezTo>
                        <a:pt x="1739" y="514"/>
                        <a:pt x="988" y="0"/>
                        <a:pt x="4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5" name="Google Shape;6975;p74"/>
                <p:cNvSpPr/>
                <p:nvPr/>
              </p:nvSpPr>
              <p:spPr>
                <a:xfrm>
                  <a:off x="5216150" y="2586575"/>
                  <a:ext cx="49800" cy="223800"/>
                </a:xfrm>
                <a:custGeom>
                  <a:avLst/>
                  <a:gdLst/>
                  <a:ahLst/>
                  <a:cxnLst/>
                  <a:rect l="l" t="t" r="r" b="b"/>
                  <a:pathLst>
                    <a:path w="1992" h="8952" extrusionOk="0">
                      <a:moveTo>
                        <a:pt x="519" y="1683"/>
                      </a:moveTo>
                      <a:cubicBezTo>
                        <a:pt x="629" y="1683"/>
                        <a:pt x="1481" y="6700"/>
                        <a:pt x="1279" y="6861"/>
                      </a:cubicBezTo>
                      <a:cubicBezTo>
                        <a:pt x="1275" y="6863"/>
                        <a:pt x="1271" y="6865"/>
                        <a:pt x="1267" y="6865"/>
                      </a:cubicBezTo>
                      <a:cubicBezTo>
                        <a:pt x="1041" y="6865"/>
                        <a:pt x="390" y="2495"/>
                        <a:pt x="511" y="1703"/>
                      </a:cubicBezTo>
                      <a:cubicBezTo>
                        <a:pt x="513" y="1690"/>
                        <a:pt x="516" y="1683"/>
                        <a:pt x="519" y="1683"/>
                      </a:cubicBezTo>
                      <a:close/>
                      <a:moveTo>
                        <a:pt x="68" y="1"/>
                      </a:moveTo>
                      <a:cubicBezTo>
                        <a:pt x="0" y="241"/>
                        <a:pt x="93" y="1040"/>
                        <a:pt x="80" y="1919"/>
                      </a:cubicBezTo>
                      <a:cubicBezTo>
                        <a:pt x="68" y="2798"/>
                        <a:pt x="972" y="8594"/>
                        <a:pt x="1088" y="8834"/>
                      </a:cubicBezTo>
                      <a:cubicBezTo>
                        <a:pt x="1129" y="8915"/>
                        <a:pt x="1202" y="8951"/>
                        <a:pt x="1284" y="8951"/>
                      </a:cubicBezTo>
                      <a:cubicBezTo>
                        <a:pt x="1439" y="8951"/>
                        <a:pt x="1627" y="8821"/>
                        <a:pt x="1691" y="8612"/>
                      </a:cubicBezTo>
                      <a:cubicBezTo>
                        <a:pt x="1789" y="8287"/>
                        <a:pt x="1592" y="2877"/>
                        <a:pt x="1605" y="2078"/>
                      </a:cubicBezTo>
                      <a:cubicBezTo>
                        <a:pt x="1617" y="1279"/>
                        <a:pt x="1992" y="425"/>
                        <a:pt x="1844" y="234"/>
                      </a:cubicBezTo>
                      <a:cubicBezTo>
                        <a:pt x="1816" y="196"/>
                        <a:pt x="1787" y="181"/>
                        <a:pt x="1754" y="181"/>
                      </a:cubicBezTo>
                      <a:cubicBezTo>
                        <a:pt x="1617" y="181"/>
                        <a:pt x="1421" y="453"/>
                        <a:pt x="984" y="493"/>
                      </a:cubicBezTo>
                      <a:cubicBezTo>
                        <a:pt x="958" y="495"/>
                        <a:pt x="932" y="496"/>
                        <a:pt x="907" y="496"/>
                      </a:cubicBezTo>
                      <a:cubicBezTo>
                        <a:pt x="408" y="496"/>
                        <a:pt x="68" y="1"/>
                        <a:pt x="6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6" name="Google Shape;6976;p74"/>
                <p:cNvSpPr/>
                <p:nvPr/>
              </p:nvSpPr>
              <p:spPr>
                <a:xfrm>
                  <a:off x="5236950" y="2807700"/>
                  <a:ext cx="32400" cy="24975"/>
                </a:xfrm>
                <a:custGeom>
                  <a:avLst/>
                  <a:gdLst/>
                  <a:ahLst/>
                  <a:cxnLst/>
                  <a:rect l="l" t="t" r="r" b="b"/>
                  <a:pathLst>
                    <a:path w="1296" h="999" extrusionOk="0">
                      <a:moveTo>
                        <a:pt x="994" y="1"/>
                      </a:moveTo>
                      <a:cubicBezTo>
                        <a:pt x="891" y="1"/>
                        <a:pt x="634" y="271"/>
                        <a:pt x="421" y="271"/>
                      </a:cubicBezTo>
                      <a:cubicBezTo>
                        <a:pt x="396" y="271"/>
                        <a:pt x="372" y="267"/>
                        <a:pt x="349" y="259"/>
                      </a:cubicBezTo>
                      <a:cubicBezTo>
                        <a:pt x="286" y="237"/>
                        <a:pt x="241" y="227"/>
                        <a:pt x="208" y="227"/>
                      </a:cubicBezTo>
                      <a:cubicBezTo>
                        <a:pt x="122" y="227"/>
                        <a:pt x="110" y="290"/>
                        <a:pt x="66" y="370"/>
                      </a:cubicBezTo>
                      <a:cubicBezTo>
                        <a:pt x="0" y="477"/>
                        <a:pt x="4" y="998"/>
                        <a:pt x="183" y="998"/>
                      </a:cubicBezTo>
                      <a:cubicBezTo>
                        <a:pt x="189" y="998"/>
                        <a:pt x="195" y="998"/>
                        <a:pt x="201" y="997"/>
                      </a:cubicBezTo>
                      <a:cubicBezTo>
                        <a:pt x="374" y="969"/>
                        <a:pt x="568" y="763"/>
                        <a:pt x="782" y="763"/>
                      </a:cubicBezTo>
                      <a:cubicBezTo>
                        <a:pt x="803" y="763"/>
                        <a:pt x="825" y="765"/>
                        <a:pt x="847" y="769"/>
                      </a:cubicBezTo>
                      <a:cubicBezTo>
                        <a:pt x="911" y="783"/>
                        <a:pt x="964" y="790"/>
                        <a:pt x="1008" y="790"/>
                      </a:cubicBezTo>
                      <a:cubicBezTo>
                        <a:pt x="1126" y="790"/>
                        <a:pt x="1178" y="738"/>
                        <a:pt x="1228" y="622"/>
                      </a:cubicBezTo>
                      <a:cubicBezTo>
                        <a:pt x="1295" y="462"/>
                        <a:pt x="1148" y="19"/>
                        <a:pt x="1000" y="1"/>
                      </a:cubicBezTo>
                      <a:cubicBezTo>
                        <a:pt x="998" y="1"/>
                        <a:pt x="996" y="1"/>
                        <a:pt x="99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7" name="Google Shape;6977;p74"/>
                <p:cNvSpPr/>
                <p:nvPr/>
              </p:nvSpPr>
              <p:spPr>
                <a:xfrm>
                  <a:off x="5259175" y="2830450"/>
                  <a:ext cx="11700" cy="28625"/>
                </a:xfrm>
                <a:custGeom>
                  <a:avLst/>
                  <a:gdLst/>
                  <a:ahLst/>
                  <a:cxnLst/>
                  <a:rect l="l" t="t" r="r" b="b"/>
                  <a:pathLst>
                    <a:path w="468" h="1145" extrusionOk="0">
                      <a:moveTo>
                        <a:pt x="271" y="1"/>
                      </a:moveTo>
                      <a:cubicBezTo>
                        <a:pt x="203" y="1"/>
                        <a:pt x="120" y="19"/>
                        <a:pt x="74" y="44"/>
                      </a:cubicBezTo>
                      <a:cubicBezTo>
                        <a:pt x="1" y="87"/>
                        <a:pt x="99" y="345"/>
                        <a:pt x="111" y="406"/>
                      </a:cubicBezTo>
                      <a:cubicBezTo>
                        <a:pt x="123" y="468"/>
                        <a:pt x="148" y="1015"/>
                        <a:pt x="148" y="1095"/>
                      </a:cubicBezTo>
                      <a:cubicBezTo>
                        <a:pt x="148" y="1129"/>
                        <a:pt x="184" y="1144"/>
                        <a:pt x="229" y="1144"/>
                      </a:cubicBezTo>
                      <a:cubicBezTo>
                        <a:pt x="289" y="1144"/>
                        <a:pt x="365" y="1118"/>
                        <a:pt x="400" y="1076"/>
                      </a:cubicBezTo>
                      <a:cubicBezTo>
                        <a:pt x="468" y="1009"/>
                        <a:pt x="302" y="523"/>
                        <a:pt x="277" y="406"/>
                      </a:cubicBezTo>
                      <a:cubicBezTo>
                        <a:pt x="253" y="290"/>
                        <a:pt x="400" y="99"/>
                        <a:pt x="375" y="37"/>
                      </a:cubicBezTo>
                      <a:cubicBezTo>
                        <a:pt x="365" y="11"/>
                        <a:pt x="323" y="1"/>
                        <a:pt x="27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8" name="Google Shape;6978;p74"/>
                <p:cNvSpPr/>
                <p:nvPr/>
              </p:nvSpPr>
              <p:spPr>
                <a:xfrm>
                  <a:off x="5252725" y="2831550"/>
                  <a:ext cx="8775" cy="28775"/>
                </a:xfrm>
                <a:custGeom>
                  <a:avLst/>
                  <a:gdLst/>
                  <a:ahLst/>
                  <a:cxnLst/>
                  <a:rect l="l" t="t" r="r" b="b"/>
                  <a:pathLst>
                    <a:path w="351" h="1151" extrusionOk="0">
                      <a:moveTo>
                        <a:pt x="174" y="1"/>
                      </a:moveTo>
                      <a:cubicBezTo>
                        <a:pt x="130" y="1"/>
                        <a:pt x="59" y="37"/>
                        <a:pt x="37" y="86"/>
                      </a:cubicBezTo>
                      <a:cubicBezTo>
                        <a:pt x="13" y="147"/>
                        <a:pt x="99" y="461"/>
                        <a:pt x="86" y="639"/>
                      </a:cubicBezTo>
                      <a:cubicBezTo>
                        <a:pt x="68" y="823"/>
                        <a:pt x="0" y="1026"/>
                        <a:pt x="25" y="1094"/>
                      </a:cubicBezTo>
                      <a:cubicBezTo>
                        <a:pt x="41" y="1132"/>
                        <a:pt x="114" y="1151"/>
                        <a:pt x="184" y="1151"/>
                      </a:cubicBezTo>
                      <a:cubicBezTo>
                        <a:pt x="248" y="1151"/>
                        <a:pt x="308" y="1135"/>
                        <a:pt x="320" y="1106"/>
                      </a:cubicBezTo>
                      <a:cubicBezTo>
                        <a:pt x="351" y="1038"/>
                        <a:pt x="246" y="707"/>
                        <a:pt x="259" y="565"/>
                      </a:cubicBezTo>
                      <a:cubicBezTo>
                        <a:pt x="265" y="381"/>
                        <a:pt x="252" y="196"/>
                        <a:pt x="209" y="18"/>
                      </a:cubicBezTo>
                      <a:cubicBezTo>
                        <a:pt x="204" y="6"/>
                        <a:pt x="191" y="1"/>
                        <a:pt x="1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9" name="Google Shape;6979;p74"/>
                <p:cNvSpPr/>
                <p:nvPr/>
              </p:nvSpPr>
              <p:spPr>
                <a:xfrm>
                  <a:off x="5244575" y="2833525"/>
                  <a:ext cx="7550" cy="27075"/>
                </a:xfrm>
                <a:custGeom>
                  <a:avLst/>
                  <a:gdLst/>
                  <a:ahLst/>
                  <a:cxnLst/>
                  <a:rect l="l" t="t" r="r" b="b"/>
                  <a:pathLst>
                    <a:path w="302" h="1083" extrusionOk="0">
                      <a:moveTo>
                        <a:pt x="212" y="0"/>
                      </a:moveTo>
                      <a:cubicBezTo>
                        <a:pt x="171" y="0"/>
                        <a:pt x="130" y="15"/>
                        <a:pt x="130" y="37"/>
                      </a:cubicBezTo>
                      <a:cubicBezTo>
                        <a:pt x="130" y="80"/>
                        <a:pt x="210" y="437"/>
                        <a:pt x="142" y="603"/>
                      </a:cubicBezTo>
                      <a:cubicBezTo>
                        <a:pt x="81" y="769"/>
                        <a:pt x="1" y="953"/>
                        <a:pt x="31" y="1021"/>
                      </a:cubicBezTo>
                      <a:cubicBezTo>
                        <a:pt x="48" y="1061"/>
                        <a:pt x="108" y="1083"/>
                        <a:pt x="163" y="1083"/>
                      </a:cubicBezTo>
                      <a:cubicBezTo>
                        <a:pt x="210" y="1083"/>
                        <a:pt x="254" y="1067"/>
                        <a:pt x="265" y="1033"/>
                      </a:cubicBezTo>
                      <a:cubicBezTo>
                        <a:pt x="296" y="953"/>
                        <a:pt x="240" y="603"/>
                        <a:pt x="265" y="523"/>
                      </a:cubicBezTo>
                      <a:cubicBezTo>
                        <a:pt x="296" y="363"/>
                        <a:pt x="302" y="197"/>
                        <a:pt x="289" y="37"/>
                      </a:cubicBezTo>
                      <a:cubicBezTo>
                        <a:pt x="284" y="11"/>
                        <a:pt x="248" y="0"/>
                        <a:pt x="21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0" name="Google Shape;6980;p74"/>
                <p:cNvSpPr/>
                <p:nvPr/>
              </p:nvSpPr>
              <p:spPr>
                <a:xfrm>
                  <a:off x="5263475" y="2882075"/>
                  <a:ext cx="8150" cy="10475"/>
                </a:xfrm>
                <a:custGeom>
                  <a:avLst/>
                  <a:gdLst/>
                  <a:ahLst/>
                  <a:cxnLst/>
                  <a:rect l="l" t="t" r="r" b="b"/>
                  <a:pathLst>
                    <a:path w="326" h="419" extrusionOk="0">
                      <a:moveTo>
                        <a:pt x="258" y="0"/>
                      </a:moveTo>
                      <a:cubicBezTo>
                        <a:pt x="256" y="0"/>
                        <a:pt x="254" y="0"/>
                        <a:pt x="253" y="1"/>
                      </a:cubicBezTo>
                      <a:cubicBezTo>
                        <a:pt x="210" y="7"/>
                        <a:pt x="56" y="32"/>
                        <a:pt x="38" y="81"/>
                      </a:cubicBezTo>
                      <a:cubicBezTo>
                        <a:pt x="7" y="179"/>
                        <a:pt x="1" y="351"/>
                        <a:pt x="81" y="407"/>
                      </a:cubicBezTo>
                      <a:cubicBezTo>
                        <a:pt x="93" y="415"/>
                        <a:pt x="106" y="419"/>
                        <a:pt x="120" y="419"/>
                      </a:cubicBezTo>
                      <a:cubicBezTo>
                        <a:pt x="198" y="419"/>
                        <a:pt x="298" y="300"/>
                        <a:pt x="308" y="216"/>
                      </a:cubicBezTo>
                      <a:cubicBezTo>
                        <a:pt x="326" y="116"/>
                        <a:pt x="293" y="0"/>
                        <a:pt x="25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1" name="Google Shape;6981;p74"/>
                <p:cNvSpPr/>
                <p:nvPr/>
              </p:nvSpPr>
              <p:spPr>
                <a:xfrm>
                  <a:off x="5252725" y="2885275"/>
                  <a:ext cx="8475" cy="12900"/>
                </a:xfrm>
                <a:custGeom>
                  <a:avLst/>
                  <a:gdLst/>
                  <a:ahLst/>
                  <a:cxnLst/>
                  <a:rect l="l" t="t" r="r" b="b"/>
                  <a:pathLst>
                    <a:path w="339" h="516" extrusionOk="0">
                      <a:moveTo>
                        <a:pt x="188" y="0"/>
                      </a:moveTo>
                      <a:cubicBezTo>
                        <a:pt x="123" y="0"/>
                        <a:pt x="60" y="38"/>
                        <a:pt x="37" y="106"/>
                      </a:cubicBezTo>
                      <a:cubicBezTo>
                        <a:pt x="7" y="223"/>
                        <a:pt x="0" y="481"/>
                        <a:pt x="99" y="506"/>
                      </a:cubicBezTo>
                      <a:cubicBezTo>
                        <a:pt x="118" y="513"/>
                        <a:pt x="137" y="516"/>
                        <a:pt x="157" y="516"/>
                      </a:cubicBezTo>
                      <a:cubicBezTo>
                        <a:pt x="225" y="516"/>
                        <a:pt x="290" y="476"/>
                        <a:pt x="314" y="414"/>
                      </a:cubicBezTo>
                      <a:cubicBezTo>
                        <a:pt x="338" y="291"/>
                        <a:pt x="332" y="162"/>
                        <a:pt x="302" y="45"/>
                      </a:cubicBezTo>
                      <a:cubicBezTo>
                        <a:pt x="269" y="15"/>
                        <a:pt x="228" y="0"/>
                        <a:pt x="18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2" name="Google Shape;6982;p74"/>
                <p:cNvSpPr/>
                <p:nvPr/>
              </p:nvSpPr>
              <p:spPr>
                <a:xfrm>
                  <a:off x="5242875" y="2886450"/>
                  <a:ext cx="7575" cy="13975"/>
                </a:xfrm>
                <a:custGeom>
                  <a:avLst/>
                  <a:gdLst/>
                  <a:ahLst/>
                  <a:cxnLst/>
                  <a:rect l="l" t="t" r="r" b="b"/>
                  <a:pathLst>
                    <a:path w="303" h="559" extrusionOk="0">
                      <a:moveTo>
                        <a:pt x="137" y="1"/>
                      </a:moveTo>
                      <a:cubicBezTo>
                        <a:pt x="87" y="1"/>
                        <a:pt x="40" y="33"/>
                        <a:pt x="26" y="90"/>
                      </a:cubicBezTo>
                      <a:cubicBezTo>
                        <a:pt x="1" y="176"/>
                        <a:pt x="1" y="514"/>
                        <a:pt x="87" y="539"/>
                      </a:cubicBezTo>
                      <a:cubicBezTo>
                        <a:pt x="127" y="547"/>
                        <a:pt x="165" y="558"/>
                        <a:pt x="199" y="558"/>
                      </a:cubicBezTo>
                      <a:cubicBezTo>
                        <a:pt x="242" y="558"/>
                        <a:pt x="276" y="539"/>
                        <a:pt x="290" y="465"/>
                      </a:cubicBezTo>
                      <a:cubicBezTo>
                        <a:pt x="302" y="324"/>
                        <a:pt x="284" y="182"/>
                        <a:pt x="235" y="53"/>
                      </a:cubicBezTo>
                      <a:cubicBezTo>
                        <a:pt x="209" y="17"/>
                        <a:pt x="172" y="1"/>
                        <a:pt x="1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3" name="Google Shape;6983;p74"/>
                <p:cNvSpPr/>
                <p:nvPr/>
              </p:nvSpPr>
              <p:spPr>
                <a:xfrm>
                  <a:off x="5233350" y="2885150"/>
                  <a:ext cx="7400" cy="12900"/>
                </a:xfrm>
                <a:custGeom>
                  <a:avLst/>
                  <a:gdLst/>
                  <a:ahLst/>
                  <a:cxnLst/>
                  <a:rect l="l" t="t" r="r" b="b"/>
                  <a:pathLst>
                    <a:path w="296" h="516" extrusionOk="0">
                      <a:moveTo>
                        <a:pt x="150" y="1"/>
                      </a:moveTo>
                      <a:cubicBezTo>
                        <a:pt x="108" y="1"/>
                        <a:pt x="68" y="25"/>
                        <a:pt x="50" y="68"/>
                      </a:cubicBezTo>
                      <a:cubicBezTo>
                        <a:pt x="25" y="130"/>
                        <a:pt x="1" y="400"/>
                        <a:pt x="62" y="462"/>
                      </a:cubicBezTo>
                      <a:cubicBezTo>
                        <a:pt x="99" y="498"/>
                        <a:pt x="134" y="515"/>
                        <a:pt x="164" y="515"/>
                      </a:cubicBezTo>
                      <a:cubicBezTo>
                        <a:pt x="189" y="515"/>
                        <a:pt x="211" y="503"/>
                        <a:pt x="228" y="480"/>
                      </a:cubicBezTo>
                      <a:cubicBezTo>
                        <a:pt x="271" y="431"/>
                        <a:pt x="296" y="93"/>
                        <a:pt x="234" y="38"/>
                      </a:cubicBezTo>
                      <a:cubicBezTo>
                        <a:pt x="209" y="12"/>
                        <a:pt x="179" y="1"/>
                        <a:pt x="15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4" name="Google Shape;6984;p74"/>
                <p:cNvSpPr/>
                <p:nvPr/>
              </p:nvSpPr>
              <p:spPr>
                <a:xfrm>
                  <a:off x="5227075" y="2881775"/>
                  <a:ext cx="6400" cy="9250"/>
                </a:xfrm>
                <a:custGeom>
                  <a:avLst/>
                  <a:gdLst/>
                  <a:ahLst/>
                  <a:cxnLst/>
                  <a:rect l="l" t="t" r="r" b="b"/>
                  <a:pathLst>
                    <a:path w="256" h="370" extrusionOk="0">
                      <a:moveTo>
                        <a:pt x="93" y="1"/>
                      </a:moveTo>
                      <a:cubicBezTo>
                        <a:pt x="51" y="1"/>
                        <a:pt x="1" y="91"/>
                        <a:pt x="6" y="173"/>
                      </a:cubicBezTo>
                      <a:cubicBezTo>
                        <a:pt x="12" y="265"/>
                        <a:pt x="31" y="363"/>
                        <a:pt x="92" y="369"/>
                      </a:cubicBezTo>
                      <a:cubicBezTo>
                        <a:pt x="93" y="370"/>
                        <a:pt x="94" y="370"/>
                        <a:pt x="95" y="370"/>
                      </a:cubicBezTo>
                      <a:cubicBezTo>
                        <a:pt x="157" y="370"/>
                        <a:pt x="256" y="170"/>
                        <a:pt x="117" y="13"/>
                      </a:cubicBezTo>
                      <a:cubicBezTo>
                        <a:pt x="109" y="5"/>
                        <a:pt x="101" y="1"/>
                        <a:pt x="9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5" name="Google Shape;6985;p74"/>
                <p:cNvSpPr/>
                <p:nvPr/>
              </p:nvSpPr>
              <p:spPr>
                <a:xfrm>
                  <a:off x="5238425" y="2836575"/>
                  <a:ext cx="8475" cy="23350"/>
                </a:xfrm>
                <a:custGeom>
                  <a:avLst/>
                  <a:gdLst/>
                  <a:ahLst/>
                  <a:cxnLst/>
                  <a:rect l="l" t="t" r="r" b="b"/>
                  <a:pathLst>
                    <a:path w="339" h="934" extrusionOk="0">
                      <a:moveTo>
                        <a:pt x="290" y="1"/>
                      </a:moveTo>
                      <a:cubicBezTo>
                        <a:pt x="252" y="1"/>
                        <a:pt x="191" y="54"/>
                        <a:pt x="191" y="88"/>
                      </a:cubicBezTo>
                      <a:cubicBezTo>
                        <a:pt x="185" y="241"/>
                        <a:pt x="173" y="389"/>
                        <a:pt x="136" y="536"/>
                      </a:cubicBezTo>
                      <a:cubicBezTo>
                        <a:pt x="105" y="641"/>
                        <a:pt x="1" y="874"/>
                        <a:pt x="19" y="899"/>
                      </a:cubicBezTo>
                      <a:cubicBezTo>
                        <a:pt x="27" y="919"/>
                        <a:pt x="52" y="933"/>
                        <a:pt x="87" y="933"/>
                      </a:cubicBezTo>
                      <a:cubicBezTo>
                        <a:pt x="107" y="933"/>
                        <a:pt x="130" y="928"/>
                        <a:pt x="154" y="917"/>
                      </a:cubicBezTo>
                      <a:cubicBezTo>
                        <a:pt x="197" y="893"/>
                        <a:pt x="277" y="462"/>
                        <a:pt x="314" y="370"/>
                      </a:cubicBezTo>
                      <a:cubicBezTo>
                        <a:pt x="339" y="254"/>
                        <a:pt x="339" y="131"/>
                        <a:pt x="314" y="14"/>
                      </a:cubicBezTo>
                      <a:cubicBezTo>
                        <a:pt x="309" y="5"/>
                        <a:pt x="300" y="1"/>
                        <a:pt x="2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6" name="Google Shape;6986;p74"/>
                <p:cNvSpPr/>
                <p:nvPr/>
              </p:nvSpPr>
              <p:spPr>
                <a:xfrm>
                  <a:off x="5232050" y="2840700"/>
                  <a:ext cx="9625" cy="17500"/>
                </a:xfrm>
                <a:custGeom>
                  <a:avLst/>
                  <a:gdLst/>
                  <a:ahLst/>
                  <a:cxnLst/>
                  <a:rect l="l" t="t" r="r" b="b"/>
                  <a:pathLst>
                    <a:path w="385" h="700" extrusionOk="0">
                      <a:moveTo>
                        <a:pt x="343" y="0"/>
                      </a:moveTo>
                      <a:cubicBezTo>
                        <a:pt x="328" y="0"/>
                        <a:pt x="307" y="20"/>
                        <a:pt x="280" y="76"/>
                      </a:cubicBezTo>
                      <a:cubicBezTo>
                        <a:pt x="225" y="205"/>
                        <a:pt x="22" y="586"/>
                        <a:pt x="10" y="623"/>
                      </a:cubicBezTo>
                      <a:cubicBezTo>
                        <a:pt x="1" y="656"/>
                        <a:pt x="84" y="699"/>
                        <a:pt x="132" y="699"/>
                      </a:cubicBezTo>
                      <a:cubicBezTo>
                        <a:pt x="147" y="699"/>
                        <a:pt x="159" y="695"/>
                        <a:pt x="164" y="685"/>
                      </a:cubicBezTo>
                      <a:cubicBezTo>
                        <a:pt x="188" y="636"/>
                        <a:pt x="385" y="125"/>
                        <a:pt x="379" y="70"/>
                      </a:cubicBezTo>
                      <a:cubicBezTo>
                        <a:pt x="375" y="35"/>
                        <a:pt x="364" y="0"/>
                        <a:pt x="34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7" name="Google Shape;6987;p74"/>
                <p:cNvSpPr/>
                <p:nvPr/>
              </p:nvSpPr>
              <p:spPr>
                <a:xfrm>
                  <a:off x="5263025" y="2860375"/>
                  <a:ext cx="9400" cy="20600"/>
                </a:xfrm>
                <a:custGeom>
                  <a:avLst/>
                  <a:gdLst/>
                  <a:ahLst/>
                  <a:cxnLst/>
                  <a:rect l="l" t="t" r="r" b="b"/>
                  <a:pathLst>
                    <a:path w="376" h="824" extrusionOk="0">
                      <a:moveTo>
                        <a:pt x="156" y="0"/>
                      </a:moveTo>
                      <a:cubicBezTo>
                        <a:pt x="96" y="0"/>
                        <a:pt x="30" y="23"/>
                        <a:pt x="19" y="64"/>
                      </a:cubicBezTo>
                      <a:cubicBezTo>
                        <a:pt x="6" y="168"/>
                        <a:pt x="19" y="273"/>
                        <a:pt x="49" y="371"/>
                      </a:cubicBezTo>
                      <a:cubicBezTo>
                        <a:pt x="80" y="476"/>
                        <a:pt x="0" y="703"/>
                        <a:pt x="6" y="777"/>
                      </a:cubicBezTo>
                      <a:cubicBezTo>
                        <a:pt x="11" y="809"/>
                        <a:pt x="46" y="823"/>
                        <a:pt x="91" y="823"/>
                      </a:cubicBezTo>
                      <a:cubicBezTo>
                        <a:pt x="158" y="823"/>
                        <a:pt x="247" y="791"/>
                        <a:pt x="295" y="740"/>
                      </a:cubicBezTo>
                      <a:cubicBezTo>
                        <a:pt x="375" y="654"/>
                        <a:pt x="277" y="598"/>
                        <a:pt x="265" y="482"/>
                      </a:cubicBezTo>
                      <a:cubicBezTo>
                        <a:pt x="246" y="371"/>
                        <a:pt x="301" y="88"/>
                        <a:pt x="252" y="33"/>
                      </a:cubicBezTo>
                      <a:cubicBezTo>
                        <a:pt x="235" y="11"/>
                        <a:pt x="197" y="0"/>
                        <a:pt x="15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8" name="Google Shape;6988;p74"/>
                <p:cNvSpPr/>
                <p:nvPr/>
              </p:nvSpPr>
              <p:spPr>
                <a:xfrm>
                  <a:off x="5253025" y="2862075"/>
                  <a:ext cx="7550" cy="21350"/>
                </a:xfrm>
                <a:custGeom>
                  <a:avLst/>
                  <a:gdLst/>
                  <a:ahLst/>
                  <a:cxnLst/>
                  <a:rect l="l" t="t" r="r" b="b"/>
                  <a:pathLst>
                    <a:path w="302" h="854" extrusionOk="0">
                      <a:moveTo>
                        <a:pt x="182" y="0"/>
                      </a:moveTo>
                      <a:cubicBezTo>
                        <a:pt x="126" y="0"/>
                        <a:pt x="63" y="23"/>
                        <a:pt x="56" y="63"/>
                      </a:cubicBezTo>
                      <a:cubicBezTo>
                        <a:pt x="38" y="137"/>
                        <a:pt x="117" y="383"/>
                        <a:pt x="93" y="512"/>
                      </a:cubicBezTo>
                      <a:cubicBezTo>
                        <a:pt x="68" y="635"/>
                        <a:pt x="1" y="733"/>
                        <a:pt x="44" y="807"/>
                      </a:cubicBezTo>
                      <a:cubicBezTo>
                        <a:pt x="65" y="838"/>
                        <a:pt x="105" y="853"/>
                        <a:pt x="147" y="853"/>
                      </a:cubicBezTo>
                      <a:cubicBezTo>
                        <a:pt x="204" y="853"/>
                        <a:pt x="263" y="826"/>
                        <a:pt x="277" y="776"/>
                      </a:cubicBezTo>
                      <a:cubicBezTo>
                        <a:pt x="302" y="684"/>
                        <a:pt x="228" y="592"/>
                        <a:pt x="247" y="475"/>
                      </a:cubicBezTo>
                      <a:cubicBezTo>
                        <a:pt x="259" y="352"/>
                        <a:pt x="296" y="88"/>
                        <a:pt x="271" y="33"/>
                      </a:cubicBezTo>
                      <a:cubicBezTo>
                        <a:pt x="256" y="10"/>
                        <a:pt x="221" y="0"/>
                        <a:pt x="18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9" name="Google Shape;6989;p74"/>
                <p:cNvSpPr/>
                <p:nvPr/>
              </p:nvSpPr>
              <p:spPr>
                <a:xfrm>
                  <a:off x="5244425" y="2863800"/>
                  <a:ext cx="6175" cy="19550"/>
                </a:xfrm>
                <a:custGeom>
                  <a:avLst/>
                  <a:gdLst/>
                  <a:ahLst/>
                  <a:cxnLst/>
                  <a:rect l="l" t="t" r="r" b="b"/>
                  <a:pathLst>
                    <a:path w="247" h="782" extrusionOk="0">
                      <a:moveTo>
                        <a:pt x="130" y="0"/>
                      </a:moveTo>
                      <a:cubicBezTo>
                        <a:pt x="93" y="7"/>
                        <a:pt x="62" y="25"/>
                        <a:pt x="43" y="62"/>
                      </a:cubicBezTo>
                      <a:cubicBezTo>
                        <a:pt x="31" y="99"/>
                        <a:pt x="25" y="136"/>
                        <a:pt x="31" y="173"/>
                      </a:cubicBezTo>
                      <a:cubicBezTo>
                        <a:pt x="37" y="283"/>
                        <a:pt x="80" y="400"/>
                        <a:pt x="56" y="504"/>
                      </a:cubicBezTo>
                      <a:cubicBezTo>
                        <a:pt x="43" y="554"/>
                        <a:pt x="19" y="603"/>
                        <a:pt x="13" y="652"/>
                      </a:cubicBezTo>
                      <a:cubicBezTo>
                        <a:pt x="0" y="701"/>
                        <a:pt x="19" y="750"/>
                        <a:pt x="68" y="775"/>
                      </a:cubicBezTo>
                      <a:cubicBezTo>
                        <a:pt x="79" y="779"/>
                        <a:pt x="90" y="781"/>
                        <a:pt x="101" y="781"/>
                      </a:cubicBezTo>
                      <a:cubicBezTo>
                        <a:pt x="138" y="781"/>
                        <a:pt x="172" y="758"/>
                        <a:pt x="191" y="720"/>
                      </a:cubicBezTo>
                      <a:cubicBezTo>
                        <a:pt x="209" y="670"/>
                        <a:pt x="209" y="621"/>
                        <a:pt x="197" y="572"/>
                      </a:cubicBezTo>
                      <a:cubicBezTo>
                        <a:pt x="185" y="523"/>
                        <a:pt x="173" y="474"/>
                        <a:pt x="173" y="425"/>
                      </a:cubicBezTo>
                      <a:cubicBezTo>
                        <a:pt x="173" y="314"/>
                        <a:pt x="246" y="209"/>
                        <a:pt x="228" y="105"/>
                      </a:cubicBezTo>
                      <a:cubicBezTo>
                        <a:pt x="228" y="50"/>
                        <a:pt x="185" y="7"/>
                        <a:pt x="1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0" name="Google Shape;6990;p74"/>
                <p:cNvSpPr/>
                <p:nvPr/>
              </p:nvSpPr>
              <p:spPr>
                <a:xfrm>
                  <a:off x="5235675" y="2863500"/>
                  <a:ext cx="5850" cy="18775"/>
                </a:xfrm>
                <a:custGeom>
                  <a:avLst/>
                  <a:gdLst/>
                  <a:ahLst/>
                  <a:cxnLst/>
                  <a:rect l="l" t="t" r="r" b="b"/>
                  <a:pathLst>
                    <a:path w="234" h="751" extrusionOk="0">
                      <a:moveTo>
                        <a:pt x="116" y="1"/>
                      </a:moveTo>
                      <a:cubicBezTo>
                        <a:pt x="104" y="1"/>
                        <a:pt x="92" y="3"/>
                        <a:pt x="80" y="6"/>
                      </a:cubicBezTo>
                      <a:cubicBezTo>
                        <a:pt x="37" y="37"/>
                        <a:pt x="12" y="92"/>
                        <a:pt x="25" y="142"/>
                      </a:cubicBezTo>
                      <a:cubicBezTo>
                        <a:pt x="25" y="240"/>
                        <a:pt x="68" y="338"/>
                        <a:pt x="49" y="437"/>
                      </a:cubicBezTo>
                      <a:cubicBezTo>
                        <a:pt x="43" y="498"/>
                        <a:pt x="12" y="553"/>
                        <a:pt x="6" y="615"/>
                      </a:cubicBezTo>
                      <a:cubicBezTo>
                        <a:pt x="0" y="670"/>
                        <a:pt x="31" y="744"/>
                        <a:pt x="86" y="750"/>
                      </a:cubicBezTo>
                      <a:cubicBezTo>
                        <a:pt x="90" y="751"/>
                        <a:pt x="95" y="751"/>
                        <a:pt x="99" y="751"/>
                      </a:cubicBezTo>
                      <a:cubicBezTo>
                        <a:pt x="143" y="751"/>
                        <a:pt x="180" y="722"/>
                        <a:pt x="197" y="682"/>
                      </a:cubicBezTo>
                      <a:cubicBezTo>
                        <a:pt x="209" y="633"/>
                        <a:pt x="209" y="590"/>
                        <a:pt x="197" y="547"/>
                      </a:cubicBezTo>
                      <a:cubicBezTo>
                        <a:pt x="184" y="498"/>
                        <a:pt x="172" y="455"/>
                        <a:pt x="172" y="406"/>
                      </a:cubicBezTo>
                      <a:cubicBezTo>
                        <a:pt x="178" y="357"/>
                        <a:pt x="191" y="301"/>
                        <a:pt x="209" y="252"/>
                      </a:cubicBezTo>
                      <a:cubicBezTo>
                        <a:pt x="234" y="197"/>
                        <a:pt x="234" y="142"/>
                        <a:pt x="221" y="80"/>
                      </a:cubicBezTo>
                      <a:cubicBezTo>
                        <a:pt x="207" y="31"/>
                        <a:pt x="164" y="1"/>
                        <a:pt x="11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1" name="Google Shape;6991;p74"/>
                <p:cNvSpPr/>
                <p:nvPr/>
              </p:nvSpPr>
              <p:spPr>
                <a:xfrm>
                  <a:off x="5227825" y="2862850"/>
                  <a:ext cx="6800" cy="16400"/>
                </a:xfrm>
                <a:custGeom>
                  <a:avLst/>
                  <a:gdLst/>
                  <a:ahLst/>
                  <a:cxnLst/>
                  <a:rect l="l" t="t" r="r" b="b"/>
                  <a:pathLst>
                    <a:path w="272" h="656" extrusionOk="0">
                      <a:moveTo>
                        <a:pt x="184" y="1"/>
                      </a:moveTo>
                      <a:cubicBezTo>
                        <a:pt x="146" y="1"/>
                        <a:pt x="109" y="24"/>
                        <a:pt x="93" y="57"/>
                      </a:cubicBezTo>
                      <a:cubicBezTo>
                        <a:pt x="74" y="100"/>
                        <a:pt x="74" y="143"/>
                        <a:pt x="81" y="186"/>
                      </a:cubicBezTo>
                      <a:cubicBezTo>
                        <a:pt x="81" y="229"/>
                        <a:pt x="93" y="272"/>
                        <a:pt x="93" y="309"/>
                      </a:cubicBezTo>
                      <a:cubicBezTo>
                        <a:pt x="99" y="370"/>
                        <a:pt x="87" y="432"/>
                        <a:pt x="56" y="481"/>
                      </a:cubicBezTo>
                      <a:cubicBezTo>
                        <a:pt x="31" y="524"/>
                        <a:pt x="1" y="573"/>
                        <a:pt x="25" y="616"/>
                      </a:cubicBezTo>
                      <a:cubicBezTo>
                        <a:pt x="38" y="642"/>
                        <a:pt x="62" y="655"/>
                        <a:pt x="86" y="655"/>
                      </a:cubicBezTo>
                      <a:cubicBezTo>
                        <a:pt x="97" y="655"/>
                        <a:pt x="108" y="653"/>
                        <a:pt x="117" y="647"/>
                      </a:cubicBezTo>
                      <a:cubicBezTo>
                        <a:pt x="154" y="635"/>
                        <a:pt x="179" y="604"/>
                        <a:pt x="185" y="573"/>
                      </a:cubicBezTo>
                      <a:cubicBezTo>
                        <a:pt x="197" y="536"/>
                        <a:pt x="203" y="493"/>
                        <a:pt x="203" y="456"/>
                      </a:cubicBezTo>
                      <a:cubicBezTo>
                        <a:pt x="197" y="333"/>
                        <a:pt x="216" y="211"/>
                        <a:pt x="253" y="94"/>
                      </a:cubicBezTo>
                      <a:cubicBezTo>
                        <a:pt x="271" y="51"/>
                        <a:pt x="240" y="8"/>
                        <a:pt x="197" y="2"/>
                      </a:cubicBezTo>
                      <a:cubicBezTo>
                        <a:pt x="193" y="1"/>
                        <a:pt x="188" y="1"/>
                        <a:pt x="1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2" name="Google Shape;6992;p74"/>
                <p:cNvSpPr/>
                <p:nvPr/>
              </p:nvSpPr>
              <p:spPr>
                <a:xfrm>
                  <a:off x="5219375" y="2559325"/>
                  <a:ext cx="41050" cy="33625"/>
                </a:xfrm>
                <a:custGeom>
                  <a:avLst/>
                  <a:gdLst/>
                  <a:ahLst/>
                  <a:cxnLst/>
                  <a:rect l="l" t="t" r="r" b="b"/>
                  <a:pathLst>
                    <a:path w="1642" h="1345" extrusionOk="0">
                      <a:moveTo>
                        <a:pt x="526" y="0"/>
                      </a:moveTo>
                      <a:cubicBezTo>
                        <a:pt x="448" y="0"/>
                        <a:pt x="372" y="13"/>
                        <a:pt x="302" y="52"/>
                      </a:cubicBezTo>
                      <a:cubicBezTo>
                        <a:pt x="185" y="132"/>
                        <a:pt x="105" y="261"/>
                        <a:pt x="93" y="408"/>
                      </a:cubicBezTo>
                      <a:cubicBezTo>
                        <a:pt x="1" y="845"/>
                        <a:pt x="296" y="1275"/>
                        <a:pt x="744" y="1337"/>
                      </a:cubicBezTo>
                      <a:cubicBezTo>
                        <a:pt x="780" y="1342"/>
                        <a:pt x="816" y="1344"/>
                        <a:pt x="852" y="1344"/>
                      </a:cubicBezTo>
                      <a:cubicBezTo>
                        <a:pt x="1251" y="1344"/>
                        <a:pt x="1596" y="1036"/>
                        <a:pt x="1629" y="624"/>
                      </a:cubicBezTo>
                      <a:cubicBezTo>
                        <a:pt x="1642" y="519"/>
                        <a:pt x="1629" y="408"/>
                        <a:pt x="1580" y="316"/>
                      </a:cubicBezTo>
                      <a:cubicBezTo>
                        <a:pt x="1500" y="193"/>
                        <a:pt x="1377" y="107"/>
                        <a:pt x="1236" y="77"/>
                      </a:cubicBezTo>
                      <a:cubicBezTo>
                        <a:pt x="1095" y="52"/>
                        <a:pt x="947" y="34"/>
                        <a:pt x="806" y="27"/>
                      </a:cubicBezTo>
                      <a:cubicBezTo>
                        <a:pt x="713" y="17"/>
                        <a:pt x="618" y="0"/>
                        <a:pt x="5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3" name="Google Shape;6993;p74"/>
                <p:cNvSpPr/>
                <p:nvPr/>
              </p:nvSpPr>
              <p:spPr>
                <a:xfrm>
                  <a:off x="5208475" y="2128425"/>
                  <a:ext cx="208075" cy="116600"/>
                </a:xfrm>
                <a:custGeom>
                  <a:avLst/>
                  <a:gdLst/>
                  <a:ahLst/>
                  <a:cxnLst/>
                  <a:rect l="l" t="t" r="r" b="b"/>
                  <a:pathLst>
                    <a:path w="8323" h="4664" extrusionOk="0">
                      <a:moveTo>
                        <a:pt x="1584" y="1"/>
                      </a:moveTo>
                      <a:cubicBezTo>
                        <a:pt x="1329" y="1"/>
                        <a:pt x="1078" y="38"/>
                        <a:pt x="842" y="145"/>
                      </a:cubicBezTo>
                      <a:cubicBezTo>
                        <a:pt x="344" y="366"/>
                        <a:pt x="0" y="1024"/>
                        <a:pt x="283" y="1497"/>
                      </a:cubicBezTo>
                      <a:cubicBezTo>
                        <a:pt x="467" y="1792"/>
                        <a:pt x="824" y="1915"/>
                        <a:pt x="1094" y="2124"/>
                      </a:cubicBezTo>
                      <a:cubicBezTo>
                        <a:pt x="1531" y="2456"/>
                        <a:pt x="1758" y="2997"/>
                        <a:pt x="2004" y="3489"/>
                      </a:cubicBezTo>
                      <a:cubicBezTo>
                        <a:pt x="2256" y="3980"/>
                        <a:pt x="2600" y="4484"/>
                        <a:pt x="3123" y="4632"/>
                      </a:cubicBezTo>
                      <a:cubicBezTo>
                        <a:pt x="3196" y="4653"/>
                        <a:pt x="3274" y="4664"/>
                        <a:pt x="3352" y="4664"/>
                      </a:cubicBezTo>
                      <a:cubicBezTo>
                        <a:pt x="3680" y="4664"/>
                        <a:pt x="4015" y="4481"/>
                        <a:pt x="4069" y="4159"/>
                      </a:cubicBezTo>
                      <a:cubicBezTo>
                        <a:pt x="4137" y="3759"/>
                        <a:pt x="3774" y="3452"/>
                        <a:pt x="3498" y="3175"/>
                      </a:cubicBezTo>
                      <a:cubicBezTo>
                        <a:pt x="3153" y="2819"/>
                        <a:pt x="2889" y="2382"/>
                        <a:pt x="2735" y="1909"/>
                      </a:cubicBezTo>
                      <a:cubicBezTo>
                        <a:pt x="2705" y="1811"/>
                        <a:pt x="2680" y="1681"/>
                        <a:pt x="2760" y="1608"/>
                      </a:cubicBezTo>
                      <a:cubicBezTo>
                        <a:pt x="2790" y="1579"/>
                        <a:pt x="2823" y="1567"/>
                        <a:pt x="2858" y="1567"/>
                      </a:cubicBezTo>
                      <a:cubicBezTo>
                        <a:pt x="2967" y="1567"/>
                        <a:pt x="3090" y="1685"/>
                        <a:pt x="3160" y="1792"/>
                      </a:cubicBezTo>
                      <a:cubicBezTo>
                        <a:pt x="3460" y="2252"/>
                        <a:pt x="3803" y="3218"/>
                        <a:pt x="4164" y="3218"/>
                      </a:cubicBezTo>
                      <a:cubicBezTo>
                        <a:pt x="4165" y="3218"/>
                        <a:pt x="4166" y="3218"/>
                        <a:pt x="4168" y="3218"/>
                      </a:cubicBezTo>
                      <a:cubicBezTo>
                        <a:pt x="4536" y="3212"/>
                        <a:pt x="4862" y="2253"/>
                        <a:pt x="5157" y="1792"/>
                      </a:cubicBezTo>
                      <a:cubicBezTo>
                        <a:pt x="5227" y="1685"/>
                        <a:pt x="5350" y="1567"/>
                        <a:pt x="5459" y="1567"/>
                      </a:cubicBezTo>
                      <a:cubicBezTo>
                        <a:pt x="5494" y="1567"/>
                        <a:pt x="5527" y="1579"/>
                        <a:pt x="5557" y="1608"/>
                      </a:cubicBezTo>
                      <a:cubicBezTo>
                        <a:pt x="5637" y="1681"/>
                        <a:pt x="5612" y="1811"/>
                        <a:pt x="5581" y="1909"/>
                      </a:cubicBezTo>
                      <a:cubicBezTo>
                        <a:pt x="5428" y="2382"/>
                        <a:pt x="5170" y="2819"/>
                        <a:pt x="4819" y="3175"/>
                      </a:cubicBezTo>
                      <a:cubicBezTo>
                        <a:pt x="4543" y="3452"/>
                        <a:pt x="4186" y="3765"/>
                        <a:pt x="4248" y="4159"/>
                      </a:cubicBezTo>
                      <a:cubicBezTo>
                        <a:pt x="4297" y="4477"/>
                        <a:pt x="4638" y="4663"/>
                        <a:pt x="4968" y="4663"/>
                      </a:cubicBezTo>
                      <a:cubicBezTo>
                        <a:pt x="5045" y="4663"/>
                        <a:pt x="5122" y="4653"/>
                        <a:pt x="5194" y="4632"/>
                      </a:cubicBezTo>
                      <a:cubicBezTo>
                        <a:pt x="5717" y="4484"/>
                        <a:pt x="6061" y="3980"/>
                        <a:pt x="6313" y="3489"/>
                      </a:cubicBezTo>
                      <a:cubicBezTo>
                        <a:pt x="6565" y="2997"/>
                        <a:pt x="6786" y="2456"/>
                        <a:pt x="7223" y="2124"/>
                      </a:cubicBezTo>
                      <a:cubicBezTo>
                        <a:pt x="7493" y="1915"/>
                        <a:pt x="7850" y="1792"/>
                        <a:pt x="8034" y="1497"/>
                      </a:cubicBezTo>
                      <a:cubicBezTo>
                        <a:pt x="8323" y="1024"/>
                        <a:pt x="7972" y="366"/>
                        <a:pt x="7475" y="145"/>
                      </a:cubicBezTo>
                      <a:cubicBezTo>
                        <a:pt x="7242" y="38"/>
                        <a:pt x="6991" y="1"/>
                        <a:pt x="6735" y="1"/>
                      </a:cubicBezTo>
                      <a:cubicBezTo>
                        <a:pt x="6444" y="1"/>
                        <a:pt x="6146" y="49"/>
                        <a:pt x="5858" y="102"/>
                      </a:cubicBezTo>
                      <a:cubicBezTo>
                        <a:pt x="5292" y="200"/>
                        <a:pt x="4727" y="311"/>
                        <a:pt x="4161" y="434"/>
                      </a:cubicBezTo>
                      <a:cubicBezTo>
                        <a:pt x="3596" y="311"/>
                        <a:pt x="3030" y="200"/>
                        <a:pt x="2459" y="102"/>
                      </a:cubicBezTo>
                      <a:cubicBezTo>
                        <a:pt x="2171" y="49"/>
                        <a:pt x="1875" y="1"/>
                        <a:pt x="15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4" name="Google Shape;6994;p74"/>
                <p:cNvSpPr/>
                <p:nvPr/>
              </p:nvSpPr>
              <p:spPr>
                <a:xfrm>
                  <a:off x="5166825" y="1818475"/>
                  <a:ext cx="53800" cy="203850"/>
                </a:xfrm>
                <a:custGeom>
                  <a:avLst/>
                  <a:gdLst/>
                  <a:ahLst/>
                  <a:cxnLst/>
                  <a:rect l="l" t="t" r="r" b="b"/>
                  <a:pathLst>
                    <a:path w="2152" h="8154" extrusionOk="0">
                      <a:moveTo>
                        <a:pt x="1589" y="0"/>
                      </a:moveTo>
                      <a:cubicBezTo>
                        <a:pt x="1274" y="0"/>
                        <a:pt x="885" y="222"/>
                        <a:pt x="873" y="544"/>
                      </a:cubicBezTo>
                      <a:cubicBezTo>
                        <a:pt x="849" y="1036"/>
                        <a:pt x="720" y="2739"/>
                        <a:pt x="701" y="3802"/>
                      </a:cubicBezTo>
                      <a:cubicBezTo>
                        <a:pt x="676" y="4866"/>
                        <a:pt x="443" y="6531"/>
                        <a:pt x="363" y="6974"/>
                      </a:cubicBezTo>
                      <a:cubicBezTo>
                        <a:pt x="277" y="7423"/>
                        <a:pt x="0" y="7552"/>
                        <a:pt x="43" y="7828"/>
                      </a:cubicBezTo>
                      <a:cubicBezTo>
                        <a:pt x="67" y="8003"/>
                        <a:pt x="451" y="8153"/>
                        <a:pt x="763" y="8153"/>
                      </a:cubicBezTo>
                      <a:cubicBezTo>
                        <a:pt x="945" y="8153"/>
                        <a:pt x="1102" y="8102"/>
                        <a:pt x="1150" y="7976"/>
                      </a:cubicBezTo>
                      <a:cubicBezTo>
                        <a:pt x="1273" y="7638"/>
                        <a:pt x="1033" y="6722"/>
                        <a:pt x="1027" y="6144"/>
                      </a:cubicBezTo>
                      <a:cubicBezTo>
                        <a:pt x="1021" y="5572"/>
                        <a:pt x="1512" y="1589"/>
                        <a:pt x="1678" y="1294"/>
                      </a:cubicBezTo>
                      <a:cubicBezTo>
                        <a:pt x="1807" y="1079"/>
                        <a:pt x="2152" y="569"/>
                        <a:pt x="1955" y="188"/>
                      </a:cubicBezTo>
                      <a:cubicBezTo>
                        <a:pt x="1891" y="58"/>
                        <a:pt x="1749" y="0"/>
                        <a:pt x="158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5" name="Google Shape;6995;p74"/>
                <p:cNvSpPr/>
                <p:nvPr/>
              </p:nvSpPr>
              <p:spPr>
                <a:xfrm>
                  <a:off x="5132400" y="2022800"/>
                  <a:ext cx="67125" cy="185725"/>
                </a:xfrm>
                <a:custGeom>
                  <a:avLst/>
                  <a:gdLst/>
                  <a:ahLst/>
                  <a:cxnLst/>
                  <a:rect l="l" t="t" r="r" b="b"/>
                  <a:pathLst>
                    <a:path w="2685" h="7429" extrusionOk="0">
                      <a:moveTo>
                        <a:pt x="1790" y="707"/>
                      </a:moveTo>
                      <a:cubicBezTo>
                        <a:pt x="1882" y="707"/>
                        <a:pt x="1966" y="777"/>
                        <a:pt x="1955" y="885"/>
                      </a:cubicBezTo>
                      <a:cubicBezTo>
                        <a:pt x="1931" y="1069"/>
                        <a:pt x="1045" y="3767"/>
                        <a:pt x="935" y="4634"/>
                      </a:cubicBezTo>
                      <a:cubicBezTo>
                        <a:pt x="935" y="4634"/>
                        <a:pt x="1291" y="1542"/>
                        <a:pt x="1599" y="848"/>
                      </a:cubicBezTo>
                      <a:cubicBezTo>
                        <a:pt x="1641" y="749"/>
                        <a:pt x="1718" y="707"/>
                        <a:pt x="1790" y="707"/>
                      </a:cubicBezTo>
                      <a:close/>
                      <a:moveTo>
                        <a:pt x="1474" y="1"/>
                      </a:moveTo>
                      <a:cubicBezTo>
                        <a:pt x="1446" y="1"/>
                        <a:pt x="1426" y="11"/>
                        <a:pt x="1414" y="36"/>
                      </a:cubicBezTo>
                      <a:cubicBezTo>
                        <a:pt x="1070" y="780"/>
                        <a:pt x="0" y="7074"/>
                        <a:pt x="62" y="7296"/>
                      </a:cubicBezTo>
                      <a:cubicBezTo>
                        <a:pt x="90" y="7388"/>
                        <a:pt x="196" y="7428"/>
                        <a:pt x="320" y="7428"/>
                      </a:cubicBezTo>
                      <a:cubicBezTo>
                        <a:pt x="490" y="7428"/>
                        <a:pt x="694" y="7352"/>
                        <a:pt x="769" y="7234"/>
                      </a:cubicBezTo>
                      <a:cubicBezTo>
                        <a:pt x="898" y="7037"/>
                        <a:pt x="1371" y="5046"/>
                        <a:pt x="1715" y="3583"/>
                      </a:cubicBezTo>
                      <a:cubicBezTo>
                        <a:pt x="2045" y="2156"/>
                        <a:pt x="2685" y="162"/>
                        <a:pt x="2528" y="162"/>
                      </a:cubicBezTo>
                      <a:cubicBezTo>
                        <a:pt x="2524" y="162"/>
                        <a:pt x="2519" y="163"/>
                        <a:pt x="2514" y="165"/>
                      </a:cubicBezTo>
                      <a:cubicBezTo>
                        <a:pt x="2421" y="213"/>
                        <a:pt x="2327" y="232"/>
                        <a:pt x="2234" y="232"/>
                      </a:cubicBezTo>
                      <a:cubicBezTo>
                        <a:pt x="1908" y="232"/>
                        <a:pt x="1606" y="1"/>
                        <a:pt x="14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6" name="Google Shape;6996;p74"/>
                <p:cNvSpPr/>
                <p:nvPr/>
              </p:nvSpPr>
              <p:spPr>
                <a:xfrm>
                  <a:off x="5144375" y="2212375"/>
                  <a:ext cx="15100" cy="37250"/>
                </a:xfrm>
                <a:custGeom>
                  <a:avLst/>
                  <a:gdLst/>
                  <a:ahLst/>
                  <a:cxnLst/>
                  <a:rect l="l" t="t" r="r" b="b"/>
                  <a:pathLst>
                    <a:path w="604" h="1490" extrusionOk="0">
                      <a:moveTo>
                        <a:pt x="229" y="0"/>
                      </a:moveTo>
                      <a:cubicBezTo>
                        <a:pt x="161" y="0"/>
                        <a:pt x="96" y="35"/>
                        <a:pt x="62" y="94"/>
                      </a:cubicBezTo>
                      <a:cubicBezTo>
                        <a:pt x="19" y="167"/>
                        <a:pt x="1" y="260"/>
                        <a:pt x="13" y="346"/>
                      </a:cubicBezTo>
                      <a:cubicBezTo>
                        <a:pt x="19" y="542"/>
                        <a:pt x="87" y="739"/>
                        <a:pt x="75" y="942"/>
                      </a:cubicBezTo>
                      <a:cubicBezTo>
                        <a:pt x="69" y="1022"/>
                        <a:pt x="44" y="1102"/>
                        <a:pt x="44" y="1188"/>
                      </a:cubicBezTo>
                      <a:cubicBezTo>
                        <a:pt x="32" y="1268"/>
                        <a:pt x="56" y="1354"/>
                        <a:pt x="112" y="1415"/>
                      </a:cubicBezTo>
                      <a:cubicBezTo>
                        <a:pt x="161" y="1465"/>
                        <a:pt x="224" y="1489"/>
                        <a:pt x="289" y="1489"/>
                      </a:cubicBezTo>
                      <a:cubicBezTo>
                        <a:pt x="345" y="1489"/>
                        <a:pt x="401" y="1471"/>
                        <a:pt x="450" y="1434"/>
                      </a:cubicBezTo>
                      <a:cubicBezTo>
                        <a:pt x="548" y="1354"/>
                        <a:pt x="603" y="1231"/>
                        <a:pt x="603" y="1108"/>
                      </a:cubicBezTo>
                      <a:cubicBezTo>
                        <a:pt x="603" y="985"/>
                        <a:pt x="585" y="856"/>
                        <a:pt x="554" y="739"/>
                      </a:cubicBezTo>
                      <a:lnTo>
                        <a:pt x="431" y="241"/>
                      </a:lnTo>
                      <a:cubicBezTo>
                        <a:pt x="407" y="149"/>
                        <a:pt x="376" y="38"/>
                        <a:pt x="284" y="8"/>
                      </a:cubicBezTo>
                      <a:cubicBezTo>
                        <a:pt x="266" y="3"/>
                        <a:pt x="247" y="0"/>
                        <a:pt x="22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7" name="Google Shape;6997;p74"/>
                <p:cNvSpPr/>
                <p:nvPr/>
              </p:nvSpPr>
              <p:spPr>
                <a:xfrm>
                  <a:off x="5149150" y="2254150"/>
                  <a:ext cx="10000" cy="15600"/>
                </a:xfrm>
                <a:custGeom>
                  <a:avLst/>
                  <a:gdLst/>
                  <a:ahLst/>
                  <a:cxnLst/>
                  <a:rect l="l" t="t" r="r" b="b"/>
                  <a:pathLst>
                    <a:path w="400" h="624" extrusionOk="0">
                      <a:moveTo>
                        <a:pt x="211" y="0"/>
                      </a:moveTo>
                      <a:cubicBezTo>
                        <a:pt x="195" y="0"/>
                        <a:pt x="177" y="3"/>
                        <a:pt x="160" y="9"/>
                      </a:cubicBezTo>
                      <a:cubicBezTo>
                        <a:pt x="111" y="21"/>
                        <a:pt x="62" y="45"/>
                        <a:pt x="19" y="76"/>
                      </a:cubicBezTo>
                      <a:cubicBezTo>
                        <a:pt x="0" y="254"/>
                        <a:pt x="87" y="568"/>
                        <a:pt x="259" y="623"/>
                      </a:cubicBezTo>
                      <a:cubicBezTo>
                        <a:pt x="357" y="488"/>
                        <a:pt x="400" y="316"/>
                        <a:pt x="369" y="150"/>
                      </a:cubicBezTo>
                      <a:cubicBezTo>
                        <a:pt x="363" y="107"/>
                        <a:pt x="345" y="70"/>
                        <a:pt x="314" y="39"/>
                      </a:cubicBezTo>
                      <a:cubicBezTo>
                        <a:pt x="284" y="14"/>
                        <a:pt x="249" y="0"/>
                        <a:pt x="21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8" name="Google Shape;6998;p74"/>
                <p:cNvSpPr/>
                <p:nvPr/>
              </p:nvSpPr>
              <p:spPr>
                <a:xfrm>
                  <a:off x="5152825" y="2275925"/>
                  <a:ext cx="5875" cy="10425"/>
                </a:xfrm>
                <a:custGeom>
                  <a:avLst/>
                  <a:gdLst/>
                  <a:ahLst/>
                  <a:cxnLst/>
                  <a:rect l="l" t="t" r="r" b="b"/>
                  <a:pathLst>
                    <a:path w="235" h="417" extrusionOk="0">
                      <a:moveTo>
                        <a:pt x="91" y="0"/>
                      </a:moveTo>
                      <a:cubicBezTo>
                        <a:pt x="64" y="0"/>
                        <a:pt x="39" y="9"/>
                        <a:pt x="19" y="29"/>
                      </a:cubicBezTo>
                      <a:cubicBezTo>
                        <a:pt x="1" y="139"/>
                        <a:pt x="7" y="250"/>
                        <a:pt x="44" y="355"/>
                      </a:cubicBezTo>
                      <a:cubicBezTo>
                        <a:pt x="50" y="385"/>
                        <a:pt x="81" y="416"/>
                        <a:pt x="99" y="416"/>
                      </a:cubicBezTo>
                      <a:cubicBezTo>
                        <a:pt x="118" y="416"/>
                        <a:pt x="136" y="392"/>
                        <a:pt x="142" y="373"/>
                      </a:cubicBezTo>
                      <a:cubicBezTo>
                        <a:pt x="179" y="324"/>
                        <a:pt x="204" y="269"/>
                        <a:pt x="222" y="207"/>
                      </a:cubicBezTo>
                      <a:cubicBezTo>
                        <a:pt x="235" y="152"/>
                        <a:pt x="222" y="84"/>
                        <a:pt x="179" y="41"/>
                      </a:cubicBezTo>
                      <a:cubicBezTo>
                        <a:pt x="156" y="14"/>
                        <a:pt x="123" y="0"/>
                        <a:pt x="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9" name="Google Shape;6999;p74"/>
                <p:cNvSpPr/>
                <p:nvPr/>
              </p:nvSpPr>
              <p:spPr>
                <a:xfrm>
                  <a:off x="5128250" y="2216675"/>
                  <a:ext cx="13550" cy="37100"/>
                </a:xfrm>
                <a:custGeom>
                  <a:avLst/>
                  <a:gdLst/>
                  <a:ahLst/>
                  <a:cxnLst/>
                  <a:rect l="l" t="t" r="r" b="b"/>
                  <a:pathLst>
                    <a:path w="542" h="1484" extrusionOk="0">
                      <a:moveTo>
                        <a:pt x="293" y="1"/>
                      </a:moveTo>
                      <a:cubicBezTo>
                        <a:pt x="288" y="1"/>
                        <a:pt x="282" y="1"/>
                        <a:pt x="277" y="2"/>
                      </a:cubicBezTo>
                      <a:cubicBezTo>
                        <a:pt x="179" y="20"/>
                        <a:pt x="136" y="125"/>
                        <a:pt x="117" y="217"/>
                      </a:cubicBezTo>
                      <a:cubicBezTo>
                        <a:pt x="50" y="500"/>
                        <a:pt x="13" y="788"/>
                        <a:pt x="7" y="1077"/>
                      </a:cubicBezTo>
                      <a:cubicBezTo>
                        <a:pt x="1" y="1157"/>
                        <a:pt x="13" y="1243"/>
                        <a:pt x="37" y="1323"/>
                      </a:cubicBezTo>
                      <a:cubicBezTo>
                        <a:pt x="62" y="1403"/>
                        <a:pt x="130" y="1465"/>
                        <a:pt x="209" y="1483"/>
                      </a:cubicBezTo>
                      <a:cubicBezTo>
                        <a:pt x="214" y="1483"/>
                        <a:pt x="219" y="1483"/>
                        <a:pt x="224" y="1483"/>
                      </a:cubicBezTo>
                      <a:cubicBezTo>
                        <a:pt x="317" y="1483"/>
                        <a:pt x="402" y="1429"/>
                        <a:pt x="443" y="1348"/>
                      </a:cubicBezTo>
                      <a:cubicBezTo>
                        <a:pt x="480" y="1256"/>
                        <a:pt x="505" y="1163"/>
                        <a:pt x="505" y="1065"/>
                      </a:cubicBezTo>
                      <a:cubicBezTo>
                        <a:pt x="541" y="801"/>
                        <a:pt x="541" y="530"/>
                        <a:pt x="505" y="266"/>
                      </a:cubicBezTo>
                      <a:cubicBezTo>
                        <a:pt x="498" y="198"/>
                        <a:pt x="480" y="137"/>
                        <a:pt x="443" y="82"/>
                      </a:cubicBezTo>
                      <a:cubicBezTo>
                        <a:pt x="409" y="31"/>
                        <a:pt x="350" y="1"/>
                        <a:pt x="29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0" name="Google Shape;7000;p74"/>
                <p:cNvSpPr/>
                <p:nvPr/>
              </p:nvSpPr>
              <p:spPr>
                <a:xfrm>
                  <a:off x="5125650" y="2258950"/>
                  <a:ext cx="10000" cy="22800"/>
                </a:xfrm>
                <a:custGeom>
                  <a:avLst/>
                  <a:gdLst/>
                  <a:ahLst/>
                  <a:cxnLst/>
                  <a:rect l="l" t="t" r="r" b="b"/>
                  <a:pathLst>
                    <a:path w="400" h="912" extrusionOk="0">
                      <a:moveTo>
                        <a:pt x="215" y="1"/>
                      </a:moveTo>
                      <a:cubicBezTo>
                        <a:pt x="166" y="1"/>
                        <a:pt x="117" y="26"/>
                        <a:pt x="92" y="69"/>
                      </a:cubicBezTo>
                      <a:cubicBezTo>
                        <a:pt x="61" y="112"/>
                        <a:pt x="49" y="161"/>
                        <a:pt x="43" y="216"/>
                      </a:cubicBezTo>
                      <a:cubicBezTo>
                        <a:pt x="37" y="308"/>
                        <a:pt x="49" y="401"/>
                        <a:pt x="37" y="493"/>
                      </a:cubicBezTo>
                      <a:cubicBezTo>
                        <a:pt x="18" y="573"/>
                        <a:pt x="6" y="646"/>
                        <a:pt x="6" y="726"/>
                      </a:cubicBezTo>
                      <a:cubicBezTo>
                        <a:pt x="0" y="806"/>
                        <a:pt x="49" y="880"/>
                        <a:pt x="123" y="911"/>
                      </a:cubicBezTo>
                      <a:cubicBezTo>
                        <a:pt x="129" y="911"/>
                        <a:pt x="134" y="911"/>
                        <a:pt x="140" y="911"/>
                      </a:cubicBezTo>
                      <a:cubicBezTo>
                        <a:pt x="202" y="911"/>
                        <a:pt x="261" y="881"/>
                        <a:pt x="295" y="825"/>
                      </a:cubicBezTo>
                      <a:cubicBezTo>
                        <a:pt x="332" y="769"/>
                        <a:pt x="350" y="702"/>
                        <a:pt x="357" y="634"/>
                      </a:cubicBezTo>
                      <a:cubicBezTo>
                        <a:pt x="400" y="480"/>
                        <a:pt x="400" y="321"/>
                        <a:pt x="375" y="161"/>
                      </a:cubicBezTo>
                      <a:cubicBezTo>
                        <a:pt x="350" y="87"/>
                        <a:pt x="301" y="1"/>
                        <a:pt x="21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1" name="Google Shape;7001;p74"/>
                <p:cNvSpPr/>
                <p:nvPr/>
              </p:nvSpPr>
              <p:spPr>
                <a:xfrm>
                  <a:off x="5130875" y="2286450"/>
                  <a:ext cx="11225" cy="17200"/>
                </a:xfrm>
                <a:custGeom>
                  <a:avLst/>
                  <a:gdLst/>
                  <a:ahLst/>
                  <a:cxnLst/>
                  <a:rect l="l" t="t" r="r" b="b"/>
                  <a:pathLst>
                    <a:path w="449" h="688" extrusionOk="0">
                      <a:moveTo>
                        <a:pt x="118" y="1"/>
                      </a:moveTo>
                      <a:cubicBezTo>
                        <a:pt x="55" y="1"/>
                        <a:pt x="6" y="48"/>
                        <a:pt x="0" y="112"/>
                      </a:cubicBezTo>
                      <a:cubicBezTo>
                        <a:pt x="0" y="173"/>
                        <a:pt x="25" y="235"/>
                        <a:pt x="68" y="278"/>
                      </a:cubicBezTo>
                      <a:cubicBezTo>
                        <a:pt x="104" y="327"/>
                        <a:pt x="141" y="376"/>
                        <a:pt x="172" y="432"/>
                      </a:cubicBezTo>
                      <a:cubicBezTo>
                        <a:pt x="197" y="499"/>
                        <a:pt x="221" y="561"/>
                        <a:pt x="246" y="616"/>
                      </a:cubicBezTo>
                      <a:cubicBezTo>
                        <a:pt x="271" y="658"/>
                        <a:pt x="316" y="688"/>
                        <a:pt x="357" y="688"/>
                      </a:cubicBezTo>
                      <a:cubicBezTo>
                        <a:pt x="377" y="688"/>
                        <a:pt x="396" y="681"/>
                        <a:pt x="412" y="665"/>
                      </a:cubicBezTo>
                      <a:cubicBezTo>
                        <a:pt x="436" y="641"/>
                        <a:pt x="449" y="604"/>
                        <a:pt x="436" y="567"/>
                      </a:cubicBezTo>
                      <a:cubicBezTo>
                        <a:pt x="430" y="530"/>
                        <a:pt x="412" y="493"/>
                        <a:pt x="393" y="462"/>
                      </a:cubicBezTo>
                      <a:cubicBezTo>
                        <a:pt x="326" y="358"/>
                        <a:pt x="270" y="247"/>
                        <a:pt x="234" y="136"/>
                      </a:cubicBezTo>
                      <a:cubicBezTo>
                        <a:pt x="209" y="81"/>
                        <a:pt x="184" y="20"/>
                        <a:pt x="129" y="1"/>
                      </a:cubicBezTo>
                      <a:cubicBezTo>
                        <a:pt x="125" y="1"/>
                        <a:pt x="121" y="1"/>
                        <a:pt x="1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2" name="Google Shape;7002;p74"/>
                <p:cNvSpPr/>
                <p:nvPr/>
              </p:nvSpPr>
              <p:spPr>
                <a:xfrm>
                  <a:off x="5141625" y="2306150"/>
                  <a:ext cx="5250" cy="8000"/>
                </a:xfrm>
                <a:custGeom>
                  <a:avLst/>
                  <a:gdLst/>
                  <a:ahLst/>
                  <a:cxnLst/>
                  <a:rect l="l" t="t" r="r" b="b"/>
                  <a:pathLst>
                    <a:path w="210" h="320" extrusionOk="0">
                      <a:moveTo>
                        <a:pt x="56" y="0"/>
                      </a:moveTo>
                      <a:lnTo>
                        <a:pt x="56" y="0"/>
                      </a:lnTo>
                      <a:cubicBezTo>
                        <a:pt x="0" y="123"/>
                        <a:pt x="62" y="270"/>
                        <a:pt x="191" y="320"/>
                      </a:cubicBezTo>
                      <a:cubicBezTo>
                        <a:pt x="209" y="252"/>
                        <a:pt x="209" y="184"/>
                        <a:pt x="197" y="117"/>
                      </a:cubicBezTo>
                      <a:cubicBezTo>
                        <a:pt x="185" y="55"/>
                        <a:pt x="123" y="6"/>
                        <a:pt x="5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3" name="Google Shape;7003;p74"/>
                <p:cNvSpPr/>
                <p:nvPr/>
              </p:nvSpPr>
              <p:spPr>
                <a:xfrm>
                  <a:off x="5229575" y="1823150"/>
                  <a:ext cx="82950" cy="196300"/>
                </a:xfrm>
                <a:custGeom>
                  <a:avLst/>
                  <a:gdLst/>
                  <a:ahLst/>
                  <a:cxnLst/>
                  <a:rect l="l" t="t" r="r" b="b"/>
                  <a:pathLst>
                    <a:path w="3318" h="7852" extrusionOk="0">
                      <a:moveTo>
                        <a:pt x="2690" y="1"/>
                      </a:moveTo>
                      <a:cubicBezTo>
                        <a:pt x="2690" y="1"/>
                        <a:pt x="2770" y="4427"/>
                        <a:pt x="2690" y="4494"/>
                      </a:cubicBezTo>
                      <a:cubicBezTo>
                        <a:pt x="2617" y="4562"/>
                        <a:pt x="2211" y="4808"/>
                        <a:pt x="1701" y="5619"/>
                      </a:cubicBezTo>
                      <a:cubicBezTo>
                        <a:pt x="1209" y="6400"/>
                        <a:pt x="1068" y="7260"/>
                        <a:pt x="779" y="7315"/>
                      </a:cubicBezTo>
                      <a:cubicBezTo>
                        <a:pt x="771" y="7317"/>
                        <a:pt x="763" y="7318"/>
                        <a:pt x="755" y="7318"/>
                      </a:cubicBezTo>
                      <a:cubicBezTo>
                        <a:pt x="504" y="7318"/>
                        <a:pt x="249" y="6662"/>
                        <a:pt x="133" y="6662"/>
                      </a:cubicBezTo>
                      <a:cubicBezTo>
                        <a:pt x="121" y="6662"/>
                        <a:pt x="111" y="6668"/>
                        <a:pt x="103" y="6682"/>
                      </a:cubicBezTo>
                      <a:cubicBezTo>
                        <a:pt x="0" y="6839"/>
                        <a:pt x="223" y="7852"/>
                        <a:pt x="758" y="7852"/>
                      </a:cubicBezTo>
                      <a:cubicBezTo>
                        <a:pt x="769" y="7852"/>
                        <a:pt x="780" y="7851"/>
                        <a:pt x="791" y="7850"/>
                      </a:cubicBezTo>
                      <a:cubicBezTo>
                        <a:pt x="1350" y="7801"/>
                        <a:pt x="1695" y="6842"/>
                        <a:pt x="2002" y="6092"/>
                      </a:cubicBezTo>
                      <a:cubicBezTo>
                        <a:pt x="2309" y="5342"/>
                        <a:pt x="3317" y="4937"/>
                        <a:pt x="3317" y="4937"/>
                      </a:cubicBezTo>
                      <a:lnTo>
                        <a:pt x="3317" y="25"/>
                      </a:lnTo>
                      <a:cubicBezTo>
                        <a:pt x="2992" y="25"/>
                        <a:pt x="2691" y="1"/>
                        <a:pt x="26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4" name="Google Shape;7004;p74"/>
                <p:cNvSpPr/>
                <p:nvPr/>
              </p:nvSpPr>
              <p:spPr>
                <a:xfrm>
                  <a:off x="5231925" y="1823375"/>
                  <a:ext cx="68775" cy="13925"/>
                </a:xfrm>
                <a:custGeom>
                  <a:avLst/>
                  <a:gdLst/>
                  <a:ahLst/>
                  <a:cxnLst/>
                  <a:rect l="l" t="t" r="r" b="b"/>
                  <a:pathLst>
                    <a:path w="2751" h="557" extrusionOk="0">
                      <a:moveTo>
                        <a:pt x="516" y="0"/>
                      </a:moveTo>
                      <a:cubicBezTo>
                        <a:pt x="137" y="0"/>
                        <a:pt x="1" y="197"/>
                        <a:pt x="82" y="312"/>
                      </a:cubicBezTo>
                      <a:cubicBezTo>
                        <a:pt x="150" y="411"/>
                        <a:pt x="1135" y="556"/>
                        <a:pt x="1963" y="556"/>
                      </a:cubicBezTo>
                      <a:cubicBezTo>
                        <a:pt x="2263" y="556"/>
                        <a:pt x="2542" y="537"/>
                        <a:pt x="2750" y="490"/>
                      </a:cubicBezTo>
                      <a:lnTo>
                        <a:pt x="2670" y="53"/>
                      </a:lnTo>
                      <a:cubicBezTo>
                        <a:pt x="2670" y="53"/>
                        <a:pt x="2459" y="56"/>
                        <a:pt x="2169" y="56"/>
                      </a:cubicBezTo>
                      <a:cubicBezTo>
                        <a:pt x="1686" y="56"/>
                        <a:pt x="984" y="49"/>
                        <a:pt x="673" y="10"/>
                      </a:cubicBezTo>
                      <a:cubicBezTo>
                        <a:pt x="616" y="3"/>
                        <a:pt x="564" y="0"/>
                        <a:pt x="51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5" name="Google Shape;7005;p74"/>
                <p:cNvSpPr/>
                <p:nvPr/>
              </p:nvSpPr>
              <p:spPr>
                <a:xfrm>
                  <a:off x="5273175" y="1794500"/>
                  <a:ext cx="35050" cy="10050"/>
                </a:xfrm>
                <a:custGeom>
                  <a:avLst/>
                  <a:gdLst/>
                  <a:ahLst/>
                  <a:cxnLst/>
                  <a:rect l="l" t="t" r="r" b="b"/>
                  <a:pathLst>
                    <a:path w="1402" h="402" extrusionOk="0">
                      <a:moveTo>
                        <a:pt x="244" y="0"/>
                      </a:moveTo>
                      <a:cubicBezTo>
                        <a:pt x="59" y="0"/>
                        <a:pt x="0" y="126"/>
                        <a:pt x="43" y="206"/>
                      </a:cubicBezTo>
                      <a:cubicBezTo>
                        <a:pt x="81" y="278"/>
                        <a:pt x="641" y="401"/>
                        <a:pt x="1074" y="401"/>
                      </a:cubicBezTo>
                      <a:cubicBezTo>
                        <a:pt x="1199" y="401"/>
                        <a:pt x="1313" y="391"/>
                        <a:pt x="1401" y="366"/>
                      </a:cubicBezTo>
                      <a:lnTo>
                        <a:pt x="1358" y="71"/>
                      </a:lnTo>
                      <a:cubicBezTo>
                        <a:pt x="1358" y="71"/>
                        <a:pt x="590" y="59"/>
                        <a:pt x="338" y="10"/>
                      </a:cubicBezTo>
                      <a:cubicBezTo>
                        <a:pt x="304" y="3"/>
                        <a:pt x="272" y="0"/>
                        <a:pt x="2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6" name="Google Shape;7006;p74"/>
                <p:cNvSpPr/>
                <p:nvPr/>
              </p:nvSpPr>
              <p:spPr>
                <a:xfrm>
                  <a:off x="5284975" y="1779250"/>
                  <a:ext cx="27250" cy="9250"/>
                </a:xfrm>
                <a:custGeom>
                  <a:avLst/>
                  <a:gdLst/>
                  <a:ahLst/>
                  <a:cxnLst/>
                  <a:rect l="l" t="t" r="r" b="b"/>
                  <a:pathLst>
                    <a:path w="1090" h="370" extrusionOk="0">
                      <a:moveTo>
                        <a:pt x="181" y="1"/>
                      </a:moveTo>
                      <a:cubicBezTo>
                        <a:pt x="45" y="1"/>
                        <a:pt x="0" y="110"/>
                        <a:pt x="32" y="183"/>
                      </a:cubicBezTo>
                      <a:cubicBezTo>
                        <a:pt x="66" y="247"/>
                        <a:pt x="523" y="370"/>
                        <a:pt x="863" y="370"/>
                      </a:cubicBezTo>
                      <a:cubicBezTo>
                        <a:pt x="949" y="370"/>
                        <a:pt x="1027" y="362"/>
                        <a:pt x="1089" y="343"/>
                      </a:cubicBezTo>
                      <a:lnTo>
                        <a:pt x="1052" y="79"/>
                      </a:lnTo>
                      <a:cubicBezTo>
                        <a:pt x="1052" y="79"/>
                        <a:pt x="456" y="54"/>
                        <a:pt x="259" y="11"/>
                      </a:cubicBezTo>
                      <a:cubicBezTo>
                        <a:pt x="230" y="4"/>
                        <a:pt x="204" y="1"/>
                        <a:pt x="1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7" name="Google Shape;7007;p74"/>
                <p:cNvSpPr/>
                <p:nvPr/>
              </p:nvSpPr>
              <p:spPr>
                <a:xfrm>
                  <a:off x="5284950" y="1973650"/>
                  <a:ext cx="25275" cy="8500"/>
                </a:xfrm>
                <a:custGeom>
                  <a:avLst/>
                  <a:gdLst/>
                  <a:ahLst/>
                  <a:cxnLst/>
                  <a:rect l="l" t="t" r="r" b="b"/>
                  <a:pathLst>
                    <a:path w="1011" h="340" extrusionOk="0">
                      <a:moveTo>
                        <a:pt x="176" y="1"/>
                      </a:moveTo>
                      <a:cubicBezTo>
                        <a:pt x="32" y="1"/>
                        <a:pt x="1" y="129"/>
                        <a:pt x="45" y="208"/>
                      </a:cubicBezTo>
                      <a:cubicBezTo>
                        <a:pt x="79" y="263"/>
                        <a:pt x="408" y="339"/>
                        <a:pt x="692" y="339"/>
                      </a:cubicBezTo>
                      <a:cubicBezTo>
                        <a:pt x="816" y="339"/>
                        <a:pt x="932" y="325"/>
                        <a:pt x="1010" y="287"/>
                      </a:cubicBezTo>
                      <a:lnTo>
                        <a:pt x="943" y="11"/>
                      </a:lnTo>
                      <a:cubicBezTo>
                        <a:pt x="943" y="11"/>
                        <a:pt x="740" y="20"/>
                        <a:pt x="541" y="20"/>
                      </a:cubicBezTo>
                      <a:cubicBezTo>
                        <a:pt x="417" y="20"/>
                        <a:pt x="294" y="16"/>
                        <a:pt x="223" y="5"/>
                      </a:cubicBezTo>
                      <a:cubicBezTo>
                        <a:pt x="207" y="2"/>
                        <a:pt x="191" y="1"/>
                        <a:pt x="1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8" name="Google Shape;7008;p74"/>
                <p:cNvSpPr/>
                <p:nvPr/>
              </p:nvSpPr>
              <p:spPr>
                <a:xfrm>
                  <a:off x="5284925" y="1991775"/>
                  <a:ext cx="25300" cy="8500"/>
                </a:xfrm>
                <a:custGeom>
                  <a:avLst/>
                  <a:gdLst/>
                  <a:ahLst/>
                  <a:cxnLst/>
                  <a:rect l="l" t="t" r="r" b="b"/>
                  <a:pathLst>
                    <a:path w="1012" h="340" extrusionOk="0">
                      <a:moveTo>
                        <a:pt x="179" y="1"/>
                      </a:moveTo>
                      <a:cubicBezTo>
                        <a:pt x="38" y="1"/>
                        <a:pt x="1" y="130"/>
                        <a:pt x="40" y="208"/>
                      </a:cubicBezTo>
                      <a:cubicBezTo>
                        <a:pt x="74" y="263"/>
                        <a:pt x="406" y="340"/>
                        <a:pt x="691" y="340"/>
                      </a:cubicBezTo>
                      <a:cubicBezTo>
                        <a:pt x="816" y="340"/>
                        <a:pt x="933" y="325"/>
                        <a:pt x="1011" y="288"/>
                      </a:cubicBezTo>
                      <a:lnTo>
                        <a:pt x="944" y="11"/>
                      </a:lnTo>
                      <a:cubicBezTo>
                        <a:pt x="944" y="11"/>
                        <a:pt x="739" y="20"/>
                        <a:pt x="540" y="20"/>
                      </a:cubicBezTo>
                      <a:cubicBezTo>
                        <a:pt x="415" y="20"/>
                        <a:pt x="293" y="17"/>
                        <a:pt x="224" y="5"/>
                      </a:cubicBezTo>
                      <a:cubicBezTo>
                        <a:pt x="208" y="2"/>
                        <a:pt x="193" y="1"/>
                        <a:pt x="17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9" name="Google Shape;7009;p74"/>
                <p:cNvSpPr/>
                <p:nvPr/>
              </p:nvSpPr>
              <p:spPr>
                <a:xfrm>
                  <a:off x="5284800" y="2009925"/>
                  <a:ext cx="25425" cy="8525"/>
                </a:xfrm>
                <a:custGeom>
                  <a:avLst/>
                  <a:gdLst/>
                  <a:ahLst/>
                  <a:cxnLst/>
                  <a:rect l="l" t="t" r="r" b="b"/>
                  <a:pathLst>
                    <a:path w="1017" h="341" extrusionOk="0">
                      <a:moveTo>
                        <a:pt x="183" y="0"/>
                      </a:moveTo>
                      <a:cubicBezTo>
                        <a:pt x="42" y="0"/>
                        <a:pt x="1" y="129"/>
                        <a:pt x="51" y="207"/>
                      </a:cubicBezTo>
                      <a:cubicBezTo>
                        <a:pt x="85" y="266"/>
                        <a:pt x="408" y="340"/>
                        <a:pt x="690" y="340"/>
                      </a:cubicBezTo>
                      <a:cubicBezTo>
                        <a:pt x="817" y="340"/>
                        <a:pt x="936" y="325"/>
                        <a:pt x="1016" y="287"/>
                      </a:cubicBezTo>
                      <a:lnTo>
                        <a:pt x="949" y="10"/>
                      </a:lnTo>
                      <a:cubicBezTo>
                        <a:pt x="949" y="10"/>
                        <a:pt x="737" y="22"/>
                        <a:pt x="535" y="22"/>
                      </a:cubicBezTo>
                      <a:cubicBezTo>
                        <a:pt x="414" y="22"/>
                        <a:pt x="296" y="18"/>
                        <a:pt x="229" y="4"/>
                      </a:cubicBezTo>
                      <a:cubicBezTo>
                        <a:pt x="213" y="1"/>
                        <a:pt x="198" y="0"/>
                        <a:pt x="18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0" name="Google Shape;7010;p74"/>
                <p:cNvSpPr/>
                <p:nvPr/>
              </p:nvSpPr>
              <p:spPr>
                <a:xfrm>
                  <a:off x="5284800" y="2028050"/>
                  <a:ext cx="25425" cy="8650"/>
                </a:xfrm>
                <a:custGeom>
                  <a:avLst/>
                  <a:gdLst/>
                  <a:ahLst/>
                  <a:cxnLst/>
                  <a:rect l="l" t="t" r="r" b="b"/>
                  <a:pathLst>
                    <a:path w="1017" h="346" extrusionOk="0">
                      <a:moveTo>
                        <a:pt x="182" y="0"/>
                      </a:moveTo>
                      <a:cubicBezTo>
                        <a:pt x="37" y="0"/>
                        <a:pt x="0" y="129"/>
                        <a:pt x="45" y="207"/>
                      </a:cubicBezTo>
                      <a:cubicBezTo>
                        <a:pt x="79" y="267"/>
                        <a:pt x="410" y="345"/>
                        <a:pt x="696" y="345"/>
                      </a:cubicBezTo>
                      <a:cubicBezTo>
                        <a:pt x="820" y="345"/>
                        <a:pt x="936" y="331"/>
                        <a:pt x="1016" y="294"/>
                      </a:cubicBezTo>
                      <a:lnTo>
                        <a:pt x="949" y="11"/>
                      </a:lnTo>
                      <a:cubicBezTo>
                        <a:pt x="949" y="11"/>
                        <a:pt x="740" y="23"/>
                        <a:pt x="538" y="23"/>
                      </a:cubicBezTo>
                      <a:cubicBezTo>
                        <a:pt x="417" y="23"/>
                        <a:pt x="299" y="18"/>
                        <a:pt x="229" y="5"/>
                      </a:cubicBezTo>
                      <a:cubicBezTo>
                        <a:pt x="213" y="2"/>
                        <a:pt x="197" y="0"/>
                        <a:pt x="18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1" name="Google Shape;7011;p74"/>
                <p:cNvSpPr/>
                <p:nvPr/>
              </p:nvSpPr>
              <p:spPr>
                <a:xfrm>
                  <a:off x="5284800" y="2046175"/>
                  <a:ext cx="25425" cy="8650"/>
                </a:xfrm>
                <a:custGeom>
                  <a:avLst/>
                  <a:gdLst/>
                  <a:ahLst/>
                  <a:cxnLst/>
                  <a:rect l="l" t="t" r="r" b="b"/>
                  <a:pathLst>
                    <a:path w="1017" h="346" extrusionOk="0">
                      <a:moveTo>
                        <a:pt x="182" y="1"/>
                      </a:moveTo>
                      <a:cubicBezTo>
                        <a:pt x="37" y="1"/>
                        <a:pt x="0" y="130"/>
                        <a:pt x="45" y="208"/>
                      </a:cubicBezTo>
                      <a:cubicBezTo>
                        <a:pt x="79" y="268"/>
                        <a:pt x="410" y="346"/>
                        <a:pt x="696" y="346"/>
                      </a:cubicBezTo>
                      <a:cubicBezTo>
                        <a:pt x="820" y="346"/>
                        <a:pt x="936" y="331"/>
                        <a:pt x="1016" y="294"/>
                      </a:cubicBezTo>
                      <a:lnTo>
                        <a:pt x="949" y="11"/>
                      </a:lnTo>
                      <a:cubicBezTo>
                        <a:pt x="949" y="11"/>
                        <a:pt x="737" y="23"/>
                        <a:pt x="535" y="23"/>
                      </a:cubicBezTo>
                      <a:cubicBezTo>
                        <a:pt x="414" y="23"/>
                        <a:pt x="296" y="19"/>
                        <a:pt x="229" y="5"/>
                      </a:cubicBezTo>
                      <a:cubicBezTo>
                        <a:pt x="213" y="2"/>
                        <a:pt x="197" y="1"/>
                        <a:pt x="1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2" name="Google Shape;7012;p74"/>
                <p:cNvSpPr/>
                <p:nvPr/>
              </p:nvSpPr>
              <p:spPr>
                <a:xfrm>
                  <a:off x="5284825" y="2064425"/>
                  <a:ext cx="25400" cy="8550"/>
                </a:xfrm>
                <a:custGeom>
                  <a:avLst/>
                  <a:gdLst/>
                  <a:ahLst/>
                  <a:cxnLst/>
                  <a:rect l="l" t="t" r="r" b="b"/>
                  <a:pathLst>
                    <a:path w="1016" h="342" extrusionOk="0">
                      <a:moveTo>
                        <a:pt x="174" y="1"/>
                      </a:moveTo>
                      <a:cubicBezTo>
                        <a:pt x="35" y="1"/>
                        <a:pt x="0" y="126"/>
                        <a:pt x="44" y="203"/>
                      </a:cubicBezTo>
                      <a:cubicBezTo>
                        <a:pt x="78" y="263"/>
                        <a:pt x="409" y="341"/>
                        <a:pt x="695" y="341"/>
                      </a:cubicBezTo>
                      <a:cubicBezTo>
                        <a:pt x="819" y="341"/>
                        <a:pt x="935" y="326"/>
                        <a:pt x="1015" y="289"/>
                      </a:cubicBezTo>
                      <a:lnTo>
                        <a:pt x="948" y="13"/>
                      </a:lnTo>
                      <a:cubicBezTo>
                        <a:pt x="948" y="13"/>
                        <a:pt x="743" y="22"/>
                        <a:pt x="544" y="22"/>
                      </a:cubicBezTo>
                      <a:cubicBezTo>
                        <a:pt x="419" y="22"/>
                        <a:pt x="297" y="18"/>
                        <a:pt x="228" y="6"/>
                      </a:cubicBezTo>
                      <a:cubicBezTo>
                        <a:pt x="209" y="2"/>
                        <a:pt x="190" y="1"/>
                        <a:pt x="1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3" name="Google Shape;7013;p74"/>
                <p:cNvSpPr/>
                <p:nvPr/>
              </p:nvSpPr>
              <p:spPr>
                <a:xfrm>
                  <a:off x="5284800" y="2082600"/>
                  <a:ext cx="25425" cy="8500"/>
                </a:xfrm>
                <a:custGeom>
                  <a:avLst/>
                  <a:gdLst/>
                  <a:ahLst/>
                  <a:cxnLst/>
                  <a:rect l="l" t="t" r="r" b="b"/>
                  <a:pathLst>
                    <a:path w="1017" h="340" extrusionOk="0">
                      <a:moveTo>
                        <a:pt x="182" y="1"/>
                      </a:moveTo>
                      <a:cubicBezTo>
                        <a:pt x="37" y="1"/>
                        <a:pt x="0" y="129"/>
                        <a:pt x="45" y="208"/>
                      </a:cubicBezTo>
                      <a:cubicBezTo>
                        <a:pt x="79" y="263"/>
                        <a:pt x="408" y="340"/>
                        <a:pt x="694" y="340"/>
                      </a:cubicBezTo>
                      <a:cubicBezTo>
                        <a:pt x="819" y="340"/>
                        <a:pt x="936" y="325"/>
                        <a:pt x="1016" y="287"/>
                      </a:cubicBezTo>
                      <a:lnTo>
                        <a:pt x="942" y="11"/>
                      </a:lnTo>
                      <a:cubicBezTo>
                        <a:pt x="942" y="11"/>
                        <a:pt x="742" y="20"/>
                        <a:pt x="545" y="20"/>
                      </a:cubicBezTo>
                      <a:cubicBezTo>
                        <a:pt x="422" y="20"/>
                        <a:pt x="300" y="17"/>
                        <a:pt x="229" y="5"/>
                      </a:cubicBezTo>
                      <a:cubicBezTo>
                        <a:pt x="213" y="2"/>
                        <a:pt x="197" y="1"/>
                        <a:pt x="1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4" name="Google Shape;7014;p74"/>
                <p:cNvSpPr/>
                <p:nvPr/>
              </p:nvSpPr>
              <p:spPr>
                <a:xfrm>
                  <a:off x="5284825" y="2100700"/>
                  <a:ext cx="25400" cy="8525"/>
                </a:xfrm>
                <a:custGeom>
                  <a:avLst/>
                  <a:gdLst/>
                  <a:ahLst/>
                  <a:cxnLst/>
                  <a:rect l="l" t="t" r="r" b="b"/>
                  <a:pathLst>
                    <a:path w="1016" h="341" extrusionOk="0">
                      <a:moveTo>
                        <a:pt x="175" y="0"/>
                      </a:moveTo>
                      <a:cubicBezTo>
                        <a:pt x="35" y="0"/>
                        <a:pt x="0" y="131"/>
                        <a:pt x="44" y="203"/>
                      </a:cubicBezTo>
                      <a:cubicBezTo>
                        <a:pt x="78" y="263"/>
                        <a:pt x="409" y="341"/>
                        <a:pt x="695" y="341"/>
                      </a:cubicBezTo>
                      <a:cubicBezTo>
                        <a:pt x="819" y="341"/>
                        <a:pt x="935" y="326"/>
                        <a:pt x="1015" y="289"/>
                      </a:cubicBezTo>
                      <a:lnTo>
                        <a:pt x="941" y="12"/>
                      </a:lnTo>
                      <a:cubicBezTo>
                        <a:pt x="941" y="12"/>
                        <a:pt x="739" y="21"/>
                        <a:pt x="542" y="21"/>
                      </a:cubicBezTo>
                      <a:cubicBezTo>
                        <a:pt x="418" y="21"/>
                        <a:pt x="297" y="18"/>
                        <a:pt x="228" y="6"/>
                      </a:cubicBezTo>
                      <a:cubicBezTo>
                        <a:pt x="209" y="2"/>
                        <a:pt x="191" y="0"/>
                        <a:pt x="1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5" name="Google Shape;7015;p74"/>
                <p:cNvSpPr/>
                <p:nvPr/>
              </p:nvSpPr>
              <p:spPr>
                <a:xfrm>
                  <a:off x="5284800" y="2118875"/>
                  <a:ext cx="25425" cy="8500"/>
                </a:xfrm>
                <a:custGeom>
                  <a:avLst/>
                  <a:gdLst/>
                  <a:ahLst/>
                  <a:cxnLst/>
                  <a:rect l="l" t="t" r="r" b="b"/>
                  <a:pathLst>
                    <a:path w="1017" h="340" extrusionOk="0">
                      <a:moveTo>
                        <a:pt x="177" y="0"/>
                      </a:moveTo>
                      <a:cubicBezTo>
                        <a:pt x="37" y="0"/>
                        <a:pt x="0" y="129"/>
                        <a:pt x="45" y="207"/>
                      </a:cubicBezTo>
                      <a:cubicBezTo>
                        <a:pt x="79" y="263"/>
                        <a:pt x="408" y="339"/>
                        <a:pt x="694" y="339"/>
                      </a:cubicBezTo>
                      <a:cubicBezTo>
                        <a:pt x="819" y="339"/>
                        <a:pt x="936" y="324"/>
                        <a:pt x="1016" y="287"/>
                      </a:cubicBezTo>
                      <a:lnTo>
                        <a:pt x="942" y="10"/>
                      </a:lnTo>
                      <a:cubicBezTo>
                        <a:pt x="942" y="10"/>
                        <a:pt x="740" y="20"/>
                        <a:pt x="541" y="20"/>
                      </a:cubicBezTo>
                      <a:cubicBezTo>
                        <a:pt x="417" y="20"/>
                        <a:pt x="294" y="16"/>
                        <a:pt x="223" y="4"/>
                      </a:cubicBezTo>
                      <a:cubicBezTo>
                        <a:pt x="207" y="1"/>
                        <a:pt x="192" y="0"/>
                        <a:pt x="17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6" name="Google Shape;7016;p74"/>
                <p:cNvSpPr/>
                <p:nvPr/>
              </p:nvSpPr>
              <p:spPr>
                <a:xfrm>
                  <a:off x="5218350" y="1840700"/>
                  <a:ext cx="83100" cy="17425"/>
                </a:xfrm>
                <a:custGeom>
                  <a:avLst/>
                  <a:gdLst/>
                  <a:ahLst/>
                  <a:cxnLst/>
                  <a:rect l="l" t="t" r="r" b="b"/>
                  <a:pathLst>
                    <a:path w="3324" h="697" extrusionOk="0">
                      <a:moveTo>
                        <a:pt x="305" y="1"/>
                      </a:moveTo>
                      <a:cubicBezTo>
                        <a:pt x="0" y="1"/>
                        <a:pt x="45" y="325"/>
                        <a:pt x="306" y="461"/>
                      </a:cubicBezTo>
                      <a:cubicBezTo>
                        <a:pt x="539" y="585"/>
                        <a:pt x="2067" y="696"/>
                        <a:pt x="2885" y="696"/>
                      </a:cubicBezTo>
                      <a:cubicBezTo>
                        <a:pt x="3082" y="696"/>
                        <a:pt x="3237" y="690"/>
                        <a:pt x="3324" y="676"/>
                      </a:cubicBezTo>
                      <a:lnTo>
                        <a:pt x="3275" y="295"/>
                      </a:lnTo>
                      <a:cubicBezTo>
                        <a:pt x="3275" y="295"/>
                        <a:pt x="1277" y="215"/>
                        <a:pt x="441" y="18"/>
                      </a:cubicBezTo>
                      <a:cubicBezTo>
                        <a:pt x="390" y="6"/>
                        <a:pt x="344" y="1"/>
                        <a:pt x="30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7" name="Google Shape;7017;p74"/>
                <p:cNvSpPr/>
                <p:nvPr/>
              </p:nvSpPr>
              <p:spPr>
                <a:xfrm>
                  <a:off x="5208600" y="1889900"/>
                  <a:ext cx="93475" cy="14250"/>
                </a:xfrm>
                <a:custGeom>
                  <a:avLst/>
                  <a:gdLst/>
                  <a:ahLst/>
                  <a:cxnLst/>
                  <a:rect l="l" t="t" r="r" b="b"/>
                  <a:pathLst>
                    <a:path w="3739" h="570" extrusionOk="0">
                      <a:moveTo>
                        <a:pt x="381" y="1"/>
                      </a:moveTo>
                      <a:cubicBezTo>
                        <a:pt x="0" y="1"/>
                        <a:pt x="73" y="367"/>
                        <a:pt x="382" y="490"/>
                      </a:cubicBezTo>
                      <a:cubicBezTo>
                        <a:pt x="522" y="546"/>
                        <a:pt x="1034" y="569"/>
                        <a:pt x="1621" y="569"/>
                      </a:cubicBezTo>
                      <a:cubicBezTo>
                        <a:pt x="2458" y="569"/>
                        <a:pt x="3450" y="522"/>
                        <a:pt x="3738" y="453"/>
                      </a:cubicBezTo>
                      <a:lnTo>
                        <a:pt x="3646" y="54"/>
                      </a:lnTo>
                      <a:cubicBezTo>
                        <a:pt x="3646" y="54"/>
                        <a:pt x="2912" y="85"/>
                        <a:pt x="2110" y="85"/>
                      </a:cubicBezTo>
                      <a:cubicBezTo>
                        <a:pt x="1522" y="85"/>
                        <a:pt x="897" y="68"/>
                        <a:pt x="499" y="11"/>
                      </a:cubicBezTo>
                      <a:cubicBezTo>
                        <a:pt x="456" y="4"/>
                        <a:pt x="417" y="1"/>
                        <a:pt x="3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8" name="Google Shape;7018;p74"/>
                <p:cNvSpPr/>
                <p:nvPr/>
              </p:nvSpPr>
              <p:spPr>
                <a:xfrm>
                  <a:off x="5210350" y="1863550"/>
                  <a:ext cx="94025" cy="19475"/>
                </a:xfrm>
                <a:custGeom>
                  <a:avLst/>
                  <a:gdLst/>
                  <a:ahLst/>
                  <a:cxnLst/>
                  <a:rect l="l" t="t" r="r" b="b"/>
                  <a:pathLst>
                    <a:path w="3761" h="779" extrusionOk="0">
                      <a:moveTo>
                        <a:pt x="381" y="0"/>
                      </a:moveTo>
                      <a:cubicBezTo>
                        <a:pt x="84" y="0"/>
                        <a:pt x="0" y="322"/>
                        <a:pt x="368" y="506"/>
                      </a:cubicBezTo>
                      <a:cubicBezTo>
                        <a:pt x="688" y="666"/>
                        <a:pt x="2231" y="779"/>
                        <a:pt x="3148" y="779"/>
                      </a:cubicBezTo>
                      <a:cubicBezTo>
                        <a:pt x="3428" y="779"/>
                        <a:pt x="3650" y="768"/>
                        <a:pt x="3761" y="745"/>
                      </a:cubicBezTo>
                      <a:lnTo>
                        <a:pt x="3687" y="278"/>
                      </a:lnTo>
                      <a:cubicBezTo>
                        <a:pt x="3687" y="278"/>
                        <a:pt x="3529" y="283"/>
                        <a:pt x="3276" y="283"/>
                      </a:cubicBezTo>
                      <a:cubicBezTo>
                        <a:pt x="2618" y="283"/>
                        <a:pt x="1323" y="251"/>
                        <a:pt x="515" y="20"/>
                      </a:cubicBezTo>
                      <a:cubicBezTo>
                        <a:pt x="467" y="7"/>
                        <a:pt x="422" y="0"/>
                        <a:pt x="38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9" name="Google Shape;7019;p74"/>
                <p:cNvSpPr/>
                <p:nvPr/>
              </p:nvSpPr>
              <p:spPr>
                <a:xfrm>
                  <a:off x="5213750" y="1912125"/>
                  <a:ext cx="91550" cy="14400"/>
                </a:xfrm>
                <a:custGeom>
                  <a:avLst/>
                  <a:gdLst/>
                  <a:ahLst/>
                  <a:cxnLst/>
                  <a:rect l="l" t="t" r="r" b="b"/>
                  <a:pathLst>
                    <a:path w="3662" h="576" extrusionOk="0">
                      <a:moveTo>
                        <a:pt x="3551" y="1"/>
                      </a:moveTo>
                      <a:cubicBezTo>
                        <a:pt x="3551" y="1"/>
                        <a:pt x="2511" y="131"/>
                        <a:pt x="1520" y="131"/>
                      </a:cubicBezTo>
                      <a:cubicBezTo>
                        <a:pt x="1148" y="131"/>
                        <a:pt x="784" y="113"/>
                        <a:pt x="484" y="62"/>
                      </a:cubicBezTo>
                      <a:cubicBezTo>
                        <a:pt x="453" y="58"/>
                        <a:pt x="424" y="55"/>
                        <a:pt x="397" y="55"/>
                      </a:cubicBezTo>
                      <a:cubicBezTo>
                        <a:pt x="74" y="55"/>
                        <a:pt x="0" y="369"/>
                        <a:pt x="385" y="505"/>
                      </a:cubicBezTo>
                      <a:cubicBezTo>
                        <a:pt x="527" y="555"/>
                        <a:pt x="899" y="575"/>
                        <a:pt x="1345" y="575"/>
                      </a:cubicBezTo>
                      <a:cubicBezTo>
                        <a:pt x="2215" y="575"/>
                        <a:pt x="3369" y="498"/>
                        <a:pt x="3662" y="413"/>
                      </a:cubicBezTo>
                      <a:lnTo>
                        <a:pt x="355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0" name="Google Shape;7020;p74"/>
                <p:cNvSpPr/>
                <p:nvPr/>
              </p:nvSpPr>
              <p:spPr>
                <a:xfrm>
                  <a:off x="5219325" y="1931650"/>
                  <a:ext cx="89675" cy="15550"/>
                </a:xfrm>
                <a:custGeom>
                  <a:avLst/>
                  <a:gdLst/>
                  <a:ahLst/>
                  <a:cxnLst/>
                  <a:rect l="l" t="t" r="r" b="b"/>
                  <a:pathLst>
                    <a:path w="3587" h="622" extrusionOk="0">
                      <a:moveTo>
                        <a:pt x="3469" y="0"/>
                      </a:moveTo>
                      <a:cubicBezTo>
                        <a:pt x="3469" y="0"/>
                        <a:pt x="2096" y="221"/>
                        <a:pt x="1019" y="221"/>
                      </a:cubicBezTo>
                      <a:cubicBezTo>
                        <a:pt x="825" y="221"/>
                        <a:pt x="641" y="214"/>
                        <a:pt x="476" y="197"/>
                      </a:cubicBezTo>
                      <a:cubicBezTo>
                        <a:pt x="455" y="195"/>
                        <a:pt x="435" y="194"/>
                        <a:pt x="416" y="194"/>
                      </a:cubicBezTo>
                      <a:cubicBezTo>
                        <a:pt x="84" y="194"/>
                        <a:pt x="0" y="486"/>
                        <a:pt x="390" y="591"/>
                      </a:cubicBezTo>
                      <a:cubicBezTo>
                        <a:pt x="469" y="612"/>
                        <a:pt x="621" y="621"/>
                        <a:pt x="818" y="621"/>
                      </a:cubicBezTo>
                      <a:cubicBezTo>
                        <a:pt x="1639" y="621"/>
                        <a:pt x="3239" y="460"/>
                        <a:pt x="3586" y="351"/>
                      </a:cubicBezTo>
                      <a:lnTo>
                        <a:pt x="346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1" name="Google Shape;7021;p74"/>
                <p:cNvSpPr/>
                <p:nvPr/>
              </p:nvSpPr>
              <p:spPr>
                <a:xfrm>
                  <a:off x="5221775" y="1955325"/>
                  <a:ext cx="63850" cy="12850"/>
                </a:xfrm>
                <a:custGeom>
                  <a:avLst/>
                  <a:gdLst/>
                  <a:ahLst/>
                  <a:cxnLst/>
                  <a:rect l="l" t="t" r="r" b="b"/>
                  <a:pathLst>
                    <a:path w="2554" h="514" extrusionOk="0">
                      <a:moveTo>
                        <a:pt x="2455" y="0"/>
                      </a:moveTo>
                      <a:cubicBezTo>
                        <a:pt x="2455" y="0"/>
                        <a:pt x="1638" y="141"/>
                        <a:pt x="910" y="141"/>
                      </a:cubicBezTo>
                      <a:cubicBezTo>
                        <a:pt x="700" y="141"/>
                        <a:pt x="496" y="129"/>
                        <a:pt x="323" y="98"/>
                      </a:cubicBezTo>
                      <a:cubicBezTo>
                        <a:pt x="302" y="95"/>
                        <a:pt x="283" y="93"/>
                        <a:pt x="264" y="93"/>
                      </a:cubicBezTo>
                      <a:cubicBezTo>
                        <a:pt x="38" y="93"/>
                        <a:pt x="0" y="359"/>
                        <a:pt x="273" y="467"/>
                      </a:cubicBezTo>
                      <a:cubicBezTo>
                        <a:pt x="357" y="500"/>
                        <a:pt x="547" y="513"/>
                        <a:pt x="784" y="513"/>
                      </a:cubicBezTo>
                      <a:cubicBezTo>
                        <a:pt x="1399" y="513"/>
                        <a:pt x="2332" y="422"/>
                        <a:pt x="2554" y="338"/>
                      </a:cubicBezTo>
                      <a:lnTo>
                        <a:pt x="245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2" name="Google Shape;7022;p74"/>
                <p:cNvSpPr/>
                <p:nvPr/>
              </p:nvSpPr>
              <p:spPr>
                <a:xfrm>
                  <a:off x="5229500" y="1975750"/>
                  <a:ext cx="42925" cy="10700"/>
                </a:xfrm>
                <a:custGeom>
                  <a:avLst/>
                  <a:gdLst/>
                  <a:ahLst/>
                  <a:cxnLst/>
                  <a:rect l="l" t="t" r="r" b="b"/>
                  <a:pathLst>
                    <a:path w="1717" h="428" extrusionOk="0">
                      <a:moveTo>
                        <a:pt x="1642" y="1"/>
                      </a:moveTo>
                      <a:cubicBezTo>
                        <a:pt x="1642" y="1"/>
                        <a:pt x="1217" y="78"/>
                        <a:pt x="781" y="78"/>
                      </a:cubicBezTo>
                      <a:cubicBezTo>
                        <a:pt x="580" y="78"/>
                        <a:pt x="376" y="62"/>
                        <a:pt x="210" y="13"/>
                      </a:cubicBezTo>
                      <a:cubicBezTo>
                        <a:pt x="194" y="8"/>
                        <a:pt x="178" y="6"/>
                        <a:pt x="164" y="6"/>
                      </a:cubicBezTo>
                      <a:cubicBezTo>
                        <a:pt x="15" y="6"/>
                        <a:pt x="1" y="251"/>
                        <a:pt x="186" y="357"/>
                      </a:cubicBezTo>
                      <a:cubicBezTo>
                        <a:pt x="271" y="407"/>
                        <a:pt x="509" y="428"/>
                        <a:pt x="773" y="428"/>
                      </a:cubicBezTo>
                      <a:cubicBezTo>
                        <a:pt x="1158" y="428"/>
                        <a:pt x="1600" y="385"/>
                        <a:pt x="1716" y="326"/>
                      </a:cubicBezTo>
                      <a:lnTo>
                        <a:pt x="16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3" name="Google Shape;7023;p74"/>
                <p:cNvSpPr/>
                <p:nvPr/>
              </p:nvSpPr>
              <p:spPr>
                <a:xfrm>
                  <a:off x="5296675" y="1774600"/>
                  <a:ext cx="15850" cy="49825"/>
                </a:xfrm>
                <a:custGeom>
                  <a:avLst/>
                  <a:gdLst/>
                  <a:ahLst/>
                  <a:cxnLst/>
                  <a:rect l="l" t="t" r="r" b="b"/>
                  <a:pathLst>
                    <a:path w="634" h="1993" extrusionOk="0">
                      <a:moveTo>
                        <a:pt x="228" y="1"/>
                      </a:moveTo>
                      <a:cubicBezTo>
                        <a:pt x="228" y="1"/>
                        <a:pt x="0" y="1162"/>
                        <a:pt x="0" y="1943"/>
                      </a:cubicBezTo>
                      <a:cubicBezTo>
                        <a:pt x="0" y="1943"/>
                        <a:pt x="280" y="1992"/>
                        <a:pt x="474" y="1992"/>
                      </a:cubicBezTo>
                      <a:cubicBezTo>
                        <a:pt x="544" y="1992"/>
                        <a:pt x="604" y="1986"/>
                        <a:pt x="633" y="1967"/>
                      </a:cubicBezTo>
                      <a:lnTo>
                        <a:pt x="633" y="93"/>
                      </a:lnTo>
                      <a:cubicBezTo>
                        <a:pt x="633" y="93"/>
                        <a:pt x="326" y="62"/>
                        <a:pt x="22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4" name="Google Shape;7024;p74"/>
                <p:cNvSpPr/>
                <p:nvPr/>
              </p:nvSpPr>
              <p:spPr>
                <a:xfrm>
                  <a:off x="5194025" y="1804725"/>
                  <a:ext cx="29825" cy="15700"/>
                </a:xfrm>
                <a:custGeom>
                  <a:avLst/>
                  <a:gdLst/>
                  <a:ahLst/>
                  <a:cxnLst/>
                  <a:rect l="l" t="t" r="r" b="b"/>
                  <a:pathLst>
                    <a:path w="1193" h="628" extrusionOk="0">
                      <a:moveTo>
                        <a:pt x="640" y="1"/>
                      </a:moveTo>
                      <a:cubicBezTo>
                        <a:pt x="454" y="1"/>
                        <a:pt x="270" y="75"/>
                        <a:pt x="136" y="209"/>
                      </a:cubicBezTo>
                      <a:cubicBezTo>
                        <a:pt x="62" y="277"/>
                        <a:pt x="13" y="369"/>
                        <a:pt x="0" y="474"/>
                      </a:cubicBezTo>
                      <a:cubicBezTo>
                        <a:pt x="136" y="393"/>
                        <a:pt x="287" y="353"/>
                        <a:pt x="437" y="353"/>
                      </a:cubicBezTo>
                      <a:cubicBezTo>
                        <a:pt x="641" y="353"/>
                        <a:pt x="843" y="427"/>
                        <a:pt x="1002" y="572"/>
                      </a:cubicBezTo>
                      <a:cubicBezTo>
                        <a:pt x="1031" y="595"/>
                        <a:pt x="1064" y="628"/>
                        <a:pt x="1098" y="628"/>
                      </a:cubicBezTo>
                      <a:cubicBezTo>
                        <a:pt x="1101" y="628"/>
                        <a:pt x="1104" y="628"/>
                        <a:pt x="1107" y="627"/>
                      </a:cubicBezTo>
                      <a:cubicBezTo>
                        <a:pt x="1168" y="621"/>
                        <a:pt x="1193" y="547"/>
                        <a:pt x="1193" y="486"/>
                      </a:cubicBezTo>
                      <a:cubicBezTo>
                        <a:pt x="1174" y="252"/>
                        <a:pt x="1002" y="56"/>
                        <a:pt x="769" y="13"/>
                      </a:cubicBezTo>
                      <a:cubicBezTo>
                        <a:pt x="726" y="4"/>
                        <a:pt x="683" y="1"/>
                        <a:pt x="64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5" name="Google Shape;7025;p74"/>
                <p:cNvSpPr/>
                <p:nvPr/>
              </p:nvSpPr>
              <p:spPr>
                <a:xfrm>
                  <a:off x="5219825" y="1800025"/>
                  <a:ext cx="83475" cy="18850"/>
                </a:xfrm>
                <a:custGeom>
                  <a:avLst/>
                  <a:gdLst/>
                  <a:ahLst/>
                  <a:cxnLst/>
                  <a:rect l="l" t="t" r="r" b="b"/>
                  <a:pathLst>
                    <a:path w="3339" h="754" extrusionOk="0">
                      <a:moveTo>
                        <a:pt x="373" y="0"/>
                      </a:moveTo>
                      <a:cubicBezTo>
                        <a:pt x="292" y="0"/>
                        <a:pt x="223" y="10"/>
                        <a:pt x="167" y="35"/>
                      </a:cubicBezTo>
                      <a:cubicBezTo>
                        <a:pt x="1" y="108"/>
                        <a:pt x="130" y="403"/>
                        <a:pt x="671" y="502"/>
                      </a:cubicBezTo>
                      <a:cubicBezTo>
                        <a:pt x="1047" y="567"/>
                        <a:pt x="1807" y="753"/>
                        <a:pt x="2511" y="753"/>
                      </a:cubicBezTo>
                      <a:cubicBezTo>
                        <a:pt x="2808" y="753"/>
                        <a:pt x="3095" y="720"/>
                        <a:pt x="3339" y="631"/>
                      </a:cubicBezTo>
                      <a:lnTo>
                        <a:pt x="3246" y="287"/>
                      </a:lnTo>
                      <a:cubicBezTo>
                        <a:pt x="3246" y="287"/>
                        <a:pt x="3050" y="370"/>
                        <a:pt x="2629" y="370"/>
                      </a:cubicBezTo>
                      <a:cubicBezTo>
                        <a:pt x="2477" y="370"/>
                        <a:pt x="2296" y="359"/>
                        <a:pt x="2085" y="330"/>
                      </a:cubicBezTo>
                      <a:cubicBezTo>
                        <a:pt x="1422" y="243"/>
                        <a:pt x="764" y="0"/>
                        <a:pt x="3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6" name="Google Shape;7026;p74"/>
                <p:cNvSpPr/>
                <p:nvPr/>
              </p:nvSpPr>
              <p:spPr>
                <a:xfrm>
                  <a:off x="5299425" y="1955325"/>
                  <a:ext cx="13100" cy="176425"/>
                </a:xfrm>
                <a:custGeom>
                  <a:avLst/>
                  <a:gdLst/>
                  <a:ahLst/>
                  <a:cxnLst/>
                  <a:rect l="l" t="t" r="r" b="b"/>
                  <a:pathLst>
                    <a:path w="524" h="7057" extrusionOk="0">
                      <a:moveTo>
                        <a:pt x="523" y="0"/>
                      </a:moveTo>
                      <a:cubicBezTo>
                        <a:pt x="204" y="0"/>
                        <a:pt x="1" y="338"/>
                        <a:pt x="1" y="338"/>
                      </a:cubicBezTo>
                      <a:cubicBezTo>
                        <a:pt x="50" y="959"/>
                        <a:pt x="1" y="6921"/>
                        <a:pt x="1" y="6921"/>
                      </a:cubicBezTo>
                      <a:cubicBezTo>
                        <a:pt x="5" y="6921"/>
                        <a:pt x="8" y="6921"/>
                        <a:pt x="12" y="6921"/>
                      </a:cubicBezTo>
                      <a:cubicBezTo>
                        <a:pt x="182" y="6921"/>
                        <a:pt x="523" y="7056"/>
                        <a:pt x="523" y="7056"/>
                      </a:cubicBezTo>
                      <a:lnTo>
                        <a:pt x="52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7" name="Google Shape;7027;p74"/>
                <p:cNvSpPr/>
                <p:nvPr/>
              </p:nvSpPr>
              <p:spPr>
                <a:xfrm>
                  <a:off x="5350000" y="2221050"/>
                  <a:ext cx="53950" cy="335175"/>
                </a:xfrm>
                <a:custGeom>
                  <a:avLst/>
                  <a:gdLst/>
                  <a:ahLst/>
                  <a:cxnLst/>
                  <a:rect l="l" t="t" r="r" b="b"/>
                  <a:pathLst>
                    <a:path w="2158" h="13407" extrusionOk="0">
                      <a:moveTo>
                        <a:pt x="1671" y="0"/>
                      </a:moveTo>
                      <a:cubicBezTo>
                        <a:pt x="1167" y="0"/>
                        <a:pt x="413" y="514"/>
                        <a:pt x="252" y="1339"/>
                      </a:cubicBezTo>
                      <a:cubicBezTo>
                        <a:pt x="129" y="1966"/>
                        <a:pt x="959" y="4836"/>
                        <a:pt x="842" y="6502"/>
                      </a:cubicBezTo>
                      <a:cubicBezTo>
                        <a:pt x="719" y="8174"/>
                        <a:pt x="0" y="12403"/>
                        <a:pt x="381" y="13054"/>
                      </a:cubicBezTo>
                      <a:cubicBezTo>
                        <a:pt x="528" y="13301"/>
                        <a:pt x="782" y="13407"/>
                        <a:pt x="1049" y="13407"/>
                      </a:cubicBezTo>
                      <a:cubicBezTo>
                        <a:pt x="1487" y="13407"/>
                        <a:pt x="1958" y="13121"/>
                        <a:pt x="2035" y="12704"/>
                      </a:cubicBezTo>
                      <a:cubicBezTo>
                        <a:pt x="2158" y="12034"/>
                        <a:pt x="1949" y="9920"/>
                        <a:pt x="1900" y="8549"/>
                      </a:cubicBezTo>
                      <a:cubicBezTo>
                        <a:pt x="1857" y="7172"/>
                        <a:pt x="2158" y="1996"/>
                        <a:pt x="2139" y="460"/>
                      </a:cubicBezTo>
                      <a:cubicBezTo>
                        <a:pt x="2135" y="143"/>
                        <a:pt x="1938" y="0"/>
                        <a:pt x="167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8" name="Google Shape;7028;p74"/>
                <p:cNvSpPr/>
                <p:nvPr/>
              </p:nvSpPr>
              <p:spPr>
                <a:xfrm>
                  <a:off x="5358900" y="2586575"/>
                  <a:ext cx="49825" cy="223850"/>
                </a:xfrm>
                <a:custGeom>
                  <a:avLst/>
                  <a:gdLst/>
                  <a:ahLst/>
                  <a:cxnLst/>
                  <a:rect l="l" t="t" r="r" b="b"/>
                  <a:pathLst>
                    <a:path w="1993" h="8954" extrusionOk="0">
                      <a:moveTo>
                        <a:pt x="1479" y="1683"/>
                      </a:moveTo>
                      <a:cubicBezTo>
                        <a:pt x="1483" y="1683"/>
                        <a:pt x="1486" y="1690"/>
                        <a:pt x="1488" y="1703"/>
                      </a:cubicBezTo>
                      <a:cubicBezTo>
                        <a:pt x="1609" y="2494"/>
                        <a:pt x="959" y="6859"/>
                        <a:pt x="732" y="6859"/>
                      </a:cubicBezTo>
                      <a:cubicBezTo>
                        <a:pt x="728" y="6859"/>
                        <a:pt x="724" y="6857"/>
                        <a:pt x="720" y="6854"/>
                      </a:cubicBezTo>
                      <a:cubicBezTo>
                        <a:pt x="512" y="6700"/>
                        <a:pt x="1364" y="1683"/>
                        <a:pt x="1479" y="1683"/>
                      </a:cubicBezTo>
                      <a:close/>
                      <a:moveTo>
                        <a:pt x="1931" y="1"/>
                      </a:moveTo>
                      <a:cubicBezTo>
                        <a:pt x="1931" y="1"/>
                        <a:pt x="1591" y="496"/>
                        <a:pt x="1092" y="496"/>
                      </a:cubicBezTo>
                      <a:cubicBezTo>
                        <a:pt x="1067" y="496"/>
                        <a:pt x="1041" y="495"/>
                        <a:pt x="1015" y="493"/>
                      </a:cubicBezTo>
                      <a:cubicBezTo>
                        <a:pt x="575" y="453"/>
                        <a:pt x="381" y="179"/>
                        <a:pt x="243" y="179"/>
                      </a:cubicBezTo>
                      <a:cubicBezTo>
                        <a:pt x="209" y="179"/>
                        <a:pt x="178" y="195"/>
                        <a:pt x="148" y="234"/>
                      </a:cubicBezTo>
                      <a:cubicBezTo>
                        <a:pt x="1" y="431"/>
                        <a:pt x="376" y="1279"/>
                        <a:pt x="394" y="2078"/>
                      </a:cubicBezTo>
                      <a:cubicBezTo>
                        <a:pt x="406" y="2877"/>
                        <a:pt x="204" y="8287"/>
                        <a:pt x="302" y="8612"/>
                      </a:cubicBezTo>
                      <a:cubicBezTo>
                        <a:pt x="370" y="8821"/>
                        <a:pt x="559" y="8954"/>
                        <a:pt x="715" y="8954"/>
                      </a:cubicBezTo>
                      <a:cubicBezTo>
                        <a:pt x="797" y="8954"/>
                        <a:pt x="870" y="8917"/>
                        <a:pt x="910" y="8834"/>
                      </a:cubicBezTo>
                      <a:cubicBezTo>
                        <a:pt x="1021" y="8594"/>
                        <a:pt x="1931" y="2798"/>
                        <a:pt x="1912" y="1919"/>
                      </a:cubicBezTo>
                      <a:cubicBezTo>
                        <a:pt x="1900" y="1040"/>
                        <a:pt x="1992" y="241"/>
                        <a:pt x="19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9" name="Google Shape;7029;p74"/>
                <p:cNvSpPr/>
                <p:nvPr/>
              </p:nvSpPr>
              <p:spPr>
                <a:xfrm>
                  <a:off x="5355675" y="2807700"/>
                  <a:ext cx="32250" cy="24975"/>
                </a:xfrm>
                <a:custGeom>
                  <a:avLst/>
                  <a:gdLst/>
                  <a:ahLst/>
                  <a:cxnLst/>
                  <a:rect l="l" t="t" r="r" b="b"/>
                  <a:pathLst>
                    <a:path w="1290" h="999" extrusionOk="0">
                      <a:moveTo>
                        <a:pt x="296" y="1"/>
                      </a:moveTo>
                      <a:cubicBezTo>
                        <a:pt x="294" y="1"/>
                        <a:pt x="292" y="1"/>
                        <a:pt x="290" y="1"/>
                      </a:cubicBezTo>
                      <a:cubicBezTo>
                        <a:pt x="148" y="19"/>
                        <a:pt x="1" y="462"/>
                        <a:pt x="62" y="622"/>
                      </a:cubicBezTo>
                      <a:cubicBezTo>
                        <a:pt x="112" y="738"/>
                        <a:pt x="167" y="790"/>
                        <a:pt x="287" y="790"/>
                      </a:cubicBezTo>
                      <a:cubicBezTo>
                        <a:pt x="332" y="790"/>
                        <a:pt x="385" y="783"/>
                        <a:pt x="449" y="769"/>
                      </a:cubicBezTo>
                      <a:cubicBezTo>
                        <a:pt x="471" y="765"/>
                        <a:pt x="493" y="763"/>
                        <a:pt x="514" y="763"/>
                      </a:cubicBezTo>
                      <a:cubicBezTo>
                        <a:pt x="728" y="763"/>
                        <a:pt x="921" y="969"/>
                        <a:pt x="1095" y="997"/>
                      </a:cubicBezTo>
                      <a:cubicBezTo>
                        <a:pt x="1101" y="998"/>
                        <a:pt x="1107" y="998"/>
                        <a:pt x="1113" y="998"/>
                      </a:cubicBezTo>
                      <a:cubicBezTo>
                        <a:pt x="1286" y="998"/>
                        <a:pt x="1290" y="477"/>
                        <a:pt x="1230" y="370"/>
                      </a:cubicBezTo>
                      <a:cubicBezTo>
                        <a:pt x="1186" y="290"/>
                        <a:pt x="1173" y="227"/>
                        <a:pt x="1086" y="227"/>
                      </a:cubicBezTo>
                      <a:cubicBezTo>
                        <a:pt x="1051" y="227"/>
                        <a:pt x="1005" y="237"/>
                        <a:pt x="941" y="259"/>
                      </a:cubicBezTo>
                      <a:cubicBezTo>
                        <a:pt x="918" y="267"/>
                        <a:pt x="895" y="271"/>
                        <a:pt x="870" y="271"/>
                      </a:cubicBezTo>
                      <a:cubicBezTo>
                        <a:pt x="662" y="271"/>
                        <a:pt x="405" y="1"/>
                        <a:pt x="29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0" name="Google Shape;7030;p74"/>
                <p:cNvSpPr/>
                <p:nvPr/>
              </p:nvSpPr>
              <p:spPr>
                <a:xfrm>
                  <a:off x="5354150" y="2830450"/>
                  <a:ext cx="11550" cy="28625"/>
                </a:xfrm>
                <a:custGeom>
                  <a:avLst/>
                  <a:gdLst/>
                  <a:ahLst/>
                  <a:cxnLst/>
                  <a:rect l="l" t="t" r="r" b="b"/>
                  <a:pathLst>
                    <a:path w="462" h="1145" extrusionOk="0">
                      <a:moveTo>
                        <a:pt x="196" y="1"/>
                      </a:moveTo>
                      <a:cubicBezTo>
                        <a:pt x="145" y="1"/>
                        <a:pt x="103" y="11"/>
                        <a:pt x="92" y="37"/>
                      </a:cubicBezTo>
                      <a:cubicBezTo>
                        <a:pt x="68" y="99"/>
                        <a:pt x="215" y="290"/>
                        <a:pt x="191" y="406"/>
                      </a:cubicBezTo>
                      <a:cubicBezTo>
                        <a:pt x="166" y="523"/>
                        <a:pt x="0" y="1009"/>
                        <a:pt x="62" y="1076"/>
                      </a:cubicBezTo>
                      <a:cubicBezTo>
                        <a:pt x="97" y="1118"/>
                        <a:pt x="173" y="1144"/>
                        <a:pt x="233" y="1144"/>
                      </a:cubicBezTo>
                      <a:cubicBezTo>
                        <a:pt x="278" y="1144"/>
                        <a:pt x="314" y="1129"/>
                        <a:pt x="314" y="1095"/>
                      </a:cubicBezTo>
                      <a:cubicBezTo>
                        <a:pt x="314" y="1015"/>
                        <a:pt x="338" y="468"/>
                        <a:pt x="351" y="406"/>
                      </a:cubicBezTo>
                      <a:cubicBezTo>
                        <a:pt x="369" y="345"/>
                        <a:pt x="461" y="87"/>
                        <a:pt x="387" y="44"/>
                      </a:cubicBezTo>
                      <a:cubicBezTo>
                        <a:pt x="345" y="19"/>
                        <a:pt x="263" y="1"/>
                        <a:pt x="19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1" name="Google Shape;7031;p74"/>
                <p:cNvSpPr/>
                <p:nvPr/>
              </p:nvSpPr>
              <p:spPr>
                <a:xfrm>
                  <a:off x="5363375" y="2831550"/>
                  <a:ext cx="8925" cy="28775"/>
                </a:xfrm>
                <a:custGeom>
                  <a:avLst/>
                  <a:gdLst/>
                  <a:ahLst/>
                  <a:cxnLst/>
                  <a:rect l="l" t="t" r="r" b="b"/>
                  <a:pathLst>
                    <a:path w="357" h="1151" extrusionOk="0">
                      <a:moveTo>
                        <a:pt x="180" y="1"/>
                      </a:moveTo>
                      <a:cubicBezTo>
                        <a:pt x="163" y="1"/>
                        <a:pt x="148" y="6"/>
                        <a:pt x="141" y="18"/>
                      </a:cubicBezTo>
                      <a:cubicBezTo>
                        <a:pt x="105" y="196"/>
                        <a:pt x="86" y="381"/>
                        <a:pt x="98" y="565"/>
                      </a:cubicBezTo>
                      <a:cubicBezTo>
                        <a:pt x="111" y="707"/>
                        <a:pt x="0" y="1038"/>
                        <a:pt x="31" y="1106"/>
                      </a:cubicBezTo>
                      <a:cubicBezTo>
                        <a:pt x="45" y="1135"/>
                        <a:pt x="108" y="1151"/>
                        <a:pt x="171" y="1151"/>
                      </a:cubicBezTo>
                      <a:cubicBezTo>
                        <a:pt x="241" y="1151"/>
                        <a:pt x="313" y="1132"/>
                        <a:pt x="326" y="1094"/>
                      </a:cubicBezTo>
                      <a:cubicBezTo>
                        <a:pt x="357" y="1026"/>
                        <a:pt x="283" y="823"/>
                        <a:pt x="270" y="639"/>
                      </a:cubicBezTo>
                      <a:cubicBezTo>
                        <a:pt x="252" y="461"/>
                        <a:pt x="344" y="147"/>
                        <a:pt x="314" y="86"/>
                      </a:cubicBezTo>
                      <a:cubicBezTo>
                        <a:pt x="296" y="37"/>
                        <a:pt x="227" y="1"/>
                        <a:pt x="18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2" name="Google Shape;7032;p74"/>
                <p:cNvSpPr/>
                <p:nvPr/>
              </p:nvSpPr>
              <p:spPr>
                <a:xfrm>
                  <a:off x="5372725" y="2833525"/>
                  <a:ext cx="7725" cy="27075"/>
                </a:xfrm>
                <a:custGeom>
                  <a:avLst/>
                  <a:gdLst/>
                  <a:ahLst/>
                  <a:cxnLst/>
                  <a:rect l="l" t="t" r="r" b="b"/>
                  <a:pathLst>
                    <a:path w="309" h="1083" extrusionOk="0">
                      <a:moveTo>
                        <a:pt x="94" y="0"/>
                      </a:moveTo>
                      <a:cubicBezTo>
                        <a:pt x="59" y="0"/>
                        <a:pt x="25" y="11"/>
                        <a:pt x="19" y="37"/>
                      </a:cubicBezTo>
                      <a:cubicBezTo>
                        <a:pt x="1" y="197"/>
                        <a:pt x="13" y="363"/>
                        <a:pt x="38" y="523"/>
                      </a:cubicBezTo>
                      <a:cubicBezTo>
                        <a:pt x="69" y="603"/>
                        <a:pt x="7" y="953"/>
                        <a:pt x="38" y="1033"/>
                      </a:cubicBezTo>
                      <a:cubicBezTo>
                        <a:pt x="52" y="1067"/>
                        <a:pt x="97" y="1083"/>
                        <a:pt x="145" y="1083"/>
                      </a:cubicBezTo>
                      <a:cubicBezTo>
                        <a:pt x="201" y="1083"/>
                        <a:pt x="261" y="1061"/>
                        <a:pt x="278" y="1021"/>
                      </a:cubicBezTo>
                      <a:cubicBezTo>
                        <a:pt x="308" y="953"/>
                        <a:pt x="222" y="769"/>
                        <a:pt x="161" y="603"/>
                      </a:cubicBezTo>
                      <a:cubicBezTo>
                        <a:pt x="99" y="437"/>
                        <a:pt x="173" y="80"/>
                        <a:pt x="173" y="37"/>
                      </a:cubicBezTo>
                      <a:cubicBezTo>
                        <a:pt x="173" y="15"/>
                        <a:pt x="133" y="0"/>
                        <a:pt x="9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3" name="Google Shape;7033;p74"/>
                <p:cNvSpPr/>
                <p:nvPr/>
              </p:nvSpPr>
              <p:spPr>
                <a:xfrm>
                  <a:off x="5353400" y="2882075"/>
                  <a:ext cx="8150" cy="10475"/>
                </a:xfrm>
                <a:custGeom>
                  <a:avLst/>
                  <a:gdLst/>
                  <a:ahLst/>
                  <a:cxnLst/>
                  <a:rect l="l" t="t" r="r" b="b"/>
                  <a:pathLst>
                    <a:path w="326" h="419" extrusionOk="0">
                      <a:moveTo>
                        <a:pt x="67" y="0"/>
                      </a:moveTo>
                      <a:cubicBezTo>
                        <a:pt x="27" y="0"/>
                        <a:pt x="0" y="116"/>
                        <a:pt x="18" y="216"/>
                      </a:cubicBezTo>
                      <a:cubicBezTo>
                        <a:pt x="28" y="300"/>
                        <a:pt x="128" y="419"/>
                        <a:pt x="206" y="419"/>
                      </a:cubicBezTo>
                      <a:cubicBezTo>
                        <a:pt x="220" y="419"/>
                        <a:pt x="233" y="415"/>
                        <a:pt x="245" y="407"/>
                      </a:cubicBezTo>
                      <a:cubicBezTo>
                        <a:pt x="325" y="351"/>
                        <a:pt x="319" y="179"/>
                        <a:pt x="288" y="81"/>
                      </a:cubicBezTo>
                      <a:cubicBezTo>
                        <a:pt x="270" y="32"/>
                        <a:pt x="110" y="7"/>
                        <a:pt x="73" y="1"/>
                      </a:cubicBezTo>
                      <a:cubicBezTo>
                        <a:pt x="71" y="0"/>
                        <a:pt x="69" y="0"/>
                        <a:pt x="6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4" name="Google Shape;7034;p74"/>
                <p:cNvSpPr/>
                <p:nvPr/>
              </p:nvSpPr>
              <p:spPr>
                <a:xfrm>
                  <a:off x="5363675" y="2885275"/>
                  <a:ext cx="8625" cy="12900"/>
                </a:xfrm>
                <a:custGeom>
                  <a:avLst/>
                  <a:gdLst/>
                  <a:ahLst/>
                  <a:cxnLst/>
                  <a:rect l="l" t="t" r="r" b="b"/>
                  <a:pathLst>
                    <a:path w="345" h="516" extrusionOk="0">
                      <a:moveTo>
                        <a:pt x="152" y="0"/>
                      </a:moveTo>
                      <a:cubicBezTo>
                        <a:pt x="113" y="0"/>
                        <a:pt x="74" y="15"/>
                        <a:pt x="43" y="45"/>
                      </a:cubicBezTo>
                      <a:cubicBezTo>
                        <a:pt x="6" y="162"/>
                        <a:pt x="0" y="291"/>
                        <a:pt x="25" y="414"/>
                      </a:cubicBezTo>
                      <a:cubicBezTo>
                        <a:pt x="54" y="476"/>
                        <a:pt x="116" y="516"/>
                        <a:pt x="183" y="516"/>
                      </a:cubicBezTo>
                      <a:cubicBezTo>
                        <a:pt x="202" y="516"/>
                        <a:pt x="221" y="513"/>
                        <a:pt x="240" y="506"/>
                      </a:cubicBezTo>
                      <a:cubicBezTo>
                        <a:pt x="345" y="481"/>
                        <a:pt x="338" y="223"/>
                        <a:pt x="302" y="106"/>
                      </a:cubicBezTo>
                      <a:cubicBezTo>
                        <a:pt x="279" y="38"/>
                        <a:pt x="216" y="0"/>
                        <a:pt x="15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5" name="Google Shape;7035;p74"/>
                <p:cNvSpPr/>
                <p:nvPr/>
              </p:nvSpPr>
              <p:spPr>
                <a:xfrm>
                  <a:off x="5374575" y="2886525"/>
                  <a:ext cx="7400" cy="13900"/>
                </a:xfrm>
                <a:custGeom>
                  <a:avLst/>
                  <a:gdLst/>
                  <a:ahLst/>
                  <a:cxnLst/>
                  <a:rect l="l" t="t" r="r" b="b"/>
                  <a:pathLst>
                    <a:path w="296" h="556" extrusionOk="0">
                      <a:moveTo>
                        <a:pt x="164" y="0"/>
                      </a:moveTo>
                      <a:cubicBezTo>
                        <a:pt x="128" y="0"/>
                        <a:pt x="92" y="17"/>
                        <a:pt x="68" y="50"/>
                      </a:cubicBezTo>
                      <a:cubicBezTo>
                        <a:pt x="19" y="179"/>
                        <a:pt x="1" y="321"/>
                        <a:pt x="13" y="462"/>
                      </a:cubicBezTo>
                      <a:cubicBezTo>
                        <a:pt x="27" y="536"/>
                        <a:pt x="61" y="555"/>
                        <a:pt x="103" y="555"/>
                      </a:cubicBezTo>
                      <a:cubicBezTo>
                        <a:pt x="135" y="555"/>
                        <a:pt x="173" y="544"/>
                        <a:pt x="210" y="536"/>
                      </a:cubicBezTo>
                      <a:cubicBezTo>
                        <a:pt x="296" y="511"/>
                        <a:pt x="296" y="173"/>
                        <a:pt x="271" y="87"/>
                      </a:cubicBezTo>
                      <a:cubicBezTo>
                        <a:pt x="261" y="30"/>
                        <a:pt x="213" y="0"/>
                        <a:pt x="16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6" name="Google Shape;7036;p74"/>
                <p:cNvSpPr/>
                <p:nvPr/>
              </p:nvSpPr>
              <p:spPr>
                <a:xfrm>
                  <a:off x="5384250" y="2885150"/>
                  <a:ext cx="7425" cy="12900"/>
                </a:xfrm>
                <a:custGeom>
                  <a:avLst/>
                  <a:gdLst/>
                  <a:ahLst/>
                  <a:cxnLst/>
                  <a:rect l="l" t="t" r="r" b="b"/>
                  <a:pathLst>
                    <a:path w="297" h="516" extrusionOk="0">
                      <a:moveTo>
                        <a:pt x="143" y="1"/>
                      </a:moveTo>
                      <a:cubicBezTo>
                        <a:pt x="114" y="1"/>
                        <a:pt x="85" y="12"/>
                        <a:pt x="62" y="38"/>
                      </a:cubicBezTo>
                      <a:cubicBezTo>
                        <a:pt x="1" y="93"/>
                        <a:pt x="26" y="431"/>
                        <a:pt x="62" y="480"/>
                      </a:cubicBezTo>
                      <a:cubicBezTo>
                        <a:pt x="82" y="503"/>
                        <a:pt x="106" y="515"/>
                        <a:pt x="132" y="515"/>
                      </a:cubicBezTo>
                      <a:cubicBezTo>
                        <a:pt x="162" y="515"/>
                        <a:pt x="195" y="498"/>
                        <a:pt x="228" y="462"/>
                      </a:cubicBezTo>
                      <a:cubicBezTo>
                        <a:pt x="296" y="400"/>
                        <a:pt x="271" y="130"/>
                        <a:pt x="247" y="68"/>
                      </a:cubicBezTo>
                      <a:cubicBezTo>
                        <a:pt x="225" y="25"/>
                        <a:pt x="184" y="1"/>
                        <a:pt x="1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7" name="Google Shape;7037;p74"/>
                <p:cNvSpPr/>
                <p:nvPr/>
              </p:nvSpPr>
              <p:spPr>
                <a:xfrm>
                  <a:off x="5391375" y="2881775"/>
                  <a:ext cx="6550" cy="9250"/>
                </a:xfrm>
                <a:custGeom>
                  <a:avLst/>
                  <a:gdLst/>
                  <a:ahLst/>
                  <a:cxnLst/>
                  <a:rect l="l" t="t" r="r" b="b"/>
                  <a:pathLst>
                    <a:path w="262" h="370" extrusionOk="0">
                      <a:moveTo>
                        <a:pt x="170" y="1"/>
                      </a:moveTo>
                      <a:cubicBezTo>
                        <a:pt x="162" y="1"/>
                        <a:pt x="154" y="5"/>
                        <a:pt x="146" y="13"/>
                      </a:cubicBezTo>
                      <a:cubicBezTo>
                        <a:pt x="1" y="170"/>
                        <a:pt x="100" y="370"/>
                        <a:pt x="162" y="370"/>
                      </a:cubicBezTo>
                      <a:cubicBezTo>
                        <a:pt x="163" y="370"/>
                        <a:pt x="164" y="370"/>
                        <a:pt x="165" y="369"/>
                      </a:cubicBezTo>
                      <a:cubicBezTo>
                        <a:pt x="232" y="363"/>
                        <a:pt x="245" y="265"/>
                        <a:pt x="257" y="173"/>
                      </a:cubicBezTo>
                      <a:cubicBezTo>
                        <a:pt x="262" y="91"/>
                        <a:pt x="212" y="1"/>
                        <a:pt x="17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8" name="Google Shape;7038;p74"/>
                <p:cNvSpPr/>
                <p:nvPr/>
              </p:nvSpPr>
              <p:spPr>
                <a:xfrm>
                  <a:off x="5377950" y="2836575"/>
                  <a:ext cx="8500" cy="23350"/>
                </a:xfrm>
                <a:custGeom>
                  <a:avLst/>
                  <a:gdLst/>
                  <a:ahLst/>
                  <a:cxnLst/>
                  <a:rect l="l" t="t" r="r" b="b"/>
                  <a:pathLst>
                    <a:path w="340" h="934" extrusionOk="0">
                      <a:moveTo>
                        <a:pt x="53" y="1"/>
                      </a:moveTo>
                      <a:cubicBezTo>
                        <a:pt x="43" y="1"/>
                        <a:pt x="36" y="5"/>
                        <a:pt x="32" y="14"/>
                      </a:cubicBezTo>
                      <a:cubicBezTo>
                        <a:pt x="1" y="131"/>
                        <a:pt x="1" y="254"/>
                        <a:pt x="32" y="370"/>
                      </a:cubicBezTo>
                      <a:cubicBezTo>
                        <a:pt x="69" y="462"/>
                        <a:pt x="142" y="893"/>
                        <a:pt x="192" y="917"/>
                      </a:cubicBezTo>
                      <a:cubicBezTo>
                        <a:pt x="214" y="928"/>
                        <a:pt x="235" y="933"/>
                        <a:pt x="254" y="933"/>
                      </a:cubicBezTo>
                      <a:cubicBezTo>
                        <a:pt x="288" y="933"/>
                        <a:pt x="315" y="919"/>
                        <a:pt x="327" y="899"/>
                      </a:cubicBezTo>
                      <a:cubicBezTo>
                        <a:pt x="339" y="874"/>
                        <a:pt x="241" y="641"/>
                        <a:pt x="204" y="536"/>
                      </a:cubicBezTo>
                      <a:cubicBezTo>
                        <a:pt x="173" y="389"/>
                        <a:pt x="155" y="241"/>
                        <a:pt x="155" y="88"/>
                      </a:cubicBezTo>
                      <a:cubicBezTo>
                        <a:pt x="155" y="54"/>
                        <a:pt x="90" y="1"/>
                        <a:pt x="5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9" name="Google Shape;7039;p74"/>
                <p:cNvSpPr/>
                <p:nvPr/>
              </p:nvSpPr>
              <p:spPr>
                <a:xfrm>
                  <a:off x="5383350" y="2840700"/>
                  <a:ext cx="9475" cy="17500"/>
                </a:xfrm>
                <a:custGeom>
                  <a:avLst/>
                  <a:gdLst/>
                  <a:ahLst/>
                  <a:cxnLst/>
                  <a:rect l="l" t="t" r="r" b="b"/>
                  <a:pathLst>
                    <a:path w="379" h="700" extrusionOk="0">
                      <a:moveTo>
                        <a:pt x="41" y="0"/>
                      </a:moveTo>
                      <a:cubicBezTo>
                        <a:pt x="21" y="0"/>
                        <a:pt x="10" y="35"/>
                        <a:pt x="6" y="70"/>
                      </a:cubicBezTo>
                      <a:cubicBezTo>
                        <a:pt x="0" y="125"/>
                        <a:pt x="197" y="636"/>
                        <a:pt x="215" y="685"/>
                      </a:cubicBezTo>
                      <a:cubicBezTo>
                        <a:pt x="220" y="695"/>
                        <a:pt x="231" y="699"/>
                        <a:pt x="247" y="699"/>
                      </a:cubicBezTo>
                      <a:cubicBezTo>
                        <a:pt x="295" y="699"/>
                        <a:pt x="378" y="656"/>
                        <a:pt x="369" y="623"/>
                      </a:cubicBezTo>
                      <a:cubicBezTo>
                        <a:pt x="363" y="586"/>
                        <a:pt x="160" y="205"/>
                        <a:pt x="98" y="76"/>
                      </a:cubicBezTo>
                      <a:cubicBezTo>
                        <a:pt x="75" y="20"/>
                        <a:pt x="55" y="0"/>
                        <a:pt x="4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0" name="Google Shape;7040;p74"/>
                <p:cNvSpPr/>
                <p:nvPr/>
              </p:nvSpPr>
              <p:spPr>
                <a:xfrm>
                  <a:off x="5352600" y="2860375"/>
                  <a:ext cx="9400" cy="20600"/>
                </a:xfrm>
                <a:custGeom>
                  <a:avLst/>
                  <a:gdLst/>
                  <a:ahLst/>
                  <a:cxnLst/>
                  <a:rect l="l" t="t" r="r" b="b"/>
                  <a:pathLst>
                    <a:path w="376" h="824" extrusionOk="0">
                      <a:moveTo>
                        <a:pt x="217" y="0"/>
                      </a:moveTo>
                      <a:cubicBezTo>
                        <a:pt x="176" y="0"/>
                        <a:pt x="137" y="11"/>
                        <a:pt x="118" y="33"/>
                      </a:cubicBezTo>
                      <a:cubicBezTo>
                        <a:pt x="75" y="88"/>
                        <a:pt x="130" y="371"/>
                        <a:pt x="111" y="482"/>
                      </a:cubicBezTo>
                      <a:cubicBezTo>
                        <a:pt x="93" y="598"/>
                        <a:pt x="1" y="654"/>
                        <a:pt x="81" y="740"/>
                      </a:cubicBezTo>
                      <a:cubicBezTo>
                        <a:pt x="129" y="791"/>
                        <a:pt x="218" y="823"/>
                        <a:pt x="284" y="823"/>
                      </a:cubicBezTo>
                      <a:cubicBezTo>
                        <a:pt x="328" y="823"/>
                        <a:pt x="361" y="809"/>
                        <a:pt x="363" y="777"/>
                      </a:cubicBezTo>
                      <a:cubicBezTo>
                        <a:pt x="376" y="703"/>
                        <a:pt x="296" y="476"/>
                        <a:pt x="327" y="371"/>
                      </a:cubicBezTo>
                      <a:cubicBezTo>
                        <a:pt x="357" y="273"/>
                        <a:pt x="370" y="168"/>
                        <a:pt x="357" y="64"/>
                      </a:cubicBezTo>
                      <a:cubicBezTo>
                        <a:pt x="343" y="23"/>
                        <a:pt x="277" y="0"/>
                        <a:pt x="21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1" name="Google Shape;7041;p74"/>
                <p:cNvSpPr/>
                <p:nvPr/>
              </p:nvSpPr>
              <p:spPr>
                <a:xfrm>
                  <a:off x="5364450" y="2862075"/>
                  <a:ext cx="7700" cy="21350"/>
                </a:xfrm>
                <a:custGeom>
                  <a:avLst/>
                  <a:gdLst/>
                  <a:ahLst/>
                  <a:cxnLst/>
                  <a:rect l="l" t="t" r="r" b="b"/>
                  <a:pathLst>
                    <a:path w="308" h="854" extrusionOk="0">
                      <a:moveTo>
                        <a:pt x="124" y="0"/>
                      </a:moveTo>
                      <a:cubicBezTo>
                        <a:pt x="86" y="0"/>
                        <a:pt x="52" y="10"/>
                        <a:pt x="37" y="33"/>
                      </a:cubicBezTo>
                      <a:cubicBezTo>
                        <a:pt x="0" y="88"/>
                        <a:pt x="49" y="352"/>
                        <a:pt x="62" y="475"/>
                      </a:cubicBezTo>
                      <a:cubicBezTo>
                        <a:pt x="80" y="592"/>
                        <a:pt x="6" y="684"/>
                        <a:pt x="31" y="776"/>
                      </a:cubicBezTo>
                      <a:cubicBezTo>
                        <a:pt x="45" y="826"/>
                        <a:pt x="104" y="853"/>
                        <a:pt x="160" y="853"/>
                      </a:cubicBezTo>
                      <a:cubicBezTo>
                        <a:pt x="201" y="853"/>
                        <a:pt x="240" y="838"/>
                        <a:pt x="258" y="807"/>
                      </a:cubicBezTo>
                      <a:cubicBezTo>
                        <a:pt x="307" y="733"/>
                        <a:pt x="234" y="635"/>
                        <a:pt x="215" y="512"/>
                      </a:cubicBezTo>
                      <a:cubicBezTo>
                        <a:pt x="191" y="383"/>
                        <a:pt x="271" y="137"/>
                        <a:pt x="252" y="63"/>
                      </a:cubicBezTo>
                      <a:cubicBezTo>
                        <a:pt x="241" y="23"/>
                        <a:pt x="179" y="0"/>
                        <a:pt x="12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2" name="Google Shape;7042;p74"/>
                <p:cNvSpPr/>
                <p:nvPr/>
              </p:nvSpPr>
              <p:spPr>
                <a:xfrm>
                  <a:off x="5374275" y="2863800"/>
                  <a:ext cx="6325" cy="19550"/>
                </a:xfrm>
                <a:custGeom>
                  <a:avLst/>
                  <a:gdLst/>
                  <a:ahLst/>
                  <a:cxnLst/>
                  <a:rect l="l" t="t" r="r" b="b"/>
                  <a:pathLst>
                    <a:path w="253" h="782" extrusionOk="0">
                      <a:moveTo>
                        <a:pt x="117" y="0"/>
                      </a:moveTo>
                      <a:cubicBezTo>
                        <a:pt x="68" y="7"/>
                        <a:pt x="25" y="50"/>
                        <a:pt x="19" y="105"/>
                      </a:cubicBezTo>
                      <a:cubicBezTo>
                        <a:pt x="0" y="209"/>
                        <a:pt x="80" y="314"/>
                        <a:pt x="80" y="425"/>
                      </a:cubicBezTo>
                      <a:cubicBezTo>
                        <a:pt x="74" y="474"/>
                        <a:pt x="68" y="523"/>
                        <a:pt x="56" y="572"/>
                      </a:cubicBezTo>
                      <a:cubicBezTo>
                        <a:pt x="37" y="621"/>
                        <a:pt x="43" y="670"/>
                        <a:pt x="62" y="720"/>
                      </a:cubicBezTo>
                      <a:cubicBezTo>
                        <a:pt x="76" y="758"/>
                        <a:pt x="113" y="781"/>
                        <a:pt x="151" y="781"/>
                      </a:cubicBezTo>
                      <a:cubicBezTo>
                        <a:pt x="162" y="781"/>
                        <a:pt x="174" y="779"/>
                        <a:pt x="185" y="775"/>
                      </a:cubicBezTo>
                      <a:cubicBezTo>
                        <a:pt x="228" y="750"/>
                        <a:pt x="252" y="701"/>
                        <a:pt x="240" y="652"/>
                      </a:cubicBezTo>
                      <a:cubicBezTo>
                        <a:pt x="234" y="603"/>
                        <a:pt x="209" y="554"/>
                        <a:pt x="197" y="504"/>
                      </a:cubicBezTo>
                      <a:cubicBezTo>
                        <a:pt x="173" y="400"/>
                        <a:pt x="209" y="283"/>
                        <a:pt x="222" y="173"/>
                      </a:cubicBezTo>
                      <a:cubicBezTo>
                        <a:pt x="222" y="136"/>
                        <a:pt x="222" y="99"/>
                        <a:pt x="203" y="62"/>
                      </a:cubicBezTo>
                      <a:cubicBezTo>
                        <a:pt x="191" y="25"/>
                        <a:pt x="154" y="7"/>
                        <a:pt x="11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3" name="Google Shape;7043;p74"/>
                <p:cNvSpPr/>
                <p:nvPr/>
              </p:nvSpPr>
              <p:spPr>
                <a:xfrm>
                  <a:off x="5383350" y="2863500"/>
                  <a:ext cx="6000" cy="18775"/>
                </a:xfrm>
                <a:custGeom>
                  <a:avLst/>
                  <a:gdLst/>
                  <a:ahLst/>
                  <a:cxnLst/>
                  <a:rect l="l" t="t" r="r" b="b"/>
                  <a:pathLst>
                    <a:path w="240" h="751" extrusionOk="0">
                      <a:moveTo>
                        <a:pt x="118" y="1"/>
                      </a:moveTo>
                      <a:cubicBezTo>
                        <a:pt x="70" y="1"/>
                        <a:pt x="28" y="31"/>
                        <a:pt x="19" y="80"/>
                      </a:cubicBezTo>
                      <a:cubicBezTo>
                        <a:pt x="0" y="142"/>
                        <a:pt x="6" y="197"/>
                        <a:pt x="31" y="252"/>
                      </a:cubicBezTo>
                      <a:cubicBezTo>
                        <a:pt x="49" y="301"/>
                        <a:pt x="62" y="357"/>
                        <a:pt x="62" y="406"/>
                      </a:cubicBezTo>
                      <a:cubicBezTo>
                        <a:pt x="62" y="455"/>
                        <a:pt x="55" y="498"/>
                        <a:pt x="43" y="547"/>
                      </a:cubicBezTo>
                      <a:cubicBezTo>
                        <a:pt x="31" y="590"/>
                        <a:pt x="31" y="633"/>
                        <a:pt x="43" y="682"/>
                      </a:cubicBezTo>
                      <a:cubicBezTo>
                        <a:pt x="54" y="722"/>
                        <a:pt x="91" y="751"/>
                        <a:pt x="135" y="751"/>
                      </a:cubicBezTo>
                      <a:cubicBezTo>
                        <a:pt x="139" y="751"/>
                        <a:pt x="143" y="751"/>
                        <a:pt x="148" y="750"/>
                      </a:cubicBezTo>
                      <a:cubicBezTo>
                        <a:pt x="209" y="744"/>
                        <a:pt x="240" y="670"/>
                        <a:pt x="234" y="615"/>
                      </a:cubicBezTo>
                      <a:cubicBezTo>
                        <a:pt x="228" y="553"/>
                        <a:pt x="197" y="498"/>
                        <a:pt x="185" y="437"/>
                      </a:cubicBezTo>
                      <a:cubicBezTo>
                        <a:pt x="172" y="338"/>
                        <a:pt x="209" y="240"/>
                        <a:pt x="209" y="142"/>
                      </a:cubicBezTo>
                      <a:cubicBezTo>
                        <a:pt x="221" y="92"/>
                        <a:pt x="197" y="37"/>
                        <a:pt x="154" y="6"/>
                      </a:cubicBezTo>
                      <a:cubicBezTo>
                        <a:pt x="142" y="3"/>
                        <a:pt x="130" y="1"/>
                        <a:pt x="1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4" name="Google Shape;7044;p74"/>
                <p:cNvSpPr/>
                <p:nvPr/>
              </p:nvSpPr>
              <p:spPr>
                <a:xfrm>
                  <a:off x="5390400" y="2862850"/>
                  <a:ext cx="6650" cy="16400"/>
                </a:xfrm>
                <a:custGeom>
                  <a:avLst/>
                  <a:gdLst/>
                  <a:ahLst/>
                  <a:cxnLst/>
                  <a:rect l="l" t="t" r="r" b="b"/>
                  <a:pathLst>
                    <a:path w="266" h="656" extrusionOk="0">
                      <a:moveTo>
                        <a:pt x="82" y="1"/>
                      </a:moveTo>
                      <a:cubicBezTo>
                        <a:pt x="77" y="1"/>
                        <a:pt x="73" y="1"/>
                        <a:pt x="68" y="2"/>
                      </a:cubicBezTo>
                      <a:cubicBezTo>
                        <a:pt x="25" y="8"/>
                        <a:pt x="1" y="51"/>
                        <a:pt x="13" y="94"/>
                      </a:cubicBezTo>
                      <a:cubicBezTo>
                        <a:pt x="50" y="211"/>
                        <a:pt x="68" y="340"/>
                        <a:pt x="68" y="463"/>
                      </a:cubicBezTo>
                      <a:cubicBezTo>
                        <a:pt x="68" y="499"/>
                        <a:pt x="75" y="536"/>
                        <a:pt x="81" y="573"/>
                      </a:cubicBezTo>
                      <a:cubicBezTo>
                        <a:pt x="93" y="604"/>
                        <a:pt x="118" y="635"/>
                        <a:pt x="148" y="647"/>
                      </a:cubicBezTo>
                      <a:cubicBezTo>
                        <a:pt x="160" y="653"/>
                        <a:pt x="171" y="655"/>
                        <a:pt x="182" y="655"/>
                      </a:cubicBezTo>
                      <a:cubicBezTo>
                        <a:pt x="207" y="655"/>
                        <a:pt x="230" y="642"/>
                        <a:pt x="247" y="616"/>
                      </a:cubicBezTo>
                      <a:cubicBezTo>
                        <a:pt x="265" y="573"/>
                        <a:pt x="234" y="524"/>
                        <a:pt x="210" y="481"/>
                      </a:cubicBezTo>
                      <a:cubicBezTo>
                        <a:pt x="185" y="432"/>
                        <a:pt x="173" y="370"/>
                        <a:pt x="173" y="309"/>
                      </a:cubicBezTo>
                      <a:cubicBezTo>
                        <a:pt x="173" y="272"/>
                        <a:pt x="185" y="229"/>
                        <a:pt x="191" y="186"/>
                      </a:cubicBezTo>
                      <a:cubicBezTo>
                        <a:pt x="198" y="143"/>
                        <a:pt x="191" y="100"/>
                        <a:pt x="173" y="57"/>
                      </a:cubicBezTo>
                      <a:cubicBezTo>
                        <a:pt x="156" y="24"/>
                        <a:pt x="120" y="1"/>
                        <a:pt x="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5" name="Google Shape;7045;p74"/>
                <p:cNvSpPr/>
                <p:nvPr/>
              </p:nvSpPr>
              <p:spPr>
                <a:xfrm>
                  <a:off x="5364275" y="2559325"/>
                  <a:ext cx="40600" cy="32375"/>
                </a:xfrm>
                <a:custGeom>
                  <a:avLst/>
                  <a:gdLst/>
                  <a:ahLst/>
                  <a:cxnLst/>
                  <a:rect l="l" t="t" r="r" b="b"/>
                  <a:pathLst>
                    <a:path w="1624" h="1295" extrusionOk="0">
                      <a:moveTo>
                        <a:pt x="1120" y="0"/>
                      </a:moveTo>
                      <a:cubicBezTo>
                        <a:pt x="1028" y="0"/>
                        <a:pt x="933" y="17"/>
                        <a:pt x="843" y="27"/>
                      </a:cubicBezTo>
                      <a:cubicBezTo>
                        <a:pt x="702" y="34"/>
                        <a:pt x="554" y="52"/>
                        <a:pt x="413" y="77"/>
                      </a:cubicBezTo>
                      <a:cubicBezTo>
                        <a:pt x="271" y="107"/>
                        <a:pt x="148" y="193"/>
                        <a:pt x="69" y="316"/>
                      </a:cubicBezTo>
                      <a:cubicBezTo>
                        <a:pt x="19" y="408"/>
                        <a:pt x="1" y="519"/>
                        <a:pt x="19" y="624"/>
                      </a:cubicBezTo>
                      <a:cubicBezTo>
                        <a:pt x="76" y="1013"/>
                        <a:pt x="413" y="1294"/>
                        <a:pt x="796" y="1294"/>
                      </a:cubicBezTo>
                      <a:cubicBezTo>
                        <a:pt x="830" y="1294"/>
                        <a:pt x="864" y="1292"/>
                        <a:pt x="898" y="1287"/>
                      </a:cubicBezTo>
                      <a:cubicBezTo>
                        <a:pt x="1322" y="1226"/>
                        <a:pt x="1624" y="833"/>
                        <a:pt x="1562" y="408"/>
                      </a:cubicBezTo>
                      <a:cubicBezTo>
                        <a:pt x="1550" y="261"/>
                        <a:pt x="1470" y="132"/>
                        <a:pt x="1341" y="52"/>
                      </a:cubicBezTo>
                      <a:cubicBezTo>
                        <a:pt x="1273" y="13"/>
                        <a:pt x="1198" y="0"/>
                        <a:pt x="112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6" name="Google Shape;7046;p74"/>
                <p:cNvSpPr/>
                <p:nvPr/>
              </p:nvSpPr>
              <p:spPr>
                <a:xfrm>
                  <a:off x="5404400" y="1818475"/>
                  <a:ext cx="53800" cy="203850"/>
                </a:xfrm>
                <a:custGeom>
                  <a:avLst/>
                  <a:gdLst/>
                  <a:ahLst/>
                  <a:cxnLst/>
                  <a:rect l="l" t="t" r="r" b="b"/>
                  <a:pathLst>
                    <a:path w="2152" h="8154" extrusionOk="0">
                      <a:moveTo>
                        <a:pt x="560" y="0"/>
                      </a:moveTo>
                      <a:cubicBezTo>
                        <a:pt x="399" y="0"/>
                        <a:pt x="257" y="58"/>
                        <a:pt x="191" y="188"/>
                      </a:cubicBezTo>
                      <a:cubicBezTo>
                        <a:pt x="0" y="569"/>
                        <a:pt x="344" y="1079"/>
                        <a:pt x="467" y="1294"/>
                      </a:cubicBezTo>
                      <a:cubicBezTo>
                        <a:pt x="639" y="1589"/>
                        <a:pt x="1131" y="5572"/>
                        <a:pt x="1125" y="6144"/>
                      </a:cubicBezTo>
                      <a:cubicBezTo>
                        <a:pt x="1119" y="6722"/>
                        <a:pt x="873" y="7638"/>
                        <a:pt x="1002" y="7976"/>
                      </a:cubicBezTo>
                      <a:cubicBezTo>
                        <a:pt x="1050" y="8102"/>
                        <a:pt x="1206" y="8153"/>
                        <a:pt x="1387" y="8153"/>
                      </a:cubicBezTo>
                      <a:cubicBezTo>
                        <a:pt x="1698" y="8153"/>
                        <a:pt x="2081" y="8003"/>
                        <a:pt x="2109" y="7828"/>
                      </a:cubicBezTo>
                      <a:cubicBezTo>
                        <a:pt x="2152" y="7552"/>
                        <a:pt x="1875" y="7423"/>
                        <a:pt x="1789" y="6974"/>
                      </a:cubicBezTo>
                      <a:cubicBezTo>
                        <a:pt x="1703" y="6531"/>
                        <a:pt x="1469" y="4866"/>
                        <a:pt x="1451" y="3802"/>
                      </a:cubicBezTo>
                      <a:cubicBezTo>
                        <a:pt x="1426" y="2739"/>
                        <a:pt x="1297" y="1036"/>
                        <a:pt x="1279" y="544"/>
                      </a:cubicBezTo>
                      <a:cubicBezTo>
                        <a:pt x="1262" y="222"/>
                        <a:pt x="876" y="0"/>
                        <a:pt x="56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7" name="Google Shape;7047;p74"/>
                <p:cNvSpPr/>
                <p:nvPr/>
              </p:nvSpPr>
              <p:spPr>
                <a:xfrm>
                  <a:off x="5425475" y="2022800"/>
                  <a:ext cx="67000" cy="185725"/>
                </a:xfrm>
                <a:custGeom>
                  <a:avLst/>
                  <a:gdLst/>
                  <a:ahLst/>
                  <a:cxnLst/>
                  <a:rect l="l" t="t" r="r" b="b"/>
                  <a:pathLst>
                    <a:path w="2680" h="7429" extrusionOk="0">
                      <a:moveTo>
                        <a:pt x="896" y="707"/>
                      </a:moveTo>
                      <a:cubicBezTo>
                        <a:pt x="968" y="707"/>
                        <a:pt x="1044" y="749"/>
                        <a:pt x="1087" y="848"/>
                      </a:cubicBezTo>
                      <a:cubicBezTo>
                        <a:pt x="1395" y="1542"/>
                        <a:pt x="1745" y="4634"/>
                        <a:pt x="1745" y="4634"/>
                      </a:cubicBezTo>
                      <a:cubicBezTo>
                        <a:pt x="1640" y="3767"/>
                        <a:pt x="749" y="1075"/>
                        <a:pt x="731" y="885"/>
                      </a:cubicBezTo>
                      <a:cubicBezTo>
                        <a:pt x="720" y="777"/>
                        <a:pt x="804" y="707"/>
                        <a:pt x="896" y="707"/>
                      </a:cubicBezTo>
                      <a:close/>
                      <a:moveTo>
                        <a:pt x="1210" y="1"/>
                      </a:moveTo>
                      <a:cubicBezTo>
                        <a:pt x="1075" y="1"/>
                        <a:pt x="773" y="232"/>
                        <a:pt x="449" y="232"/>
                      </a:cubicBezTo>
                      <a:cubicBezTo>
                        <a:pt x="357" y="232"/>
                        <a:pt x="264" y="213"/>
                        <a:pt x="171" y="165"/>
                      </a:cubicBezTo>
                      <a:cubicBezTo>
                        <a:pt x="166" y="163"/>
                        <a:pt x="162" y="162"/>
                        <a:pt x="158" y="162"/>
                      </a:cubicBezTo>
                      <a:cubicBezTo>
                        <a:pt x="1" y="162"/>
                        <a:pt x="635" y="2156"/>
                        <a:pt x="971" y="3583"/>
                      </a:cubicBezTo>
                      <a:cubicBezTo>
                        <a:pt x="1309" y="5046"/>
                        <a:pt x="1788" y="7037"/>
                        <a:pt x="1911" y="7234"/>
                      </a:cubicBezTo>
                      <a:cubicBezTo>
                        <a:pt x="1986" y="7352"/>
                        <a:pt x="2191" y="7428"/>
                        <a:pt x="2363" y="7428"/>
                      </a:cubicBezTo>
                      <a:cubicBezTo>
                        <a:pt x="2486" y="7428"/>
                        <a:pt x="2592" y="7388"/>
                        <a:pt x="2618" y="7296"/>
                      </a:cubicBezTo>
                      <a:cubicBezTo>
                        <a:pt x="2679" y="7074"/>
                        <a:pt x="1616" y="780"/>
                        <a:pt x="1272" y="36"/>
                      </a:cubicBezTo>
                      <a:cubicBezTo>
                        <a:pt x="1259" y="11"/>
                        <a:pt x="1238" y="1"/>
                        <a:pt x="121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8" name="Google Shape;7048;p74"/>
                <p:cNvSpPr/>
                <p:nvPr/>
              </p:nvSpPr>
              <p:spPr>
                <a:xfrm>
                  <a:off x="5465400" y="2212350"/>
                  <a:ext cx="15075" cy="37150"/>
                </a:xfrm>
                <a:custGeom>
                  <a:avLst/>
                  <a:gdLst/>
                  <a:ahLst/>
                  <a:cxnLst/>
                  <a:rect l="l" t="t" r="r" b="b"/>
                  <a:pathLst>
                    <a:path w="603" h="1486" extrusionOk="0">
                      <a:moveTo>
                        <a:pt x="381" y="0"/>
                      </a:moveTo>
                      <a:cubicBezTo>
                        <a:pt x="363" y="0"/>
                        <a:pt x="344" y="3"/>
                        <a:pt x="326" y="9"/>
                      </a:cubicBezTo>
                      <a:cubicBezTo>
                        <a:pt x="234" y="39"/>
                        <a:pt x="197" y="150"/>
                        <a:pt x="179" y="242"/>
                      </a:cubicBezTo>
                      <a:lnTo>
                        <a:pt x="56" y="740"/>
                      </a:lnTo>
                      <a:cubicBezTo>
                        <a:pt x="19" y="857"/>
                        <a:pt x="0" y="980"/>
                        <a:pt x="7" y="1103"/>
                      </a:cubicBezTo>
                      <a:cubicBezTo>
                        <a:pt x="7" y="1232"/>
                        <a:pt x="62" y="1349"/>
                        <a:pt x="160" y="1435"/>
                      </a:cubicBezTo>
                      <a:cubicBezTo>
                        <a:pt x="206" y="1469"/>
                        <a:pt x="262" y="1486"/>
                        <a:pt x="318" y="1486"/>
                      </a:cubicBezTo>
                      <a:cubicBezTo>
                        <a:pt x="383" y="1486"/>
                        <a:pt x="449" y="1463"/>
                        <a:pt x="498" y="1416"/>
                      </a:cubicBezTo>
                      <a:cubicBezTo>
                        <a:pt x="548" y="1349"/>
                        <a:pt x="572" y="1269"/>
                        <a:pt x="566" y="1183"/>
                      </a:cubicBezTo>
                      <a:cubicBezTo>
                        <a:pt x="566" y="1103"/>
                        <a:pt x="541" y="1023"/>
                        <a:pt x="535" y="937"/>
                      </a:cubicBezTo>
                      <a:cubicBezTo>
                        <a:pt x="517" y="740"/>
                        <a:pt x="591" y="543"/>
                        <a:pt x="597" y="341"/>
                      </a:cubicBezTo>
                      <a:cubicBezTo>
                        <a:pt x="603" y="255"/>
                        <a:pt x="584" y="168"/>
                        <a:pt x="548" y="95"/>
                      </a:cubicBezTo>
                      <a:cubicBezTo>
                        <a:pt x="509" y="33"/>
                        <a:pt x="445" y="0"/>
                        <a:pt x="38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9" name="Google Shape;7049;p74"/>
                <p:cNvSpPr/>
                <p:nvPr/>
              </p:nvSpPr>
              <p:spPr>
                <a:xfrm>
                  <a:off x="5465850" y="2254150"/>
                  <a:ext cx="10025" cy="15600"/>
                </a:xfrm>
                <a:custGeom>
                  <a:avLst/>
                  <a:gdLst/>
                  <a:ahLst/>
                  <a:cxnLst/>
                  <a:rect l="l" t="t" r="r" b="b"/>
                  <a:pathLst>
                    <a:path w="401" h="624" extrusionOk="0">
                      <a:moveTo>
                        <a:pt x="188" y="0"/>
                      </a:moveTo>
                      <a:cubicBezTo>
                        <a:pt x="152" y="0"/>
                        <a:pt x="117" y="14"/>
                        <a:pt x="87" y="39"/>
                      </a:cubicBezTo>
                      <a:cubicBezTo>
                        <a:pt x="56" y="70"/>
                        <a:pt x="38" y="107"/>
                        <a:pt x="32" y="150"/>
                      </a:cubicBezTo>
                      <a:cubicBezTo>
                        <a:pt x="1" y="316"/>
                        <a:pt x="38" y="488"/>
                        <a:pt x="142" y="623"/>
                      </a:cubicBezTo>
                      <a:cubicBezTo>
                        <a:pt x="314" y="568"/>
                        <a:pt x="400" y="254"/>
                        <a:pt x="376" y="76"/>
                      </a:cubicBezTo>
                      <a:cubicBezTo>
                        <a:pt x="333" y="45"/>
                        <a:pt x="284" y="21"/>
                        <a:pt x="234" y="9"/>
                      </a:cubicBezTo>
                      <a:cubicBezTo>
                        <a:pt x="219" y="3"/>
                        <a:pt x="203" y="0"/>
                        <a:pt x="18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0" name="Google Shape;7050;p74"/>
                <p:cNvSpPr/>
                <p:nvPr/>
              </p:nvSpPr>
              <p:spPr>
                <a:xfrm>
                  <a:off x="5466175" y="2275925"/>
                  <a:ext cx="5850" cy="10425"/>
                </a:xfrm>
                <a:custGeom>
                  <a:avLst/>
                  <a:gdLst/>
                  <a:ahLst/>
                  <a:cxnLst/>
                  <a:rect l="l" t="t" r="r" b="b"/>
                  <a:pathLst>
                    <a:path w="234" h="417" extrusionOk="0">
                      <a:moveTo>
                        <a:pt x="145" y="0"/>
                      </a:moveTo>
                      <a:cubicBezTo>
                        <a:pt x="112" y="0"/>
                        <a:pt x="79" y="14"/>
                        <a:pt x="56" y="41"/>
                      </a:cubicBezTo>
                      <a:cubicBezTo>
                        <a:pt x="19" y="84"/>
                        <a:pt x="0" y="152"/>
                        <a:pt x="19" y="207"/>
                      </a:cubicBezTo>
                      <a:cubicBezTo>
                        <a:pt x="37" y="269"/>
                        <a:pt x="62" y="324"/>
                        <a:pt x="92" y="373"/>
                      </a:cubicBezTo>
                      <a:cubicBezTo>
                        <a:pt x="105" y="392"/>
                        <a:pt x="117" y="416"/>
                        <a:pt x="142" y="416"/>
                      </a:cubicBezTo>
                      <a:cubicBezTo>
                        <a:pt x="160" y="416"/>
                        <a:pt x="185" y="385"/>
                        <a:pt x="197" y="355"/>
                      </a:cubicBezTo>
                      <a:cubicBezTo>
                        <a:pt x="228" y="250"/>
                        <a:pt x="234" y="139"/>
                        <a:pt x="221" y="29"/>
                      </a:cubicBezTo>
                      <a:cubicBezTo>
                        <a:pt x="199" y="9"/>
                        <a:pt x="172" y="0"/>
                        <a:pt x="14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1" name="Google Shape;7051;p74"/>
                <p:cNvSpPr/>
                <p:nvPr/>
              </p:nvSpPr>
              <p:spPr>
                <a:xfrm>
                  <a:off x="5483225" y="2216675"/>
                  <a:ext cx="13400" cy="37100"/>
                </a:xfrm>
                <a:custGeom>
                  <a:avLst/>
                  <a:gdLst/>
                  <a:ahLst/>
                  <a:cxnLst/>
                  <a:rect l="l" t="t" r="r" b="b"/>
                  <a:pathLst>
                    <a:path w="536" h="1484" extrusionOk="0">
                      <a:moveTo>
                        <a:pt x="248" y="1"/>
                      </a:moveTo>
                      <a:cubicBezTo>
                        <a:pt x="187" y="1"/>
                        <a:pt x="133" y="31"/>
                        <a:pt x="99" y="82"/>
                      </a:cubicBezTo>
                      <a:cubicBezTo>
                        <a:pt x="62" y="137"/>
                        <a:pt x="37" y="198"/>
                        <a:pt x="31" y="266"/>
                      </a:cubicBezTo>
                      <a:cubicBezTo>
                        <a:pt x="0" y="530"/>
                        <a:pt x="0" y="801"/>
                        <a:pt x="31" y="1065"/>
                      </a:cubicBezTo>
                      <a:cubicBezTo>
                        <a:pt x="37" y="1163"/>
                        <a:pt x="56" y="1256"/>
                        <a:pt x="99" y="1348"/>
                      </a:cubicBezTo>
                      <a:cubicBezTo>
                        <a:pt x="140" y="1429"/>
                        <a:pt x="219" y="1483"/>
                        <a:pt x="311" y="1483"/>
                      </a:cubicBezTo>
                      <a:cubicBezTo>
                        <a:pt x="316" y="1483"/>
                        <a:pt x="321" y="1483"/>
                        <a:pt x="326" y="1483"/>
                      </a:cubicBezTo>
                      <a:cubicBezTo>
                        <a:pt x="412" y="1465"/>
                        <a:pt x="480" y="1403"/>
                        <a:pt x="505" y="1323"/>
                      </a:cubicBezTo>
                      <a:cubicBezTo>
                        <a:pt x="529" y="1243"/>
                        <a:pt x="535" y="1157"/>
                        <a:pt x="529" y="1077"/>
                      </a:cubicBezTo>
                      <a:cubicBezTo>
                        <a:pt x="529" y="788"/>
                        <a:pt x="492" y="500"/>
                        <a:pt x="425" y="217"/>
                      </a:cubicBezTo>
                      <a:cubicBezTo>
                        <a:pt x="400" y="125"/>
                        <a:pt x="357" y="20"/>
                        <a:pt x="265" y="2"/>
                      </a:cubicBezTo>
                      <a:cubicBezTo>
                        <a:pt x="259" y="1"/>
                        <a:pt x="253" y="1"/>
                        <a:pt x="24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2" name="Google Shape;7052;p74"/>
                <p:cNvSpPr/>
                <p:nvPr/>
              </p:nvSpPr>
              <p:spPr>
                <a:xfrm>
                  <a:off x="5489075" y="2258950"/>
                  <a:ext cx="10300" cy="22800"/>
                </a:xfrm>
                <a:custGeom>
                  <a:avLst/>
                  <a:gdLst/>
                  <a:ahLst/>
                  <a:cxnLst/>
                  <a:rect l="l" t="t" r="r" b="b"/>
                  <a:pathLst>
                    <a:path w="412" h="912" extrusionOk="0">
                      <a:moveTo>
                        <a:pt x="191" y="1"/>
                      </a:moveTo>
                      <a:cubicBezTo>
                        <a:pt x="111" y="1"/>
                        <a:pt x="55" y="87"/>
                        <a:pt x="31" y="173"/>
                      </a:cubicBezTo>
                      <a:cubicBezTo>
                        <a:pt x="0" y="327"/>
                        <a:pt x="6" y="487"/>
                        <a:pt x="49" y="640"/>
                      </a:cubicBezTo>
                      <a:cubicBezTo>
                        <a:pt x="55" y="708"/>
                        <a:pt x="80" y="769"/>
                        <a:pt x="111" y="825"/>
                      </a:cubicBezTo>
                      <a:cubicBezTo>
                        <a:pt x="144" y="881"/>
                        <a:pt x="204" y="911"/>
                        <a:pt x="266" y="911"/>
                      </a:cubicBezTo>
                      <a:cubicBezTo>
                        <a:pt x="271" y="911"/>
                        <a:pt x="277" y="911"/>
                        <a:pt x="283" y="911"/>
                      </a:cubicBezTo>
                      <a:cubicBezTo>
                        <a:pt x="363" y="880"/>
                        <a:pt x="412" y="806"/>
                        <a:pt x="406" y="726"/>
                      </a:cubicBezTo>
                      <a:cubicBezTo>
                        <a:pt x="400" y="646"/>
                        <a:pt x="387" y="573"/>
                        <a:pt x="369" y="493"/>
                      </a:cubicBezTo>
                      <a:cubicBezTo>
                        <a:pt x="363" y="401"/>
                        <a:pt x="369" y="308"/>
                        <a:pt x="363" y="216"/>
                      </a:cubicBezTo>
                      <a:cubicBezTo>
                        <a:pt x="357" y="161"/>
                        <a:pt x="344" y="112"/>
                        <a:pt x="320" y="69"/>
                      </a:cubicBezTo>
                      <a:cubicBezTo>
                        <a:pt x="289" y="26"/>
                        <a:pt x="240" y="1"/>
                        <a:pt x="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3" name="Google Shape;7053;p74"/>
                <p:cNvSpPr/>
                <p:nvPr/>
              </p:nvSpPr>
              <p:spPr>
                <a:xfrm>
                  <a:off x="5483075" y="2286450"/>
                  <a:ext cx="11075" cy="17200"/>
                </a:xfrm>
                <a:custGeom>
                  <a:avLst/>
                  <a:gdLst/>
                  <a:ahLst/>
                  <a:cxnLst/>
                  <a:rect l="l" t="t" r="r" b="b"/>
                  <a:pathLst>
                    <a:path w="443" h="688" extrusionOk="0">
                      <a:moveTo>
                        <a:pt x="330" y="1"/>
                      </a:moveTo>
                      <a:cubicBezTo>
                        <a:pt x="327" y="1"/>
                        <a:pt x="323" y="1"/>
                        <a:pt x="320" y="1"/>
                      </a:cubicBezTo>
                      <a:cubicBezTo>
                        <a:pt x="259" y="20"/>
                        <a:pt x="234" y="81"/>
                        <a:pt x="215" y="136"/>
                      </a:cubicBezTo>
                      <a:cubicBezTo>
                        <a:pt x="172" y="247"/>
                        <a:pt x="117" y="358"/>
                        <a:pt x="56" y="462"/>
                      </a:cubicBezTo>
                      <a:cubicBezTo>
                        <a:pt x="37" y="493"/>
                        <a:pt x="19" y="530"/>
                        <a:pt x="6" y="567"/>
                      </a:cubicBezTo>
                      <a:cubicBezTo>
                        <a:pt x="0" y="604"/>
                        <a:pt x="6" y="641"/>
                        <a:pt x="31" y="665"/>
                      </a:cubicBezTo>
                      <a:cubicBezTo>
                        <a:pt x="47" y="681"/>
                        <a:pt x="67" y="688"/>
                        <a:pt x="87" y="688"/>
                      </a:cubicBezTo>
                      <a:cubicBezTo>
                        <a:pt x="130" y="688"/>
                        <a:pt x="176" y="658"/>
                        <a:pt x="197" y="616"/>
                      </a:cubicBezTo>
                      <a:cubicBezTo>
                        <a:pt x="228" y="561"/>
                        <a:pt x="252" y="499"/>
                        <a:pt x="271" y="432"/>
                      </a:cubicBezTo>
                      <a:cubicBezTo>
                        <a:pt x="302" y="376"/>
                        <a:pt x="338" y="327"/>
                        <a:pt x="381" y="278"/>
                      </a:cubicBezTo>
                      <a:cubicBezTo>
                        <a:pt x="424" y="235"/>
                        <a:pt x="443" y="173"/>
                        <a:pt x="443" y="112"/>
                      </a:cubicBezTo>
                      <a:cubicBezTo>
                        <a:pt x="437" y="48"/>
                        <a:pt x="388" y="1"/>
                        <a:pt x="3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4" name="Google Shape;7054;p74"/>
                <p:cNvSpPr/>
                <p:nvPr/>
              </p:nvSpPr>
              <p:spPr>
                <a:xfrm>
                  <a:off x="5478150" y="2306150"/>
                  <a:ext cx="5250" cy="8000"/>
                </a:xfrm>
                <a:custGeom>
                  <a:avLst/>
                  <a:gdLst/>
                  <a:ahLst/>
                  <a:cxnLst/>
                  <a:rect l="l" t="t" r="r" b="b"/>
                  <a:pathLst>
                    <a:path w="210" h="320" extrusionOk="0">
                      <a:moveTo>
                        <a:pt x="154" y="0"/>
                      </a:moveTo>
                      <a:cubicBezTo>
                        <a:pt x="87" y="6"/>
                        <a:pt x="25" y="55"/>
                        <a:pt x="13" y="117"/>
                      </a:cubicBezTo>
                      <a:cubicBezTo>
                        <a:pt x="1" y="184"/>
                        <a:pt x="1" y="252"/>
                        <a:pt x="19" y="320"/>
                      </a:cubicBezTo>
                      <a:cubicBezTo>
                        <a:pt x="148" y="270"/>
                        <a:pt x="210" y="123"/>
                        <a:pt x="15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5" name="Google Shape;7055;p74"/>
                <p:cNvSpPr/>
                <p:nvPr/>
              </p:nvSpPr>
              <p:spPr>
                <a:xfrm>
                  <a:off x="5312500" y="1823150"/>
                  <a:ext cx="82800" cy="196300"/>
                </a:xfrm>
                <a:custGeom>
                  <a:avLst/>
                  <a:gdLst/>
                  <a:ahLst/>
                  <a:cxnLst/>
                  <a:rect l="l" t="t" r="r" b="b"/>
                  <a:pathLst>
                    <a:path w="3312" h="7852" extrusionOk="0">
                      <a:moveTo>
                        <a:pt x="621" y="1"/>
                      </a:moveTo>
                      <a:cubicBezTo>
                        <a:pt x="621" y="1"/>
                        <a:pt x="326" y="25"/>
                        <a:pt x="0" y="25"/>
                      </a:cubicBezTo>
                      <a:lnTo>
                        <a:pt x="0" y="4937"/>
                      </a:lnTo>
                      <a:cubicBezTo>
                        <a:pt x="0" y="4937"/>
                        <a:pt x="1009" y="5342"/>
                        <a:pt x="1316" y="6092"/>
                      </a:cubicBezTo>
                      <a:cubicBezTo>
                        <a:pt x="1617" y="6842"/>
                        <a:pt x="1961" y="7801"/>
                        <a:pt x="2527" y="7850"/>
                      </a:cubicBezTo>
                      <a:cubicBezTo>
                        <a:pt x="2538" y="7851"/>
                        <a:pt x="2549" y="7852"/>
                        <a:pt x="2560" y="7852"/>
                      </a:cubicBezTo>
                      <a:cubicBezTo>
                        <a:pt x="3095" y="7852"/>
                        <a:pt x="3312" y="6839"/>
                        <a:pt x="3215" y="6682"/>
                      </a:cubicBezTo>
                      <a:cubicBezTo>
                        <a:pt x="3207" y="6668"/>
                        <a:pt x="3197" y="6662"/>
                        <a:pt x="3185" y="6662"/>
                      </a:cubicBezTo>
                      <a:cubicBezTo>
                        <a:pt x="3069" y="6662"/>
                        <a:pt x="2813" y="7318"/>
                        <a:pt x="2558" y="7318"/>
                      </a:cubicBezTo>
                      <a:cubicBezTo>
                        <a:pt x="2549" y="7318"/>
                        <a:pt x="2541" y="7317"/>
                        <a:pt x="2533" y="7315"/>
                      </a:cubicBezTo>
                      <a:cubicBezTo>
                        <a:pt x="2250" y="7260"/>
                        <a:pt x="2109" y="6400"/>
                        <a:pt x="1611" y="5619"/>
                      </a:cubicBezTo>
                      <a:cubicBezTo>
                        <a:pt x="1101" y="4808"/>
                        <a:pt x="701" y="4562"/>
                        <a:pt x="621" y="4494"/>
                      </a:cubicBezTo>
                      <a:cubicBezTo>
                        <a:pt x="548" y="4427"/>
                        <a:pt x="621" y="1"/>
                        <a:pt x="62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6" name="Google Shape;7056;p74"/>
                <p:cNvSpPr/>
                <p:nvPr/>
              </p:nvSpPr>
              <p:spPr>
                <a:xfrm>
                  <a:off x="5324175" y="1823375"/>
                  <a:ext cx="68925" cy="13925"/>
                </a:xfrm>
                <a:custGeom>
                  <a:avLst/>
                  <a:gdLst/>
                  <a:ahLst/>
                  <a:cxnLst/>
                  <a:rect l="l" t="t" r="r" b="b"/>
                  <a:pathLst>
                    <a:path w="2757" h="557" extrusionOk="0">
                      <a:moveTo>
                        <a:pt x="2241" y="0"/>
                      </a:moveTo>
                      <a:cubicBezTo>
                        <a:pt x="2193" y="0"/>
                        <a:pt x="2141" y="3"/>
                        <a:pt x="2084" y="10"/>
                      </a:cubicBezTo>
                      <a:cubicBezTo>
                        <a:pt x="1773" y="49"/>
                        <a:pt x="1071" y="56"/>
                        <a:pt x="587" y="56"/>
                      </a:cubicBezTo>
                      <a:cubicBezTo>
                        <a:pt x="298" y="56"/>
                        <a:pt x="87" y="53"/>
                        <a:pt x="87" y="53"/>
                      </a:cubicBezTo>
                      <a:lnTo>
                        <a:pt x="1" y="490"/>
                      </a:lnTo>
                      <a:cubicBezTo>
                        <a:pt x="210" y="537"/>
                        <a:pt x="490" y="556"/>
                        <a:pt x="791" y="556"/>
                      </a:cubicBezTo>
                      <a:cubicBezTo>
                        <a:pt x="1620" y="556"/>
                        <a:pt x="2602" y="411"/>
                        <a:pt x="2674" y="312"/>
                      </a:cubicBezTo>
                      <a:cubicBezTo>
                        <a:pt x="2756" y="197"/>
                        <a:pt x="2620" y="0"/>
                        <a:pt x="224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7" name="Google Shape;7057;p74"/>
                <p:cNvSpPr/>
                <p:nvPr/>
              </p:nvSpPr>
              <p:spPr>
                <a:xfrm>
                  <a:off x="5316650" y="1794500"/>
                  <a:ext cx="35200" cy="10050"/>
                </a:xfrm>
                <a:custGeom>
                  <a:avLst/>
                  <a:gdLst/>
                  <a:ahLst/>
                  <a:cxnLst/>
                  <a:rect l="l" t="t" r="r" b="b"/>
                  <a:pathLst>
                    <a:path w="1408" h="402" extrusionOk="0">
                      <a:moveTo>
                        <a:pt x="1162" y="0"/>
                      </a:moveTo>
                      <a:cubicBezTo>
                        <a:pt x="1134" y="0"/>
                        <a:pt x="1103" y="3"/>
                        <a:pt x="1070" y="10"/>
                      </a:cubicBezTo>
                      <a:cubicBezTo>
                        <a:pt x="812" y="59"/>
                        <a:pt x="50" y="71"/>
                        <a:pt x="50" y="71"/>
                      </a:cubicBezTo>
                      <a:lnTo>
                        <a:pt x="0" y="366"/>
                      </a:lnTo>
                      <a:cubicBezTo>
                        <a:pt x="90" y="391"/>
                        <a:pt x="205" y="401"/>
                        <a:pt x="330" y="401"/>
                      </a:cubicBezTo>
                      <a:cubicBezTo>
                        <a:pt x="765" y="401"/>
                        <a:pt x="1322" y="278"/>
                        <a:pt x="1365" y="206"/>
                      </a:cubicBezTo>
                      <a:cubicBezTo>
                        <a:pt x="1408" y="126"/>
                        <a:pt x="1344" y="0"/>
                        <a:pt x="116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8" name="Google Shape;7058;p74"/>
                <p:cNvSpPr/>
                <p:nvPr/>
              </p:nvSpPr>
              <p:spPr>
                <a:xfrm>
                  <a:off x="5312650" y="1779250"/>
                  <a:ext cx="27375" cy="9250"/>
                </a:xfrm>
                <a:custGeom>
                  <a:avLst/>
                  <a:gdLst/>
                  <a:ahLst/>
                  <a:cxnLst/>
                  <a:rect l="l" t="t" r="r" b="b"/>
                  <a:pathLst>
                    <a:path w="1095" h="370" extrusionOk="0">
                      <a:moveTo>
                        <a:pt x="915" y="1"/>
                      </a:moveTo>
                      <a:cubicBezTo>
                        <a:pt x="892" y="1"/>
                        <a:pt x="865" y="4"/>
                        <a:pt x="837" y="11"/>
                      </a:cubicBezTo>
                      <a:cubicBezTo>
                        <a:pt x="634" y="54"/>
                        <a:pt x="44" y="79"/>
                        <a:pt x="44" y="79"/>
                      </a:cubicBezTo>
                      <a:lnTo>
                        <a:pt x="1" y="343"/>
                      </a:lnTo>
                      <a:cubicBezTo>
                        <a:pt x="63" y="362"/>
                        <a:pt x="141" y="370"/>
                        <a:pt x="227" y="370"/>
                      </a:cubicBezTo>
                      <a:cubicBezTo>
                        <a:pt x="568" y="370"/>
                        <a:pt x="1028" y="247"/>
                        <a:pt x="1058" y="183"/>
                      </a:cubicBezTo>
                      <a:cubicBezTo>
                        <a:pt x="1095" y="110"/>
                        <a:pt x="1051" y="1"/>
                        <a:pt x="91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9" name="Google Shape;7059;p74"/>
                <p:cNvSpPr/>
                <p:nvPr/>
              </p:nvSpPr>
              <p:spPr>
                <a:xfrm>
                  <a:off x="5314650" y="1973650"/>
                  <a:ext cx="25425" cy="8500"/>
                </a:xfrm>
                <a:custGeom>
                  <a:avLst/>
                  <a:gdLst/>
                  <a:ahLst/>
                  <a:cxnLst/>
                  <a:rect l="l" t="t" r="r" b="b"/>
                  <a:pathLst>
                    <a:path w="1017" h="340" extrusionOk="0">
                      <a:moveTo>
                        <a:pt x="835" y="1"/>
                      </a:moveTo>
                      <a:cubicBezTo>
                        <a:pt x="820" y="1"/>
                        <a:pt x="804" y="2"/>
                        <a:pt x="787" y="5"/>
                      </a:cubicBezTo>
                      <a:cubicBezTo>
                        <a:pt x="719" y="16"/>
                        <a:pt x="597" y="20"/>
                        <a:pt x="474" y="20"/>
                      </a:cubicBezTo>
                      <a:cubicBezTo>
                        <a:pt x="277" y="20"/>
                        <a:pt x="74" y="11"/>
                        <a:pt x="74" y="11"/>
                      </a:cubicBezTo>
                      <a:lnTo>
                        <a:pt x="1" y="287"/>
                      </a:lnTo>
                      <a:cubicBezTo>
                        <a:pt x="81" y="325"/>
                        <a:pt x="198" y="339"/>
                        <a:pt x="323" y="339"/>
                      </a:cubicBezTo>
                      <a:cubicBezTo>
                        <a:pt x="609" y="339"/>
                        <a:pt x="937" y="263"/>
                        <a:pt x="972" y="208"/>
                      </a:cubicBezTo>
                      <a:cubicBezTo>
                        <a:pt x="1016" y="129"/>
                        <a:pt x="980" y="1"/>
                        <a:pt x="83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0" name="Google Shape;7060;p74"/>
                <p:cNvSpPr/>
                <p:nvPr/>
              </p:nvSpPr>
              <p:spPr>
                <a:xfrm>
                  <a:off x="5314650" y="1991775"/>
                  <a:ext cx="25425" cy="8500"/>
                </a:xfrm>
                <a:custGeom>
                  <a:avLst/>
                  <a:gdLst/>
                  <a:ahLst/>
                  <a:cxnLst/>
                  <a:rect l="l" t="t" r="r" b="b"/>
                  <a:pathLst>
                    <a:path w="1017" h="340" extrusionOk="0">
                      <a:moveTo>
                        <a:pt x="841" y="1"/>
                      </a:moveTo>
                      <a:cubicBezTo>
                        <a:pt x="826" y="1"/>
                        <a:pt x="810" y="2"/>
                        <a:pt x="793" y="5"/>
                      </a:cubicBezTo>
                      <a:cubicBezTo>
                        <a:pt x="723" y="17"/>
                        <a:pt x="600" y="20"/>
                        <a:pt x="476" y="20"/>
                      </a:cubicBezTo>
                      <a:cubicBezTo>
                        <a:pt x="277" y="20"/>
                        <a:pt x="74" y="11"/>
                        <a:pt x="74" y="11"/>
                      </a:cubicBezTo>
                      <a:lnTo>
                        <a:pt x="1" y="288"/>
                      </a:lnTo>
                      <a:cubicBezTo>
                        <a:pt x="81" y="325"/>
                        <a:pt x="198" y="340"/>
                        <a:pt x="323" y="340"/>
                      </a:cubicBezTo>
                      <a:cubicBezTo>
                        <a:pt x="609" y="340"/>
                        <a:pt x="937" y="263"/>
                        <a:pt x="972" y="208"/>
                      </a:cubicBezTo>
                      <a:cubicBezTo>
                        <a:pt x="1016" y="130"/>
                        <a:pt x="985" y="1"/>
                        <a:pt x="8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1" name="Google Shape;7061;p74"/>
                <p:cNvSpPr/>
                <p:nvPr/>
              </p:nvSpPr>
              <p:spPr>
                <a:xfrm>
                  <a:off x="5314650" y="2009925"/>
                  <a:ext cx="25425" cy="8525"/>
                </a:xfrm>
                <a:custGeom>
                  <a:avLst/>
                  <a:gdLst/>
                  <a:ahLst/>
                  <a:cxnLst/>
                  <a:rect l="l" t="t" r="r" b="b"/>
                  <a:pathLst>
                    <a:path w="1017" h="341" extrusionOk="0">
                      <a:moveTo>
                        <a:pt x="841" y="0"/>
                      </a:moveTo>
                      <a:cubicBezTo>
                        <a:pt x="826" y="0"/>
                        <a:pt x="810" y="1"/>
                        <a:pt x="793" y="4"/>
                      </a:cubicBezTo>
                      <a:cubicBezTo>
                        <a:pt x="724" y="18"/>
                        <a:pt x="606" y="22"/>
                        <a:pt x="485" y="22"/>
                      </a:cubicBezTo>
                      <a:cubicBezTo>
                        <a:pt x="283" y="22"/>
                        <a:pt x="74" y="10"/>
                        <a:pt x="74" y="10"/>
                      </a:cubicBezTo>
                      <a:lnTo>
                        <a:pt x="1" y="287"/>
                      </a:lnTo>
                      <a:cubicBezTo>
                        <a:pt x="83" y="325"/>
                        <a:pt x="203" y="340"/>
                        <a:pt x="331" y="340"/>
                      </a:cubicBezTo>
                      <a:cubicBezTo>
                        <a:pt x="615" y="340"/>
                        <a:pt x="938" y="266"/>
                        <a:pt x="972" y="207"/>
                      </a:cubicBezTo>
                      <a:cubicBezTo>
                        <a:pt x="1016" y="129"/>
                        <a:pt x="985" y="0"/>
                        <a:pt x="84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2" name="Google Shape;7062;p74"/>
                <p:cNvSpPr/>
                <p:nvPr/>
              </p:nvSpPr>
              <p:spPr>
                <a:xfrm>
                  <a:off x="5314650" y="2028050"/>
                  <a:ext cx="25425" cy="8650"/>
                </a:xfrm>
                <a:custGeom>
                  <a:avLst/>
                  <a:gdLst/>
                  <a:ahLst/>
                  <a:cxnLst/>
                  <a:rect l="l" t="t" r="r" b="b"/>
                  <a:pathLst>
                    <a:path w="1017" h="346" extrusionOk="0">
                      <a:moveTo>
                        <a:pt x="841" y="0"/>
                      </a:moveTo>
                      <a:cubicBezTo>
                        <a:pt x="826" y="0"/>
                        <a:pt x="810" y="2"/>
                        <a:pt x="793" y="5"/>
                      </a:cubicBezTo>
                      <a:cubicBezTo>
                        <a:pt x="724" y="18"/>
                        <a:pt x="606" y="23"/>
                        <a:pt x="485" y="23"/>
                      </a:cubicBezTo>
                      <a:cubicBezTo>
                        <a:pt x="283" y="23"/>
                        <a:pt x="74" y="11"/>
                        <a:pt x="74" y="11"/>
                      </a:cubicBezTo>
                      <a:lnTo>
                        <a:pt x="1" y="294"/>
                      </a:lnTo>
                      <a:cubicBezTo>
                        <a:pt x="81" y="331"/>
                        <a:pt x="197" y="345"/>
                        <a:pt x="321" y="345"/>
                      </a:cubicBezTo>
                      <a:cubicBezTo>
                        <a:pt x="607" y="345"/>
                        <a:pt x="937" y="267"/>
                        <a:pt x="972" y="207"/>
                      </a:cubicBezTo>
                      <a:cubicBezTo>
                        <a:pt x="1016" y="129"/>
                        <a:pt x="985" y="0"/>
                        <a:pt x="84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3" name="Google Shape;7063;p74"/>
                <p:cNvSpPr/>
                <p:nvPr/>
              </p:nvSpPr>
              <p:spPr>
                <a:xfrm>
                  <a:off x="5314650" y="2046175"/>
                  <a:ext cx="25425" cy="8650"/>
                </a:xfrm>
                <a:custGeom>
                  <a:avLst/>
                  <a:gdLst/>
                  <a:ahLst/>
                  <a:cxnLst/>
                  <a:rect l="l" t="t" r="r" b="b"/>
                  <a:pathLst>
                    <a:path w="1017" h="346" extrusionOk="0">
                      <a:moveTo>
                        <a:pt x="841" y="1"/>
                      </a:moveTo>
                      <a:cubicBezTo>
                        <a:pt x="826" y="1"/>
                        <a:pt x="810" y="2"/>
                        <a:pt x="793" y="5"/>
                      </a:cubicBezTo>
                      <a:cubicBezTo>
                        <a:pt x="724" y="19"/>
                        <a:pt x="606" y="23"/>
                        <a:pt x="485" y="23"/>
                      </a:cubicBezTo>
                      <a:cubicBezTo>
                        <a:pt x="283" y="23"/>
                        <a:pt x="74" y="11"/>
                        <a:pt x="74" y="11"/>
                      </a:cubicBezTo>
                      <a:lnTo>
                        <a:pt x="1" y="294"/>
                      </a:lnTo>
                      <a:cubicBezTo>
                        <a:pt x="81" y="331"/>
                        <a:pt x="197" y="346"/>
                        <a:pt x="321" y="346"/>
                      </a:cubicBezTo>
                      <a:cubicBezTo>
                        <a:pt x="607" y="346"/>
                        <a:pt x="937" y="268"/>
                        <a:pt x="972" y="208"/>
                      </a:cubicBezTo>
                      <a:cubicBezTo>
                        <a:pt x="1016" y="130"/>
                        <a:pt x="985" y="1"/>
                        <a:pt x="8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4" name="Google Shape;7064;p74"/>
                <p:cNvSpPr/>
                <p:nvPr/>
              </p:nvSpPr>
              <p:spPr>
                <a:xfrm>
                  <a:off x="5314650" y="2064425"/>
                  <a:ext cx="25400" cy="8550"/>
                </a:xfrm>
                <a:custGeom>
                  <a:avLst/>
                  <a:gdLst/>
                  <a:ahLst/>
                  <a:cxnLst/>
                  <a:rect l="l" t="t" r="r" b="b"/>
                  <a:pathLst>
                    <a:path w="1016" h="342" extrusionOk="0">
                      <a:moveTo>
                        <a:pt x="847" y="1"/>
                      </a:moveTo>
                      <a:cubicBezTo>
                        <a:pt x="830" y="1"/>
                        <a:pt x="813" y="2"/>
                        <a:pt x="793" y="6"/>
                      </a:cubicBezTo>
                      <a:cubicBezTo>
                        <a:pt x="725" y="18"/>
                        <a:pt x="603" y="22"/>
                        <a:pt x="478" y="22"/>
                      </a:cubicBezTo>
                      <a:cubicBezTo>
                        <a:pt x="279" y="22"/>
                        <a:pt x="74" y="13"/>
                        <a:pt x="74" y="13"/>
                      </a:cubicBezTo>
                      <a:lnTo>
                        <a:pt x="1" y="289"/>
                      </a:lnTo>
                      <a:cubicBezTo>
                        <a:pt x="81" y="326"/>
                        <a:pt x="197" y="341"/>
                        <a:pt x="321" y="341"/>
                      </a:cubicBezTo>
                      <a:cubicBezTo>
                        <a:pt x="607" y="341"/>
                        <a:pt x="937" y="263"/>
                        <a:pt x="972" y="203"/>
                      </a:cubicBezTo>
                      <a:cubicBezTo>
                        <a:pt x="1016" y="126"/>
                        <a:pt x="981" y="1"/>
                        <a:pt x="84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5" name="Google Shape;7065;p74"/>
                <p:cNvSpPr/>
                <p:nvPr/>
              </p:nvSpPr>
              <p:spPr>
                <a:xfrm>
                  <a:off x="5314800" y="2082600"/>
                  <a:ext cx="25275" cy="8500"/>
                </a:xfrm>
                <a:custGeom>
                  <a:avLst/>
                  <a:gdLst/>
                  <a:ahLst/>
                  <a:cxnLst/>
                  <a:rect l="l" t="t" r="r" b="b"/>
                  <a:pathLst>
                    <a:path w="1011" h="340" extrusionOk="0">
                      <a:moveTo>
                        <a:pt x="835" y="1"/>
                      </a:moveTo>
                      <a:cubicBezTo>
                        <a:pt x="820" y="1"/>
                        <a:pt x="804" y="2"/>
                        <a:pt x="787" y="5"/>
                      </a:cubicBezTo>
                      <a:cubicBezTo>
                        <a:pt x="717" y="17"/>
                        <a:pt x="594" y="20"/>
                        <a:pt x="470" y="20"/>
                      </a:cubicBezTo>
                      <a:cubicBezTo>
                        <a:pt x="271" y="20"/>
                        <a:pt x="68" y="11"/>
                        <a:pt x="68" y="11"/>
                      </a:cubicBezTo>
                      <a:lnTo>
                        <a:pt x="1" y="287"/>
                      </a:lnTo>
                      <a:cubicBezTo>
                        <a:pt x="79" y="325"/>
                        <a:pt x="195" y="340"/>
                        <a:pt x="319" y="340"/>
                      </a:cubicBezTo>
                      <a:cubicBezTo>
                        <a:pt x="603" y="340"/>
                        <a:pt x="931" y="263"/>
                        <a:pt x="966" y="208"/>
                      </a:cubicBezTo>
                      <a:cubicBezTo>
                        <a:pt x="1010" y="129"/>
                        <a:pt x="979" y="1"/>
                        <a:pt x="83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6" name="Google Shape;7066;p74"/>
                <p:cNvSpPr/>
                <p:nvPr/>
              </p:nvSpPr>
              <p:spPr>
                <a:xfrm>
                  <a:off x="5314800" y="2100700"/>
                  <a:ext cx="25400" cy="8525"/>
                </a:xfrm>
                <a:custGeom>
                  <a:avLst/>
                  <a:gdLst/>
                  <a:ahLst/>
                  <a:cxnLst/>
                  <a:rect l="l" t="t" r="r" b="b"/>
                  <a:pathLst>
                    <a:path w="1016" h="341" extrusionOk="0">
                      <a:moveTo>
                        <a:pt x="841" y="0"/>
                      </a:moveTo>
                      <a:cubicBezTo>
                        <a:pt x="824" y="0"/>
                        <a:pt x="807" y="2"/>
                        <a:pt x="787" y="6"/>
                      </a:cubicBezTo>
                      <a:cubicBezTo>
                        <a:pt x="717" y="18"/>
                        <a:pt x="594" y="21"/>
                        <a:pt x="470" y="21"/>
                      </a:cubicBezTo>
                      <a:cubicBezTo>
                        <a:pt x="271" y="21"/>
                        <a:pt x="68" y="12"/>
                        <a:pt x="68" y="12"/>
                      </a:cubicBezTo>
                      <a:lnTo>
                        <a:pt x="1" y="289"/>
                      </a:lnTo>
                      <a:cubicBezTo>
                        <a:pt x="79" y="326"/>
                        <a:pt x="194" y="341"/>
                        <a:pt x="318" y="341"/>
                      </a:cubicBezTo>
                      <a:cubicBezTo>
                        <a:pt x="604" y="341"/>
                        <a:pt x="938" y="263"/>
                        <a:pt x="972" y="203"/>
                      </a:cubicBezTo>
                      <a:cubicBezTo>
                        <a:pt x="1016" y="131"/>
                        <a:pt x="981" y="0"/>
                        <a:pt x="84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7" name="Google Shape;7067;p74"/>
                <p:cNvSpPr/>
                <p:nvPr/>
              </p:nvSpPr>
              <p:spPr>
                <a:xfrm>
                  <a:off x="5314800" y="2118875"/>
                  <a:ext cx="25400" cy="8500"/>
                </a:xfrm>
                <a:custGeom>
                  <a:avLst/>
                  <a:gdLst/>
                  <a:ahLst/>
                  <a:cxnLst/>
                  <a:rect l="l" t="t" r="r" b="b"/>
                  <a:pathLst>
                    <a:path w="1016" h="340" extrusionOk="0">
                      <a:moveTo>
                        <a:pt x="833" y="0"/>
                      </a:moveTo>
                      <a:cubicBezTo>
                        <a:pt x="819" y="0"/>
                        <a:pt x="804" y="1"/>
                        <a:pt x="787" y="4"/>
                      </a:cubicBezTo>
                      <a:cubicBezTo>
                        <a:pt x="719" y="16"/>
                        <a:pt x="597" y="20"/>
                        <a:pt x="472" y="20"/>
                      </a:cubicBezTo>
                      <a:cubicBezTo>
                        <a:pt x="273" y="20"/>
                        <a:pt x="68" y="10"/>
                        <a:pt x="68" y="10"/>
                      </a:cubicBezTo>
                      <a:lnTo>
                        <a:pt x="1" y="287"/>
                      </a:lnTo>
                      <a:cubicBezTo>
                        <a:pt x="81" y="324"/>
                        <a:pt x="197" y="339"/>
                        <a:pt x="322" y="339"/>
                      </a:cubicBezTo>
                      <a:cubicBezTo>
                        <a:pt x="606" y="339"/>
                        <a:pt x="931" y="263"/>
                        <a:pt x="966" y="207"/>
                      </a:cubicBezTo>
                      <a:cubicBezTo>
                        <a:pt x="1016" y="129"/>
                        <a:pt x="975" y="0"/>
                        <a:pt x="83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8" name="Google Shape;7068;p74"/>
                <p:cNvSpPr/>
                <p:nvPr/>
              </p:nvSpPr>
              <p:spPr>
                <a:xfrm>
                  <a:off x="5323400" y="1840700"/>
                  <a:ext cx="83125" cy="17425"/>
                </a:xfrm>
                <a:custGeom>
                  <a:avLst/>
                  <a:gdLst/>
                  <a:ahLst/>
                  <a:cxnLst/>
                  <a:rect l="l" t="t" r="r" b="b"/>
                  <a:pathLst>
                    <a:path w="3325" h="697" extrusionOk="0">
                      <a:moveTo>
                        <a:pt x="3020" y="1"/>
                      </a:moveTo>
                      <a:cubicBezTo>
                        <a:pt x="2980" y="1"/>
                        <a:pt x="2935" y="6"/>
                        <a:pt x="2884" y="18"/>
                      </a:cubicBezTo>
                      <a:cubicBezTo>
                        <a:pt x="2054" y="215"/>
                        <a:pt x="56" y="295"/>
                        <a:pt x="56" y="295"/>
                      </a:cubicBezTo>
                      <a:lnTo>
                        <a:pt x="1" y="676"/>
                      </a:lnTo>
                      <a:cubicBezTo>
                        <a:pt x="88" y="690"/>
                        <a:pt x="243" y="696"/>
                        <a:pt x="440" y="696"/>
                      </a:cubicBezTo>
                      <a:cubicBezTo>
                        <a:pt x="1258" y="696"/>
                        <a:pt x="2787" y="585"/>
                        <a:pt x="3025" y="461"/>
                      </a:cubicBezTo>
                      <a:cubicBezTo>
                        <a:pt x="3281" y="325"/>
                        <a:pt x="3325" y="1"/>
                        <a:pt x="302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9" name="Google Shape;7069;p74"/>
                <p:cNvSpPr/>
                <p:nvPr/>
              </p:nvSpPr>
              <p:spPr>
                <a:xfrm>
                  <a:off x="5322950" y="1889900"/>
                  <a:ext cx="93325" cy="14250"/>
                </a:xfrm>
                <a:custGeom>
                  <a:avLst/>
                  <a:gdLst/>
                  <a:ahLst/>
                  <a:cxnLst/>
                  <a:rect l="l" t="t" r="r" b="b"/>
                  <a:pathLst>
                    <a:path w="3733" h="570" extrusionOk="0">
                      <a:moveTo>
                        <a:pt x="3356" y="1"/>
                      </a:moveTo>
                      <a:cubicBezTo>
                        <a:pt x="3321" y="1"/>
                        <a:pt x="3283" y="4"/>
                        <a:pt x="3240" y="11"/>
                      </a:cubicBezTo>
                      <a:cubicBezTo>
                        <a:pt x="2842" y="68"/>
                        <a:pt x="2216" y="85"/>
                        <a:pt x="1627" y="85"/>
                      </a:cubicBezTo>
                      <a:cubicBezTo>
                        <a:pt x="823" y="85"/>
                        <a:pt x="86" y="54"/>
                        <a:pt x="86" y="54"/>
                      </a:cubicBezTo>
                      <a:lnTo>
                        <a:pt x="0" y="453"/>
                      </a:lnTo>
                      <a:cubicBezTo>
                        <a:pt x="289" y="522"/>
                        <a:pt x="1281" y="569"/>
                        <a:pt x="2118" y="569"/>
                      </a:cubicBezTo>
                      <a:cubicBezTo>
                        <a:pt x="2705" y="569"/>
                        <a:pt x="3217" y="546"/>
                        <a:pt x="3357" y="490"/>
                      </a:cubicBezTo>
                      <a:cubicBezTo>
                        <a:pt x="3660" y="367"/>
                        <a:pt x="3732" y="1"/>
                        <a:pt x="33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0" name="Google Shape;7070;p74"/>
                <p:cNvSpPr/>
                <p:nvPr/>
              </p:nvSpPr>
              <p:spPr>
                <a:xfrm>
                  <a:off x="5320500" y="1863550"/>
                  <a:ext cx="94175" cy="19475"/>
                </a:xfrm>
                <a:custGeom>
                  <a:avLst/>
                  <a:gdLst/>
                  <a:ahLst/>
                  <a:cxnLst/>
                  <a:rect l="l" t="t" r="r" b="b"/>
                  <a:pathLst>
                    <a:path w="3767" h="779" extrusionOk="0">
                      <a:moveTo>
                        <a:pt x="3386" y="0"/>
                      </a:moveTo>
                      <a:cubicBezTo>
                        <a:pt x="3345" y="0"/>
                        <a:pt x="3300" y="7"/>
                        <a:pt x="3252" y="20"/>
                      </a:cubicBezTo>
                      <a:cubicBezTo>
                        <a:pt x="2439" y="251"/>
                        <a:pt x="1143" y="283"/>
                        <a:pt x="485" y="283"/>
                      </a:cubicBezTo>
                      <a:cubicBezTo>
                        <a:pt x="232" y="283"/>
                        <a:pt x="74" y="278"/>
                        <a:pt x="74" y="278"/>
                      </a:cubicBezTo>
                      <a:lnTo>
                        <a:pt x="0" y="745"/>
                      </a:lnTo>
                      <a:cubicBezTo>
                        <a:pt x="112" y="768"/>
                        <a:pt x="335" y="779"/>
                        <a:pt x="616" y="779"/>
                      </a:cubicBezTo>
                      <a:cubicBezTo>
                        <a:pt x="1536" y="779"/>
                        <a:pt x="3079" y="666"/>
                        <a:pt x="3399" y="506"/>
                      </a:cubicBezTo>
                      <a:cubicBezTo>
                        <a:pt x="3767" y="322"/>
                        <a:pt x="3683" y="0"/>
                        <a:pt x="33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1" name="Google Shape;7071;p74"/>
                <p:cNvSpPr/>
                <p:nvPr/>
              </p:nvSpPr>
              <p:spPr>
                <a:xfrm>
                  <a:off x="5319725" y="1912125"/>
                  <a:ext cx="91400" cy="14400"/>
                </a:xfrm>
                <a:custGeom>
                  <a:avLst/>
                  <a:gdLst/>
                  <a:ahLst/>
                  <a:cxnLst/>
                  <a:rect l="l" t="t" r="r" b="b"/>
                  <a:pathLst>
                    <a:path w="3656" h="576" extrusionOk="0">
                      <a:moveTo>
                        <a:pt x="105" y="1"/>
                      </a:moveTo>
                      <a:lnTo>
                        <a:pt x="0" y="413"/>
                      </a:lnTo>
                      <a:cubicBezTo>
                        <a:pt x="293" y="498"/>
                        <a:pt x="1444" y="575"/>
                        <a:pt x="2313" y="575"/>
                      </a:cubicBezTo>
                      <a:cubicBezTo>
                        <a:pt x="2758" y="575"/>
                        <a:pt x="3129" y="555"/>
                        <a:pt x="3270" y="505"/>
                      </a:cubicBezTo>
                      <a:cubicBezTo>
                        <a:pt x="3656" y="369"/>
                        <a:pt x="3581" y="55"/>
                        <a:pt x="3259" y="55"/>
                      </a:cubicBezTo>
                      <a:cubicBezTo>
                        <a:pt x="3232" y="55"/>
                        <a:pt x="3203" y="58"/>
                        <a:pt x="3172" y="62"/>
                      </a:cubicBezTo>
                      <a:cubicBezTo>
                        <a:pt x="2872" y="113"/>
                        <a:pt x="2507" y="131"/>
                        <a:pt x="2136" y="131"/>
                      </a:cubicBezTo>
                      <a:cubicBezTo>
                        <a:pt x="1145" y="131"/>
                        <a:pt x="105" y="1"/>
                        <a:pt x="10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2" name="Google Shape;7072;p74"/>
                <p:cNvSpPr/>
                <p:nvPr/>
              </p:nvSpPr>
              <p:spPr>
                <a:xfrm>
                  <a:off x="5316025" y="1931650"/>
                  <a:ext cx="89525" cy="15550"/>
                </a:xfrm>
                <a:custGeom>
                  <a:avLst/>
                  <a:gdLst/>
                  <a:ahLst/>
                  <a:cxnLst/>
                  <a:rect l="l" t="t" r="r" b="b"/>
                  <a:pathLst>
                    <a:path w="3581" h="622" extrusionOk="0">
                      <a:moveTo>
                        <a:pt x="118" y="0"/>
                      </a:moveTo>
                      <a:lnTo>
                        <a:pt x="1" y="351"/>
                      </a:lnTo>
                      <a:cubicBezTo>
                        <a:pt x="343" y="460"/>
                        <a:pt x="1942" y="621"/>
                        <a:pt x="2763" y="621"/>
                      </a:cubicBezTo>
                      <a:cubicBezTo>
                        <a:pt x="2960" y="621"/>
                        <a:pt x="3112" y="612"/>
                        <a:pt x="3191" y="591"/>
                      </a:cubicBezTo>
                      <a:cubicBezTo>
                        <a:pt x="3581" y="486"/>
                        <a:pt x="3503" y="194"/>
                        <a:pt x="3165" y="194"/>
                      </a:cubicBezTo>
                      <a:cubicBezTo>
                        <a:pt x="3146" y="194"/>
                        <a:pt x="3126" y="195"/>
                        <a:pt x="3105" y="197"/>
                      </a:cubicBezTo>
                      <a:cubicBezTo>
                        <a:pt x="2941" y="214"/>
                        <a:pt x="2757" y="221"/>
                        <a:pt x="2564" y="221"/>
                      </a:cubicBezTo>
                      <a:cubicBezTo>
                        <a:pt x="1491" y="221"/>
                        <a:pt x="118" y="0"/>
                        <a:pt x="11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3" name="Google Shape;7073;p74"/>
                <p:cNvSpPr/>
                <p:nvPr/>
              </p:nvSpPr>
              <p:spPr>
                <a:xfrm>
                  <a:off x="5339400" y="1955325"/>
                  <a:ext cx="63850" cy="12850"/>
                </a:xfrm>
                <a:custGeom>
                  <a:avLst/>
                  <a:gdLst/>
                  <a:ahLst/>
                  <a:cxnLst/>
                  <a:rect l="l" t="t" r="r" b="b"/>
                  <a:pathLst>
                    <a:path w="2554" h="514" extrusionOk="0">
                      <a:moveTo>
                        <a:pt x="92" y="0"/>
                      </a:moveTo>
                      <a:lnTo>
                        <a:pt x="0" y="338"/>
                      </a:lnTo>
                      <a:cubicBezTo>
                        <a:pt x="218" y="422"/>
                        <a:pt x="1153" y="513"/>
                        <a:pt x="1767" y="513"/>
                      </a:cubicBezTo>
                      <a:cubicBezTo>
                        <a:pt x="2003" y="513"/>
                        <a:pt x="2192" y="500"/>
                        <a:pt x="2274" y="467"/>
                      </a:cubicBezTo>
                      <a:cubicBezTo>
                        <a:pt x="2553" y="359"/>
                        <a:pt x="2516" y="93"/>
                        <a:pt x="2290" y="93"/>
                      </a:cubicBezTo>
                      <a:cubicBezTo>
                        <a:pt x="2271" y="93"/>
                        <a:pt x="2252" y="95"/>
                        <a:pt x="2231" y="98"/>
                      </a:cubicBezTo>
                      <a:cubicBezTo>
                        <a:pt x="2056" y="129"/>
                        <a:pt x="1852" y="141"/>
                        <a:pt x="1640" y="141"/>
                      </a:cubicBezTo>
                      <a:cubicBezTo>
                        <a:pt x="909" y="141"/>
                        <a:pt x="92" y="0"/>
                        <a:pt x="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4" name="Google Shape;7074;p74"/>
                <p:cNvSpPr/>
                <p:nvPr/>
              </p:nvSpPr>
              <p:spPr>
                <a:xfrm>
                  <a:off x="5352450" y="1975750"/>
                  <a:ext cx="42925" cy="10700"/>
                </a:xfrm>
                <a:custGeom>
                  <a:avLst/>
                  <a:gdLst/>
                  <a:ahLst/>
                  <a:cxnLst/>
                  <a:rect l="l" t="t" r="r" b="b"/>
                  <a:pathLst>
                    <a:path w="1717" h="428" extrusionOk="0">
                      <a:moveTo>
                        <a:pt x="81" y="1"/>
                      </a:moveTo>
                      <a:lnTo>
                        <a:pt x="1" y="326"/>
                      </a:lnTo>
                      <a:cubicBezTo>
                        <a:pt x="121" y="385"/>
                        <a:pt x="564" y="428"/>
                        <a:pt x="948" y="428"/>
                      </a:cubicBezTo>
                      <a:cubicBezTo>
                        <a:pt x="1212" y="428"/>
                        <a:pt x="1448" y="407"/>
                        <a:pt x="1531" y="357"/>
                      </a:cubicBezTo>
                      <a:cubicBezTo>
                        <a:pt x="1716" y="251"/>
                        <a:pt x="1707" y="6"/>
                        <a:pt x="1559" y="6"/>
                      </a:cubicBezTo>
                      <a:cubicBezTo>
                        <a:pt x="1545" y="6"/>
                        <a:pt x="1529" y="8"/>
                        <a:pt x="1513" y="13"/>
                      </a:cubicBezTo>
                      <a:cubicBezTo>
                        <a:pt x="1345" y="62"/>
                        <a:pt x="1141" y="78"/>
                        <a:pt x="939" y="78"/>
                      </a:cubicBezTo>
                      <a:cubicBezTo>
                        <a:pt x="503" y="78"/>
                        <a:pt x="81" y="1"/>
                        <a:pt x="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5" name="Google Shape;7075;p74"/>
                <p:cNvSpPr/>
                <p:nvPr/>
              </p:nvSpPr>
              <p:spPr>
                <a:xfrm>
                  <a:off x="5312500" y="1774600"/>
                  <a:ext cx="15850" cy="49825"/>
                </a:xfrm>
                <a:custGeom>
                  <a:avLst/>
                  <a:gdLst/>
                  <a:ahLst/>
                  <a:cxnLst/>
                  <a:rect l="l" t="t" r="r" b="b"/>
                  <a:pathLst>
                    <a:path w="634" h="1993" extrusionOk="0">
                      <a:moveTo>
                        <a:pt x="406" y="1"/>
                      </a:moveTo>
                      <a:cubicBezTo>
                        <a:pt x="302" y="62"/>
                        <a:pt x="0" y="93"/>
                        <a:pt x="0" y="93"/>
                      </a:cubicBezTo>
                      <a:lnTo>
                        <a:pt x="0" y="1967"/>
                      </a:lnTo>
                      <a:cubicBezTo>
                        <a:pt x="32" y="1986"/>
                        <a:pt x="91" y="1992"/>
                        <a:pt x="162" y="1992"/>
                      </a:cubicBezTo>
                      <a:cubicBezTo>
                        <a:pt x="355" y="1992"/>
                        <a:pt x="629" y="1943"/>
                        <a:pt x="634" y="1943"/>
                      </a:cubicBezTo>
                      <a:cubicBezTo>
                        <a:pt x="634" y="1162"/>
                        <a:pt x="406" y="1"/>
                        <a:pt x="40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6" name="Google Shape;7076;p74"/>
                <p:cNvSpPr/>
                <p:nvPr/>
              </p:nvSpPr>
              <p:spPr>
                <a:xfrm>
                  <a:off x="5401000" y="1804725"/>
                  <a:ext cx="29850" cy="15700"/>
                </a:xfrm>
                <a:custGeom>
                  <a:avLst/>
                  <a:gdLst/>
                  <a:ahLst/>
                  <a:cxnLst/>
                  <a:rect l="l" t="t" r="r" b="b"/>
                  <a:pathLst>
                    <a:path w="1194" h="628" extrusionOk="0">
                      <a:moveTo>
                        <a:pt x="560" y="1"/>
                      </a:moveTo>
                      <a:cubicBezTo>
                        <a:pt x="517" y="1"/>
                        <a:pt x="474" y="4"/>
                        <a:pt x="431" y="13"/>
                      </a:cubicBezTo>
                      <a:cubicBezTo>
                        <a:pt x="198" y="56"/>
                        <a:pt x="26" y="252"/>
                        <a:pt x="7" y="486"/>
                      </a:cubicBezTo>
                      <a:cubicBezTo>
                        <a:pt x="1" y="547"/>
                        <a:pt x="26" y="621"/>
                        <a:pt x="87" y="627"/>
                      </a:cubicBezTo>
                      <a:cubicBezTo>
                        <a:pt x="90" y="628"/>
                        <a:pt x="93" y="628"/>
                        <a:pt x="97" y="628"/>
                      </a:cubicBezTo>
                      <a:cubicBezTo>
                        <a:pt x="136" y="628"/>
                        <a:pt x="169" y="595"/>
                        <a:pt x="198" y="572"/>
                      </a:cubicBezTo>
                      <a:cubicBezTo>
                        <a:pt x="357" y="427"/>
                        <a:pt x="559" y="353"/>
                        <a:pt x="762" y="353"/>
                      </a:cubicBezTo>
                      <a:cubicBezTo>
                        <a:pt x="911" y="353"/>
                        <a:pt x="1061" y="393"/>
                        <a:pt x="1193" y="474"/>
                      </a:cubicBezTo>
                      <a:cubicBezTo>
                        <a:pt x="1187" y="369"/>
                        <a:pt x="1138" y="277"/>
                        <a:pt x="1058" y="209"/>
                      </a:cubicBezTo>
                      <a:cubicBezTo>
                        <a:pt x="923" y="75"/>
                        <a:pt x="744" y="1"/>
                        <a:pt x="56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7" name="Google Shape;7077;p74"/>
                <p:cNvSpPr/>
                <p:nvPr/>
              </p:nvSpPr>
              <p:spPr>
                <a:xfrm>
                  <a:off x="5321725" y="1800025"/>
                  <a:ext cx="83450" cy="18850"/>
                </a:xfrm>
                <a:custGeom>
                  <a:avLst/>
                  <a:gdLst/>
                  <a:ahLst/>
                  <a:cxnLst/>
                  <a:rect l="l" t="t" r="r" b="b"/>
                  <a:pathLst>
                    <a:path w="3338" h="754" extrusionOk="0">
                      <a:moveTo>
                        <a:pt x="2966" y="0"/>
                      </a:moveTo>
                      <a:cubicBezTo>
                        <a:pt x="2573" y="0"/>
                        <a:pt x="1910" y="243"/>
                        <a:pt x="1248" y="330"/>
                      </a:cubicBezTo>
                      <a:cubicBezTo>
                        <a:pt x="1037" y="359"/>
                        <a:pt x="856" y="370"/>
                        <a:pt x="704" y="370"/>
                      </a:cubicBezTo>
                      <a:cubicBezTo>
                        <a:pt x="282" y="370"/>
                        <a:pt x="86" y="287"/>
                        <a:pt x="86" y="287"/>
                      </a:cubicBezTo>
                      <a:lnTo>
                        <a:pt x="0" y="631"/>
                      </a:lnTo>
                      <a:cubicBezTo>
                        <a:pt x="244" y="720"/>
                        <a:pt x="531" y="753"/>
                        <a:pt x="828" y="753"/>
                      </a:cubicBezTo>
                      <a:cubicBezTo>
                        <a:pt x="1532" y="753"/>
                        <a:pt x="2292" y="567"/>
                        <a:pt x="2668" y="502"/>
                      </a:cubicBezTo>
                      <a:cubicBezTo>
                        <a:pt x="3203" y="403"/>
                        <a:pt x="3338" y="108"/>
                        <a:pt x="3172" y="35"/>
                      </a:cubicBezTo>
                      <a:cubicBezTo>
                        <a:pt x="3116" y="10"/>
                        <a:pt x="3047" y="0"/>
                        <a:pt x="296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8" name="Google Shape;7078;p74"/>
                <p:cNvSpPr/>
                <p:nvPr/>
              </p:nvSpPr>
              <p:spPr>
                <a:xfrm>
                  <a:off x="5312500" y="1955325"/>
                  <a:ext cx="13075" cy="176425"/>
                </a:xfrm>
                <a:custGeom>
                  <a:avLst/>
                  <a:gdLst/>
                  <a:ahLst/>
                  <a:cxnLst/>
                  <a:rect l="l" t="t" r="r" b="b"/>
                  <a:pathLst>
                    <a:path w="523" h="7057" extrusionOk="0">
                      <a:moveTo>
                        <a:pt x="0" y="0"/>
                      </a:moveTo>
                      <a:lnTo>
                        <a:pt x="0" y="7056"/>
                      </a:lnTo>
                      <a:cubicBezTo>
                        <a:pt x="0" y="7056"/>
                        <a:pt x="336" y="6921"/>
                        <a:pt x="512" y="6921"/>
                      </a:cubicBezTo>
                      <a:cubicBezTo>
                        <a:pt x="516" y="6921"/>
                        <a:pt x="519" y="6921"/>
                        <a:pt x="523" y="6921"/>
                      </a:cubicBezTo>
                      <a:cubicBezTo>
                        <a:pt x="523" y="6921"/>
                        <a:pt x="474" y="959"/>
                        <a:pt x="523" y="338"/>
                      </a:cubicBezTo>
                      <a:cubicBezTo>
                        <a:pt x="517" y="338"/>
                        <a:pt x="314" y="0"/>
                        <a:pt x="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9" name="Google Shape;7079;p74"/>
                <p:cNvSpPr/>
                <p:nvPr/>
              </p:nvSpPr>
              <p:spPr>
                <a:xfrm>
                  <a:off x="5253500" y="1613550"/>
                  <a:ext cx="118025" cy="151400"/>
                </a:xfrm>
                <a:custGeom>
                  <a:avLst/>
                  <a:gdLst/>
                  <a:ahLst/>
                  <a:cxnLst/>
                  <a:rect l="l" t="t" r="r" b="b"/>
                  <a:pathLst>
                    <a:path w="4721" h="6056" extrusionOk="0">
                      <a:moveTo>
                        <a:pt x="1334" y="2097"/>
                      </a:moveTo>
                      <a:cubicBezTo>
                        <a:pt x="1422" y="2097"/>
                        <a:pt x="1511" y="2111"/>
                        <a:pt x="1592" y="2140"/>
                      </a:cubicBezTo>
                      <a:cubicBezTo>
                        <a:pt x="1826" y="2232"/>
                        <a:pt x="2016" y="2416"/>
                        <a:pt x="2127" y="2644"/>
                      </a:cubicBezTo>
                      <a:cubicBezTo>
                        <a:pt x="2194" y="2779"/>
                        <a:pt x="2238" y="2933"/>
                        <a:pt x="2182" y="3074"/>
                      </a:cubicBezTo>
                      <a:cubicBezTo>
                        <a:pt x="2121" y="3234"/>
                        <a:pt x="1949" y="3332"/>
                        <a:pt x="1783" y="3412"/>
                      </a:cubicBezTo>
                      <a:cubicBezTo>
                        <a:pt x="1635" y="3480"/>
                        <a:pt x="1481" y="3529"/>
                        <a:pt x="1322" y="3547"/>
                      </a:cubicBezTo>
                      <a:cubicBezTo>
                        <a:pt x="1299" y="3550"/>
                        <a:pt x="1276" y="3551"/>
                        <a:pt x="1253" y="3551"/>
                      </a:cubicBezTo>
                      <a:cubicBezTo>
                        <a:pt x="1112" y="3551"/>
                        <a:pt x="978" y="3503"/>
                        <a:pt x="867" y="3418"/>
                      </a:cubicBezTo>
                      <a:cubicBezTo>
                        <a:pt x="719" y="3283"/>
                        <a:pt x="695" y="3068"/>
                        <a:pt x="695" y="2877"/>
                      </a:cubicBezTo>
                      <a:cubicBezTo>
                        <a:pt x="695" y="2668"/>
                        <a:pt x="713" y="2435"/>
                        <a:pt x="861" y="2275"/>
                      </a:cubicBezTo>
                      <a:cubicBezTo>
                        <a:pt x="976" y="2156"/>
                        <a:pt x="1154" y="2097"/>
                        <a:pt x="1334" y="2097"/>
                      </a:cubicBezTo>
                      <a:close/>
                      <a:moveTo>
                        <a:pt x="3423" y="2097"/>
                      </a:moveTo>
                      <a:cubicBezTo>
                        <a:pt x="3600" y="2097"/>
                        <a:pt x="3776" y="2156"/>
                        <a:pt x="3891" y="2275"/>
                      </a:cubicBezTo>
                      <a:cubicBezTo>
                        <a:pt x="4045" y="2435"/>
                        <a:pt x="4063" y="2668"/>
                        <a:pt x="4057" y="2877"/>
                      </a:cubicBezTo>
                      <a:cubicBezTo>
                        <a:pt x="4057" y="3068"/>
                        <a:pt x="4032" y="3283"/>
                        <a:pt x="3885" y="3418"/>
                      </a:cubicBezTo>
                      <a:cubicBezTo>
                        <a:pt x="3774" y="3503"/>
                        <a:pt x="3640" y="3551"/>
                        <a:pt x="3499" y="3551"/>
                      </a:cubicBezTo>
                      <a:cubicBezTo>
                        <a:pt x="3476" y="3551"/>
                        <a:pt x="3453" y="3550"/>
                        <a:pt x="3430" y="3547"/>
                      </a:cubicBezTo>
                      <a:cubicBezTo>
                        <a:pt x="3270" y="3529"/>
                        <a:pt x="3117" y="3480"/>
                        <a:pt x="2969" y="3412"/>
                      </a:cubicBezTo>
                      <a:cubicBezTo>
                        <a:pt x="2803" y="3332"/>
                        <a:pt x="2631" y="3234"/>
                        <a:pt x="2569" y="3074"/>
                      </a:cubicBezTo>
                      <a:cubicBezTo>
                        <a:pt x="2514" y="2933"/>
                        <a:pt x="2557" y="2779"/>
                        <a:pt x="2625" y="2644"/>
                      </a:cubicBezTo>
                      <a:cubicBezTo>
                        <a:pt x="2735" y="2416"/>
                        <a:pt x="2926" y="2232"/>
                        <a:pt x="3166" y="2140"/>
                      </a:cubicBezTo>
                      <a:cubicBezTo>
                        <a:pt x="3247" y="2111"/>
                        <a:pt x="3335" y="2097"/>
                        <a:pt x="3423" y="2097"/>
                      </a:cubicBezTo>
                      <a:close/>
                      <a:moveTo>
                        <a:pt x="2360" y="3431"/>
                      </a:moveTo>
                      <a:cubicBezTo>
                        <a:pt x="2496" y="3431"/>
                        <a:pt x="2729" y="3806"/>
                        <a:pt x="2760" y="4008"/>
                      </a:cubicBezTo>
                      <a:cubicBezTo>
                        <a:pt x="2791" y="4181"/>
                        <a:pt x="2756" y="4282"/>
                        <a:pt x="2650" y="4282"/>
                      </a:cubicBezTo>
                      <a:cubicBezTo>
                        <a:pt x="2632" y="4282"/>
                        <a:pt x="2611" y="4279"/>
                        <a:pt x="2588" y="4273"/>
                      </a:cubicBezTo>
                      <a:cubicBezTo>
                        <a:pt x="2434" y="4224"/>
                        <a:pt x="2447" y="4015"/>
                        <a:pt x="2354" y="4015"/>
                      </a:cubicBezTo>
                      <a:cubicBezTo>
                        <a:pt x="2268" y="4015"/>
                        <a:pt x="2281" y="4224"/>
                        <a:pt x="2127" y="4273"/>
                      </a:cubicBezTo>
                      <a:cubicBezTo>
                        <a:pt x="2104" y="4279"/>
                        <a:pt x="2083" y="4282"/>
                        <a:pt x="2064" y="4282"/>
                      </a:cubicBezTo>
                      <a:cubicBezTo>
                        <a:pt x="1959" y="4282"/>
                        <a:pt x="1922" y="4181"/>
                        <a:pt x="1949" y="4008"/>
                      </a:cubicBezTo>
                      <a:cubicBezTo>
                        <a:pt x="1986" y="3806"/>
                        <a:pt x="2219" y="3431"/>
                        <a:pt x="2360" y="3431"/>
                      </a:cubicBezTo>
                      <a:close/>
                      <a:moveTo>
                        <a:pt x="3700" y="4338"/>
                      </a:moveTo>
                      <a:cubicBezTo>
                        <a:pt x="3794" y="4338"/>
                        <a:pt x="3820" y="4791"/>
                        <a:pt x="3670" y="4986"/>
                      </a:cubicBezTo>
                      <a:cubicBezTo>
                        <a:pt x="3504" y="5201"/>
                        <a:pt x="2864" y="5674"/>
                        <a:pt x="2360" y="5674"/>
                      </a:cubicBezTo>
                      <a:cubicBezTo>
                        <a:pt x="1856" y="5674"/>
                        <a:pt x="1217" y="5201"/>
                        <a:pt x="1057" y="4986"/>
                      </a:cubicBezTo>
                      <a:cubicBezTo>
                        <a:pt x="907" y="4791"/>
                        <a:pt x="928" y="4338"/>
                        <a:pt x="1025" y="4338"/>
                      </a:cubicBezTo>
                      <a:cubicBezTo>
                        <a:pt x="1035" y="4338"/>
                        <a:pt x="1046" y="4342"/>
                        <a:pt x="1057" y="4353"/>
                      </a:cubicBezTo>
                      <a:cubicBezTo>
                        <a:pt x="1174" y="4457"/>
                        <a:pt x="1715" y="4721"/>
                        <a:pt x="2360" y="4721"/>
                      </a:cubicBezTo>
                      <a:cubicBezTo>
                        <a:pt x="3012" y="4721"/>
                        <a:pt x="3553" y="4457"/>
                        <a:pt x="3670" y="4353"/>
                      </a:cubicBezTo>
                      <a:cubicBezTo>
                        <a:pt x="3681" y="4342"/>
                        <a:pt x="3691" y="4338"/>
                        <a:pt x="3700" y="4338"/>
                      </a:cubicBezTo>
                      <a:close/>
                      <a:moveTo>
                        <a:pt x="2360" y="1"/>
                      </a:moveTo>
                      <a:cubicBezTo>
                        <a:pt x="43" y="1"/>
                        <a:pt x="0" y="990"/>
                        <a:pt x="172" y="2945"/>
                      </a:cubicBezTo>
                      <a:cubicBezTo>
                        <a:pt x="344" y="4900"/>
                        <a:pt x="1543" y="6055"/>
                        <a:pt x="2360" y="6055"/>
                      </a:cubicBezTo>
                      <a:cubicBezTo>
                        <a:pt x="3172" y="6055"/>
                        <a:pt x="4377" y="4900"/>
                        <a:pt x="4549" y="2945"/>
                      </a:cubicBezTo>
                      <a:cubicBezTo>
                        <a:pt x="4721" y="990"/>
                        <a:pt x="4678" y="1"/>
                        <a:pt x="236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0" name="Google Shape;7080;p74"/>
                <p:cNvSpPr/>
                <p:nvPr/>
              </p:nvSpPr>
              <p:spPr>
                <a:xfrm>
                  <a:off x="5303575" y="1732350"/>
                  <a:ext cx="8500" cy="10800"/>
                </a:xfrm>
                <a:custGeom>
                  <a:avLst/>
                  <a:gdLst/>
                  <a:ahLst/>
                  <a:cxnLst/>
                  <a:rect l="l" t="t" r="r" b="b"/>
                  <a:pathLst>
                    <a:path w="340" h="432" extrusionOk="0">
                      <a:moveTo>
                        <a:pt x="192" y="0"/>
                      </a:moveTo>
                      <a:cubicBezTo>
                        <a:pt x="150" y="0"/>
                        <a:pt x="109" y="11"/>
                        <a:pt x="93" y="37"/>
                      </a:cubicBezTo>
                      <a:cubicBezTo>
                        <a:pt x="50" y="99"/>
                        <a:pt x="1" y="283"/>
                        <a:pt x="50" y="351"/>
                      </a:cubicBezTo>
                      <a:cubicBezTo>
                        <a:pt x="84" y="401"/>
                        <a:pt x="164" y="432"/>
                        <a:pt x="227" y="432"/>
                      </a:cubicBezTo>
                      <a:cubicBezTo>
                        <a:pt x="256" y="432"/>
                        <a:pt x="281" y="425"/>
                        <a:pt x="296" y="412"/>
                      </a:cubicBezTo>
                      <a:cubicBezTo>
                        <a:pt x="339" y="375"/>
                        <a:pt x="321" y="86"/>
                        <a:pt x="308" y="43"/>
                      </a:cubicBezTo>
                      <a:cubicBezTo>
                        <a:pt x="305" y="19"/>
                        <a:pt x="247" y="0"/>
                        <a:pt x="19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1" name="Google Shape;7081;p74"/>
                <p:cNvSpPr/>
                <p:nvPr/>
              </p:nvSpPr>
              <p:spPr>
                <a:xfrm>
                  <a:off x="5302675" y="1743875"/>
                  <a:ext cx="8775" cy="10600"/>
                </a:xfrm>
                <a:custGeom>
                  <a:avLst/>
                  <a:gdLst/>
                  <a:ahLst/>
                  <a:cxnLst/>
                  <a:rect l="l" t="t" r="r" b="b"/>
                  <a:pathLst>
                    <a:path w="351" h="424" extrusionOk="0">
                      <a:moveTo>
                        <a:pt x="125" y="0"/>
                      </a:moveTo>
                      <a:cubicBezTo>
                        <a:pt x="99" y="0"/>
                        <a:pt x="78" y="5"/>
                        <a:pt x="68" y="19"/>
                      </a:cubicBezTo>
                      <a:cubicBezTo>
                        <a:pt x="25" y="68"/>
                        <a:pt x="0" y="338"/>
                        <a:pt x="37" y="363"/>
                      </a:cubicBezTo>
                      <a:cubicBezTo>
                        <a:pt x="64" y="381"/>
                        <a:pt x="181" y="423"/>
                        <a:pt x="256" y="423"/>
                      </a:cubicBezTo>
                      <a:cubicBezTo>
                        <a:pt x="282" y="423"/>
                        <a:pt x="303" y="418"/>
                        <a:pt x="314" y="406"/>
                      </a:cubicBezTo>
                      <a:cubicBezTo>
                        <a:pt x="350" y="351"/>
                        <a:pt x="332" y="86"/>
                        <a:pt x="314" y="56"/>
                      </a:cubicBezTo>
                      <a:cubicBezTo>
                        <a:pt x="300" y="38"/>
                        <a:pt x="195" y="0"/>
                        <a:pt x="12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2" name="Google Shape;7082;p74"/>
                <p:cNvSpPr/>
                <p:nvPr/>
              </p:nvSpPr>
              <p:spPr>
                <a:xfrm>
                  <a:off x="5298200" y="1731850"/>
                  <a:ext cx="5725" cy="9000"/>
                </a:xfrm>
                <a:custGeom>
                  <a:avLst/>
                  <a:gdLst/>
                  <a:ahLst/>
                  <a:cxnLst/>
                  <a:rect l="l" t="t" r="r" b="b"/>
                  <a:pathLst>
                    <a:path w="229" h="360" extrusionOk="0">
                      <a:moveTo>
                        <a:pt x="117" y="0"/>
                      </a:moveTo>
                      <a:cubicBezTo>
                        <a:pt x="88" y="0"/>
                        <a:pt x="59" y="10"/>
                        <a:pt x="44" y="32"/>
                      </a:cubicBezTo>
                      <a:cubicBezTo>
                        <a:pt x="7" y="119"/>
                        <a:pt x="1" y="211"/>
                        <a:pt x="25" y="297"/>
                      </a:cubicBezTo>
                      <a:cubicBezTo>
                        <a:pt x="53" y="335"/>
                        <a:pt x="100" y="359"/>
                        <a:pt x="154" y="359"/>
                      </a:cubicBezTo>
                      <a:cubicBezTo>
                        <a:pt x="160" y="359"/>
                        <a:pt x="167" y="359"/>
                        <a:pt x="173" y="358"/>
                      </a:cubicBezTo>
                      <a:cubicBezTo>
                        <a:pt x="216" y="352"/>
                        <a:pt x="228" y="94"/>
                        <a:pt x="210" y="45"/>
                      </a:cubicBezTo>
                      <a:cubicBezTo>
                        <a:pt x="203" y="19"/>
                        <a:pt x="159" y="0"/>
                        <a:pt x="1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3" name="Google Shape;7083;p74"/>
                <p:cNvSpPr/>
                <p:nvPr/>
              </p:nvSpPr>
              <p:spPr>
                <a:xfrm>
                  <a:off x="5296975" y="1741950"/>
                  <a:ext cx="5725" cy="8625"/>
                </a:xfrm>
                <a:custGeom>
                  <a:avLst/>
                  <a:gdLst/>
                  <a:ahLst/>
                  <a:cxnLst/>
                  <a:rect l="l" t="t" r="r" b="b"/>
                  <a:pathLst>
                    <a:path w="229" h="345" extrusionOk="0">
                      <a:moveTo>
                        <a:pt x="98" y="1"/>
                      </a:moveTo>
                      <a:cubicBezTo>
                        <a:pt x="76" y="1"/>
                        <a:pt x="53" y="8"/>
                        <a:pt x="31" y="22"/>
                      </a:cubicBezTo>
                      <a:cubicBezTo>
                        <a:pt x="7" y="102"/>
                        <a:pt x="1" y="188"/>
                        <a:pt x="13" y="268"/>
                      </a:cubicBezTo>
                      <a:cubicBezTo>
                        <a:pt x="44" y="315"/>
                        <a:pt x="94" y="344"/>
                        <a:pt x="146" y="344"/>
                      </a:cubicBezTo>
                      <a:cubicBezTo>
                        <a:pt x="155" y="344"/>
                        <a:pt x="164" y="343"/>
                        <a:pt x="173" y="341"/>
                      </a:cubicBezTo>
                      <a:cubicBezTo>
                        <a:pt x="222" y="329"/>
                        <a:pt x="228" y="108"/>
                        <a:pt x="197" y="53"/>
                      </a:cubicBezTo>
                      <a:cubicBezTo>
                        <a:pt x="171" y="19"/>
                        <a:pt x="135" y="1"/>
                        <a:pt x="9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4" name="Google Shape;7084;p74"/>
                <p:cNvSpPr/>
                <p:nvPr/>
              </p:nvSpPr>
              <p:spPr>
                <a:xfrm>
                  <a:off x="5292400" y="1730950"/>
                  <a:ext cx="7375" cy="9250"/>
                </a:xfrm>
                <a:custGeom>
                  <a:avLst/>
                  <a:gdLst/>
                  <a:ahLst/>
                  <a:cxnLst/>
                  <a:rect l="l" t="t" r="r" b="b"/>
                  <a:pathLst>
                    <a:path w="295" h="370" extrusionOk="0">
                      <a:moveTo>
                        <a:pt x="77" y="1"/>
                      </a:moveTo>
                      <a:cubicBezTo>
                        <a:pt x="23" y="1"/>
                        <a:pt x="1" y="272"/>
                        <a:pt x="122" y="370"/>
                      </a:cubicBezTo>
                      <a:cubicBezTo>
                        <a:pt x="159" y="320"/>
                        <a:pt x="184" y="259"/>
                        <a:pt x="190" y="204"/>
                      </a:cubicBezTo>
                      <a:cubicBezTo>
                        <a:pt x="202" y="112"/>
                        <a:pt x="294" y="19"/>
                        <a:pt x="79" y="1"/>
                      </a:cubicBezTo>
                      <a:cubicBezTo>
                        <a:pt x="79" y="1"/>
                        <a:pt x="78" y="1"/>
                        <a:pt x="7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5" name="Google Shape;7085;p74"/>
                <p:cNvSpPr/>
                <p:nvPr/>
              </p:nvSpPr>
              <p:spPr>
                <a:xfrm>
                  <a:off x="5290975" y="1739575"/>
                  <a:ext cx="4950" cy="7975"/>
                </a:xfrm>
                <a:custGeom>
                  <a:avLst/>
                  <a:gdLst/>
                  <a:ahLst/>
                  <a:cxnLst/>
                  <a:rect l="l" t="t" r="r" b="b"/>
                  <a:pathLst>
                    <a:path w="198" h="319" extrusionOk="0">
                      <a:moveTo>
                        <a:pt x="105" y="0"/>
                      </a:moveTo>
                      <a:cubicBezTo>
                        <a:pt x="7" y="49"/>
                        <a:pt x="1" y="154"/>
                        <a:pt x="7" y="228"/>
                      </a:cubicBezTo>
                      <a:cubicBezTo>
                        <a:pt x="7" y="281"/>
                        <a:pt x="72" y="318"/>
                        <a:pt x="114" y="318"/>
                      </a:cubicBezTo>
                      <a:cubicBezTo>
                        <a:pt x="130" y="318"/>
                        <a:pt x="143" y="313"/>
                        <a:pt x="148" y="301"/>
                      </a:cubicBezTo>
                      <a:cubicBezTo>
                        <a:pt x="198" y="191"/>
                        <a:pt x="105" y="0"/>
                        <a:pt x="10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6" name="Google Shape;7086;p74"/>
                <p:cNvSpPr/>
                <p:nvPr/>
              </p:nvSpPr>
              <p:spPr>
                <a:xfrm>
                  <a:off x="5287300" y="1728425"/>
                  <a:ext cx="5550" cy="8700"/>
                </a:xfrm>
                <a:custGeom>
                  <a:avLst/>
                  <a:gdLst/>
                  <a:ahLst/>
                  <a:cxnLst/>
                  <a:rect l="l" t="t" r="r" b="b"/>
                  <a:pathLst>
                    <a:path w="222" h="348" extrusionOk="0">
                      <a:moveTo>
                        <a:pt x="59" y="1"/>
                      </a:moveTo>
                      <a:cubicBezTo>
                        <a:pt x="48" y="1"/>
                        <a:pt x="39" y="3"/>
                        <a:pt x="31" y="10"/>
                      </a:cubicBezTo>
                      <a:cubicBezTo>
                        <a:pt x="0" y="40"/>
                        <a:pt x="0" y="206"/>
                        <a:pt x="7" y="262"/>
                      </a:cubicBezTo>
                      <a:cubicBezTo>
                        <a:pt x="13" y="311"/>
                        <a:pt x="111" y="348"/>
                        <a:pt x="154" y="348"/>
                      </a:cubicBezTo>
                      <a:cubicBezTo>
                        <a:pt x="197" y="348"/>
                        <a:pt x="222" y="90"/>
                        <a:pt x="185" y="65"/>
                      </a:cubicBezTo>
                      <a:cubicBezTo>
                        <a:pt x="160" y="41"/>
                        <a:pt x="101" y="1"/>
                        <a:pt x="5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7" name="Google Shape;7087;p74"/>
                <p:cNvSpPr/>
                <p:nvPr/>
              </p:nvSpPr>
              <p:spPr>
                <a:xfrm>
                  <a:off x="5286075" y="1737300"/>
                  <a:ext cx="4925" cy="6950"/>
                </a:xfrm>
                <a:custGeom>
                  <a:avLst/>
                  <a:gdLst/>
                  <a:ahLst/>
                  <a:cxnLst/>
                  <a:rect l="l" t="t" r="r" b="b"/>
                  <a:pathLst>
                    <a:path w="197" h="278" extrusionOk="0">
                      <a:moveTo>
                        <a:pt x="62" y="1"/>
                      </a:moveTo>
                      <a:cubicBezTo>
                        <a:pt x="54" y="1"/>
                        <a:pt x="48" y="2"/>
                        <a:pt x="43" y="5"/>
                      </a:cubicBezTo>
                      <a:cubicBezTo>
                        <a:pt x="13" y="60"/>
                        <a:pt x="0" y="128"/>
                        <a:pt x="13" y="196"/>
                      </a:cubicBezTo>
                      <a:cubicBezTo>
                        <a:pt x="24" y="229"/>
                        <a:pt x="85" y="277"/>
                        <a:pt x="124" y="277"/>
                      </a:cubicBezTo>
                      <a:cubicBezTo>
                        <a:pt x="128" y="277"/>
                        <a:pt x="132" y="277"/>
                        <a:pt x="135" y="275"/>
                      </a:cubicBezTo>
                      <a:cubicBezTo>
                        <a:pt x="166" y="269"/>
                        <a:pt x="197" y="91"/>
                        <a:pt x="191" y="60"/>
                      </a:cubicBezTo>
                      <a:cubicBezTo>
                        <a:pt x="186" y="39"/>
                        <a:pt x="105" y="1"/>
                        <a:pt x="6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8" name="Google Shape;7088;p74"/>
                <p:cNvSpPr/>
                <p:nvPr/>
              </p:nvSpPr>
              <p:spPr>
                <a:xfrm>
                  <a:off x="5281300" y="1734425"/>
                  <a:ext cx="4800" cy="6275"/>
                </a:xfrm>
                <a:custGeom>
                  <a:avLst/>
                  <a:gdLst/>
                  <a:ahLst/>
                  <a:cxnLst/>
                  <a:rect l="l" t="t" r="r" b="b"/>
                  <a:pathLst>
                    <a:path w="192" h="251" extrusionOk="0">
                      <a:moveTo>
                        <a:pt x="42" y="0"/>
                      </a:moveTo>
                      <a:cubicBezTo>
                        <a:pt x="37" y="0"/>
                        <a:pt x="34" y="1"/>
                        <a:pt x="31" y="3"/>
                      </a:cubicBezTo>
                      <a:cubicBezTo>
                        <a:pt x="7" y="59"/>
                        <a:pt x="1" y="120"/>
                        <a:pt x="19" y="181"/>
                      </a:cubicBezTo>
                      <a:cubicBezTo>
                        <a:pt x="41" y="204"/>
                        <a:pt x="98" y="251"/>
                        <a:pt x="132" y="251"/>
                      </a:cubicBezTo>
                      <a:cubicBezTo>
                        <a:pt x="136" y="251"/>
                        <a:pt x="139" y="250"/>
                        <a:pt x="142" y="249"/>
                      </a:cubicBezTo>
                      <a:cubicBezTo>
                        <a:pt x="167" y="237"/>
                        <a:pt x="191" y="95"/>
                        <a:pt x="179" y="71"/>
                      </a:cubicBezTo>
                      <a:cubicBezTo>
                        <a:pt x="168" y="55"/>
                        <a:pt x="76" y="0"/>
                        <a:pt x="4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9" name="Google Shape;7089;p74"/>
                <p:cNvSpPr/>
                <p:nvPr/>
              </p:nvSpPr>
              <p:spPr>
                <a:xfrm>
                  <a:off x="5278550" y="1731675"/>
                  <a:ext cx="2450" cy="5175"/>
                </a:xfrm>
                <a:custGeom>
                  <a:avLst/>
                  <a:gdLst/>
                  <a:ahLst/>
                  <a:cxnLst/>
                  <a:rect l="l" t="t" r="r" b="b"/>
                  <a:pathLst>
                    <a:path w="98" h="207" extrusionOk="0">
                      <a:moveTo>
                        <a:pt x="26" y="1"/>
                      </a:moveTo>
                      <a:cubicBezTo>
                        <a:pt x="23" y="1"/>
                        <a:pt x="20" y="1"/>
                        <a:pt x="18" y="3"/>
                      </a:cubicBezTo>
                      <a:cubicBezTo>
                        <a:pt x="6" y="9"/>
                        <a:pt x="0" y="169"/>
                        <a:pt x="74" y="205"/>
                      </a:cubicBezTo>
                      <a:cubicBezTo>
                        <a:pt x="75" y="206"/>
                        <a:pt x="76" y="206"/>
                        <a:pt x="77" y="206"/>
                      </a:cubicBezTo>
                      <a:cubicBezTo>
                        <a:pt x="98" y="206"/>
                        <a:pt x="92" y="81"/>
                        <a:pt x="92" y="58"/>
                      </a:cubicBezTo>
                      <a:cubicBezTo>
                        <a:pt x="92" y="41"/>
                        <a:pt x="48" y="1"/>
                        <a:pt x="2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0" name="Google Shape;7090;p74"/>
                <p:cNvSpPr/>
                <p:nvPr/>
              </p:nvSpPr>
              <p:spPr>
                <a:xfrm>
                  <a:off x="5312950" y="1732425"/>
                  <a:ext cx="8325" cy="10775"/>
                </a:xfrm>
                <a:custGeom>
                  <a:avLst/>
                  <a:gdLst/>
                  <a:ahLst/>
                  <a:cxnLst/>
                  <a:rect l="l" t="t" r="r" b="b"/>
                  <a:pathLst>
                    <a:path w="333" h="431" extrusionOk="0">
                      <a:moveTo>
                        <a:pt x="156" y="1"/>
                      </a:moveTo>
                      <a:cubicBezTo>
                        <a:pt x="96" y="1"/>
                        <a:pt x="29" y="22"/>
                        <a:pt x="25" y="40"/>
                      </a:cubicBezTo>
                      <a:cubicBezTo>
                        <a:pt x="19" y="77"/>
                        <a:pt x="1" y="378"/>
                        <a:pt x="44" y="415"/>
                      </a:cubicBezTo>
                      <a:cubicBezTo>
                        <a:pt x="56" y="426"/>
                        <a:pt x="79" y="431"/>
                        <a:pt x="104" y="431"/>
                      </a:cubicBezTo>
                      <a:cubicBezTo>
                        <a:pt x="167" y="431"/>
                        <a:pt x="253" y="402"/>
                        <a:pt x="284" y="354"/>
                      </a:cubicBezTo>
                      <a:cubicBezTo>
                        <a:pt x="333" y="280"/>
                        <a:pt x="284" y="96"/>
                        <a:pt x="247" y="34"/>
                      </a:cubicBezTo>
                      <a:cubicBezTo>
                        <a:pt x="232" y="10"/>
                        <a:pt x="195" y="1"/>
                        <a:pt x="15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1" name="Google Shape;7091;p74"/>
                <p:cNvSpPr/>
                <p:nvPr/>
              </p:nvSpPr>
              <p:spPr>
                <a:xfrm>
                  <a:off x="5313425" y="1743775"/>
                  <a:ext cx="8775" cy="10700"/>
                </a:xfrm>
                <a:custGeom>
                  <a:avLst/>
                  <a:gdLst/>
                  <a:ahLst/>
                  <a:cxnLst/>
                  <a:rect l="l" t="t" r="r" b="b"/>
                  <a:pathLst>
                    <a:path w="351" h="428" extrusionOk="0">
                      <a:moveTo>
                        <a:pt x="224" y="0"/>
                      </a:moveTo>
                      <a:cubicBezTo>
                        <a:pt x="153" y="0"/>
                        <a:pt x="56" y="38"/>
                        <a:pt x="43" y="60"/>
                      </a:cubicBezTo>
                      <a:cubicBezTo>
                        <a:pt x="19" y="90"/>
                        <a:pt x="0" y="355"/>
                        <a:pt x="43" y="410"/>
                      </a:cubicBezTo>
                      <a:cubicBezTo>
                        <a:pt x="53" y="422"/>
                        <a:pt x="73" y="427"/>
                        <a:pt x="97" y="427"/>
                      </a:cubicBezTo>
                      <a:cubicBezTo>
                        <a:pt x="170" y="427"/>
                        <a:pt x="286" y="385"/>
                        <a:pt x="314" y="367"/>
                      </a:cubicBezTo>
                      <a:cubicBezTo>
                        <a:pt x="351" y="342"/>
                        <a:pt x="326" y="72"/>
                        <a:pt x="289" y="23"/>
                      </a:cubicBezTo>
                      <a:cubicBezTo>
                        <a:pt x="277" y="7"/>
                        <a:pt x="252" y="0"/>
                        <a:pt x="2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2" name="Google Shape;7092;p74"/>
                <p:cNvSpPr/>
                <p:nvPr/>
              </p:nvSpPr>
              <p:spPr>
                <a:xfrm>
                  <a:off x="5320950" y="1731850"/>
                  <a:ext cx="5700" cy="9000"/>
                </a:xfrm>
                <a:custGeom>
                  <a:avLst/>
                  <a:gdLst/>
                  <a:ahLst/>
                  <a:cxnLst/>
                  <a:rect l="l" t="t" r="r" b="b"/>
                  <a:pathLst>
                    <a:path w="228" h="360" extrusionOk="0">
                      <a:moveTo>
                        <a:pt x="117" y="0"/>
                      </a:moveTo>
                      <a:cubicBezTo>
                        <a:pt x="76" y="0"/>
                        <a:pt x="32" y="19"/>
                        <a:pt x="25" y="45"/>
                      </a:cubicBezTo>
                      <a:cubicBezTo>
                        <a:pt x="1" y="94"/>
                        <a:pt x="25" y="352"/>
                        <a:pt x="62" y="358"/>
                      </a:cubicBezTo>
                      <a:cubicBezTo>
                        <a:pt x="68" y="359"/>
                        <a:pt x="73" y="359"/>
                        <a:pt x="79" y="359"/>
                      </a:cubicBezTo>
                      <a:cubicBezTo>
                        <a:pt x="128" y="359"/>
                        <a:pt x="176" y="335"/>
                        <a:pt x="210" y="297"/>
                      </a:cubicBezTo>
                      <a:cubicBezTo>
                        <a:pt x="228" y="211"/>
                        <a:pt x="222" y="119"/>
                        <a:pt x="185" y="32"/>
                      </a:cubicBezTo>
                      <a:cubicBezTo>
                        <a:pt x="172" y="10"/>
                        <a:pt x="145" y="0"/>
                        <a:pt x="1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3" name="Google Shape;7093;p74"/>
                <p:cNvSpPr/>
                <p:nvPr/>
              </p:nvSpPr>
              <p:spPr>
                <a:xfrm>
                  <a:off x="5322325" y="1742100"/>
                  <a:ext cx="5725" cy="8575"/>
                </a:xfrm>
                <a:custGeom>
                  <a:avLst/>
                  <a:gdLst/>
                  <a:ahLst/>
                  <a:cxnLst/>
                  <a:rect l="l" t="t" r="r" b="b"/>
                  <a:pathLst>
                    <a:path w="229" h="343" extrusionOk="0">
                      <a:moveTo>
                        <a:pt x="127" y="1"/>
                      </a:moveTo>
                      <a:cubicBezTo>
                        <a:pt x="90" y="1"/>
                        <a:pt x="54" y="17"/>
                        <a:pt x="32" y="47"/>
                      </a:cubicBezTo>
                      <a:cubicBezTo>
                        <a:pt x="1" y="108"/>
                        <a:pt x="7" y="323"/>
                        <a:pt x="50" y="342"/>
                      </a:cubicBezTo>
                      <a:cubicBezTo>
                        <a:pt x="56" y="342"/>
                        <a:pt x="61" y="342"/>
                        <a:pt x="67" y="342"/>
                      </a:cubicBezTo>
                      <a:cubicBezTo>
                        <a:pt x="128" y="342"/>
                        <a:pt x="182" y="312"/>
                        <a:pt x="216" y="262"/>
                      </a:cubicBezTo>
                      <a:cubicBezTo>
                        <a:pt x="228" y="182"/>
                        <a:pt x="222" y="96"/>
                        <a:pt x="198" y="22"/>
                      </a:cubicBezTo>
                      <a:cubicBezTo>
                        <a:pt x="176" y="7"/>
                        <a:pt x="151" y="1"/>
                        <a:pt x="12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4" name="Google Shape;7094;p74"/>
                <p:cNvSpPr/>
                <p:nvPr/>
              </p:nvSpPr>
              <p:spPr>
                <a:xfrm>
                  <a:off x="5325250" y="1730950"/>
                  <a:ext cx="7525" cy="9250"/>
                </a:xfrm>
                <a:custGeom>
                  <a:avLst/>
                  <a:gdLst/>
                  <a:ahLst/>
                  <a:cxnLst/>
                  <a:rect l="l" t="t" r="r" b="b"/>
                  <a:pathLst>
                    <a:path w="301" h="370" extrusionOk="0">
                      <a:moveTo>
                        <a:pt x="217" y="1"/>
                      </a:moveTo>
                      <a:cubicBezTo>
                        <a:pt x="217" y="1"/>
                        <a:pt x="216" y="1"/>
                        <a:pt x="216" y="1"/>
                      </a:cubicBezTo>
                      <a:cubicBezTo>
                        <a:pt x="1" y="13"/>
                        <a:pt x="93" y="112"/>
                        <a:pt x="99" y="204"/>
                      </a:cubicBezTo>
                      <a:cubicBezTo>
                        <a:pt x="111" y="259"/>
                        <a:pt x="136" y="320"/>
                        <a:pt x="167" y="370"/>
                      </a:cubicBezTo>
                      <a:cubicBezTo>
                        <a:pt x="300" y="272"/>
                        <a:pt x="266" y="1"/>
                        <a:pt x="21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5" name="Google Shape;7095;p74"/>
                <p:cNvSpPr/>
                <p:nvPr/>
              </p:nvSpPr>
              <p:spPr>
                <a:xfrm>
                  <a:off x="5328950" y="1739725"/>
                  <a:ext cx="5075" cy="7875"/>
                </a:xfrm>
                <a:custGeom>
                  <a:avLst/>
                  <a:gdLst/>
                  <a:ahLst/>
                  <a:cxnLst/>
                  <a:rect l="l" t="t" r="r" b="b"/>
                  <a:pathLst>
                    <a:path w="203" h="315" extrusionOk="0">
                      <a:moveTo>
                        <a:pt x="99" y="0"/>
                      </a:moveTo>
                      <a:cubicBezTo>
                        <a:pt x="99" y="0"/>
                        <a:pt x="0" y="185"/>
                        <a:pt x="49" y="301"/>
                      </a:cubicBezTo>
                      <a:cubicBezTo>
                        <a:pt x="54" y="311"/>
                        <a:pt x="65" y="315"/>
                        <a:pt x="79" y="315"/>
                      </a:cubicBezTo>
                      <a:cubicBezTo>
                        <a:pt x="122" y="315"/>
                        <a:pt x="192" y="277"/>
                        <a:pt x="197" y="222"/>
                      </a:cubicBezTo>
                      <a:cubicBezTo>
                        <a:pt x="203" y="154"/>
                        <a:pt x="197" y="43"/>
                        <a:pt x="9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6" name="Google Shape;7096;p74"/>
                <p:cNvSpPr/>
                <p:nvPr/>
              </p:nvSpPr>
              <p:spPr>
                <a:xfrm>
                  <a:off x="5332175" y="1728450"/>
                  <a:ext cx="5400" cy="8675"/>
                </a:xfrm>
                <a:custGeom>
                  <a:avLst/>
                  <a:gdLst/>
                  <a:ahLst/>
                  <a:cxnLst/>
                  <a:rect l="l" t="t" r="r" b="b"/>
                  <a:pathLst>
                    <a:path w="216" h="347" extrusionOk="0">
                      <a:moveTo>
                        <a:pt x="158" y="0"/>
                      </a:moveTo>
                      <a:cubicBezTo>
                        <a:pt x="115" y="0"/>
                        <a:pt x="51" y="44"/>
                        <a:pt x="31" y="64"/>
                      </a:cubicBezTo>
                      <a:cubicBezTo>
                        <a:pt x="0" y="82"/>
                        <a:pt x="25" y="341"/>
                        <a:pt x="68" y="347"/>
                      </a:cubicBezTo>
                      <a:cubicBezTo>
                        <a:pt x="111" y="347"/>
                        <a:pt x="209" y="310"/>
                        <a:pt x="209" y="261"/>
                      </a:cubicBezTo>
                      <a:cubicBezTo>
                        <a:pt x="215" y="205"/>
                        <a:pt x="215" y="39"/>
                        <a:pt x="185" y="9"/>
                      </a:cubicBezTo>
                      <a:cubicBezTo>
                        <a:pt x="178" y="3"/>
                        <a:pt x="168" y="0"/>
                        <a:pt x="15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7" name="Google Shape;7097;p74"/>
                <p:cNvSpPr/>
                <p:nvPr/>
              </p:nvSpPr>
              <p:spPr>
                <a:xfrm>
                  <a:off x="5334025" y="1737300"/>
                  <a:ext cx="4925" cy="6950"/>
                </a:xfrm>
                <a:custGeom>
                  <a:avLst/>
                  <a:gdLst/>
                  <a:ahLst/>
                  <a:cxnLst/>
                  <a:rect l="l" t="t" r="r" b="b"/>
                  <a:pathLst>
                    <a:path w="197" h="278" extrusionOk="0">
                      <a:moveTo>
                        <a:pt x="129" y="1"/>
                      </a:moveTo>
                      <a:cubicBezTo>
                        <a:pt x="87" y="1"/>
                        <a:pt x="11" y="39"/>
                        <a:pt x="6" y="60"/>
                      </a:cubicBezTo>
                      <a:cubicBezTo>
                        <a:pt x="0" y="91"/>
                        <a:pt x="25" y="263"/>
                        <a:pt x="61" y="275"/>
                      </a:cubicBezTo>
                      <a:cubicBezTo>
                        <a:pt x="65" y="277"/>
                        <a:pt x="69" y="277"/>
                        <a:pt x="73" y="277"/>
                      </a:cubicBezTo>
                      <a:cubicBezTo>
                        <a:pt x="111" y="277"/>
                        <a:pt x="168" y="229"/>
                        <a:pt x="184" y="196"/>
                      </a:cubicBezTo>
                      <a:cubicBezTo>
                        <a:pt x="197" y="128"/>
                        <a:pt x="184" y="60"/>
                        <a:pt x="148" y="5"/>
                      </a:cubicBezTo>
                      <a:cubicBezTo>
                        <a:pt x="143" y="2"/>
                        <a:pt x="136" y="1"/>
                        <a:pt x="12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8" name="Google Shape;7098;p74"/>
                <p:cNvSpPr/>
                <p:nvPr/>
              </p:nvSpPr>
              <p:spPr>
                <a:xfrm>
                  <a:off x="5338925" y="1734425"/>
                  <a:ext cx="4650" cy="6275"/>
                </a:xfrm>
                <a:custGeom>
                  <a:avLst/>
                  <a:gdLst/>
                  <a:ahLst/>
                  <a:cxnLst/>
                  <a:rect l="l" t="t" r="r" b="b"/>
                  <a:pathLst>
                    <a:path w="186" h="251" extrusionOk="0">
                      <a:moveTo>
                        <a:pt x="150" y="0"/>
                      </a:moveTo>
                      <a:cubicBezTo>
                        <a:pt x="116" y="0"/>
                        <a:pt x="24" y="55"/>
                        <a:pt x="13" y="77"/>
                      </a:cubicBezTo>
                      <a:cubicBezTo>
                        <a:pt x="1" y="95"/>
                        <a:pt x="19" y="237"/>
                        <a:pt x="50" y="249"/>
                      </a:cubicBezTo>
                      <a:cubicBezTo>
                        <a:pt x="52" y="250"/>
                        <a:pt x="55" y="251"/>
                        <a:pt x="58" y="251"/>
                      </a:cubicBezTo>
                      <a:cubicBezTo>
                        <a:pt x="88" y="251"/>
                        <a:pt x="150" y="204"/>
                        <a:pt x="167" y="181"/>
                      </a:cubicBezTo>
                      <a:cubicBezTo>
                        <a:pt x="185" y="120"/>
                        <a:pt x="185" y="59"/>
                        <a:pt x="161" y="3"/>
                      </a:cubicBezTo>
                      <a:cubicBezTo>
                        <a:pt x="158" y="1"/>
                        <a:pt x="155" y="0"/>
                        <a:pt x="15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9" name="Google Shape;7099;p74"/>
                <p:cNvSpPr/>
                <p:nvPr/>
              </p:nvSpPr>
              <p:spPr>
                <a:xfrm>
                  <a:off x="5343875" y="1731700"/>
                  <a:ext cx="2600" cy="5300"/>
                </a:xfrm>
                <a:custGeom>
                  <a:avLst/>
                  <a:gdLst/>
                  <a:ahLst/>
                  <a:cxnLst/>
                  <a:rect l="l" t="t" r="r" b="b"/>
                  <a:pathLst>
                    <a:path w="104" h="212" extrusionOk="0">
                      <a:moveTo>
                        <a:pt x="76" y="1"/>
                      </a:moveTo>
                      <a:cubicBezTo>
                        <a:pt x="59" y="1"/>
                        <a:pt x="12" y="35"/>
                        <a:pt x="12" y="63"/>
                      </a:cubicBezTo>
                      <a:cubicBezTo>
                        <a:pt x="12" y="87"/>
                        <a:pt x="0" y="211"/>
                        <a:pt x="21" y="211"/>
                      </a:cubicBezTo>
                      <a:cubicBezTo>
                        <a:pt x="22" y="211"/>
                        <a:pt x="23" y="211"/>
                        <a:pt x="24" y="211"/>
                      </a:cubicBezTo>
                      <a:cubicBezTo>
                        <a:pt x="104" y="174"/>
                        <a:pt x="98" y="14"/>
                        <a:pt x="79" y="2"/>
                      </a:cubicBezTo>
                      <a:cubicBezTo>
                        <a:pt x="78" y="1"/>
                        <a:pt x="77" y="1"/>
                        <a:pt x="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0" name="Google Shape;7100;p74"/>
                <p:cNvSpPr/>
                <p:nvPr/>
              </p:nvSpPr>
              <p:spPr>
                <a:xfrm>
                  <a:off x="5339292" y="1726059"/>
                  <a:ext cx="3700" cy="6950"/>
                </a:xfrm>
                <a:custGeom>
                  <a:avLst/>
                  <a:gdLst/>
                  <a:ahLst/>
                  <a:cxnLst/>
                  <a:rect l="l" t="t" r="r" b="b"/>
                  <a:pathLst>
                    <a:path w="148" h="278" extrusionOk="0">
                      <a:moveTo>
                        <a:pt x="77" y="1"/>
                      </a:moveTo>
                      <a:cubicBezTo>
                        <a:pt x="43" y="1"/>
                        <a:pt x="6" y="13"/>
                        <a:pt x="6" y="32"/>
                      </a:cubicBezTo>
                      <a:cubicBezTo>
                        <a:pt x="6" y="57"/>
                        <a:pt x="0" y="266"/>
                        <a:pt x="19" y="272"/>
                      </a:cubicBezTo>
                      <a:cubicBezTo>
                        <a:pt x="24" y="275"/>
                        <a:pt x="33" y="277"/>
                        <a:pt x="45" y="277"/>
                      </a:cubicBezTo>
                      <a:cubicBezTo>
                        <a:pt x="74" y="277"/>
                        <a:pt x="114" y="264"/>
                        <a:pt x="123" y="229"/>
                      </a:cubicBezTo>
                      <a:cubicBezTo>
                        <a:pt x="135" y="180"/>
                        <a:pt x="148" y="38"/>
                        <a:pt x="123" y="14"/>
                      </a:cubicBezTo>
                      <a:cubicBezTo>
                        <a:pt x="114" y="5"/>
                        <a:pt x="96" y="1"/>
                        <a:pt x="7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1" name="Google Shape;7101;p74"/>
                <p:cNvSpPr/>
                <p:nvPr/>
              </p:nvSpPr>
              <p:spPr>
                <a:xfrm>
                  <a:off x="5343592" y="1723309"/>
                  <a:ext cx="3550" cy="7125"/>
                </a:xfrm>
                <a:custGeom>
                  <a:avLst/>
                  <a:gdLst/>
                  <a:ahLst/>
                  <a:cxnLst/>
                  <a:rect l="l" t="t" r="r" b="b"/>
                  <a:pathLst>
                    <a:path w="142" h="285" extrusionOk="0">
                      <a:moveTo>
                        <a:pt x="93" y="0"/>
                      </a:moveTo>
                      <a:cubicBezTo>
                        <a:pt x="57" y="0"/>
                        <a:pt x="7" y="58"/>
                        <a:pt x="7" y="93"/>
                      </a:cubicBezTo>
                      <a:cubicBezTo>
                        <a:pt x="1" y="123"/>
                        <a:pt x="0" y="284"/>
                        <a:pt x="28" y="284"/>
                      </a:cubicBezTo>
                      <a:cubicBezTo>
                        <a:pt x="29" y="284"/>
                        <a:pt x="30" y="284"/>
                        <a:pt x="31" y="283"/>
                      </a:cubicBezTo>
                      <a:cubicBezTo>
                        <a:pt x="74" y="271"/>
                        <a:pt x="111" y="240"/>
                        <a:pt x="123" y="197"/>
                      </a:cubicBezTo>
                      <a:cubicBezTo>
                        <a:pt x="136" y="161"/>
                        <a:pt x="142" y="13"/>
                        <a:pt x="99" y="1"/>
                      </a:cubicBezTo>
                      <a:cubicBezTo>
                        <a:pt x="97" y="0"/>
                        <a:pt x="95" y="0"/>
                        <a:pt x="9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2" name="Google Shape;7102;p74"/>
                <p:cNvSpPr/>
                <p:nvPr/>
              </p:nvSpPr>
              <p:spPr>
                <a:xfrm>
                  <a:off x="5282477" y="1726059"/>
                  <a:ext cx="3700" cy="6950"/>
                </a:xfrm>
                <a:custGeom>
                  <a:avLst/>
                  <a:gdLst/>
                  <a:ahLst/>
                  <a:cxnLst/>
                  <a:rect l="l" t="t" r="r" b="b"/>
                  <a:pathLst>
                    <a:path w="148" h="278" extrusionOk="0">
                      <a:moveTo>
                        <a:pt x="71" y="1"/>
                      </a:moveTo>
                      <a:cubicBezTo>
                        <a:pt x="52" y="1"/>
                        <a:pt x="34" y="5"/>
                        <a:pt x="25" y="14"/>
                      </a:cubicBezTo>
                      <a:cubicBezTo>
                        <a:pt x="0" y="38"/>
                        <a:pt x="12" y="180"/>
                        <a:pt x="25" y="229"/>
                      </a:cubicBezTo>
                      <a:cubicBezTo>
                        <a:pt x="34" y="264"/>
                        <a:pt x="71" y="277"/>
                        <a:pt x="101" y="277"/>
                      </a:cubicBezTo>
                      <a:cubicBezTo>
                        <a:pt x="112" y="277"/>
                        <a:pt x="122" y="275"/>
                        <a:pt x="129" y="272"/>
                      </a:cubicBezTo>
                      <a:cubicBezTo>
                        <a:pt x="148" y="266"/>
                        <a:pt x="142" y="57"/>
                        <a:pt x="142" y="32"/>
                      </a:cubicBezTo>
                      <a:cubicBezTo>
                        <a:pt x="142" y="13"/>
                        <a:pt x="105" y="1"/>
                        <a:pt x="7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3" name="Google Shape;7103;p74"/>
                <p:cNvSpPr/>
                <p:nvPr/>
              </p:nvSpPr>
              <p:spPr>
                <a:xfrm>
                  <a:off x="5278327" y="1723434"/>
                  <a:ext cx="3550" cy="7125"/>
                </a:xfrm>
                <a:custGeom>
                  <a:avLst/>
                  <a:gdLst/>
                  <a:ahLst/>
                  <a:cxnLst/>
                  <a:rect l="l" t="t" r="r" b="b"/>
                  <a:pathLst>
                    <a:path w="142" h="285" extrusionOk="0">
                      <a:moveTo>
                        <a:pt x="45" y="0"/>
                      </a:moveTo>
                      <a:cubicBezTo>
                        <a:pt x="42" y="0"/>
                        <a:pt x="40" y="1"/>
                        <a:pt x="37" y="2"/>
                      </a:cubicBezTo>
                      <a:cubicBezTo>
                        <a:pt x="6" y="8"/>
                        <a:pt x="0" y="156"/>
                        <a:pt x="12" y="199"/>
                      </a:cubicBezTo>
                      <a:cubicBezTo>
                        <a:pt x="31" y="235"/>
                        <a:pt x="62" y="266"/>
                        <a:pt x="105" y="285"/>
                      </a:cubicBezTo>
                      <a:cubicBezTo>
                        <a:pt x="105" y="285"/>
                        <a:pt x="106" y="285"/>
                        <a:pt x="107" y="285"/>
                      </a:cubicBezTo>
                      <a:cubicBezTo>
                        <a:pt x="141" y="285"/>
                        <a:pt x="135" y="118"/>
                        <a:pt x="135" y="88"/>
                      </a:cubicBezTo>
                      <a:cubicBezTo>
                        <a:pt x="135" y="60"/>
                        <a:pt x="78" y="0"/>
                        <a:pt x="4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104" name="Google Shape;7104;p74"/>
            <p:cNvSpPr/>
            <p:nvPr/>
          </p:nvSpPr>
          <p:spPr>
            <a:xfrm>
              <a:off x="5206775" y="1548900"/>
              <a:ext cx="193800" cy="222950"/>
            </a:xfrm>
            <a:custGeom>
              <a:avLst/>
              <a:gdLst/>
              <a:ahLst/>
              <a:cxnLst/>
              <a:rect l="l" t="t" r="r" b="b"/>
              <a:pathLst>
                <a:path w="7752" h="8918" extrusionOk="0">
                  <a:moveTo>
                    <a:pt x="3748" y="1"/>
                  </a:moveTo>
                  <a:cubicBezTo>
                    <a:pt x="3379" y="1"/>
                    <a:pt x="2960" y="60"/>
                    <a:pt x="2502" y="220"/>
                  </a:cubicBezTo>
                  <a:cubicBezTo>
                    <a:pt x="670" y="853"/>
                    <a:pt x="0" y="3460"/>
                    <a:pt x="738" y="5888"/>
                  </a:cubicBezTo>
                  <a:cubicBezTo>
                    <a:pt x="1482" y="8322"/>
                    <a:pt x="2889" y="8918"/>
                    <a:pt x="2889" y="8918"/>
                  </a:cubicBezTo>
                  <a:cubicBezTo>
                    <a:pt x="1869" y="7615"/>
                    <a:pt x="1832" y="5525"/>
                    <a:pt x="1832" y="5525"/>
                  </a:cubicBezTo>
                  <a:lnTo>
                    <a:pt x="1832" y="5525"/>
                  </a:lnTo>
                  <a:cubicBezTo>
                    <a:pt x="2041" y="6459"/>
                    <a:pt x="2644" y="6914"/>
                    <a:pt x="2644" y="6914"/>
                  </a:cubicBezTo>
                  <a:cubicBezTo>
                    <a:pt x="2183" y="6422"/>
                    <a:pt x="2115" y="4941"/>
                    <a:pt x="2644" y="4695"/>
                  </a:cubicBezTo>
                  <a:cubicBezTo>
                    <a:pt x="3172" y="4449"/>
                    <a:pt x="4229" y="3779"/>
                    <a:pt x="4229" y="3779"/>
                  </a:cubicBezTo>
                  <a:lnTo>
                    <a:pt x="4229" y="3779"/>
                  </a:lnTo>
                  <a:cubicBezTo>
                    <a:pt x="3947" y="4308"/>
                    <a:pt x="3277" y="4621"/>
                    <a:pt x="3277" y="4621"/>
                  </a:cubicBezTo>
                  <a:cubicBezTo>
                    <a:pt x="4826" y="4375"/>
                    <a:pt x="5287" y="3460"/>
                    <a:pt x="5287" y="3460"/>
                  </a:cubicBezTo>
                  <a:cubicBezTo>
                    <a:pt x="5287" y="3460"/>
                    <a:pt x="6375" y="4375"/>
                    <a:pt x="5987" y="6490"/>
                  </a:cubicBezTo>
                  <a:cubicBezTo>
                    <a:pt x="6264" y="6109"/>
                    <a:pt x="6436" y="5654"/>
                    <a:pt x="6479" y="5187"/>
                  </a:cubicBezTo>
                  <a:cubicBezTo>
                    <a:pt x="6479" y="5138"/>
                    <a:pt x="6479" y="5088"/>
                    <a:pt x="6485" y="5045"/>
                  </a:cubicBezTo>
                  <a:cubicBezTo>
                    <a:pt x="6485" y="4961"/>
                    <a:pt x="6489" y="4922"/>
                    <a:pt x="6493" y="4922"/>
                  </a:cubicBezTo>
                  <a:lnTo>
                    <a:pt x="6493" y="4922"/>
                  </a:lnTo>
                  <a:cubicBezTo>
                    <a:pt x="6534" y="4922"/>
                    <a:pt x="6671" y="7783"/>
                    <a:pt x="5569" y="8918"/>
                  </a:cubicBezTo>
                  <a:cubicBezTo>
                    <a:pt x="5569" y="8918"/>
                    <a:pt x="7610" y="7725"/>
                    <a:pt x="7678" y="5045"/>
                  </a:cubicBezTo>
                  <a:cubicBezTo>
                    <a:pt x="7752" y="2365"/>
                    <a:pt x="7192" y="608"/>
                    <a:pt x="5533" y="540"/>
                  </a:cubicBezTo>
                  <a:cubicBezTo>
                    <a:pt x="5533" y="540"/>
                    <a:pt x="4858" y="1"/>
                    <a:pt x="3748"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5" name="Google Shape;7105;p74"/>
          <p:cNvGrpSpPr/>
          <p:nvPr/>
        </p:nvGrpSpPr>
        <p:grpSpPr>
          <a:xfrm>
            <a:off x="6644350" y="1548975"/>
            <a:ext cx="389275" cy="1356650"/>
            <a:chOff x="6644350" y="1548975"/>
            <a:chExt cx="389275" cy="1356650"/>
          </a:xfrm>
        </p:grpSpPr>
        <p:sp>
          <p:nvSpPr>
            <p:cNvPr id="7106" name="Google Shape;7106;p74"/>
            <p:cNvSpPr/>
            <p:nvPr/>
          </p:nvSpPr>
          <p:spPr>
            <a:xfrm>
              <a:off x="6746525" y="1620325"/>
              <a:ext cx="178750" cy="170600"/>
            </a:xfrm>
            <a:custGeom>
              <a:avLst/>
              <a:gdLst/>
              <a:ahLst/>
              <a:cxnLst/>
              <a:rect l="l" t="t" r="r" b="b"/>
              <a:pathLst>
                <a:path w="7150" h="6824" extrusionOk="0">
                  <a:moveTo>
                    <a:pt x="3572" y="0"/>
                  </a:moveTo>
                  <a:lnTo>
                    <a:pt x="1" y="2109"/>
                  </a:lnTo>
                  <a:cubicBezTo>
                    <a:pt x="1" y="2109"/>
                    <a:pt x="794" y="5114"/>
                    <a:pt x="247" y="6823"/>
                  </a:cubicBezTo>
                  <a:lnTo>
                    <a:pt x="7150" y="6823"/>
                  </a:lnTo>
                  <a:cubicBezTo>
                    <a:pt x="7150" y="6823"/>
                    <a:pt x="6867" y="5077"/>
                    <a:pt x="7150" y="2188"/>
                  </a:cubicBezTo>
                  <a:lnTo>
                    <a:pt x="357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07" name="Google Shape;7107;p74"/>
            <p:cNvGrpSpPr/>
            <p:nvPr/>
          </p:nvGrpSpPr>
          <p:grpSpPr>
            <a:xfrm>
              <a:off x="6644350" y="1606500"/>
              <a:ext cx="389275" cy="1299125"/>
              <a:chOff x="6644350" y="1606500"/>
              <a:chExt cx="389275" cy="1299125"/>
            </a:xfrm>
          </p:grpSpPr>
          <p:sp>
            <p:nvSpPr>
              <p:cNvPr id="7108" name="Google Shape;7108;p74"/>
              <p:cNvSpPr/>
              <p:nvPr/>
            </p:nvSpPr>
            <p:spPr>
              <a:xfrm>
                <a:off x="6774350" y="1606500"/>
                <a:ext cx="129250" cy="165675"/>
              </a:xfrm>
              <a:custGeom>
                <a:avLst/>
                <a:gdLst/>
                <a:ahLst/>
                <a:cxnLst/>
                <a:rect l="l" t="t" r="r" b="b"/>
                <a:pathLst>
                  <a:path w="5170" h="6627" extrusionOk="0">
                    <a:moveTo>
                      <a:pt x="2588" y="0"/>
                    </a:moveTo>
                    <a:cubicBezTo>
                      <a:pt x="50" y="0"/>
                      <a:pt x="0" y="1082"/>
                      <a:pt x="191" y="3221"/>
                    </a:cubicBezTo>
                    <a:cubicBezTo>
                      <a:pt x="382" y="5360"/>
                      <a:pt x="1691" y="6626"/>
                      <a:pt x="2588" y="6626"/>
                    </a:cubicBezTo>
                    <a:cubicBezTo>
                      <a:pt x="3480" y="6626"/>
                      <a:pt x="4795" y="5360"/>
                      <a:pt x="4979" y="3221"/>
                    </a:cubicBezTo>
                    <a:cubicBezTo>
                      <a:pt x="5170" y="1082"/>
                      <a:pt x="5121" y="0"/>
                      <a:pt x="2588" y="0"/>
                    </a:cubicBezTo>
                    <a:close/>
                  </a:path>
                </a:pathLst>
              </a:custGeom>
              <a:solidFill>
                <a:srgbClr val="F9FB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9" name="Google Shape;7109;p74"/>
              <p:cNvSpPr/>
              <p:nvPr/>
            </p:nvSpPr>
            <p:spPr>
              <a:xfrm>
                <a:off x="6644350" y="1721575"/>
                <a:ext cx="389275" cy="1184050"/>
              </a:xfrm>
              <a:custGeom>
                <a:avLst/>
                <a:gdLst/>
                <a:ahLst/>
                <a:cxnLst/>
                <a:rect l="l" t="t" r="r" b="b"/>
                <a:pathLst>
                  <a:path w="15571" h="47362" extrusionOk="0">
                    <a:moveTo>
                      <a:pt x="9374" y="1"/>
                    </a:moveTo>
                    <a:lnTo>
                      <a:pt x="7788" y="38"/>
                    </a:lnTo>
                    <a:lnTo>
                      <a:pt x="6202" y="7"/>
                    </a:lnTo>
                    <a:lnTo>
                      <a:pt x="6202" y="7"/>
                    </a:lnTo>
                    <a:cubicBezTo>
                      <a:pt x="6202" y="7"/>
                      <a:pt x="6270" y="1525"/>
                      <a:pt x="6202" y="1771"/>
                    </a:cubicBezTo>
                    <a:cubicBezTo>
                      <a:pt x="6129" y="2017"/>
                      <a:pt x="5957" y="2367"/>
                      <a:pt x="5287" y="2576"/>
                    </a:cubicBezTo>
                    <a:cubicBezTo>
                      <a:pt x="4617" y="2792"/>
                      <a:pt x="3910" y="2718"/>
                      <a:pt x="3098" y="3216"/>
                    </a:cubicBezTo>
                    <a:cubicBezTo>
                      <a:pt x="2287" y="3707"/>
                      <a:pt x="2078" y="5680"/>
                      <a:pt x="2078" y="6947"/>
                    </a:cubicBezTo>
                    <a:cubicBezTo>
                      <a:pt x="2078" y="8213"/>
                      <a:pt x="1973" y="11034"/>
                      <a:pt x="1728" y="12128"/>
                    </a:cubicBezTo>
                    <a:cubicBezTo>
                      <a:pt x="1482" y="13216"/>
                      <a:pt x="812" y="16179"/>
                      <a:pt x="775" y="17058"/>
                    </a:cubicBezTo>
                    <a:cubicBezTo>
                      <a:pt x="738" y="17937"/>
                      <a:pt x="424" y="19173"/>
                      <a:pt x="351" y="19701"/>
                    </a:cubicBezTo>
                    <a:cubicBezTo>
                      <a:pt x="283" y="20230"/>
                      <a:pt x="0" y="22234"/>
                      <a:pt x="209" y="22658"/>
                    </a:cubicBezTo>
                    <a:cubicBezTo>
                      <a:pt x="681" y="23602"/>
                      <a:pt x="1024" y="23870"/>
                      <a:pt x="1191" y="23870"/>
                    </a:cubicBezTo>
                    <a:cubicBezTo>
                      <a:pt x="1276" y="23870"/>
                      <a:pt x="1316" y="23800"/>
                      <a:pt x="1303" y="23715"/>
                    </a:cubicBezTo>
                    <a:cubicBezTo>
                      <a:pt x="1267" y="23469"/>
                      <a:pt x="984" y="22977"/>
                      <a:pt x="916" y="22486"/>
                    </a:cubicBezTo>
                    <a:cubicBezTo>
                      <a:pt x="862" y="22089"/>
                      <a:pt x="943" y="21530"/>
                      <a:pt x="1031" y="21530"/>
                    </a:cubicBezTo>
                    <a:cubicBezTo>
                      <a:pt x="1052" y="21530"/>
                      <a:pt x="1074" y="21562"/>
                      <a:pt x="1094" y="21637"/>
                    </a:cubicBezTo>
                    <a:cubicBezTo>
                      <a:pt x="1187" y="21980"/>
                      <a:pt x="1308" y="22847"/>
                      <a:pt x="1484" y="22847"/>
                    </a:cubicBezTo>
                    <a:cubicBezTo>
                      <a:pt x="1507" y="22847"/>
                      <a:pt x="1531" y="22832"/>
                      <a:pt x="1555" y="22799"/>
                    </a:cubicBezTo>
                    <a:cubicBezTo>
                      <a:pt x="1771" y="22522"/>
                      <a:pt x="1838" y="21391"/>
                      <a:pt x="1838" y="20832"/>
                    </a:cubicBezTo>
                    <a:cubicBezTo>
                      <a:pt x="1838" y="20267"/>
                      <a:pt x="1555" y="19701"/>
                      <a:pt x="1592" y="19142"/>
                    </a:cubicBezTo>
                    <a:cubicBezTo>
                      <a:pt x="1629" y="18576"/>
                      <a:pt x="2932" y="15226"/>
                      <a:pt x="3178" y="13819"/>
                    </a:cubicBezTo>
                    <a:cubicBezTo>
                      <a:pt x="3424" y="12411"/>
                      <a:pt x="3774" y="8569"/>
                      <a:pt x="3774" y="8569"/>
                    </a:cubicBezTo>
                    <a:cubicBezTo>
                      <a:pt x="3916" y="9448"/>
                      <a:pt x="4481" y="10579"/>
                      <a:pt x="4518" y="12233"/>
                    </a:cubicBezTo>
                    <a:cubicBezTo>
                      <a:pt x="4549" y="13886"/>
                      <a:pt x="3104" y="16603"/>
                      <a:pt x="2828" y="18890"/>
                    </a:cubicBezTo>
                    <a:cubicBezTo>
                      <a:pt x="2545" y="21182"/>
                      <a:pt x="3356" y="27981"/>
                      <a:pt x="3670" y="30556"/>
                    </a:cubicBezTo>
                    <a:cubicBezTo>
                      <a:pt x="3990" y="33126"/>
                      <a:pt x="3320" y="35806"/>
                      <a:pt x="3565" y="37355"/>
                    </a:cubicBezTo>
                    <a:cubicBezTo>
                      <a:pt x="3811" y="38903"/>
                      <a:pt x="4623" y="42671"/>
                      <a:pt x="4623" y="43200"/>
                    </a:cubicBezTo>
                    <a:cubicBezTo>
                      <a:pt x="4623" y="43729"/>
                      <a:pt x="4586" y="44190"/>
                      <a:pt x="4727" y="44540"/>
                    </a:cubicBezTo>
                    <a:cubicBezTo>
                      <a:pt x="4869" y="44890"/>
                      <a:pt x="4408" y="45456"/>
                      <a:pt x="4266" y="46058"/>
                    </a:cubicBezTo>
                    <a:cubicBezTo>
                      <a:pt x="4119" y="46654"/>
                      <a:pt x="4512" y="47361"/>
                      <a:pt x="5145" y="47361"/>
                    </a:cubicBezTo>
                    <a:cubicBezTo>
                      <a:pt x="5778" y="47361"/>
                      <a:pt x="6374" y="46833"/>
                      <a:pt x="6276" y="46378"/>
                    </a:cubicBezTo>
                    <a:cubicBezTo>
                      <a:pt x="6172" y="45917"/>
                      <a:pt x="6166" y="44792"/>
                      <a:pt x="6239" y="44190"/>
                    </a:cubicBezTo>
                    <a:cubicBezTo>
                      <a:pt x="6307" y="43593"/>
                      <a:pt x="5957" y="43274"/>
                      <a:pt x="5957" y="42714"/>
                    </a:cubicBezTo>
                    <a:cubicBezTo>
                      <a:pt x="5957" y="42149"/>
                      <a:pt x="6166" y="37988"/>
                      <a:pt x="6190" y="34668"/>
                    </a:cubicBezTo>
                    <a:cubicBezTo>
                      <a:pt x="6202" y="33261"/>
                      <a:pt x="6565" y="32179"/>
                      <a:pt x="6946" y="28983"/>
                    </a:cubicBezTo>
                    <a:cubicBezTo>
                      <a:pt x="7321" y="25786"/>
                      <a:pt x="7788" y="21182"/>
                      <a:pt x="7788" y="21182"/>
                    </a:cubicBezTo>
                    <a:cubicBezTo>
                      <a:pt x="7788" y="21182"/>
                      <a:pt x="8255" y="25786"/>
                      <a:pt x="8636" y="28983"/>
                    </a:cubicBezTo>
                    <a:cubicBezTo>
                      <a:pt x="9011" y="32173"/>
                      <a:pt x="9374" y="33255"/>
                      <a:pt x="9386" y="34668"/>
                    </a:cubicBezTo>
                    <a:cubicBezTo>
                      <a:pt x="9411" y="37988"/>
                      <a:pt x="9620" y="42149"/>
                      <a:pt x="9620" y="42714"/>
                    </a:cubicBezTo>
                    <a:cubicBezTo>
                      <a:pt x="9620" y="43274"/>
                      <a:pt x="9270" y="43593"/>
                      <a:pt x="9337" y="44190"/>
                    </a:cubicBezTo>
                    <a:cubicBezTo>
                      <a:pt x="9411" y="44792"/>
                      <a:pt x="9411" y="45917"/>
                      <a:pt x="9300" y="46378"/>
                    </a:cubicBezTo>
                    <a:cubicBezTo>
                      <a:pt x="9196" y="46833"/>
                      <a:pt x="9798" y="47361"/>
                      <a:pt x="10431" y="47361"/>
                    </a:cubicBezTo>
                    <a:cubicBezTo>
                      <a:pt x="11064" y="47361"/>
                      <a:pt x="11452" y="46661"/>
                      <a:pt x="11310" y="46058"/>
                    </a:cubicBezTo>
                    <a:cubicBezTo>
                      <a:pt x="11169" y="45456"/>
                      <a:pt x="10714" y="44897"/>
                      <a:pt x="10849" y="44540"/>
                    </a:cubicBezTo>
                    <a:cubicBezTo>
                      <a:pt x="10991" y="44190"/>
                      <a:pt x="10954" y="43729"/>
                      <a:pt x="10954" y="43200"/>
                    </a:cubicBezTo>
                    <a:cubicBezTo>
                      <a:pt x="10954" y="42671"/>
                      <a:pt x="11765" y="38897"/>
                      <a:pt x="12011" y="37355"/>
                    </a:cubicBezTo>
                    <a:cubicBezTo>
                      <a:pt x="12257" y="35806"/>
                      <a:pt x="11593" y="33126"/>
                      <a:pt x="11907" y="30556"/>
                    </a:cubicBezTo>
                    <a:cubicBezTo>
                      <a:pt x="12220" y="27981"/>
                      <a:pt x="13031" y="21182"/>
                      <a:pt x="12755" y="18890"/>
                    </a:cubicBezTo>
                    <a:cubicBezTo>
                      <a:pt x="12472" y="16603"/>
                      <a:pt x="11028" y="13886"/>
                      <a:pt x="11064" y="12233"/>
                    </a:cubicBezTo>
                    <a:cubicBezTo>
                      <a:pt x="11095" y="10579"/>
                      <a:pt x="11661" y="9448"/>
                      <a:pt x="11802" y="8569"/>
                    </a:cubicBezTo>
                    <a:cubicBezTo>
                      <a:pt x="11802" y="8569"/>
                      <a:pt x="12152" y="12411"/>
                      <a:pt x="12398" y="13819"/>
                    </a:cubicBezTo>
                    <a:cubicBezTo>
                      <a:pt x="12644" y="15226"/>
                      <a:pt x="13947" y="18576"/>
                      <a:pt x="13984" y="19142"/>
                    </a:cubicBezTo>
                    <a:cubicBezTo>
                      <a:pt x="14021" y="19701"/>
                      <a:pt x="13738" y="20267"/>
                      <a:pt x="13738" y="20832"/>
                    </a:cubicBezTo>
                    <a:cubicBezTo>
                      <a:pt x="13738" y="21391"/>
                      <a:pt x="13812" y="22522"/>
                      <a:pt x="14021" y="22799"/>
                    </a:cubicBezTo>
                    <a:cubicBezTo>
                      <a:pt x="14045" y="22832"/>
                      <a:pt x="14069" y="22847"/>
                      <a:pt x="14091" y="22847"/>
                    </a:cubicBezTo>
                    <a:cubicBezTo>
                      <a:pt x="14262" y="22847"/>
                      <a:pt x="14384" y="21985"/>
                      <a:pt x="14482" y="21637"/>
                    </a:cubicBezTo>
                    <a:cubicBezTo>
                      <a:pt x="14504" y="21562"/>
                      <a:pt x="14526" y="21530"/>
                      <a:pt x="14548" y="21530"/>
                    </a:cubicBezTo>
                    <a:cubicBezTo>
                      <a:pt x="14638" y="21530"/>
                      <a:pt x="14715" y="22089"/>
                      <a:pt x="14660" y="22486"/>
                    </a:cubicBezTo>
                    <a:cubicBezTo>
                      <a:pt x="14587" y="22977"/>
                      <a:pt x="14304" y="23469"/>
                      <a:pt x="14273" y="23721"/>
                    </a:cubicBezTo>
                    <a:cubicBezTo>
                      <a:pt x="14263" y="23804"/>
                      <a:pt x="14302" y="23872"/>
                      <a:pt x="14387" y="23872"/>
                    </a:cubicBezTo>
                    <a:cubicBezTo>
                      <a:pt x="14553" y="23872"/>
                      <a:pt x="14894" y="23606"/>
                      <a:pt x="15367" y="22664"/>
                    </a:cubicBezTo>
                    <a:cubicBezTo>
                      <a:pt x="15570" y="22234"/>
                      <a:pt x="15287" y="20230"/>
                      <a:pt x="15220" y="19701"/>
                    </a:cubicBezTo>
                    <a:cubicBezTo>
                      <a:pt x="15152" y="19173"/>
                      <a:pt x="14832" y="17937"/>
                      <a:pt x="14796" y="17058"/>
                    </a:cubicBezTo>
                    <a:cubicBezTo>
                      <a:pt x="14759" y="16173"/>
                      <a:pt x="14095" y="13216"/>
                      <a:pt x="13843" y="12122"/>
                    </a:cubicBezTo>
                    <a:cubicBezTo>
                      <a:pt x="13597" y="11034"/>
                      <a:pt x="13492" y="8213"/>
                      <a:pt x="13492" y="6947"/>
                    </a:cubicBezTo>
                    <a:cubicBezTo>
                      <a:pt x="13492" y="5674"/>
                      <a:pt x="13283" y="3701"/>
                      <a:pt x="12472" y="3209"/>
                    </a:cubicBezTo>
                    <a:cubicBezTo>
                      <a:pt x="11661" y="2718"/>
                      <a:pt x="10954" y="2785"/>
                      <a:pt x="10290" y="2576"/>
                    </a:cubicBezTo>
                    <a:cubicBezTo>
                      <a:pt x="9620" y="2367"/>
                      <a:pt x="9442" y="2011"/>
                      <a:pt x="9374" y="1765"/>
                    </a:cubicBezTo>
                    <a:cubicBezTo>
                      <a:pt x="9300" y="1519"/>
                      <a:pt x="9374" y="1"/>
                      <a:pt x="9374" y="1"/>
                    </a:cubicBezTo>
                    <a:close/>
                  </a:path>
                </a:pathLst>
              </a:custGeom>
              <a:solidFill>
                <a:srgbClr val="F9FB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0" name="Google Shape;7110;p74"/>
            <p:cNvGrpSpPr/>
            <p:nvPr/>
          </p:nvGrpSpPr>
          <p:grpSpPr>
            <a:xfrm>
              <a:off x="6644800" y="1661800"/>
              <a:ext cx="381750" cy="1218925"/>
              <a:chOff x="6644800" y="1661800"/>
              <a:chExt cx="381750" cy="1218925"/>
            </a:xfrm>
          </p:grpSpPr>
          <p:grpSp>
            <p:nvGrpSpPr>
              <p:cNvPr id="7111" name="Google Shape;7111;p74"/>
              <p:cNvGrpSpPr/>
              <p:nvPr/>
            </p:nvGrpSpPr>
            <p:grpSpPr>
              <a:xfrm>
                <a:off x="6739925" y="1838600"/>
                <a:ext cx="198100" cy="161275"/>
                <a:chOff x="6739925" y="1838600"/>
                <a:chExt cx="198100" cy="161275"/>
              </a:xfrm>
            </p:grpSpPr>
            <p:sp>
              <p:nvSpPr>
                <p:cNvPr id="7112" name="Google Shape;7112;p74"/>
                <p:cNvSpPr/>
                <p:nvPr/>
              </p:nvSpPr>
              <p:spPr>
                <a:xfrm>
                  <a:off x="6739925" y="1838600"/>
                  <a:ext cx="99000" cy="161275"/>
                </a:xfrm>
                <a:custGeom>
                  <a:avLst/>
                  <a:gdLst/>
                  <a:ahLst/>
                  <a:cxnLst/>
                  <a:rect l="l" t="t" r="r" b="b"/>
                  <a:pathLst>
                    <a:path w="3960" h="6451" extrusionOk="0">
                      <a:moveTo>
                        <a:pt x="2257" y="1"/>
                      </a:moveTo>
                      <a:cubicBezTo>
                        <a:pt x="1805" y="1"/>
                        <a:pt x="1347" y="144"/>
                        <a:pt x="1003" y="514"/>
                      </a:cubicBezTo>
                      <a:cubicBezTo>
                        <a:pt x="1" y="1583"/>
                        <a:pt x="406" y="4817"/>
                        <a:pt x="1003" y="5880"/>
                      </a:cubicBezTo>
                      <a:cubicBezTo>
                        <a:pt x="1224" y="6270"/>
                        <a:pt x="1638" y="6451"/>
                        <a:pt x="2090" y="6451"/>
                      </a:cubicBezTo>
                      <a:cubicBezTo>
                        <a:pt x="2870" y="6451"/>
                        <a:pt x="3761" y="5913"/>
                        <a:pt x="3959" y="4983"/>
                      </a:cubicBezTo>
                      <a:lnTo>
                        <a:pt x="3959" y="975"/>
                      </a:lnTo>
                      <a:cubicBezTo>
                        <a:pt x="3959" y="519"/>
                        <a:pt x="3119" y="1"/>
                        <a:pt x="2257" y="1"/>
                      </a:cubicBezTo>
                      <a:close/>
                    </a:path>
                  </a:pathLst>
                </a:custGeom>
                <a:solidFill>
                  <a:srgbClr val="D5DD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3" name="Google Shape;7113;p74"/>
                <p:cNvSpPr/>
                <p:nvPr/>
              </p:nvSpPr>
              <p:spPr>
                <a:xfrm>
                  <a:off x="6766200" y="1853800"/>
                  <a:ext cx="72725" cy="127000"/>
                </a:xfrm>
                <a:custGeom>
                  <a:avLst/>
                  <a:gdLst/>
                  <a:ahLst/>
                  <a:cxnLst/>
                  <a:rect l="l" t="t" r="r" b="b"/>
                  <a:pathLst>
                    <a:path w="2909" h="5080" extrusionOk="0">
                      <a:moveTo>
                        <a:pt x="1060" y="0"/>
                      </a:moveTo>
                      <a:cubicBezTo>
                        <a:pt x="994" y="0"/>
                        <a:pt x="932" y="5"/>
                        <a:pt x="874" y="17"/>
                      </a:cubicBezTo>
                      <a:cubicBezTo>
                        <a:pt x="831" y="29"/>
                        <a:pt x="812" y="84"/>
                        <a:pt x="849" y="115"/>
                      </a:cubicBezTo>
                      <a:cubicBezTo>
                        <a:pt x="1027" y="262"/>
                        <a:pt x="1218" y="299"/>
                        <a:pt x="1439" y="355"/>
                      </a:cubicBezTo>
                      <a:cubicBezTo>
                        <a:pt x="1783" y="447"/>
                        <a:pt x="1882" y="742"/>
                        <a:pt x="2103" y="963"/>
                      </a:cubicBezTo>
                      <a:cubicBezTo>
                        <a:pt x="2201" y="1068"/>
                        <a:pt x="2318" y="1148"/>
                        <a:pt x="2447" y="1215"/>
                      </a:cubicBezTo>
                      <a:cubicBezTo>
                        <a:pt x="2312" y="1234"/>
                        <a:pt x="2183" y="1270"/>
                        <a:pt x="2060" y="1338"/>
                      </a:cubicBezTo>
                      <a:cubicBezTo>
                        <a:pt x="1753" y="1498"/>
                        <a:pt x="1500" y="1713"/>
                        <a:pt x="1218" y="1910"/>
                      </a:cubicBezTo>
                      <a:cubicBezTo>
                        <a:pt x="855" y="2156"/>
                        <a:pt x="480" y="2199"/>
                        <a:pt x="74" y="2322"/>
                      </a:cubicBezTo>
                      <a:cubicBezTo>
                        <a:pt x="1" y="2346"/>
                        <a:pt x="13" y="2457"/>
                        <a:pt x="93" y="2457"/>
                      </a:cubicBezTo>
                      <a:cubicBezTo>
                        <a:pt x="116" y="2458"/>
                        <a:pt x="139" y="2458"/>
                        <a:pt x="163" y="2458"/>
                      </a:cubicBezTo>
                      <a:cubicBezTo>
                        <a:pt x="579" y="2458"/>
                        <a:pt x="967" y="2304"/>
                        <a:pt x="1322" y="2094"/>
                      </a:cubicBezTo>
                      <a:cubicBezTo>
                        <a:pt x="1568" y="1947"/>
                        <a:pt x="1814" y="1768"/>
                        <a:pt x="2072" y="1639"/>
                      </a:cubicBezTo>
                      <a:lnTo>
                        <a:pt x="2072" y="1639"/>
                      </a:lnTo>
                      <a:cubicBezTo>
                        <a:pt x="2029" y="1713"/>
                        <a:pt x="1986" y="1793"/>
                        <a:pt x="1955" y="1879"/>
                      </a:cubicBezTo>
                      <a:cubicBezTo>
                        <a:pt x="1906" y="2014"/>
                        <a:pt x="1882" y="2156"/>
                        <a:pt x="1875" y="2303"/>
                      </a:cubicBezTo>
                      <a:cubicBezTo>
                        <a:pt x="1839" y="2703"/>
                        <a:pt x="1642" y="2875"/>
                        <a:pt x="1365" y="3127"/>
                      </a:cubicBezTo>
                      <a:cubicBezTo>
                        <a:pt x="1021" y="3440"/>
                        <a:pt x="548" y="3729"/>
                        <a:pt x="308" y="4129"/>
                      </a:cubicBezTo>
                      <a:cubicBezTo>
                        <a:pt x="275" y="4190"/>
                        <a:pt x="322" y="4266"/>
                        <a:pt x="391" y="4266"/>
                      </a:cubicBezTo>
                      <a:cubicBezTo>
                        <a:pt x="398" y="4266"/>
                        <a:pt x="405" y="4266"/>
                        <a:pt x="413" y="4264"/>
                      </a:cubicBezTo>
                      <a:cubicBezTo>
                        <a:pt x="720" y="4159"/>
                        <a:pt x="935" y="3920"/>
                        <a:pt x="1181" y="3705"/>
                      </a:cubicBezTo>
                      <a:cubicBezTo>
                        <a:pt x="1445" y="3465"/>
                        <a:pt x="1796" y="3176"/>
                        <a:pt x="1974" y="2856"/>
                      </a:cubicBezTo>
                      <a:cubicBezTo>
                        <a:pt x="2152" y="2543"/>
                        <a:pt x="2084" y="2180"/>
                        <a:pt x="2244" y="1854"/>
                      </a:cubicBezTo>
                      <a:cubicBezTo>
                        <a:pt x="2293" y="1756"/>
                        <a:pt x="2361" y="1664"/>
                        <a:pt x="2441" y="1590"/>
                      </a:cubicBezTo>
                      <a:lnTo>
                        <a:pt x="2441" y="1590"/>
                      </a:lnTo>
                      <a:cubicBezTo>
                        <a:pt x="2318" y="1842"/>
                        <a:pt x="2281" y="2149"/>
                        <a:pt x="2293" y="2463"/>
                      </a:cubicBezTo>
                      <a:cubicBezTo>
                        <a:pt x="2306" y="3022"/>
                        <a:pt x="2355" y="3483"/>
                        <a:pt x="2103" y="4000"/>
                      </a:cubicBezTo>
                      <a:cubicBezTo>
                        <a:pt x="1931" y="4362"/>
                        <a:pt x="1611" y="4627"/>
                        <a:pt x="1414" y="4971"/>
                      </a:cubicBezTo>
                      <a:cubicBezTo>
                        <a:pt x="1388" y="5014"/>
                        <a:pt x="1422" y="5080"/>
                        <a:pt x="1467" y="5080"/>
                      </a:cubicBezTo>
                      <a:cubicBezTo>
                        <a:pt x="1474" y="5080"/>
                        <a:pt x="1481" y="5078"/>
                        <a:pt x="1488" y="5075"/>
                      </a:cubicBezTo>
                      <a:cubicBezTo>
                        <a:pt x="2035" y="4848"/>
                        <a:pt x="2367" y="4239"/>
                        <a:pt x="2539" y="3698"/>
                      </a:cubicBezTo>
                      <a:cubicBezTo>
                        <a:pt x="2742" y="3078"/>
                        <a:pt x="2324" y="2039"/>
                        <a:pt x="2711" y="1473"/>
                      </a:cubicBezTo>
                      <a:cubicBezTo>
                        <a:pt x="2779" y="1473"/>
                        <a:pt x="2840" y="1486"/>
                        <a:pt x="2908" y="1498"/>
                      </a:cubicBezTo>
                      <a:lnTo>
                        <a:pt x="2908" y="1006"/>
                      </a:lnTo>
                      <a:cubicBezTo>
                        <a:pt x="2877" y="1006"/>
                        <a:pt x="2853" y="1012"/>
                        <a:pt x="2828" y="1018"/>
                      </a:cubicBezTo>
                      <a:cubicBezTo>
                        <a:pt x="2545" y="809"/>
                        <a:pt x="2250" y="619"/>
                        <a:pt x="1998" y="355"/>
                      </a:cubicBezTo>
                      <a:cubicBezTo>
                        <a:pt x="1788" y="139"/>
                        <a:pt x="1392" y="0"/>
                        <a:pt x="1060" y="0"/>
                      </a:cubicBezTo>
                      <a:close/>
                    </a:path>
                  </a:pathLst>
                </a:custGeom>
                <a:solidFill>
                  <a:srgbClr val="CC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4" name="Google Shape;7114;p74"/>
                <p:cNvSpPr/>
                <p:nvPr/>
              </p:nvSpPr>
              <p:spPr>
                <a:xfrm>
                  <a:off x="6839200" y="1838600"/>
                  <a:ext cx="98825" cy="161275"/>
                </a:xfrm>
                <a:custGeom>
                  <a:avLst/>
                  <a:gdLst/>
                  <a:ahLst/>
                  <a:cxnLst/>
                  <a:rect l="l" t="t" r="r" b="b"/>
                  <a:pathLst>
                    <a:path w="3953" h="6451" extrusionOk="0">
                      <a:moveTo>
                        <a:pt x="1698" y="1"/>
                      </a:moveTo>
                      <a:cubicBezTo>
                        <a:pt x="838" y="1"/>
                        <a:pt x="0" y="519"/>
                        <a:pt x="0" y="975"/>
                      </a:cubicBezTo>
                      <a:lnTo>
                        <a:pt x="0" y="4983"/>
                      </a:lnTo>
                      <a:cubicBezTo>
                        <a:pt x="195" y="5913"/>
                        <a:pt x="1084" y="6451"/>
                        <a:pt x="1864" y="6451"/>
                      </a:cubicBezTo>
                      <a:cubicBezTo>
                        <a:pt x="2315" y="6451"/>
                        <a:pt x="2730" y="6270"/>
                        <a:pt x="2951" y="5880"/>
                      </a:cubicBezTo>
                      <a:cubicBezTo>
                        <a:pt x="3553" y="4817"/>
                        <a:pt x="3953" y="1583"/>
                        <a:pt x="2951" y="514"/>
                      </a:cubicBezTo>
                      <a:cubicBezTo>
                        <a:pt x="2606" y="144"/>
                        <a:pt x="2149" y="1"/>
                        <a:pt x="1698" y="1"/>
                      </a:cubicBezTo>
                      <a:close/>
                    </a:path>
                  </a:pathLst>
                </a:custGeom>
                <a:solidFill>
                  <a:srgbClr val="D5DD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5" name="Google Shape;7115;p74"/>
                <p:cNvSpPr/>
                <p:nvPr/>
              </p:nvSpPr>
              <p:spPr>
                <a:xfrm>
                  <a:off x="6839200" y="1853800"/>
                  <a:ext cx="72700" cy="127000"/>
                </a:xfrm>
                <a:custGeom>
                  <a:avLst/>
                  <a:gdLst/>
                  <a:ahLst/>
                  <a:cxnLst/>
                  <a:rect l="l" t="t" r="r" b="b"/>
                  <a:pathLst>
                    <a:path w="2908" h="5080" extrusionOk="0">
                      <a:moveTo>
                        <a:pt x="1845" y="0"/>
                      </a:moveTo>
                      <a:cubicBezTo>
                        <a:pt x="1517" y="0"/>
                        <a:pt x="1121" y="139"/>
                        <a:pt x="910" y="355"/>
                      </a:cubicBezTo>
                      <a:cubicBezTo>
                        <a:pt x="652" y="619"/>
                        <a:pt x="363" y="809"/>
                        <a:pt x="74" y="1018"/>
                      </a:cubicBezTo>
                      <a:cubicBezTo>
                        <a:pt x="50" y="1012"/>
                        <a:pt x="25" y="1006"/>
                        <a:pt x="0" y="1006"/>
                      </a:cubicBezTo>
                      <a:lnTo>
                        <a:pt x="0" y="1498"/>
                      </a:lnTo>
                      <a:cubicBezTo>
                        <a:pt x="62" y="1486"/>
                        <a:pt x="129" y="1479"/>
                        <a:pt x="191" y="1479"/>
                      </a:cubicBezTo>
                      <a:cubicBezTo>
                        <a:pt x="578" y="2045"/>
                        <a:pt x="166" y="3084"/>
                        <a:pt x="363" y="3711"/>
                      </a:cubicBezTo>
                      <a:cubicBezTo>
                        <a:pt x="541" y="4245"/>
                        <a:pt x="867" y="4848"/>
                        <a:pt x="1420" y="5075"/>
                      </a:cubicBezTo>
                      <a:cubicBezTo>
                        <a:pt x="1427" y="5078"/>
                        <a:pt x="1434" y="5080"/>
                        <a:pt x="1441" y="5080"/>
                      </a:cubicBezTo>
                      <a:cubicBezTo>
                        <a:pt x="1487" y="5080"/>
                        <a:pt x="1521" y="5014"/>
                        <a:pt x="1494" y="4971"/>
                      </a:cubicBezTo>
                      <a:cubicBezTo>
                        <a:pt x="1291" y="4627"/>
                        <a:pt x="978" y="4362"/>
                        <a:pt x="806" y="4000"/>
                      </a:cubicBezTo>
                      <a:cubicBezTo>
                        <a:pt x="554" y="3483"/>
                        <a:pt x="603" y="3022"/>
                        <a:pt x="615" y="2463"/>
                      </a:cubicBezTo>
                      <a:cubicBezTo>
                        <a:pt x="627" y="2149"/>
                        <a:pt x="590" y="1842"/>
                        <a:pt x="468" y="1590"/>
                      </a:cubicBezTo>
                      <a:lnTo>
                        <a:pt x="468" y="1590"/>
                      </a:lnTo>
                      <a:cubicBezTo>
                        <a:pt x="547" y="1664"/>
                        <a:pt x="615" y="1756"/>
                        <a:pt x="664" y="1854"/>
                      </a:cubicBezTo>
                      <a:cubicBezTo>
                        <a:pt x="824" y="2180"/>
                        <a:pt x="756" y="2543"/>
                        <a:pt x="935" y="2856"/>
                      </a:cubicBezTo>
                      <a:cubicBezTo>
                        <a:pt x="1113" y="3176"/>
                        <a:pt x="1463" y="3465"/>
                        <a:pt x="1728" y="3705"/>
                      </a:cubicBezTo>
                      <a:cubicBezTo>
                        <a:pt x="1974" y="3920"/>
                        <a:pt x="2189" y="4159"/>
                        <a:pt x="2496" y="4264"/>
                      </a:cubicBezTo>
                      <a:cubicBezTo>
                        <a:pt x="2503" y="4266"/>
                        <a:pt x="2511" y="4266"/>
                        <a:pt x="2518" y="4266"/>
                      </a:cubicBezTo>
                      <a:cubicBezTo>
                        <a:pt x="2587" y="4266"/>
                        <a:pt x="2634" y="4190"/>
                        <a:pt x="2600" y="4129"/>
                      </a:cubicBezTo>
                      <a:cubicBezTo>
                        <a:pt x="2361" y="3729"/>
                        <a:pt x="1887" y="3440"/>
                        <a:pt x="1543" y="3127"/>
                      </a:cubicBezTo>
                      <a:cubicBezTo>
                        <a:pt x="1267" y="2875"/>
                        <a:pt x="1070" y="2703"/>
                        <a:pt x="1033" y="2303"/>
                      </a:cubicBezTo>
                      <a:cubicBezTo>
                        <a:pt x="1027" y="2156"/>
                        <a:pt x="1002" y="2014"/>
                        <a:pt x="953" y="1879"/>
                      </a:cubicBezTo>
                      <a:cubicBezTo>
                        <a:pt x="922" y="1793"/>
                        <a:pt x="879" y="1719"/>
                        <a:pt x="830" y="1639"/>
                      </a:cubicBezTo>
                      <a:lnTo>
                        <a:pt x="830" y="1639"/>
                      </a:lnTo>
                      <a:cubicBezTo>
                        <a:pt x="1088" y="1768"/>
                        <a:pt x="1340" y="1947"/>
                        <a:pt x="1586" y="2094"/>
                      </a:cubicBezTo>
                      <a:cubicBezTo>
                        <a:pt x="1941" y="2304"/>
                        <a:pt x="2324" y="2458"/>
                        <a:pt x="2745" y="2458"/>
                      </a:cubicBezTo>
                      <a:cubicBezTo>
                        <a:pt x="2768" y="2458"/>
                        <a:pt x="2792" y="2458"/>
                        <a:pt x="2816" y="2457"/>
                      </a:cubicBezTo>
                      <a:cubicBezTo>
                        <a:pt x="2889" y="2457"/>
                        <a:pt x="2908" y="2346"/>
                        <a:pt x="2828" y="2322"/>
                      </a:cubicBezTo>
                      <a:cubicBezTo>
                        <a:pt x="2428" y="2199"/>
                        <a:pt x="2047" y="2156"/>
                        <a:pt x="1691" y="1910"/>
                      </a:cubicBezTo>
                      <a:cubicBezTo>
                        <a:pt x="1408" y="1713"/>
                        <a:pt x="1150" y="1498"/>
                        <a:pt x="842" y="1338"/>
                      </a:cubicBezTo>
                      <a:cubicBezTo>
                        <a:pt x="726" y="1270"/>
                        <a:pt x="597" y="1234"/>
                        <a:pt x="461" y="1215"/>
                      </a:cubicBezTo>
                      <a:lnTo>
                        <a:pt x="455" y="1215"/>
                      </a:lnTo>
                      <a:cubicBezTo>
                        <a:pt x="584" y="1148"/>
                        <a:pt x="701" y="1068"/>
                        <a:pt x="799" y="963"/>
                      </a:cubicBezTo>
                      <a:cubicBezTo>
                        <a:pt x="1021" y="742"/>
                        <a:pt x="1125" y="447"/>
                        <a:pt x="1463" y="355"/>
                      </a:cubicBezTo>
                      <a:cubicBezTo>
                        <a:pt x="1691" y="299"/>
                        <a:pt x="1881" y="262"/>
                        <a:pt x="2060" y="115"/>
                      </a:cubicBezTo>
                      <a:cubicBezTo>
                        <a:pt x="2090" y="84"/>
                        <a:pt x="2072" y="29"/>
                        <a:pt x="2029" y="17"/>
                      </a:cubicBezTo>
                      <a:cubicBezTo>
                        <a:pt x="1971" y="5"/>
                        <a:pt x="1910" y="0"/>
                        <a:pt x="1845" y="0"/>
                      </a:cubicBezTo>
                      <a:close/>
                    </a:path>
                  </a:pathLst>
                </a:custGeom>
                <a:solidFill>
                  <a:srgbClr val="CC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16" name="Google Shape;7116;p74"/>
              <p:cNvSpPr/>
              <p:nvPr/>
            </p:nvSpPr>
            <p:spPr>
              <a:xfrm>
                <a:off x="6662475" y="1804975"/>
                <a:ext cx="179825" cy="462475"/>
              </a:xfrm>
              <a:custGeom>
                <a:avLst/>
                <a:gdLst/>
                <a:ahLst/>
                <a:cxnLst/>
                <a:rect l="l" t="t" r="r" b="b"/>
                <a:pathLst>
                  <a:path w="7193" h="18499" extrusionOk="0">
                    <a:moveTo>
                      <a:pt x="3491" y="1"/>
                    </a:moveTo>
                    <a:cubicBezTo>
                      <a:pt x="3439" y="1"/>
                      <a:pt x="3388" y="5"/>
                      <a:pt x="3338" y="15"/>
                    </a:cubicBezTo>
                    <a:cubicBezTo>
                      <a:pt x="3000" y="76"/>
                      <a:pt x="2717" y="285"/>
                      <a:pt x="2490" y="630"/>
                    </a:cubicBezTo>
                    <a:cubicBezTo>
                      <a:pt x="1716" y="1791"/>
                      <a:pt x="1765" y="4164"/>
                      <a:pt x="2140" y="5879"/>
                    </a:cubicBezTo>
                    <a:cubicBezTo>
                      <a:pt x="2361" y="6887"/>
                      <a:pt x="1894" y="8030"/>
                      <a:pt x="1445" y="9130"/>
                    </a:cubicBezTo>
                    <a:cubicBezTo>
                      <a:pt x="1119" y="9930"/>
                      <a:pt x="812" y="10686"/>
                      <a:pt x="757" y="11392"/>
                    </a:cubicBezTo>
                    <a:cubicBezTo>
                      <a:pt x="708" y="11970"/>
                      <a:pt x="714" y="12548"/>
                      <a:pt x="781" y="13126"/>
                    </a:cubicBezTo>
                    <a:cubicBezTo>
                      <a:pt x="830" y="13691"/>
                      <a:pt x="873" y="14140"/>
                      <a:pt x="664" y="14712"/>
                    </a:cubicBezTo>
                    <a:cubicBezTo>
                      <a:pt x="240" y="15873"/>
                      <a:pt x="1" y="17465"/>
                      <a:pt x="603" y="18449"/>
                    </a:cubicBezTo>
                    <a:cubicBezTo>
                      <a:pt x="615" y="18473"/>
                      <a:pt x="646" y="18492"/>
                      <a:pt x="683" y="18492"/>
                    </a:cubicBezTo>
                    <a:lnTo>
                      <a:pt x="677" y="18498"/>
                    </a:lnTo>
                    <a:cubicBezTo>
                      <a:pt x="757" y="18498"/>
                      <a:pt x="800" y="18418"/>
                      <a:pt x="763" y="18357"/>
                    </a:cubicBezTo>
                    <a:cubicBezTo>
                      <a:pt x="197" y="17429"/>
                      <a:pt x="449" y="15849"/>
                      <a:pt x="837" y="14779"/>
                    </a:cubicBezTo>
                    <a:cubicBezTo>
                      <a:pt x="1058" y="14171"/>
                      <a:pt x="1015" y="13710"/>
                      <a:pt x="966" y="13120"/>
                    </a:cubicBezTo>
                    <a:cubicBezTo>
                      <a:pt x="904" y="12554"/>
                      <a:pt x="892" y="11983"/>
                      <a:pt x="941" y="11411"/>
                    </a:cubicBezTo>
                    <a:cubicBezTo>
                      <a:pt x="996" y="10741"/>
                      <a:pt x="1298" y="9997"/>
                      <a:pt x="1617" y="9210"/>
                    </a:cubicBezTo>
                    <a:cubicBezTo>
                      <a:pt x="2078" y="8079"/>
                      <a:pt x="2552" y="6911"/>
                      <a:pt x="2324" y="5848"/>
                    </a:cubicBezTo>
                    <a:cubicBezTo>
                      <a:pt x="1949" y="4121"/>
                      <a:pt x="1937" y="1810"/>
                      <a:pt x="2644" y="740"/>
                    </a:cubicBezTo>
                    <a:cubicBezTo>
                      <a:pt x="2847" y="433"/>
                      <a:pt x="3092" y="261"/>
                      <a:pt x="3375" y="205"/>
                    </a:cubicBezTo>
                    <a:cubicBezTo>
                      <a:pt x="3417" y="197"/>
                      <a:pt x="3459" y="194"/>
                      <a:pt x="3502" y="194"/>
                    </a:cubicBezTo>
                    <a:cubicBezTo>
                      <a:pt x="4857" y="194"/>
                      <a:pt x="6953" y="4005"/>
                      <a:pt x="6971" y="4047"/>
                    </a:cubicBezTo>
                    <a:cubicBezTo>
                      <a:pt x="6989" y="4087"/>
                      <a:pt x="7022" y="4104"/>
                      <a:pt x="7055" y="4104"/>
                    </a:cubicBezTo>
                    <a:cubicBezTo>
                      <a:pt x="7123" y="4104"/>
                      <a:pt x="7193" y="4034"/>
                      <a:pt x="7143" y="3955"/>
                    </a:cubicBezTo>
                    <a:cubicBezTo>
                      <a:pt x="7048" y="3789"/>
                      <a:pt x="4967" y="1"/>
                      <a:pt x="349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7" name="Google Shape;7117;p74"/>
              <p:cNvSpPr/>
              <p:nvPr/>
            </p:nvSpPr>
            <p:spPr>
              <a:xfrm>
                <a:off x="6644800" y="2204650"/>
                <a:ext cx="29925" cy="93050"/>
              </a:xfrm>
              <a:custGeom>
                <a:avLst/>
                <a:gdLst/>
                <a:ahLst/>
                <a:cxnLst/>
                <a:rect l="l" t="t" r="r" b="b"/>
                <a:pathLst>
                  <a:path w="1197" h="3722" extrusionOk="0">
                    <a:moveTo>
                      <a:pt x="1065" y="1"/>
                    </a:moveTo>
                    <a:cubicBezTo>
                      <a:pt x="1030" y="1"/>
                      <a:pt x="995" y="19"/>
                      <a:pt x="978" y="65"/>
                    </a:cubicBezTo>
                    <a:cubicBezTo>
                      <a:pt x="941" y="151"/>
                      <a:pt x="1" y="2210"/>
                      <a:pt x="585" y="3667"/>
                    </a:cubicBezTo>
                    <a:cubicBezTo>
                      <a:pt x="597" y="3704"/>
                      <a:pt x="634" y="3722"/>
                      <a:pt x="671" y="3722"/>
                    </a:cubicBezTo>
                    <a:cubicBezTo>
                      <a:pt x="738" y="3722"/>
                      <a:pt x="788" y="3654"/>
                      <a:pt x="763" y="3593"/>
                    </a:cubicBezTo>
                    <a:cubicBezTo>
                      <a:pt x="210" y="2210"/>
                      <a:pt x="1144" y="163"/>
                      <a:pt x="1156" y="145"/>
                    </a:cubicBezTo>
                    <a:cubicBezTo>
                      <a:pt x="1196" y="65"/>
                      <a:pt x="1130" y="1"/>
                      <a:pt x="106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8" name="Google Shape;7118;p74"/>
              <p:cNvSpPr/>
              <p:nvPr/>
            </p:nvSpPr>
            <p:spPr>
              <a:xfrm>
                <a:off x="6874700" y="1817825"/>
                <a:ext cx="136025" cy="445475"/>
              </a:xfrm>
              <a:custGeom>
                <a:avLst/>
                <a:gdLst/>
                <a:ahLst/>
                <a:cxnLst/>
                <a:rect l="l" t="t" r="r" b="b"/>
                <a:pathLst>
                  <a:path w="5441" h="17819" extrusionOk="0">
                    <a:moveTo>
                      <a:pt x="2096" y="1"/>
                    </a:moveTo>
                    <a:cubicBezTo>
                      <a:pt x="2033" y="1"/>
                      <a:pt x="1970" y="6"/>
                      <a:pt x="1906" y="17"/>
                    </a:cubicBezTo>
                    <a:cubicBezTo>
                      <a:pt x="836" y="195"/>
                      <a:pt x="338" y="1597"/>
                      <a:pt x="172" y="2193"/>
                    </a:cubicBezTo>
                    <a:cubicBezTo>
                      <a:pt x="86" y="2507"/>
                      <a:pt x="0" y="2900"/>
                      <a:pt x="92" y="2980"/>
                    </a:cubicBezTo>
                    <a:cubicBezTo>
                      <a:pt x="110" y="2994"/>
                      <a:pt x="133" y="3000"/>
                      <a:pt x="154" y="3000"/>
                    </a:cubicBezTo>
                    <a:cubicBezTo>
                      <a:pt x="169" y="3000"/>
                      <a:pt x="184" y="2997"/>
                      <a:pt x="197" y="2992"/>
                    </a:cubicBezTo>
                    <a:cubicBezTo>
                      <a:pt x="246" y="2968"/>
                      <a:pt x="271" y="2912"/>
                      <a:pt x="246" y="2863"/>
                    </a:cubicBezTo>
                    <a:cubicBezTo>
                      <a:pt x="246" y="2863"/>
                      <a:pt x="246" y="2857"/>
                      <a:pt x="240" y="2857"/>
                    </a:cubicBezTo>
                    <a:cubicBezTo>
                      <a:pt x="234" y="2562"/>
                      <a:pt x="719" y="411"/>
                      <a:pt x="1930" y="208"/>
                    </a:cubicBezTo>
                    <a:cubicBezTo>
                      <a:pt x="1988" y="197"/>
                      <a:pt x="2044" y="192"/>
                      <a:pt x="2100" y="192"/>
                    </a:cubicBezTo>
                    <a:cubicBezTo>
                      <a:pt x="2365" y="192"/>
                      <a:pt x="2608" y="313"/>
                      <a:pt x="2822" y="552"/>
                    </a:cubicBezTo>
                    <a:cubicBezTo>
                      <a:pt x="3535" y="1333"/>
                      <a:pt x="3756" y="3164"/>
                      <a:pt x="3326" y="4719"/>
                    </a:cubicBezTo>
                    <a:cubicBezTo>
                      <a:pt x="2748" y="6846"/>
                      <a:pt x="3664" y="9293"/>
                      <a:pt x="4469" y="10276"/>
                    </a:cubicBezTo>
                    <a:cubicBezTo>
                      <a:pt x="5121" y="11075"/>
                      <a:pt x="5286" y="16681"/>
                      <a:pt x="4942" y="17695"/>
                    </a:cubicBezTo>
                    <a:cubicBezTo>
                      <a:pt x="4924" y="17744"/>
                      <a:pt x="4948" y="17794"/>
                      <a:pt x="4998" y="17812"/>
                    </a:cubicBezTo>
                    <a:cubicBezTo>
                      <a:pt x="5010" y="17818"/>
                      <a:pt x="5022" y="17818"/>
                      <a:pt x="5034" y="17818"/>
                    </a:cubicBezTo>
                    <a:cubicBezTo>
                      <a:pt x="5071" y="17818"/>
                      <a:pt x="5114" y="17794"/>
                      <a:pt x="5127" y="17757"/>
                    </a:cubicBezTo>
                    <a:cubicBezTo>
                      <a:pt x="5440" y="16828"/>
                      <a:pt x="5373" y="11069"/>
                      <a:pt x="4623" y="10153"/>
                    </a:cubicBezTo>
                    <a:cubicBezTo>
                      <a:pt x="4014" y="9416"/>
                      <a:pt x="2902" y="7031"/>
                      <a:pt x="3516" y="4769"/>
                    </a:cubicBezTo>
                    <a:cubicBezTo>
                      <a:pt x="3959" y="3158"/>
                      <a:pt x="3713" y="1247"/>
                      <a:pt x="2969" y="423"/>
                    </a:cubicBezTo>
                    <a:cubicBezTo>
                      <a:pt x="2717" y="145"/>
                      <a:pt x="2418" y="1"/>
                      <a:pt x="20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9" name="Google Shape;7119;p74"/>
              <p:cNvSpPr/>
              <p:nvPr/>
            </p:nvSpPr>
            <p:spPr>
              <a:xfrm>
                <a:off x="7004850" y="2187825"/>
                <a:ext cx="21700" cy="93300"/>
              </a:xfrm>
              <a:custGeom>
                <a:avLst/>
                <a:gdLst/>
                <a:ahLst/>
                <a:cxnLst/>
                <a:rect l="l" t="t" r="r" b="b"/>
                <a:pathLst>
                  <a:path w="868" h="3732" fill="none" extrusionOk="0">
                    <a:moveTo>
                      <a:pt x="1" y="0"/>
                    </a:moveTo>
                    <a:cubicBezTo>
                      <a:pt x="1" y="0"/>
                      <a:pt x="867" y="2010"/>
                      <a:pt x="628" y="3731"/>
                    </a:cubicBezTo>
                  </a:path>
                </a:pathLst>
              </a:custGeom>
              <a:noFill/>
              <a:ln w="3850" cap="rnd"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0" name="Google Shape;7120;p74"/>
              <p:cNvSpPr/>
              <p:nvPr/>
            </p:nvSpPr>
            <p:spPr>
              <a:xfrm>
                <a:off x="6733625" y="1928075"/>
                <a:ext cx="127575" cy="952650"/>
              </a:xfrm>
              <a:custGeom>
                <a:avLst/>
                <a:gdLst/>
                <a:ahLst/>
                <a:cxnLst/>
                <a:rect l="l" t="t" r="r" b="b"/>
                <a:pathLst>
                  <a:path w="5103" h="38106" extrusionOk="0">
                    <a:moveTo>
                      <a:pt x="2121" y="6782"/>
                    </a:moveTo>
                    <a:cubicBezTo>
                      <a:pt x="2638" y="6782"/>
                      <a:pt x="3283" y="7046"/>
                      <a:pt x="3418" y="7304"/>
                    </a:cubicBezTo>
                    <a:cubicBezTo>
                      <a:pt x="3517" y="7495"/>
                      <a:pt x="3412" y="7913"/>
                      <a:pt x="3197" y="8448"/>
                    </a:cubicBezTo>
                    <a:lnTo>
                      <a:pt x="3172" y="8448"/>
                    </a:lnTo>
                    <a:cubicBezTo>
                      <a:pt x="2392" y="8380"/>
                      <a:pt x="1531" y="7765"/>
                      <a:pt x="1494" y="7255"/>
                    </a:cubicBezTo>
                    <a:cubicBezTo>
                      <a:pt x="1476" y="7034"/>
                      <a:pt x="1586" y="6893"/>
                      <a:pt x="1814" y="6825"/>
                    </a:cubicBezTo>
                    <a:cubicBezTo>
                      <a:pt x="1918" y="6794"/>
                      <a:pt x="2017" y="6782"/>
                      <a:pt x="2121" y="6782"/>
                    </a:cubicBezTo>
                    <a:close/>
                    <a:moveTo>
                      <a:pt x="5004" y="1"/>
                    </a:moveTo>
                    <a:cubicBezTo>
                      <a:pt x="4957" y="1"/>
                      <a:pt x="4912" y="31"/>
                      <a:pt x="4912" y="94"/>
                    </a:cubicBezTo>
                    <a:cubicBezTo>
                      <a:pt x="4912" y="156"/>
                      <a:pt x="4740" y="6075"/>
                      <a:pt x="4316" y="7692"/>
                    </a:cubicBezTo>
                    <a:cubicBezTo>
                      <a:pt x="4162" y="8282"/>
                      <a:pt x="3738" y="8429"/>
                      <a:pt x="3400" y="8454"/>
                    </a:cubicBezTo>
                    <a:cubicBezTo>
                      <a:pt x="3627" y="7876"/>
                      <a:pt x="3707" y="7452"/>
                      <a:pt x="3584" y="7224"/>
                    </a:cubicBezTo>
                    <a:cubicBezTo>
                      <a:pt x="3399" y="6873"/>
                      <a:pt x="2697" y="6596"/>
                      <a:pt x="2121" y="6596"/>
                    </a:cubicBezTo>
                    <a:cubicBezTo>
                      <a:pt x="1992" y="6596"/>
                      <a:pt x="1868" y="6610"/>
                      <a:pt x="1759" y="6641"/>
                    </a:cubicBezTo>
                    <a:cubicBezTo>
                      <a:pt x="1439" y="6739"/>
                      <a:pt x="1279" y="6960"/>
                      <a:pt x="1298" y="7274"/>
                    </a:cubicBezTo>
                    <a:cubicBezTo>
                      <a:pt x="1347" y="7876"/>
                      <a:pt x="2238" y="8546"/>
                      <a:pt x="3117" y="8638"/>
                    </a:cubicBezTo>
                    <a:cubicBezTo>
                      <a:pt x="2779" y="9425"/>
                      <a:pt x="2250" y="10415"/>
                      <a:pt x="1783" y="11287"/>
                    </a:cubicBezTo>
                    <a:lnTo>
                      <a:pt x="1648" y="11546"/>
                    </a:lnTo>
                    <a:cubicBezTo>
                      <a:pt x="794" y="13131"/>
                      <a:pt x="1" y="15719"/>
                      <a:pt x="560" y="17778"/>
                    </a:cubicBezTo>
                    <a:cubicBezTo>
                      <a:pt x="1052" y="19573"/>
                      <a:pt x="1728" y="22026"/>
                      <a:pt x="1802" y="23968"/>
                    </a:cubicBezTo>
                    <a:cubicBezTo>
                      <a:pt x="1863" y="25536"/>
                      <a:pt x="1494" y="29568"/>
                      <a:pt x="1298" y="31725"/>
                    </a:cubicBezTo>
                    <a:cubicBezTo>
                      <a:pt x="1255" y="32149"/>
                      <a:pt x="1224" y="32500"/>
                      <a:pt x="1205" y="32746"/>
                    </a:cubicBezTo>
                    <a:cubicBezTo>
                      <a:pt x="1144" y="33422"/>
                      <a:pt x="1298" y="34190"/>
                      <a:pt x="1451" y="35002"/>
                    </a:cubicBezTo>
                    <a:cubicBezTo>
                      <a:pt x="1648" y="36003"/>
                      <a:pt x="1851" y="37036"/>
                      <a:pt x="1679" y="37995"/>
                    </a:cubicBezTo>
                    <a:cubicBezTo>
                      <a:pt x="1666" y="38044"/>
                      <a:pt x="1703" y="38093"/>
                      <a:pt x="1752" y="38106"/>
                    </a:cubicBezTo>
                    <a:lnTo>
                      <a:pt x="1771" y="38106"/>
                    </a:lnTo>
                    <a:cubicBezTo>
                      <a:pt x="1820" y="38106"/>
                      <a:pt x="1857" y="38069"/>
                      <a:pt x="1869" y="38026"/>
                    </a:cubicBezTo>
                    <a:cubicBezTo>
                      <a:pt x="2041" y="37036"/>
                      <a:pt x="1838" y="35985"/>
                      <a:pt x="1642" y="34965"/>
                    </a:cubicBezTo>
                    <a:cubicBezTo>
                      <a:pt x="1488" y="34166"/>
                      <a:pt x="1341" y="33416"/>
                      <a:pt x="1396" y="32758"/>
                    </a:cubicBezTo>
                    <a:cubicBezTo>
                      <a:pt x="1414" y="32512"/>
                      <a:pt x="1451" y="32168"/>
                      <a:pt x="1488" y="31744"/>
                    </a:cubicBezTo>
                    <a:cubicBezTo>
                      <a:pt x="1685" y="29580"/>
                      <a:pt x="2054" y="25542"/>
                      <a:pt x="1992" y="23956"/>
                    </a:cubicBezTo>
                    <a:cubicBezTo>
                      <a:pt x="1918" y="21995"/>
                      <a:pt x="1242" y="19530"/>
                      <a:pt x="750" y="17723"/>
                    </a:cubicBezTo>
                    <a:cubicBezTo>
                      <a:pt x="234" y="15848"/>
                      <a:pt x="910" y="13316"/>
                      <a:pt x="1814" y="11632"/>
                    </a:cubicBezTo>
                    <a:lnTo>
                      <a:pt x="1949" y="11380"/>
                    </a:lnTo>
                    <a:cubicBezTo>
                      <a:pt x="2545" y="10273"/>
                      <a:pt x="3025" y="9351"/>
                      <a:pt x="3326" y="8644"/>
                    </a:cubicBezTo>
                    <a:cubicBezTo>
                      <a:pt x="3922" y="8644"/>
                      <a:pt x="4346" y="8319"/>
                      <a:pt x="4500" y="7741"/>
                    </a:cubicBezTo>
                    <a:cubicBezTo>
                      <a:pt x="4930" y="6100"/>
                      <a:pt x="5096" y="346"/>
                      <a:pt x="5102" y="100"/>
                    </a:cubicBezTo>
                    <a:cubicBezTo>
                      <a:pt x="5102" y="34"/>
                      <a:pt x="5052" y="1"/>
                      <a:pt x="500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1" name="Google Shape;7121;p74"/>
              <p:cNvSpPr/>
              <p:nvPr/>
            </p:nvSpPr>
            <p:spPr>
              <a:xfrm>
                <a:off x="6840900" y="1921975"/>
                <a:ext cx="88525" cy="958750"/>
              </a:xfrm>
              <a:custGeom>
                <a:avLst/>
                <a:gdLst/>
                <a:ahLst/>
                <a:cxnLst/>
                <a:rect l="l" t="t" r="r" b="b"/>
                <a:pathLst>
                  <a:path w="3541" h="38350" extrusionOk="0">
                    <a:moveTo>
                      <a:pt x="2436" y="7239"/>
                    </a:moveTo>
                    <a:cubicBezTo>
                      <a:pt x="2780" y="7239"/>
                      <a:pt x="3073" y="7357"/>
                      <a:pt x="3190" y="7555"/>
                    </a:cubicBezTo>
                    <a:cubicBezTo>
                      <a:pt x="3301" y="7751"/>
                      <a:pt x="3073" y="8132"/>
                      <a:pt x="2680" y="8409"/>
                    </a:cubicBezTo>
                    <a:cubicBezTo>
                      <a:pt x="2438" y="8578"/>
                      <a:pt x="2126" y="8707"/>
                      <a:pt x="1817" y="8707"/>
                    </a:cubicBezTo>
                    <a:cubicBezTo>
                      <a:pt x="1608" y="8707"/>
                      <a:pt x="1401" y="8648"/>
                      <a:pt x="1217" y="8501"/>
                    </a:cubicBezTo>
                    <a:cubicBezTo>
                      <a:pt x="1260" y="8274"/>
                      <a:pt x="1322" y="8059"/>
                      <a:pt x="1383" y="7856"/>
                    </a:cubicBezTo>
                    <a:cubicBezTo>
                      <a:pt x="1506" y="7475"/>
                      <a:pt x="1918" y="7290"/>
                      <a:pt x="2274" y="7247"/>
                    </a:cubicBezTo>
                    <a:cubicBezTo>
                      <a:pt x="2329" y="7241"/>
                      <a:pt x="2383" y="7239"/>
                      <a:pt x="2436" y="7239"/>
                    </a:cubicBezTo>
                    <a:close/>
                    <a:moveTo>
                      <a:pt x="1085" y="1"/>
                    </a:moveTo>
                    <a:cubicBezTo>
                      <a:pt x="1042" y="1"/>
                      <a:pt x="998" y="28"/>
                      <a:pt x="990" y="86"/>
                    </a:cubicBezTo>
                    <a:cubicBezTo>
                      <a:pt x="953" y="381"/>
                      <a:pt x="0" y="7370"/>
                      <a:pt x="916" y="8470"/>
                    </a:cubicBezTo>
                    <a:cubicBezTo>
                      <a:pt x="940" y="8507"/>
                      <a:pt x="971" y="8538"/>
                      <a:pt x="1008" y="8575"/>
                    </a:cubicBezTo>
                    <a:cubicBezTo>
                      <a:pt x="867" y="9362"/>
                      <a:pt x="873" y="10345"/>
                      <a:pt x="1408" y="11753"/>
                    </a:cubicBezTo>
                    <a:cubicBezTo>
                      <a:pt x="1512" y="12036"/>
                      <a:pt x="1635" y="12331"/>
                      <a:pt x="1758" y="12644"/>
                    </a:cubicBezTo>
                    <a:cubicBezTo>
                      <a:pt x="2453" y="14390"/>
                      <a:pt x="3319" y="16566"/>
                      <a:pt x="3172" y="19043"/>
                    </a:cubicBezTo>
                    <a:cubicBezTo>
                      <a:pt x="3086" y="20493"/>
                      <a:pt x="2741" y="21471"/>
                      <a:pt x="2434" y="22337"/>
                    </a:cubicBezTo>
                    <a:cubicBezTo>
                      <a:pt x="2114" y="23235"/>
                      <a:pt x="1838" y="24015"/>
                      <a:pt x="1893" y="25103"/>
                    </a:cubicBezTo>
                    <a:cubicBezTo>
                      <a:pt x="1936" y="25909"/>
                      <a:pt x="2065" y="26972"/>
                      <a:pt x="2194" y="28103"/>
                    </a:cubicBezTo>
                    <a:cubicBezTo>
                      <a:pt x="2422" y="30002"/>
                      <a:pt x="2649" y="31969"/>
                      <a:pt x="2551" y="33113"/>
                    </a:cubicBezTo>
                    <a:cubicBezTo>
                      <a:pt x="2502" y="33684"/>
                      <a:pt x="2416" y="34262"/>
                      <a:pt x="2336" y="34815"/>
                    </a:cubicBezTo>
                    <a:cubicBezTo>
                      <a:pt x="2145" y="36088"/>
                      <a:pt x="1967" y="37286"/>
                      <a:pt x="2225" y="38276"/>
                    </a:cubicBezTo>
                    <a:cubicBezTo>
                      <a:pt x="2231" y="38319"/>
                      <a:pt x="2274" y="38343"/>
                      <a:pt x="2317" y="38350"/>
                    </a:cubicBezTo>
                    <a:lnTo>
                      <a:pt x="2336" y="38350"/>
                    </a:lnTo>
                    <a:cubicBezTo>
                      <a:pt x="2391" y="38331"/>
                      <a:pt x="2422" y="38282"/>
                      <a:pt x="2403" y="38233"/>
                    </a:cubicBezTo>
                    <a:cubicBezTo>
                      <a:pt x="2158" y="37280"/>
                      <a:pt x="2336" y="36100"/>
                      <a:pt x="2520" y="34852"/>
                    </a:cubicBezTo>
                    <a:cubicBezTo>
                      <a:pt x="2606" y="34287"/>
                      <a:pt x="2692" y="33709"/>
                      <a:pt x="2741" y="33137"/>
                    </a:cubicBezTo>
                    <a:cubicBezTo>
                      <a:pt x="2840" y="31969"/>
                      <a:pt x="2606" y="29996"/>
                      <a:pt x="2385" y="28085"/>
                    </a:cubicBezTo>
                    <a:cubicBezTo>
                      <a:pt x="2250" y="26960"/>
                      <a:pt x="2127" y="25896"/>
                      <a:pt x="2084" y="25097"/>
                    </a:cubicBezTo>
                    <a:cubicBezTo>
                      <a:pt x="2028" y="24046"/>
                      <a:pt x="2299" y="23272"/>
                      <a:pt x="2612" y="22399"/>
                    </a:cubicBezTo>
                    <a:cubicBezTo>
                      <a:pt x="2920" y="21520"/>
                      <a:pt x="3270" y="20530"/>
                      <a:pt x="3362" y="19055"/>
                    </a:cubicBezTo>
                    <a:cubicBezTo>
                      <a:pt x="3510" y="16535"/>
                      <a:pt x="2637" y="14341"/>
                      <a:pt x="1930" y="12570"/>
                    </a:cubicBezTo>
                    <a:cubicBezTo>
                      <a:pt x="1807" y="12263"/>
                      <a:pt x="1690" y="11968"/>
                      <a:pt x="1580" y="11685"/>
                    </a:cubicBezTo>
                    <a:cubicBezTo>
                      <a:pt x="1088" y="10382"/>
                      <a:pt x="1057" y="9454"/>
                      <a:pt x="1174" y="8716"/>
                    </a:cubicBezTo>
                    <a:lnTo>
                      <a:pt x="1174" y="8716"/>
                    </a:lnTo>
                    <a:cubicBezTo>
                      <a:pt x="1373" y="8850"/>
                      <a:pt x="1590" y="8905"/>
                      <a:pt x="1807" y="8905"/>
                    </a:cubicBezTo>
                    <a:cubicBezTo>
                      <a:pt x="2159" y="8905"/>
                      <a:pt x="2513" y="8759"/>
                      <a:pt x="2791" y="8569"/>
                    </a:cubicBezTo>
                    <a:cubicBezTo>
                      <a:pt x="3215" y="8268"/>
                      <a:pt x="3541" y="7794"/>
                      <a:pt x="3350" y="7462"/>
                    </a:cubicBezTo>
                    <a:cubicBezTo>
                      <a:pt x="3198" y="7205"/>
                      <a:pt x="2862" y="7056"/>
                      <a:pt x="2461" y="7056"/>
                    </a:cubicBezTo>
                    <a:cubicBezTo>
                      <a:pt x="2392" y="7056"/>
                      <a:pt x="2322" y="7060"/>
                      <a:pt x="2250" y="7069"/>
                    </a:cubicBezTo>
                    <a:cubicBezTo>
                      <a:pt x="1838" y="7118"/>
                      <a:pt x="1340" y="7333"/>
                      <a:pt x="1199" y="7807"/>
                    </a:cubicBezTo>
                    <a:cubicBezTo>
                      <a:pt x="1149" y="7979"/>
                      <a:pt x="1094" y="8157"/>
                      <a:pt x="1051" y="8341"/>
                    </a:cubicBezTo>
                    <a:cubicBezTo>
                      <a:pt x="375" y="7493"/>
                      <a:pt x="836" y="2588"/>
                      <a:pt x="1180" y="111"/>
                    </a:cubicBezTo>
                    <a:cubicBezTo>
                      <a:pt x="1190" y="40"/>
                      <a:pt x="1138" y="1"/>
                      <a:pt x="108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2" name="Google Shape;7122;p74"/>
              <p:cNvSpPr/>
              <p:nvPr/>
            </p:nvSpPr>
            <p:spPr>
              <a:xfrm>
                <a:off x="6782350" y="1682025"/>
                <a:ext cx="75150" cy="206625"/>
              </a:xfrm>
              <a:custGeom>
                <a:avLst/>
                <a:gdLst/>
                <a:ahLst/>
                <a:cxnLst/>
                <a:rect l="l" t="t" r="r" b="b"/>
                <a:pathLst>
                  <a:path w="3006" h="8265" extrusionOk="0">
                    <a:moveTo>
                      <a:pt x="790" y="1"/>
                    </a:moveTo>
                    <a:cubicBezTo>
                      <a:pt x="777" y="1"/>
                      <a:pt x="764" y="3"/>
                      <a:pt x="750" y="9"/>
                    </a:cubicBezTo>
                    <a:cubicBezTo>
                      <a:pt x="0" y="298"/>
                      <a:pt x="203" y="1060"/>
                      <a:pt x="314" y="1472"/>
                    </a:cubicBezTo>
                    <a:cubicBezTo>
                      <a:pt x="430" y="1915"/>
                      <a:pt x="676" y="2314"/>
                      <a:pt x="904" y="2695"/>
                    </a:cubicBezTo>
                    <a:cubicBezTo>
                      <a:pt x="947" y="2763"/>
                      <a:pt x="984" y="2825"/>
                      <a:pt x="1027" y="2892"/>
                    </a:cubicBezTo>
                    <a:cubicBezTo>
                      <a:pt x="1992" y="4503"/>
                      <a:pt x="2600" y="6310"/>
                      <a:pt x="2815" y="8178"/>
                    </a:cubicBezTo>
                    <a:cubicBezTo>
                      <a:pt x="2815" y="8228"/>
                      <a:pt x="2858" y="8258"/>
                      <a:pt x="2908" y="8264"/>
                    </a:cubicBezTo>
                    <a:lnTo>
                      <a:pt x="2920" y="8258"/>
                    </a:lnTo>
                    <a:cubicBezTo>
                      <a:pt x="2969" y="8252"/>
                      <a:pt x="3006" y="8209"/>
                      <a:pt x="3006" y="8154"/>
                    </a:cubicBezTo>
                    <a:cubicBezTo>
                      <a:pt x="2785" y="6261"/>
                      <a:pt x="2164" y="4429"/>
                      <a:pt x="1186" y="2794"/>
                    </a:cubicBezTo>
                    <a:cubicBezTo>
                      <a:pt x="1143" y="2726"/>
                      <a:pt x="1107" y="2659"/>
                      <a:pt x="1070" y="2597"/>
                    </a:cubicBezTo>
                    <a:cubicBezTo>
                      <a:pt x="842" y="2228"/>
                      <a:pt x="609" y="1841"/>
                      <a:pt x="498" y="1423"/>
                    </a:cubicBezTo>
                    <a:cubicBezTo>
                      <a:pt x="357" y="894"/>
                      <a:pt x="271" y="397"/>
                      <a:pt x="818" y="188"/>
                    </a:cubicBezTo>
                    <a:cubicBezTo>
                      <a:pt x="926" y="144"/>
                      <a:pt x="882" y="1"/>
                      <a:pt x="7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3" name="Google Shape;7123;p74"/>
              <p:cNvSpPr/>
              <p:nvPr/>
            </p:nvSpPr>
            <p:spPr>
              <a:xfrm>
                <a:off x="6843500" y="1674825"/>
                <a:ext cx="49650" cy="216425"/>
              </a:xfrm>
              <a:custGeom>
                <a:avLst/>
                <a:gdLst/>
                <a:ahLst/>
                <a:cxnLst/>
                <a:rect l="l" t="t" r="r" b="b"/>
                <a:pathLst>
                  <a:path w="1986" h="8657" extrusionOk="0">
                    <a:moveTo>
                      <a:pt x="1141" y="0"/>
                    </a:moveTo>
                    <a:cubicBezTo>
                      <a:pt x="1025" y="0"/>
                      <a:pt x="1016" y="187"/>
                      <a:pt x="1144" y="193"/>
                    </a:cubicBezTo>
                    <a:cubicBezTo>
                      <a:pt x="1402" y="224"/>
                      <a:pt x="1765" y="500"/>
                      <a:pt x="1783" y="746"/>
                    </a:cubicBezTo>
                    <a:cubicBezTo>
                      <a:pt x="1789" y="937"/>
                      <a:pt x="1691" y="1090"/>
                      <a:pt x="1574" y="1269"/>
                    </a:cubicBezTo>
                    <a:cubicBezTo>
                      <a:pt x="1525" y="1336"/>
                      <a:pt x="1482" y="1404"/>
                      <a:pt x="1445" y="1478"/>
                    </a:cubicBezTo>
                    <a:cubicBezTo>
                      <a:pt x="253" y="3653"/>
                      <a:pt x="1" y="6223"/>
                      <a:pt x="744" y="8589"/>
                    </a:cubicBezTo>
                    <a:cubicBezTo>
                      <a:pt x="757" y="8632"/>
                      <a:pt x="793" y="8657"/>
                      <a:pt x="836" y="8657"/>
                    </a:cubicBezTo>
                    <a:lnTo>
                      <a:pt x="861" y="8657"/>
                    </a:lnTo>
                    <a:cubicBezTo>
                      <a:pt x="916" y="8638"/>
                      <a:pt x="941" y="8583"/>
                      <a:pt x="923" y="8534"/>
                    </a:cubicBezTo>
                    <a:cubicBezTo>
                      <a:pt x="197" y="6217"/>
                      <a:pt x="443" y="3703"/>
                      <a:pt x="1611" y="1570"/>
                    </a:cubicBezTo>
                    <a:cubicBezTo>
                      <a:pt x="1648" y="1502"/>
                      <a:pt x="1691" y="1441"/>
                      <a:pt x="1734" y="1373"/>
                    </a:cubicBezTo>
                    <a:cubicBezTo>
                      <a:pt x="1857" y="1189"/>
                      <a:pt x="1986" y="992"/>
                      <a:pt x="1974" y="734"/>
                    </a:cubicBezTo>
                    <a:cubicBezTo>
                      <a:pt x="1955" y="383"/>
                      <a:pt x="1513" y="39"/>
                      <a:pt x="1162" y="2"/>
                    </a:cubicBezTo>
                    <a:cubicBezTo>
                      <a:pt x="1155" y="1"/>
                      <a:pt x="1148" y="0"/>
                      <a:pt x="114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4" name="Google Shape;7124;p74"/>
              <p:cNvSpPr/>
              <p:nvPr/>
            </p:nvSpPr>
            <p:spPr>
              <a:xfrm>
                <a:off x="6663250" y="1824700"/>
                <a:ext cx="189850" cy="422925"/>
              </a:xfrm>
              <a:custGeom>
                <a:avLst/>
                <a:gdLst/>
                <a:ahLst/>
                <a:cxnLst/>
                <a:rect l="l" t="t" r="r" b="b"/>
                <a:pathLst>
                  <a:path w="7594" h="16917" extrusionOk="0">
                    <a:moveTo>
                      <a:pt x="3701" y="0"/>
                    </a:moveTo>
                    <a:cubicBezTo>
                      <a:pt x="3307" y="7"/>
                      <a:pt x="2939" y="185"/>
                      <a:pt x="2686" y="486"/>
                    </a:cubicBezTo>
                    <a:cubicBezTo>
                      <a:pt x="1697" y="1580"/>
                      <a:pt x="1660" y="4346"/>
                      <a:pt x="1789" y="5809"/>
                    </a:cubicBezTo>
                    <a:cubicBezTo>
                      <a:pt x="1949" y="7549"/>
                      <a:pt x="1949" y="9976"/>
                      <a:pt x="1039" y="11648"/>
                    </a:cubicBezTo>
                    <a:cubicBezTo>
                      <a:pt x="0" y="13554"/>
                      <a:pt x="117" y="16148"/>
                      <a:pt x="529" y="16867"/>
                    </a:cubicBezTo>
                    <a:cubicBezTo>
                      <a:pt x="547" y="16898"/>
                      <a:pt x="578" y="16916"/>
                      <a:pt x="609" y="16916"/>
                    </a:cubicBezTo>
                    <a:cubicBezTo>
                      <a:pt x="627" y="16916"/>
                      <a:pt x="646" y="16910"/>
                      <a:pt x="658" y="16904"/>
                    </a:cubicBezTo>
                    <a:cubicBezTo>
                      <a:pt x="701" y="16879"/>
                      <a:pt x="720" y="16818"/>
                      <a:pt x="695" y="16775"/>
                    </a:cubicBezTo>
                    <a:cubicBezTo>
                      <a:pt x="295" y="16068"/>
                      <a:pt x="240" y="13517"/>
                      <a:pt x="1205" y="11734"/>
                    </a:cubicBezTo>
                    <a:cubicBezTo>
                      <a:pt x="2133" y="10026"/>
                      <a:pt x="2139" y="7555"/>
                      <a:pt x="1980" y="5791"/>
                    </a:cubicBezTo>
                    <a:cubicBezTo>
                      <a:pt x="1851" y="4365"/>
                      <a:pt x="1881" y="1666"/>
                      <a:pt x="2828" y="615"/>
                    </a:cubicBezTo>
                    <a:cubicBezTo>
                      <a:pt x="3043" y="351"/>
                      <a:pt x="3363" y="197"/>
                      <a:pt x="3701" y="191"/>
                    </a:cubicBezTo>
                    <a:lnTo>
                      <a:pt x="3744" y="191"/>
                    </a:lnTo>
                    <a:cubicBezTo>
                      <a:pt x="5545" y="191"/>
                      <a:pt x="7370" y="2305"/>
                      <a:pt x="7389" y="2324"/>
                    </a:cubicBezTo>
                    <a:cubicBezTo>
                      <a:pt x="7410" y="2349"/>
                      <a:pt x="7435" y="2360"/>
                      <a:pt x="7459" y="2360"/>
                    </a:cubicBezTo>
                    <a:cubicBezTo>
                      <a:pt x="7530" y="2360"/>
                      <a:pt x="7594" y="2274"/>
                      <a:pt x="7530" y="2201"/>
                    </a:cubicBezTo>
                    <a:cubicBezTo>
                      <a:pt x="7456" y="2109"/>
                      <a:pt x="5631" y="0"/>
                      <a:pt x="37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5" name="Google Shape;7125;p74"/>
              <p:cNvSpPr/>
              <p:nvPr/>
            </p:nvSpPr>
            <p:spPr>
              <a:xfrm>
                <a:off x="6649875" y="2188025"/>
                <a:ext cx="24350" cy="88625"/>
              </a:xfrm>
              <a:custGeom>
                <a:avLst/>
                <a:gdLst/>
                <a:ahLst/>
                <a:cxnLst/>
                <a:rect l="l" t="t" r="r" b="b"/>
                <a:pathLst>
                  <a:path w="974" h="3545" extrusionOk="0">
                    <a:moveTo>
                      <a:pt x="856" y="0"/>
                    </a:moveTo>
                    <a:cubicBezTo>
                      <a:pt x="824" y="0"/>
                      <a:pt x="793" y="16"/>
                      <a:pt x="775" y="54"/>
                    </a:cubicBezTo>
                    <a:cubicBezTo>
                      <a:pt x="738" y="133"/>
                      <a:pt x="1" y="2008"/>
                      <a:pt x="222" y="3465"/>
                    </a:cubicBezTo>
                    <a:cubicBezTo>
                      <a:pt x="228" y="3508"/>
                      <a:pt x="271" y="3545"/>
                      <a:pt x="320" y="3545"/>
                    </a:cubicBezTo>
                    <a:lnTo>
                      <a:pt x="339" y="3545"/>
                    </a:lnTo>
                    <a:cubicBezTo>
                      <a:pt x="388" y="3533"/>
                      <a:pt x="419" y="3483"/>
                      <a:pt x="412" y="3434"/>
                    </a:cubicBezTo>
                    <a:cubicBezTo>
                      <a:pt x="197" y="2033"/>
                      <a:pt x="941" y="146"/>
                      <a:pt x="953" y="127"/>
                    </a:cubicBezTo>
                    <a:cubicBezTo>
                      <a:pt x="973" y="52"/>
                      <a:pt x="914" y="0"/>
                      <a:pt x="85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6" name="Google Shape;7126;p74"/>
              <p:cNvSpPr/>
              <p:nvPr/>
            </p:nvSpPr>
            <p:spPr>
              <a:xfrm>
                <a:off x="6750075" y="1931500"/>
                <a:ext cx="118350" cy="761450"/>
              </a:xfrm>
              <a:custGeom>
                <a:avLst/>
                <a:gdLst/>
                <a:ahLst/>
                <a:cxnLst/>
                <a:rect l="l" t="t" r="r" b="b"/>
                <a:pathLst>
                  <a:path w="4734" h="30458" extrusionOk="0">
                    <a:moveTo>
                      <a:pt x="1972" y="6287"/>
                    </a:moveTo>
                    <a:cubicBezTo>
                      <a:pt x="1993" y="6287"/>
                      <a:pt x="2014" y="6287"/>
                      <a:pt x="2035" y="6288"/>
                    </a:cubicBezTo>
                    <a:cubicBezTo>
                      <a:pt x="2490" y="6288"/>
                      <a:pt x="2994" y="6424"/>
                      <a:pt x="3252" y="6756"/>
                    </a:cubicBezTo>
                    <a:cubicBezTo>
                      <a:pt x="3363" y="6891"/>
                      <a:pt x="3418" y="7063"/>
                      <a:pt x="3424" y="7235"/>
                    </a:cubicBezTo>
                    <a:cubicBezTo>
                      <a:pt x="3210" y="7437"/>
                      <a:pt x="2865" y="7527"/>
                      <a:pt x="2500" y="7527"/>
                    </a:cubicBezTo>
                    <a:cubicBezTo>
                      <a:pt x="2142" y="7527"/>
                      <a:pt x="1765" y="7440"/>
                      <a:pt x="1476" y="7284"/>
                    </a:cubicBezTo>
                    <a:cubicBezTo>
                      <a:pt x="1291" y="7186"/>
                      <a:pt x="996" y="6977"/>
                      <a:pt x="1082" y="6688"/>
                    </a:cubicBezTo>
                    <a:cubicBezTo>
                      <a:pt x="1137" y="6516"/>
                      <a:pt x="1359" y="6381"/>
                      <a:pt x="1678" y="6319"/>
                    </a:cubicBezTo>
                    <a:cubicBezTo>
                      <a:pt x="1775" y="6299"/>
                      <a:pt x="1872" y="6287"/>
                      <a:pt x="1972" y="6287"/>
                    </a:cubicBezTo>
                    <a:close/>
                    <a:moveTo>
                      <a:pt x="4168" y="0"/>
                    </a:moveTo>
                    <a:cubicBezTo>
                      <a:pt x="4119" y="6"/>
                      <a:pt x="4076" y="50"/>
                      <a:pt x="4082" y="105"/>
                    </a:cubicBezTo>
                    <a:cubicBezTo>
                      <a:pt x="4088" y="160"/>
                      <a:pt x="4512" y="5495"/>
                      <a:pt x="3590" y="7020"/>
                    </a:cubicBezTo>
                    <a:cubicBezTo>
                      <a:pt x="3553" y="6879"/>
                      <a:pt x="3492" y="6743"/>
                      <a:pt x="3399" y="6633"/>
                    </a:cubicBezTo>
                    <a:cubicBezTo>
                      <a:pt x="3101" y="6257"/>
                      <a:pt x="2548" y="6092"/>
                      <a:pt x="2042" y="6092"/>
                    </a:cubicBezTo>
                    <a:cubicBezTo>
                      <a:pt x="1903" y="6092"/>
                      <a:pt x="1767" y="6105"/>
                      <a:pt x="1641" y="6129"/>
                    </a:cubicBezTo>
                    <a:cubicBezTo>
                      <a:pt x="1248" y="6202"/>
                      <a:pt x="978" y="6381"/>
                      <a:pt x="904" y="6626"/>
                    </a:cubicBezTo>
                    <a:cubicBezTo>
                      <a:pt x="806" y="6934"/>
                      <a:pt x="984" y="7235"/>
                      <a:pt x="1383" y="7450"/>
                    </a:cubicBezTo>
                    <a:cubicBezTo>
                      <a:pt x="1679" y="7608"/>
                      <a:pt x="2099" y="7713"/>
                      <a:pt x="2509" y="7713"/>
                    </a:cubicBezTo>
                    <a:cubicBezTo>
                      <a:pt x="2833" y="7713"/>
                      <a:pt x="3149" y="7648"/>
                      <a:pt x="3393" y="7493"/>
                    </a:cubicBezTo>
                    <a:lnTo>
                      <a:pt x="3393" y="7493"/>
                    </a:lnTo>
                    <a:cubicBezTo>
                      <a:pt x="3369" y="7598"/>
                      <a:pt x="3338" y="7702"/>
                      <a:pt x="3295" y="7794"/>
                    </a:cubicBezTo>
                    <a:cubicBezTo>
                      <a:pt x="3086" y="8268"/>
                      <a:pt x="2815" y="8747"/>
                      <a:pt x="2533" y="9257"/>
                    </a:cubicBezTo>
                    <a:cubicBezTo>
                      <a:pt x="1721" y="10720"/>
                      <a:pt x="793" y="12374"/>
                      <a:pt x="547" y="15047"/>
                    </a:cubicBezTo>
                    <a:cubicBezTo>
                      <a:pt x="344" y="17223"/>
                      <a:pt x="437" y="19977"/>
                      <a:pt x="510" y="22190"/>
                    </a:cubicBezTo>
                    <a:cubicBezTo>
                      <a:pt x="560" y="23634"/>
                      <a:pt x="603" y="24876"/>
                      <a:pt x="547" y="25534"/>
                    </a:cubicBezTo>
                    <a:cubicBezTo>
                      <a:pt x="498" y="26081"/>
                      <a:pt x="418" y="26634"/>
                      <a:pt x="332" y="27163"/>
                    </a:cubicBezTo>
                    <a:cubicBezTo>
                      <a:pt x="166" y="28294"/>
                      <a:pt x="0" y="29363"/>
                      <a:pt x="166" y="30377"/>
                    </a:cubicBezTo>
                    <a:cubicBezTo>
                      <a:pt x="172" y="30420"/>
                      <a:pt x="209" y="30457"/>
                      <a:pt x="258" y="30457"/>
                    </a:cubicBezTo>
                    <a:lnTo>
                      <a:pt x="277" y="30457"/>
                    </a:lnTo>
                    <a:cubicBezTo>
                      <a:pt x="326" y="30445"/>
                      <a:pt x="363" y="30396"/>
                      <a:pt x="351" y="30347"/>
                    </a:cubicBezTo>
                    <a:cubicBezTo>
                      <a:pt x="191" y="29363"/>
                      <a:pt x="357" y="28312"/>
                      <a:pt x="523" y="27200"/>
                    </a:cubicBezTo>
                    <a:cubicBezTo>
                      <a:pt x="603" y="26659"/>
                      <a:pt x="689" y="26105"/>
                      <a:pt x="738" y="25552"/>
                    </a:cubicBezTo>
                    <a:cubicBezTo>
                      <a:pt x="793" y="24882"/>
                      <a:pt x="750" y="23634"/>
                      <a:pt x="701" y="22190"/>
                    </a:cubicBezTo>
                    <a:cubicBezTo>
                      <a:pt x="627" y="19983"/>
                      <a:pt x="535" y="17236"/>
                      <a:pt x="738" y="15072"/>
                    </a:cubicBezTo>
                    <a:cubicBezTo>
                      <a:pt x="984" y="12435"/>
                      <a:pt x="1893" y="10800"/>
                      <a:pt x="2699" y="9356"/>
                    </a:cubicBezTo>
                    <a:cubicBezTo>
                      <a:pt x="2988" y="8845"/>
                      <a:pt x="3258" y="8360"/>
                      <a:pt x="3467" y="7874"/>
                    </a:cubicBezTo>
                    <a:cubicBezTo>
                      <a:pt x="3547" y="7696"/>
                      <a:pt x="3596" y="7512"/>
                      <a:pt x="3615" y="7315"/>
                    </a:cubicBezTo>
                    <a:lnTo>
                      <a:pt x="3633" y="7290"/>
                    </a:lnTo>
                    <a:cubicBezTo>
                      <a:pt x="4733" y="5944"/>
                      <a:pt x="4291" y="326"/>
                      <a:pt x="4272" y="93"/>
                    </a:cubicBezTo>
                    <a:cubicBezTo>
                      <a:pt x="4266" y="37"/>
                      <a:pt x="4223" y="0"/>
                      <a:pt x="416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7" name="Google Shape;7127;p74"/>
              <p:cNvSpPr/>
              <p:nvPr/>
            </p:nvSpPr>
            <p:spPr>
              <a:xfrm>
                <a:off x="6856000" y="1835150"/>
                <a:ext cx="157625" cy="414925"/>
              </a:xfrm>
              <a:custGeom>
                <a:avLst/>
                <a:gdLst/>
                <a:ahLst/>
                <a:cxnLst/>
                <a:rect l="l" t="t" r="r" b="b"/>
                <a:pathLst>
                  <a:path w="6305" h="16597" extrusionOk="0">
                    <a:moveTo>
                      <a:pt x="2683" y="1"/>
                    </a:moveTo>
                    <a:cubicBezTo>
                      <a:pt x="2626" y="1"/>
                      <a:pt x="2569" y="5"/>
                      <a:pt x="2512" y="13"/>
                    </a:cubicBezTo>
                    <a:cubicBezTo>
                      <a:pt x="269" y="289"/>
                      <a:pt x="23" y="1678"/>
                      <a:pt x="11" y="1740"/>
                    </a:cubicBezTo>
                    <a:cubicBezTo>
                      <a:pt x="0" y="1809"/>
                      <a:pt x="56" y="1849"/>
                      <a:pt x="110" y="1849"/>
                    </a:cubicBezTo>
                    <a:cubicBezTo>
                      <a:pt x="152" y="1849"/>
                      <a:pt x="193" y="1824"/>
                      <a:pt x="201" y="1771"/>
                    </a:cubicBezTo>
                    <a:cubicBezTo>
                      <a:pt x="207" y="1715"/>
                      <a:pt x="441" y="461"/>
                      <a:pt x="2537" y="203"/>
                    </a:cubicBezTo>
                    <a:cubicBezTo>
                      <a:pt x="2587" y="196"/>
                      <a:pt x="2636" y="192"/>
                      <a:pt x="2686" y="192"/>
                    </a:cubicBezTo>
                    <a:cubicBezTo>
                      <a:pt x="2933" y="192"/>
                      <a:pt x="3178" y="280"/>
                      <a:pt x="3367" y="449"/>
                    </a:cubicBezTo>
                    <a:cubicBezTo>
                      <a:pt x="4332" y="1297"/>
                      <a:pt x="4375" y="4076"/>
                      <a:pt x="4406" y="6110"/>
                    </a:cubicBezTo>
                    <a:cubicBezTo>
                      <a:pt x="4412" y="6534"/>
                      <a:pt x="4418" y="6934"/>
                      <a:pt x="4430" y="7284"/>
                    </a:cubicBezTo>
                    <a:cubicBezTo>
                      <a:pt x="4467" y="8188"/>
                      <a:pt x="4738" y="9233"/>
                      <a:pt x="5026" y="10333"/>
                    </a:cubicBezTo>
                    <a:cubicBezTo>
                      <a:pt x="5530" y="12263"/>
                      <a:pt x="6108" y="14451"/>
                      <a:pt x="5530" y="16474"/>
                    </a:cubicBezTo>
                    <a:cubicBezTo>
                      <a:pt x="5518" y="16523"/>
                      <a:pt x="5549" y="16578"/>
                      <a:pt x="5598" y="16590"/>
                    </a:cubicBezTo>
                    <a:cubicBezTo>
                      <a:pt x="5610" y="16590"/>
                      <a:pt x="5617" y="16596"/>
                      <a:pt x="5629" y="16596"/>
                    </a:cubicBezTo>
                    <a:cubicBezTo>
                      <a:pt x="5672" y="16596"/>
                      <a:pt x="5709" y="16566"/>
                      <a:pt x="5721" y="16523"/>
                    </a:cubicBezTo>
                    <a:cubicBezTo>
                      <a:pt x="6305" y="14451"/>
                      <a:pt x="5727" y="12238"/>
                      <a:pt x="5217" y="10284"/>
                    </a:cubicBezTo>
                    <a:cubicBezTo>
                      <a:pt x="4934" y="9196"/>
                      <a:pt x="4658" y="8157"/>
                      <a:pt x="4627" y="7272"/>
                    </a:cubicBezTo>
                    <a:cubicBezTo>
                      <a:pt x="4608" y="6928"/>
                      <a:pt x="4608" y="6528"/>
                      <a:pt x="4602" y="6104"/>
                    </a:cubicBezTo>
                    <a:cubicBezTo>
                      <a:pt x="4565" y="3922"/>
                      <a:pt x="4529" y="1205"/>
                      <a:pt x="3490" y="302"/>
                    </a:cubicBezTo>
                    <a:cubicBezTo>
                      <a:pt x="3268" y="106"/>
                      <a:pt x="2978" y="1"/>
                      <a:pt x="268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8" name="Google Shape;7128;p74"/>
              <p:cNvSpPr/>
              <p:nvPr/>
            </p:nvSpPr>
            <p:spPr>
              <a:xfrm>
                <a:off x="7000550" y="2168750"/>
                <a:ext cx="21225" cy="92225"/>
              </a:xfrm>
              <a:custGeom>
                <a:avLst/>
                <a:gdLst/>
                <a:ahLst/>
                <a:cxnLst/>
                <a:rect l="l" t="t" r="r" b="b"/>
                <a:pathLst>
                  <a:path w="849" h="3689" fill="none" extrusionOk="0">
                    <a:moveTo>
                      <a:pt x="0" y="1"/>
                    </a:moveTo>
                    <a:cubicBezTo>
                      <a:pt x="0" y="1"/>
                      <a:pt x="849" y="1212"/>
                      <a:pt x="800" y="3689"/>
                    </a:cubicBezTo>
                  </a:path>
                </a:pathLst>
              </a:custGeom>
              <a:noFill/>
              <a:ln w="3850" cap="rnd"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9" name="Google Shape;7129;p74"/>
              <p:cNvSpPr/>
              <p:nvPr/>
            </p:nvSpPr>
            <p:spPr>
              <a:xfrm>
                <a:off x="6849800" y="1931475"/>
                <a:ext cx="75325" cy="745800"/>
              </a:xfrm>
              <a:custGeom>
                <a:avLst/>
                <a:gdLst/>
                <a:ahLst/>
                <a:cxnLst/>
                <a:rect l="l" t="t" r="r" b="b"/>
                <a:pathLst>
                  <a:path w="3013" h="29832" extrusionOk="0">
                    <a:moveTo>
                      <a:pt x="1882" y="6401"/>
                    </a:moveTo>
                    <a:cubicBezTo>
                      <a:pt x="2135" y="6401"/>
                      <a:pt x="2363" y="6476"/>
                      <a:pt x="2502" y="6621"/>
                    </a:cubicBezTo>
                    <a:cubicBezTo>
                      <a:pt x="2588" y="6714"/>
                      <a:pt x="2601" y="6836"/>
                      <a:pt x="2533" y="6984"/>
                    </a:cubicBezTo>
                    <a:cubicBezTo>
                      <a:pt x="2373" y="7321"/>
                      <a:pt x="1844" y="7686"/>
                      <a:pt x="1377" y="7686"/>
                    </a:cubicBezTo>
                    <a:cubicBezTo>
                      <a:pt x="1359" y="7686"/>
                      <a:pt x="1340" y="7686"/>
                      <a:pt x="1322" y="7685"/>
                    </a:cubicBezTo>
                    <a:cubicBezTo>
                      <a:pt x="1021" y="7666"/>
                      <a:pt x="806" y="7494"/>
                      <a:pt x="683" y="7168"/>
                    </a:cubicBezTo>
                    <a:lnTo>
                      <a:pt x="689" y="7168"/>
                    </a:lnTo>
                    <a:cubicBezTo>
                      <a:pt x="781" y="6910"/>
                      <a:pt x="972" y="6695"/>
                      <a:pt x="1224" y="6566"/>
                    </a:cubicBezTo>
                    <a:cubicBezTo>
                      <a:pt x="1433" y="6456"/>
                      <a:pt x="1667" y="6401"/>
                      <a:pt x="1882" y="6401"/>
                    </a:cubicBezTo>
                    <a:close/>
                    <a:moveTo>
                      <a:pt x="568" y="1"/>
                    </a:moveTo>
                    <a:cubicBezTo>
                      <a:pt x="518" y="1"/>
                      <a:pt x="480" y="41"/>
                      <a:pt x="474" y="87"/>
                    </a:cubicBezTo>
                    <a:cubicBezTo>
                      <a:pt x="455" y="315"/>
                      <a:pt x="1" y="5650"/>
                      <a:pt x="480" y="7156"/>
                    </a:cubicBezTo>
                    <a:lnTo>
                      <a:pt x="486" y="7175"/>
                    </a:lnTo>
                    <a:cubicBezTo>
                      <a:pt x="431" y="7384"/>
                      <a:pt x="431" y="7599"/>
                      <a:pt x="480" y="7802"/>
                    </a:cubicBezTo>
                    <a:cubicBezTo>
                      <a:pt x="560" y="8195"/>
                      <a:pt x="738" y="8717"/>
                      <a:pt x="947" y="9326"/>
                    </a:cubicBezTo>
                    <a:cubicBezTo>
                      <a:pt x="1457" y="10844"/>
                      <a:pt x="2164" y="12916"/>
                      <a:pt x="2195" y="15061"/>
                    </a:cubicBezTo>
                    <a:cubicBezTo>
                      <a:pt x="2213" y="16235"/>
                      <a:pt x="2183" y="18005"/>
                      <a:pt x="2152" y="19714"/>
                    </a:cubicBezTo>
                    <a:cubicBezTo>
                      <a:pt x="2097" y="22541"/>
                      <a:pt x="2047" y="25209"/>
                      <a:pt x="2195" y="25805"/>
                    </a:cubicBezTo>
                    <a:cubicBezTo>
                      <a:pt x="2441" y="26764"/>
                      <a:pt x="2730" y="28811"/>
                      <a:pt x="2816" y="29745"/>
                    </a:cubicBezTo>
                    <a:cubicBezTo>
                      <a:pt x="2822" y="29794"/>
                      <a:pt x="2865" y="29831"/>
                      <a:pt x="2914" y="29831"/>
                    </a:cubicBezTo>
                    <a:lnTo>
                      <a:pt x="2920" y="29831"/>
                    </a:lnTo>
                    <a:cubicBezTo>
                      <a:pt x="2969" y="29825"/>
                      <a:pt x="3012" y="29782"/>
                      <a:pt x="3006" y="29727"/>
                    </a:cubicBezTo>
                    <a:cubicBezTo>
                      <a:pt x="2920" y="28786"/>
                      <a:pt x="2625" y="26727"/>
                      <a:pt x="2379" y="25762"/>
                    </a:cubicBezTo>
                    <a:cubicBezTo>
                      <a:pt x="2238" y="25191"/>
                      <a:pt x="2287" y="22406"/>
                      <a:pt x="2336" y="19714"/>
                    </a:cubicBezTo>
                    <a:cubicBezTo>
                      <a:pt x="2373" y="18005"/>
                      <a:pt x="2404" y="16235"/>
                      <a:pt x="2385" y="15055"/>
                    </a:cubicBezTo>
                    <a:cubicBezTo>
                      <a:pt x="2355" y="12885"/>
                      <a:pt x="1642" y="10795"/>
                      <a:pt x="1125" y="9271"/>
                    </a:cubicBezTo>
                    <a:cubicBezTo>
                      <a:pt x="923" y="8662"/>
                      <a:pt x="744" y="8140"/>
                      <a:pt x="664" y="7765"/>
                    </a:cubicBezTo>
                    <a:cubicBezTo>
                      <a:pt x="646" y="7672"/>
                      <a:pt x="634" y="7580"/>
                      <a:pt x="634" y="7482"/>
                    </a:cubicBezTo>
                    <a:lnTo>
                      <a:pt x="634" y="7482"/>
                    </a:lnTo>
                    <a:cubicBezTo>
                      <a:pt x="781" y="7715"/>
                      <a:pt x="1033" y="7863"/>
                      <a:pt x="1310" y="7875"/>
                    </a:cubicBezTo>
                    <a:cubicBezTo>
                      <a:pt x="1336" y="7877"/>
                      <a:pt x="1362" y="7878"/>
                      <a:pt x="1389" y="7878"/>
                    </a:cubicBezTo>
                    <a:cubicBezTo>
                      <a:pt x="1939" y="7878"/>
                      <a:pt x="2523" y="7463"/>
                      <a:pt x="2705" y="7064"/>
                    </a:cubicBezTo>
                    <a:cubicBezTo>
                      <a:pt x="2810" y="6843"/>
                      <a:pt x="2791" y="6640"/>
                      <a:pt x="2644" y="6492"/>
                    </a:cubicBezTo>
                    <a:cubicBezTo>
                      <a:pt x="2467" y="6305"/>
                      <a:pt x="2188" y="6208"/>
                      <a:pt x="1883" y="6208"/>
                    </a:cubicBezTo>
                    <a:cubicBezTo>
                      <a:pt x="1638" y="6208"/>
                      <a:pt x="1376" y="6271"/>
                      <a:pt x="1138" y="6400"/>
                    </a:cubicBezTo>
                    <a:cubicBezTo>
                      <a:pt x="916" y="6511"/>
                      <a:pt x="732" y="6683"/>
                      <a:pt x="609" y="6892"/>
                    </a:cubicBezTo>
                    <a:cubicBezTo>
                      <a:pt x="234" y="5177"/>
                      <a:pt x="658" y="155"/>
                      <a:pt x="664" y="106"/>
                    </a:cubicBezTo>
                    <a:cubicBezTo>
                      <a:pt x="671" y="51"/>
                      <a:pt x="634" y="7"/>
                      <a:pt x="578" y="1"/>
                    </a:cubicBezTo>
                    <a:cubicBezTo>
                      <a:pt x="575" y="1"/>
                      <a:pt x="571" y="1"/>
                      <a:pt x="56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0" name="Google Shape;7130;p74"/>
              <p:cNvSpPr/>
              <p:nvPr/>
            </p:nvSpPr>
            <p:spPr>
              <a:xfrm>
                <a:off x="6780500" y="1666375"/>
                <a:ext cx="81150" cy="224275"/>
              </a:xfrm>
              <a:custGeom>
                <a:avLst/>
                <a:gdLst/>
                <a:ahLst/>
                <a:cxnLst/>
                <a:rect l="l" t="t" r="r" b="b"/>
                <a:pathLst>
                  <a:path w="3246" h="8971" extrusionOk="0">
                    <a:moveTo>
                      <a:pt x="823" y="1"/>
                    </a:moveTo>
                    <a:cubicBezTo>
                      <a:pt x="659" y="1"/>
                      <a:pt x="498" y="63"/>
                      <a:pt x="375" y="180"/>
                    </a:cubicBezTo>
                    <a:cubicBezTo>
                      <a:pt x="129" y="420"/>
                      <a:pt x="0" y="752"/>
                      <a:pt x="19" y="1096"/>
                    </a:cubicBezTo>
                    <a:cubicBezTo>
                      <a:pt x="43" y="1502"/>
                      <a:pt x="240" y="1772"/>
                      <a:pt x="455" y="2061"/>
                    </a:cubicBezTo>
                    <a:cubicBezTo>
                      <a:pt x="517" y="2141"/>
                      <a:pt x="578" y="2227"/>
                      <a:pt x="640" y="2320"/>
                    </a:cubicBezTo>
                    <a:cubicBezTo>
                      <a:pt x="1943" y="4287"/>
                      <a:pt x="2773" y="6536"/>
                      <a:pt x="3043" y="8884"/>
                    </a:cubicBezTo>
                    <a:cubicBezTo>
                      <a:pt x="3049" y="8927"/>
                      <a:pt x="3092" y="8964"/>
                      <a:pt x="3141" y="8964"/>
                    </a:cubicBezTo>
                    <a:lnTo>
                      <a:pt x="3154" y="8970"/>
                    </a:lnTo>
                    <a:cubicBezTo>
                      <a:pt x="3209" y="8964"/>
                      <a:pt x="3246" y="8915"/>
                      <a:pt x="3240" y="8866"/>
                    </a:cubicBezTo>
                    <a:cubicBezTo>
                      <a:pt x="2957" y="6487"/>
                      <a:pt x="2121" y="4207"/>
                      <a:pt x="793" y="2215"/>
                    </a:cubicBezTo>
                    <a:cubicBezTo>
                      <a:pt x="732" y="2123"/>
                      <a:pt x="670" y="2037"/>
                      <a:pt x="609" y="1951"/>
                    </a:cubicBezTo>
                    <a:cubicBezTo>
                      <a:pt x="406" y="1674"/>
                      <a:pt x="228" y="1441"/>
                      <a:pt x="209" y="1090"/>
                    </a:cubicBezTo>
                    <a:cubicBezTo>
                      <a:pt x="197" y="801"/>
                      <a:pt x="302" y="525"/>
                      <a:pt x="504" y="322"/>
                    </a:cubicBezTo>
                    <a:cubicBezTo>
                      <a:pt x="594" y="237"/>
                      <a:pt x="712" y="189"/>
                      <a:pt x="833" y="189"/>
                    </a:cubicBezTo>
                    <a:cubicBezTo>
                      <a:pt x="852" y="189"/>
                      <a:pt x="872" y="190"/>
                      <a:pt x="892" y="193"/>
                    </a:cubicBezTo>
                    <a:cubicBezTo>
                      <a:pt x="902" y="196"/>
                      <a:pt x="912" y="197"/>
                      <a:pt x="922" y="197"/>
                    </a:cubicBezTo>
                    <a:cubicBezTo>
                      <a:pt x="1032" y="197"/>
                      <a:pt x="1053" y="14"/>
                      <a:pt x="922" y="8"/>
                    </a:cubicBezTo>
                    <a:cubicBezTo>
                      <a:pt x="889" y="3"/>
                      <a:pt x="856" y="1"/>
                      <a:pt x="82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1" name="Google Shape;7131;p74"/>
              <p:cNvSpPr/>
              <p:nvPr/>
            </p:nvSpPr>
            <p:spPr>
              <a:xfrm>
                <a:off x="6844425" y="1661800"/>
                <a:ext cx="48275" cy="231150"/>
              </a:xfrm>
              <a:custGeom>
                <a:avLst/>
                <a:gdLst/>
                <a:ahLst/>
                <a:cxnLst/>
                <a:rect l="l" t="t" r="r" b="b"/>
                <a:pathLst>
                  <a:path w="1931" h="9246" extrusionOk="0">
                    <a:moveTo>
                      <a:pt x="1076" y="0"/>
                    </a:moveTo>
                    <a:cubicBezTo>
                      <a:pt x="1026" y="0"/>
                      <a:pt x="983" y="36"/>
                      <a:pt x="978" y="87"/>
                    </a:cubicBezTo>
                    <a:cubicBezTo>
                      <a:pt x="972" y="136"/>
                      <a:pt x="1008" y="185"/>
                      <a:pt x="1064" y="191"/>
                    </a:cubicBezTo>
                    <a:cubicBezTo>
                      <a:pt x="1488" y="253"/>
                      <a:pt x="1746" y="529"/>
                      <a:pt x="1746" y="941"/>
                    </a:cubicBezTo>
                    <a:cubicBezTo>
                      <a:pt x="1746" y="1304"/>
                      <a:pt x="1568" y="1654"/>
                      <a:pt x="1396" y="1986"/>
                    </a:cubicBezTo>
                    <a:lnTo>
                      <a:pt x="1334" y="2103"/>
                    </a:lnTo>
                    <a:cubicBezTo>
                      <a:pt x="240" y="4291"/>
                      <a:pt x="0" y="6818"/>
                      <a:pt x="664" y="9178"/>
                    </a:cubicBezTo>
                    <a:cubicBezTo>
                      <a:pt x="677" y="9221"/>
                      <a:pt x="713" y="9246"/>
                      <a:pt x="756" y="9246"/>
                    </a:cubicBezTo>
                    <a:lnTo>
                      <a:pt x="781" y="9246"/>
                    </a:lnTo>
                    <a:cubicBezTo>
                      <a:pt x="830" y="9227"/>
                      <a:pt x="861" y="9178"/>
                      <a:pt x="849" y="9129"/>
                    </a:cubicBezTo>
                    <a:cubicBezTo>
                      <a:pt x="191" y="6811"/>
                      <a:pt x="431" y="4334"/>
                      <a:pt x="1506" y="2189"/>
                    </a:cubicBezTo>
                    <a:lnTo>
                      <a:pt x="1562" y="2072"/>
                    </a:lnTo>
                    <a:cubicBezTo>
                      <a:pt x="1746" y="1716"/>
                      <a:pt x="1930" y="1353"/>
                      <a:pt x="1930" y="941"/>
                    </a:cubicBezTo>
                    <a:cubicBezTo>
                      <a:pt x="1930" y="431"/>
                      <a:pt x="1611" y="75"/>
                      <a:pt x="1088" y="1"/>
                    </a:cubicBezTo>
                    <a:cubicBezTo>
                      <a:pt x="1084" y="0"/>
                      <a:pt x="1080" y="0"/>
                      <a:pt x="107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32" name="Google Shape;7132;p74"/>
              <p:cNvGrpSpPr/>
              <p:nvPr/>
            </p:nvGrpSpPr>
            <p:grpSpPr>
              <a:xfrm>
                <a:off x="6814150" y="1867175"/>
                <a:ext cx="117025" cy="84325"/>
                <a:chOff x="6814150" y="1867175"/>
                <a:chExt cx="117025" cy="84325"/>
              </a:xfrm>
            </p:grpSpPr>
            <p:sp>
              <p:nvSpPr>
                <p:cNvPr id="7133" name="Google Shape;7133;p74"/>
                <p:cNvSpPr/>
                <p:nvPr/>
              </p:nvSpPr>
              <p:spPr>
                <a:xfrm>
                  <a:off x="6828600" y="1867175"/>
                  <a:ext cx="102575" cy="78800"/>
                </a:xfrm>
                <a:custGeom>
                  <a:avLst/>
                  <a:gdLst/>
                  <a:ahLst/>
                  <a:cxnLst/>
                  <a:rect l="l" t="t" r="r" b="b"/>
                  <a:pathLst>
                    <a:path w="4103" h="3152" extrusionOk="0">
                      <a:moveTo>
                        <a:pt x="1691" y="0"/>
                      </a:moveTo>
                      <a:cubicBezTo>
                        <a:pt x="1536" y="0"/>
                        <a:pt x="1364" y="13"/>
                        <a:pt x="1174" y="41"/>
                      </a:cubicBezTo>
                      <a:cubicBezTo>
                        <a:pt x="0" y="207"/>
                        <a:pt x="879" y="3120"/>
                        <a:pt x="1691" y="3151"/>
                      </a:cubicBezTo>
                      <a:cubicBezTo>
                        <a:pt x="1693" y="3151"/>
                        <a:pt x="1696" y="3151"/>
                        <a:pt x="1699" y="3151"/>
                      </a:cubicBezTo>
                      <a:cubicBezTo>
                        <a:pt x="2465" y="3151"/>
                        <a:pt x="4102" y="0"/>
                        <a:pt x="16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4" name="Google Shape;7134;p74"/>
                <p:cNvSpPr/>
                <p:nvPr/>
              </p:nvSpPr>
              <p:spPr>
                <a:xfrm>
                  <a:off x="6814150" y="1872700"/>
                  <a:ext cx="102425" cy="78800"/>
                </a:xfrm>
                <a:custGeom>
                  <a:avLst/>
                  <a:gdLst/>
                  <a:ahLst/>
                  <a:cxnLst/>
                  <a:rect l="l" t="t" r="r" b="b"/>
                  <a:pathLst>
                    <a:path w="4097" h="3152" extrusionOk="0">
                      <a:moveTo>
                        <a:pt x="1685" y="0"/>
                      </a:moveTo>
                      <a:cubicBezTo>
                        <a:pt x="1530" y="0"/>
                        <a:pt x="1358" y="13"/>
                        <a:pt x="1168" y="41"/>
                      </a:cubicBezTo>
                      <a:cubicBezTo>
                        <a:pt x="0" y="213"/>
                        <a:pt x="873" y="3127"/>
                        <a:pt x="1685" y="3151"/>
                      </a:cubicBezTo>
                      <a:cubicBezTo>
                        <a:pt x="1687" y="3151"/>
                        <a:pt x="1690" y="3152"/>
                        <a:pt x="1693" y="3152"/>
                      </a:cubicBezTo>
                      <a:cubicBezTo>
                        <a:pt x="2459" y="3152"/>
                        <a:pt x="4097" y="0"/>
                        <a:pt x="168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135" name="Google Shape;7135;p74"/>
            <p:cNvSpPr/>
            <p:nvPr/>
          </p:nvSpPr>
          <p:spPr>
            <a:xfrm>
              <a:off x="6733325" y="1548975"/>
              <a:ext cx="193800" cy="222875"/>
            </a:xfrm>
            <a:custGeom>
              <a:avLst/>
              <a:gdLst/>
              <a:ahLst/>
              <a:cxnLst/>
              <a:rect l="l" t="t" r="r" b="b"/>
              <a:pathLst>
                <a:path w="7752" h="8915" extrusionOk="0">
                  <a:moveTo>
                    <a:pt x="3746" y="0"/>
                  </a:moveTo>
                  <a:cubicBezTo>
                    <a:pt x="3376" y="0"/>
                    <a:pt x="2959" y="59"/>
                    <a:pt x="2502" y="217"/>
                  </a:cubicBezTo>
                  <a:cubicBezTo>
                    <a:pt x="670" y="850"/>
                    <a:pt x="0" y="3457"/>
                    <a:pt x="738" y="5885"/>
                  </a:cubicBezTo>
                  <a:cubicBezTo>
                    <a:pt x="1482" y="8319"/>
                    <a:pt x="2889" y="8915"/>
                    <a:pt x="2889" y="8915"/>
                  </a:cubicBezTo>
                  <a:cubicBezTo>
                    <a:pt x="1869" y="7612"/>
                    <a:pt x="1832" y="5522"/>
                    <a:pt x="1832" y="5522"/>
                  </a:cubicBezTo>
                  <a:lnTo>
                    <a:pt x="1832" y="5522"/>
                  </a:lnTo>
                  <a:cubicBezTo>
                    <a:pt x="2047" y="6456"/>
                    <a:pt x="2643" y="6905"/>
                    <a:pt x="2643" y="6905"/>
                  </a:cubicBezTo>
                  <a:cubicBezTo>
                    <a:pt x="2182" y="6413"/>
                    <a:pt x="2115" y="4932"/>
                    <a:pt x="2643" y="4686"/>
                  </a:cubicBezTo>
                  <a:cubicBezTo>
                    <a:pt x="3172" y="4440"/>
                    <a:pt x="4229" y="3770"/>
                    <a:pt x="4229" y="3770"/>
                  </a:cubicBezTo>
                  <a:lnTo>
                    <a:pt x="4229" y="3770"/>
                  </a:lnTo>
                  <a:cubicBezTo>
                    <a:pt x="3946" y="4299"/>
                    <a:pt x="3277" y="4618"/>
                    <a:pt x="3277" y="4618"/>
                  </a:cubicBezTo>
                  <a:cubicBezTo>
                    <a:pt x="4832" y="4372"/>
                    <a:pt x="5286" y="3457"/>
                    <a:pt x="5286" y="3457"/>
                  </a:cubicBezTo>
                  <a:cubicBezTo>
                    <a:pt x="5286" y="3457"/>
                    <a:pt x="6374" y="4372"/>
                    <a:pt x="5987" y="6487"/>
                  </a:cubicBezTo>
                  <a:cubicBezTo>
                    <a:pt x="6264" y="6100"/>
                    <a:pt x="6436" y="5651"/>
                    <a:pt x="6479" y="5178"/>
                  </a:cubicBezTo>
                  <a:cubicBezTo>
                    <a:pt x="6479" y="5129"/>
                    <a:pt x="6479" y="5085"/>
                    <a:pt x="6479" y="5036"/>
                  </a:cubicBezTo>
                  <a:cubicBezTo>
                    <a:pt x="6479" y="4952"/>
                    <a:pt x="6482" y="4913"/>
                    <a:pt x="6487" y="4913"/>
                  </a:cubicBezTo>
                  <a:lnTo>
                    <a:pt x="6487" y="4913"/>
                  </a:lnTo>
                  <a:cubicBezTo>
                    <a:pt x="6529" y="4913"/>
                    <a:pt x="6670" y="7775"/>
                    <a:pt x="5563" y="8915"/>
                  </a:cubicBezTo>
                  <a:cubicBezTo>
                    <a:pt x="5563" y="8915"/>
                    <a:pt x="7610" y="7716"/>
                    <a:pt x="7678" y="5036"/>
                  </a:cubicBezTo>
                  <a:cubicBezTo>
                    <a:pt x="7751" y="2362"/>
                    <a:pt x="7186" y="605"/>
                    <a:pt x="5532" y="537"/>
                  </a:cubicBezTo>
                  <a:cubicBezTo>
                    <a:pt x="5532" y="537"/>
                    <a:pt x="4857" y="0"/>
                    <a:pt x="3746" y="0"/>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6" name="Google Shape;7136;p74"/>
          <p:cNvGrpSpPr/>
          <p:nvPr/>
        </p:nvGrpSpPr>
        <p:grpSpPr>
          <a:xfrm>
            <a:off x="7301946" y="1542722"/>
            <a:ext cx="911707" cy="2849020"/>
            <a:chOff x="2972675" y="239500"/>
            <a:chExt cx="1672550" cy="5226600"/>
          </a:xfrm>
        </p:grpSpPr>
        <p:sp>
          <p:nvSpPr>
            <p:cNvPr id="7137" name="Google Shape;7137;p74"/>
            <p:cNvSpPr/>
            <p:nvPr/>
          </p:nvSpPr>
          <p:spPr>
            <a:xfrm>
              <a:off x="3015600" y="239500"/>
              <a:ext cx="793250" cy="1764400"/>
            </a:xfrm>
            <a:custGeom>
              <a:avLst/>
              <a:gdLst/>
              <a:ahLst/>
              <a:cxnLst/>
              <a:rect l="l" t="t" r="r" b="b"/>
              <a:pathLst>
                <a:path w="31730" h="70576" extrusionOk="0">
                  <a:moveTo>
                    <a:pt x="31730" y="0"/>
                  </a:moveTo>
                  <a:cubicBezTo>
                    <a:pt x="26725" y="0"/>
                    <a:pt x="21527" y="1773"/>
                    <a:pt x="21527" y="7209"/>
                  </a:cubicBezTo>
                  <a:lnTo>
                    <a:pt x="21527" y="12407"/>
                  </a:lnTo>
                  <a:cubicBezTo>
                    <a:pt x="21527" y="12407"/>
                    <a:pt x="20342" y="12875"/>
                    <a:pt x="20462" y="14179"/>
                  </a:cubicBezTo>
                  <a:cubicBezTo>
                    <a:pt x="20581" y="15474"/>
                    <a:pt x="21288" y="19736"/>
                    <a:pt x="23419" y="19965"/>
                  </a:cubicBezTo>
                  <a:cubicBezTo>
                    <a:pt x="23419" y="19965"/>
                    <a:pt x="24677" y="22307"/>
                    <a:pt x="24677" y="31123"/>
                  </a:cubicBezTo>
                  <a:cubicBezTo>
                    <a:pt x="24677" y="31123"/>
                    <a:pt x="18955" y="34071"/>
                    <a:pt x="15622" y="35596"/>
                  </a:cubicBezTo>
                  <a:cubicBezTo>
                    <a:pt x="15622" y="35596"/>
                    <a:pt x="15160" y="35562"/>
                    <a:pt x="14427" y="35562"/>
                  </a:cubicBezTo>
                  <a:cubicBezTo>
                    <a:pt x="12375" y="35562"/>
                    <a:pt x="8203" y="35822"/>
                    <a:pt x="6099" y="37790"/>
                  </a:cubicBezTo>
                  <a:cubicBezTo>
                    <a:pt x="3243" y="40463"/>
                    <a:pt x="1" y="45514"/>
                    <a:pt x="1709" y="54569"/>
                  </a:cubicBezTo>
                  <a:cubicBezTo>
                    <a:pt x="1709" y="54569"/>
                    <a:pt x="1305" y="58435"/>
                    <a:pt x="1213" y="63477"/>
                  </a:cubicBezTo>
                  <a:lnTo>
                    <a:pt x="20774" y="63477"/>
                  </a:lnTo>
                  <a:lnTo>
                    <a:pt x="20774" y="65616"/>
                  </a:lnTo>
                  <a:cubicBezTo>
                    <a:pt x="19644" y="66103"/>
                    <a:pt x="19011" y="67306"/>
                    <a:pt x="19258" y="68509"/>
                  </a:cubicBezTo>
                  <a:cubicBezTo>
                    <a:pt x="19497" y="69712"/>
                    <a:pt x="20563" y="70576"/>
                    <a:pt x="21784" y="70576"/>
                  </a:cubicBezTo>
                  <a:cubicBezTo>
                    <a:pt x="23015" y="70576"/>
                    <a:pt x="24071" y="69712"/>
                    <a:pt x="24309" y="68509"/>
                  </a:cubicBezTo>
                  <a:cubicBezTo>
                    <a:pt x="24557" y="67306"/>
                    <a:pt x="23924" y="66103"/>
                    <a:pt x="22794" y="65616"/>
                  </a:cubicBezTo>
                  <a:lnTo>
                    <a:pt x="22794" y="63477"/>
                  </a:lnTo>
                  <a:lnTo>
                    <a:pt x="31730" y="63477"/>
                  </a:lnTo>
                  <a:lnTo>
                    <a:pt x="31730" y="0"/>
                  </a:lnTo>
                  <a:close/>
                </a:path>
              </a:pathLst>
            </a:custGeom>
            <a:solidFill>
              <a:srgbClr val="667E92"/>
            </a:solid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8" name="Google Shape;7138;p74"/>
            <p:cNvSpPr/>
            <p:nvPr/>
          </p:nvSpPr>
          <p:spPr>
            <a:xfrm>
              <a:off x="3625625" y="240400"/>
              <a:ext cx="976900" cy="1586950"/>
            </a:xfrm>
            <a:custGeom>
              <a:avLst/>
              <a:gdLst/>
              <a:ahLst/>
              <a:cxnLst/>
              <a:rect l="l" t="t" r="r" b="b"/>
              <a:pathLst>
                <a:path w="39076" h="63478" extrusionOk="0">
                  <a:moveTo>
                    <a:pt x="7329" y="1"/>
                  </a:moveTo>
                  <a:lnTo>
                    <a:pt x="7329" y="52292"/>
                  </a:lnTo>
                  <a:lnTo>
                    <a:pt x="4959" y="52292"/>
                  </a:lnTo>
                  <a:cubicBezTo>
                    <a:pt x="4543" y="51325"/>
                    <a:pt x="3601" y="50715"/>
                    <a:pt x="2584" y="50715"/>
                  </a:cubicBezTo>
                  <a:cubicBezTo>
                    <a:pt x="2413" y="50715"/>
                    <a:pt x="2240" y="50732"/>
                    <a:pt x="2066" y="50767"/>
                  </a:cubicBezTo>
                  <a:cubicBezTo>
                    <a:pt x="863" y="51015"/>
                    <a:pt x="0" y="52072"/>
                    <a:pt x="0" y="53293"/>
                  </a:cubicBezTo>
                  <a:cubicBezTo>
                    <a:pt x="0" y="54524"/>
                    <a:pt x="863" y="55580"/>
                    <a:pt x="2066" y="55818"/>
                  </a:cubicBezTo>
                  <a:cubicBezTo>
                    <a:pt x="2241" y="55854"/>
                    <a:pt x="2416" y="55872"/>
                    <a:pt x="2588" y="55872"/>
                  </a:cubicBezTo>
                  <a:cubicBezTo>
                    <a:pt x="3604" y="55872"/>
                    <a:pt x="4543" y="55269"/>
                    <a:pt x="4959" y="54303"/>
                  </a:cubicBezTo>
                  <a:lnTo>
                    <a:pt x="7329" y="54303"/>
                  </a:lnTo>
                  <a:lnTo>
                    <a:pt x="7329" y="63477"/>
                  </a:lnTo>
                  <a:lnTo>
                    <a:pt x="37863" y="63477"/>
                  </a:lnTo>
                  <a:cubicBezTo>
                    <a:pt x="37762" y="58436"/>
                    <a:pt x="37358" y="54569"/>
                    <a:pt x="37358" y="54569"/>
                  </a:cubicBezTo>
                  <a:cubicBezTo>
                    <a:pt x="39076" y="45514"/>
                    <a:pt x="35834" y="40464"/>
                    <a:pt x="32969" y="37791"/>
                  </a:cubicBezTo>
                  <a:cubicBezTo>
                    <a:pt x="30867" y="35831"/>
                    <a:pt x="26700" y="35572"/>
                    <a:pt x="24646" y="35572"/>
                  </a:cubicBezTo>
                  <a:cubicBezTo>
                    <a:pt x="23910" y="35572"/>
                    <a:pt x="23446" y="35605"/>
                    <a:pt x="23446" y="35605"/>
                  </a:cubicBezTo>
                  <a:cubicBezTo>
                    <a:pt x="20112" y="34072"/>
                    <a:pt x="14391" y="31124"/>
                    <a:pt x="14391" y="31124"/>
                  </a:cubicBezTo>
                  <a:cubicBezTo>
                    <a:pt x="14391" y="22308"/>
                    <a:pt x="15649" y="19975"/>
                    <a:pt x="15649" y="19975"/>
                  </a:cubicBezTo>
                  <a:cubicBezTo>
                    <a:pt x="17779" y="19736"/>
                    <a:pt x="18486" y="15484"/>
                    <a:pt x="18606" y="14180"/>
                  </a:cubicBezTo>
                  <a:cubicBezTo>
                    <a:pt x="18725" y="12885"/>
                    <a:pt x="17541" y="12408"/>
                    <a:pt x="17541" y="12408"/>
                  </a:cubicBezTo>
                  <a:lnTo>
                    <a:pt x="17541" y="7210"/>
                  </a:lnTo>
                  <a:cubicBezTo>
                    <a:pt x="17541" y="1773"/>
                    <a:pt x="12343" y="1"/>
                    <a:pt x="7329" y="1"/>
                  </a:cubicBezTo>
                  <a:close/>
                </a:path>
              </a:pathLst>
            </a:custGeom>
            <a:solidFill>
              <a:srgbClr val="E3E9ED"/>
            </a:solid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9" name="Google Shape;7139;p74"/>
            <p:cNvSpPr/>
            <p:nvPr/>
          </p:nvSpPr>
          <p:spPr>
            <a:xfrm>
              <a:off x="3804225" y="1637225"/>
              <a:ext cx="841000" cy="3828875"/>
            </a:xfrm>
            <a:custGeom>
              <a:avLst/>
              <a:gdLst/>
              <a:ahLst/>
              <a:cxnLst/>
              <a:rect l="l" t="t" r="r" b="b"/>
              <a:pathLst>
                <a:path w="33640" h="153155" extrusionOk="0">
                  <a:moveTo>
                    <a:pt x="10139" y="0"/>
                  </a:moveTo>
                  <a:cubicBezTo>
                    <a:pt x="8909" y="0"/>
                    <a:pt x="7853" y="864"/>
                    <a:pt x="7614" y="2067"/>
                  </a:cubicBezTo>
                  <a:cubicBezTo>
                    <a:pt x="7366" y="3270"/>
                    <a:pt x="8000" y="4473"/>
                    <a:pt x="9129" y="4960"/>
                  </a:cubicBezTo>
                  <a:lnTo>
                    <a:pt x="9129" y="7568"/>
                  </a:lnTo>
                  <a:lnTo>
                    <a:pt x="185" y="7568"/>
                  </a:lnTo>
                  <a:lnTo>
                    <a:pt x="185" y="71476"/>
                  </a:lnTo>
                  <a:cubicBezTo>
                    <a:pt x="185" y="71476"/>
                    <a:pt x="947" y="76334"/>
                    <a:pt x="1241" y="80715"/>
                  </a:cubicBezTo>
                  <a:cubicBezTo>
                    <a:pt x="1525" y="85104"/>
                    <a:pt x="570" y="98163"/>
                    <a:pt x="286" y="104739"/>
                  </a:cubicBezTo>
                  <a:cubicBezTo>
                    <a:pt x="1" y="111314"/>
                    <a:pt x="570" y="119983"/>
                    <a:pt x="1140" y="125420"/>
                  </a:cubicBezTo>
                  <a:cubicBezTo>
                    <a:pt x="1718" y="130857"/>
                    <a:pt x="2003" y="134852"/>
                    <a:pt x="1902" y="139618"/>
                  </a:cubicBezTo>
                  <a:cubicBezTo>
                    <a:pt x="1810" y="144384"/>
                    <a:pt x="1241" y="144485"/>
                    <a:pt x="1048" y="145532"/>
                  </a:cubicBezTo>
                  <a:cubicBezTo>
                    <a:pt x="855" y="146579"/>
                    <a:pt x="1819" y="148012"/>
                    <a:pt x="1819" y="148489"/>
                  </a:cubicBezTo>
                  <a:cubicBezTo>
                    <a:pt x="1819" y="148967"/>
                    <a:pt x="1002" y="150390"/>
                    <a:pt x="1002" y="151483"/>
                  </a:cubicBezTo>
                  <a:cubicBezTo>
                    <a:pt x="1002" y="152585"/>
                    <a:pt x="1149" y="153154"/>
                    <a:pt x="2673" y="153154"/>
                  </a:cubicBezTo>
                  <a:lnTo>
                    <a:pt x="11627" y="153154"/>
                  </a:lnTo>
                  <a:cubicBezTo>
                    <a:pt x="12674" y="153154"/>
                    <a:pt x="12674" y="152199"/>
                    <a:pt x="12674" y="151437"/>
                  </a:cubicBezTo>
                  <a:cubicBezTo>
                    <a:pt x="12674" y="150675"/>
                    <a:pt x="8578" y="147626"/>
                    <a:pt x="8385" y="147249"/>
                  </a:cubicBezTo>
                  <a:cubicBezTo>
                    <a:pt x="8193" y="146864"/>
                    <a:pt x="8477" y="145624"/>
                    <a:pt x="8385" y="145054"/>
                  </a:cubicBezTo>
                  <a:cubicBezTo>
                    <a:pt x="8294" y="144485"/>
                    <a:pt x="7338" y="144577"/>
                    <a:pt x="7430" y="143530"/>
                  </a:cubicBezTo>
                  <a:cubicBezTo>
                    <a:pt x="7531" y="142483"/>
                    <a:pt x="8955" y="134953"/>
                    <a:pt x="12298" y="125512"/>
                  </a:cubicBezTo>
                  <a:cubicBezTo>
                    <a:pt x="15631" y="116080"/>
                    <a:pt x="15438" y="107310"/>
                    <a:pt x="14107" y="104454"/>
                  </a:cubicBezTo>
                  <a:cubicBezTo>
                    <a:pt x="12766" y="101589"/>
                    <a:pt x="12481" y="96446"/>
                    <a:pt x="12959" y="93875"/>
                  </a:cubicBezTo>
                  <a:cubicBezTo>
                    <a:pt x="13427" y="91294"/>
                    <a:pt x="18294" y="74819"/>
                    <a:pt x="19433" y="58895"/>
                  </a:cubicBezTo>
                  <a:cubicBezTo>
                    <a:pt x="20581" y="42970"/>
                    <a:pt x="15723" y="29829"/>
                    <a:pt x="15723" y="29829"/>
                  </a:cubicBezTo>
                  <a:lnTo>
                    <a:pt x="15723" y="17431"/>
                  </a:lnTo>
                  <a:cubicBezTo>
                    <a:pt x="18101" y="13620"/>
                    <a:pt x="19249" y="10571"/>
                    <a:pt x="19249" y="10571"/>
                  </a:cubicBezTo>
                  <a:lnTo>
                    <a:pt x="19249" y="10571"/>
                  </a:lnTo>
                  <a:cubicBezTo>
                    <a:pt x="19057" y="14005"/>
                    <a:pt x="20673" y="21628"/>
                    <a:pt x="20489" y="23152"/>
                  </a:cubicBezTo>
                  <a:cubicBezTo>
                    <a:pt x="19617" y="30123"/>
                    <a:pt x="20489" y="37635"/>
                    <a:pt x="22105" y="41354"/>
                  </a:cubicBezTo>
                  <a:cubicBezTo>
                    <a:pt x="23722" y="45073"/>
                    <a:pt x="24006" y="49307"/>
                    <a:pt x="23722" y="51456"/>
                  </a:cubicBezTo>
                  <a:cubicBezTo>
                    <a:pt x="23290" y="54789"/>
                    <a:pt x="21242" y="57774"/>
                    <a:pt x="20691" y="59188"/>
                  </a:cubicBezTo>
                  <a:cubicBezTo>
                    <a:pt x="20480" y="59730"/>
                    <a:pt x="21059" y="67261"/>
                    <a:pt x="21059" y="67261"/>
                  </a:cubicBezTo>
                  <a:cubicBezTo>
                    <a:pt x="21435" y="67839"/>
                    <a:pt x="22849" y="69410"/>
                    <a:pt x="23419" y="69887"/>
                  </a:cubicBezTo>
                  <a:cubicBezTo>
                    <a:pt x="23763" y="70172"/>
                    <a:pt x="24281" y="70352"/>
                    <a:pt x="24824" y="70352"/>
                  </a:cubicBezTo>
                  <a:cubicBezTo>
                    <a:pt x="25192" y="70352"/>
                    <a:pt x="25572" y="70269"/>
                    <a:pt x="25917" y="70080"/>
                  </a:cubicBezTo>
                  <a:cubicBezTo>
                    <a:pt x="26780" y="69603"/>
                    <a:pt x="31445" y="66994"/>
                    <a:pt x="31831" y="66232"/>
                  </a:cubicBezTo>
                  <a:cubicBezTo>
                    <a:pt x="32207" y="65470"/>
                    <a:pt x="30977" y="59941"/>
                    <a:pt x="30977" y="52034"/>
                  </a:cubicBezTo>
                  <a:cubicBezTo>
                    <a:pt x="30977" y="44118"/>
                    <a:pt x="32308" y="38397"/>
                    <a:pt x="32979" y="31730"/>
                  </a:cubicBezTo>
                  <a:cubicBezTo>
                    <a:pt x="33640" y="25062"/>
                    <a:pt x="30113" y="19626"/>
                    <a:pt x="30113" y="19626"/>
                  </a:cubicBezTo>
                  <a:cubicBezTo>
                    <a:pt x="30683" y="15686"/>
                    <a:pt x="30784" y="11305"/>
                    <a:pt x="30719" y="7568"/>
                  </a:cubicBezTo>
                  <a:lnTo>
                    <a:pt x="11150" y="7568"/>
                  </a:lnTo>
                  <a:lnTo>
                    <a:pt x="11150" y="4960"/>
                  </a:lnTo>
                  <a:cubicBezTo>
                    <a:pt x="12279" y="4473"/>
                    <a:pt x="12913" y="3270"/>
                    <a:pt x="12665" y="2067"/>
                  </a:cubicBezTo>
                  <a:cubicBezTo>
                    <a:pt x="12417" y="864"/>
                    <a:pt x="11361" y="0"/>
                    <a:pt x="10139" y="0"/>
                  </a:cubicBezTo>
                  <a:close/>
                </a:path>
              </a:pathLst>
            </a:custGeom>
            <a:solidFill>
              <a:srgbClr val="445D73"/>
            </a:solid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0" name="Google Shape;7140;p74"/>
            <p:cNvSpPr/>
            <p:nvPr/>
          </p:nvSpPr>
          <p:spPr>
            <a:xfrm>
              <a:off x="2972675" y="1826400"/>
              <a:ext cx="1037300" cy="3639700"/>
            </a:xfrm>
            <a:custGeom>
              <a:avLst/>
              <a:gdLst/>
              <a:ahLst/>
              <a:cxnLst/>
              <a:rect l="l" t="t" r="r" b="b"/>
              <a:pathLst>
                <a:path w="41492" h="145588" extrusionOk="0">
                  <a:moveTo>
                    <a:pt x="2930" y="1"/>
                  </a:moveTo>
                  <a:cubicBezTo>
                    <a:pt x="2857" y="3738"/>
                    <a:pt x="2958" y="8119"/>
                    <a:pt x="3527" y="12050"/>
                  </a:cubicBezTo>
                  <a:cubicBezTo>
                    <a:pt x="3527" y="12050"/>
                    <a:pt x="1" y="17486"/>
                    <a:pt x="662" y="24163"/>
                  </a:cubicBezTo>
                  <a:cubicBezTo>
                    <a:pt x="1332" y="30830"/>
                    <a:pt x="2664" y="36551"/>
                    <a:pt x="2664" y="44467"/>
                  </a:cubicBezTo>
                  <a:cubicBezTo>
                    <a:pt x="2664" y="52374"/>
                    <a:pt x="1424" y="57903"/>
                    <a:pt x="1810" y="58665"/>
                  </a:cubicBezTo>
                  <a:cubicBezTo>
                    <a:pt x="2195" y="59427"/>
                    <a:pt x="6861" y="62036"/>
                    <a:pt x="7724" y="62513"/>
                  </a:cubicBezTo>
                  <a:cubicBezTo>
                    <a:pt x="8068" y="62705"/>
                    <a:pt x="8446" y="62789"/>
                    <a:pt x="8813" y="62789"/>
                  </a:cubicBezTo>
                  <a:cubicBezTo>
                    <a:pt x="9356" y="62789"/>
                    <a:pt x="9873" y="62605"/>
                    <a:pt x="10213" y="62320"/>
                  </a:cubicBezTo>
                  <a:cubicBezTo>
                    <a:pt x="10782" y="61843"/>
                    <a:pt x="12196" y="60272"/>
                    <a:pt x="12582" y="59694"/>
                  </a:cubicBezTo>
                  <a:cubicBezTo>
                    <a:pt x="12582" y="59694"/>
                    <a:pt x="13151" y="52163"/>
                    <a:pt x="12949" y="51621"/>
                  </a:cubicBezTo>
                  <a:cubicBezTo>
                    <a:pt x="12389" y="50207"/>
                    <a:pt x="10341" y="47222"/>
                    <a:pt x="9909" y="43889"/>
                  </a:cubicBezTo>
                  <a:cubicBezTo>
                    <a:pt x="9634" y="41740"/>
                    <a:pt x="9909" y="37506"/>
                    <a:pt x="11535" y="33787"/>
                  </a:cubicBezTo>
                  <a:cubicBezTo>
                    <a:pt x="13151" y="30077"/>
                    <a:pt x="14024" y="22556"/>
                    <a:pt x="13151" y="15585"/>
                  </a:cubicBezTo>
                  <a:cubicBezTo>
                    <a:pt x="12958" y="14061"/>
                    <a:pt x="14584" y="6438"/>
                    <a:pt x="14391" y="3004"/>
                  </a:cubicBezTo>
                  <a:lnTo>
                    <a:pt x="14391" y="3004"/>
                  </a:lnTo>
                  <a:cubicBezTo>
                    <a:pt x="14391" y="3004"/>
                    <a:pt x="15539" y="6053"/>
                    <a:pt x="17917" y="9864"/>
                  </a:cubicBezTo>
                  <a:lnTo>
                    <a:pt x="17917" y="22252"/>
                  </a:lnTo>
                  <a:cubicBezTo>
                    <a:pt x="17917" y="22252"/>
                    <a:pt x="13059" y="35412"/>
                    <a:pt x="14198" y="51328"/>
                  </a:cubicBezTo>
                  <a:cubicBezTo>
                    <a:pt x="15346" y="67243"/>
                    <a:pt x="20204" y="83727"/>
                    <a:pt x="20682" y="86308"/>
                  </a:cubicBezTo>
                  <a:cubicBezTo>
                    <a:pt x="21159" y="88879"/>
                    <a:pt x="20874" y="94022"/>
                    <a:pt x="19534" y="96887"/>
                  </a:cubicBezTo>
                  <a:cubicBezTo>
                    <a:pt x="18193" y="99743"/>
                    <a:pt x="18009" y="108513"/>
                    <a:pt x="21352" y="117945"/>
                  </a:cubicBezTo>
                  <a:cubicBezTo>
                    <a:pt x="24686" y="127386"/>
                    <a:pt x="26109" y="134916"/>
                    <a:pt x="26210" y="135963"/>
                  </a:cubicBezTo>
                  <a:cubicBezTo>
                    <a:pt x="26302" y="137010"/>
                    <a:pt x="25347" y="136918"/>
                    <a:pt x="25255" y="137487"/>
                  </a:cubicBezTo>
                  <a:cubicBezTo>
                    <a:pt x="25163" y="138057"/>
                    <a:pt x="25448" y="139297"/>
                    <a:pt x="25255" y="139682"/>
                  </a:cubicBezTo>
                  <a:cubicBezTo>
                    <a:pt x="25062" y="140059"/>
                    <a:pt x="20966" y="143108"/>
                    <a:pt x="20966" y="143870"/>
                  </a:cubicBezTo>
                  <a:cubicBezTo>
                    <a:pt x="20966" y="144632"/>
                    <a:pt x="20966" y="145587"/>
                    <a:pt x="22013" y="145587"/>
                  </a:cubicBezTo>
                  <a:lnTo>
                    <a:pt x="30967" y="145587"/>
                  </a:lnTo>
                  <a:cubicBezTo>
                    <a:pt x="32492" y="145587"/>
                    <a:pt x="32638" y="145009"/>
                    <a:pt x="32638" y="143916"/>
                  </a:cubicBezTo>
                  <a:cubicBezTo>
                    <a:pt x="32638" y="142823"/>
                    <a:pt x="31830" y="141391"/>
                    <a:pt x="31830" y="140913"/>
                  </a:cubicBezTo>
                  <a:cubicBezTo>
                    <a:pt x="31830" y="140445"/>
                    <a:pt x="32785" y="139012"/>
                    <a:pt x="32593" y="137965"/>
                  </a:cubicBezTo>
                  <a:cubicBezTo>
                    <a:pt x="32400" y="136909"/>
                    <a:pt x="31830" y="136817"/>
                    <a:pt x="31738" y="132051"/>
                  </a:cubicBezTo>
                  <a:cubicBezTo>
                    <a:pt x="31637" y="127294"/>
                    <a:pt x="31922" y="123281"/>
                    <a:pt x="32501" y="117853"/>
                  </a:cubicBezTo>
                  <a:cubicBezTo>
                    <a:pt x="33070" y="112416"/>
                    <a:pt x="33649" y="103747"/>
                    <a:pt x="33355" y="97172"/>
                  </a:cubicBezTo>
                  <a:cubicBezTo>
                    <a:pt x="33061" y="90596"/>
                    <a:pt x="32115" y="77537"/>
                    <a:pt x="32400" y="73148"/>
                  </a:cubicBezTo>
                  <a:cubicBezTo>
                    <a:pt x="32684" y="68758"/>
                    <a:pt x="33447" y="63909"/>
                    <a:pt x="33447" y="63909"/>
                  </a:cubicBezTo>
                  <a:lnTo>
                    <a:pt x="33447" y="10727"/>
                  </a:lnTo>
                  <a:lnTo>
                    <a:pt x="35825" y="10727"/>
                  </a:lnTo>
                  <a:cubicBezTo>
                    <a:pt x="36266" y="11758"/>
                    <a:pt x="37235" y="12298"/>
                    <a:pt x="38209" y="12298"/>
                  </a:cubicBezTo>
                  <a:cubicBezTo>
                    <a:pt x="39022" y="12298"/>
                    <a:pt x="39839" y="11922"/>
                    <a:pt x="40353" y="11140"/>
                  </a:cubicBezTo>
                  <a:cubicBezTo>
                    <a:pt x="41491" y="9423"/>
                    <a:pt x="40261" y="7136"/>
                    <a:pt x="38204" y="7136"/>
                  </a:cubicBezTo>
                  <a:cubicBezTo>
                    <a:pt x="37166" y="7136"/>
                    <a:pt x="36229" y="7752"/>
                    <a:pt x="35825" y="8707"/>
                  </a:cubicBezTo>
                  <a:lnTo>
                    <a:pt x="33447" y="8707"/>
                  </a:lnTo>
                  <a:lnTo>
                    <a:pt x="33447" y="1"/>
                  </a:lnTo>
                  <a:lnTo>
                    <a:pt x="24520" y="1"/>
                  </a:lnTo>
                  <a:lnTo>
                    <a:pt x="24520" y="2140"/>
                  </a:lnTo>
                  <a:cubicBezTo>
                    <a:pt x="25641" y="2627"/>
                    <a:pt x="26284" y="3830"/>
                    <a:pt x="26036" y="5033"/>
                  </a:cubicBezTo>
                  <a:cubicBezTo>
                    <a:pt x="25788" y="6236"/>
                    <a:pt x="24732" y="7100"/>
                    <a:pt x="23510" y="7100"/>
                  </a:cubicBezTo>
                  <a:cubicBezTo>
                    <a:pt x="22280" y="7100"/>
                    <a:pt x="21223" y="6236"/>
                    <a:pt x="20975" y="5033"/>
                  </a:cubicBezTo>
                  <a:cubicBezTo>
                    <a:pt x="20737" y="3830"/>
                    <a:pt x="21370" y="2627"/>
                    <a:pt x="22500" y="2140"/>
                  </a:cubicBezTo>
                  <a:lnTo>
                    <a:pt x="22500" y="1"/>
                  </a:lnTo>
                  <a:close/>
                </a:path>
              </a:pathLst>
            </a:custGeom>
            <a:solidFill>
              <a:srgbClr val="CFD9E0"/>
            </a:solid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7144"/>
        <p:cNvGrpSpPr/>
        <p:nvPr/>
      </p:nvGrpSpPr>
      <p:grpSpPr>
        <a:xfrm>
          <a:off x="0" y="0"/>
          <a:ext cx="0" cy="0"/>
          <a:chOff x="0" y="0"/>
          <a:chExt cx="0" cy="0"/>
        </a:xfrm>
      </p:grpSpPr>
      <p:grpSp>
        <p:nvGrpSpPr>
          <p:cNvPr id="7145" name="Google Shape;7145;p75"/>
          <p:cNvGrpSpPr/>
          <p:nvPr/>
        </p:nvGrpSpPr>
        <p:grpSpPr>
          <a:xfrm>
            <a:off x="3934280" y="1542757"/>
            <a:ext cx="557364" cy="1310345"/>
            <a:chOff x="3934280" y="1542757"/>
            <a:chExt cx="557364" cy="1310345"/>
          </a:xfrm>
        </p:grpSpPr>
        <p:sp>
          <p:nvSpPr>
            <p:cNvPr id="7146" name="Google Shape;7146;p75"/>
            <p:cNvSpPr/>
            <p:nvPr/>
          </p:nvSpPr>
          <p:spPr>
            <a:xfrm>
              <a:off x="3984472" y="2803693"/>
              <a:ext cx="457485" cy="49409"/>
            </a:xfrm>
            <a:custGeom>
              <a:avLst/>
              <a:gdLst/>
              <a:ahLst/>
              <a:cxnLst/>
              <a:rect l="l" t="t" r="r" b="b"/>
              <a:pathLst>
                <a:path w="18120" h="1957" extrusionOk="0">
                  <a:moveTo>
                    <a:pt x="9060" y="1"/>
                  </a:moveTo>
                  <a:cubicBezTo>
                    <a:pt x="4061" y="1"/>
                    <a:pt x="1" y="437"/>
                    <a:pt x="1" y="978"/>
                  </a:cubicBezTo>
                  <a:cubicBezTo>
                    <a:pt x="1" y="1519"/>
                    <a:pt x="4061" y="1956"/>
                    <a:pt x="9060" y="1956"/>
                  </a:cubicBezTo>
                  <a:cubicBezTo>
                    <a:pt x="14066" y="1956"/>
                    <a:pt x="18120" y="1519"/>
                    <a:pt x="18120" y="978"/>
                  </a:cubicBezTo>
                  <a:cubicBezTo>
                    <a:pt x="18120" y="437"/>
                    <a:pt x="14066" y="1"/>
                    <a:pt x="9060" y="1"/>
                  </a:cubicBezTo>
                  <a:close/>
                </a:path>
              </a:pathLst>
            </a:custGeom>
            <a:solidFill>
              <a:srgbClr val="778C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47" name="Google Shape;7147;p75"/>
            <p:cNvGrpSpPr/>
            <p:nvPr/>
          </p:nvGrpSpPr>
          <p:grpSpPr>
            <a:xfrm>
              <a:off x="3934280" y="1542757"/>
              <a:ext cx="557364" cy="1277423"/>
              <a:chOff x="3934280" y="1542757"/>
              <a:chExt cx="557364" cy="1277423"/>
            </a:xfrm>
          </p:grpSpPr>
          <p:sp>
            <p:nvSpPr>
              <p:cNvPr id="7148" name="Google Shape;7148;p75"/>
              <p:cNvSpPr/>
              <p:nvPr/>
            </p:nvSpPr>
            <p:spPr>
              <a:xfrm>
                <a:off x="4029892" y="1674397"/>
                <a:ext cx="366821" cy="342104"/>
              </a:xfrm>
              <a:custGeom>
                <a:avLst/>
                <a:gdLst/>
                <a:ahLst/>
                <a:cxnLst/>
                <a:rect l="l" t="t" r="r" b="b"/>
                <a:pathLst>
                  <a:path w="14529" h="13550" extrusionOk="0">
                    <a:moveTo>
                      <a:pt x="2151" y="0"/>
                    </a:moveTo>
                    <a:cubicBezTo>
                      <a:pt x="959" y="0"/>
                      <a:pt x="1" y="958"/>
                      <a:pt x="1" y="2157"/>
                    </a:cubicBezTo>
                    <a:lnTo>
                      <a:pt x="1" y="11393"/>
                    </a:lnTo>
                    <a:cubicBezTo>
                      <a:pt x="1" y="12585"/>
                      <a:pt x="959" y="13550"/>
                      <a:pt x="2151" y="13550"/>
                    </a:cubicBezTo>
                    <a:lnTo>
                      <a:pt x="12371" y="13550"/>
                    </a:lnTo>
                    <a:cubicBezTo>
                      <a:pt x="13564" y="13550"/>
                      <a:pt x="14528" y="12585"/>
                      <a:pt x="14528" y="11393"/>
                    </a:cubicBezTo>
                    <a:lnTo>
                      <a:pt x="14528" y="2157"/>
                    </a:lnTo>
                    <a:cubicBezTo>
                      <a:pt x="14528" y="958"/>
                      <a:pt x="13564" y="0"/>
                      <a:pt x="12371" y="0"/>
                    </a:cubicBezTo>
                    <a:close/>
                  </a:path>
                </a:pathLst>
              </a:custGeom>
              <a:solidFill>
                <a:srgbClr val="BEC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49" name="Google Shape;7149;p75"/>
              <p:cNvGrpSpPr/>
              <p:nvPr/>
            </p:nvGrpSpPr>
            <p:grpSpPr>
              <a:xfrm>
                <a:off x="3934280" y="1547529"/>
                <a:ext cx="557364" cy="1272651"/>
                <a:chOff x="3934280" y="1547529"/>
                <a:chExt cx="557364" cy="1272651"/>
              </a:xfrm>
            </p:grpSpPr>
            <p:sp>
              <p:nvSpPr>
                <p:cNvPr id="7150" name="Google Shape;7150;p75"/>
                <p:cNvSpPr/>
                <p:nvPr/>
              </p:nvSpPr>
              <p:spPr>
                <a:xfrm>
                  <a:off x="3934280" y="1547529"/>
                  <a:ext cx="557364" cy="1272651"/>
                </a:xfrm>
                <a:custGeom>
                  <a:avLst/>
                  <a:gdLst/>
                  <a:ahLst/>
                  <a:cxnLst/>
                  <a:rect l="l" t="t" r="r" b="b"/>
                  <a:pathLst>
                    <a:path w="22076" h="50407" extrusionOk="0">
                      <a:moveTo>
                        <a:pt x="11055" y="0"/>
                      </a:moveTo>
                      <a:cubicBezTo>
                        <a:pt x="7072" y="0"/>
                        <a:pt x="3853" y="3226"/>
                        <a:pt x="3853" y="7202"/>
                      </a:cubicBezTo>
                      <a:lnTo>
                        <a:pt x="3853" y="7208"/>
                      </a:lnTo>
                      <a:cubicBezTo>
                        <a:pt x="3833" y="7208"/>
                        <a:pt x="3814" y="7202"/>
                        <a:pt x="3788" y="7202"/>
                      </a:cubicBezTo>
                      <a:cubicBezTo>
                        <a:pt x="3784" y="7202"/>
                        <a:pt x="3780" y="7202"/>
                        <a:pt x="3777" y="7202"/>
                      </a:cubicBezTo>
                      <a:cubicBezTo>
                        <a:pt x="3111" y="7202"/>
                        <a:pt x="2609" y="7811"/>
                        <a:pt x="2738" y="8466"/>
                      </a:cubicBezTo>
                      <a:cubicBezTo>
                        <a:pt x="2835" y="8983"/>
                        <a:pt x="3289" y="9322"/>
                        <a:pt x="3779" y="9322"/>
                      </a:cubicBezTo>
                      <a:cubicBezTo>
                        <a:pt x="3914" y="9322"/>
                        <a:pt x="4052" y="9297"/>
                        <a:pt x="4185" y="9242"/>
                      </a:cubicBezTo>
                      <a:cubicBezTo>
                        <a:pt x="4654" y="10676"/>
                        <a:pt x="5606" y="11921"/>
                        <a:pt x="6773" y="12833"/>
                      </a:cubicBezTo>
                      <a:cubicBezTo>
                        <a:pt x="6733" y="12813"/>
                        <a:pt x="6694" y="12800"/>
                        <a:pt x="6649" y="12781"/>
                      </a:cubicBezTo>
                      <a:lnTo>
                        <a:pt x="6649" y="12781"/>
                      </a:lnTo>
                      <a:cubicBezTo>
                        <a:pt x="7398" y="13380"/>
                        <a:pt x="8252" y="13837"/>
                        <a:pt x="9171" y="14123"/>
                      </a:cubicBezTo>
                      <a:lnTo>
                        <a:pt x="9171" y="16124"/>
                      </a:lnTo>
                      <a:lnTo>
                        <a:pt x="6883" y="16124"/>
                      </a:lnTo>
                      <a:cubicBezTo>
                        <a:pt x="6883" y="16124"/>
                        <a:pt x="6877" y="16170"/>
                        <a:pt x="6857" y="16183"/>
                      </a:cubicBezTo>
                      <a:cubicBezTo>
                        <a:pt x="6277" y="16183"/>
                        <a:pt x="5762" y="16561"/>
                        <a:pt x="5580" y="17109"/>
                      </a:cubicBezTo>
                      <a:lnTo>
                        <a:pt x="248" y="32861"/>
                      </a:lnTo>
                      <a:cubicBezTo>
                        <a:pt x="1" y="33565"/>
                        <a:pt x="372" y="34334"/>
                        <a:pt x="1083" y="34569"/>
                      </a:cubicBezTo>
                      <a:cubicBezTo>
                        <a:pt x="1221" y="34615"/>
                        <a:pt x="1362" y="34637"/>
                        <a:pt x="1501" y="34637"/>
                      </a:cubicBezTo>
                      <a:cubicBezTo>
                        <a:pt x="2066" y="34637"/>
                        <a:pt x="2593" y="34273"/>
                        <a:pt x="2771" y="33702"/>
                      </a:cubicBezTo>
                      <a:lnTo>
                        <a:pt x="2947" y="33187"/>
                      </a:lnTo>
                      <a:lnTo>
                        <a:pt x="3527" y="33428"/>
                      </a:lnTo>
                      <a:cubicBezTo>
                        <a:pt x="3527" y="33428"/>
                        <a:pt x="4029" y="32412"/>
                        <a:pt x="3488" y="31577"/>
                      </a:cubicBezTo>
                      <a:lnTo>
                        <a:pt x="6753" y="21918"/>
                      </a:lnTo>
                      <a:lnTo>
                        <a:pt x="6753" y="21918"/>
                      </a:lnTo>
                      <a:cubicBezTo>
                        <a:pt x="6753" y="27699"/>
                        <a:pt x="5971" y="29166"/>
                        <a:pt x="5971" y="32360"/>
                      </a:cubicBezTo>
                      <a:cubicBezTo>
                        <a:pt x="5971" y="35560"/>
                        <a:pt x="7881" y="48490"/>
                        <a:pt x="7881" y="48490"/>
                      </a:cubicBezTo>
                      <a:lnTo>
                        <a:pt x="5573" y="50407"/>
                      </a:lnTo>
                      <a:lnTo>
                        <a:pt x="10038" y="50407"/>
                      </a:lnTo>
                      <a:lnTo>
                        <a:pt x="10781" y="31630"/>
                      </a:lnTo>
                      <a:lnTo>
                        <a:pt x="11165" y="31630"/>
                      </a:lnTo>
                      <a:lnTo>
                        <a:pt x="11908" y="50407"/>
                      </a:lnTo>
                      <a:lnTo>
                        <a:pt x="16373" y="50407"/>
                      </a:lnTo>
                      <a:lnTo>
                        <a:pt x="14059" y="48497"/>
                      </a:lnTo>
                      <a:cubicBezTo>
                        <a:pt x="14059" y="48497"/>
                        <a:pt x="15969" y="34171"/>
                        <a:pt x="15969" y="31590"/>
                      </a:cubicBezTo>
                      <a:cubicBezTo>
                        <a:pt x="15969" y="29003"/>
                        <a:pt x="15311" y="27680"/>
                        <a:pt x="15311" y="21821"/>
                      </a:cubicBezTo>
                      <a:lnTo>
                        <a:pt x="15311" y="21821"/>
                      </a:lnTo>
                      <a:lnTo>
                        <a:pt x="18615" y="31584"/>
                      </a:lnTo>
                      <a:cubicBezTo>
                        <a:pt x="18068" y="32418"/>
                        <a:pt x="18576" y="33435"/>
                        <a:pt x="18576" y="33435"/>
                      </a:cubicBezTo>
                      <a:lnTo>
                        <a:pt x="19149" y="33187"/>
                      </a:lnTo>
                      <a:lnTo>
                        <a:pt x="19325" y="33709"/>
                      </a:lnTo>
                      <a:cubicBezTo>
                        <a:pt x="19513" y="34266"/>
                        <a:pt x="20029" y="34619"/>
                        <a:pt x="20584" y="34619"/>
                      </a:cubicBezTo>
                      <a:cubicBezTo>
                        <a:pt x="20724" y="34619"/>
                        <a:pt x="20867" y="34597"/>
                        <a:pt x="21007" y="34549"/>
                      </a:cubicBezTo>
                      <a:cubicBezTo>
                        <a:pt x="21698" y="34321"/>
                        <a:pt x="22076" y="33572"/>
                        <a:pt x="21848" y="32874"/>
                      </a:cubicBezTo>
                      <a:lnTo>
                        <a:pt x="21848" y="32868"/>
                      </a:lnTo>
                      <a:lnTo>
                        <a:pt x="16516" y="17128"/>
                      </a:lnTo>
                      <a:cubicBezTo>
                        <a:pt x="16353" y="16613"/>
                        <a:pt x="15897" y="16242"/>
                        <a:pt x="15356" y="16190"/>
                      </a:cubicBezTo>
                      <a:cubicBezTo>
                        <a:pt x="15343" y="16170"/>
                        <a:pt x="15330" y="16150"/>
                        <a:pt x="15324" y="16131"/>
                      </a:cubicBezTo>
                      <a:lnTo>
                        <a:pt x="12932" y="16131"/>
                      </a:lnTo>
                      <a:lnTo>
                        <a:pt x="12932" y="14104"/>
                      </a:lnTo>
                      <a:cubicBezTo>
                        <a:pt x="15122" y="13413"/>
                        <a:pt x="17123" y="11595"/>
                        <a:pt x="17905" y="9281"/>
                      </a:cubicBezTo>
                      <a:cubicBezTo>
                        <a:pt x="17992" y="9303"/>
                        <a:pt x="18080" y="9313"/>
                        <a:pt x="18166" y="9313"/>
                      </a:cubicBezTo>
                      <a:cubicBezTo>
                        <a:pt x="18669" y="9313"/>
                        <a:pt x="19119" y="8957"/>
                        <a:pt x="19208" y="8434"/>
                      </a:cubicBezTo>
                      <a:cubicBezTo>
                        <a:pt x="19306" y="7828"/>
                        <a:pt x="18869" y="7261"/>
                        <a:pt x="18257" y="7208"/>
                      </a:cubicBezTo>
                      <a:lnTo>
                        <a:pt x="18257" y="7202"/>
                      </a:lnTo>
                      <a:cubicBezTo>
                        <a:pt x="18257" y="3226"/>
                        <a:pt x="15030" y="0"/>
                        <a:pt x="11055" y="0"/>
                      </a:cubicBezTo>
                      <a:close/>
                    </a:path>
                  </a:pathLst>
                </a:custGeom>
                <a:solidFill>
                  <a:srgbClr val="F2F4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51" name="Google Shape;7151;p75"/>
                <p:cNvGrpSpPr/>
                <p:nvPr/>
              </p:nvGrpSpPr>
              <p:grpSpPr>
                <a:xfrm>
                  <a:off x="4110861" y="1813763"/>
                  <a:ext cx="203394" cy="542342"/>
                  <a:chOff x="4110861" y="1813763"/>
                  <a:chExt cx="203394" cy="542342"/>
                </a:xfrm>
              </p:grpSpPr>
              <p:sp>
                <p:nvSpPr>
                  <p:cNvPr id="7152" name="Google Shape;7152;p75"/>
                  <p:cNvSpPr/>
                  <p:nvPr/>
                </p:nvSpPr>
                <p:spPr>
                  <a:xfrm>
                    <a:off x="4137017" y="2221182"/>
                    <a:ext cx="144163" cy="105509"/>
                  </a:xfrm>
                  <a:custGeom>
                    <a:avLst/>
                    <a:gdLst/>
                    <a:ahLst/>
                    <a:cxnLst/>
                    <a:rect l="l" t="t" r="r" b="b"/>
                    <a:pathLst>
                      <a:path w="5710" h="4179" extrusionOk="0">
                        <a:moveTo>
                          <a:pt x="4009" y="1356"/>
                        </a:moveTo>
                        <a:cubicBezTo>
                          <a:pt x="4062" y="1420"/>
                          <a:pt x="4138" y="1453"/>
                          <a:pt x="4215" y="1453"/>
                        </a:cubicBezTo>
                        <a:cubicBezTo>
                          <a:pt x="4279" y="1453"/>
                          <a:pt x="4343" y="1430"/>
                          <a:pt x="4393" y="1382"/>
                        </a:cubicBezTo>
                        <a:cubicBezTo>
                          <a:pt x="4419" y="1396"/>
                          <a:pt x="4413" y="1402"/>
                          <a:pt x="4445" y="1409"/>
                        </a:cubicBezTo>
                        <a:cubicBezTo>
                          <a:pt x="4445" y="1415"/>
                          <a:pt x="4406" y="1422"/>
                          <a:pt x="4406" y="1435"/>
                        </a:cubicBezTo>
                        <a:lnTo>
                          <a:pt x="4406" y="1474"/>
                        </a:lnTo>
                        <a:cubicBezTo>
                          <a:pt x="4419" y="1571"/>
                          <a:pt x="4485" y="1656"/>
                          <a:pt x="4569" y="1702"/>
                        </a:cubicBezTo>
                        <a:cubicBezTo>
                          <a:pt x="4550" y="1741"/>
                          <a:pt x="4550" y="1780"/>
                          <a:pt x="4556" y="1819"/>
                        </a:cubicBezTo>
                        <a:cubicBezTo>
                          <a:pt x="4465" y="1819"/>
                          <a:pt x="4374" y="1865"/>
                          <a:pt x="4322" y="1943"/>
                        </a:cubicBezTo>
                        <a:cubicBezTo>
                          <a:pt x="4315" y="1930"/>
                          <a:pt x="4309" y="1923"/>
                          <a:pt x="4296" y="1910"/>
                        </a:cubicBezTo>
                        <a:cubicBezTo>
                          <a:pt x="4237" y="1852"/>
                          <a:pt x="4159" y="1819"/>
                          <a:pt x="4080" y="1819"/>
                        </a:cubicBezTo>
                        <a:cubicBezTo>
                          <a:pt x="3996" y="1819"/>
                          <a:pt x="3918" y="1852"/>
                          <a:pt x="3865" y="1910"/>
                        </a:cubicBezTo>
                        <a:cubicBezTo>
                          <a:pt x="3852" y="1917"/>
                          <a:pt x="3846" y="1930"/>
                          <a:pt x="3839" y="1936"/>
                        </a:cubicBezTo>
                        <a:cubicBezTo>
                          <a:pt x="3787" y="1865"/>
                          <a:pt x="3702" y="1819"/>
                          <a:pt x="3618" y="1819"/>
                        </a:cubicBezTo>
                        <a:cubicBezTo>
                          <a:pt x="3618" y="1800"/>
                          <a:pt x="3618" y="1780"/>
                          <a:pt x="3618" y="1760"/>
                        </a:cubicBezTo>
                        <a:cubicBezTo>
                          <a:pt x="3618" y="1650"/>
                          <a:pt x="3546" y="1552"/>
                          <a:pt x="3442" y="1513"/>
                        </a:cubicBezTo>
                        <a:cubicBezTo>
                          <a:pt x="3468" y="1500"/>
                          <a:pt x="3487" y="1487"/>
                          <a:pt x="3507" y="1467"/>
                        </a:cubicBezTo>
                        <a:cubicBezTo>
                          <a:pt x="3513" y="1480"/>
                          <a:pt x="3526" y="1493"/>
                          <a:pt x="3540" y="1506"/>
                        </a:cubicBezTo>
                        <a:cubicBezTo>
                          <a:pt x="3592" y="1558"/>
                          <a:pt x="3658" y="1585"/>
                          <a:pt x="3725" y="1585"/>
                        </a:cubicBezTo>
                        <a:cubicBezTo>
                          <a:pt x="3792" y="1585"/>
                          <a:pt x="3859" y="1558"/>
                          <a:pt x="3911" y="1506"/>
                        </a:cubicBezTo>
                        <a:cubicBezTo>
                          <a:pt x="3957" y="1467"/>
                          <a:pt x="3989" y="1415"/>
                          <a:pt x="4009" y="1356"/>
                        </a:cubicBezTo>
                        <a:close/>
                        <a:moveTo>
                          <a:pt x="2256" y="1311"/>
                        </a:moveTo>
                        <a:cubicBezTo>
                          <a:pt x="2308" y="1356"/>
                          <a:pt x="2379" y="1382"/>
                          <a:pt x="2451" y="1382"/>
                        </a:cubicBezTo>
                        <a:cubicBezTo>
                          <a:pt x="2516" y="1382"/>
                          <a:pt x="2581" y="1363"/>
                          <a:pt x="2634" y="1324"/>
                        </a:cubicBezTo>
                        <a:cubicBezTo>
                          <a:pt x="2660" y="1376"/>
                          <a:pt x="2705" y="1415"/>
                          <a:pt x="2757" y="1441"/>
                        </a:cubicBezTo>
                        <a:cubicBezTo>
                          <a:pt x="2725" y="1558"/>
                          <a:pt x="2770" y="1689"/>
                          <a:pt x="2868" y="1760"/>
                        </a:cubicBezTo>
                        <a:cubicBezTo>
                          <a:pt x="2901" y="1826"/>
                          <a:pt x="2959" y="1878"/>
                          <a:pt x="3031" y="1904"/>
                        </a:cubicBezTo>
                        <a:cubicBezTo>
                          <a:pt x="2979" y="1923"/>
                          <a:pt x="2933" y="1963"/>
                          <a:pt x="2907" y="2015"/>
                        </a:cubicBezTo>
                        <a:cubicBezTo>
                          <a:pt x="2868" y="1897"/>
                          <a:pt x="2751" y="1819"/>
                          <a:pt x="2627" y="1819"/>
                        </a:cubicBezTo>
                        <a:cubicBezTo>
                          <a:pt x="2568" y="1819"/>
                          <a:pt x="2503" y="1839"/>
                          <a:pt x="2458" y="1871"/>
                        </a:cubicBezTo>
                        <a:cubicBezTo>
                          <a:pt x="2412" y="1767"/>
                          <a:pt x="2301" y="1702"/>
                          <a:pt x="2190" y="1702"/>
                        </a:cubicBezTo>
                        <a:cubicBezTo>
                          <a:pt x="2099" y="1702"/>
                          <a:pt x="2021" y="1734"/>
                          <a:pt x="1962" y="1800"/>
                        </a:cubicBezTo>
                        <a:cubicBezTo>
                          <a:pt x="1917" y="1702"/>
                          <a:pt x="1812" y="1643"/>
                          <a:pt x="1702" y="1643"/>
                        </a:cubicBezTo>
                        <a:cubicBezTo>
                          <a:pt x="1676" y="1643"/>
                          <a:pt x="1643" y="1650"/>
                          <a:pt x="1617" y="1656"/>
                        </a:cubicBezTo>
                        <a:cubicBezTo>
                          <a:pt x="1617" y="1624"/>
                          <a:pt x="1610" y="1598"/>
                          <a:pt x="1597" y="1565"/>
                        </a:cubicBezTo>
                        <a:cubicBezTo>
                          <a:pt x="1662" y="1539"/>
                          <a:pt x="1715" y="1493"/>
                          <a:pt x="1747" y="1435"/>
                        </a:cubicBezTo>
                        <a:cubicBezTo>
                          <a:pt x="1806" y="1499"/>
                          <a:pt x="1884" y="1528"/>
                          <a:pt x="1962" y="1528"/>
                        </a:cubicBezTo>
                        <a:cubicBezTo>
                          <a:pt x="2089" y="1528"/>
                          <a:pt x="2215" y="1449"/>
                          <a:pt x="2256" y="1311"/>
                        </a:cubicBezTo>
                        <a:close/>
                        <a:moveTo>
                          <a:pt x="4993" y="1"/>
                        </a:moveTo>
                        <a:cubicBezTo>
                          <a:pt x="4648" y="1"/>
                          <a:pt x="4608" y="464"/>
                          <a:pt x="4863" y="587"/>
                        </a:cubicBezTo>
                        <a:cubicBezTo>
                          <a:pt x="4771" y="633"/>
                          <a:pt x="4713" y="724"/>
                          <a:pt x="4706" y="822"/>
                        </a:cubicBezTo>
                        <a:cubicBezTo>
                          <a:pt x="4674" y="809"/>
                          <a:pt x="4641" y="796"/>
                          <a:pt x="4602" y="796"/>
                        </a:cubicBezTo>
                        <a:cubicBezTo>
                          <a:pt x="4595" y="750"/>
                          <a:pt x="4576" y="705"/>
                          <a:pt x="4543" y="666"/>
                        </a:cubicBezTo>
                        <a:cubicBezTo>
                          <a:pt x="4537" y="653"/>
                          <a:pt x="4530" y="639"/>
                          <a:pt x="4524" y="626"/>
                        </a:cubicBezTo>
                        <a:cubicBezTo>
                          <a:pt x="4517" y="620"/>
                          <a:pt x="4517" y="607"/>
                          <a:pt x="4511" y="600"/>
                        </a:cubicBezTo>
                        <a:cubicBezTo>
                          <a:pt x="4498" y="581"/>
                          <a:pt x="4485" y="561"/>
                          <a:pt x="4465" y="542"/>
                        </a:cubicBezTo>
                        <a:cubicBezTo>
                          <a:pt x="4413" y="490"/>
                          <a:pt x="4348" y="464"/>
                          <a:pt x="4276" y="464"/>
                        </a:cubicBezTo>
                        <a:lnTo>
                          <a:pt x="4250" y="464"/>
                        </a:lnTo>
                        <a:cubicBezTo>
                          <a:pt x="4243" y="431"/>
                          <a:pt x="4230" y="398"/>
                          <a:pt x="4211" y="372"/>
                        </a:cubicBezTo>
                        <a:cubicBezTo>
                          <a:pt x="4185" y="327"/>
                          <a:pt x="4152" y="288"/>
                          <a:pt x="4107" y="261"/>
                        </a:cubicBezTo>
                        <a:cubicBezTo>
                          <a:pt x="4067" y="235"/>
                          <a:pt x="4022" y="222"/>
                          <a:pt x="3970" y="222"/>
                        </a:cubicBezTo>
                        <a:cubicBezTo>
                          <a:pt x="3950" y="196"/>
                          <a:pt x="3931" y="177"/>
                          <a:pt x="3905" y="164"/>
                        </a:cubicBezTo>
                        <a:cubicBezTo>
                          <a:pt x="3865" y="144"/>
                          <a:pt x="3826" y="125"/>
                          <a:pt x="3787" y="105"/>
                        </a:cubicBezTo>
                        <a:cubicBezTo>
                          <a:pt x="3716" y="66"/>
                          <a:pt x="3637" y="46"/>
                          <a:pt x="3553" y="40"/>
                        </a:cubicBezTo>
                        <a:cubicBezTo>
                          <a:pt x="3550" y="40"/>
                          <a:pt x="3548" y="40"/>
                          <a:pt x="3546" y="40"/>
                        </a:cubicBezTo>
                        <a:cubicBezTo>
                          <a:pt x="3200" y="40"/>
                          <a:pt x="3190" y="561"/>
                          <a:pt x="3540" y="568"/>
                        </a:cubicBezTo>
                        <a:cubicBezTo>
                          <a:pt x="3572" y="587"/>
                          <a:pt x="3605" y="607"/>
                          <a:pt x="3637" y="620"/>
                        </a:cubicBezTo>
                        <a:cubicBezTo>
                          <a:pt x="3670" y="639"/>
                          <a:pt x="3709" y="653"/>
                          <a:pt x="3748" y="653"/>
                        </a:cubicBezTo>
                        <a:cubicBezTo>
                          <a:pt x="3761" y="666"/>
                          <a:pt x="3768" y="679"/>
                          <a:pt x="3781" y="685"/>
                        </a:cubicBezTo>
                        <a:cubicBezTo>
                          <a:pt x="3787" y="698"/>
                          <a:pt x="3794" y="705"/>
                          <a:pt x="3807" y="711"/>
                        </a:cubicBezTo>
                        <a:cubicBezTo>
                          <a:pt x="3852" y="763"/>
                          <a:pt x="3924" y="789"/>
                          <a:pt x="3989" y="789"/>
                        </a:cubicBezTo>
                        <a:lnTo>
                          <a:pt x="4022" y="789"/>
                        </a:lnTo>
                        <a:cubicBezTo>
                          <a:pt x="4028" y="822"/>
                          <a:pt x="4041" y="848"/>
                          <a:pt x="4054" y="874"/>
                        </a:cubicBezTo>
                        <a:cubicBezTo>
                          <a:pt x="4054" y="881"/>
                          <a:pt x="4061" y="887"/>
                          <a:pt x="4067" y="894"/>
                        </a:cubicBezTo>
                        <a:cubicBezTo>
                          <a:pt x="4074" y="900"/>
                          <a:pt x="4074" y="913"/>
                          <a:pt x="4080" y="920"/>
                        </a:cubicBezTo>
                        <a:cubicBezTo>
                          <a:pt x="4080" y="933"/>
                          <a:pt x="4080" y="939"/>
                          <a:pt x="4087" y="952"/>
                        </a:cubicBezTo>
                        <a:cubicBezTo>
                          <a:pt x="4041" y="978"/>
                          <a:pt x="4002" y="1017"/>
                          <a:pt x="3983" y="1070"/>
                        </a:cubicBezTo>
                        <a:cubicBezTo>
                          <a:pt x="3931" y="1004"/>
                          <a:pt x="3852" y="972"/>
                          <a:pt x="3774" y="965"/>
                        </a:cubicBezTo>
                        <a:cubicBezTo>
                          <a:pt x="3702" y="965"/>
                          <a:pt x="3637" y="998"/>
                          <a:pt x="3585" y="1044"/>
                        </a:cubicBezTo>
                        <a:cubicBezTo>
                          <a:pt x="3572" y="1057"/>
                          <a:pt x="3559" y="1076"/>
                          <a:pt x="3546" y="1089"/>
                        </a:cubicBezTo>
                        <a:cubicBezTo>
                          <a:pt x="3503" y="996"/>
                          <a:pt x="3407" y="939"/>
                          <a:pt x="3302" y="939"/>
                        </a:cubicBezTo>
                        <a:cubicBezTo>
                          <a:pt x="3297" y="939"/>
                          <a:pt x="3291" y="939"/>
                          <a:pt x="3285" y="939"/>
                        </a:cubicBezTo>
                        <a:cubicBezTo>
                          <a:pt x="3233" y="939"/>
                          <a:pt x="3181" y="952"/>
                          <a:pt x="3135" y="978"/>
                        </a:cubicBezTo>
                        <a:cubicBezTo>
                          <a:pt x="3083" y="894"/>
                          <a:pt x="2992" y="848"/>
                          <a:pt x="2888" y="848"/>
                        </a:cubicBezTo>
                        <a:cubicBezTo>
                          <a:pt x="2823" y="848"/>
                          <a:pt x="2764" y="868"/>
                          <a:pt x="2705" y="907"/>
                        </a:cubicBezTo>
                        <a:cubicBezTo>
                          <a:pt x="2648" y="809"/>
                          <a:pt x="2549" y="762"/>
                          <a:pt x="2451" y="762"/>
                        </a:cubicBezTo>
                        <a:cubicBezTo>
                          <a:pt x="2327" y="762"/>
                          <a:pt x="2204" y="837"/>
                          <a:pt x="2164" y="978"/>
                        </a:cubicBezTo>
                        <a:cubicBezTo>
                          <a:pt x="2118" y="937"/>
                          <a:pt x="2055" y="912"/>
                          <a:pt x="1991" y="912"/>
                        </a:cubicBezTo>
                        <a:cubicBezTo>
                          <a:pt x="1983" y="912"/>
                          <a:pt x="1976" y="913"/>
                          <a:pt x="1969" y="913"/>
                        </a:cubicBezTo>
                        <a:cubicBezTo>
                          <a:pt x="1963" y="913"/>
                          <a:pt x="1958" y="913"/>
                          <a:pt x="1952" y="913"/>
                        </a:cubicBezTo>
                        <a:cubicBezTo>
                          <a:pt x="1848" y="913"/>
                          <a:pt x="1751" y="970"/>
                          <a:pt x="1702" y="1063"/>
                        </a:cubicBezTo>
                        <a:cubicBezTo>
                          <a:pt x="1641" y="997"/>
                          <a:pt x="1562" y="967"/>
                          <a:pt x="1484" y="967"/>
                        </a:cubicBezTo>
                        <a:cubicBezTo>
                          <a:pt x="1353" y="967"/>
                          <a:pt x="1226" y="1053"/>
                          <a:pt x="1193" y="1200"/>
                        </a:cubicBezTo>
                        <a:cubicBezTo>
                          <a:pt x="1180" y="1187"/>
                          <a:pt x="1167" y="1174"/>
                          <a:pt x="1148" y="1161"/>
                        </a:cubicBezTo>
                        <a:cubicBezTo>
                          <a:pt x="1193" y="1115"/>
                          <a:pt x="1219" y="1057"/>
                          <a:pt x="1219" y="991"/>
                        </a:cubicBezTo>
                        <a:cubicBezTo>
                          <a:pt x="1213" y="832"/>
                          <a:pt x="1082" y="704"/>
                          <a:pt x="919" y="704"/>
                        </a:cubicBezTo>
                        <a:cubicBezTo>
                          <a:pt x="915" y="704"/>
                          <a:pt x="911" y="704"/>
                          <a:pt x="906" y="705"/>
                        </a:cubicBezTo>
                        <a:lnTo>
                          <a:pt x="880" y="705"/>
                        </a:lnTo>
                        <a:cubicBezTo>
                          <a:pt x="871" y="704"/>
                          <a:pt x="861" y="703"/>
                          <a:pt x="852" y="703"/>
                        </a:cubicBezTo>
                        <a:cubicBezTo>
                          <a:pt x="573" y="703"/>
                          <a:pt x="458" y="1075"/>
                          <a:pt x="704" y="1233"/>
                        </a:cubicBezTo>
                        <a:cubicBezTo>
                          <a:pt x="672" y="1278"/>
                          <a:pt x="652" y="1337"/>
                          <a:pt x="652" y="1396"/>
                        </a:cubicBezTo>
                        <a:lnTo>
                          <a:pt x="652" y="1422"/>
                        </a:lnTo>
                        <a:cubicBezTo>
                          <a:pt x="652" y="1513"/>
                          <a:pt x="691" y="1598"/>
                          <a:pt x="757" y="1656"/>
                        </a:cubicBezTo>
                        <a:lnTo>
                          <a:pt x="743" y="1656"/>
                        </a:lnTo>
                        <a:cubicBezTo>
                          <a:pt x="672" y="1656"/>
                          <a:pt x="607" y="1682"/>
                          <a:pt x="554" y="1734"/>
                        </a:cubicBezTo>
                        <a:cubicBezTo>
                          <a:pt x="522" y="1767"/>
                          <a:pt x="496" y="1813"/>
                          <a:pt x="483" y="1852"/>
                        </a:cubicBezTo>
                        <a:cubicBezTo>
                          <a:pt x="483" y="1865"/>
                          <a:pt x="535" y="1878"/>
                          <a:pt x="528" y="1891"/>
                        </a:cubicBezTo>
                        <a:lnTo>
                          <a:pt x="489" y="1871"/>
                        </a:lnTo>
                        <a:cubicBezTo>
                          <a:pt x="0" y="1871"/>
                          <a:pt x="0" y="2406"/>
                          <a:pt x="489" y="2406"/>
                        </a:cubicBezTo>
                        <a:cubicBezTo>
                          <a:pt x="489" y="2406"/>
                          <a:pt x="652" y="2321"/>
                          <a:pt x="678" y="2223"/>
                        </a:cubicBezTo>
                        <a:cubicBezTo>
                          <a:pt x="704" y="2236"/>
                          <a:pt x="730" y="2249"/>
                          <a:pt x="763" y="2249"/>
                        </a:cubicBezTo>
                        <a:cubicBezTo>
                          <a:pt x="867" y="2249"/>
                          <a:pt x="965" y="2178"/>
                          <a:pt x="998" y="2073"/>
                        </a:cubicBezTo>
                        <a:cubicBezTo>
                          <a:pt x="1024" y="2021"/>
                          <a:pt x="1030" y="1956"/>
                          <a:pt x="1024" y="1897"/>
                        </a:cubicBezTo>
                        <a:lnTo>
                          <a:pt x="1024" y="1897"/>
                        </a:lnTo>
                        <a:cubicBezTo>
                          <a:pt x="1037" y="1910"/>
                          <a:pt x="1063" y="1917"/>
                          <a:pt x="1082" y="1930"/>
                        </a:cubicBezTo>
                        <a:cubicBezTo>
                          <a:pt x="1141" y="1989"/>
                          <a:pt x="1219" y="2028"/>
                          <a:pt x="1304" y="2028"/>
                        </a:cubicBezTo>
                        <a:cubicBezTo>
                          <a:pt x="1343" y="2028"/>
                          <a:pt x="1376" y="2021"/>
                          <a:pt x="1408" y="2008"/>
                        </a:cubicBezTo>
                        <a:cubicBezTo>
                          <a:pt x="1433" y="2167"/>
                          <a:pt x="1568" y="2264"/>
                          <a:pt x="1705" y="2264"/>
                        </a:cubicBezTo>
                        <a:cubicBezTo>
                          <a:pt x="1783" y="2264"/>
                          <a:pt x="1862" y="2233"/>
                          <a:pt x="1923" y="2165"/>
                        </a:cubicBezTo>
                        <a:cubicBezTo>
                          <a:pt x="1973" y="2264"/>
                          <a:pt x="2069" y="2321"/>
                          <a:pt x="2168" y="2321"/>
                        </a:cubicBezTo>
                        <a:cubicBezTo>
                          <a:pt x="2173" y="2321"/>
                          <a:pt x="2179" y="2321"/>
                          <a:pt x="2184" y="2321"/>
                        </a:cubicBezTo>
                        <a:cubicBezTo>
                          <a:pt x="2249" y="2321"/>
                          <a:pt x="2308" y="2308"/>
                          <a:pt x="2360" y="2269"/>
                        </a:cubicBezTo>
                        <a:cubicBezTo>
                          <a:pt x="2428" y="2250"/>
                          <a:pt x="2498" y="2241"/>
                          <a:pt x="2567" y="2241"/>
                        </a:cubicBezTo>
                        <a:cubicBezTo>
                          <a:pt x="2787" y="2241"/>
                          <a:pt x="3001" y="2333"/>
                          <a:pt x="3155" y="2497"/>
                        </a:cubicBezTo>
                        <a:cubicBezTo>
                          <a:pt x="3161" y="2497"/>
                          <a:pt x="3166" y="2498"/>
                          <a:pt x="3171" y="2498"/>
                        </a:cubicBezTo>
                        <a:cubicBezTo>
                          <a:pt x="3263" y="2498"/>
                          <a:pt x="3347" y="2447"/>
                          <a:pt x="3396" y="2373"/>
                        </a:cubicBezTo>
                        <a:cubicBezTo>
                          <a:pt x="3455" y="2419"/>
                          <a:pt x="3520" y="2438"/>
                          <a:pt x="3592" y="2438"/>
                        </a:cubicBezTo>
                        <a:cubicBezTo>
                          <a:pt x="3599" y="2439"/>
                          <a:pt x="3606" y="2439"/>
                          <a:pt x="3613" y="2439"/>
                        </a:cubicBezTo>
                        <a:cubicBezTo>
                          <a:pt x="3689" y="2439"/>
                          <a:pt x="3759" y="2407"/>
                          <a:pt x="3807" y="2354"/>
                        </a:cubicBezTo>
                        <a:cubicBezTo>
                          <a:pt x="3865" y="2425"/>
                          <a:pt x="3957" y="2471"/>
                          <a:pt x="4048" y="2471"/>
                        </a:cubicBezTo>
                        <a:cubicBezTo>
                          <a:pt x="4107" y="2471"/>
                          <a:pt x="4165" y="2451"/>
                          <a:pt x="4217" y="2425"/>
                        </a:cubicBezTo>
                        <a:cubicBezTo>
                          <a:pt x="4263" y="2399"/>
                          <a:pt x="4296" y="2367"/>
                          <a:pt x="4322" y="2328"/>
                        </a:cubicBezTo>
                        <a:cubicBezTo>
                          <a:pt x="4335" y="2334"/>
                          <a:pt x="4341" y="2341"/>
                          <a:pt x="4348" y="2354"/>
                        </a:cubicBezTo>
                        <a:cubicBezTo>
                          <a:pt x="4289" y="2419"/>
                          <a:pt x="4256" y="2503"/>
                          <a:pt x="4263" y="2588"/>
                        </a:cubicBezTo>
                        <a:cubicBezTo>
                          <a:pt x="4152" y="2595"/>
                          <a:pt x="4054" y="2673"/>
                          <a:pt x="4022" y="2777"/>
                        </a:cubicBezTo>
                        <a:cubicBezTo>
                          <a:pt x="3970" y="2745"/>
                          <a:pt x="3918" y="2732"/>
                          <a:pt x="3859" y="2732"/>
                        </a:cubicBezTo>
                        <a:lnTo>
                          <a:pt x="3820" y="2732"/>
                        </a:lnTo>
                        <a:cubicBezTo>
                          <a:pt x="3774" y="2712"/>
                          <a:pt x="3729" y="2699"/>
                          <a:pt x="3683" y="2699"/>
                        </a:cubicBezTo>
                        <a:cubicBezTo>
                          <a:pt x="3585" y="2699"/>
                          <a:pt x="3494" y="2745"/>
                          <a:pt x="3435" y="2829"/>
                        </a:cubicBezTo>
                        <a:cubicBezTo>
                          <a:pt x="3390" y="2803"/>
                          <a:pt x="3337" y="2790"/>
                          <a:pt x="3285" y="2790"/>
                        </a:cubicBezTo>
                        <a:cubicBezTo>
                          <a:pt x="3227" y="2790"/>
                          <a:pt x="3168" y="2803"/>
                          <a:pt x="3122" y="2836"/>
                        </a:cubicBezTo>
                        <a:cubicBezTo>
                          <a:pt x="3068" y="2769"/>
                          <a:pt x="2991" y="2731"/>
                          <a:pt x="2913" y="2731"/>
                        </a:cubicBezTo>
                        <a:cubicBezTo>
                          <a:pt x="2907" y="2731"/>
                          <a:pt x="2900" y="2731"/>
                          <a:pt x="2894" y="2732"/>
                        </a:cubicBezTo>
                        <a:cubicBezTo>
                          <a:pt x="2829" y="2732"/>
                          <a:pt x="2770" y="2745"/>
                          <a:pt x="2718" y="2784"/>
                        </a:cubicBezTo>
                        <a:cubicBezTo>
                          <a:pt x="2675" y="2678"/>
                          <a:pt x="2578" y="2614"/>
                          <a:pt x="2467" y="2614"/>
                        </a:cubicBezTo>
                        <a:cubicBezTo>
                          <a:pt x="2462" y="2614"/>
                          <a:pt x="2456" y="2614"/>
                          <a:pt x="2451" y="2614"/>
                        </a:cubicBezTo>
                        <a:cubicBezTo>
                          <a:pt x="2438" y="2613"/>
                          <a:pt x="2425" y="2612"/>
                          <a:pt x="2411" y="2612"/>
                        </a:cubicBezTo>
                        <a:cubicBezTo>
                          <a:pt x="2370" y="2612"/>
                          <a:pt x="2327" y="2619"/>
                          <a:pt x="2288" y="2634"/>
                        </a:cubicBezTo>
                        <a:cubicBezTo>
                          <a:pt x="2236" y="2562"/>
                          <a:pt x="2151" y="2517"/>
                          <a:pt x="2060" y="2503"/>
                        </a:cubicBezTo>
                        <a:lnTo>
                          <a:pt x="2034" y="2503"/>
                        </a:lnTo>
                        <a:cubicBezTo>
                          <a:pt x="1982" y="2510"/>
                          <a:pt x="1936" y="2536"/>
                          <a:pt x="1891" y="2562"/>
                        </a:cubicBezTo>
                        <a:cubicBezTo>
                          <a:pt x="1849" y="2461"/>
                          <a:pt x="1752" y="2398"/>
                          <a:pt x="1647" y="2398"/>
                        </a:cubicBezTo>
                        <a:cubicBezTo>
                          <a:pt x="1637" y="2398"/>
                          <a:pt x="1627" y="2398"/>
                          <a:pt x="1617" y="2399"/>
                        </a:cubicBezTo>
                        <a:cubicBezTo>
                          <a:pt x="1545" y="2399"/>
                          <a:pt x="1480" y="2425"/>
                          <a:pt x="1421" y="2477"/>
                        </a:cubicBezTo>
                        <a:cubicBezTo>
                          <a:pt x="1376" y="2451"/>
                          <a:pt x="1324" y="2438"/>
                          <a:pt x="1265" y="2438"/>
                        </a:cubicBezTo>
                        <a:cubicBezTo>
                          <a:pt x="1219" y="2438"/>
                          <a:pt x="1174" y="2445"/>
                          <a:pt x="1135" y="2451"/>
                        </a:cubicBezTo>
                        <a:cubicBezTo>
                          <a:pt x="1089" y="2360"/>
                          <a:pt x="985" y="2295"/>
                          <a:pt x="822" y="2295"/>
                        </a:cubicBezTo>
                        <a:cubicBezTo>
                          <a:pt x="496" y="2295"/>
                          <a:pt x="496" y="2914"/>
                          <a:pt x="822" y="2914"/>
                        </a:cubicBezTo>
                        <a:cubicBezTo>
                          <a:pt x="867" y="2908"/>
                          <a:pt x="913" y="2908"/>
                          <a:pt x="959" y="2901"/>
                        </a:cubicBezTo>
                        <a:cubicBezTo>
                          <a:pt x="972" y="2927"/>
                          <a:pt x="1011" y="2953"/>
                          <a:pt x="1037" y="2979"/>
                        </a:cubicBezTo>
                        <a:cubicBezTo>
                          <a:pt x="1069" y="3071"/>
                          <a:pt x="1141" y="3142"/>
                          <a:pt x="1226" y="3181"/>
                        </a:cubicBezTo>
                        <a:cubicBezTo>
                          <a:pt x="1275" y="3268"/>
                          <a:pt x="1372" y="3325"/>
                          <a:pt x="1471" y="3325"/>
                        </a:cubicBezTo>
                        <a:cubicBezTo>
                          <a:pt x="1476" y="3325"/>
                          <a:pt x="1481" y="3325"/>
                          <a:pt x="1486" y="3325"/>
                        </a:cubicBezTo>
                        <a:lnTo>
                          <a:pt x="1500" y="3325"/>
                        </a:lnTo>
                        <a:cubicBezTo>
                          <a:pt x="1480" y="3497"/>
                          <a:pt x="1611" y="3651"/>
                          <a:pt x="1788" y="3651"/>
                        </a:cubicBezTo>
                        <a:cubicBezTo>
                          <a:pt x="1792" y="3651"/>
                          <a:pt x="1796" y="3651"/>
                          <a:pt x="1799" y="3651"/>
                        </a:cubicBezTo>
                        <a:cubicBezTo>
                          <a:pt x="1851" y="3651"/>
                          <a:pt x="1904" y="3638"/>
                          <a:pt x="1949" y="3611"/>
                        </a:cubicBezTo>
                        <a:cubicBezTo>
                          <a:pt x="1989" y="3748"/>
                          <a:pt x="2113" y="3827"/>
                          <a:pt x="2241" y="3827"/>
                        </a:cubicBezTo>
                        <a:cubicBezTo>
                          <a:pt x="2321" y="3827"/>
                          <a:pt x="2401" y="3796"/>
                          <a:pt x="2464" y="3729"/>
                        </a:cubicBezTo>
                        <a:cubicBezTo>
                          <a:pt x="2508" y="3822"/>
                          <a:pt x="2605" y="3886"/>
                          <a:pt x="2710" y="3886"/>
                        </a:cubicBezTo>
                        <a:cubicBezTo>
                          <a:pt x="2715" y="3886"/>
                          <a:pt x="2720" y="3886"/>
                          <a:pt x="2725" y="3885"/>
                        </a:cubicBezTo>
                        <a:cubicBezTo>
                          <a:pt x="2777" y="3885"/>
                          <a:pt x="2829" y="3872"/>
                          <a:pt x="2875" y="3846"/>
                        </a:cubicBezTo>
                        <a:cubicBezTo>
                          <a:pt x="2888" y="3905"/>
                          <a:pt x="2914" y="3957"/>
                          <a:pt x="2959" y="4003"/>
                        </a:cubicBezTo>
                        <a:lnTo>
                          <a:pt x="3018" y="4061"/>
                        </a:lnTo>
                        <a:cubicBezTo>
                          <a:pt x="3083" y="4120"/>
                          <a:pt x="3166" y="4149"/>
                          <a:pt x="3250" y="4149"/>
                        </a:cubicBezTo>
                        <a:cubicBezTo>
                          <a:pt x="3334" y="4149"/>
                          <a:pt x="3419" y="4120"/>
                          <a:pt x="3487" y="4061"/>
                        </a:cubicBezTo>
                        <a:cubicBezTo>
                          <a:pt x="3533" y="4126"/>
                          <a:pt x="3598" y="4178"/>
                          <a:pt x="3761" y="4178"/>
                        </a:cubicBezTo>
                        <a:cubicBezTo>
                          <a:pt x="4087" y="4178"/>
                          <a:pt x="4087" y="3559"/>
                          <a:pt x="3761" y="3559"/>
                        </a:cubicBezTo>
                        <a:cubicBezTo>
                          <a:pt x="3598" y="3559"/>
                          <a:pt x="3559" y="3592"/>
                          <a:pt x="3513" y="3644"/>
                        </a:cubicBezTo>
                        <a:cubicBezTo>
                          <a:pt x="3507" y="3638"/>
                          <a:pt x="3481" y="3631"/>
                          <a:pt x="3468" y="3618"/>
                        </a:cubicBezTo>
                        <a:lnTo>
                          <a:pt x="3403" y="3559"/>
                        </a:lnTo>
                        <a:cubicBezTo>
                          <a:pt x="3342" y="3502"/>
                          <a:pt x="3263" y="3472"/>
                          <a:pt x="3184" y="3472"/>
                        </a:cubicBezTo>
                        <a:cubicBezTo>
                          <a:pt x="3127" y="3472"/>
                          <a:pt x="3070" y="3488"/>
                          <a:pt x="3018" y="3520"/>
                        </a:cubicBezTo>
                        <a:cubicBezTo>
                          <a:pt x="3005" y="3455"/>
                          <a:pt x="2979" y="3403"/>
                          <a:pt x="2940" y="3357"/>
                        </a:cubicBezTo>
                        <a:cubicBezTo>
                          <a:pt x="2979" y="3351"/>
                          <a:pt x="3025" y="3338"/>
                          <a:pt x="3064" y="3312"/>
                        </a:cubicBezTo>
                        <a:cubicBezTo>
                          <a:pt x="3125" y="3383"/>
                          <a:pt x="3209" y="3417"/>
                          <a:pt x="3292" y="3417"/>
                        </a:cubicBezTo>
                        <a:cubicBezTo>
                          <a:pt x="3385" y="3417"/>
                          <a:pt x="3478" y="3374"/>
                          <a:pt x="3540" y="3292"/>
                        </a:cubicBezTo>
                        <a:cubicBezTo>
                          <a:pt x="3585" y="3318"/>
                          <a:pt x="3637" y="3331"/>
                          <a:pt x="3689" y="3331"/>
                        </a:cubicBezTo>
                        <a:lnTo>
                          <a:pt x="3729" y="3331"/>
                        </a:lnTo>
                        <a:cubicBezTo>
                          <a:pt x="3768" y="3351"/>
                          <a:pt x="3820" y="3357"/>
                          <a:pt x="3865" y="3357"/>
                        </a:cubicBezTo>
                        <a:cubicBezTo>
                          <a:pt x="3870" y="3358"/>
                          <a:pt x="3875" y="3358"/>
                          <a:pt x="3880" y="3358"/>
                        </a:cubicBezTo>
                        <a:cubicBezTo>
                          <a:pt x="3998" y="3358"/>
                          <a:pt x="4102" y="3281"/>
                          <a:pt x="4146" y="3168"/>
                        </a:cubicBezTo>
                        <a:cubicBezTo>
                          <a:pt x="4191" y="3201"/>
                          <a:pt x="4250" y="3214"/>
                          <a:pt x="4309" y="3214"/>
                        </a:cubicBezTo>
                        <a:cubicBezTo>
                          <a:pt x="4485" y="3214"/>
                          <a:pt x="4621" y="3064"/>
                          <a:pt x="4602" y="2888"/>
                        </a:cubicBezTo>
                        <a:cubicBezTo>
                          <a:pt x="4758" y="2875"/>
                          <a:pt x="4876" y="2738"/>
                          <a:pt x="4869" y="2582"/>
                        </a:cubicBezTo>
                        <a:lnTo>
                          <a:pt x="4869" y="2582"/>
                        </a:lnTo>
                        <a:cubicBezTo>
                          <a:pt x="4902" y="2588"/>
                          <a:pt x="4934" y="2595"/>
                          <a:pt x="4967" y="2595"/>
                        </a:cubicBezTo>
                        <a:cubicBezTo>
                          <a:pt x="5221" y="2595"/>
                          <a:pt x="5312" y="2334"/>
                          <a:pt x="5241" y="2152"/>
                        </a:cubicBezTo>
                        <a:cubicBezTo>
                          <a:pt x="5619" y="2132"/>
                          <a:pt x="5619" y="1526"/>
                          <a:pt x="5228" y="1526"/>
                        </a:cubicBezTo>
                        <a:cubicBezTo>
                          <a:pt x="5156" y="1526"/>
                          <a:pt x="5084" y="1552"/>
                          <a:pt x="5032" y="1598"/>
                        </a:cubicBezTo>
                        <a:cubicBezTo>
                          <a:pt x="4999" y="1585"/>
                          <a:pt x="4967" y="1578"/>
                          <a:pt x="4934" y="1571"/>
                        </a:cubicBezTo>
                        <a:cubicBezTo>
                          <a:pt x="4947" y="1539"/>
                          <a:pt x="4895" y="1506"/>
                          <a:pt x="4895" y="1474"/>
                        </a:cubicBezTo>
                        <a:lnTo>
                          <a:pt x="4895" y="1435"/>
                        </a:lnTo>
                        <a:cubicBezTo>
                          <a:pt x="4895" y="1337"/>
                          <a:pt x="4895" y="1246"/>
                          <a:pt x="4817" y="1200"/>
                        </a:cubicBezTo>
                        <a:cubicBezTo>
                          <a:pt x="4823" y="1187"/>
                          <a:pt x="4850" y="1167"/>
                          <a:pt x="4856" y="1154"/>
                        </a:cubicBezTo>
                        <a:cubicBezTo>
                          <a:pt x="4902" y="1167"/>
                          <a:pt x="4947" y="1174"/>
                          <a:pt x="4993" y="1174"/>
                        </a:cubicBezTo>
                        <a:cubicBezTo>
                          <a:pt x="5013" y="1174"/>
                          <a:pt x="4999" y="1174"/>
                          <a:pt x="5019" y="1167"/>
                        </a:cubicBezTo>
                        <a:cubicBezTo>
                          <a:pt x="5052" y="1265"/>
                          <a:pt x="5221" y="1343"/>
                          <a:pt x="5221" y="1343"/>
                        </a:cubicBezTo>
                        <a:cubicBezTo>
                          <a:pt x="5710" y="1343"/>
                          <a:pt x="5710" y="815"/>
                          <a:pt x="5221" y="815"/>
                        </a:cubicBezTo>
                        <a:lnTo>
                          <a:pt x="5254" y="815"/>
                        </a:lnTo>
                        <a:cubicBezTo>
                          <a:pt x="5254" y="724"/>
                          <a:pt x="5202" y="633"/>
                          <a:pt x="5117" y="587"/>
                        </a:cubicBezTo>
                        <a:cubicBezTo>
                          <a:pt x="5371" y="464"/>
                          <a:pt x="5338" y="1"/>
                          <a:pt x="49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3" name="Google Shape;7153;p75"/>
                  <p:cNvSpPr/>
                  <p:nvPr/>
                </p:nvSpPr>
                <p:spPr>
                  <a:xfrm>
                    <a:off x="4115128" y="2184851"/>
                    <a:ext cx="197334" cy="171254"/>
                  </a:xfrm>
                  <a:custGeom>
                    <a:avLst/>
                    <a:gdLst/>
                    <a:ahLst/>
                    <a:cxnLst/>
                    <a:rect l="l" t="t" r="r" b="b"/>
                    <a:pathLst>
                      <a:path w="7816" h="6783" extrusionOk="0">
                        <a:moveTo>
                          <a:pt x="6878" y="1"/>
                        </a:moveTo>
                        <a:cubicBezTo>
                          <a:pt x="6713" y="1"/>
                          <a:pt x="6550" y="89"/>
                          <a:pt x="6466" y="254"/>
                        </a:cubicBezTo>
                        <a:cubicBezTo>
                          <a:pt x="6382" y="154"/>
                          <a:pt x="6256" y="100"/>
                          <a:pt x="6129" y="100"/>
                        </a:cubicBezTo>
                        <a:cubicBezTo>
                          <a:pt x="6089" y="100"/>
                          <a:pt x="6049" y="106"/>
                          <a:pt x="6010" y="117"/>
                        </a:cubicBezTo>
                        <a:cubicBezTo>
                          <a:pt x="5847" y="169"/>
                          <a:pt x="5723" y="299"/>
                          <a:pt x="5684" y="469"/>
                        </a:cubicBezTo>
                        <a:lnTo>
                          <a:pt x="5677" y="462"/>
                        </a:lnTo>
                        <a:cubicBezTo>
                          <a:pt x="5603" y="418"/>
                          <a:pt x="5521" y="397"/>
                          <a:pt x="5441" y="397"/>
                        </a:cubicBezTo>
                        <a:cubicBezTo>
                          <a:pt x="5284" y="397"/>
                          <a:pt x="5132" y="478"/>
                          <a:pt x="5045" y="625"/>
                        </a:cubicBezTo>
                        <a:cubicBezTo>
                          <a:pt x="5045" y="632"/>
                          <a:pt x="5039" y="638"/>
                          <a:pt x="5032" y="651"/>
                        </a:cubicBezTo>
                        <a:cubicBezTo>
                          <a:pt x="4977" y="629"/>
                          <a:pt x="4920" y="619"/>
                          <a:pt x="4865" y="619"/>
                        </a:cubicBezTo>
                        <a:cubicBezTo>
                          <a:pt x="4660" y="619"/>
                          <a:pt x="4472" y="761"/>
                          <a:pt x="4426" y="977"/>
                        </a:cubicBezTo>
                        <a:cubicBezTo>
                          <a:pt x="4361" y="938"/>
                          <a:pt x="4283" y="912"/>
                          <a:pt x="4204" y="912"/>
                        </a:cubicBezTo>
                        <a:cubicBezTo>
                          <a:pt x="4146" y="1057"/>
                          <a:pt x="4012" y="1133"/>
                          <a:pt x="3876" y="1133"/>
                        </a:cubicBezTo>
                        <a:cubicBezTo>
                          <a:pt x="3767" y="1133"/>
                          <a:pt x="3658" y="1085"/>
                          <a:pt x="3585" y="984"/>
                        </a:cubicBezTo>
                        <a:cubicBezTo>
                          <a:pt x="3547" y="973"/>
                          <a:pt x="3507" y="968"/>
                          <a:pt x="3468" y="968"/>
                        </a:cubicBezTo>
                        <a:cubicBezTo>
                          <a:pt x="3309" y="968"/>
                          <a:pt x="3153" y="1050"/>
                          <a:pt x="3064" y="1186"/>
                        </a:cubicBezTo>
                        <a:cubicBezTo>
                          <a:pt x="3005" y="1114"/>
                          <a:pt x="2921" y="1055"/>
                          <a:pt x="2829" y="1029"/>
                        </a:cubicBezTo>
                        <a:cubicBezTo>
                          <a:pt x="2790" y="1020"/>
                          <a:pt x="2750" y="1016"/>
                          <a:pt x="2711" y="1016"/>
                        </a:cubicBezTo>
                        <a:cubicBezTo>
                          <a:pt x="2581" y="1016"/>
                          <a:pt x="2457" y="1065"/>
                          <a:pt x="2367" y="1160"/>
                        </a:cubicBezTo>
                        <a:cubicBezTo>
                          <a:pt x="2280" y="1020"/>
                          <a:pt x="2132" y="940"/>
                          <a:pt x="1977" y="940"/>
                        </a:cubicBezTo>
                        <a:cubicBezTo>
                          <a:pt x="1922" y="940"/>
                          <a:pt x="1867" y="950"/>
                          <a:pt x="1813" y="970"/>
                        </a:cubicBezTo>
                        <a:cubicBezTo>
                          <a:pt x="1767" y="788"/>
                          <a:pt x="1656" y="638"/>
                          <a:pt x="1500" y="534"/>
                        </a:cubicBezTo>
                        <a:cubicBezTo>
                          <a:pt x="1417" y="486"/>
                          <a:pt x="1329" y="465"/>
                          <a:pt x="1242" y="465"/>
                        </a:cubicBezTo>
                        <a:cubicBezTo>
                          <a:pt x="1020" y="465"/>
                          <a:pt x="802" y="603"/>
                          <a:pt x="685" y="795"/>
                        </a:cubicBezTo>
                        <a:cubicBezTo>
                          <a:pt x="581" y="997"/>
                          <a:pt x="542" y="1225"/>
                          <a:pt x="581" y="1453"/>
                        </a:cubicBezTo>
                        <a:cubicBezTo>
                          <a:pt x="561" y="1453"/>
                          <a:pt x="542" y="1466"/>
                          <a:pt x="529" y="1472"/>
                        </a:cubicBezTo>
                        <a:cubicBezTo>
                          <a:pt x="385" y="1557"/>
                          <a:pt x="294" y="1707"/>
                          <a:pt x="294" y="1876"/>
                        </a:cubicBezTo>
                        <a:cubicBezTo>
                          <a:pt x="307" y="1981"/>
                          <a:pt x="333" y="2085"/>
                          <a:pt x="379" y="2183"/>
                        </a:cubicBezTo>
                        <a:cubicBezTo>
                          <a:pt x="164" y="2228"/>
                          <a:pt x="7" y="2417"/>
                          <a:pt x="7" y="2639"/>
                        </a:cubicBezTo>
                        <a:cubicBezTo>
                          <a:pt x="1" y="2841"/>
                          <a:pt x="138" y="3024"/>
                          <a:pt x="340" y="3076"/>
                        </a:cubicBezTo>
                        <a:cubicBezTo>
                          <a:pt x="177" y="3160"/>
                          <a:pt x="79" y="3323"/>
                          <a:pt x="79" y="3506"/>
                        </a:cubicBezTo>
                        <a:cubicBezTo>
                          <a:pt x="79" y="3701"/>
                          <a:pt x="196" y="3871"/>
                          <a:pt x="372" y="3949"/>
                        </a:cubicBezTo>
                        <a:cubicBezTo>
                          <a:pt x="216" y="4060"/>
                          <a:pt x="144" y="4255"/>
                          <a:pt x="196" y="4444"/>
                        </a:cubicBezTo>
                        <a:cubicBezTo>
                          <a:pt x="248" y="4620"/>
                          <a:pt x="398" y="4757"/>
                          <a:pt x="581" y="4783"/>
                        </a:cubicBezTo>
                        <a:cubicBezTo>
                          <a:pt x="418" y="4933"/>
                          <a:pt x="379" y="5181"/>
                          <a:pt x="489" y="5370"/>
                        </a:cubicBezTo>
                        <a:cubicBezTo>
                          <a:pt x="568" y="5510"/>
                          <a:pt x="716" y="5593"/>
                          <a:pt x="872" y="5593"/>
                        </a:cubicBezTo>
                        <a:cubicBezTo>
                          <a:pt x="884" y="5593"/>
                          <a:pt x="895" y="5592"/>
                          <a:pt x="907" y="5591"/>
                        </a:cubicBezTo>
                        <a:lnTo>
                          <a:pt x="907" y="5591"/>
                        </a:lnTo>
                        <a:cubicBezTo>
                          <a:pt x="887" y="5702"/>
                          <a:pt x="900" y="5820"/>
                          <a:pt x="959" y="5917"/>
                        </a:cubicBezTo>
                        <a:cubicBezTo>
                          <a:pt x="1017" y="6022"/>
                          <a:pt x="1115" y="6100"/>
                          <a:pt x="1232" y="6132"/>
                        </a:cubicBezTo>
                        <a:cubicBezTo>
                          <a:pt x="1272" y="6141"/>
                          <a:pt x="1311" y="6145"/>
                          <a:pt x="1350" y="6145"/>
                        </a:cubicBezTo>
                        <a:cubicBezTo>
                          <a:pt x="1433" y="6145"/>
                          <a:pt x="1515" y="6125"/>
                          <a:pt x="1591" y="6080"/>
                        </a:cubicBezTo>
                        <a:cubicBezTo>
                          <a:pt x="1734" y="6022"/>
                          <a:pt x="1865" y="5937"/>
                          <a:pt x="1982" y="5839"/>
                        </a:cubicBezTo>
                        <a:cubicBezTo>
                          <a:pt x="2164" y="5657"/>
                          <a:pt x="2164" y="5363"/>
                          <a:pt x="1982" y="5181"/>
                        </a:cubicBezTo>
                        <a:cubicBezTo>
                          <a:pt x="1923" y="5122"/>
                          <a:pt x="1852" y="5083"/>
                          <a:pt x="1773" y="5064"/>
                        </a:cubicBezTo>
                        <a:cubicBezTo>
                          <a:pt x="1845" y="4927"/>
                          <a:pt x="1839" y="4764"/>
                          <a:pt x="1760" y="4633"/>
                        </a:cubicBezTo>
                        <a:cubicBezTo>
                          <a:pt x="1708" y="4549"/>
                          <a:pt x="1630" y="4483"/>
                          <a:pt x="1539" y="4444"/>
                        </a:cubicBezTo>
                        <a:cubicBezTo>
                          <a:pt x="1597" y="4340"/>
                          <a:pt x="1610" y="4216"/>
                          <a:pt x="1584" y="4099"/>
                        </a:cubicBezTo>
                        <a:cubicBezTo>
                          <a:pt x="1545" y="3962"/>
                          <a:pt x="1441" y="3851"/>
                          <a:pt x="1311" y="3806"/>
                        </a:cubicBezTo>
                        <a:cubicBezTo>
                          <a:pt x="1552" y="3630"/>
                          <a:pt x="1565" y="3271"/>
                          <a:pt x="1337" y="3082"/>
                        </a:cubicBezTo>
                        <a:cubicBezTo>
                          <a:pt x="1637" y="2939"/>
                          <a:pt x="1689" y="2535"/>
                          <a:pt x="1441" y="2320"/>
                        </a:cubicBezTo>
                        <a:cubicBezTo>
                          <a:pt x="1487" y="2281"/>
                          <a:pt x="1526" y="2235"/>
                          <a:pt x="1558" y="2183"/>
                        </a:cubicBezTo>
                        <a:cubicBezTo>
                          <a:pt x="1591" y="2124"/>
                          <a:pt x="1610" y="2059"/>
                          <a:pt x="1617" y="1994"/>
                        </a:cubicBezTo>
                        <a:cubicBezTo>
                          <a:pt x="1630" y="1994"/>
                          <a:pt x="1643" y="1987"/>
                          <a:pt x="1650" y="1981"/>
                        </a:cubicBezTo>
                        <a:cubicBezTo>
                          <a:pt x="1689" y="2020"/>
                          <a:pt x="1721" y="2052"/>
                          <a:pt x="1767" y="2078"/>
                        </a:cubicBezTo>
                        <a:cubicBezTo>
                          <a:pt x="1839" y="2120"/>
                          <a:pt x="1919" y="2141"/>
                          <a:pt x="1998" y="2141"/>
                        </a:cubicBezTo>
                        <a:cubicBezTo>
                          <a:pt x="2104" y="2141"/>
                          <a:pt x="2209" y="2104"/>
                          <a:pt x="2295" y="2033"/>
                        </a:cubicBezTo>
                        <a:cubicBezTo>
                          <a:pt x="2301" y="2065"/>
                          <a:pt x="2314" y="2098"/>
                          <a:pt x="2334" y="2131"/>
                        </a:cubicBezTo>
                        <a:cubicBezTo>
                          <a:pt x="2402" y="2283"/>
                          <a:pt x="2563" y="2359"/>
                          <a:pt x="2724" y="2359"/>
                        </a:cubicBezTo>
                        <a:cubicBezTo>
                          <a:pt x="2810" y="2359"/>
                          <a:pt x="2896" y="2337"/>
                          <a:pt x="2966" y="2294"/>
                        </a:cubicBezTo>
                        <a:cubicBezTo>
                          <a:pt x="3057" y="2241"/>
                          <a:pt x="3129" y="2157"/>
                          <a:pt x="3162" y="2059"/>
                        </a:cubicBezTo>
                        <a:cubicBezTo>
                          <a:pt x="3261" y="2184"/>
                          <a:pt x="3402" y="2260"/>
                          <a:pt x="3549" y="2260"/>
                        </a:cubicBezTo>
                        <a:cubicBezTo>
                          <a:pt x="3625" y="2260"/>
                          <a:pt x="3701" y="2240"/>
                          <a:pt x="3774" y="2196"/>
                        </a:cubicBezTo>
                        <a:cubicBezTo>
                          <a:pt x="3866" y="2144"/>
                          <a:pt x="3931" y="2059"/>
                          <a:pt x="3970" y="1961"/>
                        </a:cubicBezTo>
                        <a:cubicBezTo>
                          <a:pt x="3976" y="1968"/>
                          <a:pt x="3976" y="1974"/>
                          <a:pt x="3983" y="1974"/>
                        </a:cubicBezTo>
                        <a:cubicBezTo>
                          <a:pt x="4074" y="2062"/>
                          <a:pt x="4191" y="2106"/>
                          <a:pt x="4309" y="2106"/>
                        </a:cubicBezTo>
                        <a:cubicBezTo>
                          <a:pt x="4426" y="2106"/>
                          <a:pt x="4543" y="2062"/>
                          <a:pt x="4635" y="1974"/>
                        </a:cubicBezTo>
                        <a:cubicBezTo>
                          <a:pt x="4680" y="1935"/>
                          <a:pt x="4713" y="1876"/>
                          <a:pt x="4732" y="1818"/>
                        </a:cubicBezTo>
                        <a:cubicBezTo>
                          <a:pt x="4739" y="1824"/>
                          <a:pt x="4739" y="1824"/>
                          <a:pt x="4745" y="1831"/>
                        </a:cubicBezTo>
                        <a:cubicBezTo>
                          <a:pt x="4847" y="1915"/>
                          <a:pt x="4967" y="1963"/>
                          <a:pt x="5086" y="1963"/>
                        </a:cubicBezTo>
                        <a:cubicBezTo>
                          <a:pt x="5197" y="1963"/>
                          <a:pt x="5306" y="1922"/>
                          <a:pt x="5397" y="1831"/>
                        </a:cubicBezTo>
                        <a:cubicBezTo>
                          <a:pt x="5449" y="1772"/>
                          <a:pt x="5488" y="1707"/>
                          <a:pt x="5508" y="1635"/>
                        </a:cubicBezTo>
                        <a:cubicBezTo>
                          <a:pt x="5554" y="1655"/>
                          <a:pt x="5606" y="1668"/>
                          <a:pt x="5664" y="1668"/>
                        </a:cubicBezTo>
                        <a:cubicBezTo>
                          <a:pt x="5782" y="1668"/>
                          <a:pt x="5899" y="1616"/>
                          <a:pt x="5990" y="1531"/>
                        </a:cubicBezTo>
                        <a:cubicBezTo>
                          <a:pt x="6023" y="1492"/>
                          <a:pt x="6055" y="1453"/>
                          <a:pt x="6075" y="1407"/>
                        </a:cubicBezTo>
                        <a:cubicBezTo>
                          <a:pt x="6158" y="1462"/>
                          <a:pt x="6252" y="1491"/>
                          <a:pt x="6347" y="1491"/>
                        </a:cubicBezTo>
                        <a:cubicBezTo>
                          <a:pt x="6409" y="1491"/>
                          <a:pt x="6472" y="1479"/>
                          <a:pt x="6531" y="1453"/>
                        </a:cubicBezTo>
                        <a:lnTo>
                          <a:pt x="6531" y="1453"/>
                        </a:lnTo>
                        <a:cubicBezTo>
                          <a:pt x="6473" y="1518"/>
                          <a:pt x="6427" y="1590"/>
                          <a:pt x="6407" y="1674"/>
                        </a:cubicBezTo>
                        <a:cubicBezTo>
                          <a:pt x="6368" y="1818"/>
                          <a:pt x="6388" y="1968"/>
                          <a:pt x="6460" y="2092"/>
                        </a:cubicBezTo>
                        <a:cubicBezTo>
                          <a:pt x="6486" y="2137"/>
                          <a:pt x="6525" y="2183"/>
                          <a:pt x="6564" y="2215"/>
                        </a:cubicBezTo>
                        <a:cubicBezTo>
                          <a:pt x="6460" y="2274"/>
                          <a:pt x="6381" y="2372"/>
                          <a:pt x="6349" y="2489"/>
                        </a:cubicBezTo>
                        <a:cubicBezTo>
                          <a:pt x="6323" y="2613"/>
                          <a:pt x="6342" y="2743"/>
                          <a:pt x="6407" y="2854"/>
                        </a:cubicBezTo>
                        <a:cubicBezTo>
                          <a:pt x="6394" y="2867"/>
                          <a:pt x="6381" y="2880"/>
                          <a:pt x="6375" y="2900"/>
                        </a:cubicBezTo>
                        <a:cubicBezTo>
                          <a:pt x="6310" y="3004"/>
                          <a:pt x="6290" y="3134"/>
                          <a:pt x="6329" y="3258"/>
                        </a:cubicBezTo>
                        <a:cubicBezTo>
                          <a:pt x="6336" y="3278"/>
                          <a:pt x="6342" y="3304"/>
                          <a:pt x="6355" y="3323"/>
                        </a:cubicBezTo>
                        <a:cubicBezTo>
                          <a:pt x="6316" y="3349"/>
                          <a:pt x="6277" y="3375"/>
                          <a:pt x="6244" y="3408"/>
                        </a:cubicBezTo>
                        <a:cubicBezTo>
                          <a:pt x="6121" y="3538"/>
                          <a:pt x="6082" y="3734"/>
                          <a:pt x="6147" y="3903"/>
                        </a:cubicBezTo>
                        <a:cubicBezTo>
                          <a:pt x="6075" y="3942"/>
                          <a:pt x="6016" y="4001"/>
                          <a:pt x="5977" y="4066"/>
                        </a:cubicBezTo>
                        <a:cubicBezTo>
                          <a:pt x="5925" y="4158"/>
                          <a:pt x="5906" y="4262"/>
                          <a:pt x="5919" y="4366"/>
                        </a:cubicBezTo>
                        <a:cubicBezTo>
                          <a:pt x="5749" y="4405"/>
                          <a:pt x="5612" y="4536"/>
                          <a:pt x="5560" y="4699"/>
                        </a:cubicBezTo>
                        <a:cubicBezTo>
                          <a:pt x="5528" y="4803"/>
                          <a:pt x="5541" y="4914"/>
                          <a:pt x="5586" y="5005"/>
                        </a:cubicBezTo>
                        <a:cubicBezTo>
                          <a:pt x="5574" y="5004"/>
                          <a:pt x="5562" y="5004"/>
                          <a:pt x="5550" y="5004"/>
                        </a:cubicBezTo>
                        <a:cubicBezTo>
                          <a:pt x="5464" y="5004"/>
                          <a:pt x="5380" y="5024"/>
                          <a:pt x="5306" y="5064"/>
                        </a:cubicBezTo>
                        <a:cubicBezTo>
                          <a:pt x="5221" y="5116"/>
                          <a:pt x="5150" y="5194"/>
                          <a:pt x="5117" y="5285"/>
                        </a:cubicBezTo>
                        <a:cubicBezTo>
                          <a:pt x="5082" y="5277"/>
                          <a:pt x="5048" y="5274"/>
                          <a:pt x="5014" y="5274"/>
                        </a:cubicBezTo>
                        <a:cubicBezTo>
                          <a:pt x="4935" y="5274"/>
                          <a:pt x="4860" y="5294"/>
                          <a:pt x="4791" y="5331"/>
                        </a:cubicBezTo>
                        <a:cubicBezTo>
                          <a:pt x="4752" y="5350"/>
                          <a:pt x="4719" y="5376"/>
                          <a:pt x="4693" y="5409"/>
                        </a:cubicBezTo>
                        <a:cubicBezTo>
                          <a:pt x="4624" y="5374"/>
                          <a:pt x="4546" y="5357"/>
                          <a:pt x="4468" y="5357"/>
                        </a:cubicBezTo>
                        <a:cubicBezTo>
                          <a:pt x="4430" y="5357"/>
                          <a:pt x="4391" y="5361"/>
                          <a:pt x="4354" y="5370"/>
                        </a:cubicBezTo>
                        <a:lnTo>
                          <a:pt x="4335" y="5376"/>
                        </a:lnTo>
                        <a:cubicBezTo>
                          <a:pt x="4270" y="5344"/>
                          <a:pt x="4204" y="5331"/>
                          <a:pt x="4133" y="5331"/>
                        </a:cubicBezTo>
                        <a:cubicBezTo>
                          <a:pt x="3853" y="5344"/>
                          <a:pt x="3559" y="5442"/>
                          <a:pt x="3416" y="5702"/>
                        </a:cubicBezTo>
                        <a:cubicBezTo>
                          <a:pt x="3299" y="5924"/>
                          <a:pt x="3312" y="6191"/>
                          <a:pt x="3448" y="6406"/>
                        </a:cubicBezTo>
                        <a:cubicBezTo>
                          <a:pt x="3540" y="6569"/>
                          <a:pt x="3729" y="6745"/>
                          <a:pt x="3924" y="6771"/>
                        </a:cubicBezTo>
                        <a:cubicBezTo>
                          <a:pt x="3975" y="6778"/>
                          <a:pt x="4028" y="6783"/>
                          <a:pt x="4081" y="6783"/>
                        </a:cubicBezTo>
                        <a:cubicBezTo>
                          <a:pt x="4182" y="6783"/>
                          <a:pt x="4282" y="6764"/>
                          <a:pt x="4367" y="6699"/>
                        </a:cubicBezTo>
                        <a:cubicBezTo>
                          <a:pt x="4380" y="6693"/>
                          <a:pt x="4387" y="6686"/>
                          <a:pt x="4393" y="6680"/>
                        </a:cubicBezTo>
                        <a:cubicBezTo>
                          <a:pt x="4439" y="6693"/>
                          <a:pt x="4485" y="6699"/>
                          <a:pt x="4524" y="6699"/>
                        </a:cubicBezTo>
                        <a:cubicBezTo>
                          <a:pt x="4661" y="6699"/>
                          <a:pt x="4791" y="6641"/>
                          <a:pt x="4876" y="6536"/>
                        </a:cubicBezTo>
                        <a:cubicBezTo>
                          <a:pt x="4908" y="6576"/>
                          <a:pt x="4947" y="6608"/>
                          <a:pt x="4987" y="6628"/>
                        </a:cubicBezTo>
                        <a:cubicBezTo>
                          <a:pt x="5058" y="6672"/>
                          <a:pt x="5141" y="6695"/>
                          <a:pt x="5226" y="6695"/>
                        </a:cubicBezTo>
                        <a:cubicBezTo>
                          <a:pt x="5265" y="6695"/>
                          <a:pt x="5306" y="6690"/>
                          <a:pt x="5345" y="6680"/>
                        </a:cubicBezTo>
                        <a:cubicBezTo>
                          <a:pt x="5508" y="6621"/>
                          <a:pt x="5638" y="6491"/>
                          <a:pt x="5677" y="6315"/>
                        </a:cubicBezTo>
                        <a:cubicBezTo>
                          <a:pt x="5743" y="6354"/>
                          <a:pt x="5814" y="6374"/>
                          <a:pt x="5886" y="6374"/>
                        </a:cubicBezTo>
                        <a:cubicBezTo>
                          <a:pt x="6010" y="6374"/>
                          <a:pt x="6127" y="6321"/>
                          <a:pt x="6212" y="6237"/>
                        </a:cubicBezTo>
                        <a:cubicBezTo>
                          <a:pt x="6349" y="6093"/>
                          <a:pt x="6388" y="5878"/>
                          <a:pt x="6303" y="5689"/>
                        </a:cubicBezTo>
                        <a:lnTo>
                          <a:pt x="6303" y="5689"/>
                        </a:lnTo>
                        <a:cubicBezTo>
                          <a:pt x="6366" y="5717"/>
                          <a:pt x="6433" y="5731"/>
                          <a:pt x="6499" y="5731"/>
                        </a:cubicBezTo>
                        <a:cubicBezTo>
                          <a:pt x="6620" y="5731"/>
                          <a:pt x="6739" y="5686"/>
                          <a:pt x="6831" y="5598"/>
                        </a:cubicBezTo>
                        <a:cubicBezTo>
                          <a:pt x="6968" y="5461"/>
                          <a:pt x="7007" y="5259"/>
                          <a:pt x="6916" y="5083"/>
                        </a:cubicBezTo>
                        <a:cubicBezTo>
                          <a:pt x="7059" y="5057"/>
                          <a:pt x="7176" y="4979"/>
                          <a:pt x="7248" y="4861"/>
                        </a:cubicBezTo>
                        <a:cubicBezTo>
                          <a:pt x="7339" y="4705"/>
                          <a:pt x="7333" y="4516"/>
                          <a:pt x="7229" y="4373"/>
                        </a:cubicBezTo>
                        <a:cubicBezTo>
                          <a:pt x="7281" y="4334"/>
                          <a:pt x="7320" y="4288"/>
                          <a:pt x="7352" y="4236"/>
                        </a:cubicBezTo>
                        <a:cubicBezTo>
                          <a:pt x="7437" y="4092"/>
                          <a:pt x="7431" y="3910"/>
                          <a:pt x="7339" y="3760"/>
                        </a:cubicBezTo>
                        <a:cubicBezTo>
                          <a:pt x="7346" y="3760"/>
                          <a:pt x="7352" y="3760"/>
                          <a:pt x="7359" y="3753"/>
                        </a:cubicBezTo>
                        <a:cubicBezTo>
                          <a:pt x="7574" y="3623"/>
                          <a:pt x="7652" y="3343"/>
                          <a:pt x="7522" y="3121"/>
                        </a:cubicBezTo>
                        <a:cubicBezTo>
                          <a:pt x="7515" y="3108"/>
                          <a:pt x="7502" y="3095"/>
                          <a:pt x="7496" y="3089"/>
                        </a:cubicBezTo>
                        <a:cubicBezTo>
                          <a:pt x="7522" y="3063"/>
                          <a:pt x="7548" y="3030"/>
                          <a:pt x="7568" y="3004"/>
                        </a:cubicBezTo>
                        <a:cubicBezTo>
                          <a:pt x="7633" y="2893"/>
                          <a:pt x="7652" y="2763"/>
                          <a:pt x="7620" y="2645"/>
                        </a:cubicBezTo>
                        <a:cubicBezTo>
                          <a:pt x="7581" y="2528"/>
                          <a:pt x="7509" y="2430"/>
                          <a:pt x="7405" y="2365"/>
                        </a:cubicBezTo>
                        <a:cubicBezTo>
                          <a:pt x="7398" y="2359"/>
                          <a:pt x="7385" y="2352"/>
                          <a:pt x="7379" y="2352"/>
                        </a:cubicBezTo>
                        <a:cubicBezTo>
                          <a:pt x="7815" y="2163"/>
                          <a:pt x="7815" y="1551"/>
                          <a:pt x="7385" y="1362"/>
                        </a:cubicBezTo>
                        <a:cubicBezTo>
                          <a:pt x="7431" y="1166"/>
                          <a:pt x="7346" y="964"/>
                          <a:pt x="7170" y="860"/>
                        </a:cubicBezTo>
                        <a:cubicBezTo>
                          <a:pt x="7190" y="847"/>
                          <a:pt x="7209" y="834"/>
                          <a:pt x="7229" y="821"/>
                        </a:cubicBezTo>
                        <a:cubicBezTo>
                          <a:pt x="7405" y="638"/>
                          <a:pt x="7405" y="345"/>
                          <a:pt x="7229" y="162"/>
                        </a:cubicBezTo>
                        <a:lnTo>
                          <a:pt x="7203" y="136"/>
                        </a:lnTo>
                        <a:cubicBezTo>
                          <a:pt x="7111" y="45"/>
                          <a:pt x="6994" y="1"/>
                          <a:pt x="687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4" name="Google Shape;7154;p75"/>
                  <p:cNvSpPr/>
                  <p:nvPr/>
                </p:nvSpPr>
                <p:spPr>
                  <a:xfrm>
                    <a:off x="4181933" y="2108074"/>
                    <a:ext cx="132322" cy="113765"/>
                  </a:xfrm>
                  <a:custGeom>
                    <a:avLst/>
                    <a:gdLst/>
                    <a:ahLst/>
                    <a:cxnLst/>
                    <a:rect l="l" t="t" r="r" b="b"/>
                    <a:pathLst>
                      <a:path w="5241" h="4506" extrusionOk="0">
                        <a:moveTo>
                          <a:pt x="3079" y="1"/>
                        </a:moveTo>
                        <a:cubicBezTo>
                          <a:pt x="2809" y="1"/>
                          <a:pt x="2497" y="160"/>
                          <a:pt x="2497" y="160"/>
                        </a:cubicBezTo>
                        <a:cubicBezTo>
                          <a:pt x="2451" y="1281"/>
                          <a:pt x="3416" y="1561"/>
                          <a:pt x="2934" y="2786"/>
                        </a:cubicBezTo>
                        <a:cubicBezTo>
                          <a:pt x="2867" y="2954"/>
                          <a:pt x="2770" y="3019"/>
                          <a:pt x="2657" y="3019"/>
                        </a:cubicBezTo>
                        <a:cubicBezTo>
                          <a:pt x="2495" y="3019"/>
                          <a:pt x="2300" y="2884"/>
                          <a:pt x="2119" y="2734"/>
                        </a:cubicBezTo>
                        <a:cubicBezTo>
                          <a:pt x="2015" y="2647"/>
                          <a:pt x="1892" y="2618"/>
                          <a:pt x="1775" y="2618"/>
                        </a:cubicBezTo>
                        <a:cubicBezTo>
                          <a:pt x="1611" y="2618"/>
                          <a:pt x="1458" y="2674"/>
                          <a:pt x="1383" y="2708"/>
                        </a:cubicBezTo>
                        <a:cubicBezTo>
                          <a:pt x="1350" y="2747"/>
                          <a:pt x="1324" y="2786"/>
                          <a:pt x="1311" y="2832"/>
                        </a:cubicBezTo>
                        <a:cubicBezTo>
                          <a:pt x="1304" y="2864"/>
                          <a:pt x="1272" y="2890"/>
                          <a:pt x="1239" y="2890"/>
                        </a:cubicBezTo>
                        <a:lnTo>
                          <a:pt x="1220" y="2890"/>
                        </a:lnTo>
                        <a:cubicBezTo>
                          <a:pt x="1174" y="2877"/>
                          <a:pt x="1154" y="2832"/>
                          <a:pt x="1161" y="2793"/>
                        </a:cubicBezTo>
                        <a:cubicBezTo>
                          <a:pt x="1187" y="2721"/>
                          <a:pt x="1226" y="2649"/>
                          <a:pt x="1278" y="2591"/>
                        </a:cubicBezTo>
                        <a:cubicBezTo>
                          <a:pt x="1232" y="2495"/>
                          <a:pt x="1145" y="2386"/>
                          <a:pt x="975" y="2386"/>
                        </a:cubicBezTo>
                        <a:cubicBezTo>
                          <a:pt x="903" y="2386"/>
                          <a:pt x="816" y="2405"/>
                          <a:pt x="711" y="2454"/>
                        </a:cubicBezTo>
                        <a:cubicBezTo>
                          <a:pt x="1" y="2793"/>
                          <a:pt x="151" y="4057"/>
                          <a:pt x="151" y="4057"/>
                        </a:cubicBezTo>
                        <a:cubicBezTo>
                          <a:pt x="221" y="4154"/>
                          <a:pt x="326" y="4202"/>
                          <a:pt x="431" y="4202"/>
                        </a:cubicBezTo>
                        <a:cubicBezTo>
                          <a:pt x="551" y="4202"/>
                          <a:pt x="671" y="4140"/>
                          <a:pt x="737" y="4018"/>
                        </a:cubicBezTo>
                        <a:lnTo>
                          <a:pt x="1011" y="3190"/>
                        </a:lnTo>
                        <a:cubicBezTo>
                          <a:pt x="1011" y="3190"/>
                          <a:pt x="1018" y="3184"/>
                          <a:pt x="1018" y="3184"/>
                        </a:cubicBezTo>
                        <a:cubicBezTo>
                          <a:pt x="1018" y="3184"/>
                          <a:pt x="1018" y="3177"/>
                          <a:pt x="1024" y="3177"/>
                        </a:cubicBezTo>
                        <a:lnTo>
                          <a:pt x="1024" y="3171"/>
                        </a:lnTo>
                        <a:cubicBezTo>
                          <a:pt x="1024" y="3164"/>
                          <a:pt x="1024" y="3164"/>
                          <a:pt x="1024" y="3164"/>
                        </a:cubicBezTo>
                        <a:lnTo>
                          <a:pt x="1024" y="3158"/>
                        </a:lnTo>
                        <a:lnTo>
                          <a:pt x="1024" y="3151"/>
                        </a:lnTo>
                        <a:lnTo>
                          <a:pt x="1031" y="3145"/>
                        </a:lnTo>
                        <a:lnTo>
                          <a:pt x="1037" y="3138"/>
                        </a:lnTo>
                        <a:lnTo>
                          <a:pt x="1050" y="3138"/>
                        </a:lnTo>
                        <a:lnTo>
                          <a:pt x="1057" y="3132"/>
                        </a:lnTo>
                        <a:lnTo>
                          <a:pt x="1076" y="3132"/>
                        </a:lnTo>
                        <a:cubicBezTo>
                          <a:pt x="1076" y="3132"/>
                          <a:pt x="1128" y="3171"/>
                          <a:pt x="1128" y="3171"/>
                        </a:cubicBezTo>
                        <a:cubicBezTo>
                          <a:pt x="1128" y="3172"/>
                          <a:pt x="1129" y="3173"/>
                          <a:pt x="1129" y="3173"/>
                        </a:cubicBezTo>
                        <a:cubicBezTo>
                          <a:pt x="1131" y="3173"/>
                          <a:pt x="1135" y="3164"/>
                          <a:pt x="1135" y="3164"/>
                        </a:cubicBezTo>
                        <a:cubicBezTo>
                          <a:pt x="1137" y="3166"/>
                          <a:pt x="1138" y="3167"/>
                          <a:pt x="1139" y="3167"/>
                        </a:cubicBezTo>
                        <a:cubicBezTo>
                          <a:pt x="1141" y="3167"/>
                          <a:pt x="1141" y="3164"/>
                          <a:pt x="1141" y="3164"/>
                        </a:cubicBezTo>
                        <a:cubicBezTo>
                          <a:pt x="1148" y="3171"/>
                          <a:pt x="1148" y="3171"/>
                          <a:pt x="1148" y="3177"/>
                        </a:cubicBezTo>
                        <a:lnTo>
                          <a:pt x="1148" y="3184"/>
                        </a:lnTo>
                        <a:cubicBezTo>
                          <a:pt x="1148" y="3184"/>
                          <a:pt x="1148" y="3190"/>
                          <a:pt x="1148" y="3190"/>
                        </a:cubicBezTo>
                        <a:cubicBezTo>
                          <a:pt x="1187" y="3347"/>
                          <a:pt x="1239" y="3503"/>
                          <a:pt x="1311" y="3653"/>
                        </a:cubicBezTo>
                        <a:cubicBezTo>
                          <a:pt x="1487" y="3907"/>
                          <a:pt x="1728" y="4279"/>
                          <a:pt x="2399" y="4442"/>
                        </a:cubicBezTo>
                        <a:cubicBezTo>
                          <a:pt x="2578" y="4485"/>
                          <a:pt x="2751" y="4506"/>
                          <a:pt x="2917" y="4506"/>
                        </a:cubicBezTo>
                        <a:cubicBezTo>
                          <a:pt x="3821" y="4506"/>
                          <a:pt x="4537" y="3895"/>
                          <a:pt x="4928" y="3014"/>
                        </a:cubicBezTo>
                        <a:cubicBezTo>
                          <a:pt x="5241" y="2350"/>
                          <a:pt x="5137" y="1163"/>
                          <a:pt x="4550" y="909"/>
                        </a:cubicBezTo>
                        <a:cubicBezTo>
                          <a:pt x="4425" y="855"/>
                          <a:pt x="4319" y="834"/>
                          <a:pt x="4227" y="834"/>
                        </a:cubicBezTo>
                        <a:cubicBezTo>
                          <a:pt x="3927" y="834"/>
                          <a:pt x="3773" y="1053"/>
                          <a:pt x="3591" y="1053"/>
                        </a:cubicBezTo>
                        <a:cubicBezTo>
                          <a:pt x="3566" y="1053"/>
                          <a:pt x="3540" y="1049"/>
                          <a:pt x="3514" y="1040"/>
                        </a:cubicBezTo>
                        <a:cubicBezTo>
                          <a:pt x="3234" y="935"/>
                          <a:pt x="3136" y="3"/>
                          <a:pt x="3136" y="3"/>
                        </a:cubicBezTo>
                        <a:cubicBezTo>
                          <a:pt x="3117" y="1"/>
                          <a:pt x="3098" y="1"/>
                          <a:pt x="307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55" name="Google Shape;7155;p75"/>
                  <p:cNvGrpSpPr/>
                  <p:nvPr/>
                </p:nvGrpSpPr>
                <p:grpSpPr>
                  <a:xfrm>
                    <a:off x="4162846" y="1813763"/>
                    <a:ext cx="96622" cy="297542"/>
                    <a:chOff x="4162846" y="1813763"/>
                    <a:chExt cx="96622" cy="297542"/>
                  </a:xfrm>
                </p:grpSpPr>
                <p:sp>
                  <p:nvSpPr>
                    <p:cNvPr id="7156" name="Google Shape;7156;p75"/>
                    <p:cNvSpPr/>
                    <p:nvPr/>
                  </p:nvSpPr>
                  <p:spPr>
                    <a:xfrm>
                      <a:off x="4198899" y="1837951"/>
                      <a:ext cx="24692" cy="273355"/>
                    </a:xfrm>
                    <a:custGeom>
                      <a:avLst/>
                      <a:gdLst/>
                      <a:ahLst/>
                      <a:cxnLst/>
                      <a:rect l="l" t="t" r="r" b="b"/>
                      <a:pathLst>
                        <a:path w="978" h="10827" extrusionOk="0">
                          <a:moveTo>
                            <a:pt x="0" y="0"/>
                          </a:moveTo>
                          <a:lnTo>
                            <a:pt x="0" y="10826"/>
                          </a:lnTo>
                          <a:lnTo>
                            <a:pt x="978" y="10826"/>
                          </a:lnTo>
                          <a:lnTo>
                            <a:pt x="978" y="0"/>
                          </a:lnTo>
                          <a:close/>
                        </a:path>
                      </a:pathLst>
                    </a:custGeom>
                    <a:solidFill>
                      <a:srgbClr val="D4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7" name="Google Shape;7157;p75"/>
                    <p:cNvSpPr/>
                    <p:nvPr/>
                  </p:nvSpPr>
                  <p:spPr>
                    <a:xfrm>
                      <a:off x="4162846" y="1813763"/>
                      <a:ext cx="96622" cy="60089"/>
                    </a:xfrm>
                    <a:custGeom>
                      <a:avLst/>
                      <a:gdLst/>
                      <a:ahLst/>
                      <a:cxnLst/>
                      <a:rect l="l" t="t" r="r" b="b"/>
                      <a:pathLst>
                        <a:path w="3827" h="2380" extrusionOk="0">
                          <a:moveTo>
                            <a:pt x="1917" y="0"/>
                          </a:moveTo>
                          <a:cubicBezTo>
                            <a:pt x="861" y="0"/>
                            <a:pt x="1" y="535"/>
                            <a:pt x="1" y="1187"/>
                          </a:cubicBezTo>
                          <a:cubicBezTo>
                            <a:pt x="1" y="1845"/>
                            <a:pt x="861" y="2379"/>
                            <a:pt x="1917" y="2379"/>
                          </a:cubicBezTo>
                          <a:cubicBezTo>
                            <a:pt x="2973" y="2379"/>
                            <a:pt x="3827" y="1845"/>
                            <a:pt x="3827" y="1187"/>
                          </a:cubicBezTo>
                          <a:cubicBezTo>
                            <a:pt x="3827" y="535"/>
                            <a:pt x="2973" y="0"/>
                            <a:pt x="1917" y="0"/>
                          </a:cubicBezTo>
                          <a:close/>
                        </a:path>
                      </a:pathLst>
                    </a:custGeom>
                    <a:solidFill>
                      <a:srgbClr val="D4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58" name="Google Shape;7158;p75"/>
                  <p:cNvSpPr/>
                  <p:nvPr/>
                </p:nvSpPr>
                <p:spPr>
                  <a:xfrm>
                    <a:off x="4110861" y="2098530"/>
                    <a:ext cx="171153" cy="103767"/>
                  </a:xfrm>
                  <a:custGeom>
                    <a:avLst/>
                    <a:gdLst/>
                    <a:ahLst/>
                    <a:cxnLst/>
                    <a:rect l="l" t="t" r="r" b="b"/>
                    <a:pathLst>
                      <a:path w="6779" h="4110" extrusionOk="0">
                        <a:moveTo>
                          <a:pt x="4991" y="0"/>
                        </a:moveTo>
                        <a:cubicBezTo>
                          <a:pt x="4793" y="0"/>
                          <a:pt x="4464" y="33"/>
                          <a:pt x="4328" y="75"/>
                        </a:cubicBezTo>
                        <a:lnTo>
                          <a:pt x="3702" y="88"/>
                        </a:lnTo>
                        <a:cubicBezTo>
                          <a:pt x="3455" y="88"/>
                          <a:pt x="3200" y="81"/>
                          <a:pt x="2953" y="75"/>
                        </a:cubicBezTo>
                        <a:cubicBezTo>
                          <a:pt x="2705" y="62"/>
                          <a:pt x="2470" y="55"/>
                          <a:pt x="2242" y="55"/>
                        </a:cubicBezTo>
                        <a:cubicBezTo>
                          <a:pt x="1525" y="55"/>
                          <a:pt x="815" y="127"/>
                          <a:pt x="476" y="661"/>
                        </a:cubicBezTo>
                        <a:cubicBezTo>
                          <a:pt x="0" y="1418"/>
                          <a:pt x="104" y="2193"/>
                          <a:pt x="189" y="2871"/>
                        </a:cubicBezTo>
                        <a:cubicBezTo>
                          <a:pt x="209" y="3021"/>
                          <a:pt x="228" y="3158"/>
                          <a:pt x="241" y="3295"/>
                        </a:cubicBezTo>
                        <a:cubicBezTo>
                          <a:pt x="287" y="3783"/>
                          <a:pt x="365" y="4109"/>
                          <a:pt x="587" y="4109"/>
                        </a:cubicBezTo>
                        <a:cubicBezTo>
                          <a:pt x="769" y="4109"/>
                          <a:pt x="1050" y="3933"/>
                          <a:pt x="1428" y="3588"/>
                        </a:cubicBezTo>
                        <a:cubicBezTo>
                          <a:pt x="1441" y="3581"/>
                          <a:pt x="1447" y="3575"/>
                          <a:pt x="1467" y="3568"/>
                        </a:cubicBezTo>
                        <a:cubicBezTo>
                          <a:pt x="1486" y="3562"/>
                          <a:pt x="3422" y="2975"/>
                          <a:pt x="4100" y="2454"/>
                        </a:cubicBezTo>
                        <a:cubicBezTo>
                          <a:pt x="4302" y="2389"/>
                          <a:pt x="4497" y="2317"/>
                          <a:pt x="4686" y="2239"/>
                        </a:cubicBezTo>
                        <a:cubicBezTo>
                          <a:pt x="5110" y="2161"/>
                          <a:pt x="5775" y="1945"/>
                          <a:pt x="6179" y="1385"/>
                        </a:cubicBezTo>
                        <a:lnTo>
                          <a:pt x="6296" y="1222"/>
                        </a:lnTo>
                        <a:cubicBezTo>
                          <a:pt x="6544" y="883"/>
                          <a:pt x="6778" y="544"/>
                          <a:pt x="6687" y="362"/>
                        </a:cubicBezTo>
                        <a:cubicBezTo>
                          <a:pt x="6583" y="153"/>
                          <a:pt x="6062" y="29"/>
                          <a:pt x="5143" y="16"/>
                        </a:cubicBezTo>
                        <a:cubicBezTo>
                          <a:pt x="5124" y="5"/>
                          <a:pt x="5068" y="0"/>
                          <a:pt x="4991"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159" name="Google Shape;7159;p75"/>
              <p:cNvSpPr/>
              <p:nvPr/>
            </p:nvSpPr>
            <p:spPr>
              <a:xfrm>
                <a:off x="4006210" y="1542757"/>
                <a:ext cx="406939" cy="325163"/>
              </a:xfrm>
              <a:custGeom>
                <a:avLst/>
                <a:gdLst/>
                <a:ahLst/>
                <a:cxnLst/>
                <a:rect l="l" t="t" r="r" b="b"/>
                <a:pathLst>
                  <a:path w="16118" h="12879" extrusionOk="0">
                    <a:moveTo>
                      <a:pt x="1004" y="8740"/>
                    </a:moveTo>
                    <a:lnTo>
                      <a:pt x="1004" y="8740"/>
                    </a:lnTo>
                    <a:cubicBezTo>
                      <a:pt x="1006" y="8824"/>
                      <a:pt x="1024" y="8949"/>
                      <a:pt x="1054" y="9103"/>
                    </a:cubicBezTo>
                    <a:lnTo>
                      <a:pt x="1054" y="9103"/>
                    </a:lnTo>
                    <a:cubicBezTo>
                      <a:pt x="1030" y="8968"/>
                      <a:pt x="1013" y="8846"/>
                      <a:pt x="1004" y="8740"/>
                    </a:cubicBezTo>
                    <a:close/>
                    <a:moveTo>
                      <a:pt x="8530" y="0"/>
                    </a:moveTo>
                    <a:cubicBezTo>
                      <a:pt x="7378" y="0"/>
                      <a:pt x="6098" y="274"/>
                      <a:pt x="4699" y="906"/>
                    </a:cubicBezTo>
                    <a:cubicBezTo>
                      <a:pt x="0" y="3031"/>
                      <a:pt x="1004" y="8740"/>
                      <a:pt x="1004" y="8740"/>
                    </a:cubicBezTo>
                    <a:cubicBezTo>
                      <a:pt x="952" y="6113"/>
                      <a:pt x="4047" y="3448"/>
                      <a:pt x="4047" y="3448"/>
                    </a:cubicBezTo>
                    <a:cubicBezTo>
                      <a:pt x="6224" y="4790"/>
                      <a:pt x="13544" y="6504"/>
                      <a:pt x="14215" y="6726"/>
                    </a:cubicBezTo>
                    <a:cubicBezTo>
                      <a:pt x="14557" y="6840"/>
                      <a:pt x="14772" y="11921"/>
                      <a:pt x="14748" y="12624"/>
                    </a:cubicBezTo>
                    <a:lnTo>
                      <a:pt x="14748" y="12624"/>
                    </a:lnTo>
                    <a:lnTo>
                      <a:pt x="15206" y="9548"/>
                    </a:lnTo>
                    <a:cubicBezTo>
                      <a:pt x="15206" y="9548"/>
                      <a:pt x="16118" y="6166"/>
                      <a:pt x="14436" y="3441"/>
                    </a:cubicBezTo>
                    <a:cubicBezTo>
                      <a:pt x="13260" y="1523"/>
                      <a:pt x="11250" y="0"/>
                      <a:pt x="8530" y="0"/>
                    </a:cubicBezTo>
                    <a:close/>
                    <a:moveTo>
                      <a:pt x="14748" y="12624"/>
                    </a:moveTo>
                    <a:lnTo>
                      <a:pt x="14736" y="12703"/>
                    </a:lnTo>
                    <a:cubicBezTo>
                      <a:pt x="14737" y="12704"/>
                      <a:pt x="14738" y="12705"/>
                      <a:pt x="14739" y="12705"/>
                    </a:cubicBezTo>
                    <a:cubicBezTo>
                      <a:pt x="14743" y="12705"/>
                      <a:pt x="14746" y="12677"/>
                      <a:pt x="14748" y="12624"/>
                    </a:cubicBezTo>
                    <a:close/>
                    <a:moveTo>
                      <a:pt x="1054" y="9103"/>
                    </a:moveTo>
                    <a:lnTo>
                      <a:pt x="1054" y="9103"/>
                    </a:lnTo>
                    <a:cubicBezTo>
                      <a:pt x="1283" y="10402"/>
                      <a:pt x="2112" y="12879"/>
                      <a:pt x="2112" y="12879"/>
                    </a:cubicBezTo>
                    <a:cubicBezTo>
                      <a:pt x="2112" y="12879"/>
                      <a:pt x="1271" y="10220"/>
                      <a:pt x="1054" y="9103"/>
                    </a:cubicBezTo>
                    <a:close/>
                  </a:path>
                </a:pathLst>
              </a:custGeom>
              <a:solidFill>
                <a:srgbClr val="BEC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160" name="Google Shape;7160;p75"/>
          <p:cNvGrpSpPr/>
          <p:nvPr/>
        </p:nvGrpSpPr>
        <p:grpSpPr>
          <a:xfrm>
            <a:off x="1920489" y="1542757"/>
            <a:ext cx="558020" cy="1310345"/>
            <a:chOff x="1920489" y="1542757"/>
            <a:chExt cx="558020" cy="1310345"/>
          </a:xfrm>
        </p:grpSpPr>
        <p:sp>
          <p:nvSpPr>
            <p:cNvPr id="7161" name="Google Shape;7161;p75"/>
            <p:cNvSpPr/>
            <p:nvPr/>
          </p:nvSpPr>
          <p:spPr>
            <a:xfrm>
              <a:off x="1970681" y="2803693"/>
              <a:ext cx="457636" cy="49409"/>
            </a:xfrm>
            <a:custGeom>
              <a:avLst/>
              <a:gdLst/>
              <a:ahLst/>
              <a:cxnLst/>
              <a:rect l="l" t="t" r="r" b="b"/>
              <a:pathLst>
                <a:path w="18126" h="1957" extrusionOk="0">
                  <a:moveTo>
                    <a:pt x="9060" y="1"/>
                  </a:moveTo>
                  <a:cubicBezTo>
                    <a:pt x="4061" y="1"/>
                    <a:pt x="1" y="437"/>
                    <a:pt x="1" y="978"/>
                  </a:cubicBezTo>
                  <a:cubicBezTo>
                    <a:pt x="1" y="1519"/>
                    <a:pt x="4061" y="1956"/>
                    <a:pt x="9060" y="1956"/>
                  </a:cubicBezTo>
                  <a:cubicBezTo>
                    <a:pt x="14066" y="1956"/>
                    <a:pt x="18126" y="1519"/>
                    <a:pt x="18126" y="978"/>
                  </a:cubicBezTo>
                  <a:cubicBezTo>
                    <a:pt x="18126" y="437"/>
                    <a:pt x="14066" y="1"/>
                    <a:pt x="9060" y="1"/>
                  </a:cubicBezTo>
                  <a:close/>
                </a:path>
              </a:pathLst>
            </a:custGeom>
            <a:solidFill>
              <a:srgbClr val="778C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62" name="Google Shape;7162;p75"/>
            <p:cNvGrpSpPr/>
            <p:nvPr/>
          </p:nvGrpSpPr>
          <p:grpSpPr>
            <a:xfrm>
              <a:off x="1920489" y="1542757"/>
              <a:ext cx="558020" cy="1277423"/>
              <a:chOff x="1920489" y="1542757"/>
              <a:chExt cx="558020" cy="1277423"/>
            </a:xfrm>
          </p:grpSpPr>
          <p:sp>
            <p:nvSpPr>
              <p:cNvPr id="7163" name="Google Shape;7163;p75"/>
              <p:cNvSpPr/>
              <p:nvPr/>
            </p:nvSpPr>
            <p:spPr>
              <a:xfrm>
                <a:off x="2013955" y="1674397"/>
                <a:ext cx="366972" cy="342104"/>
              </a:xfrm>
              <a:custGeom>
                <a:avLst/>
                <a:gdLst/>
                <a:ahLst/>
                <a:cxnLst/>
                <a:rect l="l" t="t" r="r" b="b"/>
                <a:pathLst>
                  <a:path w="14535" h="13550" extrusionOk="0">
                    <a:moveTo>
                      <a:pt x="2158" y="0"/>
                    </a:moveTo>
                    <a:cubicBezTo>
                      <a:pt x="965" y="0"/>
                      <a:pt x="1" y="958"/>
                      <a:pt x="1" y="2157"/>
                    </a:cubicBezTo>
                    <a:lnTo>
                      <a:pt x="1" y="11393"/>
                    </a:lnTo>
                    <a:cubicBezTo>
                      <a:pt x="1" y="12585"/>
                      <a:pt x="965" y="13550"/>
                      <a:pt x="2158" y="13550"/>
                    </a:cubicBezTo>
                    <a:lnTo>
                      <a:pt x="12378" y="13550"/>
                    </a:lnTo>
                    <a:cubicBezTo>
                      <a:pt x="13570" y="13550"/>
                      <a:pt x="14535" y="12585"/>
                      <a:pt x="14535" y="11393"/>
                    </a:cubicBezTo>
                    <a:lnTo>
                      <a:pt x="14535" y="2157"/>
                    </a:lnTo>
                    <a:cubicBezTo>
                      <a:pt x="14535" y="958"/>
                      <a:pt x="13570" y="0"/>
                      <a:pt x="12378" y="0"/>
                    </a:cubicBezTo>
                    <a:close/>
                  </a:path>
                </a:pathLst>
              </a:custGeom>
              <a:solidFill>
                <a:srgbClr val="BEC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64" name="Google Shape;7164;p75"/>
              <p:cNvGrpSpPr/>
              <p:nvPr/>
            </p:nvGrpSpPr>
            <p:grpSpPr>
              <a:xfrm>
                <a:off x="1920489" y="1545534"/>
                <a:ext cx="558020" cy="1274645"/>
                <a:chOff x="1920489" y="1545534"/>
                <a:chExt cx="558020" cy="1274645"/>
              </a:xfrm>
            </p:grpSpPr>
            <p:sp>
              <p:nvSpPr>
                <p:cNvPr id="7165" name="Google Shape;7165;p75"/>
                <p:cNvSpPr/>
                <p:nvPr/>
              </p:nvSpPr>
              <p:spPr>
                <a:xfrm>
                  <a:off x="1920489" y="1545534"/>
                  <a:ext cx="558020" cy="1274645"/>
                </a:xfrm>
                <a:custGeom>
                  <a:avLst/>
                  <a:gdLst/>
                  <a:ahLst/>
                  <a:cxnLst/>
                  <a:rect l="l" t="t" r="r" b="b"/>
                  <a:pathLst>
                    <a:path w="22102" h="50486" extrusionOk="0">
                      <a:moveTo>
                        <a:pt x="11055" y="1"/>
                      </a:moveTo>
                      <a:cubicBezTo>
                        <a:pt x="7046" y="1"/>
                        <a:pt x="3814" y="3273"/>
                        <a:pt x="3853" y="7281"/>
                      </a:cubicBezTo>
                      <a:lnTo>
                        <a:pt x="3853" y="7287"/>
                      </a:lnTo>
                      <a:cubicBezTo>
                        <a:pt x="3833" y="7287"/>
                        <a:pt x="3814" y="7281"/>
                        <a:pt x="3794" y="7281"/>
                      </a:cubicBezTo>
                      <a:cubicBezTo>
                        <a:pt x="3790" y="7281"/>
                        <a:pt x="3787" y="7281"/>
                        <a:pt x="3783" y="7281"/>
                      </a:cubicBezTo>
                      <a:cubicBezTo>
                        <a:pt x="3117" y="7281"/>
                        <a:pt x="2615" y="7884"/>
                        <a:pt x="2738" y="8539"/>
                      </a:cubicBezTo>
                      <a:cubicBezTo>
                        <a:pt x="2840" y="9060"/>
                        <a:pt x="3292" y="9401"/>
                        <a:pt x="3780" y="9401"/>
                      </a:cubicBezTo>
                      <a:cubicBezTo>
                        <a:pt x="3915" y="9401"/>
                        <a:pt x="4052" y="9376"/>
                        <a:pt x="4185" y="9321"/>
                      </a:cubicBezTo>
                      <a:cubicBezTo>
                        <a:pt x="4661" y="10755"/>
                        <a:pt x="5606" y="12000"/>
                        <a:pt x="6779" y="12912"/>
                      </a:cubicBezTo>
                      <a:lnTo>
                        <a:pt x="6649" y="12860"/>
                      </a:lnTo>
                      <a:lnTo>
                        <a:pt x="6649" y="12860"/>
                      </a:lnTo>
                      <a:cubicBezTo>
                        <a:pt x="7379" y="13446"/>
                        <a:pt x="8206" y="13890"/>
                        <a:pt x="9093" y="14176"/>
                      </a:cubicBezTo>
                      <a:lnTo>
                        <a:pt x="9093" y="16203"/>
                      </a:lnTo>
                      <a:lnTo>
                        <a:pt x="6883" y="16203"/>
                      </a:lnTo>
                      <a:cubicBezTo>
                        <a:pt x="6883" y="16203"/>
                        <a:pt x="6877" y="16249"/>
                        <a:pt x="6857" y="16262"/>
                      </a:cubicBezTo>
                      <a:cubicBezTo>
                        <a:pt x="6277" y="16262"/>
                        <a:pt x="5762" y="16640"/>
                        <a:pt x="5586" y="17188"/>
                      </a:cubicBezTo>
                      <a:lnTo>
                        <a:pt x="255" y="32940"/>
                      </a:lnTo>
                      <a:cubicBezTo>
                        <a:pt x="1" y="33638"/>
                        <a:pt x="379" y="34413"/>
                        <a:pt x="1083" y="34648"/>
                      </a:cubicBezTo>
                      <a:cubicBezTo>
                        <a:pt x="1221" y="34694"/>
                        <a:pt x="1362" y="34716"/>
                        <a:pt x="1501" y="34716"/>
                      </a:cubicBezTo>
                      <a:cubicBezTo>
                        <a:pt x="2066" y="34716"/>
                        <a:pt x="2593" y="34352"/>
                        <a:pt x="2771" y="33781"/>
                      </a:cubicBezTo>
                      <a:lnTo>
                        <a:pt x="2947" y="33266"/>
                      </a:lnTo>
                      <a:lnTo>
                        <a:pt x="3527" y="33507"/>
                      </a:lnTo>
                      <a:cubicBezTo>
                        <a:pt x="3527" y="33507"/>
                        <a:pt x="4035" y="32491"/>
                        <a:pt x="3488" y="31656"/>
                      </a:cubicBezTo>
                      <a:lnTo>
                        <a:pt x="6759" y="21997"/>
                      </a:lnTo>
                      <a:lnTo>
                        <a:pt x="6759" y="21997"/>
                      </a:lnTo>
                      <a:cubicBezTo>
                        <a:pt x="6759" y="27778"/>
                        <a:pt x="5977" y="29245"/>
                        <a:pt x="5977" y="32439"/>
                      </a:cubicBezTo>
                      <a:cubicBezTo>
                        <a:pt x="5977" y="35639"/>
                        <a:pt x="7881" y="48569"/>
                        <a:pt x="7881" y="48569"/>
                      </a:cubicBezTo>
                      <a:lnTo>
                        <a:pt x="5573" y="50486"/>
                      </a:lnTo>
                      <a:lnTo>
                        <a:pt x="10038" y="50486"/>
                      </a:lnTo>
                      <a:lnTo>
                        <a:pt x="10781" y="31709"/>
                      </a:lnTo>
                      <a:lnTo>
                        <a:pt x="11165" y="31709"/>
                      </a:lnTo>
                      <a:lnTo>
                        <a:pt x="11908" y="50486"/>
                      </a:lnTo>
                      <a:lnTo>
                        <a:pt x="16373" y="50486"/>
                      </a:lnTo>
                      <a:lnTo>
                        <a:pt x="14066" y="48582"/>
                      </a:lnTo>
                      <a:cubicBezTo>
                        <a:pt x="14066" y="48582"/>
                        <a:pt x="15969" y="34250"/>
                        <a:pt x="15969" y="31669"/>
                      </a:cubicBezTo>
                      <a:cubicBezTo>
                        <a:pt x="15969" y="29089"/>
                        <a:pt x="15311" y="27759"/>
                        <a:pt x="15311" y="21900"/>
                      </a:cubicBezTo>
                      <a:lnTo>
                        <a:pt x="15311" y="21900"/>
                      </a:lnTo>
                      <a:lnTo>
                        <a:pt x="18615" y="31663"/>
                      </a:lnTo>
                      <a:cubicBezTo>
                        <a:pt x="18067" y="32497"/>
                        <a:pt x="18576" y="33514"/>
                        <a:pt x="18576" y="33514"/>
                      </a:cubicBezTo>
                      <a:lnTo>
                        <a:pt x="19156" y="33266"/>
                      </a:lnTo>
                      <a:lnTo>
                        <a:pt x="19332" y="33788"/>
                      </a:lnTo>
                      <a:cubicBezTo>
                        <a:pt x="19505" y="34359"/>
                        <a:pt x="20033" y="34729"/>
                        <a:pt x="20602" y="34729"/>
                      </a:cubicBezTo>
                      <a:cubicBezTo>
                        <a:pt x="20741" y="34729"/>
                        <a:pt x="20881" y="34707"/>
                        <a:pt x="21020" y="34661"/>
                      </a:cubicBezTo>
                      <a:cubicBezTo>
                        <a:pt x="21724" y="34426"/>
                        <a:pt x="22102" y="33657"/>
                        <a:pt x="21848" y="32953"/>
                      </a:cubicBezTo>
                      <a:lnTo>
                        <a:pt x="21848" y="32947"/>
                      </a:lnTo>
                      <a:lnTo>
                        <a:pt x="16516" y="17207"/>
                      </a:lnTo>
                      <a:cubicBezTo>
                        <a:pt x="16347" y="16692"/>
                        <a:pt x="15897" y="16321"/>
                        <a:pt x="15356" y="16269"/>
                      </a:cubicBezTo>
                      <a:cubicBezTo>
                        <a:pt x="15337" y="16256"/>
                        <a:pt x="15330" y="16210"/>
                        <a:pt x="15330" y="16210"/>
                      </a:cubicBezTo>
                      <a:lnTo>
                        <a:pt x="12853" y="16210"/>
                      </a:lnTo>
                      <a:lnTo>
                        <a:pt x="12853" y="14209"/>
                      </a:lnTo>
                      <a:cubicBezTo>
                        <a:pt x="15076" y="13538"/>
                        <a:pt x="17122" y="11700"/>
                        <a:pt x="17911" y="9360"/>
                      </a:cubicBezTo>
                      <a:cubicBezTo>
                        <a:pt x="17998" y="9382"/>
                        <a:pt x="18085" y="9392"/>
                        <a:pt x="18171" y="9392"/>
                      </a:cubicBezTo>
                      <a:cubicBezTo>
                        <a:pt x="18671" y="9392"/>
                        <a:pt x="19125" y="9036"/>
                        <a:pt x="19208" y="8513"/>
                      </a:cubicBezTo>
                      <a:cubicBezTo>
                        <a:pt x="19312" y="7907"/>
                        <a:pt x="18869" y="7340"/>
                        <a:pt x="18256" y="7287"/>
                      </a:cubicBezTo>
                      <a:lnTo>
                        <a:pt x="18256" y="7281"/>
                      </a:lnTo>
                      <a:cubicBezTo>
                        <a:pt x="18302" y="3273"/>
                        <a:pt x="15063" y="1"/>
                        <a:pt x="11055" y="1"/>
                      </a:cubicBezTo>
                      <a:close/>
                    </a:path>
                  </a:pathLst>
                </a:custGeom>
                <a:solidFill>
                  <a:srgbClr val="F2F4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66" name="Google Shape;7166;p75"/>
                <p:cNvGrpSpPr/>
                <p:nvPr/>
              </p:nvGrpSpPr>
              <p:grpSpPr>
                <a:xfrm>
                  <a:off x="1962122" y="1668313"/>
                  <a:ext cx="474931" cy="1079962"/>
                  <a:chOff x="1962122" y="1668313"/>
                  <a:chExt cx="474931" cy="1079962"/>
                </a:xfrm>
              </p:grpSpPr>
              <p:sp>
                <p:nvSpPr>
                  <p:cNvPr id="7167" name="Google Shape;7167;p75"/>
                  <p:cNvSpPr/>
                  <p:nvPr/>
                </p:nvSpPr>
                <p:spPr>
                  <a:xfrm>
                    <a:off x="2216238" y="2023419"/>
                    <a:ext cx="208469" cy="330591"/>
                  </a:xfrm>
                  <a:custGeom>
                    <a:avLst/>
                    <a:gdLst/>
                    <a:ahLst/>
                    <a:cxnLst/>
                    <a:rect l="l" t="t" r="r" b="b"/>
                    <a:pathLst>
                      <a:path w="8257" h="13094" extrusionOk="0">
                        <a:moveTo>
                          <a:pt x="2442" y="0"/>
                        </a:moveTo>
                        <a:cubicBezTo>
                          <a:pt x="2338" y="0"/>
                          <a:pt x="2234" y="11"/>
                          <a:pt x="2130" y="32"/>
                        </a:cubicBezTo>
                        <a:cubicBezTo>
                          <a:pt x="1276" y="208"/>
                          <a:pt x="520" y="1029"/>
                          <a:pt x="90" y="1746"/>
                        </a:cubicBezTo>
                        <a:cubicBezTo>
                          <a:pt x="0" y="1904"/>
                          <a:pt x="133" y="2049"/>
                          <a:pt x="268" y="2049"/>
                        </a:cubicBezTo>
                        <a:cubicBezTo>
                          <a:pt x="328" y="2049"/>
                          <a:pt x="389" y="2019"/>
                          <a:pt x="429" y="1948"/>
                        </a:cubicBezTo>
                        <a:cubicBezTo>
                          <a:pt x="794" y="1336"/>
                          <a:pt x="1478" y="567"/>
                          <a:pt x="2215" y="417"/>
                        </a:cubicBezTo>
                        <a:cubicBezTo>
                          <a:pt x="2290" y="402"/>
                          <a:pt x="2366" y="394"/>
                          <a:pt x="2442" y="394"/>
                        </a:cubicBezTo>
                        <a:cubicBezTo>
                          <a:pt x="2693" y="394"/>
                          <a:pt x="2940" y="477"/>
                          <a:pt x="3140" y="632"/>
                        </a:cubicBezTo>
                        <a:cubicBezTo>
                          <a:pt x="4581" y="1694"/>
                          <a:pt x="5219" y="3597"/>
                          <a:pt x="5780" y="5279"/>
                        </a:cubicBezTo>
                        <a:lnTo>
                          <a:pt x="5858" y="5507"/>
                        </a:lnTo>
                        <a:cubicBezTo>
                          <a:pt x="6653" y="7866"/>
                          <a:pt x="7233" y="10271"/>
                          <a:pt x="7853" y="12937"/>
                        </a:cubicBezTo>
                        <a:cubicBezTo>
                          <a:pt x="7872" y="13028"/>
                          <a:pt x="7950" y="13093"/>
                          <a:pt x="8042" y="13093"/>
                        </a:cubicBezTo>
                        <a:cubicBezTo>
                          <a:pt x="8055" y="13093"/>
                          <a:pt x="8068" y="13087"/>
                          <a:pt x="8087" y="13087"/>
                        </a:cubicBezTo>
                        <a:cubicBezTo>
                          <a:pt x="8191" y="13061"/>
                          <a:pt x="8257" y="12957"/>
                          <a:pt x="8231" y="12852"/>
                        </a:cubicBezTo>
                        <a:cubicBezTo>
                          <a:pt x="7611" y="10174"/>
                          <a:pt x="7031" y="7762"/>
                          <a:pt x="6230" y="5383"/>
                        </a:cubicBezTo>
                        <a:lnTo>
                          <a:pt x="6151" y="5155"/>
                        </a:lnTo>
                        <a:cubicBezTo>
                          <a:pt x="5571" y="3415"/>
                          <a:pt x="4907" y="1447"/>
                          <a:pt x="3375" y="319"/>
                        </a:cubicBezTo>
                        <a:cubicBezTo>
                          <a:pt x="3106" y="110"/>
                          <a:pt x="2777" y="0"/>
                          <a:pt x="244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8" name="Google Shape;7168;p75"/>
                  <p:cNvSpPr/>
                  <p:nvPr/>
                </p:nvSpPr>
                <p:spPr>
                  <a:xfrm>
                    <a:off x="2368581" y="2194344"/>
                    <a:ext cx="16461" cy="95158"/>
                  </a:xfrm>
                  <a:custGeom>
                    <a:avLst/>
                    <a:gdLst/>
                    <a:ahLst/>
                    <a:cxnLst/>
                    <a:rect l="l" t="t" r="r" b="b"/>
                    <a:pathLst>
                      <a:path w="652" h="3769" extrusionOk="0">
                        <a:moveTo>
                          <a:pt x="433" y="1"/>
                        </a:moveTo>
                        <a:cubicBezTo>
                          <a:pt x="331" y="1"/>
                          <a:pt x="228" y="73"/>
                          <a:pt x="235" y="210"/>
                        </a:cubicBezTo>
                        <a:cubicBezTo>
                          <a:pt x="248" y="621"/>
                          <a:pt x="222" y="1031"/>
                          <a:pt x="163" y="1442"/>
                        </a:cubicBezTo>
                        <a:cubicBezTo>
                          <a:pt x="85" y="2146"/>
                          <a:pt x="0" y="2876"/>
                          <a:pt x="248" y="3632"/>
                        </a:cubicBezTo>
                        <a:cubicBezTo>
                          <a:pt x="274" y="3710"/>
                          <a:pt x="346" y="3762"/>
                          <a:pt x="430" y="3769"/>
                        </a:cubicBezTo>
                        <a:cubicBezTo>
                          <a:pt x="450" y="3769"/>
                          <a:pt x="476" y="3762"/>
                          <a:pt x="495" y="3755"/>
                        </a:cubicBezTo>
                        <a:cubicBezTo>
                          <a:pt x="593" y="3723"/>
                          <a:pt x="652" y="3612"/>
                          <a:pt x="619" y="3508"/>
                        </a:cubicBezTo>
                        <a:cubicBezTo>
                          <a:pt x="398" y="2837"/>
                          <a:pt x="476" y="2152"/>
                          <a:pt x="554" y="1487"/>
                        </a:cubicBezTo>
                        <a:cubicBezTo>
                          <a:pt x="619" y="1057"/>
                          <a:pt x="639" y="621"/>
                          <a:pt x="626" y="184"/>
                        </a:cubicBezTo>
                        <a:cubicBezTo>
                          <a:pt x="617" y="60"/>
                          <a:pt x="525" y="1"/>
                          <a:pt x="433"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9" name="Google Shape;7169;p75"/>
                  <p:cNvSpPr/>
                  <p:nvPr/>
                </p:nvSpPr>
                <p:spPr>
                  <a:xfrm>
                    <a:off x="2394359" y="2265643"/>
                    <a:ext cx="37922" cy="41633"/>
                  </a:xfrm>
                  <a:custGeom>
                    <a:avLst/>
                    <a:gdLst/>
                    <a:ahLst/>
                    <a:cxnLst/>
                    <a:rect l="l" t="t" r="r" b="b"/>
                    <a:pathLst>
                      <a:path w="1502" h="1649" extrusionOk="0">
                        <a:moveTo>
                          <a:pt x="270" y="0"/>
                        </a:moveTo>
                        <a:cubicBezTo>
                          <a:pt x="46" y="0"/>
                          <a:pt x="1" y="354"/>
                          <a:pt x="250" y="391"/>
                        </a:cubicBezTo>
                        <a:cubicBezTo>
                          <a:pt x="778" y="488"/>
                          <a:pt x="1091" y="892"/>
                          <a:pt x="1065" y="1440"/>
                        </a:cubicBezTo>
                        <a:cubicBezTo>
                          <a:pt x="1058" y="1551"/>
                          <a:pt x="1143" y="1642"/>
                          <a:pt x="1254" y="1648"/>
                        </a:cubicBezTo>
                        <a:lnTo>
                          <a:pt x="1260" y="1648"/>
                        </a:lnTo>
                        <a:cubicBezTo>
                          <a:pt x="1365" y="1648"/>
                          <a:pt x="1456" y="1564"/>
                          <a:pt x="1462" y="1459"/>
                        </a:cubicBezTo>
                        <a:cubicBezTo>
                          <a:pt x="1501" y="710"/>
                          <a:pt x="1052" y="136"/>
                          <a:pt x="322" y="6"/>
                        </a:cubicBezTo>
                        <a:cubicBezTo>
                          <a:pt x="304" y="2"/>
                          <a:pt x="287" y="0"/>
                          <a:pt x="27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0" name="Google Shape;7170;p75"/>
                  <p:cNvSpPr/>
                  <p:nvPr/>
                </p:nvSpPr>
                <p:spPr>
                  <a:xfrm>
                    <a:off x="2340607" y="2111709"/>
                    <a:ext cx="19516" cy="47137"/>
                  </a:xfrm>
                  <a:custGeom>
                    <a:avLst/>
                    <a:gdLst/>
                    <a:ahLst/>
                    <a:cxnLst/>
                    <a:rect l="l" t="t" r="r" b="b"/>
                    <a:pathLst>
                      <a:path w="773" h="1867" extrusionOk="0">
                        <a:moveTo>
                          <a:pt x="500" y="1"/>
                        </a:moveTo>
                        <a:cubicBezTo>
                          <a:pt x="441" y="1"/>
                          <a:pt x="382" y="28"/>
                          <a:pt x="339" y="94"/>
                        </a:cubicBezTo>
                        <a:cubicBezTo>
                          <a:pt x="0" y="628"/>
                          <a:pt x="7" y="1254"/>
                          <a:pt x="39" y="1684"/>
                        </a:cubicBezTo>
                        <a:cubicBezTo>
                          <a:pt x="46" y="1788"/>
                          <a:pt x="130" y="1867"/>
                          <a:pt x="235" y="1867"/>
                        </a:cubicBezTo>
                        <a:lnTo>
                          <a:pt x="248" y="1867"/>
                        </a:lnTo>
                        <a:cubicBezTo>
                          <a:pt x="352" y="1860"/>
                          <a:pt x="437" y="1762"/>
                          <a:pt x="430" y="1658"/>
                        </a:cubicBezTo>
                        <a:cubicBezTo>
                          <a:pt x="385" y="1058"/>
                          <a:pt x="456" y="641"/>
                          <a:pt x="671" y="309"/>
                        </a:cubicBezTo>
                        <a:cubicBezTo>
                          <a:pt x="772" y="153"/>
                          <a:pt x="638" y="1"/>
                          <a:pt x="50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1" name="Google Shape;7171;p75"/>
                  <p:cNvSpPr/>
                  <p:nvPr/>
                </p:nvSpPr>
                <p:spPr>
                  <a:xfrm>
                    <a:off x="2201393" y="2148823"/>
                    <a:ext cx="59104" cy="412519"/>
                  </a:xfrm>
                  <a:custGeom>
                    <a:avLst/>
                    <a:gdLst/>
                    <a:ahLst/>
                    <a:cxnLst/>
                    <a:rect l="l" t="t" r="r" b="b"/>
                    <a:pathLst>
                      <a:path w="2341" h="16339" extrusionOk="0">
                        <a:moveTo>
                          <a:pt x="196" y="1"/>
                        </a:moveTo>
                        <a:cubicBezTo>
                          <a:pt x="98" y="1"/>
                          <a:pt x="0" y="67"/>
                          <a:pt x="0" y="201"/>
                        </a:cubicBezTo>
                        <a:lnTo>
                          <a:pt x="0" y="358"/>
                        </a:lnTo>
                        <a:cubicBezTo>
                          <a:pt x="0" y="2456"/>
                          <a:pt x="0" y="4112"/>
                          <a:pt x="756" y="6080"/>
                        </a:cubicBezTo>
                        <a:cubicBezTo>
                          <a:pt x="1271" y="7429"/>
                          <a:pt x="1623" y="8948"/>
                          <a:pt x="1851" y="10851"/>
                        </a:cubicBezTo>
                        <a:cubicBezTo>
                          <a:pt x="1936" y="11587"/>
                          <a:pt x="1695" y="12285"/>
                          <a:pt x="1434" y="13028"/>
                        </a:cubicBezTo>
                        <a:cubicBezTo>
                          <a:pt x="1095" y="14012"/>
                          <a:pt x="743" y="15028"/>
                          <a:pt x="1154" y="16208"/>
                        </a:cubicBezTo>
                        <a:cubicBezTo>
                          <a:pt x="1180" y="16286"/>
                          <a:pt x="1258" y="16338"/>
                          <a:pt x="1343" y="16338"/>
                        </a:cubicBezTo>
                        <a:cubicBezTo>
                          <a:pt x="1362" y="16338"/>
                          <a:pt x="1382" y="16332"/>
                          <a:pt x="1408" y="16325"/>
                        </a:cubicBezTo>
                        <a:cubicBezTo>
                          <a:pt x="1506" y="16293"/>
                          <a:pt x="1564" y="16176"/>
                          <a:pt x="1525" y="16078"/>
                        </a:cubicBezTo>
                        <a:cubicBezTo>
                          <a:pt x="1160" y="15028"/>
                          <a:pt x="1473" y="14116"/>
                          <a:pt x="1812" y="13151"/>
                        </a:cubicBezTo>
                        <a:cubicBezTo>
                          <a:pt x="2066" y="12402"/>
                          <a:pt x="2340" y="11626"/>
                          <a:pt x="2242" y="10799"/>
                        </a:cubicBezTo>
                        <a:cubicBezTo>
                          <a:pt x="2008" y="8863"/>
                          <a:pt x="1656" y="7318"/>
                          <a:pt x="1121" y="5930"/>
                        </a:cubicBezTo>
                        <a:cubicBezTo>
                          <a:pt x="391" y="4040"/>
                          <a:pt x="391" y="2411"/>
                          <a:pt x="391" y="358"/>
                        </a:cubicBezTo>
                        <a:lnTo>
                          <a:pt x="391" y="201"/>
                        </a:lnTo>
                        <a:cubicBezTo>
                          <a:pt x="391" y="67"/>
                          <a:pt x="294" y="1"/>
                          <a:pt x="19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2" name="Google Shape;7172;p75"/>
                  <p:cNvSpPr/>
                  <p:nvPr/>
                </p:nvSpPr>
                <p:spPr>
                  <a:xfrm>
                    <a:off x="2239239" y="2442679"/>
                    <a:ext cx="41482" cy="305596"/>
                  </a:xfrm>
                  <a:custGeom>
                    <a:avLst/>
                    <a:gdLst/>
                    <a:ahLst/>
                    <a:cxnLst/>
                    <a:rect l="l" t="t" r="r" b="b"/>
                    <a:pathLst>
                      <a:path w="1643" h="12104" extrusionOk="0">
                        <a:moveTo>
                          <a:pt x="555" y="1"/>
                        </a:moveTo>
                        <a:cubicBezTo>
                          <a:pt x="427" y="1"/>
                          <a:pt x="297" y="122"/>
                          <a:pt x="372" y="281"/>
                        </a:cubicBezTo>
                        <a:cubicBezTo>
                          <a:pt x="1232" y="2373"/>
                          <a:pt x="906" y="4458"/>
                          <a:pt x="580" y="6472"/>
                        </a:cubicBezTo>
                        <a:cubicBezTo>
                          <a:pt x="300" y="8258"/>
                          <a:pt x="0" y="10103"/>
                          <a:pt x="522" y="11960"/>
                        </a:cubicBezTo>
                        <a:cubicBezTo>
                          <a:pt x="548" y="12045"/>
                          <a:pt x="626" y="12103"/>
                          <a:pt x="717" y="12103"/>
                        </a:cubicBezTo>
                        <a:cubicBezTo>
                          <a:pt x="730" y="12103"/>
                          <a:pt x="750" y="12103"/>
                          <a:pt x="769" y="12097"/>
                        </a:cubicBezTo>
                        <a:cubicBezTo>
                          <a:pt x="874" y="12071"/>
                          <a:pt x="932" y="11960"/>
                          <a:pt x="906" y="11856"/>
                        </a:cubicBezTo>
                        <a:cubicBezTo>
                          <a:pt x="404" y="10083"/>
                          <a:pt x="678" y="8362"/>
                          <a:pt x="971" y="6537"/>
                        </a:cubicBezTo>
                        <a:cubicBezTo>
                          <a:pt x="1304" y="4471"/>
                          <a:pt x="1643" y="2334"/>
                          <a:pt x="730" y="131"/>
                        </a:cubicBezTo>
                        <a:cubicBezTo>
                          <a:pt x="697" y="39"/>
                          <a:pt x="627" y="1"/>
                          <a:pt x="555"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3" name="Google Shape;7173;p75"/>
                  <p:cNvSpPr/>
                  <p:nvPr/>
                </p:nvSpPr>
                <p:spPr>
                  <a:xfrm>
                    <a:off x="2213991" y="2290184"/>
                    <a:ext cx="72814" cy="157115"/>
                  </a:xfrm>
                  <a:custGeom>
                    <a:avLst/>
                    <a:gdLst/>
                    <a:ahLst/>
                    <a:cxnLst/>
                    <a:rect l="l" t="t" r="r" b="b"/>
                    <a:pathLst>
                      <a:path w="2884" h="6223" extrusionOk="0">
                        <a:moveTo>
                          <a:pt x="292" y="0"/>
                        </a:moveTo>
                        <a:cubicBezTo>
                          <a:pt x="124" y="0"/>
                          <a:pt x="1" y="242"/>
                          <a:pt x="186" y="364"/>
                        </a:cubicBezTo>
                        <a:cubicBezTo>
                          <a:pt x="1913" y="1602"/>
                          <a:pt x="2486" y="4098"/>
                          <a:pt x="2441" y="6021"/>
                        </a:cubicBezTo>
                        <a:cubicBezTo>
                          <a:pt x="2441" y="6132"/>
                          <a:pt x="2525" y="6223"/>
                          <a:pt x="2636" y="6223"/>
                        </a:cubicBezTo>
                        <a:cubicBezTo>
                          <a:pt x="2747" y="6223"/>
                          <a:pt x="2832" y="6138"/>
                          <a:pt x="2832" y="6034"/>
                        </a:cubicBezTo>
                        <a:cubicBezTo>
                          <a:pt x="2884" y="4007"/>
                          <a:pt x="2271" y="1374"/>
                          <a:pt x="414" y="44"/>
                        </a:cubicBezTo>
                        <a:cubicBezTo>
                          <a:pt x="373" y="13"/>
                          <a:pt x="332" y="0"/>
                          <a:pt x="29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4" name="Google Shape;7174;p75"/>
                  <p:cNvSpPr/>
                  <p:nvPr/>
                </p:nvSpPr>
                <p:spPr>
                  <a:xfrm>
                    <a:off x="2212729" y="1986709"/>
                    <a:ext cx="44309" cy="95284"/>
                  </a:xfrm>
                  <a:custGeom>
                    <a:avLst/>
                    <a:gdLst/>
                    <a:ahLst/>
                    <a:cxnLst/>
                    <a:rect l="l" t="t" r="r" b="b"/>
                    <a:pathLst>
                      <a:path w="1755" h="3774" extrusionOk="0">
                        <a:moveTo>
                          <a:pt x="1539" y="0"/>
                        </a:moveTo>
                        <a:cubicBezTo>
                          <a:pt x="1428" y="7"/>
                          <a:pt x="1344" y="98"/>
                          <a:pt x="1350" y="202"/>
                        </a:cubicBezTo>
                        <a:cubicBezTo>
                          <a:pt x="1363" y="808"/>
                          <a:pt x="1070" y="1219"/>
                          <a:pt x="757" y="1656"/>
                        </a:cubicBezTo>
                        <a:cubicBezTo>
                          <a:pt x="405" y="2151"/>
                          <a:pt x="1" y="2712"/>
                          <a:pt x="99" y="3591"/>
                        </a:cubicBezTo>
                        <a:cubicBezTo>
                          <a:pt x="105" y="3696"/>
                          <a:pt x="190" y="3767"/>
                          <a:pt x="294" y="3774"/>
                        </a:cubicBezTo>
                        <a:lnTo>
                          <a:pt x="307" y="3767"/>
                        </a:lnTo>
                        <a:cubicBezTo>
                          <a:pt x="418" y="3754"/>
                          <a:pt x="496" y="3663"/>
                          <a:pt x="483" y="3552"/>
                        </a:cubicBezTo>
                        <a:cubicBezTo>
                          <a:pt x="405" y="2822"/>
                          <a:pt x="731" y="2366"/>
                          <a:pt x="1076" y="1884"/>
                        </a:cubicBezTo>
                        <a:cubicBezTo>
                          <a:pt x="1409" y="1415"/>
                          <a:pt x="1754" y="926"/>
                          <a:pt x="1735" y="196"/>
                        </a:cubicBezTo>
                        <a:cubicBezTo>
                          <a:pt x="1735" y="85"/>
                          <a:pt x="1650" y="0"/>
                          <a:pt x="153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5" name="Google Shape;7175;p75"/>
                  <p:cNvSpPr/>
                  <p:nvPr/>
                </p:nvSpPr>
                <p:spPr>
                  <a:xfrm>
                    <a:off x="2279054" y="1992188"/>
                    <a:ext cx="34968" cy="41608"/>
                  </a:xfrm>
                  <a:custGeom>
                    <a:avLst/>
                    <a:gdLst/>
                    <a:ahLst/>
                    <a:cxnLst/>
                    <a:rect l="l" t="t" r="r" b="b"/>
                    <a:pathLst>
                      <a:path w="1385" h="1648" extrusionOk="0">
                        <a:moveTo>
                          <a:pt x="1107" y="0"/>
                        </a:moveTo>
                        <a:cubicBezTo>
                          <a:pt x="1081" y="0"/>
                          <a:pt x="1053" y="6"/>
                          <a:pt x="1024" y="18"/>
                        </a:cubicBezTo>
                        <a:cubicBezTo>
                          <a:pt x="379" y="259"/>
                          <a:pt x="1" y="807"/>
                          <a:pt x="27" y="1458"/>
                        </a:cubicBezTo>
                        <a:cubicBezTo>
                          <a:pt x="33" y="1563"/>
                          <a:pt x="118" y="1647"/>
                          <a:pt x="222" y="1647"/>
                        </a:cubicBezTo>
                        <a:lnTo>
                          <a:pt x="235" y="1647"/>
                        </a:lnTo>
                        <a:cubicBezTo>
                          <a:pt x="339" y="1647"/>
                          <a:pt x="424" y="1550"/>
                          <a:pt x="418" y="1445"/>
                        </a:cubicBezTo>
                        <a:cubicBezTo>
                          <a:pt x="398" y="963"/>
                          <a:pt x="672" y="565"/>
                          <a:pt x="1161" y="383"/>
                        </a:cubicBezTo>
                        <a:cubicBezTo>
                          <a:pt x="1385" y="308"/>
                          <a:pt x="1300" y="0"/>
                          <a:pt x="110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6" name="Google Shape;7176;p75"/>
                  <p:cNvSpPr/>
                  <p:nvPr/>
                </p:nvSpPr>
                <p:spPr>
                  <a:xfrm>
                    <a:off x="2199777" y="2195405"/>
                    <a:ext cx="63346" cy="88492"/>
                  </a:xfrm>
                  <a:custGeom>
                    <a:avLst/>
                    <a:gdLst/>
                    <a:ahLst/>
                    <a:cxnLst/>
                    <a:rect l="l" t="t" r="r" b="b"/>
                    <a:pathLst>
                      <a:path w="2509" h="3505" extrusionOk="0">
                        <a:moveTo>
                          <a:pt x="265" y="0"/>
                        </a:moveTo>
                        <a:cubicBezTo>
                          <a:pt x="132" y="0"/>
                          <a:pt x="1" y="134"/>
                          <a:pt x="84" y="292"/>
                        </a:cubicBezTo>
                        <a:cubicBezTo>
                          <a:pt x="240" y="585"/>
                          <a:pt x="527" y="924"/>
                          <a:pt x="833" y="1282"/>
                        </a:cubicBezTo>
                        <a:cubicBezTo>
                          <a:pt x="1381" y="1921"/>
                          <a:pt x="2059" y="2716"/>
                          <a:pt x="1870" y="3238"/>
                        </a:cubicBezTo>
                        <a:cubicBezTo>
                          <a:pt x="1831" y="3335"/>
                          <a:pt x="1883" y="3453"/>
                          <a:pt x="1987" y="3492"/>
                        </a:cubicBezTo>
                        <a:cubicBezTo>
                          <a:pt x="2013" y="3498"/>
                          <a:pt x="2033" y="3505"/>
                          <a:pt x="2059" y="3505"/>
                        </a:cubicBezTo>
                        <a:cubicBezTo>
                          <a:pt x="2137" y="3498"/>
                          <a:pt x="2215" y="3446"/>
                          <a:pt x="2241" y="3368"/>
                        </a:cubicBezTo>
                        <a:cubicBezTo>
                          <a:pt x="2508" y="2638"/>
                          <a:pt x="1778" y="1778"/>
                          <a:pt x="1133" y="1022"/>
                        </a:cubicBezTo>
                        <a:cubicBezTo>
                          <a:pt x="840" y="683"/>
                          <a:pt x="566" y="363"/>
                          <a:pt x="436" y="109"/>
                        </a:cubicBezTo>
                        <a:cubicBezTo>
                          <a:pt x="395" y="32"/>
                          <a:pt x="330" y="0"/>
                          <a:pt x="265"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7" name="Google Shape;7177;p75"/>
                  <p:cNvSpPr/>
                  <p:nvPr/>
                </p:nvSpPr>
                <p:spPr>
                  <a:xfrm>
                    <a:off x="2221792" y="2239411"/>
                    <a:ext cx="22294" cy="28050"/>
                  </a:xfrm>
                  <a:custGeom>
                    <a:avLst/>
                    <a:gdLst/>
                    <a:ahLst/>
                    <a:cxnLst/>
                    <a:rect l="l" t="t" r="r" b="b"/>
                    <a:pathLst>
                      <a:path w="883" h="1111" extrusionOk="0">
                        <a:moveTo>
                          <a:pt x="594" y="0"/>
                        </a:moveTo>
                        <a:cubicBezTo>
                          <a:pt x="553" y="0"/>
                          <a:pt x="511" y="14"/>
                          <a:pt x="470" y="48"/>
                        </a:cubicBezTo>
                        <a:cubicBezTo>
                          <a:pt x="202" y="250"/>
                          <a:pt x="40" y="556"/>
                          <a:pt x="7" y="895"/>
                        </a:cubicBezTo>
                        <a:cubicBezTo>
                          <a:pt x="0" y="999"/>
                          <a:pt x="79" y="1097"/>
                          <a:pt x="189" y="1110"/>
                        </a:cubicBezTo>
                        <a:lnTo>
                          <a:pt x="209" y="1110"/>
                        </a:lnTo>
                        <a:cubicBezTo>
                          <a:pt x="307" y="1110"/>
                          <a:pt x="391" y="1032"/>
                          <a:pt x="405" y="934"/>
                        </a:cubicBezTo>
                        <a:cubicBezTo>
                          <a:pt x="424" y="706"/>
                          <a:pt x="528" y="504"/>
                          <a:pt x="704" y="361"/>
                        </a:cubicBezTo>
                        <a:cubicBezTo>
                          <a:pt x="882" y="235"/>
                          <a:pt x="758" y="0"/>
                          <a:pt x="59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8" name="Google Shape;7178;p75"/>
                  <p:cNvSpPr/>
                  <p:nvPr/>
                </p:nvSpPr>
                <p:spPr>
                  <a:xfrm>
                    <a:off x="2210280" y="2374106"/>
                    <a:ext cx="38906" cy="52641"/>
                  </a:xfrm>
                  <a:custGeom>
                    <a:avLst/>
                    <a:gdLst/>
                    <a:ahLst/>
                    <a:cxnLst/>
                    <a:rect l="l" t="t" r="r" b="b"/>
                    <a:pathLst>
                      <a:path w="1541" h="2085" extrusionOk="0">
                        <a:moveTo>
                          <a:pt x="1260" y="0"/>
                        </a:moveTo>
                        <a:cubicBezTo>
                          <a:pt x="1213" y="0"/>
                          <a:pt x="1165" y="19"/>
                          <a:pt x="1121" y="64"/>
                        </a:cubicBezTo>
                        <a:cubicBezTo>
                          <a:pt x="1050" y="135"/>
                          <a:pt x="978" y="207"/>
                          <a:pt x="906" y="272"/>
                        </a:cubicBezTo>
                        <a:cubicBezTo>
                          <a:pt x="463" y="715"/>
                          <a:pt x="0" y="1165"/>
                          <a:pt x="33" y="1895"/>
                        </a:cubicBezTo>
                        <a:cubicBezTo>
                          <a:pt x="33" y="1999"/>
                          <a:pt x="118" y="2084"/>
                          <a:pt x="228" y="2084"/>
                        </a:cubicBezTo>
                        <a:lnTo>
                          <a:pt x="235" y="2084"/>
                        </a:lnTo>
                        <a:cubicBezTo>
                          <a:pt x="346" y="2078"/>
                          <a:pt x="430" y="1986"/>
                          <a:pt x="424" y="1882"/>
                        </a:cubicBezTo>
                        <a:cubicBezTo>
                          <a:pt x="404" y="1328"/>
                          <a:pt x="782" y="950"/>
                          <a:pt x="1186" y="559"/>
                        </a:cubicBezTo>
                        <a:cubicBezTo>
                          <a:pt x="1258" y="481"/>
                          <a:pt x="1330" y="409"/>
                          <a:pt x="1401" y="337"/>
                        </a:cubicBezTo>
                        <a:cubicBezTo>
                          <a:pt x="1541" y="193"/>
                          <a:pt x="1411" y="0"/>
                          <a:pt x="126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9" name="Google Shape;7179;p75"/>
                  <p:cNvSpPr/>
                  <p:nvPr/>
                </p:nvSpPr>
                <p:spPr>
                  <a:xfrm>
                    <a:off x="2218662" y="2617189"/>
                    <a:ext cx="41557" cy="54080"/>
                  </a:xfrm>
                  <a:custGeom>
                    <a:avLst/>
                    <a:gdLst/>
                    <a:ahLst/>
                    <a:cxnLst/>
                    <a:rect l="l" t="t" r="r" b="b"/>
                    <a:pathLst>
                      <a:path w="1646" h="2142" extrusionOk="0">
                        <a:moveTo>
                          <a:pt x="1360" y="1"/>
                        </a:moveTo>
                        <a:cubicBezTo>
                          <a:pt x="1315" y="1"/>
                          <a:pt x="1269" y="17"/>
                          <a:pt x="1226" y="56"/>
                        </a:cubicBezTo>
                        <a:cubicBezTo>
                          <a:pt x="1167" y="114"/>
                          <a:pt x="1102" y="166"/>
                          <a:pt x="1043" y="225"/>
                        </a:cubicBezTo>
                        <a:cubicBezTo>
                          <a:pt x="555" y="655"/>
                          <a:pt x="1" y="1151"/>
                          <a:pt x="307" y="2011"/>
                        </a:cubicBezTo>
                        <a:cubicBezTo>
                          <a:pt x="333" y="2089"/>
                          <a:pt x="411" y="2141"/>
                          <a:pt x="496" y="2141"/>
                        </a:cubicBezTo>
                        <a:cubicBezTo>
                          <a:pt x="515" y="2141"/>
                          <a:pt x="535" y="2135"/>
                          <a:pt x="555" y="2128"/>
                        </a:cubicBezTo>
                        <a:cubicBezTo>
                          <a:pt x="659" y="2089"/>
                          <a:pt x="711" y="1978"/>
                          <a:pt x="678" y="1874"/>
                        </a:cubicBezTo>
                        <a:cubicBezTo>
                          <a:pt x="470" y="1294"/>
                          <a:pt x="783" y="981"/>
                          <a:pt x="1304" y="518"/>
                        </a:cubicBezTo>
                        <a:cubicBezTo>
                          <a:pt x="1369" y="460"/>
                          <a:pt x="1434" y="401"/>
                          <a:pt x="1493" y="342"/>
                        </a:cubicBezTo>
                        <a:cubicBezTo>
                          <a:pt x="1646" y="205"/>
                          <a:pt x="1517" y="1"/>
                          <a:pt x="136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0" name="Google Shape;7180;p75"/>
                  <p:cNvSpPr/>
                  <p:nvPr/>
                </p:nvSpPr>
                <p:spPr>
                  <a:xfrm>
                    <a:off x="2211719" y="2047278"/>
                    <a:ext cx="225334" cy="286004"/>
                  </a:xfrm>
                  <a:custGeom>
                    <a:avLst/>
                    <a:gdLst/>
                    <a:ahLst/>
                    <a:cxnLst/>
                    <a:rect l="l" t="t" r="r" b="b"/>
                    <a:pathLst>
                      <a:path w="8925" h="11328" extrusionOk="0">
                        <a:moveTo>
                          <a:pt x="3486" y="0"/>
                        </a:moveTo>
                        <a:cubicBezTo>
                          <a:pt x="3316" y="0"/>
                          <a:pt x="3141" y="17"/>
                          <a:pt x="2961" y="52"/>
                        </a:cubicBezTo>
                        <a:cubicBezTo>
                          <a:pt x="2459" y="150"/>
                          <a:pt x="2094" y="430"/>
                          <a:pt x="1775" y="678"/>
                        </a:cubicBezTo>
                        <a:cubicBezTo>
                          <a:pt x="1425" y="948"/>
                          <a:pt x="1119" y="1188"/>
                          <a:pt x="666" y="1188"/>
                        </a:cubicBezTo>
                        <a:cubicBezTo>
                          <a:pt x="562" y="1188"/>
                          <a:pt x="450" y="1175"/>
                          <a:pt x="328" y="1147"/>
                        </a:cubicBezTo>
                        <a:cubicBezTo>
                          <a:pt x="309" y="1143"/>
                          <a:pt x="292" y="1141"/>
                          <a:pt x="275" y="1141"/>
                        </a:cubicBezTo>
                        <a:cubicBezTo>
                          <a:pt x="57" y="1141"/>
                          <a:pt x="0" y="1477"/>
                          <a:pt x="236" y="1531"/>
                        </a:cubicBezTo>
                        <a:cubicBezTo>
                          <a:pt x="392" y="1567"/>
                          <a:pt x="535" y="1582"/>
                          <a:pt x="668" y="1582"/>
                        </a:cubicBezTo>
                        <a:cubicBezTo>
                          <a:pt x="1250" y="1582"/>
                          <a:pt x="1639" y="1282"/>
                          <a:pt x="2016" y="990"/>
                        </a:cubicBezTo>
                        <a:cubicBezTo>
                          <a:pt x="2329" y="743"/>
                          <a:pt x="2622" y="515"/>
                          <a:pt x="3033" y="443"/>
                        </a:cubicBezTo>
                        <a:cubicBezTo>
                          <a:pt x="3190" y="412"/>
                          <a:pt x="3342" y="397"/>
                          <a:pt x="3488" y="397"/>
                        </a:cubicBezTo>
                        <a:cubicBezTo>
                          <a:pt x="3938" y="397"/>
                          <a:pt x="4339" y="539"/>
                          <a:pt x="4688" y="814"/>
                        </a:cubicBezTo>
                        <a:cubicBezTo>
                          <a:pt x="5724" y="1642"/>
                          <a:pt x="6154" y="3610"/>
                          <a:pt x="6207" y="5044"/>
                        </a:cubicBezTo>
                        <a:cubicBezTo>
                          <a:pt x="6285" y="7410"/>
                          <a:pt x="6715" y="9372"/>
                          <a:pt x="8514" y="11269"/>
                        </a:cubicBezTo>
                        <a:cubicBezTo>
                          <a:pt x="8553" y="11308"/>
                          <a:pt x="8605" y="11327"/>
                          <a:pt x="8657" y="11327"/>
                        </a:cubicBezTo>
                        <a:lnTo>
                          <a:pt x="8664" y="11327"/>
                        </a:lnTo>
                        <a:cubicBezTo>
                          <a:pt x="8833" y="11327"/>
                          <a:pt x="8924" y="11119"/>
                          <a:pt x="8807" y="10995"/>
                        </a:cubicBezTo>
                        <a:cubicBezTo>
                          <a:pt x="7086" y="9183"/>
                          <a:pt x="6676" y="7299"/>
                          <a:pt x="6598" y="5031"/>
                        </a:cubicBezTo>
                        <a:cubicBezTo>
                          <a:pt x="6539" y="3441"/>
                          <a:pt x="6070" y="1414"/>
                          <a:pt x="4929" y="508"/>
                        </a:cubicBezTo>
                        <a:cubicBezTo>
                          <a:pt x="4508" y="171"/>
                          <a:pt x="4024" y="0"/>
                          <a:pt x="34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1" name="Google Shape;7181;p75"/>
                  <p:cNvSpPr/>
                  <p:nvPr/>
                </p:nvSpPr>
                <p:spPr>
                  <a:xfrm>
                    <a:off x="2206972" y="2154100"/>
                    <a:ext cx="77863" cy="447234"/>
                  </a:xfrm>
                  <a:custGeom>
                    <a:avLst/>
                    <a:gdLst/>
                    <a:ahLst/>
                    <a:cxnLst/>
                    <a:rect l="l" t="t" r="r" b="b"/>
                    <a:pathLst>
                      <a:path w="3084" h="17714" extrusionOk="0">
                        <a:moveTo>
                          <a:pt x="414" y="0"/>
                        </a:moveTo>
                        <a:cubicBezTo>
                          <a:pt x="301" y="0"/>
                          <a:pt x="186" y="88"/>
                          <a:pt x="222" y="240"/>
                        </a:cubicBezTo>
                        <a:cubicBezTo>
                          <a:pt x="385" y="1283"/>
                          <a:pt x="320" y="2423"/>
                          <a:pt x="235" y="3622"/>
                        </a:cubicBezTo>
                        <a:cubicBezTo>
                          <a:pt x="118" y="5460"/>
                          <a:pt x="1" y="7363"/>
                          <a:pt x="796" y="8921"/>
                        </a:cubicBezTo>
                        <a:lnTo>
                          <a:pt x="816" y="8973"/>
                        </a:lnTo>
                        <a:cubicBezTo>
                          <a:pt x="1774" y="10850"/>
                          <a:pt x="2673" y="12623"/>
                          <a:pt x="2269" y="14741"/>
                        </a:cubicBezTo>
                        <a:cubicBezTo>
                          <a:pt x="2191" y="15126"/>
                          <a:pt x="1943" y="15510"/>
                          <a:pt x="1702" y="15882"/>
                        </a:cubicBezTo>
                        <a:cubicBezTo>
                          <a:pt x="1363" y="16397"/>
                          <a:pt x="1018" y="16931"/>
                          <a:pt x="1089" y="17537"/>
                        </a:cubicBezTo>
                        <a:cubicBezTo>
                          <a:pt x="1096" y="17635"/>
                          <a:pt x="1181" y="17707"/>
                          <a:pt x="1285" y="17707"/>
                        </a:cubicBezTo>
                        <a:lnTo>
                          <a:pt x="1311" y="17713"/>
                        </a:lnTo>
                        <a:cubicBezTo>
                          <a:pt x="1415" y="17700"/>
                          <a:pt x="1493" y="17602"/>
                          <a:pt x="1480" y="17492"/>
                        </a:cubicBezTo>
                        <a:cubicBezTo>
                          <a:pt x="1428" y="17029"/>
                          <a:pt x="1721" y="16579"/>
                          <a:pt x="2034" y="16097"/>
                        </a:cubicBezTo>
                        <a:cubicBezTo>
                          <a:pt x="2295" y="15693"/>
                          <a:pt x="2569" y="15276"/>
                          <a:pt x="2660" y="14813"/>
                        </a:cubicBezTo>
                        <a:cubicBezTo>
                          <a:pt x="3084" y="12564"/>
                          <a:pt x="2113" y="10648"/>
                          <a:pt x="1168" y="8791"/>
                        </a:cubicBezTo>
                        <a:lnTo>
                          <a:pt x="1141" y="8745"/>
                        </a:lnTo>
                        <a:cubicBezTo>
                          <a:pt x="398" y="7279"/>
                          <a:pt x="516" y="5434"/>
                          <a:pt x="633" y="3648"/>
                        </a:cubicBezTo>
                        <a:cubicBezTo>
                          <a:pt x="705" y="2475"/>
                          <a:pt x="783" y="1263"/>
                          <a:pt x="607" y="181"/>
                        </a:cubicBezTo>
                        <a:cubicBezTo>
                          <a:pt x="595" y="56"/>
                          <a:pt x="505" y="0"/>
                          <a:pt x="4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2" name="Google Shape;7182;p75"/>
                  <p:cNvSpPr/>
                  <p:nvPr/>
                </p:nvSpPr>
                <p:spPr>
                  <a:xfrm>
                    <a:off x="2192834" y="2298566"/>
                    <a:ext cx="26308" cy="34715"/>
                  </a:xfrm>
                  <a:custGeom>
                    <a:avLst/>
                    <a:gdLst/>
                    <a:ahLst/>
                    <a:cxnLst/>
                    <a:rect l="l" t="t" r="r" b="b"/>
                    <a:pathLst>
                      <a:path w="1042" h="1375" extrusionOk="0">
                        <a:moveTo>
                          <a:pt x="754" y="0"/>
                        </a:moveTo>
                        <a:cubicBezTo>
                          <a:pt x="711" y="0"/>
                          <a:pt x="667" y="15"/>
                          <a:pt x="626" y="51"/>
                        </a:cubicBezTo>
                        <a:cubicBezTo>
                          <a:pt x="294" y="331"/>
                          <a:pt x="72" y="722"/>
                          <a:pt x="13" y="1153"/>
                        </a:cubicBezTo>
                        <a:cubicBezTo>
                          <a:pt x="0" y="1263"/>
                          <a:pt x="72" y="1361"/>
                          <a:pt x="183" y="1374"/>
                        </a:cubicBezTo>
                        <a:lnTo>
                          <a:pt x="209" y="1374"/>
                        </a:lnTo>
                        <a:cubicBezTo>
                          <a:pt x="307" y="1374"/>
                          <a:pt x="391" y="1302"/>
                          <a:pt x="404" y="1211"/>
                        </a:cubicBezTo>
                        <a:cubicBezTo>
                          <a:pt x="450" y="872"/>
                          <a:pt x="626" y="566"/>
                          <a:pt x="887" y="351"/>
                        </a:cubicBezTo>
                        <a:cubicBezTo>
                          <a:pt x="1041" y="212"/>
                          <a:pt x="911" y="0"/>
                          <a:pt x="7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3" name="Google Shape;7183;p75"/>
                  <p:cNvSpPr/>
                  <p:nvPr/>
                </p:nvSpPr>
                <p:spPr>
                  <a:xfrm>
                    <a:off x="2265748" y="2512841"/>
                    <a:ext cx="26005" cy="78772"/>
                  </a:xfrm>
                  <a:custGeom>
                    <a:avLst/>
                    <a:gdLst/>
                    <a:ahLst/>
                    <a:cxnLst/>
                    <a:rect l="l" t="t" r="r" b="b"/>
                    <a:pathLst>
                      <a:path w="1030" h="3120" extrusionOk="0">
                        <a:moveTo>
                          <a:pt x="268" y="1"/>
                        </a:moveTo>
                        <a:cubicBezTo>
                          <a:pt x="134" y="1"/>
                          <a:pt x="1" y="137"/>
                          <a:pt x="84" y="291"/>
                        </a:cubicBezTo>
                        <a:cubicBezTo>
                          <a:pt x="456" y="988"/>
                          <a:pt x="638" y="1894"/>
                          <a:pt x="606" y="2918"/>
                        </a:cubicBezTo>
                        <a:cubicBezTo>
                          <a:pt x="606" y="3022"/>
                          <a:pt x="690" y="3113"/>
                          <a:pt x="801" y="3120"/>
                        </a:cubicBezTo>
                        <a:lnTo>
                          <a:pt x="808" y="3120"/>
                        </a:lnTo>
                        <a:cubicBezTo>
                          <a:pt x="912" y="3120"/>
                          <a:pt x="1003" y="3035"/>
                          <a:pt x="1003" y="2931"/>
                        </a:cubicBezTo>
                        <a:cubicBezTo>
                          <a:pt x="1029" y="1823"/>
                          <a:pt x="840" y="878"/>
                          <a:pt x="436" y="109"/>
                        </a:cubicBezTo>
                        <a:cubicBezTo>
                          <a:pt x="396" y="32"/>
                          <a:pt x="332" y="1"/>
                          <a:pt x="26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4" name="Google Shape;7184;p75"/>
                  <p:cNvSpPr/>
                  <p:nvPr/>
                </p:nvSpPr>
                <p:spPr>
                  <a:xfrm>
                    <a:off x="2219167" y="2412533"/>
                    <a:ext cx="34438" cy="45799"/>
                  </a:xfrm>
                  <a:custGeom>
                    <a:avLst/>
                    <a:gdLst/>
                    <a:ahLst/>
                    <a:cxnLst/>
                    <a:rect l="l" t="t" r="r" b="b"/>
                    <a:pathLst>
                      <a:path w="1364" h="1814" extrusionOk="0">
                        <a:moveTo>
                          <a:pt x="1080" y="0"/>
                        </a:moveTo>
                        <a:cubicBezTo>
                          <a:pt x="1052" y="0"/>
                          <a:pt x="1022" y="7"/>
                          <a:pt x="991" y="21"/>
                        </a:cubicBezTo>
                        <a:cubicBezTo>
                          <a:pt x="424" y="275"/>
                          <a:pt x="20" y="927"/>
                          <a:pt x="7" y="1611"/>
                        </a:cubicBezTo>
                        <a:cubicBezTo>
                          <a:pt x="0" y="1722"/>
                          <a:pt x="85" y="1814"/>
                          <a:pt x="196" y="1814"/>
                        </a:cubicBezTo>
                        <a:lnTo>
                          <a:pt x="202" y="1814"/>
                        </a:lnTo>
                        <a:cubicBezTo>
                          <a:pt x="306" y="1814"/>
                          <a:pt x="398" y="1729"/>
                          <a:pt x="398" y="1625"/>
                        </a:cubicBezTo>
                        <a:cubicBezTo>
                          <a:pt x="411" y="1097"/>
                          <a:pt x="730" y="575"/>
                          <a:pt x="1154" y="380"/>
                        </a:cubicBezTo>
                        <a:cubicBezTo>
                          <a:pt x="1364" y="289"/>
                          <a:pt x="1267" y="0"/>
                          <a:pt x="108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5" name="Google Shape;7185;p75"/>
                  <p:cNvSpPr/>
                  <p:nvPr/>
                </p:nvSpPr>
                <p:spPr>
                  <a:xfrm>
                    <a:off x="1974316" y="2023419"/>
                    <a:ext cx="208469" cy="330591"/>
                  </a:xfrm>
                  <a:custGeom>
                    <a:avLst/>
                    <a:gdLst/>
                    <a:ahLst/>
                    <a:cxnLst/>
                    <a:rect l="l" t="t" r="r" b="b"/>
                    <a:pathLst>
                      <a:path w="8257" h="13094" extrusionOk="0">
                        <a:moveTo>
                          <a:pt x="5811" y="0"/>
                        </a:moveTo>
                        <a:cubicBezTo>
                          <a:pt x="5479" y="0"/>
                          <a:pt x="5150" y="110"/>
                          <a:pt x="4882" y="319"/>
                        </a:cubicBezTo>
                        <a:cubicBezTo>
                          <a:pt x="3344" y="1447"/>
                          <a:pt x="2685" y="3415"/>
                          <a:pt x="2099" y="5155"/>
                        </a:cubicBezTo>
                        <a:lnTo>
                          <a:pt x="2027" y="5383"/>
                        </a:lnTo>
                        <a:cubicBezTo>
                          <a:pt x="1225" y="7756"/>
                          <a:pt x="645" y="10167"/>
                          <a:pt x="20" y="12852"/>
                        </a:cubicBezTo>
                        <a:cubicBezTo>
                          <a:pt x="0" y="12957"/>
                          <a:pt x="65" y="13061"/>
                          <a:pt x="169" y="13087"/>
                        </a:cubicBezTo>
                        <a:cubicBezTo>
                          <a:pt x="182" y="13087"/>
                          <a:pt x="196" y="13087"/>
                          <a:pt x="215" y="13093"/>
                        </a:cubicBezTo>
                        <a:cubicBezTo>
                          <a:pt x="306" y="13093"/>
                          <a:pt x="385" y="13028"/>
                          <a:pt x="404" y="12937"/>
                        </a:cubicBezTo>
                        <a:cubicBezTo>
                          <a:pt x="1023" y="10265"/>
                          <a:pt x="1603" y="7866"/>
                          <a:pt x="2398" y="5507"/>
                        </a:cubicBezTo>
                        <a:lnTo>
                          <a:pt x="2477" y="5279"/>
                        </a:lnTo>
                        <a:cubicBezTo>
                          <a:pt x="3037" y="3597"/>
                          <a:pt x="3676" y="1694"/>
                          <a:pt x="5116" y="632"/>
                        </a:cubicBezTo>
                        <a:cubicBezTo>
                          <a:pt x="5317" y="477"/>
                          <a:pt x="5564" y="394"/>
                          <a:pt x="5815" y="394"/>
                        </a:cubicBezTo>
                        <a:cubicBezTo>
                          <a:pt x="5891" y="394"/>
                          <a:pt x="5967" y="402"/>
                          <a:pt x="6042" y="417"/>
                        </a:cubicBezTo>
                        <a:cubicBezTo>
                          <a:pt x="6772" y="560"/>
                          <a:pt x="7463" y="1336"/>
                          <a:pt x="7828" y="1948"/>
                        </a:cubicBezTo>
                        <a:cubicBezTo>
                          <a:pt x="7868" y="2016"/>
                          <a:pt x="7927" y="2044"/>
                          <a:pt x="7987" y="2044"/>
                        </a:cubicBezTo>
                        <a:cubicBezTo>
                          <a:pt x="8122" y="2044"/>
                          <a:pt x="8257" y="1900"/>
                          <a:pt x="8167" y="1746"/>
                        </a:cubicBezTo>
                        <a:cubicBezTo>
                          <a:pt x="7736" y="1029"/>
                          <a:pt x="6980" y="208"/>
                          <a:pt x="6120" y="32"/>
                        </a:cubicBezTo>
                        <a:cubicBezTo>
                          <a:pt x="6018" y="11"/>
                          <a:pt x="5915" y="0"/>
                          <a:pt x="5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6" name="Google Shape;7186;p75"/>
                  <p:cNvSpPr/>
                  <p:nvPr/>
                </p:nvSpPr>
                <p:spPr>
                  <a:xfrm>
                    <a:off x="2013955" y="2194344"/>
                    <a:ext cx="16487" cy="95158"/>
                  </a:xfrm>
                  <a:custGeom>
                    <a:avLst/>
                    <a:gdLst/>
                    <a:ahLst/>
                    <a:cxnLst/>
                    <a:rect l="l" t="t" r="r" b="b"/>
                    <a:pathLst>
                      <a:path w="653" h="3769" extrusionOk="0">
                        <a:moveTo>
                          <a:pt x="222" y="0"/>
                        </a:moveTo>
                        <a:cubicBezTo>
                          <a:pt x="129" y="0"/>
                          <a:pt x="36" y="59"/>
                          <a:pt x="27" y="184"/>
                        </a:cubicBezTo>
                        <a:cubicBezTo>
                          <a:pt x="7" y="614"/>
                          <a:pt x="33" y="1051"/>
                          <a:pt x="99" y="1487"/>
                        </a:cubicBezTo>
                        <a:cubicBezTo>
                          <a:pt x="177" y="2152"/>
                          <a:pt x="255" y="2837"/>
                          <a:pt x="33" y="3508"/>
                        </a:cubicBezTo>
                        <a:cubicBezTo>
                          <a:pt x="1" y="3612"/>
                          <a:pt x="59" y="3723"/>
                          <a:pt x="157" y="3755"/>
                        </a:cubicBezTo>
                        <a:cubicBezTo>
                          <a:pt x="177" y="3762"/>
                          <a:pt x="203" y="3762"/>
                          <a:pt x="222" y="3769"/>
                        </a:cubicBezTo>
                        <a:cubicBezTo>
                          <a:pt x="307" y="3762"/>
                          <a:pt x="379" y="3710"/>
                          <a:pt x="411" y="3632"/>
                        </a:cubicBezTo>
                        <a:cubicBezTo>
                          <a:pt x="652" y="2876"/>
                          <a:pt x="574" y="2146"/>
                          <a:pt x="490" y="1442"/>
                        </a:cubicBezTo>
                        <a:cubicBezTo>
                          <a:pt x="431" y="1031"/>
                          <a:pt x="405" y="621"/>
                          <a:pt x="418" y="203"/>
                        </a:cubicBezTo>
                        <a:cubicBezTo>
                          <a:pt x="425" y="71"/>
                          <a:pt x="323" y="0"/>
                          <a:pt x="22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7" name="Google Shape;7187;p75"/>
                  <p:cNvSpPr/>
                  <p:nvPr/>
                </p:nvSpPr>
                <p:spPr>
                  <a:xfrm>
                    <a:off x="1966894" y="2265643"/>
                    <a:ext cx="37922" cy="41633"/>
                  </a:xfrm>
                  <a:custGeom>
                    <a:avLst/>
                    <a:gdLst/>
                    <a:ahLst/>
                    <a:cxnLst/>
                    <a:rect l="l" t="t" r="r" b="b"/>
                    <a:pathLst>
                      <a:path w="1502" h="1649" extrusionOk="0">
                        <a:moveTo>
                          <a:pt x="1232" y="0"/>
                        </a:moveTo>
                        <a:cubicBezTo>
                          <a:pt x="1216" y="0"/>
                          <a:pt x="1198" y="2"/>
                          <a:pt x="1180" y="6"/>
                        </a:cubicBezTo>
                        <a:cubicBezTo>
                          <a:pt x="444" y="136"/>
                          <a:pt x="1" y="710"/>
                          <a:pt x="40" y="1459"/>
                        </a:cubicBezTo>
                        <a:cubicBezTo>
                          <a:pt x="46" y="1564"/>
                          <a:pt x="131" y="1648"/>
                          <a:pt x="235" y="1648"/>
                        </a:cubicBezTo>
                        <a:lnTo>
                          <a:pt x="248" y="1648"/>
                        </a:lnTo>
                        <a:cubicBezTo>
                          <a:pt x="359" y="1642"/>
                          <a:pt x="437" y="1551"/>
                          <a:pt x="437" y="1440"/>
                        </a:cubicBezTo>
                        <a:cubicBezTo>
                          <a:pt x="405" y="892"/>
                          <a:pt x="718" y="488"/>
                          <a:pt x="1252" y="391"/>
                        </a:cubicBezTo>
                        <a:cubicBezTo>
                          <a:pt x="1501" y="354"/>
                          <a:pt x="1456" y="0"/>
                          <a:pt x="123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8" name="Google Shape;7188;p75"/>
                  <p:cNvSpPr/>
                  <p:nvPr/>
                </p:nvSpPr>
                <p:spPr>
                  <a:xfrm>
                    <a:off x="2038571" y="2111532"/>
                    <a:ext cx="19845" cy="47314"/>
                  </a:xfrm>
                  <a:custGeom>
                    <a:avLst/>
                    <a:gdLst/>
                    <a:ahLst/>
                    <a:cxnLst/>
                    <a:rect l="l" t="t" r="r" b="b"/>
                    <a:pathLst>
                      <a:path w="786" h="1874" extrusionOk="0">
                        <a:moveTo>
                          <a:pt x="277" y="1"/>
                        </a:moveTo>
                        <a:cubicBezTo>
                          <a:pt x="138" y="1"/>
                          <a:pt x="0" y="157"/>
                          <a:pt x="114" y="316"/>
                        </a:cubicBezTo>
                        <a:cubicBezTo>
                          <a:pt x="329" y="648"/>
                          <a:pt x="401" y="1065"/>
                          <a:pt x="355" y="1665"/>
                        </a:cubicBezTo>
                        <a:cubicBezTo>
                          <a:pt x="349" y="1769"/>
                          <a:pt x="427" y="1867"/>
                          <a:pt x="538" y="1874"/>
                        </a:cubicBezTo>
                        <a:lnTo>
                          <a:pt x="551" y="1874"/>
                        </a:lnTo>
                        <a:cubicBezTo>
                          <a:pt x="655" y="1874"/>
                          <a:pt x="740" y="1795"/>
                          <a:pt x="746" y="1691"/>
                        </a:cubicBezTo>
                        <a:cubicBezTo>
                          <a:pt x="779" y="1261"/>
                          <a:pt x="785" y="635"/>
                          <a:pt x="440" y="101"/>
                        </a:cubicBezTo>
                        <a:cubicBezTo>
                          <a:pt x="399" y="30"/>
                          <a:pt x="338" y="1"/>
                          <a:pt x="27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9" name="Google Shape;7189;p75"/>
                  <p:cNvSpPr/>
                  <p:nvPr/>
                </p:nvSpPr>
                <p:spPr>
                  <a:xfrm>
                    <a:off x="2138526" y="2148798"/>
                    <a:ext cx="59104" cy="412544"/>
                  </a:xfrm>
                  <a:custGeom>
                    <a:avLst/>
                    <a:gdLst/>
                    <a:ahLst/>
                    <a:cxnLst/>
                    <a:rect l="l" t="t" r="r" b="b"/>
                    <a:pathLst>
                      <a:path w="2341" h="16340" extrusionOk="0">
                        <a:moveTo>
                          <a:pt x="2145" y="0"/>
                        </a:moveTo>
                        <a:cubicBezTo>
                          <a:pt x="2034" y="0"/>
                          <a:pt x="1949" y="91"/>
                          <a:pt x="1949" y="196"/>
                        </a:cubicBezTo>
                        <a:lnTo>
                          <a:pt x="1949" y="359"/>
                        </a:lnTo>
                        <a:cubicBezTo>
                          <a:pt x="1949" y="2418"/>
                          <a:pt x="1949" y="4041"/>
                          <a:pt x="1219" y="5938"/>
                        </a:cubicBezTo>
                        <a:cubicBezTo>
                          <a:pt x="685" y="7326"/>
                          <a:pt x="333" y="8870"/>
                          <a:pt x="98" y="10800"/>
                        </a:cubicBezTo>
                        <a:cubicBezTo>
                          <a:pt x="1" y="11634"/>
                          <a:pt x="268" y="12409"/>
                          <a:pt x="535" y="13159"/>
                        </a:cubicBezTo>
                        <a:cubicBezTo>
                          <a:pt x="867" y="14117"/>
                          <a:pt x="1180" y="15029"/>
                          <a:pt x="815" y="16079"/>
                        </a:cubicBezTo>
                        <a:cubicBezTo>
                          <a:pt x="770" y="16209"/>
                          <a:pt x="867" y="16339"/>
                          <a:pt x="998" y="16339"/>
                        </a:cubicBezTo>
                        <a:cubicBezTo>
                          <a:pt x="1082" y="16339"/>
                          <a:pt x="1161" y="16287"/>
                          <a:pt x="1187" y="16216"/>
                        </a:cubicBezTo>
                        <a:cubicBezTo>
                          <a:pt x="1597" y="15029"/>
                          <a:pt x="1245" y="14013"/>
                          <a:pt x="906" y="13029"/>
                        </a:cubicBezTo>
                        <a:cubicBezTo>
                          <a:pt x="646" y="12292"/>
                          <a:pt x="405" y="11595"/>
                          <a:pt x="496" y="10852"/>
                        </a:cubicBezTo>
                        <a:cubicBezTo>
                          <a:pt x="717" y="8955"/>
                          <a:pt x="1069" y="7437"/>
                          <a:pt x="1584" y="6081"/>
                        </a:cubicBezTo>
                        <a:cubicBezTo>
                          <a:pt x="2340" y="4119"/>
                          <a:pt x="2340" y="2464"/>
                          <a:pt x="2340" y="365"/>
                        </a:cubicBezTo>
                        <a:lnTo>
                          <a:pt x="2340" y="202"/>
                        </a:lnTo>
                        <a:cubicBezTo>
                          <a:pt x="2340" y="91"/>
                          <a:pt x="2256" y="0"/>
                          <a:pt x="2145"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0" name="Google Shape;7190;p75"/>
                  <p:cNvSpPr/>
                  <p:nvPr/>
                </p:nvSpPr>
                <p:spPr>
                  <a:xfrm>
                    <a:off x="2118278" y="2442679"/>
                    <a:ext cx="41507" cy="305596"/>
                  </a:xfrm>
                  <a:custGeom>
                    <a:avLst/>
                    <a:gdLst/>
                    <a:ahLst/>
                    <a:cxnLst/>
                    <a:rect l="l" t="t" r="r" b="b"/>
                    <a:pathLst>
                      <a:path w="1644" h="12104" extrusionOk="0">
                        <a:moveTo>
                          <a:pt x="1092" y="1"/>
                        </a:moveTo>
                        <a:cubicBezTo>
                          <a:pt x="1020" y="1"/>
                          <a:pt x="949" y="39"/>
                          <a:pt x="913" y="131"/>
                        </a:cubicBezTo>
                        <a:cubicBezTo>
                          <a:pt x="1" y="2327"/>
                          <a:pt x="346" y="4465"/>
                          <a:pt x="679" y="6531"/>
                        </a:cubicBezTo>
                        <a:cubicBezTo>
                          <a:pt x="965" y="8356"/>
                          <a:pt x="1239" y="10076"/>
                          <a:pt x="744" y="11849"/>
                        </a:cubicBezTo>
                        <a:cubicBezTo>
                          <a:pt x="711" y="11953"/>
                          <a:pt x="770" y="12064"/>
                          <a:pt x="881" y="12090"/>
                        </a:cubicBezTo>
                        <a:cubicBezTo>
                          <a:pt x="894" y="12097"/>
                          <a:pt x="913" y="12103"/>
                          <a:pt x="933" y="12103"/>
                        </a:cubicBezTo>
                        <a:cubicBezTo>
                          <a:pt x="1024" y="12103"/>
                          <a:pt x="1102" y="12038"/>
                          <a:pt x="1122" y="11953"/>
                        </a:cubicBezTo>
                        <a:cubicBezTo>
                          <a:pt x="1643" y="10096"/>
                          <a:pt x="1350" y="8252"/>
                          <a:pt x="1063" y="6472"/>
                        </a:cubicBezTo>
                        <a:cubicBezTo>
                          <a:pt x="744" y="4458"/>
                          <a:pt x="411" y="2373"/>
                          <a:pt x="1278" y="281"/>
                        </a:cubicBezTo>
                        <a:cubicBezTo>
                          <a:pt x="1349" y="122"/>
                          <a:pt x="1220" y="1"/>
                          <a:pt x="1092"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1" name="Google Shape;7191;p75"/>
                  <p:cNvSpPr/>
                  <p:nvPr/>
                </p:nvSpPr>
                <p:spPr>
                  <a:xfrm>
                    <a:off x="2112370" y="2290462"/>
                    <a:ext cx="72082" cy="156837"/>
                  </a:xfrm>
                  <a:custGeom>
                    <a:avLst/>
                    <a:gdLst/>
                    <a:ahLst/>
                    <a:cxnLst/>
                    <a:rect l="l" t="t" r="r" b="b"/>
                    <a:pathLst>
                      <a:path w="2855" h="6212" extrusionOk="0">
                        <a:moveTo>
                          <a:pt x="2573" y="1"/>
                        </a:moveTo>
                        <a:cubicBezTo>
                          <a:pt x="2538" y="1"/>
                          <a:pt x="2501" y="11"/>
                          <a:pt x="2464" y="33"/>
                        </a:cubicBezTo>
                        <a:cubicBezTo>
                          <a:pt x="613" y="1363"/>
                          <a:pt x="0" y="3996"/>
                          <a:pt x="46" y="6023"/>
                        </a:cubicBezTo>
                        <a:cubicBezTo>
                          <a:pt x="46" y="6127"/>
                          <a:pt x="131" y="6212"/>
                          <a:pt x="241" y="6212"/>
                        </a:cubicBezTo>
                        <a:lnTo>
                          <a:pt x="248" y="6212"/>
                        </a:lnTo>
                        <a:cubicBezTo>
                          <a:pt x="352" y="6212"/>
                          <a:pt x="443" y="6121"/>
                          <a:pt x="437" y="6010"/>
                        </a:cubicBezTo>
                        <a:cubicBezTo>
                          <a:pt x="391" y="4087"/>
                          <a:pt x="965" y="1591"/>
                          <a:pt x="2699" y="353"/>
                        </a:cubicBezTo>
                        <a:cubicBezTo>
                          <a:pt x="2855" y="223"/>
                          <a:pt x="2739" y="1"/>
                          <a:pt x="2573"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2" name="Google Shape;7192;p75"/>
                  <p:cNvSpPr/>
                  <p:nvPr/>
                </p:nvSpPr>
                <p:spPr>
                  <a:xfrm>
                    <a:off x="2141808" y="1986860"/>
                    <a:ext cx="44461" cy="95133"/>
                  </a:xfrm>
                  <a:custGeom>
                    <a:avLst/>
                    <a:gdLst/>
                    <a:ahLst/>
                    <a:cxnLst/>
                    <a:rect l="l" t="t" r="r" b="b"/>
                    <a:pathLst>
                      <a:path w="1761" h="3768" extrusionOk="0">
                        <a:moveTo>
                          <a:pt x="216" y="1"/>
                        </a:moveTo>
                        <a:cubicBezTo>
                          <a:pt x="112" y="1"/>
                          <a:pt x="20" y="86"/>
                          <a:pt x="20" y="190"/>
                        </a:cubicBezTo>
                        <a:cubicBezTo>
                          <a:pt x="1" y="926"/>
                          <a:pt x="346" y="1409"/>
                          <a:pt x="685" y="1878"/>
                        </a:cubicBezTo>
                        <a:cubicBezTo>
                          <a:pt x="1031" y="2360"/>
                          <a:pt x="1357" y="2816"/>
                          <a:pt x="1272" y="3546"/>
                        </a:cubicBezTo>
                        <a:cubicBezTo>
                          <a:pt x="1265" y="3657"/>
                          <a:pt x="1344" y="3755"/>
                          <a:pt x="1448" y="3768"/>
                        </a:cubicBezTo>
                        <a:lnTo>
                          <a:pt x="1467" y="3768"/>
                        </a:lnTo>
                        <a:cubicBezTo>
                          <a:pt x="1572" y="3761"/>
                          <a:pt x="1656" y="3690"/>
                          <a:pt x="1663" y="3592"/>
                        </a:cubicBezTo>
                        <a:cubicBezTo>
                          <a:pt x="1761" y="2706"/>
                          <a:pt x="1357" y="2145"/>
                          <a:pt x="1005" y="1650"/>
                        </a:cubicBezTo>
                        <a:cubicBezTo>
                          <a:pt x="692" y="1213"/>
                          <a:pt x="398" y="802"/>
                          <a:pt x="412" y="196"/>
                        </a:cubicBezTo>
                        <a:cubicBezTo>
                          <a:pt x="418" y="92"/>
                          <a:pt x="333" y="1"/>
                          <a:pt x="222"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3" name="Google Shape;7193;p75"/>
                  <p:cNvSpPr/>
                  <p:nvPr/>
                </p:nvSpPr>
                <p:spPr>
                  <a:xfrm>
                    <a:off x="2085103" y="1992213"/>
                    <a:ext cx="34867" cy="41583"/>
                  </a:xfrm>
                  <a:custGeom>
                    <a:avLst/>
                    <a:gdLst/>
                    <a:ahLst/>
                    <a:cxnLst/>
                    <a:rect l="l" t="t" r="r" b="b"/>
                    <a:pathLst>
                      <a:path w="1381" h="1647" extrusionOk="0">
                        <a:moveTo>
                          <a:pt x="276" y="1"/>
                        </a:moveTo>
                        <a:cubicBezTo>
                          <a:pt x="83" y="1"/>
                          <a:pt x="1" y="301"/>
                          <a:pt x="220" y="382"/>
                        </a:cubicBezTo>
                        <a:cubicBezTo>
                          <a:pt x="702" y="564"/>
                          <a:pt x="982" y="962"/>
                          <a:pt x="963" y="1444"/>
                        </a:cubicBezTo>
                        <a:cubicBezTo>
                          <a:pt x="956" y="1549"/>
                          <a:pt x="1041" y="1646"/>
                          <a:pt x="1152" y="1646"/>
                        </a:cubicBezTo>
                        <a:lnTo>
                          <a:pt x="1158" y="1646"/>
                        </a:lnTo>
                        <a:cubicBezTo>
                          <a:pt x="1263" y="1646"/>
                          <a:pt x="1347" y="1562"/>
                          <a:pt x="1354" y="1457"/>
                        </a:cubicBezTo>
                        <a:cubicBezTo>
                          <a:pt x="1380" y="812"/>
                          <a:pt x="1002" y="258"/>
                          <a:pt x="357" y="17"/>
                        </a:cubicBezTo>
                        <a:cubicBezTo>
                          <a:pt x="328" y="6"/>
                          <a:pt x="301" y="1"/>
                          <a:pt x="27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4" name="Google Shape;7194;p75"/>
                  <p:cNvSpPr/>
                  <p:nvPr/>
                </p:nvSpPr>
                <p:spPr>
                  <a:xfrm>
                    <a:off x="2135900" y="2195556"/>
                    <a:ext cx="63220" cy="88341"/>
                  </a:xfrm>
                  <a:custGeom>
                    <a:avLst/>
                    <a:gdLst/>
                    <a:ahLst/>
                    <a:cxnLst/>
                    <a:rect l="l" t="t" r="r" b="b"/>
                    <a:pathLst>
                      <a:path w="2504" h="3499" extrusionOk="0">
                        <a:moveTo>
                          <a:pt x="2242" y="1"/>
                        </a:moveTo>
                        <a:cubicBezTo>
                          <a:pt x="2178" y="1"/>
                          <a:pt x="2114" y="33"/>
                          <a:pt x="2073" y="110"/>
                        </a:cubicBezTo>
                        <a:cubicBezTo>
                          <a:pt x="1936" y="364"/>
                          <a:pt x="1662" y="683"/>
                          <a:pt x="1375" y="1022"/>
                        </a:cubicBezTo>
                        <a:cubicBezTo>
                          <a:pt x="730" y="1778"/>
                          <a:pt x="0" y="2639"/>
                          <a:pt x="267" y="3369"/>
                        </a:cubicBezTo>
                        <a:cubicBezTo>
                          <a:pt x="294" y="3447"/>
                          <a:pt x="372" y="3499"/>
                          <a:pt x="450" y="3499"/>
                        </a:cubicBezTo>
                        <a:cubicBezTo>
                          <a:pt x="476" y="3499"/>
                          <a:pt x="496" y="3492"/>
                          <a:pt x="522" y="3486"/>
                        </a:cubicBezTo>
                        <a:cubicBezTo>
                          <a:pt x="619" y="3447"/>
                          <a:pt x="672" y="3336"/>
                          <a:pt x="639" y="3232"/>
                        </a:cubicBezTo>
                        <a:cubicBezTo>
                          <a:pt x="450" y="2717"/>
                          <a:pt x="1128" y="1922"/>
                          <a:pt x="1675" y="1276"/>
                        </a:cubicBezTo>
                        <a:cubicBezTo>
                          <a:pt x="1982" y="918"/>
                          <a:pt x="2268" y="586"/>
                          <a:pt x="2425" y="292"/>
                        </a:cubicBezTo>
                        <a:cubicBezTo>
                          <a:pt x="2504" y="135"/>
                          <a:pt x="2374" y="1"/>
                          <a:pt x="2242"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5" name="Google Shape;7195;p75"/>
                  <p:cNvSpPr/>
                  <p:nvPr/>
                </p:nvSpPr>
                <p:spPr>
                  <a:xfrm>
                    <a:off x="2155265" y="2239487"/>
                    <a:ext cx="22117" cy="27974"/>
                  </a:xfrm>
                  <a:custGeom>
                    <a:avLst/>
                    <a:gdLst/>
                    <a:ahLst/>
                    <a:cxnLst/>
                    <a:rect l="l" t="t" r="r" b="b"/>
                    <a:pathLst>
                      <a:path w="876" h="1108" extrusionOk="0">
                        <a:moveTo>
                          <a:pt x="286" y="1"/>
                        </a:moveTo>
                        <a:cubicBezTo>
                          <a:pt x="122" y="1"/>
                          <a:pt x="0" y="225"/>
                          <a:pt x="165" y="358"/>
                        </a:cubicBezTo>
                        <a:cubicBezTo>
                          <a:pt x="341" y="495"/>
                          <a:pt x="452" y="703"/>
                          <a:pt x="465" y="925"/>
                        </a:cubicBezTo>
                        <a:cubicBezTo>
                          <a:pt x="478" y="1029"/>
                          <a:pt x="563" y="1101"/>
                          <a:pt x="661" y="1107"/>
                        </a:cubicBezTo>
                        <a:lnTo>
                          <a:pt x="687" y="1101"/>
                        </a:lnTo>
                        <a:cubicBezTo>
                          <a:pt x="797" y="1094"/>
                          <a:pt x="876" y="996"/>
                          <a:pt x="863" y="886"/>
                        </a:cubicBezTo>
                        <a:cubicBezTo>
                          <a:pt x="830" y="553"/>
                          <a:pt x="667" y="247"/>
                          <a:pt x="400" y="38"/>
                        </a:cubicBezTo>
                        <a:cubicBezTo>
                          <a:pt x="362" y="12"/>
                          <a:pt x="323" y="1"/>
                          <a:pt x="2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6" name="Google Shape;7196;p75"/>
                  <p:cNvSpPr/>
                  <p:nvPr/>
                </p:nvSpPr>
                <p:spPr>
                  <a:xfrm>
                    <a:off x="2150090" y="2374233"/>
                    <a:ext cx="38654" cy="52515"/>
                  </a:xfrm>
                  <a:custGeom>
                    <a:avLst/>
                    <a:gdLst/>
                    <a:ahLst/>
                    <a:cxnLst/>
                    <a:rect l="l" t="t" r="r" b="b"/>
                    <a:pathLst>
                      <a:path w="1531" h="2080" extrusionOk="0">
                        <a:moveTo>
                          <a:pt x="275" y="1"/>
                        </a:moveTo>
                        <a:cubicBezTo>
                          <a:pt x="127" y="1"/>
                          <a:pt x="1" y="189"/>
                          <a:pt x="129" y="332"/>
                        </a:cubicBezTo>
                        <a:cubicBezTo>
                          <a:pt x="201" y="404"/>
                          <a:pt x="273" y="476"/>
                          <a:pt x="344" y="554"/>
                        </a:cubicBezTo>
                        <a:cubicBezTo>
                          <a:pt x="748" y="945"/>
                          <a:pt x="1126" y="1323"/>
                          <a:pt x="1107" y="1877"/>
                        </a:cubicBezTo>
                        <a:cubicBezTo>
                          <a:pt x="1100" y="1981"/>
                          <a:pt x="1191" y="2073"/>
                          <a:pt x="1296" y="2079"/>
                        </a:cubicBezTo>
                        <a:lnTo>
                          <a:pt x="1302" y="2079"/>
                        </a:lnTo>
                        <a:cubicBezTo>
                          <a:pt x="1413" y="2079"/>
                          <a:pt x="1498" y="2001"/>
                          <a:pt x="1504" y="1897"/>
                        </a:cubicBezTo>
                        <a:cubicBezTo>
                          <a:pt x="1530" y="1173"/>
                          <a:pt x="1074" y="710"/>
                          <a:pt x="624" y="274"/>
                        </a:cubicBezTo>
                        <a:cubicBezTo>
                          <a:pt x="559" y="202"/>
                          <a:pt x="488" y="137"/>
                          <a:pt x="416" y="65"/>
                        </a:cubicBezTo>
                        <a:cubicBezTo>
                          <a:pt x="372" y="20"/>
                          <a:pt x="323" y="1"/>
                          <a:pt x="275"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7" name="Google Shape;7197;p75"/>
                  <p:cNvSpPr/>
                  <p:nvPr/>
                </p:nvSpPr>
                <p:spPr>
                  <a:xfrm>
                    <a:off x="2138779" y="2617265"/>
                    <a:ext cx="41583" cy="54004"/>
                  </a:xfrm>
                  <a:custGeom>
                    <a:avLst/>
                    <a:gdLst/>
                    <a:ahLst/>
                    <a:cxnLst/>
                    <a:rect l="l" t="t" r="r" b="b"/>
                    <a:pathLst>
                      <a:path w="1647" h="2139" extrusionOk="0">
                        <a:moveTo>
                          <a:pt x="284" y="1"/>
                        </a:moveTo>
                        <a:cubicBezTo>
                          <a:pt x="128" y="1"/>
                          <a:pt x="1" y="205"/>
                          <a:pt x="147" y="346"/>
                        </a:cubicBezTo>
                        <a:cubicBezTo>
                          <a:pt x="212" y="405"/>
                          <a:pt x="277" y="463"/>
                          <a:pt x="342" y="522"/>
                        </a:cubicBezTo>
                        <a:cubicBezTo>
                          <a:pt x="864" y="978"/>
                          <a:pt x="1170" y="1297"/>
                          <a:pt x="968" y="1877"/>
                        </a:cubicBezTo>
                        <a:cubicBezTo>
                          <a:pt x="929" y="1975"/>
                          <a:pt x="988" y="2093"/>
                          <a:pt x="1085" y="2125"/>
                        </a:cubicBezTo>
                        <a:cubicBezTo>
                          <a:pt x="1112" y="2132"/>
                          <a:pt x="1131" y="2138"/>
                          <a:pt x="1151" y="2138"/>
                        </a:cubicBezTo>
                        <a:cubicBezTo>
                          <a:pt x="1235" y="2138"/>
                          <a:pt x="1314" y="2086"/>
                          <a:pt x="1340" y="2008"/>
                        </a:cubicBezTo>
                        <a:cubicBezTo>
                          <a:pt x="1646" y="1148"/>
                          <a:pt x="1092" y="659"/>
                          <a:pt x="603" y="229"/>
                        </a:cubicBezTo>
                        <a:cubicBezTo>
                          <a:pt x="545" y="170"/>
                          <a:pt x="479" y="111"/>
                          <a:pt x="421" y="59"/>
                        </a:cubicBezTo>
                        <a:cubicBezTo>
                          <a:pt x="377" y="18"/>
                          <a:pt x="329" y="1"/>
                          <a:pt x="28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8" name="Google Shape;7198;p75"/>
                  <p:cNvSpPr/>
                  <p:nvPr/>
                </p:nvSpPr>
                <p:spPr>
                  <a:xfrm>
                    <a:off x="1962122" y="2047252"/>
                    <a:ext cx="225309" cy="286029"/>
                  </a:xfrm>
                  <a:custGeom>
                    <a:avLst/>
                    <a:gdLst/>
                    <a:ahLst/>
                    <a:cxnLst/>
                    <a:rect l="l" t="t" r="r" b="b"/>
                    <a:pathLst>
                      <a:path w="8924" h="11329" extrusionOk="0">
                        <a:moveTo>
                          <a:pt x="5426" y="0"/>
                        </a:moveTo>
                        <a:cubicBezTo>
                          <a:pt x="4890" y="0"/>
                          <a:pt x="4408" y="168"/>
                          <a:pt x="3989" y="503"/>
                        </a:cubicBezTo>
                        <a:cubicBezTo>
                          <a:pt x="2849" y="1415"/>
                          <a:pt x="2386" y="3442"/>
                          <a:pt x="2327" y="5032"/>
                        </a:cubicBezTo>
                        <a:cubicBezTo>
                          <a:pt x="2243" y="7307"/>
                          <a:pt x="1832" y="9190"/>
                          <a:pt x="118" y="10996"/>
                        </a:cubicBezTo>
                        <a:cubicBezTo>
                          <a:pt x="1" y="11120"/>
                          <a:pt x="85" y="11328"/>
                          <a:pt x="261" y="11328"/>
                        </a:cubicBezTo>
                        <a:cubicBezTo>
                          <a:pt x="314" y="11328"/>
                          <a:pt x="366" y="11309"/>
                          <a:pt x="405" y="11270"/>
                        </a:cubicBezTo>
                        <a:cubicBezTo>
                          <a:pt x="2210" y="9366"/>
                          <a:pt x="2634" y="7405"/>
                          <a:pt x="2719" y="5045"/>
                        </a:cubicBezTo>
                        <a:cubicBezTo>
                          <a:pt x="2771" y="3611"/>
                          <a:pt x="3201" y="1643"/>
                          <a:pt x="4237" y="815"/>
                        </a:cubicBezTo>
                        <a:cubicBezTo>
                          <a:pt x="4588" y="534"/>
                          <a:pt x="4991" y="395"/>
                          <a:pt x="5443" y="395"/>
                        </a:cubicBezTo>
                        <a:cubicBezTo>
                          <a:pt x="5588" y="395"/>
                          <a:pt x="5738" y="409"/>
                          <a:pt x="5893" y="437"/>
                        </a:cubicBezTo>
                        <a:cubicBezTo>
                          <a:pt x="6303" y="516"/>
                          <a:pt x="6596" y="744"/>
                          <a:pt x="6903" y="985"/>
                        </a:cubicBezTo>
                        <a:cubicBezTo>
                          <a:pt x="7285" y="1282"/>
                          <a:pt x="7675" y="1583"/>
                          <a:pt x="8257" y="1583"/>
                        </a:cubicBezTo>
                        <a:cubicBezTo>
                          <a:pt x="8390" y="1583"/>
                          <a:pt x="8533" y="1568"/>
                          <a:pt x="8689" y="1532"/>
                        </a:cubicBezTo>
                        <a:cubicBezTo>
                          <a:pt x="8923" y="1472"/>
                          <a:pt x="8864" y="1140"/>
                          <a:pt x="8654" y="1140"/>
                        </a:cubicBezTo>
                        <a:cubicBezTo>
                          <a:pt x="8636" y="1140"/>
                          <a:pt x="8617" y="1143"/>
                          <a:pt x="8597" y="1148"/>
                        </a:cubicBezTo>
                        <a:cubicBezTo>
                          <a:pt x="8475" y="1176"/>
                          <a:pt x="8363" y="1189"/>
                          <a:pt x="8258" y="1189"/>
                        </a:cubicBezTo>
                        <a:cubicBezTo>
                          <a:pt x="7805" y="1189"/>
                          <a:pt x="7495" y="949"/>
                          <a:pt x="7150" y="679"/>
                        </a:cubicBezTo>
                        <a:cubicBezTo>
                          <a:pt x="6831" y="431"/>
                          <a:pt x="6466" y="144"/>
                          <a:pt x="5964" y="53"/>
                        </a:cubicBezTo>
                        <a:cubicBezTo>
                          <a:pt x="5779" y="18"/>
                          <a:pt x="5600" y="0"/>
                          <a:pt x="542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9" name="Google Shape;7199;p75"/>
                  <p:cNvSpPr/>
                  <p:nvPr/>
                </p:nvSpPr>
                <p:spPr>
                  <a:xfrm>
                    <a:off x="2114339" y="2154403"/>
                    <a:ext cx="77863" cy="446755"/>
                  </a:xfrm>
                  <a:custGeom>
                    <a:avLst/>
                    <a:gdLst/>
                    <a:ahLst/>
                    <a:cxnLst/>
                    <a:rect l="l" t="t" r="r" b="b"/>
                    <a:pathLst>
                      <a:path w="3084" h="17695" extrusionOk="0">
                        <a:moveTo>
                          <a:pt x="2663" y="0"/>
                        </a:moveTo>
                        <a:cubicBezTo>
                          <a:pt x="2575" y="0"/>
                          <a:pt x="2488" y="53"/>
                          <a:pt x="2471" y="169"/>
                        </a:cubicBezTo>
                        <a:cubicBezTo>
                          <a:pt x="2301" y="1251"/>
                          <a:pt x="2373" y="2463"/>
                          <a:pt x="2451" y="3636"/>
                        </a:cubicBezTo>
                        <a:cubicBezTo>
                          <a:pt x="2568" y="5422"/>
                          <a:pt x="2679" y="7267"/>
                          <a:pt x="1936" y="8733"/>
                        </a:cubicBezTo>
                        <a:lnTo>
                          <a:pt x="1917" y="8779"/>
                        </a:lnTo>
                        <a:cubicBezTo>
                          <a:pt x="972" y="10630"/>
                          <a:pt x="0" y="12546"/>
                          <a:pt x="424" y="14801"/>
                        </a:cubicBezTo>
                        <a:cubicBezTo>
                          <a:pt x="515" y="15264"/>
                          <a:pt x="783" y="15674"/>
                          <a:pt x="1050" y="16085"/>
                        </a:cubicBezTo>
                        <a:cubicBezTo>
                          <a:pt x="1356" y="16567"/>
                          <a:pt x="1656" y="17017"/>
                          <a:pt x="1597" y="17480"/>
                        </a:cubicBezTo>
                        <a:cubicBezTo>
                          <a:pt x="1584" y="17584"/>
                          <a:pt x="1662" y="17682"/>
                          <a:pt x="1773" y="17695"/>
                        </a:cubicBezTo>
                        <a:lnTo>
                          <a:pt x="1793" y="17695"/>
                        </a:lnTo>
                        <a:cubicBezTo>
                          <a:pt x="1897" y="17695"/>
                          <a:pt x="1982" y="17623"/>
                          <a:pt x="1988" y="17519"/>
                        </a:cubicBezTo>
                        <a:cubicBezTo>
                          <a:pt x="2060" y="16919"/>
                          <a:pt x="1715" y="16385"/>
                          <a:pt x="1376" y="15863"/>
                        </a:cubicBezTo>
                        <a:cubicBezTo>
                          <a:pt x="1135" y="15498"/>
                          <a:pt x="887" y="15114"/>
                          <a:pt x="809" y="14723"/>
                        </a:cubicBezTo>
                        <a:cubicBezTo>
                          <a:pt x="411" y="12605"/>
                          <a:pt x="1310" y="10832"/>
                          <a:pt x="2262" y="8955"/>
                        </a:cubicBezTo>
                        <a:lnTo>
                          <a:pt x="2288" y="8909"/>
                        </a:lnTo>
                        <a:cubicBezTo>
                          <a:pt x="3083" y="7345"/>
                          <a:pt x="2959" y="5448"/>
                          <a:pt x="2842" y="3610"/>
                        </a:cubicBezTo>
                        <a:cubicBezTo>
                          <a:pt x="2770" y="2405"/>
                          <a:pt x="2699" y="1271"/>
                          <a:pt x="2862" y="228"/>
                        </a:cubicBezTo>
                        <a:cubicBezTo>
                          <a:pt x="2883" y="83"/>
                          <a:pt x="2772" y="0"/>
                          <a:pt x="266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0" name="Google Shape;7200;p75"/>
                  <p:cNvSpPr/>
                  <p:nvPr/>
                </p:nvSpPr>
                <p:spPr>
                  <a:xfrm>
                    <a:off x="2179907" y="2298490"/>
                    <a:ext cx="26283" cy="34791"/>
                  </a:xfrm>
                  <a:custGeom>
                    <a:avLst/>
                    <a:gdLst/>
                    <a:ahLst/>
                    <a:cxnLst/>
                    <a:rect l="l" t="t" r="r" b="b"/>
                    <a:pathLst>
                      <a:path w="1041" h="1378" extrusionOk="0">
                        <a:moveTo>
                          <a:pt x="288" y="1"/>
                        </a:moveTo>
                        <a:cubicBezTo>
                          <a:pt x="128" y="1"/>
                          <a:pt x="0" y="214"/>
                          <a:pt x="154" y="347"/>
                        </a:cubicBezTo>
                        <a:cubicBezTo>
                          <a:pt x="415" y="569"/>
                          <a:pt x="591" y="875"/>
                          <a:pt x="636" y="1208"/>
                        </a:cubicBezTo>
                        <a:cubicBezTo>
                          <a:pt x="649" y="1305"/>
                          <a:pt x="734" y="1377"/>
                          <a:pt x="832" y="1377"/>
                        </a:cubicBezTo>
                        <a:lnTo>
                          <a:pt x="858" y="1377"/>
                        </a:lnTo>
                        <a:cubicBezTo>
                          <a:pt x="969" y="1364"/>
                          <a:pt x="1040" y="1260"/>
                          <a:pt x="1027" y="1156"/>
                        </a:cubicBezTo>
                        <a:cubicBezTo>
                          <a:pt x="969" y="725"/>
                          <a:pt x="747" y="334"/>
                          <a:pt x="421" y="54"/>
                        </a:cubicBezTo>
                        <a:cubicBezTo>
                          <a:pt x="378" y="16"/>
                          <a:pt x="332" y="1"/>
                          <a:pt x="2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1" name="Google Shape;7201;p75"/>
                  <p:cNvSpPr/>
                  <p:nvPr/>
                </p:nvSpPr>
                <p:spPr>
                  <a:xfrm>
                    <a:off x="2107270" y="2512841"/>
                    <a:ext cx="25980" cy="78772"/>
                  </a:xfrm>
                  <a:custGeom>
                    <a:avLst/>
                    <a:gdLst/>
                    <a:ahLst/>
                    <a:cxnLst/>
                    <a:rect l="l" t="t" r="r" b="b"/>
                    <a:pathLst>
                      <a:path w="1029" h="3120" extrusionOk="0">
                        <a:moveTo>
                          <a:pt x="767" y="1"/>
                        </a:moveTo>
                        <a:cubicBezTo>
                          <a:pt x="704" y="1"/>
                          <a:pt x="640" y="32"/>
                          <a:pt x="600" y="109"/>
                        </a:cubicBezTo>
                        <a:cubicBezTo>
                          <a:pt x="189" y="878"/>
                          <a:pt x="0" y="1823"/>
                          <a:pt x="26" y="2931"/>
                        </a:cubicBezTo>
                        <a:cubicBezTo>
                          <a:pt x="33" y="3035"/>
                          <a:pt x="118" y="3120"/>
                          <a:pt x="228" y="3120"/>
                        </a:cubicBezTo>
                        <a:lnTo>
                          <a:pt x="235" y="3120"/>
                        </a:lnTo>
                        <a:cubicBezTo>
                          <a:pt x="346" y="3113"/>
                          <a:pt x="430" y="3022"/>
                          <a:pt x="424" y="2918"/>
                        </a:cubicBezTo>
                        <a:cubicBezTo>
                          <a:pt x="398" y="1894"/>
                          <a:pt x="580" y="988"/>
                          <a:pt x="945" y="291"/>
                        </a:cubicBezTo>
                        <a:cubicBezTo>
                          <a:pt x="1029" y="137"/>
                          <a:pt x="899" y="1"/>
                          <a:pt x="76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2" name="Google Shape;7202;p75"/>
                  <p:cNvSpPr/>
                  <p:nvPr/>
                </p:nvSpPr>
                <p:spPr>
                  <a:xfrm>
                    <a:off x="2145394" y="2412533"/>
                    <a:ext cx="34463" cy="45799"/>
                  </a:xfrm>
                  <a:custGeom>
                    <a:avLst/>
                    <a:gdLst/>
                    <a:ahLst/>
                    <a:cxnLst/>
                    <a:rect l="l" t="t" r="r" b="b"/>
                    <a:pathLst>
                      <a:path w="1365" h="1814" extrusionOk="0">
                        <a:moveTo>
                          <a:pt x="285" y="0"/>
                        </a:moveTo>
                        <a:cubicBezTo>
                          <a:pt x="97" y="0"/>
                          <a:pt x="1" y="289"/>
                          <a:pt x="211" y="380"/>
                        </a:cubicBezTo>
                        <a:cubicBezTo>
                          <a:pt x="641" y="575"/>
                          <a:pt x="954" y="1097"/>
                          <a:pt x="967" y="1625"/>
                        </a:cubicBezTo>
                        <a:cubicBezTo>
                          <a:pt x="967" y="1729"/>
                          <a:pt x="1058" y="1814"/>
                          <a:pt x="1162" y="1814"/>
                        </a:cubicBezTo>
                        <a:lnTo>
                          <a:pt x="1169" y="1814"/>
                        </a:lnTo>
                        <a:cubicBezTo>
                          <a:pt x="1280" y="1814"/>
                          <a:pt x="1364" y="1722"/>
                          <a:pt x="1364" y="1611"/>
                        </a:cubicBezTo>
                        <a:cubicBezTo>
                          <a:pt x="1345" y="927"/>
                          <a:pt x="941" y="275"/>
                          <a:pt x="374" y="21"/>
                        </a:cubicBezTo>
                        <a:cubicBezTo>
                          <a:pt x="343" y="7"/>
                          <a:pt x="313" y="0"/>
                          <a:pt x="2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3" name="Google Shape;7203;p75"/>
                  <p:cNvSpPr/>
                  <p:nvPr/>
                </p:nvSpPr>
                <p:spPr>
                  <a:xfrm>
                    <a:off x="2068262" y="1690152"/>
                    <a:ext cx="117199" cy="370128"/>
                  </a:xfrm>
                  <a:custGeom>
                    <a:avLst/>
                    <a:gdLst/>
                    <a:ahLst/>
                    <a:cxnLst/>
                    <a:rect l="l" t="t" r="r" b="b"/>
                    <a:pathLst>
                      <a:path w="4642" h="14660" extrusionOk="0">
                        <a:moveTo>
                          <a:pt x="782" y="0"/>
                        </a:moveTo>
                        <a:cubicBezTo>
                          <a:pt x="708" y="0"/>
                          <a:pt x="633" y="40"/>
                          <a:pt x="600" y="132"/>
                        </a:cubicBezTo>
                        <a:cubicBezTo>
                          <a:pt x="574" y="223"/>
                          <a:pt x="1" y="2309"/>
                          <a:pt x="2099" y="4323"/>
                        </a:cubicBezTo>
                        <a:cubicBezTo>
                          <a:pt x="4054" y="6200"/>
                          <a:pt x="4250" y="8846"/>
                          <a:pt x="4250" y="8859"/>
                        </a:cubicBezTo>
                        <a:lnTo>
                          <a:pt x="4250" y="14464"/>
                        </a:lnTo>
                        <a:cubicBezTo>
                          <a:pt x="4250" y="14575"/>
                          <a:pt x="4335" y="14660"/>
                          <a:pt x="4446" y="14660"/>
                        </a:cubicBezTo>
                        <a:cubicBezTo>
                          <a:pt x="4550" y="14660"/>
                          <a:pt x="4641" y="14575"/>
                          <a:pt x="4641" y="14471"/>
                        </a:cubicBezTo>
                        <a:lnTo>
                          <a:pt x="4641" y="8846"/>
                        </a:lnTo>
                        <a:cubicBezTo>
                          <a:pt x="4635" y="8729"/>
                          <a:pt x="4439" y="6024"/>
                          <a:pt x="2373" y="4043"/>
                        </a:cubicBezTo>
                        <a:cubicBezTo>
                          <a:pt x="450" y="2198"/>
                          <a:pt x="959" y="328"/>
                          <a:pt x="978" y="243"/>
                        </a:cubicBezTo>
                        <a:cubicBezTo>
                          <a:pt x="1014" y="96"/>
                          <a:pt x="898" y="0"/>
                          <a:pt x="78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4" name="Google Shape;7204;p75"/>
                  <p:cNvSpPr/>
                  <p:nvPr/>
                </p:nvSpPr>
                <p:spPr>
                  <a:xfrm>
                    <a:off x="2085380" y="1685632"/>
                    <a:ext cx="117174" cy="370381"/>
                  </a:xfrm>
                  <a:custGeom>
                    <a:avLst/>
                    <a:gdLst/>
                    <a:ahLst/>
                    <a:cxnLst/>
                    <a:rect l="l" t="t" r="r" b="b"/>
                    <a:pathLst>
                      <a:path w="4641" h="14670" extrusionOk="0">
                        <a:moveTo>
                          <a:pt x="785" y="0"/>
                        </a:moveTo>
                        <a:cubicBezTo>
                          <a:pt x="706" y="0"/>
                          <a:pt x="628" y="43"/>
                          <a:pt x="600" y="142"/>
                        </a:cubicBezTo>
                        <a:cubicBezTo>
                          <a:pt x="574" y="233"/>
                          <a:pt x="0" y="2318"/>
                          <a:pt x="2099" y="4332"/>
                        </a:cubicBezTo>
                        <a:cubicBezTo>
                          <a:pt x="4054" y="6209"/>
                          <a:pt x="4250" y="8856"/>
                          <a:pt x="4250" y="8869"/>
                        </a:cubicBezTo>
                        <a:lnTo>
                          <a:pt x="4250" y="14474"/>
                        </a:lnTo>
                        <a:cubicBezTo>
                          <a:pt x="4250" y="14584"/>
                          <a:pt x="4335" y="14669"/>
                          <a:pt x="4445" y="14669"/>
                        </a:cubicBezTo>
                        <a:cubicBezTo>
                          <a:pt x="4550" y="14669"/>
                          <a:pt x="4641" y="14584"/>
                          <a:pt x="4641" y="14480"/>
                        </a:cubicBezTo>
                        <a:lnTo>
                          <a:pt x="4641" y="8856"/>
                        </a:lnTo>
                        <a:cubicBezTo>
                          <a:pt x="4634" y="8738"/>
                          <a:pt x="4439" y="6033"/>
                          <a:pt x="2373" y="4052"/>
                        </a:cubicBezTo>
                        <a:cubicBezTo>
                          <a:pt x="450" y="2208"/>
                          <a:pt x="958" y="337"/>
                          <a:pt x="978" y="252"/>
                        </a:cubicBezTo>
                        <a:cubicBezTo>
                          <a:pt x="1025" y="99"/>
                          <a:pt x="904" y="0"/>
                          <a:pt x="785" y="0"/>
                        </a:cubicBezTo>
                        <a:close/>
                      </a:path>
                    </a:pathLst>
                  </a:custGeom>
                  <a:solidFill>
                    <a:srgbClr val="8292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5" name="Google Shape;7205;p75"/>
                  <p:cNvSpPr/>
                  <p:nvPr/>
                </p:nvSpPr>
                <p:spPr>
                  <a:xfrm>
                    <a:off x="2107093" y="1681315"/>
                    <a:ext cx="49106" cy="67966"/>
                  </a:xfrm>
                  <a:custGeom>
                    <a:avLst/>
                    <a:gdLst/>
                    <a:ahLst/>
                    <a:cxnLst/>
                    <a:rect l="l" t="t" r="r" b="b"/>
                    <a:pathLst>
                      <a:path w="1945" h="2692" extrusionOk="0">
                        <a:moveTo>
                          <a:pt x="1715" y="0"/>
                        </a:moveTo>
                        <a:cubicBezTo>
                          <a:pt x="1634" y="0"/>
                          <a:pt x="1553" y="48"/>
                          <a:pt x="1526" y="156"/>
                        </a:cubicBezTo>
                        <a:cubicBezTo>
                          <a:pt x="1135" y="1812"/>
                          <a:pt x="203" y="2307"/>
                          <a:pt x="183" y="2320"/>
                        </a:cubicBezTo>
                        <a:cubicBezTo>
                          <a:pt x="1" y="2411"/>
                          <a:pt x="66" y="2691"/>
                          <a:pt x="274" y="2691"/>
                        </a:cubicBezTo>
                        <a:cubicBezTo>
                          <a:pt x="307" y="2691"/>
                          <a:pt x="333" y="2685"/>
                          <a:pt x="366" y="2672"/>
                        </a:cubicBezTo>
                        <a:cubicBezTo>
                          <a:pt x="405" y="2646"/>
                          <a:pt x="1474" y="2098"/>
                          <a:pt x="1910" y="247"/>
                        </a:cubicBezTo>
                        <a:cubicBezTo>
                          <a:pt x="1945" y="95"/>
                          <a:pt x="1830" y="0"/>
                          <a:pt x="1715" y="0"/>
                        </a:cubicBezTo>
                        <a:close/>
                      </a:path>
                    </a:pathLst>
                  </a:custGeom>
                  <a:solidFill>
                    <a:srgbClr val="8292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6" name="Google Shape;7206;p75"/>
                  <p:cNvSpPr/>
                  <p:nvPr/>
                </p:nvSpPr>
                <p:spPr>
                  <a:xfrm>
                    <a:off x="2026629" y="1668313"/>
                    <a:ext cx="70617" cy="87710"/>
                  </a:xfrm>
                  <a:custGeom>
                    <a:avLst/>
                    <a:gdLst/>
                    <a:ahLst/>
                    <a:cxnLst/>
                    <a:rect l="l" t="t" r="r" b="b"/>
                    <a:pathLst>
                      <a:path w="2797" h="3474" extrusionOk="0">
                        <a:moveTo>
                          <a:pt x="819" y="1"/>
                        </a:moveTo>
                        <a:cubicBezTo>
                          <a:pt x="738" y="1"/>
                          <a:pt x="659" y="45"/>
                          <a:pt x="633" y="150"/>
                        </a:cubicBezTo>
                        <a:cubicBezTo>
                          <a:pt x="1" y="2418"/>
                          <a:pt x="2425" y="3448"/>
                          <a:pt x="2451" y="3454"/>
                        </a:cubicBezTo>
                        <a:cubicBezTo>
                          <a:pt x="2471" y="3467"/>
                          <a:pt x="2497" y="3474"/>
                          <a:pt x="2523" y="3474"/>
                        </a:cubicBezTo>
                        <a:cubicBezTo>
                          <a:pt x="2738" y="3467"/>
                          <a:pt x="2797" y="3174"/>
                          <a:pt x="2601" y="3096"/>
                        </a:cubicBezTo>
                        <a:cubicBezTo>
                          <a:pt x="2516" y="3057"/>
                          <a:pt x="476" y="2183"/>
                          <a:pt x="1017" y="254"/>
                        </a:cubicBezTo>
                        <a:cubicBezTo>
                          <a:pt x="1064" y="102"/>
                          <a:pt x="940" y="1"/>
                          <a:pt x="81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7" name="Google Shape;7207;p75"/>
                  <p:cNvSpPr/>
                  <p:nvPr/>
                </p:nvSpPr>
                <p:spPr>
                  <a:xfrm>
                    <a:off x="2214067" y="1690025"/>
                    <a:ext cx="117022" cy="370255"/>
                  </a:xfrm>
                  <a:custGeom>
                    <a:avLst/>
                    <a:gdLst/>
                    <a:ahLst/>
                    <a:cxnLst/>
                    <a:rect l="l" t="t" r="r" b="b"/>
                    <a:pathLst>
                      <a:path w="4635" h="14665" extrusionOk="0">
                        <a:moveTo>
                          <a:pt x="3856" y="1"/>
                        </a:moveTo>
                        <a:cubicBezTo>
                          <a:pt x="3738" y="1"/>
                          <a:pt x="3617" y="98"/>
                          <a:pt x="3656" y="248"/>
                        </a:cubicBezTo>
                        <a:cubicBezTo>
                          <a:pt x="3683" y="326"/>
                          <a:pt x="4184" y="2203"/>
                          <a:pt x="2262" y="4048"/>
                        </a:cubicBezTo>
                        <a:cubicBezTo>
                          <a:pt x="196" y="6029"/>
                          <a:pt x="13" y="8734"/>
                          <a:pt x="0" y="8864"/>
                        </a:cubicBezTo>
                        <a:lnTo>
                          <a:pt x="0" y="14469"/>
                        </a:lnTo>
                        <a:cubicBezTo>
                          <a:pt x="0" y="14580"/>
                          <a:pt x="91" y="14665"/>
                          <a:pt x="202" y="14665"/>
                        </a:cubicBezTo>
                        <a:cubicBezTo>
                          <a:pt x="306" y="14665"/>
                          <a:pt x="398" y="14580"/>
                          <a:pt x="398" y="14469"/>
                        </a:cubicBezTo>
                        <a:lnTo>
                          <a:pt x="398" y="8877"/>
                        </a:lnTo>
                        <a:cubicBezTo>
                          <a:pt x="398" y="8844"/>
                          <a:pt x="580" y="6205"/>
                          <a:pt x="2535" y="4328"/>
                        </a:cubicBezTo>
                        <a:cubicBezTo>
                          <a:pt x="4634" y="2314"/>
                          <a:pt x="4061" y="228"/>
                          <a:pt x="4041" y="137"/>
                        </a:cubicBezTo>
                        <a:cubicBezTo>
                          <a:pt x="4010" y="42"/>
                          <a:pt x="3934" y="1"/>
                          <a:pt x="385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8" name="Google Shape;7208;p75"/>
                  <p:cNvSpPr/>
                  <p:nvPr/>
                </p:nvSpPr>
                <p:spPr>
                  <a:xfrm>
                    <a:off x="2196949" y="1685683"/>
                    <a:ext cx="117022" cy="370330"/>
                  </a:xfrm>
                  <a:custGeom>
                    <a:avLst/>
                    <a:gdLst/>
                    <a:ahLst/>
                    <a:cxnLst/>
                    <a:rect l="l" t="t" r="r" b="b"/>
                    <a:pathLst>
                      <a:path w="4635" h="14668" extrusionOk="0">
                        <a:moveTo>
                          <a:pt x="3856" y="0"/>
                        </a:moveTo>
                        <a:cubicBezTo>
                          <a:pt x="3738" y="0"/>
                          <a:pt x="3617" y="100"/>
                          <a:pt x="3657" y="250"/>
                        </a:cubicBezTo>
                        <a:cubicBezTo>
                          <a:pt x="3683" y="329"/>
                          <a:pt x="4185" y="2206"/>
                          <a:pt x="2262" y="4050"/>
                        </a:cubicBezTo>
                        <a:cubicBezTo>
                          <a:pt x="189" y="6031"/>
                          <a:pt x="7" y="8736"/>
                          <a:pt x="0" y="8867"/>
                        </a:cubicBezTo>
                        <a:lnTo>
                          <a:pt x="0" y="14472"/>
                        </a:lnTo>
                        <a:cubicBezTo>
                          <a:pt x="0" y="14582"/>
                          <a:pt x="92" y="14667"/>
                          <a:pt x="196" y="14667"/>
                        </a:cubicBezTo>
                        <a:cubicBezTo>
                          <a:pt x="307" y="14667"/>
                          <a:pt x="398" y="14582"/>
                          <a:pt x="398" y="14472"/>
                        </a:cubicBezTo>
                        <a:lnTo>
                          <a:pt x="398" y="8873"/>
                        </a:lnTo>
                        <a:cubicBezTo>
                          <a:pt x="398" y="8847"/>
                          <a:pt x="580" y="6207"/>
                          <a:pt x="2536" y="4330"/>
                        </a:cubicBezTo>
                        <a:cubicBezTo>
                          <a:pt x="4634" y="2316"/>
                          <a:pt x="4061" y="231"/>
                          <a:pt x="4035" y="140"/>
                        </a:cubicBezTo>
                        <a:cubicBezTo>
                          <a:pt x="4006" y="42"/>
                          <a:pt x="3932" y="0"/>
                          <a:pt x="3856" y="0"/>
                        </a:cubicBezTo>
                        <a:close/>
                      </a:path>
                    </a:pathLst>
                  </a:custGeom>
                  <a:solidFill>
                    <a:srgbClr val="8292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9" name="Google Shape;7209;p75"/>
                  <p:cNvSpPr/>
                  <p:nvPr/>
                </p:nvSpPr>
                <p:spPr>
                  <a:xfrm>
                    <a:off x="2242874" y="1681315"/>
                    <a:ext cx="49207" cy="67966"/>
                  </a:xfrm>
                  <a:custGeom>
                    <a:avLst/>
                    <a:gdLst/>
                    <a:ahLst/>
                    <a:cxnLst/>
                    <a:rect l="l" t="t" r="r" b="b"/>
                    <a:pathLst>
                      <a:path w="1949" h="2692" extrusionOk="0">
                        <a:moveTo>
                          <a:pt x="232" y="0"/>
                        </a:moveTo>
                        <a:cubicBezTo>
                          <a:pt x="116" y="0"/>
                          <a:pt x="1" y="95"/>
                          <a:pt x="39" y="247"/>
                        </a:cubicBezTo>
                        <a:cubicBezTo>
                          <a:pt x="475" y="2098"/>
                          <a:pt x="1538" y="2646"/>
                          <a:pt x="1583" y="2672"/>
                        </a:cubicBezTo>
                        <a:cubicBezTo>
                          <a:pt x="1610" y="2685"/>
                          <a:pt x="1642" y="2691"/>
                          <a:pt x="1675" y="2691"/>
                        </a:cubicBezTo>
                        <a:cubicBezTo>
                          <a:pt x="1883" y="2691"/>
                          <a:pt x="1948" y="2411"/>
                          <a:pt x="1766" y="2320"/>
                        </a:cubicBezTo>
                        <a:cubicBezTo>
                          <a:pt x="1753" y="2313"/>
                          <a:pt x="814" y="1812"/>
                          <a:pt x="423" y="156"/>
                        </a:cubicBezTo>
                        <a:cubicBezTo>
                          <a:pt x="396" y="48"/>
                          <a:pt x="314" y="0"/>
                          <a:pt x="232" y="0"/>
                        </a:cubicBezTo>
                        <a:close/>
                      </a:path>
                    </a:pathLst>
                  </a:custGeom>
                  <a:solidFill>
                    <a:srgbClr val="8292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0" name="Google Shape;7210;p75"/>
                  <p:cNvSpPr/>
                  <p:nvPr/>
                </p:nvSpPr>
                <p:spPr>
                  <a:xfrm>
                    <a:off x="2301751" y="1668313"/>
                    <a:ext cx="70643" cy="87710"/>
                  </a:xfrm>
                  <a:custGeom>
                    <a:avLst/>
                    <a:gdLst/>
                    <a:ahLst/>
                    <a:cxnLst/>
                    <a:rect l="l" t="t" r="r" b="b"/>
                    <a:pathLst>
                      <a:path w="2798" h="3474" extrusionOk="0">
                        <a:moveTo>
                          <a:pt x="1979" y="1"/>
                        </a:moveTo>
                        <a:cubicBezTo>
                          <a:pt x="1859" y="1"/>
                          <a:pt x="1736" y="102"/>
                          <a:pt x="1787" y="254"/>
                        </a:cubicBezTo>
                        <a:cubicBezTo>
                          <a:pt x="2321" y="2183"/>
                          <a:pt x="288" y="3057"/>
                          <a:pt x="197" y="3089"/>
                        </a:cubicBezTo>
                        <a:cubicBezTo>
                          <a:pt x="1" y="3174"/>
                          <a:pt x="60" y="3467"/>
                          <a:pt x="275" y="3474"/>
                        </a:cubicBezTo>
                        <a:cubicBezTo>
                          <a:pt x="301" y="3474"/>
                          <a:pt x="327" y="3467"/>
                          <a:pt x="353" y="3454"/>
                        </a:cubicBezTo>
                        <a:cubicBezTo>
                          <a:pt x="372" y="3448"/>
                          <a:pt x="2797" y="2418"/>
                          <a:pt x="2165" y="150"/>
                        </a:cubicBezTo>
                        <a:cubicBezTo>
                          <a:pt x="2139" y="45"/>
                          <a:pt x="2059" y="1"/>
                          <a:pt x="197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1" name="Google Shape;7211;p75"/>
                  <p:cNvSpPr/>
                  <p:nvPr/>
                </p:nvSpPr>
                <p:spPr>
                  <a:xfrm>
                    <a:off x="2160239" y="2043314"/>
                    <a:ext cx="33276" cy="33907"/>
                  </a:xfrm>
                  <a:custGeom>
                    <a:avLst/>
                    <a:gdLst/>
                    <a:ahLst/>
                    <a:cxnLst/>
                    <a:rect l="l" t="t" r="r" b="b"/>
                    <a:pathLst>
                      <a:path w="1318" h="1343" extrusionOk="0">
                        <a:moveTo>
                          <a:pt x="894" y="0"/>
                        </a:moveTo>
                        <a:cubicBezTo>
                          <a:pt x="848" y="0"/>
                          <a:pt x="803" y="7"/>
                          <a:pt x="763" y="20"/>
                        </a:cubicBezTo>
                        <a:lnTo>
                          <a:pt x="757" y="20"/>
                        </a:lnTo>
                        <a:lnTo>
                          <a:pt x="737" y="13"/>
                        </a:lnTo>
                        <a:lnTo>
                          <a:pt x="724" y="13"/>
                        </a:lnTo>
                        <a:cubicBezTo>
                          <a:pt x="640" y="13"/>
                          <a:pt x="209" y="339"/>
                          <a:pt x="209" y="339"/>
                        </a:cubicBezTo>
                        <a:cubicBezTo>
                          <a:pt x="125" y="437"/>
                          <a:pt x="53" y="548"/>
                          <a:pt x="7" y="672"/>
                        </a:cubicBezTo>
                        <a:lnTo>
                          <a:pt x="1" y="698"/>
                        </a:lnTo>
                        <a:lnTo>
                          <a:pt x="7" y="717"/>
                        </a:lnTo>
                        <a:cubicBezTo>
                          <a:pt x="53" y="926"/>
                          <a:pt x="99" y="1108"/>
                          <a:pt x="157" y="1271"/>
                        </a:cubicBezTo>
                        <a:lnTo>
                          <a:pt x="170" y="1323"/>
                        </a:lnTo>
                        <a:lnTo>
                          <a:pt x="222" y="1330"/>
                        </a:lnTo>
                        <a:lnTo>
                          <a:pt x="294" y="1336"/>
                        </a:lnTo>
                        <a:lnTo>
                          <a:pt x="333" y="1343"/>
                        </a:lnTo>
                        <a:lnTo>
                          <a:pt x="359" y="1323"/>
                        </a:lnTo>
                        <a:lnTo>
                          <a:pt x="405" y="1291"/>
                        </a:lnTo>
                        <a:lnTo>
                          <a:pt x="405" y="1252"/>
                        </a:lnTo>
                        <a:cubicBezTo>
                          <a:pt x="431" y="789"/>
                          <a:pt x="685" y="437"/>
                          <a:pt x="1161" y="209"/>
                        </a:cubicBezTo>
                        <a:lnTo>
                          <a:pt x="1317" y="137"/>
                        </a:lnTo>
                        <a:lnTo>
                          <a:pt x="1154" y="65"/>
                        </a:lnTo>
                        <a:cubicBezTo>
                          <a:pt x="1076" y="26"/>
                          <a:pt x="985" y="0"/>
                          <a:pt x="89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2" name="Google Shape;7212;p75"/>
                  <p:cNvSpPr/>
                  <p:nvPr/>
                </p:nvSpPr>
                <p:spPr>
                  <a:xfrm>
                    <a:off x="2157942" y="2041168"/>
                    <a:ext cx="40346" cy="38376"/>
                  </a:xfrm>
                  <a:custGeom>
                    <a:avLst/>
                    <a:gdLst/>
                    <a:ahLst/>
                    <a:cxnLst/>
                    <a:rect l="l" t="t" r="r" b="b"/>
                    <a:pathLst>
                      <a:path w="1598" h="1520" extrusionOk="0">
                        <a:moveTo>
                          <a:pt x="985" y="164"/>
                        </a:moveTo>
                        <a:cubicBezTo>
                          <a:pt x="1063" y="164"/>
                          <a:pt x="1141" y="183"/>
                          <a:pt x="1213" y="222"/>
                        </a:cubicBezTo>
                        <a:cubicBezTo>
                          <a:pt x="594" y="515"/>
                          <a:pt x="431" y="972"/>
                          <a:pt x="411" y="1337"/>
                        </a:cubicBezTo>
                        <a:lnTo>
                          <a:pt x="398" y="1343"/>
                        </a:lnTo>
                        <a:lnTo>
                          <a:pt x="326" y="1330"/>
                        </a:lnTo>
                        <a:cubicBezTo>
                          <a:pt x="268" y="1154"/>
                          <a:pt x="216" y="972"/>
                          <a:pt x="177" y="789"/>
                        </a:cubicBezTo>
                        <a:cubicBezTo>
                          <a:pt x="216" y="672"/>
                          <a:pt x="281" y="568"/>
                          <a:pt x="359" y="476"/>
                        </a:cubicBezTo>
                        <a:cubicBezTo>
                          <a:pt x="502" y="366"/>
                          <a:pt x="659" y="268"/>
                          <a:pt x="815" y="183"/>
                        </a:cubicBezTo>
                        <a:lnTo>
                          <a:pt x="848" y="183"/>
                        </a:lnTo>
                        <a:cubicBezTo>
                          <a:pt x="861" y="183"/>
                          <a:pt x="874" y="183"/>
                          <a:pt x="880" y="177"/>
                        </a:cubicBezTo>
                        <a:cubicBezTo>
                          <a:pt x="913" y="170"/>
                          <a:pt x="946" y="164"/>
                          <a:pt x="978" y="164"/>
                        </a:cubicBezTo>
                        <a:close/>
                        <a:moveTo>
                          <a:pt x="978" y="1"/>
                        </a:moveTo>
                        <a:cubicBezTo>
                          <a:pt x="939" y="1"/>
                          <a:pt x="894" y="7"/>
                          <a:pt x="854" y="20"/>
                        </a:cubicBezTo>
                        <a:lnTo>
                          <a:pt x="815" y="20"/>
                        </a:lnTo>
                        <a:cubicBezTo>
                          <a:pt x="763" y="20"/>
                          <a:pt x="731" y="27"/>
                          <a:pt x="489" y="190"/>
                        </a:cubicBezTo>
                        <a:cubicBezTo>
                          <a:pt x="398" y="242"/>
                          <a:pt x="313" y="300"/>
                          <a:pt x="235" y="372"/>
                        </a:cubicBezTo>
                        <a:cubicBezTo>
                          <a:pt x="144" y="476"/>
                          <a:pt x="72" y="600"/>
                          <a:pt x="20" y="731"/>
                        </a:cubicBezTo>
                        <a:lnTo>
                          <a:pt x="1" y="776"/>
                        </a:lnTo>
                        <a:lnTo>
                          <a:pt x="14" y="822"/>
                        </a:lnTo>
                        <a:cubicBezTo>
                          <a:pt x="59" y="1030"/>
                          <a:pt x="111" y="1219"/>
                          <a:pt x="164" y="1382"/>
                        </a:cubicBezTo>
                        <a:lnTo>
                          <a:pt x="196" y="1480"/>
                        </a:lnTo>
                        <a:lnTo>
                          <a:pt x="300" y="1493"/>
                        </a:lnTo>
                        <a:lnTo>
                          <a:pt x="366" y="1506"/>
                        </a:lnTo>
                        <a:lnTo>
                          <a:pt x="437" y="1519"/>
                        </a:lnTo>
                        <a:lnTo>
                          <a:pt x="496" y="1474"/>
                        </a:lnTo>
                        <a:lnTo>
                          <a:pt x="502" y="1467"/>
                        </a:lnTo>
                        <a:lnTo>
                          <a:pt x="561" y="1421"/>
                        </a:lnTo>
                        <a:lnTo>
                          <a:pt x="568" y="1343"/>
                        </a:lnTo>
                        <a:cubicBezTo>
                          <a:pt x="587" y="913"/>
                          <a:pt x="828" y="581"/>
                          <a:pt x="1278" y="366"/>
                        </a:cubicBezTo>
                        <a:lnTo>
                          <a:pt x="1597" y="222"/>
                        </a:lnTo>
                        <a:lnTo>
                          <a:pt x="1285" y="72"/>
                        </a:lnTo>
                        <a:cubicBezTo>
                          <a:pt x="1187" y="27"/>
                          <a:pt x="1089" y="1"/>
                          <a:pt x="985" y="1"/>
                        </a:cubicBezTo>
                        <a:close/>
                      </a:path>
                    </a:pathLst>
                  </a:custGeom>
                  <a:solidFill>
                    <a:srgbClr val="F2F4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3" name="Google Shape;7213;p75"/>
                  <p:cNvSpPr/>
                  <p:nvPr/>
                </p:nvSpPr>
                <p:spPr>
                  <a:xfrm>
                    <a:off x="2204675" y="2051368"/>
                    <a:ext cx="27520" cy="26182"/>
                  </a:xfrm>
                  <a:custGeom>
                    <a:avLst/>
                    <a:gdLst/>
                    <a:ahLst/>
                    <a:cxnLst/>
                    <a:rect l="l" t="t" r="r" b="b"/>
                    <a:pathLst>
                      <a:path w="1090" h="1037" extrusionOk="0">
                        <a:moveTo>
                          <a:pt x="620" y="1"/>
                        </a:moveTo>
                        <a:lnTo>
                          <a:pt x="385" y="157"/>
                        </a:lnTo>
                        <a:lnTo>
                          <a:pt x="444" y="235"/>
                        </a:lnTo>
                        <a:cubicBezTo>
                          <a:pt x="340" y="281"/>
                          <a:pt x="40" y="424"/>
                          <a:pt x="20" y="633"/>
                        </a:cubicBezTo>
                        <a:cubicBezTo>
                          <a:pt x="1" y="848"/>
                          <a:pt x="196" y="959"/>
                          <a:pt x="372" y="985"/>
                        </a:cubicBezTo>
                        <a:lnTo>
                          <a:pt x="392" y="985"/>
                        </a:lnTo>
                        <a:cubicBezTo>
                          <a:pt x="437" y="978"/>
                          <a:pt x="483" y="978"/>
                          <a:pt x="529" y="978"/>
                        </a:cubicBezTo>
                        <a:cubicBezTo>
                          <a:pt x="626" y="978"/>
                          <a:pt x="731" y="991"/>
                          <a:pt x="828" y="1011"/>
                        </a:cubicBezTo>
                        <a:lnTo>
                          <a:pt x="926" y="1037"/>
                        </a:lnTo>
                        <a:lnTo>
                          <a:pt x="926" y="933"/>
                        </a:lnTo>
                        <a:cubicBezTo>
                          <a:pt x="920" y="789"/>
                          <a:pt x="926" y="587"/>
                          <a:pt x="1030" y="503"/>
                        </a:cubicBezTo>
                        <a:lnTo>
                          <a:pt x="1089" y="450"/>
                        </a:lnTo>
                        <a:lnTo>
                          <a:pt x="933" y="255"/>
                        </a:lnTo>
                        <a:lnTo>
                          <a:pt x="874" y="287"/>
                        </a:lnTo>
                        <a:cubicBezTo>
                          <a:pt x="815" y="320"/>
                          <a:pt x="750" y="359"/>
                          <a:pt x="698" y="405"/>
                        </a:cubicBezTo>
                        <a:cubicBezTo>
                          <a:pt x="698" y="340"/>
                          <a:pt x="718" y="281"/>
                          <a:pt x="744" y="229"/>
                        </a:cubicBezTo>
                        <a:lnTo>
                          <a:pt x="783" y="170"/>
                        </a:lnTo>
                        <a:lnTo>
                          <a:pt x="620"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4" name="Google Shape;7214;p75"/>
                  <p:cNvSpPr/>
                  <p:nvPr/>
                </p:nvSpPr>
                <p:spPr>
                  <a:xfrm>
                    <a:off x="2202529" y="2048565"/>
                    <a:ext cx="32620" cy="31458"/>
                  </a:xfrm>
                  <a:custGeom>
                    <a:avLst/>
                    <a:gdLst/>
                    <a:ahLst/>
                    <a:cxnLst/>
                    <a:rect l="l" t="t" r="r" b="b"/>
                    <a:pathLst>
                      <a:path w="1292" h="1246" extrusionOk="0">
                        <a:moveTo>
                          <a:pt x="692" y="216"/>
                        </a:moveTo>
                        <a:lnTo>
                          <a:pt x="763" y="288"/>
                        </a:lnTo>
                        <a:cubicBezTo>
                          <a:pt x="718" y="379"/>
                          <a:pt x="692" y="483"/>
                          <a:pt x="698" y="581"/>
                        </a:cubicBezTo>
                        <a:cubicBezTo>
                          <a:pt x="698" y="607"/>
                          <a:pt x="718" y="627"/>
                          <a:pt x="737" y="633"/>
                        </a:cubicBezTo>
                        <a:lnTo>
                          <a:pt x="757" y="633"/>
                        </a:lnTo>
                        <a:cubicBezTo>
                          <a:pt x="770" y="633"/>
                          <a:pt x="790" y="620"/>
                          <a:pt x="796" y="607"/>
                        </a:cubicBezTo>
                        <a:cubicBezTo>
                          <a:pt x="855" y="548"/>
                          <a:pt x="926" y="503"/>
                          <a:pt x="998" y="464"/>
                        </a:cubicBezTo>
                        <a:lnTo>
                          <a:pt x="1063" y="548"/>
                        </a:lnTo>
                        <a:cubicBezTo>
                          <a:pt x="933" y="659"/>
                          <a:pt x="920" y="874"/>
                          <a:pt x="926" y="1044"/>
                        </a:cubicBezTo>
                        <a:cubicBezTo>
                          <a:pt x="829" y="1018"/>
                          <a:pt x="718" y="1005"/>
                          <a:pt x="614" y="1005"/>
                        </a:cubicBezTo>
                        <a:cubicBezTo>
                          <a:pt x="568" y="1005"/>
                          <a:pt x="516" y="1005"/>
                          <a:pt x="470" y="1011"/>
                        </a:cubicBezTo>
                        <a:cubicBezTo>
                          <a:pt x="425" y="1005"/>
                          <a:pt x="170" y="952"/>
                          <a:pt x="190" y="750"/>
                        </a:cubicBezTo>
                        <a:cubicBezTo>
                          <a:pt x="203" y="581"/>
                          <a:pt x="483" y="444"/>
                          <a:pt x="587" y="411"/>
                        </a:cubicBezTo>
                        <a:cubicBezTo>
                          <a:pt x="600" y="405"/>
                          <a:pt x="614" y="392"/>
                          <a:pt x="620" y="372"/>
                        </a:cubicBezTo>
                        <a:cubicBezTo>
                          <a:pt x="627" y="359"/>
                          <a:pt x="620" y="340"/>
                          <a:pt x="614" y="327"/>
                        </a:cubicBezTo>
                        <a:lnTo>
                          <a:pt x="587" y="281"/>
                        </a:lnTo>
                        <a:lnTo>
                          <a:pt x="692" y="216"/>
                        </a:lnTo>
                        <a:close/>
                        <a:moveTo>
                          <a:pt x="724" y="1"/>
                        </a:moveTo>
                        <a:lnTo>
                          <a:pt x="607" y="79"/>
                        </a:lnTo>
                        <a:lnTo>
                          <a:pt x="496" y="144"/>
                        </a:lnTo>
                        <a:lnTo>
                          <a:pt x="353" y="236"/>
                        </a:lnTo>
                        <a:lnTo>
                          <a:pt x="405" y="307"/>
                        </a:lnTo>
                        <a:cubicBezTo>
                          <a:pt x="262" y="385"/>
                          <a:pt x="40" y="529"/>
                          <a:pt x="27" y="737"/>
                        </a:cubicBezTo>
                        <a:cubicBezTo>
                          <a:pt x="1" y="1005"/>
                          <a:pt x="236" y="1135"/>
                          <a:pt x="438" y="1174"/>
                        </a:cubicBezTo>
                        <a:lnTo>
                          <a:pt x="483" y="1174"/>
                        </a:lnTo>
                        <a:cubicBezTo>
                          <a:pt x="529" y="1174"/>
                          <a:pt x="574" y="1168"/>
                          <a:pt x="614" y="1168"/>
                        </a:cubicBezTo>
                        <a:cubicBezTo>
                          <a:pt x="705" y="1168"/>
                          <a:pt x="803" y="1174"/>
                          <a:pt x="894" y="1200"/>
                        </a:cubicBezTo>
                        <a:lnTo>
                          <a:pt x="1102" y="1246"/>
                        </a:lnTo>
                        <a:lnTo>
                          <a:pt x="1089" y="1031"/>
                        </a:lnTo>
                        <a:cubicBezTo>
                          <a:pt x="1089" y="959"/>
                          <a:pt x="1083" y="744"/>
                          <a:pt x="1168" y="672"/>
                        </a:cubicBezTo>
                        <a:lnTo>
                          <a:pt x="1291" y="568"/>
                        </a:lnTo>
                        <a:lnTo>
                          <a:pt x="1194" y="451"/>
                        </a:lnTo>
                        <a:lnTo>
                          <a:pt x="1128" y="366"/>
                        </a:lnTo>
                        <a:lnTo>
                          <a:pt x="1044" y="262"/>
                        </a:lnTo>
                        <a:lnTo>
                          <a:pt x="946" y="314"/>
                        </a:lnTo>
                        <a:lnTo>
                          <a:pt x="972" y="275"/>
                        </a:lnTo>
                        <a:lnTo>
                          <a:pt x="887" y="183"/>
                        </a:lnTo>
                        <a:lnTo>
                          <a:pt x="816" y="105"/>
                        </a:lnTo>
                        <a:lnTo>
                          <a:pt x="724" y="7"/>
                        </a:lnTo>
                        <a:lnTo>
                          <a:pt x="724" y="1"/>
                        </a:lnTo>
                        <a:close/>
                      </a:path>
                    </a:pathLst>
                  </a:custGeom>
                  <a:solidFill>
                    <a:srgbClr val="F2F4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5" name="Google Shape;7215;p75"/>
                  <p:cNvSpPr/>
                  <p:nvPr/>
                </p:nvSpPr>
                <p:spPr>
                  <a:xfrm>
                    <a:off x="2139183" y="2076388"/>
                    <a:ext cx="29489" cy="46102"/>
                  </a:xfrm>
                  <a:custGeom>
                    <a:avLst/>
                    <a:gdLst/>
                    <a:ahLst/>
                    <a:cxnLst/>
                    <a:rect l="l" t="t" r="r" b="b"/>
                    <a:pathLst>
                      <a:path w="1168" h="1826" extrusionOk="0">
                        <a:moveTo>
                          <a:pt x="900" y="0"/>
                        </a:moveTo>
                        <a:cubicBezTo>
                          <a:pt x="802" y="0"/>
                          <a:pt x="698" y="13"/>
                          <a:pt x="600" y="46"/>
                        </a:cubicBezTo>
                        <a:cubicBezTo>
                          <a:pt x="392" y="111"/>
                          <a:pt x="222" y="261"/>
                          <a:pt x="131" y="457"/>
                        </a:cubicBezTo>
                        <a:cubicBezTo>
                          <a:pt x="1" y="711"/>
                          <a:pt x="7" y="1376"/>
                          <a:pt x="183" y="1662"/>
                        </a:cubicBezTo>
                        <a:cubicBezTo>
                          <a:pt x="235" y="1760"/>
                          <a:pt x="326" y="1819"/>
                          <a:pt x="431" y="1825"/>
                        </a:cubicBezTo>
                        <a:lnTo>
                          <a:pt x="431" y="1819"/>
                        </a:lnTo>
                        <a:cubicBezTo>
                          <a:pt x="457" y="1819"/>
                          <a:pt x="483" y="1819"/>
                          <a:pt x="502" y="1806"/>
                        </a:cubicBezTo>
                        <a:cubicBezTo>
                          <a:pt x="542" y="1799"/>
                          <a:pt x="574" y="1773"/>
                          <a:pt x="587" y="1741"/>
                        </a:cubicBezTo>
                        <a:cubicBezTo>
                          <a:pt x="620" y="1669"/>
                          <a:pt x="613" y="1584"/>
                          <a:pt x="581" y="1512"/>
                        </a:cubicBezTo>
                        <a:cubicBezTo>
                          <a:pt x="568" y="1473"/>
                          <a:pt x="561" y="1441"/>
                          <a:pt x="555" y="1402"/>
                        </a:cubicBezTo>
                        <a:cubicBezTo>
                          <a:pt x="561" y="756"/>
                          <a:pt x="822" y="359"/>
                          <a:pt x="1043" y="137"/>
                        </a:cubicBezTo>
                        <a:lnTo>
                          <a:pt x="1167" y="13"/>
                        </a:lnTo>
                        <a:lnTo>
                          <a:pt x="991"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6" name="Google Shape;7216;p75"/>
                  <p:cNvSpPr/>
                  <p:nvPr/>
                </p:nvSpPr>
                <p:spPr>
                  <a:xfrm>
                    <a:off x="2137213" y="2074242"/>
                    <a:ext cx="36053" cy="50041"/>
                  </a:xfrm>
                  <a:custGeom>
                    <a:avLst/>
                    <a:gdLst/>
                    <a:ahLst/>
                    <a:cxnLst/>
                    <a:rect l="l" t="t" r="r" b="b"/>
                    <a:pathLst>
                      <a:path w="1428" h="1982" extrusionOk="0">
                        <a:moveTo>
                          <a:pt x="978" y="164"/>
                        </a:moveTo>
                        <a:lnTo>
                          <a:pt x="978" y="170"/>
                        </a:lnTo>
                        <a:lnTo>
                          <a:pt x="1063" y="170"/>
                        </a:lnTo>
                        <a:cubicBezTo>
                          <a:pt x="854" y="379"/>
                          <a:pt x="561" y="796"/>
                          <a:pt x="554" y="1487"/>
                        </a:cubicBezTo>
                        <a:cubicBezTo>
                          <a:pt x="554" y="1591"/>
                          <a:pt x="665" y="1786"/>
                          <a:pt x="561" y="1812"/>
                        </a:cubicBezTo>
                        <a:cubicBezTo>
                          <a:pt x="541" y="1819"/>
                          <a:pt x="528" y="1819"/>
                          <a:pt x="509" y="1819"/>
                        </a:cubicBezTo>
                        <a:cubicBezTo>
                          <a:pt x="176" y="1819"/>
                          <a:pt x="137" y="854"/>
                          <a:pt x="281" y="568"/>
                        </a:cubicBezTo>
                        <a:cubicBezTo>
                          <a:pt x="365" y="398"/>
                          <a:pt x="515" y="261"/>
                          <a:pt x="698" y="203"/>
                        </a:cubicBezTo>
                        <a:cubicBezTo>
                          <a:pt x="789" y="177"/>
                          <a:pt x="887" y="164"/>
                          <a:pt x="978" y="164"/>
                        </a:cubicBezTo>
                        <a:close/>
                        <a:moveTo>
                          <a:pt x="978" y="1"/>
                        </a:moveTo>
                        <a:cubicBezTo>
                          <a:pt x="867" y="1"/>
                          <a:pt x="756" y="14"/>
                          <a:pt x="652" y="53"/>
                        </a:cubicBezTo>
                        <a:cubicBezTo>
                          <a:pt x="424" y="124"/>
                          <a:pt x="242" y="287"/>
                          <a:pt x="137" y="496"/>
                        </a:cubicBezTo>
                        <a:cubicBezTo>
                          <a:pt x="0" y="776"/>
                          <a:pt x="0" y="1474"/>
                          <a:pt x="196" y="1786"/>
                        </a:cubicBezTo>
                        <a:cubicBezTo>
                          <a:pt x="261" y="1904"/>
                          <a:pt x="378" y="1982"/>
                          <a:pt x="509" y="1982"/>
                        </a:cubicBezTo>
                        <a:cubicBezTo>
                          <a:pt x="548" y="1982"/>
                          <a:pt x="580" y="1982"/>
                          <a:pt x="613" y="1969"/>
                        </a:cubicBezTo>
                        <a:cubicBezTo>
                          <a:pt x="665" y="1956"/>
                          <a:pt x="717" y="1917"/>
                          <a:pt x="743" y="1865"/>
                        </a:cubicBezTo>
                        <a:cubicBezTo>
                          <a:pt x="783" y="1767"/>
                          <a:pt x="783" y="1663"/>
                          <a:pt x="737" y="1571"/>
                        </a:cubicBezTo>
                        <a:cubicBezTo>
                          <a:pt x="730" y="1545"/>
                          <a:pt x="724" y="1519"/>
                          <a:pt x="717" y="1487"/>
                        </a:cubicBezTo>
                        <a:cubicBezTo>
                          <a:pt x="724" y="874"/>
                          <a:pt x="972" y="489"/>
                          <a:pt x="1180" y="281"/>
                        </a:cubicBezTo>
                        <a:lnTo>
                          <a:pt x="1428" y="33"/>
                        </a:lnTo>
                        <a:lnTo>
                          <a:pt x="1076" y="1"/>
                        </a:lnTo>
                        <a:close/>
                      </a:path>
                    </a:pathLst>
                  </a:custGeom>
                  <a:solidFill>
                    <a:srgbClr val="F2F4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7" name="Google Shape;7217;p75"/>
                  <p:cNvSpPr/>
                  <p:nvPr/>
                </p:nvSpPr>
                <p:spPr>
                  <a:xfrm>
                    <a:off x="2157134" y="2043642"/>
                    <a:ext cx="99399" cy="131666"/>
                  </a:xfrm>
                  <a:custGeom>
                    <a:avLst/>
                    <a:gdLst/>
                    <a:ahLst/>
                    <a:cxnLst/>
                    <a:rect l="l" t="t" r="r" b="b"/>
                    <a:pathLst>
                      <a:path w="3937" h="5215" extrusionOk="0">
                        <a:moveTo>
                          <a:pt x="2034" y="0"/>
                        </a:moveTo>
                        <a:lnTo>
                          <a:pt x="1981" y="13"/>
                        </a:lnTo>
                        <a:cubicBezTo>
                          <a:pt x="1890" y="33"/>
                          <a:pt x="1805" y="59"/>
                          <a:pt x="1721" y="85"/>
                        </a:cubicBezTo>
                        <a:cubicBezTo>
                          <a:pt x="1258" y="241"/>
                          <a:pt x="704" y="567"/>
                          <a:pt x="691" y="1278"/>
                        </a:cubicBezTo>
                        <a:cubicBezTo>
                          <a:pt x="665" y="1297"/>
                          <a:pt x="20" y="1701"/>
                          <a:pt x="13" y="2712"/>
                        </a:cubicBezTo>
                        <a:cubicBezTo>
                          <a:pt x="7" y="3227"/>
                          <a:pt x="0" y="4439"/>
                          <a:pt x="1740" y="5019"/>
                        </a:cubicBezTo>
                        <a:cubicBezTo>
                          <a:pt x="1949" y="5084"/>
                          <a:pt x="2503" y="5214"/>
                          <a:pt x="2718" y="5214"/>
                        </a:cubicBezTo>
                        <a:cubicBezTo>
                          <a:pt x="2744" y="5214"/>
                          <a:pt x="2770" y="5214"/>
                          <a:pt x="2796" y="5208"/>
                        </a:cubicBezTo>
                        <a:cubicBezTo>
                          <a:pt x="2815" y="5209"/>
                          <a:pt x="2833" y="5209"/>
                          <a:pt x="2851" y="5209"/>
                        </a:cubicBezTo>
                        <a:cubicBezTo>
                          <a:pt x="2983" y="5209"/>
                          <a:pt x="3114" y="5188"/>
                          <a:pt x="3239" y="5143"/>
                        </a:cubicBezTo>
                        <a:cubicBezTo>
                          <a:pt x="3533" y="5058"/>
                          <a:pt x="3885" y="4804"/>
                          <a:pt x="3904" y="4093"/>
                        </a:cubicBezTo>
                        <a:cubicBezTo>
                          <a:pt x="3911" y="3865"/>
                          <a:pt x="3917" y="3565"/>
                          <a:pt x="3904" y="3285"/>
                        </a:cubicBezTo>
                        <a:cubicBezTo>
                          <a:pt x="3937" y="2992"/>
                          <a:pt x="3767" y="2360"/>
                          <a:pt x="3709" y="2229"/>
                        </a:cubicBezTo>
                        <a:cubicBezTo>
                          <a:pt x="3637" y="2060"/>
                          <a:pt x="3533" y="1903"/>
                          <a:pt x="3402" y="1780"/>
                        </a:cubicBezTo>
                        <a:cubicBezTo>
                          <a:pt x="3161" y="1552"/>
                          <a:pt x="2842" y="1441"/>
                          <a:pt x="2418" y="1441"/>
                        </a:cubicBezTo>
                        <a:lnTo>
                          <a:pt x="2281" y="1441"/>
                        </a:lnTo>
                        <a:cubicBezTo>
                          <a:pt x="2249" y="1434"/>
                          <a:pt x="2223" y="1434"/>
                          <a:pt x="2190" y="1434"/>
                        </a:cubicBezTo>
                        <a:lnTo>
                          <a:pt x="2138" y="1434"/>
                        </a:lnTo>
                        <a:cubicBezTo>
                          <a:pt x="2040" y="1408"/>
                          <a:pt x="1695" y="1304"/>
                          <a:pt x="1721" y="991"/>
                        </a:cubicBezTo>
                        <a:cubicBezTo>
                          <a:pt x="1747" y="730"/>
                          <a:pt x="2099" y="548"/>
                          <a:pt x="2249" y="476"/>
                        </a:cubicBezTo>
                        <a:lnTo>
                          <a:pt x="2340" y="437"/>
                        </a:lnTo>
                        <a:lnTo>
                          <a:pt x="203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8" name="Google Shape;7218;p75"/>
                  <p:cNvSpPr/>
                  <p:nvPr/>
                </p:nvSpPr>
                <p:spPr>
                  <a:xfrm>
                    <a:off x="2155139" y="2041168"/>
                    <a:ext cx="103363" cy="136286"/>
                  </a:xfrm>
                  <a:custGeom>
                    <a:avLst/>
                    <a:gdLst/>
                    <a:ahLst/>
                    <a:cxnLst/>
                    <a:rect l="l" t="t" r="r" b="b"/>
                    <a:pathLst>
                      <a:path w="4094" h="5398" extrusionOk="0">
                        <a:moveTo>
                          <a:pt x="2152" y="1"/>
                        </a:moveTo>
                        <a:lnTo>
                          <a:pt x="2157" y="7"/>
                        </a:lnTo>
                        <a:lnTo>
                          <a:pt x="2157" y="7"/>
                        </a:lnTo>
                        <a:lnTo>
                          <a:pt x="2158" y="7"/>
                        </a:lnTo>
                        <a:lnTo>
                          <a:pt x="2152" y="1"/>
                        </a:lnTo>
                        <a:close/>
                        <a:moveTo>
                          <a:pt x="2081" y="191"/>
                        </a:moveTo>
                        <a:lnTo>
                          <a:pt x="2302" y="502"/>
                        </a:lnTo>
                        <a:cubicBezTo>
                          <a:pt x="2119" y="581"/>
                          <a:pt x="1748" y="783"/>
                          <a:pt x="1721" y="1082"/>
                        </a:cubicBezTo>
                        <a:cubicBezTo>
                          <a:pt x="1695" y="1415"/>
                          <a:pt x="2008" y="1571"/>
                          <a:pt x="2210" y="1617"/>
                        </a:cubicBezTo>
                        <a:cubicBezTo>
                          <a:pt x="2230" y="1610"/>
                          <a:pt x="2256" y="1610"/>
                          <a:pt x="2275" y="1610"/>
                        </a:cubicBezTo>
                        <a:cubicBezTo>
                          <a:pt x="2308" y="1610"/>
                          <a:pt x="2341" y="1617"/>
                          <a:pt x="2373" y="1623"/>
                        </a:cubicBezTo>
                        <a:cubicBezTo>
                          <a:pt x="2406" y="1630"/>
                          <a:pt x="2432" y="1636"/>
                          <a:pt x="2464" y="1650"/>
                        </a:cubicBezTo>
                        <a:cubicBezTo>
                          <a:pt x="2458" y="1636"/>
                          <a:pt x="2445" y="1623"/>
                          <a:pt x="2438" y="1617"/>
                        </a:cubicBezTo>
                        <a:lnTo>
                          <a:pt x="2497" y="1617"/>
                        </a:lnTo>
                        <a:cubicBezTo>
                          <a:pt x="2895" y="1617"/>
                          <a:pt x="3201" y="1721"/>
                          <a:pt x="3423" y="1930"/>
                        </a:cubicBezTo>
                        <a:cubicBezTo>
                          <a:pt x="3546" y="2047"/>
                          <a:pt x="3644" y="2197"/>
                          <a:pt x="3709" y="2353"/>
                        </a:cubicBezTo>
                        <a:cubicBezTo>
                          <a:pt x="3742" y="2393"/>
                          <a:pt x="3937" y="3083"/>
                          <a:pt x="3905" y="3383"/>
                        </a:cubicBezTo>
                        <a:cubicBezTo>
                          <a:pt x="3911" y="3637"/>
                          <a:pt x="3911" y="3911"/>
                          <a:pt x="3905" y="4185"/>
                        </a:cubicBezTo>
                        <a:cubicBezTo>
                          <a:pt x="3892" y="4706"/>
                          <a:pt x="3683" y="5045"/>
                          <a:pt x="3292" y="5162"/>
                        </a:cubicBezTo>
                        <a:cubicBezTo>
                          <a:pt x="3169" y="5203"/>
                          <a:pt x="3041" y="5229"/>
                          <a:pt x="2908" y="5229"/>
                        </a:cubicBezTo>
                        <a:cubicBezTo>
                          <a:pt x="2893" y="5229"/>
                          <a:pt x="2877" y="5228"/>
                          <a:pt x="2862" y="5228"/>
                        </a:cubicBezTo>
                        <a:cubicBezTo>
                          <a:pt x="2842" y="5228"/>
                          <a:pt x="2823" y="5234"/>
                          <a:pt x="2803" y="5234"/>
                        </a:cubicBezTo>
                        <a:cubicBezTo>
                          <a:pt x="2601" y="5234"/>
                          <a:pt x="2060" y="5110"/>
                          <a:pt x="1852" y="5039"/>
                        </a:cubicBezTo>
                        <a:cubicBezTo>
                          <a:pt x="157" y="4478"/>
                          <a:pt x="177" y="3311"/>
                          <a:pt x="177" y="2810"/>
                        </a:cubicBezTo>
                        <a:cubicBezTo>
                          <a:pt x="190" y="1852"/>
                          <a:pt x="789" y="1461"/>
                          <a:pt x="816" y="1447"/>
                        </a:cubicBezTo>
                        <a:cubicBezTo>
                          <a:pt x="842" y="1434"/>
                          <a:pt x="855" y="1408"/>
                          <a:pt x="855" y="1382"/>
                        </a:cubicBezTo>
                        <a:cubicBezTo>
                          <a:pt x="868" y="718"/>
                          <a:pt x="1389" y="405"/>
                          <a:pt x="1826" y="261"/>
                        </a:cubicBezTo>
                        <a:cubicBezTo>
                          <a:pt x="1909" y="236"/>
                          <a:pt x="1992" y="210"/>
                          <a:pt x="2081" y="191"/>
                        </a:cubicBezTo>
                        <a:close/>
                        <a:moveTo>
                          <a:pt x="2157" y="7"/>
                        </a:moveTo>
                        <a:lnTo>
                          <a:pt x="2047" y="33"/>
                        </a:lnTo>
                        <a:cubicBezTo>
                          <a:pt x="1956" y="53"/>
                          <a:pt x="1865" y="79"/>
                          <a:pt x="1774" y="111"/>
                        </a:cubicBezTo>
                        <a:cubicBezTo>
                          <a:pt x="1102" y="333"/>
                          <a:pt x="724" y="763"/>
                          <a:pt x="692" y="1337"/>
                        </a:cubicBezTo>
                        <a:cubicBezTo>
                          <a:pt x="542" y="1441"/>
                          <a:pt x="27" y="1891"/>
                          <a:pt x="14" y="2810"/>
                        </a:cubicBezTo>
                        <a:cubicBezTo>
                          <a:pt x="14" y="3298"/>
                          <a:pt x="1" y="4602"/>
                          <a:pt x="1800" y="5195"/>
                        </a:cubicBezTo>
                        <a:cubicBezTo>
                          <a:pt x="2015" y="5267"/>
                          <a:pt x="2575" y="5397"/>
                          <a:pt x="2803" y="5397"/>
                        </a:cubicBezTo>
                        <a:cubicBezTo>
                          <a:pt x="2829" y="5397"/>
                          <a:pt x="2856" y="5391"/>
                          <a:pt x="2882" y="5391"/>
                        </a:cubicBezTo>
                        <a:cubicBezTo>
                          <a:pt x="3045" y="5391"/>
                          <a:pt x="3201" y="5371"/>
                          <a:pt x="3351" y="5319"/>
                        </a:cubicBezTo>
                        <a:cubicBezTo>
                          <a:pt x="3670" y="5221"/>
                          <a:pt x="4048" y="4947"/>
                          <a:pt x="4068" y="4191"/>
                        </a:cubicBezTo>
                        <a:cubicBezTo>
                          <a:pt x="4074" y="3963"/>
                          <a:pt x="4081" y="3670"/>
                          <a:pt x="4068" y="3383"/>
                        </a:cubicBezTo>
                        <a:cubicBezTo>
                          <a:pt x="4094" y="3096"/>
                          <a:pt x="3950" y="2471"/>
                          <a:pt x="3859" y="2288"/>
                        </a:cubicBezTo>
                        <a:cubicBezTo>
                          <a:pt x="3788" y="2112"/>
                          <a:pt x="3677" y="1949"/>
                          <a:pt x="3533" y="1812"/>
                        </a:cubicBezTo>
                        <a:cubicBezTo>
                          <a:pt x="3279" y="1571"/>
                          <a:pt x="2940" y="1454"/>
                          <a:pt x="2497" y="1454"/>
                        </a:cubicBezTo>
                        <a:lnTo>
                          <a:pt x="2367" y="1454"/>
                        </a:lnTo>
                        <a:cubicBezTo>
                          <a:pt x="2334" y="1447"/>
                          <a:pt x="2302" y="1447"/>
                          <a:pt x="2275" y="1447"/>
                        </a:cubicBezTo>
                        <a:lnTo>
                          <a:pt x="2223" y="1447"/>
                        </a:lnTo>
                        <a:cubicBezTo>
                          <a:pt x="2126" y="1421"/>
                          <a:pt x="1865" y="1330"/>
                          <a:pt x="1884" y="1096"/>
                        </a:cubicBezTo>
                        <a:cubicBezTo>
                          <a:pt x="1904" y="867"/>
                          <a:pt x="2256" y="698"/>
                          <a:pt x="2367" y="646"/>
                        </a:cubicBezTo>
                        <a:lnTo>
                          <a:pt x="2549" y="568"/>
                        </a:lnTo>
                        <a:lnTo>
                          <a:pt x="2432" y="405"/>
                        </a:lnTo>
                        <a:lnTo>
                          <a:pt x="2217" y="92"/>
                        </a:lnTo>
                        <a:lnTo>
                          <a:pt x="2157" y="7"/>
                        </a:lnTo>
                        <a:close/>
                      </a:path>
                    </a:pathLst>
                  </a:custGeom>
                  <a:solidFill>
                    <a:srgbClr val="F2F4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219" name="Google Shape;7219;p75"/>
              <p:cNvSpPr/>
              <p:nvPr/>
            </p:nvSpPr>
            <p:spPr>
              <a:xfrm>
                <a:off x="1992394" y="1542757"/>
                <a:ext cx="406964" cy="325163"/>
              </a:xfrm>
              <a:custGeom>
                <a:avLst/>
                <a:gdLst/>
                <a:ahLst/>
                <a:cxnLst/>
                <a:rect l="l" t="t" r="r" b="b"/>
                <a:pathLst>
                  <a:path w="16119" h="12879" extrusionOk="0">
                    <a:moveTo>
                      <a:pt x="1011" y="8740"/>
                    </a:moveTo>
                    <a:cubicBezTo>
                      <a:pt x="1013" y="8829"/>
                      <a:pt x="1032" y="8962"/>
                      <a:pt x="1064" y="9126"/>
                    </a:cubicBezTo>
                    <a:lnTo>
                      <a:pt x="1064" y="9126"/>
                    </a:lnTo>
                    <a:cubicBezTo>
                      <a:pt x="1038" y="8982"/>
                      <a:pt x="1020" y="8852"/>
                      <a:pt x="1011" y="8740"/>
                    </a:cubicBezTo>
                    <a:close/>
                    <a:moveTo>
                      <a:pt x="8536" y="0"/>
                    </a:moveTo>
                    <a:cubicBezTo>
                      <a:pt x="7384" y="0"/>
                      <a:pt x="6105" y="274"/>
                      <a:pt x="4707" y="906"/>
                    </a:cubicBezTo>
                    <a:cubicBezTo>
                      <a:pt x="1" y="3031"/>
                      <a:pt x="1011" y="8740"/>
                      <a:pt x="1011" y="8740"/>
                    </a:cubicBezTo>
                    <a:cubicBezTo>
                      <a:pt x="953" y="6113"/>
                      <a:pt x="4048" y="3448"/>
                      <a:pt x="4048" y="3448"/>
                    </a:cubicBezTo>
                    <a:cubicBezTo>
                      <a:pt x="6232" y="4790"/>
                      <a:pt x="13544" y="6504"/>
                      <a:pt x="14216" y="6726"/>
                    </a:cubicBezTo>
                    <a:cubicBezTo>
                      <a:pt x="14559" y="6841"/>
                      <a:pt x="14775" y="11975"/>
                      <a:pt x="14754" y="12635"/>
                    </a:cubicBezTo>
                    <a:lnTo>
                      <a:pt x="14754" y="12635"/>
                    </a:lnTo>
                    <a:lnTo>
                      <a:pt x="15206" y="9548"/>
                    </a:lnTo>
                    <a:cubicBezTo>
                      <a:pt x="15206" y="9548"/>
                      <a:pt x="16119" y="6166"/>
                      <a:pt x="14444" y="3441"/>
                    </a:cubicBezTo>
                    <a:cubicBezTo>
                      <a:pt x="13263" y="1523"/>
                      <a:pt x="11255" y="0"/>
                      <a:pt x="8536" y="0"/>
                    </a:cubicBezTo>
                    <a:close/>
                    <a:moveTo>
                      <a:pt x="14754" y="12635"/>
                    </a:moveTo>
                    <a:lnTo>
                      <a:pt x="14744" y="12703"/>
                    </a:lnTo>
                    <a:cubicBezTo>
                      <a:pt x="14744" y="12704"/>
                      <a:pt x="14745" y="12705"/>
                      <a:pt x="14746" y="12705"/>
                    </a:cubicBezTo>
                    <a:cubicBezTo>
                      <a:pt x="14750" y="12705"/>
                      <a:pt x="14752" y="12681"/>
                      <a:pt x="14754" y="12635"/>
                    </a:cubicBezTo>
                    <a:close/>
                    <a:moveTo>
                      <a:pt x="1064" y="9126"/>
                    </a:moveTo>
                    <a:cubicBezTo>
                      <a:pt x="1293" y="10432"/>
                      <a:pt x="2113" y="12879"/>
                      <a:pt x="2113" y="12879"/>
                    </a:cubicBezTo>
                    <a:cubicBezTo>
                      <a:pt x="2113" y="12879"/>
                      <a:pt x="1283" y="10256"/>
                      <a:pt x="1064" y="9126"/>
                    </a:cubicBezTo>
                    <a:close/>
                  </a:path>
                </a:pathLst>
              </a:custGeom>
              <a:solidFill>
                <a:srgbClr val="BEC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220" name="Google Shape;7220;p75"/>
          <p:cNvGrpSpPr/>
          <p:nvPr/>
        </p:nvGrpSpPr>
        <p:grpSpPr>
          <a:xfrm>
            <a:off x="2939074" y="1542757"/>
            <a:ext cx="557541" cy="1310345"/>
            <a:chOff x="2939074" y="1542757"/>
            <a:chExt cx="557541" cy="1310345"/>
          </a:xfrm>
        </p:grpSpPr>
        <p:sp>
          <p:nvSpPr>
            <p:cNvPr id="7221" name="Google Shape;7221;p75"/>
            <p:cNvSpPr/>
            <p:nvPr/>
          </p:nvSpPr>
          <p:spPr>
            <a:xfrm>
              <a:off x="2988761" y="2803693"/>
              <a:ext cx="457485" cy="49409"/>
            </a:xfrm>
            <a:custGeom>
              <a:avLst/>
              <a:gdLst/>
              <a:ahLst/>
              <a:cxnLst/>
              <a:rect l="l" t="t" r="r" b="b"/>
              <a:pathLst>
                <a:path w="18120" h="1957" extrusionOk="0">
                  <a:moveTo>
                    <a:pt x="9060" y="1"/>
                  </a:moveTo>
                  <a:cubicBezTo>
                    <a:pt x="4061" y="1"/>
                    <a:pt x="1" y="437"/>
                    <a:pt x="1" y="978"/>
                  </a:cubicBezTo>
                  <a:cubicBezTo>
                    <a:pt x="1" y="1519"/>
                    <a:pt x="4061" y="1956"/>
                    <a:pt x="9060" y="1956"/>
                  </a:cubicBezTo>
                  <a:cubicBezTo>
                    <a:pt x="14066" y="1956"/>
                    <a:pt x="18120" y="1519"/>
                    <a:pt x="18120" y="978"/>
                  </a:cubicBezTo>
                  <a:cubicBezTo>
                    <a:pt x="18120" y="437"/>
                    <a:pt x="14066" y="1"/>
                    <a:pt x="9060" y="1"/>
                  </a:cubicBezTo>
                  <a:close/>
                </a:path>
              </a:pathLst>
            </a:custGeom>
            <a:solidFill>
              <a:srgbClr val="778C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22" name="Google Shape;7222;p75"/>
            <p:cNvGrpSpPr/>
            <p:nvPr/>
          </p:nvGrpSpPr>
          <p:grpSpPr>
            <a:xfrm>
              <a:off x="2939074" y="1542757"/>
              <a:ext cx="557541" cy="1277423"/>
              <a:chOff x="2939074" y="1542757"/>
              <a:chExt cx="557541" cy="1277423"/>
            </a:xfrm>
          </p:grpSpPr>
          <p:sp>
            <p:nvSpPr>
              <p:cNvPr id="7223" name="Google Shape;7223;p75"/>
              <p:cNvSpPr/>
              <p:nvPr/>
            </p:nvSpPr>
            <p:spPr>
              <a:xfrm>
                <a:off x="3032035" y="1674397"/>
                <a:ext cx="366821" cy="342104"/>
              </a:xfrm>
              <a:custGeom>
                <a:avLst/>
                <a:gdLst/>
                <a:ahLst/>
                <a:cxnLst/>
                <a:rect l="l" t="t" r="r" b="b"/>
                <a:pathLst>
                  <a:path w="14529" h="13550" extrusionOk="0">
                    <a:moveTo>
                      <a:pt x="2158" y="0"/>
                    </a:moveTo>
                    <a:cubicBezTo>
                      <a:pt x="966" y="0"/>
                      <a:pt x="1" y="958"/>
                      <a:pt x="1" y="2157"/>
                    </a:cubicBezTo>
                    <a:lnTo>
                      <a:pt x="1" y="11393"/>
                    </a:lnTo>
                    <a:cubicBezTo>
                      <a:pt x="1" y="12585"/>
                      <a:pt x="966" y="13550"/>
                      <a:pt x="2158" y="13550"/>
                    </a:cubicBezTo>
                    <a:lnTo>
                      <a:pt x="12378" y="13550"/>
                    </a:lnTo>
                    <a:cubicBezTo>
                      <a:pt x="13571" y="13550"/>
                      <a:pt x="14529" y="12585"/>
                      <a:pt x="14529" y="11393"/>
                    </a:cubicBezTo>
                    <a:lnTo>
                      <a:pt x="14529" y="2157"/>
                    </a:lnTo>
                    <a:cubicBezTo>
                      <a:pt x="14529" y="958"/>
                      <a:pt x="13571" y="0"/>
                      <a:pt x="12378" y="0"/>
                    </a:cubicBezTo>
                    <a:close/>
                  </a:path>
                </a:pathLst>
              </a:custGeom>
              <a:solidFill>
                <a:srgbClr val="BEC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24" name="Google Shape;7224;p75"/>
              <p:cNvGrpSpPr/>
              <p:nvPr/>
            </p:nvGrpSpPr>
            <p:grpSpPr>
              <a:xfrm>
                <a:off x="2939074" y="1547529"/>
                <a:ext cx="557541" cy="1272651"/>
                <a:chOff x="2939074" y="1547529"/>
                <a:chExt cx="557541" cy="1272651"/>
              </a:xfrm>
            </p:grpSpPr>
            <p:sp>
              <p:nvSpPr>
                <p:cNvPr id="7225" name="Google Shape;7225;p75"/>
                <p:cNvSpPr/>
                <p:nvPr/>
              </p:nvSpPr>
              <p:spPr>
                <a:xfrm>
                  <a:off x="2939074" y="1547529"/>
                  <a:ext cx="557541" cy="1272651"/>
                </a:xfrm>
                <a:custGeom>
                  <a:avLst/>
                  <a:gdLst/>
                  <a:ahLst/>
                  <a:cxnLst/>
                  <a:rect l="l" t="t" r="r" b="b"/>
                  <a:pathLst>
                    <a:path w="22083" h="50407" extrusionOk="0">
                      <a:moveTo>
                        <a:pt x="11035" y="0"/>
                      </a:moveTo>
                      <a:cubicBezTo>
                        <a:pt x="7053" y="0"/>
                        <a:pt x="3833" y="3226"/>
                        <a:pt x="3833" y="7202"/>
                      </a:cubicBezTo>
                      <a:lnTo>
                        <a:pt x="3833" y="7208"/>
                      </a:lnTo>
                      <a:cubicBezTo>
                        <a:pt x="3807" y="7208"/>
                        <a:pt x="3787" y="7202"/>
                        <a:pt x="3768" y="7202"/>
                      </a:cubicBezTo>
                      <a:cubicBezTo>
                        <a:pt x="3764" y="7202"/>
                        <a:pt x="3761" y="7202"/>
                        <a:pt x="3757" y="7202"/>
                      </a:cubicBezTo>
                      <a:cubicBezTo>
                        <a:pt x="3091" y="7202"/>
                        <a:pt x="2589" y="7811"/>
                        <a:pt x="2718" y="8466"/>
                      </a:cubicBezTo>
                      <a:cubicBezTo>
                        <a:pt x="2815" y="8983"/>
                        <a:pt x="3269" y="9322"/>
                        <a:pt x="3759" y="9322"/>
                      </a:cubicBezTo>
                      <a:cubicBezTo>
                        <a:pt x="3894" y="9322"/>
                        <a:pt x="4032" y="9297"/>
                        <a:pt x="4165" y="9242"/>
                      </a:cubicBezTo>
                      <a:cubicBezTo>
                        <a:pt x="4921" y="11543"/>
                        <a:pt x="6896" y="13367"/>
                        <a:pt x="9073" y="14078"/>
                      </a:cubicBezTo>
                      <a:lnTo>
                        <a:pt x="9073" y="16124"/>
                      </a:lnTo>
                      <a:lnTo>
                        <a:pt x="6864" y="16124"/>
                      </a:lnTo>
                      <a:cubicBezTo>
                        <a:pt x="6864" y="16124"/>
                        <a:pt x="6857" y="16170"/>
                        <a:pt x="6837" y="16183"/>
                      </a:cubicBezTo>
                      <a:cubicBezTo>
                        <a:pt x="6257" y="16183"/>
                        <a:pt x="5743" y="16561"/>
                        <a:pt x="5560" y="17109"/>
                      </a:cubicBezTo>
                      <a:lnTo>
                        <a:pt x="235" y="32861"/>
                      </a:lnTo>
                      <a:cubicBezTo>
                        <a:pt x="1" y="33559"/>
                        <a:pt x="372" y="34308"/>
                        <a:pt x="1069" y="34543"/>
                      </a:cubicBezTo>
                      <a:cubicBezTo>
                        <a:pt x="1208" y="34588"/>
                        <a:pt x="1350" y="34610"/>
                        <a:pt x="1489" y="34610"/>
                      </a:cubicBezTo>
                      <a:cubicBezTo>
                        <a:pt x="2047" y="34610"/>
                        <a:pt x="2568" y="34261"/>
                        <a:pt x="2751" y="33702"/>
                      </a:cubicBezTo>
                      <a:lnTo>
                        <a:pt x="2927" y="33187"/>
                      </a:lnTo>
                      <a:lnTo>
                        <a:pt x="3507" y="33428"/>
                      </a:lnTo>
                      <a:cubicBezTo>
                        <a:pt x="3507" y="33428"/>
                        <a:pt x="4015" y="32412"/>
                        <a:pt x="3468" y="31577"/>
                      </a:cubicBezTo>
                      <a:lnTo>
                        <a:pt x="6733" y="21918"/>
                      </a:lnTo>
                      <a:lnTo>
                        <a:pt x="6733" y="21918"/>
                      </a:lnTo>
                      <a:cubicBezTo>
                        <a:pt x="6733" y="27699"/>
                        <a:pt x="5951" y="29166"/>
                        <a:pt x="5951" y="32360"/>
                      </a:cubicBezTo>
                      <a:cubicBezTo>
                        <a:pt x="5951" y="35560"/>
                        <a:pt x="7861" y="48490"/>
                        <a:pt x="7861" y="48490"/>
                      </a:cubicBezTo>
                      <a:lnTo>
                        <a:pt x="5554" y="50407"/>
                      </a:lnTo>
                      <a:lnTo>
                        <a:pt x="10018" y="50407"/>
                      </a:lnTo>
                      <a:lnTo>
                        <a:pt x="10761" y="31630"/>
                      </a:lnTo>
                      <a:lnTo>
                        <a:pt x="11146" y="31630"/>
                      </a:lnTo>
                      <a:lnTo>
                        <a:pt x="11889" y="50407"/>
                      </a:lnTo>
                      <a:lnTo>
                        <a:pt x="16353" y="50407"/>
                      </a:lnTo>
                      <a:lnTo>
                        <a:pt x="14046" y="48497"/>
                      </a:lnTo>
                      <a:cubicBezTo>
                        <a:pt x="14046" y="48497"/>
                        <a:pt x="15949" y="34171"/>
                        <a:pt x="15949" y="31590"/>
                      </a:cubicBezTo>
                      <a:cubicBezTo>
                        <a:pt x="15949" y="29003"/>
                        <a:pt x="15291" y="27680"/>
                        <a:pt x="15291" y="21821"/>
                      </a:cubicBezTo>
                      <a:lnTo>
                        <a:pt x="15291" y="21821"/>
                      </a:lnTo>
                      <a:lnTo>
                        <a:pt x="18595" y="31584"/>
                      </a:lnTo>
                      <a:cubicBezTo>
                        <a:pt x="18048" y="32418"/>
                        <a:pt x="18556" y="33435"/>
                        <a:pt x="18556" y="33435"/>
                      </a:cubicBezTo>
                      <a:lnTo>
                        <a:pt x="19136" y="33187"/>
                      </a:lnTo>
                      <a:lnTo>
                        <a:pt x="19306" y="33709"/>
                      </a:lnTo>
                      <a:cubicBezTo>
                        <a:pt x="19484" y="34280"/>
                        <a:pt x="20013" y="34650"/>
                        <a:pt x="20579" y="34650"/>
                      </a:cubicBezTo>
                      <a:cubicBezTo>
                        <a:pt x="20717" y="34650"/>
                        <a:pt x="20856" y="34628"/>
                        <a:pt x="20994" y="34582"/>
                      </a:cubicBezTo>
                      <a:cubicBezTo>
                        <a:pt x="21704" y="34347"/>
                        <a:pt x="22082" y="33578"/>
                        <a:pt x="21828" y="32874"/>
                      </a:cubicBezTo>
                      <a:lnTo>
                        <a:pt x="21828" y="32868"/>
                      </a:lnTo>
                      <a:lnTo>
                        <a:pt x="16503" y="17128"/>
                      </a:lnTo>
                      <a:cubicBezTo>
                        <a:pt x="16334" y="16613"/>
                        <a:pt x="15877" y="16242"/>
                        <a:pt x="15336" y="16190"/>
                      </a:cubicBezTo>
                      <a:cubicBezTo>
                        <a:pt x="15323" y="16170"/>
                        <a:pt x="15310" y="16150"/>
                        <a:pt x="15304" y="16131"/>
                      </a:cubicBezTo>
                      <a:lnTo>
                        <a:pt x="12827" y="16131"/>
                      </a:lnTo>
                      <a:lnTo>
                        <a:pt x="12827" y="14130"/>
                      </a:lnTo>
                      <a:cubicBezTo>
                        <a:pt x="15050" y="13459"/>
                        <a:pt x="17096" y="11621"/>
                        <a:pt x="17885" y="9281"/>
                      </a:cubicBezTo>
                      <a:cubicBezTo>
                        <a:pt x="17969" y="9301"/>
                        <a:pt x="18054" y="9314"/>
                        <a:pt x="18139" y="9314"/>
                      </a:cubicBezTo>
                      <a:cubicBezTo>
                        <a:pt x="18706" y="9314"/>
                        <a:pt x="19169" y="8870"/>
                        <a:pt x="19195" y="8310"/>
                      </a:cubicBezTo>
                      <a:cubicBezTo>
                        <a:pt x="19214" y="7743"/>
                        <a:pt x="18797" y="7261"/>
                        <a:pt x="18230" y="7208"/>
                      </a:cubicBezTo>
                      <a:lnTo>
                        <a:pt x="18230" y="7202"/>
                      </a:lnTo>
                      <a:cubicBezTo>
                        <a:pt x="18230" y="3226"/>
                        <a:pt x="15011" y="0"/>
                        <a:pt x="11035" y="0"/>
                      </a:cubicBezTo>
                      <a:close/>
                    </a:path>
                  </a:pathLst>
                </a:custGeom>
                <a:solidFill>
                  <a:srgbClr val="F2F4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26" name="Google Shape;7226;p75"/>
                <p:cNvGrpSpPr/>
                <p:nvPr/>
              </p:nvGrpSpPr>
              <p:grpSpPr>
                <a:xfrm>
                  <a:off x="2977425" y="1655184"/>
                  <a:ext cx="476218" cy="1085365"/>
                  <a:chOff x="2977425" y="1655184"/>
                  <a:chExt cx="476218" cy="1085365"/>
                </a:xfrm>
              </p:grpSpPr>
              <p:sp>
                <p:nvSpPr>
                  <p:cNvPr id="7227" name="Google Shape;7227;p75"/>
                  <p:cNvSpPr/>
                  <p:nvPr/>
                </p:nvSpPr>
                <p:spPr>
                  <a:xfrm>
                    <a:off x="2977425" y="2207549"/>
                    <a:ext cx="65871" cy="115179"/>
                  </a:xfrm>
                  <a:custGeom>
                    <a:avLst/>
                    <a:gdLst/>
                    <a:ahLst/>
                    <a:cxnLst/>
                    <a:rect l="l" t="t" r="r" b="b"/>
                    <a:pathLst>
                      <a:path w="2609" h="4562" extrusionOk="0">
                        <a:moveTo>
                          <a:pt x="2183" y="0"/>
                        </a:moveTo>
                        <a:cubicBezTo>
                          <a:pt x="2148" y="0"/>
                          <a:pt x="2111" y="6"/>
                          <a:pt x="2073" y="19"/>
                        </a:cubicBezTo>
                        <a:cubicBezTo>
                          <a:pt x="430" y="573"/>
                          <a:pt x="0" y="3030"/>
                          <a:pt x="72" y="4510"/>
                        </a:cubicBezTo>
                        <a:cubicBezTo>
                          <a:pt x="76" y="4542"/>
                          <a:pt x="102" y="4562"/>
                          <a:pt x="127" y="4562"/>
                        </a:cubicBezTo>
                        <a:cubicBezTo>
                          <a:pt x="144" y="4562"/>
                          <a:pt x="159" y="4554"/>
                          <a:pt x="170" y="4536"/>
                        </a:cubicBezTo>
                        <a:cubicBezTo>
                          <a:pt x="515" y="3923"/>
                          <a:pt x="730" y="3272"/>
                          <a:pt x="984" y="2613"/>
                        </a:cubicBezTo>
                        <a:cubicBezTo>
                          <a:pt x="1317" y="1746"/>
                          <a:pt x="1799" y="1251"/>
                          <a:pt x="2412" y="593"/>
                        </a:cubicBezTo>
                        <a:cubicBezTo>
                          <a:pt x="2608" y="379"/>
                          <a:pt x="2461" y="0"/>
                          <a:pt x="2183"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8" name="Google Shape;7228;p75"/>
                  <p:cNvSpPr/>
                  <p:nvPr/>
                </p:nvSpPr>
                <p:spPr>
                  <a:xfrm>
                    <a:off x="3000198" y="2248172"/>
                    <a:ext cx="38124" cy="63422"/>
                  </a:xfrm>
                  <a:custGeom>
                    <a:avLst/>
                    <a:gdLst/>
                    <a:ahLst/>
                    <a:cxnLst/>
                    <a:rect l="l" t="t" r="r" b="b"/>
                    <a:pathLst>
                      <a:path w="1510" h="2512" extrusionOk="0">
                        <a:moveTo>
                          <a:pt x="1257" y="1"/>
                        </a:moveTo>
                        <a:cubicBezTo>
                          <a:pt x="1226" y="1"/>
                          <a:pt x="1194" y="11"/>
                          <a:pt x="1164" y="33"/>
                        </a:cubicBezTo>
                        <a:cubicBezTo>
                          <a:pt x="845" y="274"/>
                          <a:pt x="695" y="633"/>
                          <a:pt x="545" y="985"/>
                        </a:cubicBezTo>
                        <a:cubicBezTo>
                          <a:pt x="356" y="1408"/>
                          <a:pt x="187" y="1845"/>
                          <a:pt x="37" y="2288"/>
                        </a:cubicBezTo>
                        <a:cubicBezTo>
                          <a:pt x="1" y="2396"/>
                          <a:pt x="102" y="2512"/>
                          <a:pt x="207" y="2512"/>
                        </a:cubicBezTo>
                        <a:cubicBezTo>
                          <a:pt x="236" y="2512"/>
                          <a:pt x="264" y="2503"/>
                          <a:pt x="291" y="2484"/>
                        </a:cubicBezTo>
                        <a:cubicBezTo>
                          <a:pt x="643" y="2230"/>
                          <a:pt x="923" y="1884"/>
                          <a:pt x="1106" y="1487"/>
                        </a:cubicBezTo>
                        <a:cubicBezTo>
                          <a:pt x="1288" y="1096"/>
                          <a:pt x="1510" y="652"/>
                          <a:pt x="1464" y="209"/>
                        </a:cubicBezTo>
                        <a:cubicBezTo>
                          <a:pt x="1454" y="109"/>
                          <a:pt x="1359" y="1"/>
                          <a:pt x="125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9" name="Google Shape;7229;p75"/>
                  <p:cNvSpPr/>
                  <p:nvPr/>
                </p:nvSpPr>
                <p:spPr>
                  <a:xfrm>
                    <a:off x="3035772" y="2078231"/>
                    <a:ext cx="68698" cy="102581"/>
                  </a:xfrm>
                  <a:custGeom>
                    <a:avLst/>
                    <a:gdLst/>
                    <a:ahLst/>
                    <a:cxnLst/>
                    <a:rect l="l" t="t" r="r" b="b"/>
                    <a:pathLst>
                      <a:path w="2721" h="4063" extrusionOk="0">
                        <a:moveTo>
                          <a:pt x="1730" y="0"/>
                        </a:moveTo>
                        <a:cubicBezTo>
                          <a:pt x="1354" y="0"/>
                          <a:pt x="1057" y="265"/>
                          <a:pt x="915" y="625"/>
                        </a:cubicBezTo>
                        <a:cubicBezTo>
                          <a:pt x="557" y="1524"/>
                          <a:pt x="146" y="2554"/>
                          <a:pt x="35" y="3512"/>
                        </a:cubicBezTo>
                        <a:cubicBezTo>
                          <a:pt x="1" y="3825"/>
                          <a:pt x="314" y="4062"/>
                          <a:pt x="609" y="4062"/>
                        </a:cubicBezTo>
                        <a:cubicBezTo>
                          <a:pt x="702" y="4062"/>
                          <a:pt x="792" y="4039"/>
                          <a:pt x="870" y="3988"/>
                        </a:cubicBezTo>
                        <a:cubicBezTo>
                          <a:pt x="1802" y="3362"/>
                          <a:pt x="2173" y="2085"/>
                          <a:pt x="2551" y="1081"/>
                        </a:cubicBezTo>
                        <a:cubicBezTo>
                          <a:pt x="2721" y="644"/>
                          <a:pt x="2375" y="149"/>
                          <a:pt x="1958" y="32"/>
                        </a:cubicBezTo>
                        <a:cubicBezTo>
                          <a:pt x="1880" y="10"/>
                          <a:pt x="1804" y="0"/>
                          <a:pt x="173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0" name="Google Shape;7230;p75"/>
                  <p:cNvSpPr/>
                  <p:nvPr/>
                </p:nvSpPr>
                <p:spPr>
                  <a:xfrm>
                    <a:off x="3082934" y="1960300"/>
                    <a:ext cx="73546" cy="79100"/>
                  </a:xfrm>
                  <a:custGeom>
                    <a:avLst/>
                    <a:gdLst/>
                    <a:ahLst/>
                    <a:cxnLst/>
                    <a:rect l="l" t="t" r="r" b="b"/>
                    <a:pathLst>
                      <a:path w="2913" h="3133" extrusionOk="0">
                        <a:moveTo>
                          <a:pt x="1955" y="1"/>
                        </a:moveTo>
                        <a:cubicBezTo>
                          <a:pt x="1392" y="1"/>
                          <a:pt x="788" y="419"/>
                          <a:pt x="494" y="864"/>
                        </a:cubicBezTo>
                        <a:cubicBezTo>
                          <a:pt x="266" y="1209"/>
                          <a:pt x="273" y="1535"/>
                          <a:pt x="181" y="1913"/>
                        </a:cubicBezTo>
                        <a:cubicBezTo>
                          <a:pt x="103" y="2259"/>
                          <a:pt x="51" y="2610"/>
                          <a:pt x="12" y="2962"/>
                        </a:cubicBezTo>
                        <a:cubicBezTo>
                          <a:pt x="0" y="3069"/>
                          <a:pt x="96" y="3133"/>
                          <a:pt x="191" y="3133"/>
                        </a:cubicBezTo>
                        <a:cubicBezTo>
                          <a:pt x="253" y="3133"/>
                          <a:pt x="314" y="3106"/>
                          <a:pt x="344" y="3047"/>
                        </a:cubicBezTo>
                        <a:cubicBezTo>
                          <a:pt x="468" y="2819"/>
                          <a:pt x="572" y="2578"/>
                          <a:pt x="683" y="2343"/>
                        </a:cubicBezTo>
                        <a:cubicBezTo>
                          <a:pt x="807" y="2102"/>
                          <a:pt x="983" y="1939"/>
                          <a:pt x="1153" y="1724"/>
                        </a:cubicBezTo>
                        <a:cubicBezTo>
                          <a:pt x="1276" y="1555"/>
                          <a:pt x="1446" y="1424"/>
                          <a:pt x="1628" y="1333"/>
                        </a:cubicBezTo>
                        <a:cubicBezTo>
                          <a:pt x="1948" y="1209"/>
                          <a:pt x="2261" y="1307"/>
                          <a:pt x="2573" y="1118"/>
                        </a:cubicBezTo>
                        <a:cubicBezTo>
                          <a:pt x="2860" y="949"/>
                          <a:pt x="2912" y="551"/>
                          <a:pt x="2678" y="310"/>
                        </a:cubicBezTo>
                        <a:cubicBezTo>
                          <a:pt x="2469" y="91"/>
                          <a:pt x="2216" y="1"/>
                          <a:pt x="1955"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1" name="Google Shape;7231;p75"/>
                  <p:cNvSpPr/>
                  <p:nvPr/>
                </p:nvSpPr>
                <p:spPr>
                  <a:xfrm>
                    <a:off x="3114494" y="2001327"/>
                    <a:ext cx="113992" cy="97481"/>
                  </a:xfrm>
                  <a:custGeom>
                    <a:avLst/>
                    <a:gdLst/>
                    <a:ahLst/>
                    <a:cxnLst/>
                    <a:rect l="l" t="t" r="r" b="b"/>
                    <a:pathLst>
                      <a:path w="4515" h="3861" extrusionOk="0">
                        <a:moveTo>
                          <a:pt x="2398" y="0"/>
                        </a:moveTo>
                        <a:cubicBezTo>
                          <a:pt x="2353" y="0"/>
                          <a:pt x="2308" y="3"/>
                          <a:pt x="2262" y="8"/>
                        </a:cubicBezTo>
                        <a:cubicBezTo>
                          <a:pt x="1415" y="93"/>
                          <a:pt x="548" y="607"/>
                          <a:pt x="365" y="875"/>
                        </a:cubicBezTo>
                        <a:cubicBezTo>
                          <a:pt x="0" y="1409"/>
                          <a:pt x="131" y="2015"/>
                          <a:pt x="372" y="2569"/>
                        </a:cubicBezTo>
                        <a:cubicBezTo>
                          <a:pt x="714" y="3336"/>
                          <a:pt x="1496" y="3861"/>
                          <a:pt x="2279" y="3861"/>
                        </a:cubicBezTo>
                        <a:cubicBezTo>
                          <a:pt x="2675" y="3861"/>
                          <a:pt x="3070" y="3727"/>
                          <a:pt x="3409" y="3423"/>
                        </a:cubicBezTo>
                        <a:cubicBezTo>
                          <a:pt x="4514" y="2419"/>
                          <a:pt x="3802" y="0"/>
                          <a:pt x="2398"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2" name="Google Shape;7232;p75"/>
                  <p:cNvSpPr/>
                  <p:nvPr/>
                </p:nvSpPr>
                <p:spPr>
                  <a:xfrm>
                    <a:off x="3164383" y="1962345"/>
                    <a:ext cx="34968" cy="27520"/>
                  </a:xfrm>
                  <a:custGeom>
                    <a:avLst/>
                    <a:gdLst/>
                    <a:ahLst/>
                    <a:cxnLst/>
                    <a:rect l="l" t="t" r="r" b="b"/>
                    <a:pathLst>
                      <a:path w="1385" h="1090" extrusionOk="0">
                        <a:moveTo>
                          <a:pt x="393" y="0"/>
                        </a:moveTo>
                        <a:cubicBezTo>
                          <a:pt x="192" y="0"/>
                          <a:pt x="0" y="200"/>
                          <a:pt x="51" y="405"/>
                        </a:cubicBezTo>
                        <a:cubicBezTo>
                          <a:pt x="19" y="522"/>
                          <a:pt x="12" y="639"/>
                          <a:pt x="12" y="757"/>
                        </a:cubicBezTo>
                        <a:cubicBezTo>
                          <a:pt x="12" y="887"/>
                          <a:pt x="103" y="1004"/>
                          <a:pt x="227" y="1037"/>
                        </a:cubicBezTo>
                        <a:cubicBezTo>
                          <a:pt x="475" y="1070"/>
                          <a:pt x="716" y="1083"/>
                          <a:pt x="964" y="1089"/>
                        </a:cubicBezTo>
                        <a:cubicBezTo>
                          <a:pt x="969" y="1089"/>
                          <a:pt x="974" y="1089"/>
                          <a:pt x="979" y="1089"/>
                        </a:cubicBezTo>
                        <a:cubicBezTo>
                          <a:pt x="1274" y="1089"/>
                          <a:pt x="1384" y="721"/>
                          <a:pt x="1198" y="522"/>
                        </a:cubicBezTo>
                        <a:cubicBezTo>
                          <a:pt x="1101" y="418"/>
                          <a:pt x="990" y="333"/>
                          <a:pt x="872" y="255"/>
                        </a:cubicBezTo>
                        <a:cubicBezTo>
                          <a:pt x="729" y="164"/>
                          <a:pt x="644" y="66"/>
                          <a:pt x="481" y="14"/>
                        </a:cubicBezTo>
                        <a:cubicBezTo>
                          <a:pt x="452" y="5"/>
                          <a:pt x="423" y="0"/>
                          <a:pt x="393"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3" name="Google Shape;7233;p75"/>
                  <p:cNvSpPr/>
                  <p:nvPr/>
                </p:nvSpPr>
                <p:spPr>
                  <a:xfrm>
                    <a:off x="3180794" y="1922782"/>
                    <a:ext cx="36407" cy="56504"/>
                  </a:xfrm>
                  <a:custGeom>
                    <a:avLst/>
                    <a:gdLst/>
                    <a:ahLst/>
                    <a:cxnLst/>
                    <a:rect l="l" t="t" r="r" b="b"/>
                    <a:pathLst>
                      <a:path w="1442" h="2238" extrusionOk="0">
                        <a:moveTo>
                          <a:pt x="235" y="0"/>
                        </a:moveTo>
                        <a:cubicBezTo>
                          <a:pt x="220" y="0"/>
                          <a:pt x="204" y="11"/>
                          <a:pt x="196" y="30"/>
                        </a:cubicBezTo>
                        <a:lnTo>
                          <a:pt x="196" y="43"/>
                        </a:lnTo>
                        <a:cubicBezTo>
                          <a:pt x="14" y="140"/>
                          <a:pt x="1" y="401"/>
                          <a:pt x="177" y="512"/>
                        </a:cubicBezTo>
                        <a:cubicBezTo>
                          <a:pt x="222" y="1092"/>
                          <a:pt x="503" y="1626"/>
                          <a:pt x="835" y="2122"/>
                        </a:cubicBezTo>
                        <a:cubicBezTo>
                          <a:pt x="886" y="2197"/>
                          <a:pt x="978" y="2237"/>
                          <a:pt x="1066" y="2237"/>
                        </a:cubicBezTo>
                        <a:cubicBezTo>
                          <a:pt x="1169" y="2237"/>
                          <a:pt x="1267" y="2182"/>
                          <a:pt x="1291" y="2063"/>
                        </a:cubicBezTo>
                        <a:cubicBezTo>
                          <a:pt x="1441" y="1300"/>
                          <a:pt x="1246" y="277"/>
                          <a:pt x="385" y="23"/>
                        </a:cubicBezTo>
                        <a:cubicBezTo>
                          <a:pt x="362" y="15"/>
                          <a:pt x="337" y="12"/>
                          <a:pt x="313" y="12"/>
                        </a:cubicBezTo>
                        <a:cubicBezTo>
                          <a:pt x="295" y="12"/>
                          <a:pt x="278" y="14"/>
                          <a:pt x="262" y="17"/>
                        </a:cubicBezTo>
                        <a:cubicBezTo>
                          <a:pt x="256" y="6"/>
                          <a:pt x="246" y="0"/>
                          <a:pt x="235"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4" name="Google Shape;7234;p75"/>
                  <p:cNvSpPr/>
                  <p:nvPr/>
                </p:nvSpPr>
                <p:spPr>
                  <a:xfrm>
                    <a:off x="3159131" y="2111002"/>
                    <a:ext cx="48526" cy="50091"/>
                  </a:xfrm>
                  <a:custGeom>
                    <a:avLst/>
                    <a:gdLst/>
                    <a:ahLst/>
                    <a:cxnLst/>
                    <a:rect l="l" t="t" r="r" b="b"/>
                    <a:pathLst>
                      <a:path w="1922" h="1984" extrusionOk="0">
                        <a:moveTo>
                          <a:pt x="1410" y="0"/>
                        </a:moveTo>
                        <a:cubicBezTo>
                          <a:pt x="1343" y="0"/>
                          <a:pt x="1276" y="9"/>
                          <a:pt x="1211" y="24"/>
                        </a:cubicBezTo>
                        <a:cubicBezTo>
                          <a:pt x="1087" y="44"/>
                          <a:pt x="976" y="96"/>
                          <a:pt x="885" y="181"/>
                        </a:cubicBezTo>
                        <a:cubicBezTo>
                          <a:pt x="507" y="441"/>
                          <a:pt x="240" y="943"/>
                          <a:pt x="116" y="1341"/>
                        </a:cubicBezTo>
                        <a:cubicBezTo>
                          <a:pt x="1" y="1713"/>
                          <a:pt x="281" y="1984"/>
                          <a:pt x="637" y="1984"/>
                        </a:cubicBezTo>
                        <a:cubicBezTo>
                          <a:pt x="704" y="1984"/>
                          <a:pt x="775" y="1974"/>
                          <a:pt x="846" y="1953"/>
                        </a:cubicBezTo>
                        <a:cubicBezTo>
                          <a:pt x="1198" y="1842"/>
                          <a:pt x="1498" y="1816"/>
                          <a:pt x="1719" y="1517"/>
                        </a:cubicBezTo>
                        <a:cubicBezTo>
                          <a:pt x="1895" y="1262"/>
                          <a:pt x="1921" y="910"/>
                          <a:pt x="1921" y="611"/>
                        </a:cubicBezTo>
                        <a:cubicBezTo>
                          <a:pt x="1915" y="545"/>
                          <a:pt x="1908" y="487"/>
                          <a:pt x="1889" y="435"/>
                        </a:cubicBezTo>
                        <a:cubicBezTo>
                          <a:pt x="1915" y="252"/>
                          <a:pt x="1804" y="76"/>
                          <a:pt x="1628" y="31"/>
                        </a:cubicBezTo>
                        <a:cubicBezTo>
                          <a:pt x="1556" y="10"/>
                          <a:pt x="1483" y="0"/>
                          <a:pt x="141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5" name="Google Shape;7235;p75"/>
                  <p:cNvSpPr/>
                  <p:nvPr/>
                </p:nvSpPr>
                <p:spPr>
                  <a:xfrm>
                    <a:off x="3159131" y="2164148"/>
                    <a:ext cx="48526" cy="50116"/>
                  </a:xfrm>
                  <a:custGeom>
                    <a:avLst/>
                    <a:gdLst/>
                    <a:ahLst/>
                    <a:cxnLst/>
                    <a:rect l="l" t="t" r="r" b="b"/>
                    <a:pathLst>
                      <a:path w="1922" h="1985" extrusionOk="0">
                        <a:moveTo>
                          <a:pt x="1410" y="1"/>
                        </a:moveTo>
                        <a:cubicBezTo>
                          <a:pt x="1343" y="1"/>
                          <a:pt x="1276" y="9"/>
                          <a:pt x="1211" y="24"/>
                        </a:cubicBezTo>
                        <a:cubicBezTo>
                          <a:pt x="1087" y="44"/>
                          <a:pt x="976" y="96"/>
                          <a:pt x="885" y="174"/>
                        </a:cubicBezTo>
                        <a:cubicBezTo>
                          <a:pt x="507" y="441"/>
                          <a:pt x="240" y="943"/>
                          <a:pt x="116" y="1341"/>
                        </a:cubicBezTo>
                        <a:cubicBezTo>
                          <a:pt x="1" y="1713"/>
                          <a:pt x="281" y="1984"/>
                          <a:pt x="637" y="1984"/>
                        </a:cubicBezTo>
                        <a:cubicBezTo>
                          <a:pt x="704" y="1984"/>
                          <a:pt x="775" y="1974"/>
                          <a:pt x="846" y="1953"/>
                        </a:cubicBezTo>
                        <a:cubicBezTo>
                          <a:pt x="1198" y="1843"/>
                          <a:pt x="1498" y="1817"/>
                          <a:pt x="1719" y="1517"/>
                        </a:cubicBezTo>
                        <a:cubicBezTo>
                          <a:pt x="1895" y="1263"/>
                          <a:pt x="1921" y="911"/>
                          <a:pt x="1921" y="611"/>
                        </a:cubicBezTo>
                        <a:cubicBezTo>
                          <a:pt x="1915" y="546"/>
                          <a:pt x="1908" y="487"/>
                          <a:pt x="1889" y="428"/>
                        </a:cubicBezTo>
                        <a:cubicBezTo>
                          <a:pt x="1915" y="252"/>
                          <a:pt x="1804" y="76"/>
                          <a:pt x="1628" y="31"/>
                        </a:cubicBezTo>
                        <a:cubicBezTo>
                          <a:pt x="1556" y="10"/>
                          <a:pt x="1483" y="1"/>
                          <a:pt x="14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6" name="Google Shape;7236;p75"/>
                  <p:cNvSpPr/>
                  <p:nvPr/>
                </p:nvSpPr>
                <p:spPr>
                  <a:xfrm>
                    <a:off x="3159131" y="2217294"/>
                    <a:ext cx="48526" cy="50116"/>
                  </a:xfrm>
                  <a:custGeom>
                    <a:avLst/>
                    <a:gdLst/>
                    <a:ahLst/>
                    <a:cxnLst/>
                    <a:rect l="l" t="t" r="r" b="b"/>
                    <a:pathLst>
                      <a:path w="1922" h="1985" extrusionOk="0">
                        <a:moveTo>
                          <a:pt x="1410" y="1"/>
                        </a:moveTo>
                        <a:cubicBezTo>
                          <a:pt x="1343" y="1"/>
                          <a:pt x="1276" y="9"/>
                          <a:pt x="1211" y="24"/>
                        </a:cubicBezTo>
                        <a:cubicBezTo>
                          <a:pt x="1087" y="44"/>
                          <a:pt x="976" y="96"/>
                          <a:pt x="885" y="174"/>
                        </a:cubicBezTo>
                        <a:cubicBezTo>
                          <a:pt x="507" y="442"/>
                          <a:pt x="240" y="943"/>
                          <a:pt x="116" y="1341"/>
                        </a:cubicBezTo>
                        <a:cubicBezTo>
                          <a:pt x="1" y="1713"/>
                          <a:pt x="281" y="1984"/>
                          <a:pt x="637" y="1984"/>
                        </a:cubicBezTo>
                        <a:cubicBezTo>
                          <a:pt x="704" y="1984"/>
                          <a:pt x="775" y="1974"/>
                          <a:pt x="846" y="1954"/>
                        </a:cubicBezTo>
                        <a:cubicBezTo>
                          <a:pt x="1198" y="1843"/>
                          <a:pt x="1498" y="1817"/>
                          <a:pt x="1719" y="1517"/>
                        </a:cubicBezTo>
                        <a:cubicBezTo>
                          <a:pt x="1895" y="1263"/>
                          <a:pt x="1921" y="911"/>
                          <a:pt x="1921" y="611"/>
                        </a:cubicBezTo>
                        <a:cubicBezTo>
                          <a:pt x="1915" y="546"/>
                          <a:pt x="1908" y="487"/>
                          <a:pt x="1889" y="428"/>
                        </a:cubicBezTo>
                        <a:cubicBezTo>
                          <a:pt x="1915" y="253"/>
                          <a:pt x="1804" y="77"/>
                          <a:pt x="1628" y="31"/>
                        </a:cubicBezTo>
                        <a:cubicBezTo>
                          <a:pt x="1556" y="10"/>
                          <a:pt x="1483" y="1"/>
                          <a:pt x="14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7" name="Google Shape;7237;p75"/>
                  <p:cNvSpPr/>
                  <p:nvPr/>
                </p:nvSpPr>
                <p:spPr>
                  <a:xfrm>
                    <a:off x="3121916" y="2111532"/>
                    <a:ext cx="31585" cy="42795"/>
                  </a:xfrm>
                  <a:custGeom>
                    <a:avLst/>
                    <a:gdLst/>
                    <a:ahLst/>
                    <a:cxnLst/>
                    <a:rect l="l" t="t" r="r" b="b"/>
                    <a:pathLst>
                      <a:path w="1251" h="1695" extrusionOk="0">
                        <a:moveTo>
                          <a:pt x="457" y="0"/>
                        </a:moveTo>
                        <a:cubicBezTo>
                          <a:pt x="228" y="0"/>
                          <a:pt x="1" y="197"/>
                          <a:pt x="52" y="505"/>
                        </a:cubicBezTo>
                        <a:cubicBezTo>
                          <a:pt x="110" y="883"/>
                          <a:pt x="202" y="1600"/>
                          <a:pt x="658" y="1685"/>
                        </a:cubicBezTo>
                        <a:cubicBezTo>
                          <a:pt x="692" y="1691"/>
                          <a:pt x="727" y="1694"/>
                          <a:pt x="762" y="1694"/>
                        </a:cubicBezTo>
                        <a:cubicBezTo>
                          <a:pt x="906" y="1694"/>
                          <a:pt x="1047" y="1637"/>
                          <a:pt x="1121" y="1496"/>
                        </a:cubicBezTo>
                        <a:cubicBezTo>
                          <a:pt x="1251" y="1248"/>
                          <a:pt x="1160" y="1020"/>
                          <a:pt x="1036" y="772"/>
                        </a:cubicBezTo>
                        <a:cubicBezTo>
                          <a:pt x="958" y="616"/>
                          <a:pt x="892" y="453"/>
                          <a:pt x="834" y="290"/>
                        </a:cubicBezTo>
                        <a:cubicBezTo>
                          <a:pt x="763" y="89"/>
                          <a:pt x="610" y="0"/>
                          <a:pt x="45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8" name="Google Shape;7238;p75"/>
                  <p:cNvSpPr/>
                  <p:nvPr/>
                </p:nvSpPr>
                <p:spPr>
                  <a:xfrm>
                    <a:off x="3118760" y="2152635"/>
                    <a:ext cx="30524" cy="45849"/>
                  </a:xfrm>
                  <a:custGeom>
                    <a:avLst/>
                    <a:gdLst/>
                    <a:ahLst/>
                    <a:cxnLst/>
                    <a:rect l="l" t="t" r="r" b="b"/>
                    <a:pathLst>
                      <a:path w="1209" h="1816" extrusionOk="0">
                        <a:moveTo>
                          <a:pt x="261" y="0"/>
                        </a:moveTo>
                        <a:cubicBezTo>
                          <a:pt x="136" y="0"/>
                          <a:pt x="1" y="101"/>
                          <a:pt x="1" y="239"/>
                        </a:cubicBezTo>
                        <a:cubicBezTo>
                          <a:pt x="1" y="728"/>
                          <a:pt x="53" y="1464"/>
                          <a:pt x="516" y="1751"/>
                        </a:cubicBezTo>
                        <a:cubicBezTo>
                          <a:pt x="586" y="1795"/>
                          <a:pt x="659" y="1815"/>
                          <a:pt x="729" y="1815"/>
                        </a:cubicBezTo>
                        <a:cubicBezTo>
                          <a:pt x="988" y="1815"/>
                          <a:pt x="1208" y="1546"/>
                          <a:pt x="1141" y="1269"/>
                        </a:cubicBezTo>
                        <a:cubicBezTo>
                          <a:pt x="1089" y="1047"/>
                          <a:pt x="913" y="904"/>
                          <a:pt x="796" y="715"/>
                        </a:cubicBezTo>
                        <a:cubicBezTo>
                          <a:pt x="659" y="526"/>
                          <a:pt x="542" y="330"/>
                          <a:pt x="444" y="122"/>
                        </a:cubicBezTo>
                        <a:cubicBezTo>
                          <a:pt x="407" y="36"/>
                          <a:pt x="336" y="0"/>
                          <a:pt x="26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9" name="Google Shape;7239;p75"/>
                  <p:cNvSpPr/>
                  <p:nvPr/>
                </p:nvSpPr>
                <p:spPr>
                  <a:xfrm>
                    <a:off x="3111186" y="2198561"/>
                    <a:ext cx="37543" cy="43198"/>
                  </a:xfrm>
                  <a:custGeom>
                    <a:avLst/>
                    <a:gdLst/>
                    <a:ahLst/>
                    <a:cxnLst/>
                    <a:rect l="l" t="t" r="r" b="b"/>
                    <a:pathLst>
                      <a:path w="1487" h="1711" extrusionOk="0">
                        <a:moveTo>
                          <a:pt x="275" y="0"/>
                        </a:moveTo>
                        <a:cubicBezTo>
                          <a:pt x="183" y="0"/>
                          <a:pt x="96" y="47"/>
                          <a:pt x="79" y="154"/>
                        </a:cubicBezTo>
                        <a:cubicBezTo>
                          <a:pt x="1" y="662"/>
                          <a:pt x="177" y="1073"/>
                          <a:pt x="477" y="1470"/>
                        </a:cubicBezTo>
                        <a:cubicBezTo>
                          <a:pt x="589" y="1614"/>
                          <a:pt x="744" y="1711"/>
                          <a:pt x="911" y="1711"/>
                        </a:cubicBezTo>
                        <a:cubicBezTo>
                          <a:pt x="986" y="1711"/>
                          <a:pt x="1064" y="1691"/>
                          <a:pt x="1142" y="1646"/>
                        </a:cubicBezTo>
                        <a:cubicBezTo>
                          <a:pt x="1389" y="1496"/>
                          <a:pt x="1487" y="1086"/>
                          <a:pt x="1239" y="884"/>
                        </a:cubicBezTo>
                        <a:cubicBezTo>
                          <a:pt x="952" y="662"/>
                          <a:pt x="698" y="395"/>
                          <a:pt x="490" y="102"/>
                        </a:cubicBezTo>
                        <a:cubicBezTo>
                          <a:pt x="444" y="37"/>
                          <a:pt x="357" y="0"/>
                          <a:pt x="275"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0" name="Google Shape;7240;p75"/>
                  <p:cNvSpPr/>
                  <p:nvPr/>
                </p:nvSpPr>
                <p:spPr>
                  <a:xfrm>
                    <a:off x="3113812" y="2250924"/>
                    <a:ext cx="32620" cy="36028"/>
                  </a:xfrm>
                  <a:custGeom>
                    <a:avLst/>
                    <a:gdLst/>
                    <a:ahLst/>
                    <a:cxnLst/>
                    <a:rect l="l" t="t" r="r" b="b"/>
                    <a:pathLst>
                      <a:path w="1292" h="1427" extrusionOk="0">
                        <a:moveTo>
                          <a:pt x="192" y="1"/>
                        </a:moveTo>
                        <a:cubicBezTo>
                          <a:pt x="85" y="1"/>
                          <a:pt x="0" y="118"/>
                          <a:pt x="21" y="231"/>
                        </a:cubicBezTo>
                        <a:cubicBezTo>
                          <a:pt x="27" y="276"/>
                          <a:pt x="1" y="380"/>
                          <a:pt x="1" y="446"/>
                        </a:cubicBezTo>
                        <a:cubicBezTo>
                          <a:pt x="14" y="563"/>
                          <a:pt x="40" y="680"/>
                          <a:pt x="86" y="791"/>
                        </a:cubicBezTo>
                        <a:cubicBezTo>
                          <a:pt x="125" y="895"/>
                          <a:pt x="171" y="993"/>
                          <a:pt x="223" y="1091"/>
                        </a:cubicBezTo>
                        <a:cubicBezTo>
                          <a:pt x="353" y="1312"/>
                          <a:pt x="516" y="1397"/>
                          <a:pt x="764" y="1423"/>
                        </a:cubicBezTo>
                        <a:cubicBezTo>
                          <a:pt x="778" y="1425"/>
                          <a:pt x="792" y="1426"/>
                          <a:pt x="807" y="1426"/>
                        </a:cubicBezTo>
                        <a:cubicBezTo>
                          <a:pt x="964" y="1426"/>
                          <a:pt x="1129" y="1301"/>
                          <a:pt x="1200" y="1176"/>
                        </a:cubicBezTo>
                        <a:cubicBezTo>
                          <a:pt x="1292" y="1013"/>
                          <a:pt x="1292" y="817"/>
                          <a:pt x="1200" y="661"/>
                        </a:cubicBezTo>
                        <a:cubicBezTo>
                          <a:pt x="1142" y="543"/>
                          <a:pt x="1044" y="452"/>
                          <a:pt x="920" y="400"/>
                        </a:cubicBezTo>
                        <a:cubicBezTo>
                          <a:pt x="881" y="380"/>
                          <a:pt x="842" y="361"/>
                          <a:pt x="809" y="335"/>
                        </a:cubicBezTo>
                        <a:cubicBezTo>
                          <a:pt x="809" y="335"/>
                          <a:pt x="743" y="288"/>
                          <a:pt x="740" y="288"/>
                        </a:cubicBezTo>
                        <a:lnTo>
                          <a:pt x="740" y="288"/>
                        </a:lnTo>
                        <a:cubicBezTo>
                          <a:pt x="740" y="288"/>
                          <a:pt x="740" y="288"/>
                          <a:pt x="740" y="288"/>
                        </a:cubicBezTo>
                        <a:lnTo>
                          <a:pt x="740" y="288"/>
                        </a:lnTo>
                        <a:cubicBezTo>
                          <a:pt x="666" y="228"/>
                          <a:pt x="582" y="168"/>
                          <a:pt x="503" y="120"/>
                        </a:cubicBezTo>
                        <a:cubicBezTo>
                          <a:pt x="431" y="81"/>
                          <a:pt x="347" y="68"/>
                          <a:pt x="281" y="28"/>
                        </a:cubicBezTo>
                        <a:cubicBezTo>
                          <a:pt x="251" y="9"/>
                          <a:pt x="221" y="1"/>
                          <a:pt x="192"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1" name="Google Shape;7241;p75"/>
                  <p:cNvSpPr/>
                  <p:nvPr/>
                </p:nvSpPr>
                <p:spPr>
                  <a:xfrm>
                    <a:off x="3179152" y="2275717"/>
                    <a:ext cx="75717" cy="61377"/>
                  </a:xfrm>
                  <a:custGeom>
                    <a:avLst/>
                    <a:gdLst/>
                    <a:ahLst/>
                    <a:cxnLst/>
                    <a:rect l="l" t="t" r="r" b="b"/>
                    <a:pathLst>
                      <a:path w="2999" h="2431" extrusionOk="0">
                        <a:moveTo>
                          <a:pt x="1501" y="0"/>
                        </a:moveTo>
                        <a:cubicBezTo>
                          <a:pt x="1115" y="0"/>
                          <a:pt x="732" y="77"/>
                          <a:pt x="372" y="259"/>
                        </a:cubicBezTo>
                        <a:cubicBezTo>
                          <a:pt x="66" y="415"/>
                          <a:pt x="1" y="735"/>
                          <a:pt x="85" y="1015"/>
                        </a:cubicBezTo>
                        <a:cubicBezTo>
                          <a:pt x="170" y="1673"/>
                          <a:pt x="561" y="2286"/>
                          <a:pt x="1265" y="2410"/>
                        </a:cubicBezTo>
                        <a:cubicBezTo>
                          <a:pt x="1347" y="2424"/>
                          <a:pt x="1426" y="2430"/>
                          <a:pt x="1502" y="2430"/>
                        </a:cubicBezTo>
                        <a:cubicBezTo>
                          <a:pt x="2309" y="2430"/>
                          <a:pt x="2785" y="1674"/>
                          <a:pt x="2934" y="917"/>
                        </a:cubicBezTo>
                        <a:cubicBezTo>
                          <a:pt x="2999" y="578"/>
                          <a:pt x="2842" y="259"/>
                          <a:pt x="2503" y="154"/>
                        </a:cubicBezTo>
                        <a:cubicBezTo>
                          <a:pt x="2174" y="58"/>
                          <a:pt x="1836" y="0"/>
                          <a:pt x="150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2" name="Google Shape;7242;p75"/>
                  <p:cNvSpPr/>
                  <p:nvPr/>
                </p:nvSpPr>
                <p:spPr>
                  <a:xfrm>
                    <a:off x="3103460" y="2303136"/>
                    <a:ext cx="46632" cy="110155"/>
                  </a:xfrm>
                  <a:custGeom>
                    <a:avLst/>
                    <a:gdLst/>
                    <a:ahLst/>
                    <a:cxnLst/>
                    <a:rect l="l" t="t" r="r" b="b"/>
                    <a:pathLst>
                      <a:path w="1847" h="4363" extrusionOk="0">
                        <a:moveTo>
                          <a:pt x="988" y="0"/>
                        </a:moveTo>
                        <a:cubicBezTo>
                          <a:pt x="718" y="0"/>
                          <a:pt x="455" y="139"/>
                          <a:pt x="366" y="470"/>
                        </a:cubicBezTo>
                        <a:cubicBezTo>
                          <a:pt x="40" y="1669"/>
                          <a:pt x="1" y="3103"/>
                          <a:pt x="483" y="4269"/>
                        </a:cubicBezTo>
                        <a:cubicBezTo>
                          <a:pt x="499" y="4331"/>
                          <a:pt x="551" y="4362"/>
                          <a:pt x="603" y="4362"/>
                        </a:cubicBezTo>
                        <a:cubicBezTo>
                          <a:pt x="656" y="4362"/>
                          <a:pt x="708" y="4331"/>
                          <a:pt x="724" y="4269"/>
                        </a:cubicBezTo>
                        <a:cubicBezTo>
                          <a:pt x="1180" y="3175"/>
                          <a:pt x="1219" y="1936"/>
                          <a:pt x="1656" y="822"/>
                        </a:cubicBezTo>
                        <a:cubicBezTo>
                          <a:pt x="1847" y="341"/>
                          <a:pt x="1410" y="0"/>
                          <a:pt x="988"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3" name="Google Shape;7243;p75"/>
                  <p:cNvSpPr/>
                  <p:nvPr/>
                </p:nvSpPr>
                <p:spPr>
                  <a:xfrm>
                    <a:off x="3101314" y="2420915"/>
                    <a:ext cx="51985" cy="138331"/>
                  </a:xfrm>
                  <a:custGeom>
                    <a:avLst/>
                    <a:gdLst/>
                    <a:ahLst/>
                    <a:cxnLst/>
                    <a:rect l="l" t="t" r="r" b="b"/>
                    <a:pathLst>
                      <a:path w="2059" h="5479" extrusionOk="0">
                        <a:moveTo>
                          <a:pt x="1418" y="0"/>
                        </a:moveTo>
                        <a:cubicBezTo>
                          <a:pt x="1242" y="0"/>
                          <a:pt x="1060" y="81"/>
                          <a:pt x="933" y="263"/>
                        </a:cubicBezTo>
                        <a:cubicBezTo>
                          <a:pt x="33" y="1540"/>
                          <a:pt x="1" y="3997"/>
                          <a:pt x="861" y="5307"/>
                        </a:cubicBezTo>
                        <a:cubicBezTo>
                          <a:pt x="933" y="5418"/>
                          <a:pt x="1067" y="5478"/>
                          <a:pt x="1197" y="5478"/>
                        </a:cubicBezTo>
                        <a:cubicBezTo>
                          <a:pt x="1349" y="5478"/>
                          <a:pt x="1494" y="5396"/>
                          <a:pt x="1526" y="5216"/>
                        </a:cubicBezTo>
                        <a:cubicBezTo>
                          <a:pt x="1656" y="4525"/>
                          <a:pt x="1526" y="3821"/>
                          <a:pt x="1513" y="3117"/>
                        </a:cubicBezTo>
                        <a:cubicBezTo>
                          <a:pt x="1487" y="2257"/>
                          <a:pt x="1793" y="1521"/>
                          <a:pt x="1969" y="699"/>
                        </a:cubicBezTo>
                        <a:cubicBezTo>
                          <a:pt x="2058" y="279"/>
                          <a:pt x="1747" y="0"/>
                          <a:pt x="1418"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4" name="Google Shape;7244;p75"/>
                  <p:cNvSpPr/>
                  <p:nvPr/>
                </p:nvSpPr>
                <p:spPr>
                  <a:xfrm>
                    <a:off x="3153577" y="2340073"/>
                    <a:ext cx="54080" cy="195416"/>
                  </a:xfrm>
                  <a:custGeom>
                    <a:avLst/>
                    <a:gdLst/>
                    <a:ahLst/>
                    <a:cxnLst/>
                    <a:rect l="l" t="t" r="r" b="b"/>
                    <a:pathLst>
                      <a:path w="2142" h="7740" extrusionOk="0">
                        <a:moveTo>
                          <a:pt x="1063" y="1"/>
                        </a:moveTo>
                        <a:cubicBezTo>
                          <a:pt x="652" y="1"/>
                          <a:pt x="241" y="271"/>
                          <a:pt x="225" y="812"/>
                        </a:cubicBezTo>
                        <a:cubicBezTo>
                          <a:pt x="166" y="3009"/>
                          <a:pt x="238" y="5153"/>
                          <a:pt x="23" y="7343"/>
                        </a:cubicBezTo>
                        <a:cubicBezTo>
                          <a:pt x="1" y="7567"/>
                          <a:pt x="226" y="7739"/>
                          <a:pt x="436" y="7739"/>
                        </a:cubicBezTo>
                        <a:cubicBezTo>
                          <a:pt x="531" y="7739"/>
                          <a:pt x="623" y="7704"/>
                          <a:pt x="688" y="7623"/>
                        </a:cubicBezTo>
                        <a:cubicBezTo>
                          <a:pt x="2141" y="5818"/>
                          <a:pt x="1978" y="3002"/>
                          <a:pt x="1907" y="812"/>
                        </a:cubicBezTo>
                        <a:cubicBezTo>
                          <a:pt x="1887" y="271"/>
                          <a:pt x="1475" y="1"/>
                          <a:pt x="1063"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5" name="Google Shape;7245;p75"/>
                  <p:cNvSpPr/>
                  <p:nvPr/>
                </p:nvSpPr>
                <p:spPr>
                  <a:xfrm>
                    <a:off x="3124037" y="2604843"/>
                    <a:ext cx="42138" cy="127348"/>
                  </a:xfrm>
                  <a:custGeom>
                    <a:avLst/>
                    <a:gdLst/>
                    <a:ahLst/>
                    <a:cxnLst/>
                    <a:rect l="l" t="t" r="r" b="b"/>
                    <a:pathLst>
                      <a:path w="1669" h="5044" extrusionOk="0">
                        <a:moveTo>
                          <a:pt x="786" y="1"/>
                        </a:moveTo>
                        <a:cubicBezTo>
                          <a:pt x="627" y="1"/>
                          <a:pt x="463" y="80"/>
                          <a:pt x="372" y="219"/>
                        </a:cubicBezTo>
                        <a:cubicBezTo>
                          <a:pt x="0" y="805"/>
                          <a:pt x="228" y="1679"/>
                          <a:pt x="320" y="2324"/>
                        </a:cubicBezTo>
                        <a:cubicBezTo>
                          <a:pt x="443" y="3171"/>
                          <a:pt x="567" y="4253"/>
                          <a:pt x="1089" y="4950"/>
                        </a:cubicBezTo>
                        <a:cubicBezTo>
                          <a:pt x="1131" y="5011"/>
                          <a:pt x="1198" y="5043"/>
                          <a:pt x="1263" y="5043"/>
                        </a:cubicBezTo>
                        <a:cubicBezTo>
                          <a:pt x="1338" y="5043"/>
                          <a:pt x="1410" y="4999"/>
                          <a:pt x="1434" y="4905"/>
                        </a:cubicBezTo>
                        <a:cubicBezTo>
                          <a:pt x="1669" y="4155"/>
                          <a:pt x="1473" y="3223"/>
                          <a:pt x="1395" y="2454"/>
                        </a:cubicBezTo>
                        <a:cubicBezTo>
                          <a:pt x="1323" y="1750"/>
                          <a:pt x="1486" y="857"/>
                          <a:pt x="1154" y="219"/>
                        </a:cubicBezTo>
                        <a:cubicBezTo>
                          <a:pt x="1076" y="68"/>
                          <a:pt x="933" y="1"/>
                          <a:pt x="7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6" name="Google Shape;7246;p75"/>
                  <p:cNvSpPr/>
                  <p:nvPr/>
                </p:nvSpPr>
                <p:spPr>
                  <a:xfrm>
                    <a:off x="3156682" y="2559398"/>
                    <a:ext cx="40446" cy="181151"/>
                  </a:xfrm>
                  <a:custGeom>
                    <a:avLst/>
                    <a:gdLst/>
                    <a:ahLst/>
                    <a:cxnLst/>
                    <a:rect l="l" t="t" r="r" b="b"/>
                    <a:pathLst>
                      <a:path w="1602" h="7175" extrusionOk="0">
                        <a:moveTo>
                          <a:pt x="526" y="1"/>
                        </a:moveTo>
                        <a:cubicBezTo>
                          <a:pt x="257" y="1"/>
                          <a:pt x="1" y="269"/>
                          <a:pt x="17" y="533"/>
                        </a:cubicBezTo>
                        <a:cubicBezTo>
                          <a:pt x="24" y="728"/>
                          <a:pt x="43" y="911"/>
                          <a:pt x="193" y="1054"/>
                        </a:cubicBezTo>
                        <a:cubicBezTo>
                          <a:pt x="343" y="1204"/>
                          <a:pt x="369" y="1380"/>
                          <a:pt x="428" y="1628"/>
                        </a:cubicBezTo>
                        <a:cubicBezTo>
                          <a:pt x="597" y="2292"/>
                          <a:pt x="591" y="3009"/>
                          <a:pt x="584" y="3694"/>
                        </a:cubicBezTo>
                        <a:cubicBezTo>
                          <a:pt x="578" y="4339"/>
                          <a:pt x="552" y="4991"/>
                          <a:pt x="519" y="5636"/>
                        </a:cubicBezTo>
                        <a:cubicBezTo>
                          <a:pt x="493" y="6112"/>
                          <a:pt x="363" y="6692"/>
                          <a:pt x="597" y="7122"/>
                        </a:cubicBezTo>
                        <a:cubicBezTo>
                          <a:pt x="620" y="7156"/>
                          <a:pt x="657" y="7174"/>
                          <a:pt x="695" y="7174"/>
                        </a:cubicBezTo>
                        <a:cubicBezTo>
                          <a:pt x="723" y="7174"/>
                          <a:pt x="751" y="7164"/>
                          <a:pt x="773" y="7141"/>
                        </a:cubicBezTo>
                        <a:cubicBezTo>
                          <a:pt x="1119" y="6855"/>
                          <a:pt x="1164" y="6353"/>
                          <a:pt x="1262" y="5942"/>
                        </a:cubicBezTo>
                        <a:cubicBezTo>
                          <a:pt x="1419" y="5277"/>
                          <a:pt x="1484" y="4587"/>
                          <a:pt x="1549" y="3915"/>
                        </a:cubicBezTo>
                        <a:cubicBezTo>
                          <a:pt x="1601" y="3283"/>
                          <a:pt x="1588" y="2657"/>
                          <a:pt x="1529" y="2025"/>
                        </a:cubicBezTo>
                        <a:cubicBezTo>
                          <a:pt x="1484" y="1576"/>
                          <a:pt x="1217" y="982"/>
                          <a:pt x="1204" y="637"/>
                        </a:cubicBezTo>
                        <a:cubicBezTo>
                          <a:pt x="1184" y="350"/>
                          <a:pt x="1028" y="174"/>
                          <a:pt x="767" y="70"/>
                        </a:cubicBezTo>
                        <a:lnTo>
                          <a:pt x="676" y="31"/>
                        </a:lnTo>
                        <a:cubicBezTo>
                          <a:pt x="626" y="10"/>
                          <a:pt x="576" y="1"/>
                          <a:pt x="52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7" name="Google Shape;7247;p75"/>
                  <p:cNvSpPr/>
                  <p:nvPr/>
                </p:nvSpPr>
                <p:spPr>
                  <a:xfrm>
                    <a:off x="3387773" y="2207549"/>
                    <a:ext cx="65871" cy="115179"/>
                  </a:xfrm>
                  <a:custGeom>
                    <a:avLst/>
                    <a:gdLst/>
                    <a:ahLst/>
                    <a:cxnLst/>
                    <a:rect l="l" t="t" r="r" b="b"/>
                    <a:pathLst>
                      <a:path w="2609" h="4562" extrusionOk="0">
                        <a:moveTo>
                          <a:pt x="427" y="0"/>
                        </a:moveTo>
                        <a:cubicBezTo>
                          <a:pt x="153" y="0"/>
                          <a:pt x="1" y="379"/>
                          <a:pt x="197" y="593"/>
                        </a:cubicBezTo>
                        <a:cubicBezTo>
                          <a:pt x="810" y="1251"/>
                          <a:pt x="1292" y="1746"/>
                          <a:pt x="1625" y="2613"/>
                        </a:cubicBezTo>
                        <a:cubicBezTo>
                          <a:pt x="1879" y="3272"/>
                          <a:pt x="2094" y="3923"/>
                          <a:pt x="2440" y="4536"/>
                        </a:cubicBezTo>
                        <a:cubicBezTo>
                          <a:pt x="2450" y="4554"/>
                          <a:pt x="2466" y="4562"/>
                          <a:pt x="2481" y="4562"/>
                        </a:cubicBezTo>
                        <a:cubicBezTo>
                          <a:pt x="2506" y="4562"/>
                          <a:pt x="2531" y="4542"/>
                          <a:pt x="2531" y="4510"/>
                        </a:cubicBezTo>
                        <a:cubicBezTo>
                          <a:pt x="2609" y="3030"/>
                          <a:pt x="2179" y="573"/>
                          <a:pt x="536" y="19"/>
                        </a:cubicBezTo>
                        <a:cubicBezTo>
                          <a:pt x="498" y="6"/>
                          <a:pt x="462" y="0"/>
                          <a:pt x="42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8" name="Google Shape;7248;p75"/>
                  <p:cNvSpPr/>
                  <p:nvPr/>
                </p:nvSpPr>
                <p:spPr>
                  <a:xfrm>
                    <a:off x="3392746" y="2248172"/>
                    <a:ext cx="37997" cy="63422"/>
                  </a:xfrm>
                  <a:custGeom>
                    <a:avLst/>
                    <a:gdLst/>
                    <a:ahLst/>
                    <a:cxnLst/>
                    <a:rect l="l" t="t" r="r" b="b"/>
                    <a:pathLst>
                      <a:path w="1505" h="2512" extrusionOk="0">
                        <a:moveTo>
                          <a:pt x="251" y="1"/>
                        </a:moveTo>
                        <a:cubicBezTo>
                          <a:pt x="147" y="1"/>
                          <a:pt x="56" y="109"/>
                          <a:pt x="46" y="209"/>
                        </a:cubicBezTo>
                        <a:cubicBezTo>
                          <a:pt x="0" y="652"/>
                          <a:pt x="222" y="1096"/>
                          <a:pt x="405" y="1487"/>
                        </a:cubicBezTo>
                        <a:cubicBezTo>
                          <a:pt x="581" y="1884"/>
                          <a:pt x="861" y="2230"/>
                          <a:pt x="1219" y="2484"/>
                        </a:cubicBezTo>
                        <a:cubicBezTo>
                          <a:pt x="1246" y="2503"/>
                          <a:pt x="1274" y="2512"/>
                          <a:pt x="1302" y="2512"/>
                        </a:cubicBezTo>
                        <a:cubicBezTo>
                          <a:pt x="1406" y="2512"/>
                          <a:pt x="1504" y="2396"/>
                          <a:pt x="1473" y="2288"/>
                        </a:cubicBezTo>
                        <a:cubicBezTo>
                          <a:pt x="1324" y="1845"/>
                          <a:pt x="1154" y="1408"/>
                          <a:pt x="965" y="985"/>
                        </a:cubicBezTo>
                        <a:cubicBezTo>
                          <a:pt x="809" y="633"/>
                          <a:pt x="659" y="274"/>
                          <a:pt x="346" y="33"/>
                        </a:cubicBezTo>
                        <a:cubicBezTo>
                          <a:pt x="314" y="11"/>
                          <a:pt x="282" y="1"/>
                          <a:pt x="2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9" name="Google Shape;7249;p75"/>
                  <p:cNvSpPr/>
                  <p:nvPr/>
                </p:nvSpPr>
                <p:spPr>
                  <a:xfrm>
                    <a:off x="3326598" y="2078231"/>
                    <a:ext cx="68522" cy="102581"/>
                  </a:xfrm>
                  <a:custGeom>
                    <a:avLst/>
                    <a:gdLst/>
                    <a:ahLst/>
                    <a:cxnLst/>
                    <a:rect l="l" t="t" r="r" b="b"/>
                    <a:pathLst>
                      <a:path w="2714" h="4063" extrusionOk="0">
                        <a:moveTo>
                          <a:pt x="987" y="0"/>
                        </a:moveTo>
                        <a:cubicBezTo>
                          <a:pt x="913" y="0"/>
                          <a:pt x="836" y="10"/>
                          <a:pt x="756" y="32"/>
                        </a:cubicBezTo>
                        <a:cubicBezTo>
                          <a:pt x="346" y="149"/>
                          <a:pt x="0" y="644"/>
                          <a:pt x="163" y="1081"/>
                        </a:cubicBezTo>
                        <a:cubicBezTo>
                          <a:pt x="548" y="2085"/>
                          <a:pt x="913" y="3362"/>
                          <a:pt x="1851" y="3988"/>
                        </a:cubicBezTo>
                        <a:cubicBezTo>
                          <a:pt x="1929" y="4039"/>
                          <a:pt x="2019" y="4062"/>
                          <a:pt x="2111" y="4062"/>
                        </a:cubicBezTo>
                        <a:cubicBezTo>
                          <a:pt x="2404" y="4062"/>
                          <a:pt x="2714" y="3825"/>
                          <a:pt x="2679" y="3512"/>
                        </a:cubicBezTo>
                        <a:cubicBezTo>
                          <a:pt x="2568" y="2554"/>
                          <a:pt x="2164" y="1524"/>
                          <a:pt x="1806" y="625"/>
                        </a:cubicBezTo>
                        <a:cubicBezTo>
                          <a:pt x="1664" y="265"/>
                          <a:pt x="1367" y="0"/>
                          <a:pt x="98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0" name="Google Shape;7250;p75"/>
                  <p:cNvSpPr/>
                  <p:nvPr/>
                </p:nvSpPr>
                <p:spPr>
                  <a:xfrm>
                    <a:off x="3274588" y="1960300"/>
                    <a:ext cx="73571" cy="79100"/>
                  </a:xfrm>
                  <a:custGeom>
                    <a:avLst/>
                    <a:gdLst/>
                    <a:ahLst/>
                    <a:cxnLst/>
                    <a:rect l="l" t="t" r="r" b="b"/>
                    <a:pathLst>
                      <a:path w="2914" h="3133" extrusionOk="0">
                        <a:moveTo>
                          <a:pt x="958" y="1"/>
                        </a:moveTo>
                        <a:cubicBezTo>
                          <a:pt x="697" y="1"/>
                          <a:pt x="444" y="91"/>
                          <a:pt x="236" y="310"/>
                        </a:cubicBezTo>
                        <a:cubicBezTo>
                          <a:pt x="1" y="551"/>
                          <a:pt x="53" y="949"/>
                          <a:pt x="340" y="1118"/>
                        </a:cubicBezTo>
                        <a:cubicBezTo>
                          <a:pt x="646" y="1307"/>
                          <a:pt x="965" y="1209"/>
                          <a:pt x="1278" y="1333"/>
                        </a:cubicBezTo>
                        <a:cubicBezTo>
                          <a:pt x="1467" y="1424"/>
                          <a:pt x="1630" y="1555"/>
                          <a:pt x="1754" y="1724"/>
                        </a:cubicBezTo>
                        <a:cubicBezTo>
                          <a:pt x="1930" y="1939"/>
                          <a:pt x="2106" y="2102"/>
                          <a:pt x="2223" y="2343"/>
                        </a:cubicBezTo>
                        <a:cubicBezTo>
                          <a:pt x="2341" y="2578"/>
                          <a:pt x="2445" y="2819"/>
                          <a:pt x="2569" y="3047"/>
                        </a:cubicBezTo>
                        <a:cubicBezTo>
                          <a:pt x="2600" y="3106"/>
                          <a:pt x="2661" y="3133"/>
                          <a:pt x="2722" y="3133"/>
                        </a:cubicBezTo>
                        <a:cubicBezTo>
                          <a:pt x="2817" y="3133"/>
                          <a:pt x="2913" y="3069"/>
                          <a:pt x="2901" y="2962"/>
                        </a:cubicBezTo>
                        <a:cubicBezTo>
                          <a:pt x="2862" y="2610"/>
                          <a:pt x="2803" y="2259"/>
                          <a:pt x="2725" y="1913"/>
                        </a:cubicBezTo>
                        <a:cubicBezTo>
                          <a:pt x="2634" y="1535"/>
                          <a:pt x="2647" y="1209"/>
                          <a:pt x="2419" y="864"/>
                        </a:cubicBezTo>
                        <a:cubicBezTo>
                          <a:pt x="2125" y="419"/>
                          <a:pt x="1521" y="1"/>
                          <a:pt x="958"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1" name="Google Shape;7251;p75"/>
                  <p:cNvSpPr/>
                  <p:nvPr/>
                </p:nvSpPr>
                <p:spPr>
                  <a:xfrm>
                    <a:off x="3208642" y="2004306"/>
                    <a:ext cx="112048" cy="95688"/>
                  </a:xfrm>
                  <a:custGeom>
                    <a:avLst/>
                    <a:gdLst/>
                    <a:ahLst/>
                    <a:cxnLst/>
                    <a:rect l="l" t="t" r="r" b="b"/>
                    <a:pathLst>
                      <a:path w="4438" h="3790" extrusionOk="0">
                        <a:moveTo>
                          <a:pt x="2084" y="0"/>
                        </a:moveTo>
                        <a:cubicBezTo>
                          <a:pt x="703" y="0"/>
                          <a:pt x="1" y="2377"/>
                          <a:pt x="1088" y="3357"/>
                        </a:cubicBezTo>
                        <a:cubicBezTo>
                          <a:pt x="1421" y="3658"/>
                          <a:pt x="1810" y="3790"/>
                          <a:pt x="2199" y="3790"/>
                        </a:cubicBezTo>
                        <a:cubicBezTo>
                          <a:pt x="2967" y="3790"/>
                          <a:pt x="3733" y="3275"/>
                          <a:pt x="4066" y="2523"/>
                        </a:cubicBezTo>
                        <a:cubicBezTo>
                          <a:pt x="4307" y="1982"/>
                          <a:pt x="4438" y="1382"/>
                          <a:pt x="4073" y="854"/>
                        </a:cubicBezTo>
                        <a:cubicBezTo>
                          <a:pt x="3897" y="600"/>
                          <a:pt x="3050" y="92"/>
                          <a:pt x="2215" y="7"/>
                        </a:cubicBezTo>
                        <a:cubicBezTo>
                          <a:pt x="2171" y="2"/>
                          <a:pt x="2127" y="0"/>
                          <a:pt x="208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2" name="Google Shape;7252;p75"/>
                  <p:cNvSpPr/>
                  <p:nvPr/>
                </p:nvSpPr>
                <p:spPr>
                  <a:xfrm>
                    <a:off x="3231894" y="1962345"/>
                    <a:ext cx="34816" cy="27520"/>
                  </a:xfrm>
                  <a:custGeom>
                    <a:avLst/>
                    <a:gdLst/>
                    <a:ahLst/>
                    <a:cxnLst/>
                    <a:rect l="l" t="t" r="r" b="b"/>
                    <a:pathLst>
                      <a:path w="1379" h="1090" extrusionOk="0">
                        <a:moveTo>
                          <a:pt x="983" y="0"/>
                        </a:moveTo>
                        <a:cubicBezTo>
                          <a:pt x="954" y="0"/>
                          <a:pt x="925" y="5"/>
                          <a:pt x="897" y="14"/>
                        </a:cubicBezTo>
                        <a:cubicBezTo>
                          <a:pt x="727" y="66"/>
                          <a:pt x="643" y="164"/>
                          <a:pt x="506" y="255"/>
                        </a:cubicBezTo>
                        <a:cubicBezTo>
                          <a:pt x="382" y="333"/>
                          <a:pt x="271" y="418"/>
                          <a:pt x="180" y="522"/>
                        </a:cubicBezTo>
                        <a:cubicBezTo>
                          <a:pt x="0" y="721"/>
                          <a:pt x="104" y="1089"/>
                          <a:pt x="399" y="1089"/>
                        </a:cubicBezTo>
                        <a:cubicBezTo>
                          <a:pt x="404" y="1089"/>
                          <a:pt x="409" y="1089"/>
                          <a:pt x="414" y="1089"/>
                        </a:cubicBezTo>
                        <a:cubicBezTo>
                          <a:pt x="656" y="1083"/>
                          <a:pt x="903" y="1070"/>
                          <a:pt x="1144" y="1037"/>
                        </a:cubicBezTo>
                        <a:cubicBezTo>
                          <a:pt x="1275" y="1004"/>
                          <a:pt x="1359" y="887"/>
                          <a:pt x="1359" y="757"/>
                        </a:cubicBezTo>
                        <a:cubicBezTo>
                          <a:pt x="1366" y="639"/>
                          <a:pt x="1353" y="522"/>
                          <a:pt x="1327" y="405"/>
                        </a:cubicBezTo>
                        <a:cubicBezTo>
                          <a:pt x="1378" y="200"/>
                          <a:pt x="1181" y="0"/>
                          <a:pt x="983"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3" name="Google Shape;7253;p75"/>
                  <p:cNvSpPr/>
                  <p:nvPr/>
                </p:nvSpPr>
                <p:spPr>
                  <a:xfrm>
                    <a:off x="3213716" y="1922782"/>
                    <a:ext cx="36887" cy="56504"/>
                  </a:xfrm>
                  <a:custGeom>
                    <a:avLst/>
                    <a:gdLst/>
                    <a:ahLst/>
                    <a:cxnLst/>
                    <a:rect l="l" t="t" r="r" b="b"/>
                    <a:pathLst>
                      <a:path w="1461" h="2238" extrusionOk="0">
                        <a:moveTo>
                          <a:pt x="1211" y="0"/>
                        </a:moveTo>
                        <a:cubicBezTo>
                          <a:pt x="1200" y="0"/>
                          <a:pt x="1188" y="6"/>
                          <a:pt x="1180" y="17"/>
                        </a:cubicBezTo>
                        <a:cubicBezTo>
                          <a:pt x="1164" y="14"/>
                          <a:pt x="1148" y="12"/>
                          <a:pt x="1131" y="12"/>
                        </a:cubicBezTo>
                        <a:cubicBezTo>
                          <a:pt x="1109" y="12"/>
                          <a:pt x="1086" y="15"/>
                          <a:pt x="1063" y="23"/>
                        </a:cubicBezTo>
                        <a:cubicBezTo>
                          <a:pt x="202" y="277"/>
                          <a:pt x="0" y="1300"/>
                          <a:pt x="157" y="2063"/>
                        </a:cubicBezTo>
                        <a:cubicBezTo>
                          <a:pt x="181" y="2182"/>
                          <a:pt x="278" y="2237"/>
                          <a:pt x="379" y="2237"/>
                        </a:cubicBezTo>
                        <a:cubicBezTo>
                          <a:pt x="465" y="2237"/>
                          <a:pt x="555" y="2197"/>
                          <a:pt x="607" y="2122"/>
                        </a:cubicBezTo>
                        <a:cubicBezTo>
                          <a:pt x="939" y="1626"/>
                          <a:pt x="1226" y="1092"/>
                          <a:pt x="1265" y="512"/>
                        </a:cubicBezTo>
                        <a:cubicBezTo>
                          <a:pt x="1460" y="401"/>
                          <a:pt x="1408" y="127"/>
                          <a:pt x="1245" y="43"/>
                        </a:cubicBezTo>
                        <a:lnTo>
                          <a:pt x="1245" y="30"/>
                        </a:lnTo>
                        <a:cubicBezTo>
                          <a:pt x="1241" y="11"/>
                          <a:pt x="1227" y="0"/>
                          <a:pt x="12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4" name="Google Shape;7254;p75"/>
                  <p:cNvSpPr/>
                  <p:nvPr/>
                </p:nvSpPr>
                <p:spPr>
                  <a:xfrm>
                    <a:off x="3223260" y="2111002"/>
                    <a:ext cx="48677" cy="50091"/>
                  </a:xfrm>
                  <a:custGeom>
                    <a:avLst/>
                    <a:gdLst/>
                    <a:ahLst/>
                    <a:cxnLst/>
                    <a:rect l="l" t="t" r="r" b="b"/>
                    <a:pathLst>
                      <a:path w="1928" h="1984" extrusionOk="0">
                        <a:moveTo>
                          <a:pt x="518" y="0"/>
                        </a:moveTo>
                        <a:cubicBezTo>
                          <a:pt x="445" y="0"/>
                          <a:pt x="372" y="10"/>
                          <a:pt x="300" y="31"/>
                        </a:cubicBezTo>
                        <a:cubicBezTo>
                          <a:pt x="124" y="76"/>
                          <a:pt x="13" y="252"/>
                          <a:pt x="39" y="435"/>
                        </a:cubicBezTo>
                        <a:cubicBezTo>
                          <a:pt x="20" y="487"/>
                          <a:pt x="13" y="545"/>
                          <a:pt x="7" y="611"/>
                        </a:cubicBezTo>
                        <a:cubicBezTo>
                          <a:pt x="0" y="910"/>
                          <a:pt x="33" y="1262"/>
                          <a:pt x="209" y="1517"/>
                        </a:cubicBezTo>
                        <a:cubicBezTo>
                          <a:pt x="431" y="1816"/>
                          <a:pt x="730" y="1842"/>
                          <a:pt x="1082" y="1953"/>
                        </a:cubicBezTo>
                        <a:cubicBezTo>
                          <a:pt x="1153" y="1974"/>
                          <a:pt x="1224" y="1984"/>
                          <a:pt x="1291" y="1984"/>
                        </a:cubicBezTo>
                        <a:cubicBezTo>
                          <a:pt x="1647" y="1984"/>
                          <a:pt x="1927" y="1713"/>
                          <a:pt x="1812" y="1341"/>
                        </a:cubicBezTo>
                        <a:cubicBezTo>
                          <a:pt x="1688" y="943"/>
                          <a:pt x="1421" y="441"/>
                          <a:pt x="1043" y="181"/>
                        </a:cubicBezTo>
                        <a:cubicBezTo>
                          <a:pt x="952" y="96"/>
                          <a:pt x="841" y="44"/>
                          <a:pt x="717" y="24"/>
                        </a:cubicBezTo>
                        <a:cubicBezTo>
                          <a:pt x="652" y="9"/>
                          <a:pt x="585" y="0"/>
                          <a:pt x="518"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5" name="Google Shape;7255;p75"/>
                  <p:cNvSpPr/>
                  <p:nvPr/>
                </p:nvSpPr>
                <p:spPr>
                  <a:xfrm>
                    <a:off x="3223260" y="2164148"/>
                    <a:ext cx="48677" cy="50116"/>
                  </a:xfrm>
                  <a:custGeom>
                    <a:avLst/>
                    <a:gdLst/>
                    <a:ahLst/>
                    <a:cxnLst/>
                    <a:rect l="l" t="t" r="r" b="b"/>
                    <a:pathLst>
                      <a:path w="1928" h="1985" extrusionOk="0">
                        <a:moveTo>
                          <a:pt x="518" y="1"/>
                        </a:moveTo>
                        <a:cubicBezTo>
                          <a:pt x="445" y="1"/>
                          <a:pt x="372" y="10"/>
                          <a:pt x="300" y="31"/>
                        </a:cubicBezTo>
                        <a:cubicBezTo>
                          <a:pt x="124" y="76"/>
                          <a:pt x="13" y="252"/>
                          <a:pt x="39" y="428"/>
                        </a:cubicBezTo>
                        <a:cubicBezTo>
                          <a:pt x="20" y="487"/>
                          <a:pt x="13" y="546"/>
                          <a:pt x="7" y="611"/>
                        </a:cubicBezTo>
                        <a:cubicBezTo>
                          <a:pt x="0" y="911"/>
                          <a:pt x="33" y="1263"/>
                          <a:pt x="209" y="1517"/>
                        </a:cubicBezTo>
                        <a:cubicBezTo>
                          <a:pt x="431" y="1817"/>
                          <a:pt x="730" y="1843"/>
                          <a:pt x="1082" y="1953"/>
                        </a:cubicBezTo>
                        <a:cubicBezTo>
                          <a:pt x="1153" y="1974"/>
                          <a:pt x="1224" y="1984"/>
                          <a:pt x="1291" y="1984"/>
                        </a:cubicBezTo>
                        <a:cubicBezTo>
                          <a:pt x="1647" y="1984"/>
                          <a:pt x="1927" y="1713"/>
                          <a:pt x="1812" y="1341"/>
                        </a:cubicBezTo>
                        <a:cubicBezTo>
                          <a:pt x="1688" y="943"/>
                          <a:pt x="1421" y="441"/>
                          <a:pt x="1043" y="174"/>
                        </a:cubicBezTo>
                        <a:cubicBezTo>
                          <a:pt x="952" y="96"/>
                          <a:pt x="841" y="44"/>
                          <a:pt x="717" y="24"/>
                        </a:cubicBezTo>
                        <a:cubicBezTo>
                          <a:pt x="652" y="9"/>
                          <a:pt x="585" y="1"/>
                          <a:pt x="518"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6" name="Google Shape;7256;p75"/>
                  <p:cNvSpPr/>
                  <p:nvPr/>
                </p:nvSpPr>
                <p:spPr>
                  <a:xfrm>
                    <a:off x="3223260" y="2217294"/>
                    <a:ext cx="48677" cy="50116"/>
                  </a:xfrm>
                  <a:custGeom>
                    <a:avLst/>
                    <a:gdLst/>
                    <a:ahLst/>
                    <a:cxnLst/>
                    <a:rect l="l" t="t" r="r" b="b"/>
                    <a:pathLst>
                      <a:path w="1928" h="1985" extrusionOk="0">
                        <a:moveTo>
                          <a:pt x="518" y="1"/>
                        </a:moveTo>
                        <a:cubicBezTo>
                          <a:pt x="445" y="1"/>
                          <a:pt x="372" y="10"/>
                          <a:pt x="300" y="31"/>
                        </a:cubicBezTo>
                        <a:cubicBezTo>
                          <a:pt x="124" y="77"/>
                          <a:pt x="13" y="253"/>
                          <a:pt x="39" y="428"/>
                        </a:cubicBezTo>
                        <a:cubicBezTo>
                          <a:pt x="20" y="487"/>
                          <a:pt x="13" y="546"/>
                          <a:pt x="7" y="611"/>
                        </a:cubicBezTo>
                        <a:cubicBezTo>
                          <a:pt x="0" y="911"/>
                          <a:pt x="33" y="1263"/>
                          <a:pt x="209" y="1517"/>
                        </a:cubicBezTo>
                        <a:cubicBezTo>
                          <a:pt x="431" y="1817"/>
                          <a:pt x="730" y="1843"/>
                          <a:pt x="1082" y="1954"/>
                        </a:cubicBezTo>
                        <a:cubicBezTo>
                          <a:pt x="1153" y="1974"/>
                          <a:pt x="1224" y="1984"/>
                          <a:pt x="1291" y="1984"/>
                        </a:cubicBezTo>
                        <a:cubicBezTo>
                          <a:pt x="1647" y="1984"/>
                          <a:pt x="1927" y="1713"/>
                          <a:pt x="1812" y="1341"/>
                        </a:cubicBezTo>
                        <a:cubicBezTo>
                          <a:pt x="1688" y="943"/>
                          <a:pt x="1421" y="442"/>
                          <a:pt x="1043" y="174"/>
                        </a:cubicBezTo>
                        <a:cubicBezTo>
                          <a:pt x="952" y="96"/>
                          <a:pt x="841" y="44"/>
                          <a:pt x="717" y="24"/>
                        </a:cubicBezTo>
                        <a:cubicBezTo>
                          <a:pt x="652" y="9"/>
                          <a:pt x="585" y="1"/>
                          <a:pt x="518"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7" name="Google Shape;7257;p75"/>
                  <p:cNvSpPr/>
                  <p:nvPr/>
                </p:nvSpPr>
                <p:spPr>
                  <a:xfrm>
                    <a:off x="3277567" y="2111532"/>
                    <a:ext cx="31585" cy="42795"/>
                  </a:xfrm>
                  <a:custGeom>
                    <a:avLst/>
                    <a:gdLst/>
                    <a:ahLst/>
                    <a:cxnLst/>
                    <a:rect l="l" t="t" r="r" b="b"/>
                    <a:pathLst>
                      <a:path w="1251" h="1695" extrusionOk="0">
                        <a:moveTo>
                          <a:pt x="794" y="0"/>
                        </a:moveTo>
                        <a:cubicBezTo>
                          <a:pt x="641" y="0"/>
                          <a:pt x="488" y="89"/>
                          <a:pt x="417" y="290"/>
                        </a:cubicBezTo>
                        <a:cubicBezTo>
                          <a:pt x="359" y="453"/>
                          <a:pt x="287" y="616"/>
                          <a:pt x="209" y="772"/>
                        </a:cubicBezTo>
                        <a:cubicBezTo>
                          <a:pt x="91" y="1020"/>
                          <a:pt x="0" y="1248"/>
                          <a:pt x="131" y="1496"/>
                        </a:cubicBezTo>
                        <a:cubicBezTo>
                          <a:pt x="204" y="1637"/>
                          <a:pt x="341" y="1694"/>
                          <a:pt x="483" y="1694"/>
                        </a:cubicBezTo>
                        <a:cubicBezTo>
                          <a:pt x="517" y="1694"/>
                          <a:pt x="552" y="1691"/>
                          <a:pt x="587" y="1685"/>
                        </a:cubicBezTo>
                        <a:cubicBezTo>
                          <a:pt x="1050" y="1600"/>
                          <a:pt x="1141" y="883"/>
                          <a:pt x="1199" y="505"/>
                        </a:cubicBezTo>
                        <a:cubicBezTo>
                          <a:pt x="1250" y="197"/>
                          <a:pt x="1023" y="0"/>
                          <a:pt x="79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8" name="Google Shape;7258;p75"/>
                  <p:cNvSpPr/>
                  <p:nvPr/>
                </p:nvSpPr>
                <p:spPr>
                  <a:xfrm>
                    <a:off x="3281632" y="2152635"/>
                    <a:ext cx="30499" cy="45849"/>
                  </a:xfrm>
                  <a:custGeom>
                    <a:avLst/>
                    <a:gdLst/>
                    <a:ahLst/>
                    <a:cxnLst/>
                    <a:rect l="l" t="t" r="r" b="b"/>
                    <a:pathLst>
                      <a:path w="1208" h="1816" extrusionOk="0">
                        <a:moveTo>
                          <a:pt x="951" y="0"/>
                        </a:moveTo>
                        <a:cubicBezTo>
                          <a:pt x="876" y="0"/>
                          <a:pt x="804" y="36"/>
                          <a:pt x="765" y="122"/>
                        </a:cubicBezTo>
                        <a:cubicBezTo>
                          <a:pt x="667" y="330"/>
                          <a:pt x="556" y="526"/>
                          <a:pt x="419" y="715"/>
                        </a:cubicBezTo>
                        <a:cubicBezTo>
                          <a:pt x="295" y="904"/>
                          <a:pt x="126" y="1047"/>
                          <a:pt x="67" y="1269"/>
                        </a:cubicBezTo>
                        <a:cubicBezTo>
                          <a:pt x="1" y="1546"/>
                          <a:pt x="225" y="1815"/>
                          <a:pt x="486" y="1815"/>
                        </a:cubicBezTo>
                        <a:cubicBezTo>
                          <a:pt x="556" y="1815"/>
                          <a:pt x="629" y="1795"/>
                          <a:pt x="700" y="1751"/>
                        </a:cubicBezTo>
                        <a:cubicBezTo>
                          <a:pt x="1162" y="1464"/>
                          <a:pt x="1208" y="728"/>
                          <a:pt x="1208" y="239"/>
                        </a:cubicBezTo>
                        <a:cubicBezTo>
                          <a:pt x="1208" y="101"/>
                          <a:pt x="1075" y="0"/>
                          <a:pt x="95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9" name="Google Shape;7259;p75"/>
                  <p:cNvSpPr/>
                  <p:nvPr/>
                </p:nvSpPr>
                <p:spPr>
                  <a:xfrm>
                    <a:off x="3282339" y="2198561"/>
                    <a:ext cx="37366" cy="43198"/>
                  </a:xfrm>
                  <a:custGeom>
                    <a:avLst/>
                    <a:gdLst/>
                    <a:ahLst/>
                    <a:cxnLst/>
                    <a:rect l="l" t="t" r="r" b="b"/>
                    <a:pathLst>
                      <a:path w="1480" h="1711" extrusionOk="0">
                        <a:moveTo>
                          <a:pt x="1209" y="0"/>
                        </a:moveTo>
                        <a:cubicBezTo>
                          <a:pt x="1128" y="0"/>
                          <a:pt x="1043" y="37"/>
                          <a:pt x="997" y="102"/>
                        </a:cubicBezTo>
                        <a:cubicBezTo>
                          <a:pt x="782" y="395"/>
                          <a:pt x="528" y="662"/>
                          <a:pt x="241" y="884"/>
                        </a:cubicBezTo>
                        <a:cubicBezTo>
                          <a:pt x="0" y="1086"/>
                          <a:pt x="91" y="1496"/>
                          <a:pt x="339" y="1646"/>
                        </a:cubicBezTo>
                        <a:cubicBezTo>
                          <a:pt x="416" y="1691"/>
                          <a:pt x="494" y="1711"/>
                          <a:pt x="570" y="1711"/>
                        </a:cubicBezTo>
                        <a:cubicBezTo>
                          <a:pt x="737" y="1711"/>
                          <a:pt x="892" y="1614"/>
                          <a:pt x="1004" y="1470"/>
                        </a:cubicBezTo>
                        <a:cubicBezTo>
                          <a:pt x="1304" y="1073"/>
                          <a:pt x="1480" y="662"/>
                          <a:pt x="1401" y="154"/>
                        </a:cubicBezTo>
                        <a:cubicBezTo>
                          <a:pt x="1384" y="47"/>
                          <a:pt x="1299" y="0"/>
                          <a:pt x="120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0" name="Google Shape;7260;p75"/>
                  <p:cNvSpPr/>
                  <p:nvPr/>
                </p:nvSpPr>
                <p:spPr>
                  <a:xfrm>
                    <a:off x="3284636" y="2250924"/>
                    <a:ext cx="32595" cy="36028"/>
                  </a:xfrm>
                  <a:custGeom>
                    <a:avLst/>
                    <a:gdLst/>
                    <a:ahLst/>
                    <a:cxnLst/>
                    <a:rect l="l" t="t" r="r" b="b"/>
                    <a:pathLst>
                      <a:path w="1291" h="1427" extrusionOk="0">
                        <a:moveTo>
                          <a:pt x="1100" y="1"/>
                        </a:moveTo>
                        <a:cubicBezTo>
                          <a:pt x="1071" y="1"/>
                          <a:pt x="1041" y="9"/>
                          <a:pt x="1011" y="28"/>
                        </a:cubicBezTo>
                        <a:cubicBezTo>
                          <a:pt x="939" y="68"/>
                          <a:pt x="861" y="81"/>
                          <a:pt x="789" y="120"/>
                        </a:cubicBezTo>
                        <a:cubicBezTo>
                          <a:pt x="704" y="168"/>
                          <a:pt x="625" y="228"/>
                          <a:pt x="552" y="288"/>
                        </a:cubicBezTo>
                        <a:lnTo>
                          <a:pt x="552" y="288"/>
                        </a:lnTo>
                        <a:cubicBezTo>
                          <a:pt x="552" y="288"/>
                          <a:pt x="552" y="288"/>
                          <a:pt x="552" y="288"/>
                        </a:cubicBezTo>
                        <a:lnTo>
                          <a:pt x="552" y="288"/>
                        </a:lnTo>
                        <a:cubicBezTo>
                          <a:pt x="549" y="288"/>
                          <a:pt x="483" y="335"/>
                          <a:pt x="483" y="335"/>
                        </a:cubicBezTo>
                        <a:cubicBezTo>
                          <a:pt x="444" y="361"/>
                          <a:pt x="411" y="380"/>
                          <a:pt x="372" y="400"/>
                        </a:cubicBezTo>
                        <a:cubicBezTo>
                          <a:pt x="248" y="452"/>
                          <a:pt x="150" y="543"/>
                          <a:pt x="85" y="661"/>
                        </a:cubicBezTo>
                        <a:cubicBezTo>
                          <a:pt x="0" y="817"/>
                          <a:pt x="0" y="1013"/>
                          <a:pt x="85" y="1176"/>
                        </a:cubicBezTo>
                        <a:cubicBezTo>
                          <a:pt x="163" y="1301"/>
                          <a:pt x="323" y="1426"/>
                          <a:pt x="484" y="1426"/>
                        </a:cubicBezTo>
                        <a:cubicBezTo>
                          <a:pt x="499" y="1426"/>
                          <a:pt x="514" y="1425"/>
                          <a:pt x="528" y="1423"/>
                        </a:cubicBezTo>
                        <a:cubicBezTo>
                          <a:pt x="770" y="1397"/>
                          <a:pt x="939" y="1312"/>
                          <a:pt x="1063" y="1091"/>
                        </a:cubicBezTo>
                        <a:cubicBezTo>
                          <a:pt x="1115" y="993"/>
                          <a:pt x="1167" y="895"/>
                          <a:pt x="1206" y="791"/>
                        </a:cubicBezTo>
                        <a:cubicBezTo>
                          <a:pt x="1252" y="680"/>
                          <a:pt x="1278" y="563"/>
                          <a:pt x="1284" y="446"/>
                        </a:cubicBezTo>
                        <a:cubicBezTo>
                          <a:pt x="1291" y="380"/>
                          <a:pt x="1265" y="276"/>
                          <a:pt x="1271" y="231"/>
                        </a:cubicBezTo>
                        <a:cubicBezTo>
                          <a:pt x="1287" y="118"/>
                          <a:pt x="1205" y="1"/>
                          <a:pt x="110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1" name="Google Shape;7261;p75"/>
                  <p:cNvSpPr/>
                  <p:nvPr/>
                </p:nvSpPr>
                <p:spPr>
                  <a:xfrm>
                    <a:off x="3280900" y="2303136"/>
                    <a:ext cx="46708" cy="110155"/>
                  </a:xfrm>
                  <a:custGeom>
                    <a:avLst/>
                    <a:gdLst/>
                    <a:ahLst/>
                    <a:cxnLst/>
                    <a:rect l="l" t="t" r="r" b="b"/>
                    <a:pathLst>
                      <a:path w="1850" h="4363" extrusionOk="0">
                        <a:moveTo>
                          <a:pt x="862" y="0"/>
                        </a:moveTo>
                        <a:cubicBezTo>
                          <a:pt x="440" y="0"/>
                          <a:pt x="1" y="341"/>
                          <a:pt x="188" y="822"/>
                        </a:cubicBezTo>
                        <a:cubicBezTo>
                          <a:pt x="624" y="1936"/>
                          <a:pt x="670" y="3175"/>
                          <a:pt x="1120" y="4269"/>
                        </a:cubicBezTo>
                        <a:cubicBezTo>
                          <a:pt x="1136" y="4331"/>
                          <a:pt x="1190" y="4362"/>
                          <a:pt x="1243" y="4362"/>
                        </a:cubicBezTo>
                        <a:cubicBezTo>
                          <a:pt x="1297" y="4362"/>
                          <a:pt x="1351" y="4331"/>
                          <a:pt x="1367" y="4269"/>
                        </a:cubicBezTo>
                        <a:cubicBezTo>
                          <a:pt x="1850" y="3103"/>
                          <a:pt x="1810" y="1669"/>
                          <a:pt x="1485" y="470"/>
                        </a:cubicBezTo>
                        <a:cubicBezTo>
                          <a:pt x="1396" y="139"/>
                          <a:pt x="1132" y="0"/>
                          <a:pt x="86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2" name="Google Shape;7262;p75"/>
                  <p:cNvSpPr/>
                  <p:nvPr/>
                </p:nvSpPr>
                <p:spPr>
                  <a:xfrm>
                    <a:off x="3277668" y="2420915"/>
                    <a:ext cx="52086" cy="138331"/>
                  </a:xfrm>
                  <a:custGeom>
                    <a:avLst/>
                    <a:gdLst/>
                    <a:ahLst/>
                    <a:cxnLst/>
                    <a:rect l="l" t="t" r="r" b="b"/>
                    <a:pathLst>
                      <a:path w="2063" h="5479" extrusionOk="0">
                        <a:moveTo>
                          <a:pt x="640" y="0"/>
                        </a:moveTo>
                        <a:cubicBezTo>
                          <a:pt x="310" y="0"/>
                          <a:pt x="1" y="279"/>
                          <a:pt x="94" y="699"/>
                        </a:cubicBezTo>
                        <a:cubicBezTo>
                          <a:pt x="270" y="1521"/>
                          <a:pt x="570" y="2257"/>
                          <a:pt x="550" y="3117"/>
                        </a:cubicBezTo>
                        <a:cubicBezTo>
                          <a:pt x="531" y="3821"/>
                          <a:pt x="407" y="4525"/>
                          <a:pt x="531" y="5216"/>
                        </a:cubicBezTo>
                        <a:cubicBezTo>
                          <a:pt x="562" y="5396"/>
                          <a:pt x="710" y="5478"/>
                          <a:pt x="864" y="5478"/>
                        </a:cubicBezTo>
                        <a:cubicBezTo>
                          <a:pt x="995" y="5478"/>
                          <a:pt x="1130" y="5418"/>
                          <a:pt x="1202" y="5307"/>
                        </a:cubicBezTo>
                        <a:cubicBezTo>
                          <a:pt x="2062" y="3997"/>
                          <a:pt x="2030" y="1540"/>
                          <a:pt x="1130" y="263"/>
                        </a:cubicBezTo>
                        <a:cubicBezTo>
                          <a:pt x="1001" y="81"/>
                          <a:pt x="818" y="0"/>
                          <a:pt x="64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3" name="Google Shape;7263;p75"/>
                  <p:cNvSpPr/>
                  <p:nvPr/>
                </p:nvSpPr>
                <p:spPr>
                  <a:xfrm>
                    <a:off x="3223260" y="2340073"/>
                    <a:ext cx="54232" cy="195416"/>
                  </a:xfrm>
                  <a:custGeom>
                    <a:avLst/>
                    <a:gdLst/>
                    <a:ahLst/>
                    <a:cxnLst/>
                    <a:rect l="l" t="t" r="r" b="b"/>
                    <a:pathLst>
                      <a:path w="2148" h="7740" extrusionOk="0">
                        <a:moveTo>
                          <a:pt x="1084" y="1"/>
                        </a:moveTo>
                        <a:cubicBezTo>
                          <a:pt x="673" y="1"/>
                          <a:pt x="261" y="271"/>
                          <a:pt x="242" y="812"/>
                        </a:cubicBezTo>
                        <a:cubicBezTo>
                          <a:pt x="170" y="3002"/>
                          <a:pt x="0" y="5818"/>
                          <a:pt x="1454" y="7623"/>
                        </a:cubicBezTo>
                        <a:cubicBezTo>
                          <a:pt x="1519" y="7704"/>
                          <a:pt x="1611" y="7739"/>
                          <a:pt x="1707" y="7739"/>
                        </a:cubicBezTo>
                        <a:cubicBezTo>
                          <a:pt x="1919" y="7739"/>
                          <a:pt x="2148" y="7567"/>
                          <a:pt x="2125" y="7343"/>
                        </a:cubicBezTo>
                        <a:cubicBezTo>
                          <a:pt x="1910" y="5153"/>
                          <a:pt x="1982" y="3009"/>
                          <a:pt x="1917" y="812"/>
                        </a:cubicBezTo>
                        <a:cubicBezTo>
                          <a:pt x="1904" y="271"/>
                          <a:pt x="1495" y="1"/>
                          <a:pt x="108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4" name="Google Shape;7264;p75"/>
                  <p:cNvSpPr/>
                  <p:nvPr/>
                </p:nvSpPr>
                <p:spPr>
                  <a:xfrm>
                    <a:off x="3264893" y="2604843"/>
                    <a:ext cx="42138" cy="127348"/>
                  </a:xfrm>
                  <a:custGeom>
                    <a:avLst/>
                    <a:gdLst/>
                    <a:ahLst/>
                    <a:cxnLst/>
                    <a:rect l="l" t="t" r="r" b="b"/>
                    <a:pathLst>
                      <a:path w="1669" h="5044" extrusionOk="0">
                        <a:moveTo>
                          <a:pt x="883" y="1"/>
                        </a:moveTo>
                        <a:cubicBezTo>
                          <a:pt x="736" y="1"/>
                          <a:pt x="594" y="68"/>
                          <a:pt x="515" y="219"/>
                        </a:cubicBezTo>
                        <a:cubicBezTo>
                          <a:pt x="183" y="857"/>
                          <a:pt x="346" y="1750"/>
                          <a:pt x="274" y="2454"/>
                        </a:cubicBezTo>
                        <a:cubicBezTo>
                          <a:pt x="189" y="3223"/>
                          <a:pt x="0" y="4155"/>
                          <a:pt x="228" y="4905"/>
                        </a:cubicBezTo>
                        <a:cubicBezTo>
                          <a:pt x="256" y="4999"/>
                          <a:pt x="328" y="5043"/>
                          <a:pt x="403" y="5043"/>
                        </a:cubicBezTo>
                        <a:cubicBezTo>
                          <a:pt x="468" y="5043"/>
                          <a:pt x="535" y="5011"/>
                          <a:pt x="580" y="4950"/>
                        </a:cubicBezTo>
                        <a:cubicBezTo>
                          <a:pt x="1102" y="4253"/>
                          <a:pt x="1219" y="3171"/>
                          <a:pt x="1349" y="2324"/>
                        </a:cubicBezTo>
                        <a:cubicBezTo>
                          <a:pt x="1441" y="1679"/>
                          <a:pt x="1669" y="805"/>
                          <a:pt x="1297" y="219"/>
                        </a:cubicBezTo>
                        <a:cubicBezTo>
                          <a:pt x="1206" y="80"/>
                          <a:pt x="1042" y="1"/>
                          <a:pt x="883"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5" name="Google Shape;7265;p75"/>
                  <p:cNvSpPr/>
                  <p:nvPr/>
                </p:nvSpPr>
                <p:spPr>
                  <a:xfrm>
                    <a:off x="3233965" y="2559398"/>
                    <a:ext cx="40270" cy="181151"/>
                  </a:xfrm>
                  <a:custGeom>
                    <a:avLst/>
                    <a:gdLst/>
                    <a:ahLst/>
                    <a:cxnLst/>
                    <a:rect l="l" t="t" r="r" b="b"/>
                    <a:pathLst>
                      <a:path w="1595" h="7175" extrusionOk="0">
                        <a:moveTo>
                          <a:pt x="1069" y="1"/>
                        </a:moveTo>
                        <a:cubicBezTo>
                          <a:pt x="1019" y="1"/>
                          <a:pt x="968" y="10"/>
                          <a:pt x="919" y="31"/>
                        </a:cubicBezTo>
                        <a:lnTo>
                          <a:pt x="828" y="70"/>
                        </a:lnTo>
                        <a:cubicBezTo>
                          <a:pt x="567" y="174"/>
                          <a:pt x="417" y="350"/>
                          <a:pt x="398" y="637"/>
                        </a:cubicBezTo>
                        <a:cubicBezTo>
                          <a:pt x="378" y="982"/>
                          <a:pt x="111" y="1576"/>
                          <a:pt x="72" y="2025"/>
                        </a:cubicBezTo>
                        <a:cubicBezTo>
                          <a:pt x="7" y="2657"/>
                          <a:pt x="0" y="3283"/>
                          <a:pt x="46" y="3915"/>
                        </a:cubicBezTo>
                        <a:cubicBezTo>
                          <a:pt x="111" y="4587"/>
                          <a:pt x="176" y="5277"/>
                          <a:pt x="332" y="5942"/>
                        </a:cubicBezTo>
                        <a:cubicBezTo>
                          <a:pt x="430" y="6353"/>
                          <a:pt x="476" y="6855"/>
                          <a:pt x="821" y="7141"/>
                        </a:cubicBezTo>
                        <a:cubicBezTo>
                          <a:pt x="844" y="7164"/>
                          <a:pt x="872" y="7174"/>
                          <a:pt x="900" y="7174"/>
                        </a:cubicBezTo>
                        <a:cubicBezTo>
                          <a:pt x="937" y="7174"/>
                          <a:pt x="975" y="7156"/>
                          <a:pt x="997" y="7122"/>
                        </a:cubicBezTo>
                        <a:cubicBezTo>
                          <a:pt x="1238" y="6692"/>
                          <a:pt x="1102" y="6112"/>
                          <a:pt x="1075" y="5636"/>
                        </a:cubicBezTo>
                        <a:cubicBezTo>
                          <a:pt x="1043" y="4991"/>
                          <a:pt x="1017" y="4339"/>
                          <a:pt x="1010" y="3694"/>
                        </a:cubicBezTo>
                        <a:cubicBezTo>
                          <a:pt x="1004" y="3009"/>
                          <a:pt x="997" y="2292"/>
                          <a:pt x="1167" y="1628"/>
                        </a:cubicBezTo>
                        <a:cubicBezTo>
                          <a:pt x="1232" y="1380"/>
                          <a:pt x="1258" y="1204"/>
                          <a:pt x="1408" y="1054"/>
                        </a:cubicBezTo>
                        <a:cubicBezTo>
                          <a:pt x="1551" y="911"/>
                          <a:pt x="1571" y="728"/>
                          <a:pt x="1584" y="533"/>
                        </a:cubicBezTo>
                        <a:cubicBezTo>
                          <a:pt x="1595" y="269"/>
                          <a:pt x="1337" y="1"/>
                          <a:pt x="106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6" name="Google Shape;7266;p75"/>
                  <p:cNvSpPr/>
                  <p:nvPr/>
                </p:nvSpPr>
                <p:spPr>
                  <a:xfrm>
                    <a:off x="3097199" y="1655184"/>
                    <a:ext cx="106342" cy="74834"/>
                  </a:xfrm>
                  <a:custGeom>
                    <a:avLst/>
                    <a:gdLst/>
                    <a:ahLst/>
                    <a:cxnLst/>
                    <a:rect l="l" t="t" r="r" b="b"/>
                    <a:pathLst>
                      <a:path w="4212" h="2964" extrusionOk="0">
                        <a:moveTo>
                          <a:pt x="2110" y="1"/>
                        </a:moveTo>
                        <a:cubicBezTo>
                          <a:pt x="1412" y="1"/>
                          <a:pt x="712" y="469"/>
                          <a:pt x="444" y="1106"/>
                        </a:cubicBezTo>
                        <a:cubicBezTo>
                          <a:pt x="229" y="1602"/>
                          <a:pt x="86" y="2117"/>
                          <a:pt x="1" y="2645"/>
                        </a:cubicBezTo>
                        <a:cubicBezTo>
                          <a:pt x="451" y="2182"/>
                          <a:pt x="1070" y="1921"/>
                          <a:pt x="1715" y="1921"/>
                        </a:cubicBezTo>
                        <a:cubicBezTo>
                          <a:pt x="2504" y="1928"/>
                          <a:pt x="3234" y="2312"/>
                          <a:pt x="3683" y="2964"/>
                        </a:cubicBezTo>
                        <a:cubicBezTo>
                          <a:pt x="3729" y="2847"/>
                          <a:pt x="3775" y="2736"/>
                          <a:pt x="3833" y="2619"/>
                        </a:cubicBezTo>
                        <a:cubicBezTo>
                          <a:pt x="4211" y="1823"/>
                          <a:pt x="3892" y="989"/>
                          <a:pt x="3299" y="416"/>
                        </a:cubicBezTo>
                        <a:cubicBezTo>
                          <a:pt x="3058" y="181"/>
                          <a:pt x="2738" y="90"/>
                          <a:pt x="2412" y="31"/>
                        </a:cubicBezTo>
                        <a:cubicBezTo>
                          <a:pt x="2312" y="10"/>
                          <a:pt x="2211" y="1"/>
                          <a:pt x="21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7" name="Google Shape;7267;p75"/>
                  <p:cNvSpPr/>
                  <p:nvPr/>
                </p:nvSpPr>
                <p:spPr>
                  <a:xfrm>
                    <a:off x="3104117" y="1802074"/>
                    <a:ext cx="103868" cy="80994"/>
                  </a:xfrm>
                  <a:custGeom>
                    <a:avLst/>
                    <a:gdLst/>
                    <a:ahLst/>
                    <a:cxnLst/>
                    <a:rect l="l" t="t" r="r" b="b"/>
                    <a:pathLst>
                      <a:path w="4114" h="3208" extrusionOk="0">
                        <a:moveTo>
                          <a:pt x="3312" y="1"/>
                        </a:moveTo>
                        <a:cubicBezTo>
                          <a:pt x="2855" y="574"/>
                          <a:pt x="2165" y="907"/>
                          <a:pt x="1435" y="913"/>
                        </a:cubicBezTo>
                        <a:cubicBezTo>
                          <a:pt x="920" y="913"/>
                          <a:pt x="418" y="737"/>
                          <a:pt x="1" y="424"/>
                        </a:cubicBezTo>
                        <a:lnTo>
                          <a:pt x="1" y="424"/>
                        </a:lnTo>
                        <a:cubicBezTo>
                          <a:pt x="397" y="1687"/>
                          <a:pt x="1621" y="3207"/>
                          <a:pt x="3010" y="3207"/>
                        </a:cubicBezTo>
                        <a:cubicBezTo>
                          <a:pt x="3084" y="3207"/>
                          <a:pt x="3159" y="3203"/>
                          <a:pt x="3233" y="3194"/>
                        </a:cubicBezTo>
                        <a:cubicBezTo>
                          <a:pt x="3690" y="3142"/>
                          <a:pt x="4113" y="2686"/>
                          <a:pt x="4015" y="2210"/>
                        </a:cubicBezTo>
                        <a:cubicBezTo>
                          <a:pt x="3853" y="1428"/>
                          <a:pt x="3488" y="763"/>
                          <a:pt x="3312"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8" name="Google Shape;7268;p75"/>
                  <p:cNvSpPr/>
                  <p:nvPr/>
                </p:nvSpPr>
                <p:spPr>
                  <a:xfrm>
                    <a:off x="3097199" y="1736910"/>
                    <a:ext cx="70617" cy="70617"/>
                  </a:xfrm>
                  <a:custGeom>
                    <a:avLst/>
                    <a:gdLst/>
                    <a:ahLst/>
                    <a:cxnLst/>
                    <a:rect l="l" t="t" r="r" b="b"/>
                    <a:pathLst>
                      <a:path w="2797" h="2797" fill="none" extrusionOk="0">
                        <a:moveTo>
                          <a:pt x="2797" y="1200"/>
                        </a:moveTo>
                        <a:cubicBezTo>
                          <a:pt x="2797" y="2262"/>
                          <a:pt x="1506" y="2797"/>
                          <a:pt x="757" y="2041"/>
                        </a:cubicBezTo>
                        <a:cubicBezTo>
                          <a:pt x="1" y="1291"/>
                          <a:pt x="535" y="1"/>
                          <a:pt x="1604" y="7"/>
                        </a:cubicBezTo>
                        <a:cubicBezTo>
                          <a:pt x="2263" y="7"/>
                          <a:pt x="2797" y="542"/>
                          <a:pt x="2797" y="1200"/>
                        </a:cubicBezTo>
                        <a:close/>
                      </a:path>
                    </a:pathLst>
                  </a:custGeom>
                  <a:noFill/>
                  <a:ln w="10275" cap="flat" cmpd="sng">
                    <a:solidFill>
                      <a:srgbClr val="445D73"/>
                    </a:solidFill>
                    <a:prstDash val="solid"/>
                    <a:miter lim="651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9" name="Google Shape;7269;p75"/>
                  <p:cNvSpPr/>
                  <p:nvPr/>
                </p:nvSpPr>
                <p:spPr>
                  <a:xfrm>
                    <a:off x="3227527" y="1655184"/>
                    <a:ext cx="106342" cy="74834"/>
                  </a:xfrm>
                  <a:custGeom>
                    <a:avLst/>
                    <a:gdLst/>
                    <a:ahLst/>
                    <a:cxnLst/>
                    <a:rect l="l" t="t" r="r" b="b"/>
                    <a:pathLst>
                      <a:path w="4212" h="2964" extrusionOk="0">
                        <a:moveTo>
                          <a:pt x="2102" y="1"/>
                        </a:moveTo>
                        <a:cubicBezTo>
                          <a:pt x="2001" y="1"/>
                          <a:pt x="1900" y="10"/>
                          <a:pt x="1800" y="31"/>
                        </a:cubicBezTo>
                        <a:cubicBezTo>
                          <a:pt x="1474" y="90"/>
                          <a:pt x="1154" y="181"/>
                          <a:pt x="913" y="416"/>
                        </a:cubicBezTo>
                        <a:cubicBezTo>
                          <a:pt x="320" y="989"/>
                          <a:pt x="1" y="1823"/>
                          <a:pt x="385" y="2619"/>
                        </a:cubicBezTo>
                        <a:cubicBezTo>
                          <a:pt x="438" y="2729"/>
                          <a:pt x="483" y="2847"/>
                          <a:pt x="529" y="2964"/>
                        </a:cubicBezTo>
                        <a:cubicBezTo>
                          <a:pt x="978" y="2312"/>
                          <a:pt x="1715" y="1928"/>
                          <a:pt x="2497" y="1921"/>
                        </a:cubicBezTo>
                        <a:cubicBezTo>
                          <a:pt x="3142" y="1921"/>
                          <a:pt x="3761" y="2182"/>
                          <a:pt x="4211" y="2645"/>
                        </a:cubicBezTo>
                        <a:cubicBezTo>
                          <a:pt x="4126" y="2117"/>
                          <a:pt x="3983" y="1602"/>
                          <a:pt x="3775" y="1106"/>
                        </a:cubicBezTo>
                        <a:cubicBezTo>
                          <a:pt x="3501" y="469"/>
                          <a:pt x="2801" y="1"/>
                          <a:pt x="2102"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0" name="Google Shape;7270;p75"/>
                  <p:cNvSpPr/>
                  <p:nvPr/>
                </p:nvSpPr>
                <p:spPr>
                  <a:xfrm>
                    <a:off x="3223083" y="1802074"/>
                    <a:ext cx="103868" cy="80994"/>
                  </a:xfrm>
                  <a:custGeom>
                    <a:avLst/>
                    <a:gdLst/>
                    <a:ahLst/>
                    <a:cxnLst/>
                    <a:rect l="l" t="t" r="r" b="b"/>
                    <a:pathLst>
                      <a:path w="4114" h="3208" extrusionOk="0">
                        <a:moveTo>
                          <a:pt x="803" y="1"/>
                        </a:moveTo>
                        <a:cubicBezTo>
                          <a:pt x="627" y="763"/>
                          <a:pt x="255" y="1428"/>
                          <a:pt x="99" y="2210"/>
                        </a:cubicBezTo>
                        <a:cubicBezTo>
                          <a:pt x="1" y="2686"/>
                          <a:pt x="425" y="3142"/>
                          <a:pt x="881" y="3194"/>
                        </a:cubicBezTo>
                        <a:cubicBezTo>
                          <a:pt x="956" y="3203"/>
                          <a:pt x="1030" y="3207"/>
                          <a:pt x="1104" y="3207"/>
                        </a:cubicBezTo>
                        <a:cubicBezTo>
                          <a:pt x="2493" y="3207"/>
                          <a:pt x="3717" y="1687"/>
                          <a:pt x="4113" y="424"/>
                        </a:cubicBezTo>
                        <a:lnTo>
                          <a:pt x="4113" y="424"/>
                        </a:lnTo>
                        <a:cubicBezTo>
                          <a:pt x="3696" y="737"/>
                          <a:pt x="3194" y="913"/>
                          <a:pt x="2680" y="913"/>
                        </a:cubicBezTo>
                        <a:cubicBezTo>
                          <a:pt x="1950" y="907"/>
                          <a:pt x="1259" y="574"/>
                          <a:pt x="803"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1" name="Google Shape;7271;p75"/>
                  <p:cNvSpPr/>
                  <p:nvPr/>
                </p:nvSpPr>
                <p:spPr>
                  <a:xfrm>
                    <a:off x="3263252" y="1736910"/>
                    <a:ext cx="70617" cy="70617"/>
                  </a:xfrm>
                  <a:custGeom>
                    <a:avLst/>
                    <a:gdLst/>
                    <a:ahLst/>
                    <a:cxnLst/>
                    <a:rect l="l" t="t" r="r" b="b"/>
                    <a:pathLst>
                      <a:path w="2797" h="2797" fill="none" extrusionOk="0">
                        <a:moveTo>
                          <a:pt x="0" y="1200"/>
                        </a:moveTo>
                        <a:cubicBezTo>
                          <a:pt x="0" y="2262"/>
                          <a:pt x="1291" y="2797"/>
                          <a:pt x="2040" y="2041"/>
                        </a:cubicBezTo>
                        <a:cubicBezTo>
                          <a:pt x="2796" y="1291"/>
                          <a:pt x="2262" y="7"/>
                          <a:pt x="1199" y="7"/>
                        </a:cubicBezTo>
                        <a:cubicBezTo>
                          <a:pt x="541" y="1"/>
                          <a:pt x="7" y="535"/>
                          <a:pt x="0" y="1200"/>
                        </a:cubicBezTo>
                        <a:close/>
                      </a:path>
                    </a:pathLst>
                  </a:custGeom>
                  <a:noFill/>
                  <a:ln w="10275" cap="flat" cmpd="sng">
                    <a:solidFill>
                      <a:srgbClr val="445D73"/>
                    </a:solidFill>
                    <a:prstDash val="solid"/>
                    <a:miter lim="651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272" name="Google Shape;7272;p75"/>
              <p:cNvSpPr/>
              <p:nvPr/>
            </p:nvSpPr>
            <p:spPr>
              <a:xfrm>
                <a:off x="3010499" y="1542757"/>
                <a:ext cx="406788" cy="325163"/>
              </a:xfrm>
              <a:custGeom>
                <a:avLst/>
                <a:gdLst/>
                <a:ahLst/>
                <a:cxnLst/>
                <a:rect l="l" t="t" r="r" b="b"/>
                <a:pathLst>
                  <a:path w="16112" h="12879" extrusionOk="0">
                    <a:moveTo>
                      <a:pt x="1004" y="8740"/>
                    </a:moveTo>
                    <a:cubicBezTo>
                      <a:pt x="1006" y="8824"/>
                      <a:pt x="1024" y="8949"/>
                      <a:pt x="1054" y="9103"/>
                    </a:cubicBezTo>
                    <a:lnTo>
                      <a:pt x="1054" y="9103"/>
                    </a:lnTo>
                    <a:cubicBezTo>
                      <a:pt x="1030" y="8968"/>
                      <a:pt x="1013" y="8846"/>
                      <a:pt x="1004" y="8740"/>
                    </a:cubicBezTo>
                    <a:close/>
                    <a:moveTo>
                      <a:pt x="8530" y="0"/>
                    </a:moveTo>
                    <a:cubicBezTo>
                      <a:pt x="7378" y="0"/>
                      <a:pt x="6098" y="274"/>
                      <a:pt x="4699" y="906"/>
                    </a:cubicBezTo>
                    <a:cubicBezTo>
                      <a:pt x="0" y="3031"/>
                      <a:pt x="1004" y="8740"/>
                      <a:pt x="1004" y="8740"/>
                    </a:cubicBezTo>
                    <a:cubicBezTo>
                      <a:pt x="952" y="6113"/>
                      <a:pt x="4048" y="3448"/>
                      <a:pt x="4048" y="3448"/>
                    </a:cubicBezTo>
                    <a:cubicBezTo>
                      <a:pt x="6231" y="4790"/>
                      <a:pt x="13544" y="6504"/>
                      <a:pt x="14215" y="6726"/>
                    </a:cubicBezTo>
                    <a:cubicBezTo>
                      <a:pt x="14557" y="6840"/>
                      <a:pt x="14772" y="11921"/>
                      <a:pt x="14748" y="12624"/>
                    </a:cubicBezTo>
                    <a:lnTo>
                      <a:pt x="14748" y="12624"/>
                    </a:lnTo>
                    <a:lnTo>
                      <a:pt x="15206" y="9548"/>
                    </a:lnTo>
                    <a:cubicBezTo>
                      <a:pt x="15206" y="9548"/>
                      <a:pt x="16112" y="6166"/>
                      <a:pt x="14437" y="3441"/>
                    </a:cubicBezTo>
                    <a:cubicBezTo>
                      <a:pt x="13260" y="1523"/>
                      <a:pt x="11251" y="0"/>
                      <a:pt x="8530" y="0"/>
                    </a:cubicBezTo>
                    <a:close/>
                    <a:moveTo>
                      <a:pt x="14748" y="12624"/>
                    </a:moveTo>
                    <a:lnTo>
                      <a:pt x="14736" y="12703"/>
                    </a:lnTo>
                    <a:cubicBezTo>
                      <a:pt x="14737" y="12704"/>
                      <a:pt x="14738" y="12705"/>
                      <a:pt x="14739" y="12705"/>
                    </a:cubicBezTo>
                    <a:cubicBezTo>
                      <a:pt x="14743" y="12705"/>
                      <a:pt x="14746" y="12677"/>
                      <a:pt x="14748" y="12624"/>
                    </a:cubicBezTo>
                    <a:close/>
                    <a:moveTo>
                      <a:pt x="1054" y="9103"/>
                    </a:moveTo>
                    <a:lnTo>
                      <a:pt x="1054" y="9103"/>
                    </a:lnTo>
                    <a:cubicBezTo>
                      <a:pt x="1283" y="10402"/>
                      <a:pt x="2112" y="12879"/>
                      <a:pt x="2112" y="12879"/>
                    </a:cubicBezTo>
                    <a:cubicBezTo>
                      <a:pt x="2112" y="12879"/>
                      <a:pt x="1271" y="10220"/>
                      <a:pt x="1054" y="9103"/>
                    </a:cubicBezTo>
                    <a:close/>
                  </a:path>
                </a:pathLst>
              </a:custGeom>
              <a:solidFill>
                <a:srgbClr val="BEC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273" name="Google Shape;7273;p75"/>
          <p:cNvGrpSpPr/>
          <p:nvPr/>
        </p:nvGrpSpPr>
        <p:grpSpPr>
          <a:xfrm>
            <a:off x="4910904" y="1542757"/>
            <a:ext cx="558677" cy="1310345"/>
            <a:chOff x="4910904" y="1542757"/>
            <a:chExt cx="558677" cy="1310345"/>
          </a:xfrm>
        </p:grpSpPr>
        <p:sp>
          <p:nvSpPr>
            <p:cNvPr id="7274" name="Google Shape;7274;p75"/>
            <p:cNvSpPr/>
            <p:nvPr/>
          </p:nvSpPr>
          <p:spPr>
            <a:xfrm>
              <a:off x="4961752" y="2803693"/>
              <a:ext cx="457485" cy="49409"/>
            </a:xfrm>
            <a:custGeom>
              <a:avLst/>
              <a:gdLst/>
              <a:ahLst/>
              <a:cxnLst/>
              <a:rect l="l" t="t" r="r" b="b"/>
              <a:pathLst>
                <a:path w="18120" h="1957" extrusionOk="0">
                  <a:moveTo>
                    <a:pt x="9060" y="1"/>
                  </a:moveTo>
                  <a:cubicBezTo>
                    <a:pt x="4061" y="1"/>
                    <a:pt x="1" y="437"/>
                    <a:pt x="1" y="978"/>
                  </a:cubicBezTo>
                  <a:cubicBezTo>
                    <a:pt x="1" y="1519"/>
                    <a:pt x="4061" y="1956"/>
                    <a:pt x="9060" y="1956"/>
                  </a:cubicBezTo>
                  <a:cubicBezTo>
                    <a:pt x="14065" y="1956"/>
                    <a:pt x="18119" y="1519"/>
                    <a:pt x="18119" y="978"/>
                  </a:cubicBezTo>
                  <a:cubicBezTo>
                    <a:pt x="18119" y="437"/>
                    <a:pt x="14065" y="1"/>
                    <a:pt x="9060" y="1"/>
                  </a:cubicBezTo>
                  <a:close/>
                </a:path>
              </a:pathLst>
            </a:custGeom>
            <a:solidFill>
              <a:srgbClr val="778C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75" name="Google Shape;7275;p75"/>
            <p:cNvGrpSpPr/>
            <p:nvPr/>
          </p:nvGrpSpPr>
          <p:grpSpPr>
            <a:xfrm>
              <a:off x="4910904" y="1542757"/>
              <a:ext cx="558677" cy="1277423"/>
              <a:chOff x="4910904" y="1542757"/>
              <a:chExt cx="558677" cy="1277423"/>
            </a:xfrm>
          </p:grpSpPr>
          <p:sp>
            <p:nvSpPr>
              <p:cNvPr id="7276" name="Google Shape;7276;p75"/>
              <p:cNvSpPr/>
              <p:nvPr/>
            </p:nvSpPr>
            <p:spPr>
              <a:xfrm>
                <a:off x="5007172" y="1674397"/>
                <a:ext cx="366821" cy="342104"/>
              </a:xfrm>
              <a:custGeom>
                <a:avLst/>
                <a:gdLst/>
                <a:ahLst/>
                <a:cxnLst/>
                <a:rect l="l" t="t" r="r" b="b"/>
                <a:pathLst>
                  <a:path w="14529" h="13550" extrusionOk="0">
                    <a:moveTo>
                      <a:pt x="2151" y="0"/>
                    </a:moveTo>
                    <a:cubicBezTo>
                      <a:pt x="959" y="0"/>
                      <a:pt x="0" y="958"/>
                      <a:pt x="0" y="2157"/>
                    </a:cubicBezTo>
                    <a:lnTo>
                      <a:pt x="0" y="11393"/>
                    </a:lnTo>
                    <a:cubicBezTo>
                      <a:pt x="0" y="12585"/>
                      <a:pt x="959" y="13550"/>
                      <a:pt x="2151" y="13550"/>
                    </a:cubicBezTo>
                    <a:lnTo>
                      <a:pt x="12371" y="13550"/>
                    </a:lnTo>
                    <a:cubicBezTo>
                      <a:pt x="13563" y="13550"/>
                      <a:pt x="14528" y="12585"/>
                      <a:pt x="14528" y="11393"/>
                    </a:cubicBezTo>
                    <a:lnTo>
                      <a:pt x="14528" y="2157"/>
                    </a:lnTo>
                    <a:cubicBezTo>
                      <a:pt x="14528" y="958"/>
                      <a:pt x="13563" y="0"/>
                      <a:pt x="12371" y="0"/>
                    </a:cubicBezTo>
                    <a:close/>
                  </a:path>
                </a:pathLst>
              </a:custGeom>
              <a:solidFill>
                <a:srgbClr val="BEC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77" name="Google Shape;7277;p75"/>
              <p:cNvGrpSpPr/>
              <p:nvPr/>
            </p:nvGrpSpPr>
            <p:grpSpPr>
              <a:xfrm>
                <a:off x="4910904" y="1547529"/>
                <a:ext cx="558677" cy="1272651"/>
                <a:chOff x="4910904" y="1547529"/>
                <a:chExt cx="558677" cy="1272651"/>
              </a:xfrm>
            </p:grpSpPr>
            <p:sp>
              <p:nvSpPr>
                <p:cNvPr id="7278" name="Google Shape;7278;p75"/>
                <p:cNvSpPr/>
                <p:nvPr/>
              </p:nvSpPr>
              <p:spPr>
                <a:xfrm>
                  <a:off x="4910904" y="1547529"/>
                  <a:ext cx="558677" cy="1272651"/>
                </a:xfrm>
                <a:custGeom>
                  <a:avLst/>
                  <a:gdLst/>
                  <a:ahLst/>
                  <a:cxnLst/>
                  <a:rect l="l" t="t" r="r" b="b"/>
                  <a:pathLst>
                    <a:path w="22128" h="50407" extrusionOk="0">
                      <a:moveTo>
                        <a:pt x="11074" y="0"/>
                      </a:moveTo>
                      <a:cubicBezTo>
                        <a:pt x="7098" y="0"/>
                        <a:pt x="3872" y="3226"/>
                        <a:pt x="3872" y="7202"/>
                      </a:cubicBezTo>
                      <a:lnTo>
                        <a:pt x="3872" y="7208"/>
                      </a:lnTo>
                      <a:cubicBezTo>
                        <a:pt x="3853" y="7208"/>
                        <a:pt x="3833" y="7202"/>
                        <a:pt x="3813" y="7202"/>
                      </a:cubicBezTo>
                      <a:cubicBezTo>
                        <a:pt x="3810" y="7202"/>
                        <a:pt x="3806" y="7202"/>
                        <a:pt x="3803" y="7202"/>
                      </a:cubicBezTo>
                      <a:cubicBezTo>
                        <a:pt x="3137" y="7202"/>
                        <a:pt x="2634" y="7811"/>
                        <a:pt x="2764" y="8466"/>
                      </a:cubicBezTo>
                      <a:cubicBezTo>
                        <a:pt x="2861" y="8983"/>
                        <a:pt x="3315" y="9322"/>
                        <a:pt x="3805" y="9322"/>
                      </a:cubicBezTo>
                      <a:cubicBezTo>
                        <a:pt x="3940" y="9322"/>
                        <a:pt x="4077" y="9297"/>
                        <a:pt x="4211" y="9242"/>
                      </a:cubicBezTo>
                      <a:cubicBezTo>
                        <a:pt x="4980" y="11569"/>
                        <a:pt x="6994" y="13413"/>
                        <a:pt x="9197" y="14104"/>
                      </a:cubicBezTo>
                      <a:lnTo>
                        <a:pt x="9197" y="16124"/>
                      </a:lnTo>
                      <a:lnTo>
                        <a:pt x="6909" y="16124"/>
                      </a:lnTo>
                      <a:cubicBezTo>
                        <a:pt x="6909" y="16124"/>
                        <a:pt x="6903" y="16170"/>
                        <a:pt x="6883" y="16183"/>
                      </a:cubicBezTo>
                      <a:cubicBezTo>
                        <a:pt x="6303" y="16183"/>
                        <a:pt x="5795" y="16561"/>
                        <a:pt x="5612" y="17109"/>
                      </a:cubicBezTo>
                      <a:lnTo>
                        <a:pt x="281" y="32861"/>
                      </a:lnTo>
                      <a:cubicBezTo>
                        <a:pt x="1" y="33565"/>
                        <a:pt x="372" y="34367"/>
                        <a:pt x="1096" y="34608"/>
                      </a:cubicBezTo>
                      <a:cubicBezTo>
                        <a:pt x="1236" y="34655"/>
                        <a:pt x="1379" y="34677"/>
                        <a:pt x="1519" y="34677"/>
                      </a:cubicBezTo>
                      <a:cubicBezTo>
                        <a:pt x="2099" y="34677"/>
                        <a:pt x="2634" y="34295"/>
                        <a:pt x="2797" y="33702"/>
                      </a:cubicBezTo>
                      <a:lnTo>
                        <a:pt x="2973" y="33187"/>
                      </a:lnTo>
                      <a:lnTo>
                        <a:pt x="3553" y="33428"/>
                      </a:lnTo>
                      <a:cubicBezTo>
                        <a:pt x="3553" y="33428"/>
                        <a:pt x="4061" y="32412"/>
                        <a:pt x="3514" y="31577"/>
                      </a:cubicBezTo>
                      <a:lnTo>
                        <a:pt x="6779" y="21918"/>
                      </a:lnTo>
                      <a:lnTo>
                        <a:pt x="6779" y="21918"/>
                      </a:lnTo>
                      <a:cubicBezTo>
                        <a:pt x="6779" y="27699"/>
                        <a:pt x="5997" y="29166"/>
                        <a:pt x="5997" y="32360"/>
                      </a:cubicBezTo>
                      <a:cubicBezTo>
                        <a:pt x="5997" y="35560"/>
                        <a:pt x="7906" y="48490"/>
                        <a:pt x="7906" y="48490"/>
                      </a:cubicBezTo>
                      <a:lnTo>
                        <a:pt x="5599" y="50407"/>
                      </a:lnTo>
                      <a:lnTo>
                        <a:pt x="10064" y="50407"/>
                      </a:lnTo>
                      <a:lnTo>
                        <a:pt x="10807" y="31630"/>
                      </a:lnTo>
                      <a:lnTo>
                        <a:pt x="11191" y="31630"/>
                      </a:lnTo>
                      <a:lnTo>
                        <a:pt x="11934" y="50407"/>
                      </a:lnTo>
                      <a:lnTo>
                        <a:pt x="16399" y="50407"/>
                      </a:lnTo>
                      <a:lnTo>
                        <a:pt x="14085" y="48503"/>
                      </a:lnTo>
                      <a:cubicBezTo>
                        <a:pt x="14085" y="48503"/>
                        <a:pt x="15995" y="34171"/>
                        <a:pt x="15995" y="31590"/>
                      </a:cubicBezTo>
                      <a:cubicBezTo>
                        <a:pt x="15995" y="29010"/>
                        <a:pt x="15336" y="27680"/>
                        <a:pt x="15336" y="21821"/>
                      </a:cubicBezTo>
                      <a:lnTo>
                        <a:pt x="15336" y="21821"/>
                      </a:lnTo>
                      <a:lnTo>
                        <a:pt x="18641" y="31584"/>
                      </a:lnTo>
                      <a:cubicBezTo>
                        <a:pt x="18093" y="32418"/>
                        <a:pt x="18602" y="33435"/>
                        <a:pt x="18602" y="33435"/>
                      </a:cubicBezTo>
                      <a:lnTo>
                        <a:pt x="19182" y="33187"/>
                      </a:lnTo>
                      <a:lnTo>
                        <a:pt x="19351" y="33709"/>
                      </a:lnTo>
                      <a:cubicBezTo>
                        <a:pt x="19530" y="34280"/>
                        <a:pt x="20058" y="34650"/>
                        <a:pt x="20625" y="34650"/>
                      </a:cubicBezTo>
                      <a:cubicBezTo>
                        <a:pt x="20762" y="34650"/>
                        <a:pt x="20902" y="34628"/>
                        <a:pt x="21039" y="34582"/>
                      </a:cubicBezTo>
                      <a:cubicBezTo>
                        <a:pt x="21750" y="34347"/>
                        <a:pt x="22128" y="33578"/>
                        <a:pt x="21874" y="32874"/>
                      </a:cubicBezTo>
                      <a:lnTo>
                        <a:pt x="21874" y="32868"/>
                      </a:lnTo>
                      <a:lnTo>
                        <a:pt x="16542" y="17128"/>
                      </a:lnTo>
                      <a:cubicBezTo>
                        <a:pt x="16379" y="16613"/>
                        <a:pt x="15923" y="16242"/>
                        <a:pt x="15382" y="16190"/>
                      </a:cubicBezTo>
                      <a:cubicBezTo>
                        <a:pt x="15369" y="16170"/>
                        <a:pt x="15356" y="16150"/>
                        <a:pt x="15350" y="16131"/>
                      </a:cubicBezTo>
                      <a:lnTo>
                        <a:pt x="12951" y="16131"/>
                      </a:lnTo>
                      <a:lnTo>
                        <a:pt x="12951" y="14104"/>
                      </a:lnTo>
                      <a:cubicBezTo>
                        <a:pt x="15147" y="13413"/>
                        <a:pt x="17148" y="11595"/>
                        <a:pt x="17930" y="9281"/>
                      </a:cubicBezTo>
                      <a:cubicBezTo>
                        <a:pt x="18015" y="9301"/>
                        <a:pt x="18100" y="9314"/>
                        <a:pt x="18185" y="9314"/>
                      </a:cubicBezTo>
                      <a:cubicBezTo>
                        <a:pt x="18189" y="9314"/>
                        <a:pt x="18193" y="9314"/>
                        <a:pt x="18197" y="9314"/>
                      </a:cubicBezTo>
                      <a:cubicBezTo>
                        <a:pt x="18758" y="9314"/>
                        <a:pt x="19221" y="8873"/>
                        <a:pt x="19247" y="8310"/>
                      </a:cubicBezTo>
                      <a:cubicBezTo>
                        <a:pt x="19273" y="7743"/>
                        <a:pt x="18843" y="7254"/>
                        <a:pt x="18276" y="7215"/>
                      </a:cubicBezTo>
                      <a:lnTo>
                        <a:pt x="18276" y="7202"/>
                      </a:lnTo>
                      <a:cubicBezTo>
                        <a:pt x="18276" y="3226"/>
                        <a:pt x="15056" y="0"/>
                        <a:pt x="11074" y="0"/>
                      </a:cubicBezTo>
                      <a:close/>
                    </a:path>
                  </a:pathLst>
                </a:custGeom>
                <a:solidFill>
                  <a:srgbClr val="F2F4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79" name="Google Shape;7279;p75"/>
                <p:cNvGrpSpPr/>
                <p:nvPr/>
              </p:nvGrpSpPr>
              <p:grpSpPr>
                <a:xfrm>
                  <a:off x="5086525" y="1888799"/>
                  <a:ext cx="204808" cy="326677"/>
                  <a:chOff x="5086525" y="1888799"/>
                  <a:chExt cx="204808" cy="326677"/>
                </a:xfrm>
              </p:grpSpPr>
              <p:grpSp>
                <p:nvGrpSpPr>
                  <p:cNvPr id="7280" name="Google Shape;7280;p75"/>
                  <p:cNvGrpSpPr/>
                  <p:nvPr/>
                </p:nvGrpSpPr>
                <p:grpSpPr>
                  <a:xfrm>
                    <a:off x="5147044" y="1888799"/>
                    <a:ext cx="80312" cy="199127"/>
                    <a:chOff x="5147044" y="1888799"/>
                    <a:chExt cx="80312" cy="199127"/>
                  </a:xfrm>
                </p:grpSpPr>
                <p:sp>
                  <p:nvSpPr>
                    <p:cNvPr id="7281" name="Google Shape;7281;p75"/>
                    <p:cNvSpPr/>
                    <p:nvPr/>
                  </p:nvSpPr>
                  <p:spPr>
                    <a:xfrm>
                      <a:off x="5176002" y="1888799"/>
                      <a:ext cx="24717" cy="164235"/>
                    </a:xfrm>
                    <a:custGeom>
                      <a:avLst/>
                      <a:gdLst/>
                      <a:ahLst/>
                      <a:cxnLst/>
                      <a:rect l="l" t="t" r="r" b="b"/>
                      <a:pathLst>
                        <a:path w="979" h="6505" extrusionOk="0">
                          <a:moveTo>
                            <a:pt x="489" y="0"/>
                          </a:moveTo>
                          <a:cubicBezTo>
                            <a:pt x="222" y="0"/>
                            <a:pt x="0" y="222"/>
                            <a:pt x="0" y="489"/>
                          </a:cubicBezTo>
                          <a:cubicBezTo>
                            <a:pt x="0" y="646"/>
                            <a:pt x="72" y="789"/>
                            <a:pt x="196" y="887"/>
                          </a:cubicBezTo>
                          <a:cubicBezTo>
                            <a:pt x="72" y="978"/>
                            <a:pt x="0" y="1121"/>
                            <a:pt x="0" y="1278"/>
                          </a:cubicBezTo>
                          <a:cubicBezTo>
                            <a:pt x="0" y="1434"/>
                            <a:pt x="72" y="1578"/>
                            <a:pt x="196" y="1675"/>
                          </a:cubicBezTo>
                          <a:cubicBezTo>
                            <a:pt x="72" y="1767"/>
                            <a:pt x="0" y="1910"/>
                            <a:pt x="0" y="2066"/>
                          </a:cubicBezTo>
                          <a:cubicBezTo>
                            <a:pt x="0" y="2223"/>
                            <a:pt x="72" y="2366"/>
                            <a:pt x="196" y="2464"/>
                          </a:cubicBezTo>
                          <a:cubicBezTo>
                            <a:pt x="72" y="2555"/>
                            <a:pt x="0" y="2699"/>
                            <a:pt x="0" y="2855"/>
                          </a:cubicBezTo>
                          <a:cubicBezTo>
                            <a:pt x="0" y="3011"/>
                            <a:pt x="72" y="3155"/>
                            <a:pt x="196" y="3253"/>
                          </a:cubicBezTo>
                          <a:cubicBezTo>
                            <a:pt x="72" y="3344"/>
                            <a:pt x="0" y="3487"/>
                            <a:pt x="0" y="3644"/>
                          </a:cubicBezTo>
                          <a:cubicBezTo>
                            <a:pt x="0" y="3800"/>
                            <a:pt x="72" y="3943"/>
                            <a:pt x="196" y="4041"/>
                          </a:cubicBezTo>
                          <a:cubicBezTo>
                            <a:pt x="72" y="4132"/>
                            <a:pt x="0" y="4276"/>
                            <a:pt x="0" y="4432"/>
                          </a:cubicBezTo>
                          <a:cubicBezTo>
                            <a:pt x="0" y="4589"/>
                            <a:pt x="72" y="4732"/>
                            <a:pt x="196" y="4830"/>
                          </a:cubicBezTo>
                          <a:cubicBezTo>
                            <a:pt x="72" y="4921"/>
                            <a:pt x="0" y="5064"/>
                            <a:pt x="0" y="5221"/>
                          </a:cubicBezTo>
                          <a:cubicBezTo>
                            <a:pt x="0" y="5377"/>
                            <a:pt x="72" y="5521"/>
                            <a:pt x="196" y="5618"/>
                          </a:cubicBezTo>
                          <a:cubicBezTo>
                            <a:pt x="72" y="5710"/>
                            <a:pt x="0" y="5853"/>
                            <a:pt x="0" y="6010"/>
                          </a:cubicBezTo>
                          <a:cubicBezTo>
                            <a:pt x="0" y="6283"/>
                            <a:pt x="216" y="6498"/>
                            <a:pt x="489" y="6505"/>
                          </a:cubicBezTo>
                          <a:cubicBezTo>
                            <a:pt x="763" y="6498"/>
                            <a:pt x="978" y="6283"/>
                            <a:pt x="978" y="6010"/>
                          </a:cubicBezTo>
                          <a:cubicBezTo>
                            <a:pt x="978" y="5853"/>
                            <a:pt x="906" y="5710"/>
                            <a:pt x="783" y="5618"/>
                          </a:cubicBezTo>
                          <a:cubicBezTo>
                            <a:pt x="906" y="5521"/>
                            <a:pt x="978" y="5377"/>
                            <a:pt x="978" y="5221"/>
                          </a:cubicBezTo>
                          <a:cubicBezTo>
                            <a:pt x="978" y="5064"/>
                            <a:pt x="906" y="4921"/>
                            <a:pt x="783" y="4830"/>
                          </a:cubicBezTo>
                          <a:cubicBezTo>
                            <a:pt x="906" y="4732"/>
                            <a:pt x="978" y="4589"/>
                            <a:pt x="978" y="4432"/>
                          </a:cubicBezTo>
                          <a:cubicBezTo>
                            <a:pt x="978" y="4276"/>
                            <a:pt x="906" y="4132"/>
                            <a:pt x="783" y="4041"/>
                          </a:cubicBezTo>
                          <a:cubicBezTo>
                            <a:pt x="906" y="3943"/>
                            <a:pt x="978" y="3800"/>
                            <a:pt x="978" y="3644"/>
                          </a:cubicBezTo>
                          <a:cubicBezTo>
                            <a:pt x="978" y="3487"/>
                            <a:pt x="906" y="3344"/>
                            <a:pt x="783" y="3253"/>
                          </a:cubicBezTo>
                          <a:cubicBezTo>
                            <a:pt x="906" y="3155"/>
                            <a:pt x="978" y="3011"/>
                            <a:pt x="978" y="2855"/>
                          </a:cubicBezTo>
                          <a:cubicBezTo>
                            <a:pt x="978" y="2699"/>
                            <a:pt x="906" y="2555"/>
                            <a:pt x="783" y="2464"/>
                          </a:cubicBezTo>
                          <a:cubicBezTo>
                            <a:pt x="906" y="2366"/>
                            <a:pt x="978" y="2223"/>
                            <a:pt x="978" y="2066"/>
                          </a:cubicBezTo>
                          <a:cubicBezTo>
                            <a:pt x="978" y="1910"/>
                            <a:pt x="906" y="1767"/>
                            <a:pt x="783" y="1675"/>
                          </a:cubicBezTo>
                          <a:cubicBezTo>
                            <a:pt x="906" y="1578"/>
                            <a:pt x="978" y="1434"/>
                            <a:pt x="978" y="1278"/>
                          </a:cubicBezTo>
                          <a:cubicBezTo>
                            <a:pt x="978" y="1121"/>
                            <a:pt x="906" y="978"/>
                            <a:pt x="783" y="887"/>
                          </a:cubicBezTo>
                          <a:cubicBezTo>
                            <a:pt x="906" y="789"/>
                            <a:pt x="978" y="646"/>
                            <a:pt x="978" y="489"/>
                          </a:cubicBezTo>
                          <a:cubicBezTo>
                            <a:pt x="978" y="222"/>
                            <a:pt x="756" y="0"/>
                            <a:pt x="489" y="0"/>
                          </a:cubicBezTo>
                          <a:close/>
                        </a:path>
                      </a:pathLst>
                    </a:custGeom>
                    <a:solidFill>
                      <a:srgbClr val="D4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2" name="Google Shape;7282;p75"/>
                    <p:cNvSpPr/>
                    <p:nvPr/>
                  </p:nvSpPr>
                  <p:spPr>
                    <a:xfrm>
                      <a:off x="5147044" y="2033063"/>
                      <a:ext cx="80312" cy="54863"/>
                    </a:xfrm>
                    <a:custGeom>
                      <a:avLst/>
                      <a:gdLst/>
                      <a:ahLst/>
                      <a:cxnLst/>
                      <a:rect l="l" t="t" r="r" b="b"/>
                      <a:pathLst>
                        <a:path w="3181" h="2173" extrusionOk="0">
                          <a:moveTo>
                            <a:pt x="1589" y="0"/>
                          </a:moveTo>
                          <a:cubicBezTo>
                            <a:pt x="1451" y="0"/>
                            <a:pt x="1312" y="58"/>
                            <a:pt x="1213" y="172"/>
                          </a:cubicBezTo>
                          <a:cubicBezTo>
                            <a:pt x="1115" y="289"/>
                            <a:pt x="1076" y="445"/>
                            <a:pt x="1108" y="595"/>
                          </a:cubicBezTo>
                          <a:cubicBezTo>
                            <a:pt x="1095" y="594"/>
                            <a:pt x="1082" y="594"/>
                            <a:pt x="1069" y="594"/>
                          </a:cubicBezTo>
                          <a:cubicBezTo>
                            <a:pt x="927" y="594"/>
                            <a:pt x="793" y="657"/>
                            <a:pt x="698" y="765"/>
                          </a:cubicBezTo>
                          <a:cubicBezTo>
                            <a:pt x="600" y="882"/>
                            <a:pt x="554" y="1039"/>
                            <a:pt x="587" y="1188"/>
                          </a:cubicBezTo>
                          <a:cubicBezTo>
                            <a:pt x="579" y="1188"/>
                            <a:pt x="572" y="1188"/>
                            <a:pt x="564" y="1188"/>
                          </a:cubicBezTo>
                          <a:cubicBezTo>
                            <a:pt x="422" y="1188"/>
                            <a:pt x="276" y="1246"/>
                            <a:pt x="183" y="1358"/>
                          </a:cubicBezTo>
                          <a:cubicBezTo>
                            <a:pt x="0" y="1566"/>
                            <a:pt x="20" y="1879"/>
                            <a:pt x="228" y="2055"/>
                          </a:cubicBezTo>
                          <a:cubicBezTo>
                            <a:pt x="320" y="2133"/>
                            <a:pt x="437" y="2173"/>
                            <a:pt x="554" y="2173"/>
                          </a:cubicBezTo>
                          <a:cubicBezTo>
                            <a:pt x="698" y="2173"/>
                            <a:pt x="835" y="2114"/>
                            <a:pt x="926" y="2003"/>
                          </a:cubicBezTo>
                          <a:cubicBezTo>
                            <a:pt x="1024" y="1886"/>
                            <a:pt x="1069" y="1729"/>
                            <a:pt x="1037" y="1573"/>
                          </a:cubicBezTo>
                          <a:lnTo>
                            <a:pt x="1037" y="1573"/>
                          </a:lnTo>
                          <a:cubicBezTo>
                            <a:pt x="1051" y="1574"/>
                            <a:pt x="1065" y="1575"/>
                            <a:pt x="1079" y="1575"/>
                          </a:cubicBezTo>
                          <a:cubicBezTo>
                            <a:pt x="1220" y="1575"/>
                            <a:pt x="1353" y="1517"/>
                            <a:pt x="1447" y="1410"/>
                          </a:cubicBezTo>
                          <a:cubicBezTo>
                            <a:pt x="1545" y="1293"/>
                            <a:pt x="1584" y="1136"/>
                            <a:pt x="1552" y="980"/>
                          </a:cubicBezTo>
                          <a:lnTo>
                            <a:pt x="1552" y="980"/>
                          </a:lnTo>
                          <a:cubicBezTo>
                            <a:pt x="1565" y="983"/>
                            <a:pt x="1576" y="985"/>
                            <a:pt x="1587" y="985"/>
                          </a:cubicBezTo>
                          <a:cubicBezTo>
                            <a:pt x="1597" y="985"/>
                            <a:pt x="1607" y="983"/>
                            <a:pt x="1617" y="980"/>
                          </a:cubicBezTo>
                          <a:cubicBezTo>
                            <a:pt x="1623" y="1091"/>
                            <a:pt x="1669" y="1201"/>
                            <a:pt x="1741" y="1286"/>
                          </a:cubicBezTo>
                          <a:cubicBezTo>
                            <a:pt x="1836" y="1388"/>
                            <a:pt x="1970" y="1451"/>
                            <a:pt x="2107" y="1451"/>
                          </a:cubicBezTo>
                          <a:cubicBezTo>
                            <a:pt x="2119" y="1451"/>
                            <a:pt x="2132" y="1450"/>
                            <a:pt x="2145" y="1449"/>
                          </a:cubicBezTo>
                          <a:lnTo>
                            <a:pt x="2145" y="1449"/>
                          </a:lnTo>
                          <a:cubicBezTo>
                            <a:pt x="2112" y="1599"/>
                            <a:pt x="2158" y="1762"/>
                            <a:pt x="2262" y="1873"/>
                          </a:cubicBezTo>
                          <a:cubicBezTo>
                            <a:pt x="2357" y="1986"/>
                            <a:pt x="2493" y="2043"/>
                            <a:pt x="2629" y="2043"/>
                          </a:cubicBezTo>
                          <a:cubicBezTo>
                            <a:pt x="2744" y="2043"/>
                            <a:pt x="2860" y="2002"/>
                            <a:pt x="2953" y="1918"/>
                          </a:cubicBezTo>
                          <a:cubicBezTo>
                            <a:pt x="3161" y="1736"/>
                            <a:pt x="3181" y="1430"/>
                            <a:pt x="2998" y="1221"/>
                          </a:cubicBezTo>
                          <a:cubicBezTo>
                            <a:pt x="2903" y="1120"/>
                            <a:pt x="2769" y="1056"/>
                            <a:pt x="2632" y="1056"/>
                          </a:cubicBezTo>
                          <a:cubicBezTo>
                            <a:pt x="2620" y="1056"/>
                            <a:pt x="2607" y="1057"/>
                            <a:pt x="2594" y="1058"/>
                          </a:cubicBezTo>
                          <a:cubicBezTo>
                            <a:pt x="2620" y="908"/>
                            <a:pt x="2581" y="752"/>
                            <a:pt x="2477" y="634"/>
                          </a:cubicBezTo>
                          <a:cubicBezTo>
                            <a:pt x="2388" y="533"/>
                            <a:pt x="2254" y="470"/>
                            <a:pt x="2118" y="470"/>
                          </a:cubicBezTo>
                          <a:cubicBezTo>
                            <a:pt x="2105" y="470"/>
                            <a:pt x="2092" y="470"/>
                            <a:pt x="2079" y="471"/>
                          </a:cubicBezTo>
                          <a:cubicBezTo>
                            <a:pt x="2073" y="335"/>
                            <a:pt x="2014" y="211"/>
                            <a:pt x="1910" y="120"/>
                          </a:cubicBezTo>
                          <a:cubicBezTo>
                            <a:pt x="1818" y="40"/>
                            <a:pt x="1704" y="0"/>
                            <a:pt x="1589" y="0"/>
                          </a:cubicBezTo>
                          <a:close/>
                        </a:path>
                      </a:pathLst>
                    </a:custGeom>
                    <a:solidFill>
                      <a:srgbClr val="D4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83" name="Google Shape;7283;p75"/>
                  <p:cNvSpPr/>
                  <p:nvPr/>
                </p:nvSpPr>
                <p:spPr>
                  <a:xfrm>
                    <a:off x="5086525" y="2017965"/>
                    <a:ext cx="91143" cy="197511"/>
                  </a:xfrm>
                  <a:custGeom>
                    <a:avLst/>
                    <a:gdLst/>
                    <a:ahLst/>
                    <a:cxnLst/>
                    <a:rect l="l" t="t" r="r" b="b"/>
                    <a:pathLst>
                      <a:path w="3610" h="7823" extrusionOk="0">
                        <a:moveTo>
                          <a:pt x="2684" y="1"/>
                        </a:moveTo>
                        <a:cubicBezTo>
                          <a:pt x="2130" y="1"/>
                          <a:pt x="892" y="2034"/>
                          <a:pt x="481" y="2784"/>
                        </a:cubicBezTo>
                        <a:cubicBezTo>
                          <a:pt x="64" y="3540"/>
                          <a:pt x="234" y="5071"/>
                          <a:pt x="175" y="5879"/>
                        </a:cubicBezTo>
                        <a:cubicBezTo>
                          <a:pt x="120" y="6646"/>
                          <a:pt x="1" y="7823"/>
                          <a:pt x="492" y="7823"/>
                        </a:cubicBezTo>
                        <a:cubicBezTo>
                          <a:pt x="523" y="7823"/>
                          <a:pt x="556" y="7818"/>
                          <a:pt x="592" y="7809"/>
                        </a:cubicBezTo>
                        <a:cubicBezTo>
                          <a:pt x="1198" y="7639"/>
                          <a:pt x="2202" y="6746"/>
                          <a:pt x="2782" y="6499"/>
                        </a:cubicBezTo>
                        <a:cubicBezTo>
                          <a:pt x="3355" y="6244"/>
                          <a:pt x="3382" y="5045"/>
                          <a:pt x="3329" y="4100"/>
                        </a:cubicBezTo>
                        <a:cubicBezTo>
                          <a:pt x="3271" y="3149"/>
                          <a:pt x="3610" y="222"/>
                          <a:pt x="268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4" name="Google Shape;7284;p75"/>
                  <p:cNvSpPr/>
                  <p:nvPr/>
                </p:nvSpPr>
                <p:spPr>
                  <a:xfrm>
                    <a:off x="5200190" y="2017965"/>
                    <a:ext cx="91143" cy="197511"/>
                  </a:xfrm>
                  <a:custGeom>
                    <a:avLst/>
                    <a:gdLst/>
                    <a:ahLst/>
                    <a:cxnLst/>
                    <a:rect l="l" t="t" r="r" b="b"/>
                    <a:pathLst>
                      <a:path w="3610" h="7823" extrusionOk="0">
                        <a:moveTo>
                          <a:pt x="920" y="1"/>
                        </a:moveTo>
                        <a:cubicBezTo>
                          <a:pt x="1" y="222"/>
                          <a:pt x="339" y="3149"/>
                          <a:pt x="281" y="4100"/>
                        </a:cubicBezTo>
                        <a:cubicBezTo>
                          <a:pt x="222" y="5045"/>
                          <a:pt x="255" y="6244"/>
                          <a:pt x="828" y="6499"/>
                        </a:cubicBezTo>
                        <a:cubicBezTo>
                          <a:pt x="1408" y="6746"/>
                          <a:pt x="2412" y="7639"/>
                          <a:pt x="3018" y="7809"/>
                        </a:cubicBezTo>
                        <a:cubicBezTo>
                          <a:pt x="3054" y="7818"/>
                          <a:pt x="3087" y="7823"/>
                          <a:pt x="3118" y="7823"/>
                        </a:cubicBezTo>
                        <a:cubicBezTo>
                          <a:pt x="3609" y="7823"/>
                          <a:pt x="3491" y="6646"/>
                          <a:pt x="3435" y="5879"/>
                        </a:cubicBezTo>
                        <a:cubicBezTo>
                          <a:pt x="3377" y="5071"/>
                          <a:pt x="3546" y="3540"/>
                          <a:pt x="3129" y="2784"/>
                        </a:cubicBezTo>
                        <a:cubicBezTo>
                          <a:pt x="2718" y="2034"/>
                          <a:pt x="1480" y="1"/>
                          <a:pt x="92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285" name="Google Shape;7285;p75"/>
              <p:cNvSpPr/>
              <p:nvPr/>
            </p:nvSpPr>
            <p:spPr>
              <a:xfrm>
                <a:off x="4983465" y="1542757"/>
                <a:ext cx="406813" cy="325163"/>
              </a:xfrm>
              <a:custGeom>
                <a:avLst/>
                <a:gdLst/>
                <a:ahLst/>
                <a:cxnLst/>
                <a:rect l="l" t="t" r="r" b="b"/>
                <a:pathLst>
                  <a:path w="16113" h="12879" extrusionOk="0">
                    <a:moveTo>
                      <a:pt x="1005" y="8740"/>
                    </a:moveTo>
                    <a:cubicBezTo>
                      <a:pt x="1007" y="8824"/>
                      <a:pt x="1025" y="8949"/>
                      <a:pt x="1055" y="9103"/>
                    </a:cubicBezTo>
                    <a:lnTo>
                      <a:pt x="1055" y="9103"/>
                    </a:lnTo>
                    <a:cubicBezTo>
                      <a:pt x="1031" y="8968"/>
                      <a:pt x="1014" y="8846"/>
                      <a:pt x="1005" y="8740"/>
                    </a:cubicBezTo>
                    <a:close/>
                    <a:moveTo>
                      <a:pt x="8531" y="0"/>
                    </a:moveTo>
                    <a:cubicBezTo>
                      <a:pt x="7378" y="0"/>
                      <a:pt x="6098" y="274"/>
                      <a:pt x="4700" y="906"/>
                    </a:cubicBezTo>
                    <a:cubicBezTo>
                      <a:pt x="1" y="3031"/>
                      <a:pt x="1005" y="8740"/>
                      <a:pt x="1005" y="8740"/>
                    </a:cubicBezTo>
                    <a:cubicBezTo>
                      <a:pt x="952" y="6113"/>
                      <a:pt x="4048" y="3448"/>
                      <a:pt x="4048" y="3448"/>
                    </a:cubicBezTo>
                    <a:cubicBezTo>
                      <a:pt x="6232" y="4790"/>
                      <a:pt x="13544" y="6504"/>
                      <a:pt x="14216" y="6726"/>
                    </a:cubicBezTo>
                    <a:cubicBezTo>
                      <a:pt x="14558" y="6840"/>
                      <a:pt x="14772" y="11921"/>
                      <a:pt x="14749" y="12624"/>
                    </a:cubicBezTo>
                    <a:lnTo>
                      <a:pt x="14749" y="12624"/>
                    </a:lnTo>
                    <a:lnTo>
                      <a:pt x="15206" y="9548"/>
                    </a:lnTo>
                    <a:cubicBezTo>
                      <a:pt x="15206" y="9548"/>
                      <a:pt x="16112" y="6166"/>
                      <a:pt x="14437" y="3441"/>
                    </a:cubicBezTo>
                    <a:cubicBezTo>
                      <a:pt x="13261" y="1523"/>
                      <a:pt x="11251" y="0"/>
                      <a:pt x="8531" y="0"/>
                    </a:cubicBezTo>
                    <a:close/>
                    <a:moveTo>
                      <a:pt x="14749" y="12624"/>
                    </a:moveTo>
                    <a:lnTo>
                      <a:pt x="14737" y="12703"/>
                    </a:lnTo>
                    <a:cubicBezTo>
                      <a:pt x="14738" y="12704"/>
                      <a:pt x="14739" y="12705"/>
                      <a:pt x="14739" y="12705"/>
                    </a:cubicBezTo>
                    <a:cubicBezTo>
                      <a:pt x="14744" y="12705"/>
                      <a:pt x="14747" y="12677"/>
                      <a:pt x="14749" y="12624"/>
                    </a:cubicBezTo>
                    <a:close/>
                    <a:moveTo>
                      <a:pt x="1055" y="9103"/>
                    </a:moveTo>
                    <a:cubicBezTo>
                      <a:pt x="1284" y="10402"/>
                      <a:pt x="2113" y="12879"/>
                      <a:pt x="2113" y="12879"/>
                    </a:cubicBezTo>
                    <a:cubicBezTo>
                      <a:pt x="2113" y="12879"/>
                      <a:pt x="1272" y="10220"/>
                      <a:pt x="1055" y="9103"/>
                    </a:cubicBezTo>
                    <a:close/>
                  </a:path>
                </a:pathLst>
              </a:custGeom>
              <a:solidFill>
                <a:srgbClr val="BEC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286" name="Google Shape;7286;p75"/>
          <p:cNvGrpSpPr/>
          <p:nvPr/>
        </p:nvGrpSpPr>
        <p:grpSpPr>
          <a:xfrm>
            <a:off x="5901010" y="1542757"/>
            <a:ext cx="557541" cy="1310345"/>
            <a:chOff x="5901010" y="1542757"/>
            <a:chExt cx="557541" cy="1310345"/>
          </a:xfrm>
        </p:grpSpPr>
        <p:sp>
          <p:nvSpPr>
            <p:cNvPr id="7287" name="Google Shape;7287;p75"/>
            <p:cNvSpPr/>
            <p:nvPr/>
          </p:nvSpPr>
          <p:spPr>
            <a:xfrm>
              <a:off x="5950722" y="2803693"/>
              <a:ext cx="457485" cy="49409"/>
            </a:xfrm>
            <a:custGeom>
              <a:avLst/>
              <a:gdLst/>
              <a:ahLst/>
              <a:cxnLst/>
              <a:rect l="l" t="t" r="r" b="b"/>
              <a:pathLst>
                <a:path w="18120" h="1957" extrusionOk="0">
                  <a:moveTo>
                    <a:pt x="9060" y="1"/>
                  </a:moveTo>
                  <a:cubicBezTo>
                    <a:pt x="4061" y="1"/>
                    <a:pt x="0" y="437"/>
                    <a:pt x="0" y="978"/>
                  </a:cubicBezTo>
                  <a:cubicBezTo>
                    <a:pt x="0" y="1519"/>
                    <a:pt x="4061" y="1956"/>
                    <a:pt x="9060" y="1956"/>
                  </a:cubicBezTo>
                  <a:cubicBezTo>
                    <a:pt x="14065" y="1956"/>
                    <a:pt x="18119" y="1519"/>
                    <a:pt x="18119" y="978"/>
                  </a:cubicBezTo>
                  <a:cubicBezTo>
                    <a:pt x="18119" y="437"/>
                    <a:pt x="14065" y="1"/>
                    <a:pt x="9060" y="1"/>
                  </a:cubicBezTo>
                  <a:close/>
                </a:path>
              </a:pathLst>
            </a:custGeom>
            <a:solidFill>
              <a:srgbClr val="778C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88" name="Google Shape;7288;p75"/>
            <p:cNvGrpSpPr/>
            <p:nvPr/>
          </p:nvGrpSpPr>
          <p:grpSpPr>
            <a:xfrm>
              <a:off x="5901010" y="1542757"/>
              <a:ext cx="557541" cy="1277423"/>
              <a:chOff x="5901010" y="1542757"/>
              <a:chExt cx="557541" cy="1277423"/>
            </a:xfrm>
          </p:grpSpPr>
          <p:sp>
            <p:nvSpPr>
              <p:cNvPr id="7289" name="Google Shape;7289;p75"/>
              <p:cNvSpPr/>
              <p:nvPr/>
            </p:nvSpPr>
            <p:spPr>
              <a:xfrm>
                <a:off x="5993996" y="1674397"/>
                <a:ext cx="366796" cy="342104"/>
              </a:xfrm>
              <a:custGeom>
                <a:avLst/>
                <a:gdLst/>
                <a:ahLst/>
                <a:cxnLst/>
                <a:rect l="l" t="t" r="r" b="b"/>
                <a:pathLst>
                  <a:path w="14528" h="13550" extrusionOk="0">
                    <a:moveTo>
                      <a:pt x="2151" y="0"/>
                    </a:moveTo>
                    <a:cubicBezTo>
                      <a:pt x="958" y="0"/>
                      <a:pt x="0" y="958"/>
                      <a:pt x="0" y="2157"/>
                    </a:cubicBezTo>
                    <a:lnTo>
                      <a:pt x="0" y="11393"/>
                    </a:lnTo>
                    <a:cubicBezTo>
                      <a:pt x="0" y="12585"/>
                      <a:pt x="958" y="13550"/>
                      <a:pt x="2151" y="13550"/>
                    </a:cubicBezTo>
                    <a:lnTo>
                      <a:pt x="12371" y="13550"/>
                    </a:lnTo>
                    <a:cubicBezTo>
                      <a:pt x="13563" y="13550"/>
                      <a:pt x="14528" y="12585"/>
                      <a:pt x="14528" y="11393"/>
                    </a:cubicBezTo>
                    <a:lnTo>
                      <a:pt x="14528" y="2157"/>
                    </a:lnTo>
                    <a:cubicBezTo>
                      <a:pt x="14528" y="958"/>
                      <a:pt x="13563" y="0"/>
                      <a:pt x="12371" y="0"/>
                    </a:cubicBezTo>
                    <a:close/>
                  </a:path>
                </a:pathLst>
              </a:custGeom>
              <a:solidFill>
                <a:srgbClr val="BEC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0" name="Google Shape;7290;p75"/>
              <p:cNvSpPr/>
              <p:nvPr/>
            </p:nvSpPr>
            <p:spPr>
              <a:xfrm>
                <a:off x="6132554" y="1726054"/>
                <a:ext cx="682" cy="25"/>
              </a:xfrm>
              <a:custGeom>
                <a:avLst/>
                <a:gdLst/>
                <a:ahLst/>
                <a:cxnLst/>
                <a:rect l="l" t="t" r="r" b="b"/>
                <a:pathLst>
                  <a:path w="27" h="1" extrusionOk="0">
                    <a:moveTo>
                      <a:pt x="0" y="1"/>
                    </a:moveTo>
                    <a:lnTo>
                      <a:pt x="26" y="1"/>
                    </a:lnTo>
                    <a:cubicBezTo>
                      <a:pt x="13" y="1"/>
                      <a:pt x="7" y="1"/>
                      <a:pt x="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91" name="Google Shape;7291;p75"/>
              <p:cNvGrpSpPr/>
              <p:nvPr/>
            </p:nvGrpSpPr>
            <p:grpSpPr>
              <a:xfrm>
                <a:off x="5901010" y="1547529"/>
                <a:ext cx="557541" cy="1272651"/>
                <a:chOff x="5901010" y="1547529"/>
                <a:chExt cx="557541" cy="1272651"/>
              </a:xfrm>
            </p:grpSpPr>
            <p:sp>
              <p:nvSpPr>
                <p:cNvPr id="7292" name="Google Shape;7292;p75"/>
                <p:cNvSpPr/>
                <p:nvPr/>
              </p:nvSpPr>
              <p:spPr>
                <a:xfrm>
                  <a:off x="5901010" y="1547529"/>
                  <a:ext cx="557541" cy="1272651"/>
                </a:xfrm>
                <a:custGeom>
                  <a:avLst/>
                  <a:gdLst/>
                  <a:ahLst/>
                  <a:cxnLst/>
                  <a:rect l="l" t="t" r="r" b="b"/>
                  <a:pathLst>
                    <a:path w="22083" h="50407" extrusionOk="0">
                      <a:moveTo>
                        <a:pt x="10944" y="0"/>
                      </a:moveTo>
                      <a:cubicBezTo>
                        <a:pt x="6968" y="0"/>
                        <a:pt x="3742" y="3226"/>
                        <a:pt x="3742" y="7202"/>
                      </a:cubicBezTo>
                      <a:lnTo>
                        <a:pt x="3742" y="7208"/>
                      </a:lnTo>
                      <a:cubicBezTo>
                        <a:pt x="3722" y="7208"/>
                        <a:pt x="3703" y="7202"/>
                        <a:pt x="3677" y="7202"/>
                      </a:cubicBezTo>
                      <a:cubicBezTo>
                        <a:pt x="3673" y="7202"/>
                        <a:pt x="3670" y="7202"/>
                        <a:pt x="3666" y="7202"/>
                      </a:cubicBezTo>
                      <a:cubicBezTo>
                        <a:pt x="3007" y="7202"/>
                        <a:pt x="2504" y="7811"/>
                        <a:pt x="2627" y="8466"/>
                      </a:cubicBezTo>
                      <a:cubicBezTo>
                        <a:pt x="2730" y="8983"/>
                        <a:pt x="3181" y="9322"/>
                        <a:pt x="3669" y="9322"/>
                      </a:cubicBezTo>
                      <a:cubicBezTo>
                        <a:pt x="3804" y="9322"/>
                        <a:pt x="3941" y="9297"/>
                        <a:pt x="4074" y="9242"/>
                      </a:cubicBezTo>
                      <a:cubicBezTo>
                        <a:pt x="4843" y="11575"/>
                        <a:pt x="6864" y="13413"/>
                        <a:pt x="9067" y="14110"/>
                      </a:cubicBezTo>
                      <a:lnTo>
                        <a:pt x="9067" y="16131"/>
                      </a:lnTo>
                      <a:lnTo>
                        <a:pt x="6864" y="16131"/>
                      </a:lnTo>
                      <a:cubicBezTo>
                        <a:pt x="6864" y="16131"/>
                        <a:pt x="6851" y="16177"/>
                        <a:pt x="6838" y="16183"/>
                      </a:cubicBezTo>
                      <a:cubicBezTo>
                        <a:pt x="6258" y="16190"/>
                        <a:pt x="5743" y="16561"/>
                        <a:pt x="5560" y="17115"/>
                      </a:cubicBezTo>
                      <a:lnTo>
                        <a:pt x="229" y="32861"/>
                      </a:lnTo>
                      <a:cubicBezTo>
                        <a:pt x="1" y="33559"/>
                        <a:pt x="379" y="34315"/>
                        <a:pt x="1076" y="34543"/>
                      </a:cubicBezTo>
                      <a:cubicBezTo>
                        <a:pt x="1217" y="34590"/>
                        <a:pt x="1359" y="34613"/>
                        <a:pt x="1499" y="34613"/>
                      </a:cubicBezTo>
                      <a:cubicBezTo>
                        <a:pt x="2054" y="34613"/>
                        <a:pt x="2570" y="34259"/>
                        <a:pt x="2758" y="33702"/>
                      </a:cubicBezTo>
                      <a:lnTo>
                        <a:pt x="2934" y="33187"/>
                      </a:lnTo>
                      <a:lnTo>
                        <a:pt x="3507" y="33435"/>
                      </a:lnTo>
                      <a:cubicBezTo>
                        <a:pt x="3507" y="33435"/>
                        <a:pt x="4016" y="32418"/>
                        <a:pt x="3468" y="31577"/>
                      </a:cubicBezTo>
                      <a:lnTo>
                        <a:pt x="6740" y="21925"/>
                      </a:lnTo>
                      <a:lnTo>
                        <a:pt x="6740" y="21925"/>
                      </a:lnTo>
                      <a:cubicBezTo>
                        <a:pt x="6740" y="27706"/>
                        <a:pt x="5958" y="29172"/>
                        <a:pt x="5958" y="32366"/>
                      </a:cubicBezTo>
                      <a:cubicBezTo>
                        <a:pt x="5958" y="35560"/>
                        <a:pt x="7861" y="48497"/>
                        <a:pt x="7861" y="48497"/>
                      </a:cubicBezTo>
                      <a:lnTo>
                        <a:pt x="5554" y="50407"/>
                      </a:lnTo>
                      <a:lnTo>
                        <a:pt x="10018" y="50407"/>
                      </a:lnTo>
                      <a:lnTo>
                        <a:pt x="10761" y="31630"/>
                      </a:lnTo>
                      <a:lnTo>
                        <a:pt x="11146" y="31630"/>
                      </a:lnTo>
                      <a:lnTo>
                        <a:pt x="11889" y="50407"/>
                      </a:lnTo>
                      <a:lnTo>
                        <a:pt x="16353" y="50407"/>
                      </a:lnTo>
                      <a:lnTo>
                        <a:pt x="14046" y="48497"/>
                      </a:lnTo>
                      <a:cubicBezTo>
                        <a:pt x="14046" y="48497"/>
                        <a:pt x="15949" y="34171"/>
                        <a:pt x="15949" y="31590"/>
                      </a:cubicBezTo>
                      <a:cubicBezTo>
                        <a:pt x="15949" y="29010"/>
                        <a:pt x="15291" y="27680"/>
                        <a:pt x="15291" y="21821"/>
                      </a:cubicBezTo>
                      <a:lnTo>
                        <a:pt x="15291" y="21821"/>
                      </a:lnTo>
                      <a:lnTo>
                        <a:pt x="18596" y="31584"/>
                      </a:lnTo>
                      <a:cubicBezTo>
                        <a:pt x="18048" y="32418"/>
                        <a:pt x="18556" y="33435"/>
                        <a:pt x="18556" y="33435"/>
                      </a:cubicBezTo>
                      <a:lnTo>
                        <a:pt x="19136" y="33187"/>
                      </a:lnTo>
                      <a:lnTo>
                        <a:pt x="19312" y="33709"/>
                      </a:lnTo>
                      <a:cubicBezTo>
                        <a:pt x="19486" y="34280"/>
                        <a:pt x="20013" y="34650"/>
                        <a:pt x="20580" y="34650"/>
                      </a:cubicBezTo>
                      <a:cubicBezTo>
                        <a:pt x="20717" y="34650"/>
                        <a:pt x="20857" y="34628"/>
                        <a:pt x="20994" y="34582"/>
                      </a:cubicBezTo>
                      <a:cubicBezTo>
                        <a:pt x="21704" y="34347"/>
                        <a:pt x="22082" y="33578"/>
                        <a:pt x="21828" y="32874"/>
                      </a:cubicBezTo>
                      <a:lnTo>
                        <a:pt x="16503" y="17128"/>
                      </a:lnTo>
                      <a:cubicBezTo>
                        <a:pt x="16334" y="16613"/>
                        <a:pt x="15878" y="16242"/>
                        <a:pt x="15337" y="16190"/>
                      </a:cubicBezTo>
                      <a:cubicBezTo>
                        <a:pt x="15324" y="16170"/>
                        <a:pt x="15311" y="16150"/>
                        <a:pt x="15304" y="16131"/>
                      </a:cubicBezTo>
                      <a:lnTo>
                        <a:pt x="12827" y="16131"/>
                      </a:lnTo>
                      <a:lnTo>
                        <a:pt x="12827" y="14104"/>
                      </a:lnTo>
                      <a:cubicBezTo>
                        <a:pt x="15017" y="13413"/>
                        <a:pt x="17018" y="11588"/>
                        <a:pt x="17794" y="9281"/>
                      </a:cubicBezTo>
                      <a:cubicBezTo>
                        <a:pt x="17879" y="9301"/>
                        <a:pt x="17963" y="9314"/>
                        <a:pt x="18048" y="9314"/>
                      </a:cubicBezTo>
                      <a:cubicBezTo>
                        <a:pt x="18052" y="9314"/>
                        <a:pt x="18056" y="9314"/>
                        <a:pt x="18060" y="9314"/>
                      </a:cubicBezTo>
                      <a:cubicBezTo>
                        <a:pt x="18622" y="9314"/>
                        <a:pt x="19091" y="8873"/>
                        <a:pt x="19117" y="8310"/>
                      </a:cubicBezTo>
                      <a:cubicBezTo>
                        <a:pt x="19136" y="7743"/>
                        <a:pt x="18713" y="7254"/>
                        <a:pt x="18146" y="7215"/>
                      </a:cubicBezTo>
                      <a:lnTo>
                        <a:pt x="18146" y="7202"/>
                      </a:lnTo>
                      <a:cubicBezTo>
                        <a:pt x="18146" y="3226"/>
                        <a:pt x="14920" y="0"/>
                        <a:pt x="10944" y="0"/>
                      </a:cubicBezTo>
                      <a:close/>
                    </a:path>
                  </a:pathLst>
                </a:custGeom>
                <a:solidFill>
                  <a:srgbClr val="F2F4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93" name="Google Shape;7293;p75"/>
                <p:cNvGrpSpPr/>
                <p:nvPr/>
              </p:nvGrpSpPr>
              <p:grpSpPr>
                <a:xfrm>
                  <a:off x="5939032" y="1575982"/>
                  <a:ext cx="472785" cy="1194182"/>
                  <a:chOff x="5939032" y="1575983"/>
                  <a:chExt cx="472785" cy="1194182"/>
                </a:xfrm>
              </p:grpSpPr>
              <p:grpSp>
                <p:nvGrpSpPr>
                  <p:cNvPr id="7294" name="Google Shape;7294;p75"/>
                  <p:cNvGrpSpPr/>
                  <p:nvPr/>
                </p:nvGrpSpPr>
                <p:grpSpPr>
                  <a:xfrm>
                    <a:off x="5939032" y="1717495"/>
                    <a:ext cx="472785" cy="1052669"/>
                    <a:chOff x="5939032" y="1717495"/>
                    <a:chExt cx="472785" cy="1052669"/>
                  </a:xfrm>
                </p:grpSpPr>
                <p:sp>
                  <p:nvSpPr>
                    <p:cNvPr id="7295" name="Google Shape;7295;p75"/>
                    <p:cNvSpPr/>
                    <p:nvPr/>
                  </p:nvSpPr>
                  <p:spPr>
                    <a:xfrm>
                      <a:off x="5971930" y="1961992"/>
                      <a:ext cx="207560" cy="288352"/>
                    </a:xfrm>
                    <a:custGeom>
                      <a:avLst/>
                      <a:gdLst/>
                      <a:ahLst/>
                      <a:cxnLst/>
                      <a:rect l="l" t="t" r="r" b="b"/>
                      <a:pathLst>
                        <a:path w="8221" h="11421" extrusionOk="0">
                          <a:moveTo>
                            <a:pt x="7978" y="1"/>
                          </a:moveTo>
                          <a:cubicBezTo>
                            <a:pt x="7896" y="1"/>
                            <a:pt x="7816" y="46"/>
                            <a:pt x="7789" y="152"/>
                          </a:cubicBezTo>
                          <a:cubicBezTo>
                            <a:pt x="7535" y="1077"/>
                            <a:pt x="6903" y="1240"/>
                            <a:pt x="6101" y="1455"/>
                          </a:cubicBezTo>
                          <a:cubicBezTo>
                            <a:pt x="5821" y="1527"/>
                            <a:pt x="5541" y="1611"/>
                            <a:pt x="5267" y="1709"/>
                          </a:cubicBezTo>
                          <a:cubicBezTo>
                            <a:pt x="3788" y="2302"/>
                            <a:pt x="3625" y="2824"/>
                            <a:pt x="3188" y="4212"/>
                          </a:cubicBezTo>
                          <a:lnTo>
                            <a:pt x="3149" y="4342"/>
                          </a:lnTo>
                          <a:cubicBezTo>
                            <a:pt x="2321" y="6988"/>
                            <a:pt x="1057" y="9361"/>
                            <a:pt x="53" y="11127"/>
                          </a:cubicBezTo>
                          <a:cubicBezTo>
                            <a:pt x="1" y="11218"/>
                            <a:pt x="34" y="11342"/>
                            <a:pt x="125" y="11394"/>
                          </a:cubicBezTo>
                          <a:cubicBezTo>
                            <a:pt x="157" y="11414"/>
                            <a:pt x="190" y="11420"/>
                            <a:pt x="223" y="11420"/>
                          </a:cubicBezTo>
                          <a:cubicBezTo>
                            <a:pt x="294" y="11420"/>
                            <a:pt x="366" y="11381"/>
                            <a:pt x="399" y="11323"/>
                          </a:cubicBezTo>
                          <a:cubicBezTo>
                            <a:pt x="1415" y="9537"/>
                            <a:pt x="2686" y="7138"/>
                            <a:pt x="3527" y="4460"/>
                          </a:cubicBezTo>
                          <a:lnTo>
                            <a:pt x="3566" y="4329"/>
                          </a:lnTo>
                          <a:cubicBezTo>
                            <a:pt x="3996" y="2967"/>
                            <a:pt x="4114" y="2596"/>
                            <a:pt x="5417" y="2081"/>
                          </a:cubicBezTo>
                          <a:cubicBezTo>
                            <a:pt x="5671" y="1983"/>
                            <a:pt x="5932" y="1898"/>
                            <a:pt x="6206" y="1833"/>
                          </a:cubicBezTo>
                          <a:cubicBezTo>
                            <a:pt x="7014" y="1618"/>
                            <a:pt x="7855" y="1396"/>
                            <a:pt x="8174" y="256"/>
                          </a:cubicBezTo>
                          <a:cubicBezTo>
                            <a:pt x="8221" y="100"/>
                            <a:pt x="8098" y="1"/>
                            <a:pt x="7978"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6" name="Google Shape;7296;p75"/>
                    <p:cNvSpPr/>
                    <p:nvPr/>
                  </p:nvSpPr>
                  <p:spPr>
                    <a:xfrm>
                      <a:off x="5961907" y="2188537"/>
                      <a:ext cx="52010" cy="152293"/>
                    </a:xfrm>
                    <a:custGeom>
                      <a:avLst/>
                      <a:gdLst/>
                      <a:ahLst/>
                      <a:cxnLst/>
                      <a:rect l="l" t="t" r="r" b="b"/>
                      <a:pathLst>
                        <a:path w="2060" h="6032" extrusionOk="0">
                          <a:moveTo>
                            <a:pt x="1766" y="0"/>
                          </a:moveTo>
                          <a:cubicBezTo>
                            <a:pt x="1658" y="0"/>
                            <a:pt x="1551" y="77"/>
                            <a:pt x="1571" y="225"/>
                          </a:cubicBezTo>
                          <a:cubicBezTo>
                            <a:pt x="1656" y="1437"/>
                            <a:pt x="1232" y="2460"/>
                            <a:pt x="776" y="3549"/>
                          </a:cubicBezTo>
                          <a:cubicBezTo>
                            <a:pt x="476" y="4266"/>
                            <a:pt x="163" y="5009"/>
                            <a:pt x="20" y="5804"/>
                          </a:cubicBezTo>
                          <a:cubicBezTo>
                            <a:pt x="0" y="5908"/>
                            <a:pt x="72" y="6012"/>
                            <a:pt x="176" y="6032"/>
                          </a:cubicBezTo>
                          <a:lnTo>
                            <a:pt x="215" y="6032"/>
                          </a:lnTo>
                          <a:cubicBezTo>
                            <a:pt x="307" y="6032"/>
                            <a:pt x="385" y="5960"/>
                            <a:pt x="404" y="5869"/>
                          </a:cubicBezTo>
                          <a:cubicBezTo>
                            <a:pt x="541" y="5120"/>
                            <a:pt x="848" y="4396"/>
                            <a:pt x="1141" y="3699"/>
                          </a:cubicBezTo>
                          <a:cubicBezTo>
                            <a:pt x="1591" y="2617"/>
                            <a:pt x="2060" y="1502"/>
                            <a:pt x="1962" y="192"/>
                          </a:cubicBezTo>
                          <a:cubicBezTo>
                            <a:pt x="1959" y="63"/>
                            <a:pt x="1862" y="0"/>
                            <a:pt x="176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7" name="Google Shape;7297;p75"/>
                    <p:cNvSpPr/>
                    <p:nvPr/>
                  </p:nvSpPr>
                  <p:spPr>
                    <a:xfrm>
                      <a:off x="5939032" y="2264810"/>
                      <a:ext cx="58195" cy="53499"/>
                    </a:xfrm>
                    <a:custGeom>
                      <a:avLst/>
                      <a:gdLst/>
                      <a:ahLst/>
                      <a:cxnLst/>
                      <a:rect l="l" t="t" r="r" b="b"/>
                      <a:pathLst>
                        <a:path w="2305" h="2119" extrusionOk="0">
                          <a:moveTo>
                            <a:pt x="2027" y="1"/>
                          </a:moveTo>
                          <a:cubicBezTo>
                            <a:pt x="2001" y="1"/>
                            <a:pt x="1972" y="7"/>
                            <a:pt x="1943" y="19"/>
                          </a:cubicBezTo>
                          <a:cubicBezTo>
                            <a:pt x="1167" y="345"/>
                            <a:pt x="261" y="997"/>
                            <a:pt x="33" y="1864"/>
                          </a:cubicBezTo>
                          <a:cubicBezTo>
                            <a:pt x="0" y="1968"/>
                            <a:pt x="66" y="2079"/>
                            <a:pt x="170" y="2112"/>
                          </a:cubicBezTo>
                          <a:cubicBezTo>
                            <a:pt x="189" y="2112"/>
                            <a:pt x="202" y="2112"/>
                            <a:pt x="222" y="2118"/>
                          </a:cubicBezTo>
                          <a:cubicBezTo>
                            <a:pt x="313" y="2112"/>
                            <a:pt x="391" y="2053"/>
                            <a:pt x="411" y="1968"/>
                          </a:cubicBezTo>
                          <a:cubicBezTo>
                            <a:pt x="607" y="1238"/>
                            <a:pt x="1408" y="671"/>
                            <a:pt x="2093" y="384"/>
                          </a:cubicBezTo>
                          <a:cubicBezTo>
                            <a:pt x="2304" y="293"/>
                            <a:pt x="2215" y="1"/>
                            <a:pt x="202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8" name="Google Shape;7298;p75"/>
                    <p:cNvSpPr/>
                    <p:nvPr/>
                  </p:nvSpPr>
                  <p:spPr>
                    <a:xfrm>
                      <a:off x="5992683" y="2128978"/>
                      <a:ext cx="45849" cy="36786"/>
                    </a:xfrm>
                    <a:custGeom>
                      <a:avLst/>
                      <a:gdLst/>
                      <a:ahLst/>
                      <a:cxnLst/>
                      <a:rect l="l" t="t" r="r" b="b"/>
                      <a:pathLst>
                        <a:path w="1816" h="1457" extrusionOk="0">
                          <a:moveTo>
                            <a:pt x="1532" y="0"/>
                          </a:moveTo>
                          <a:cubicBezTo>
                            <a:pt x="1499" y="0"/>
                            <a:pt x="1464" y="9"/>
                            <a:pt x="1428" y="29"/>
                          </a:cubicBezTo>
                          <a:cubicBezTo>
                            <a:pt x="919" y="316"/>
                            <a:pt x="456" y="687"/>
                            <a:pt x="72" y="1130"/>
                          </a:cubicBezTo>
                          <a:cubicBezTo>
                            <a:pt x="0" y="1215"/>
                            <a:pt x="7" y="1339"/>
                            <a:pt x="91" y="1411"/>
                          </a:cubicBezTo>
                          <a:cubicBezTo>
                            <a:pt x="124" y="1437"/>
                            <a:pt x="170" y="1456"/>
                            <a:pt x="215" y="1456"/>
                          </a:cubicBezTo>
                          <a:cubicBezTo>
                            <a:pt x="274" y="1456"/>
                            <a:pt x="333" y="1430"/>
                            <a:pt x="365" y="1391"/>
                          </a:cubicBezTo>
                          <a:cubicBezTo>
                            <a:pt x="724" y="981"/>
                            <a:pt x="1147" y="635"/>
                            <a:pt x="1623" y="368"/>
                          </a:cubicBezTo>
                          <a:cubicBezTo>
                            <a:pt x="1816" y="263"/>
                            <a:pt x="1711" y="0"/>
                            <a:pt x="153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9" name="Google Shape;7299;p75"/>
                    <p:cNvSpPr/>
                    <p:nvPr/>
                  </p:nvSpPr>
                  <p:spPr>
                    <a:xfrm>
                      <a:off x="6042042" y="1957699"/>
                      <a:ext cx="140654" cy="63901"/>
                    </a:xfrm>
                    <a:custGeom>
                      <a:avLst/>
                      <a:gdLst/>
                      <a:ahLst/>
                      <a:cxnLst/>
                      <a:rect l="l" t="t" r="r" b="b"/>
                      <a:pathLst>
                        <a:path w="5571" h="2531" extrusionOk="0">
                          <a:moveTo>
                            <a:pt x="5282" y="1"/>
                          </a:moveTo>
                          <a:cubicBezTo>
                            <a:pt x="5229" y="1"/>
                            <a:pt x="5174" y="24"/>
                            <a:pt x="5130" y="80"/>
                          </a:cubicBezTo>
                          <a:cubicBezTo>
                            <a:pt x="4550" y="778"/>
                            <a:pt x="3598" y="915"/>
                            <a:pt x="2673" y="1045"/>
                          </a:cubicBezTo>
                          <a:cubicBezTo>
                            <a:pt x="1656" y="1188"/>
                            <a:pt x="607" y="1332"/>
                            <a:pt x="53" y="2225"/>
                          </a:cubicBezTo>
                          <a:cubicBezTo>
                            <a:pt x="0" y="2322"/>
                            <a:pt x="27" y="2440"/>
                            <a:pt x="118" y="2498"/>
                          </a:cubicBezTo>
                          <a:cubicBezTo>
                            <a:pt x="150" y="2518"/>
                            <a:pt x="183" y="2531"/>
                            <a:pt x="222" y="2531"/>
                          </a:cubicBezTo>
                          <a:cubicBezTo>
                            <a:pt x="294" y="2531"/>
                            <a:pt x="352" y="2492"/>
                            <a:pt x="391" y="2433"/>
                          </a:cubicBezTo>
                          <a:cubicBezTo>
                            <a:pt x="848" y="1697"/>
                            <a:pt x="1760" y="1566"/>
                            <a:pt x="2725" y="1436"/>
                          </a:cubicBezTo>
                          <a:cubicBezTo>
                            <a:pt x="3722" y="1293"/>
                            <a:pt x="4758" y="1149"/>
                            <a:pt x="5436" y="335"/>
                          </a:cubicBezTo>
                          <a:cubicBezTo>
                            <a:pt x="5571" y="185"/>
                            <a:pt x="5432" y="1"/>
                            <a:pt x="5282"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0" name="Google Shape;7300;p75"/>
                    <p:cNvSpPr/>
                    <p:nvPr/>
                  </p:nvSpPr>
                  <p:spPr>
                    <a:xfrm>
                      <a:off x="6010937" y="2054751"/>
                      <a:ext cx="54206" cy="51278"/>
                    </a:xfrm>
                    <a:custGeom>
                      <a:avLst/>
                      <a:gdLst/>
                      <a:ahLst/>
                      <a:cxnLst/>
                      <a:rect l="l" t="t" r="r" b="b"/>
                      <a:pathLst>
                        <a:path w="2147" h="2031" extrusionOk="0">
                          <a:moveTo>
                            <a:pt x="1864" y="1"/>
                          </a:moveTo>
                          <a:cubicBezTo>
                            <a:pt x="1829" y="1"/>
                            <a:pt x="1792" y="12"/>
                            <a:pt x="1754" y="36"/>
                          </a:cubicBezTo>
                          <a:cubicBezTo>
                            <a:pt x="1115" y="440"/>
                            <a:pt x="313" y="949"/>
                            <a:pt x="40" y="1770"/>
                          </a:cubicBezTo>
                          <a:cubicBezTo>
                            <a:pt x="1" y="1900"/>
                            <a:pt x="98" y="2030"/>
                            <a:pt x="229" y="2030"/>
                          </a:cubicBezTo>
                          <a:cubicBezTo>
                            <a:pt x="313" y="2030"/>
                            <a:pt x="392" y="1978"/>
                            <a:pt x="418" y="1894"/>
                          </a:cubicBezTo>
                          <a:cubicBezTo>
                            <a:pt x="639" y="1203"/>
                            <a:pt x="1343" y="760"/>
                            <a:pt x="1962" y="369"/>
                          </a:cubicBezTo>
                          <a:cubicBezTo>
                            <a:pt x="2146" y="250"/>
                            <a:pt x="2034" y="1"/>
                            <a:pt x="186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1" name="Google Shape;7301;p75"/>
                    <p:cNvSpPr/>
                    <p:nvPr/>
                  </p:nvSpPr>
                  <p:spPr>
                    <a:xfrm>
                      <a:off x="6080545" y="1991077"/>
                      <a:ext cx="98112" cy="100460"/>
                    </a:xfrm>
                    <a:custGeom>
                      <a:avLst/>
                      <a:gdLst/>
                      <a:ahLst/>
                      <a:cxnLst/>
                      <a:rect l="l" t="t" r="r" b="b"/>
                      <a:pathLst>
                        <a:path w="3886" h="3979" extrusionOk="0">
                          <a:moveTo>
                            <a:pt x="3668" y="0"/>
                          </a:moveTo>
                          <a:cubicBezTo>
                            <a:pt x="3578" y="0"/>
                            <a:pt x="3498" y="68"/>
                            <a:pt x="3481" y="166"/>
                          </a:cubicBezTo>
                          <a:cubicBezTo>
                            <a:pt x="3338" y="1131"/>
                            <a:pt x="2555" y="1659"/>
                            <a:pt x="1721" y="2219"/>
                          </a:cubicBezTo>
                          <a:cubicBezTo>
                            <a:pt x="1109" y="2630"/>
                            <a:pt x="476" y="3060"/>
                            <a:pt x="79" y="3679"/>
                          </a:cubicBezTo>
                          <a:cubicBezTo>
                            <a:pt x="1" y="3809"/>
                            <a:pt x="92" y="3979"/>
                            <a:pt x="248" y="3979"/>
                          </a:cubicBezTo>
                          <a:cubicBezTo>
                            <a:pt x="313" y="3979"/>
                            <a:pt x="372" y="3946"/>
                            <a:pt x="411" y="3894"/>
                          </a:cubicBezTo>
                          <a:cubicBezTo>
                            <a:pt x="757" y="3340"/>
                            <a:pt x="1356" y="2943"/>
                            <a:pt x="1936" y="2552"/>
                          </a:cubicBezTo>
                          <a:cubicBezTo>
                            <a:pt x="2803" y="1965"/>
                            <a:pt x="3703" y="1359"/>
                            <a:pt x="3865" y="225"/>
                          </a:cubicBezTo>
                          <a:cubicBezTo>
                            <a:pt x="3885" y="121"/>
                            <a:pt x="3813" y="16"/>
                            <a:pt x="3703" y="3"/>
                          </a:cubicBezTo>
                          <a:cubicBezTo>
                            <a:pt x="3691" y="1"/>
                            <a:pt x="3680" y="0"/>
                            <a:pt x="3668"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2" name="Google Shape;7302;p75"/>
                    <p:cNvSpPr/>
                    <p:nvPr/>
                  </p:nvSpPr>
                  <p:spPr>
                    <a:xfrm>
                      <a:off x="6079055" y="2034073"/>
                      <a:ext cx="106342" cy="106999"/>
                    </a:xfrm>
                    <a:custGeom>
                      <a:avLst/>
                      <a:gdLst/>
                      <a:ahLst/>
                      <a:cxnLst/>
                      <a:rect l="l" t="t" r="r" b="b"/>
                      <a:pathLst>
                        <a:path w="4212" h="4238" extrusionOk="0">
                          <a:moveTo>
                            <a:pt x="3821" y="0"/>
                          </a:moveTo>
                          <a:cubicBezTo>
                            <a:pt x="3709" y="0"/>
                            <a:pt x="3595" y="86"/>
                            <a:pt x="3625" y="236"/>
                          </a:cubicBezTo>
                          <a:cubicBezTo>
                            <a:pt x="3781" y="1259"/>
                            <a:pt x="2797" y="1878"/>
                            <a:pt x="1761" y="2530"/>
                          </a:cubicBezTo>
                          <a:cubicBezTo>
                            <a:pt x="1096" y="2947"/>
                            <a:pt x="405" y="3377"/>
                            <a:pt x="60" y="3938"/>
                          </a:cubicBezTo>
                          <a:cubicBezTo>
                            <a:pt x="1" y="4029"/>
                            <a:pt x="27" y="4146"/>
                            <a:pt x="125" y="4205"/>
                          </a:cubicBezTo>
                          <a:cubicBezTo>
                            <a:pt x="151" y="4225"/>
                            <a:pt x="190" y="4238"/>
                            <a:pt x="229" y="4238"/>
                          </a:cubicBezTo>
                          <a:cubicBezTo>
                            <a:pt x="294" y="4238"/>
                            <a:pt x="359" y="4199"/>
                            <a:pt x="392" y="4140"/>
                          </a:cubicBezTo>
                          <a:cubicBezTo>
                            <a:pt x="692" y="3664"/>
                            <a:pt x="1311" y="3273"/>
                            <a:pt x="1969" y="2863"/>
                          </a:cubicBezTo>
                          <a:cubicBezTo>
                            <a:pt x="3019" y="2204"/>
                            <a:pt x="4211" y="1455"/>
                            <a:pt x="4009" y="171"/>
                          </a:cubicBezTo>
                          <a:cubicBezTo>
                            <a:pt x="3995" y="53"/>
                            <a:pt x="3909" y="0"/>
                            <a:pt x="382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3" name="Google Shape;7303;p75"/>
                    <p:cNvSpPr/>
                    <p:nvPr/>
                  </p:nvSpPr>
                  <p:spPr>
                    <a:xfrm>
                      <a:off x="6079055" y="2075378"/>
                      <a:ext cx="110281" cy="119168"/>
                    </a:xfrm>
                    <a:custGeom>
                      <a:avLst/>
                      <a:gdLst/>
                      <a:ahLst/>
                      <a:cxnLst/>
                      <a:rect l="l" t="t" r="r" b="b"/>
                      <a:pathLst>
                        <a:path w="4368" h="4720" extrusionOk="0">
                          <a:moveTo>
                            <a:pt x="3823" y="1"/>
                          </a:moveTo>
                          <a:cubicBezTo>
                            <a:pt x="3699" y="1"/>
                            <a:pt x="3574" y="113"/>
                            <a:pt x="3631" y="268"/>
                          </a:cubicBezTo>
                          <a:cubicBezTo>
                            <a:pt x="3898" y="972"/>
                            <a:pt x="2634" y="2035"/>
                            <a:pt x="1624" y="2882"/>
                          </a:cubicBezTo>
                          <a:cubicBezTo>
                            <a:pt x="952" y="3449"/>
                            <a:pt x="320" y="3977"/>
                            <a:pt x="53" y="4427"/>
                          </a:cubicBezTo>
                          <a:cubicBezTo>
                            <a:pt x="1" y="4518"/>
                            <a:pt x="33" y="4642"/>
                            <a:pt x="125" y="4694"/>
                          </a:cubicBezTo>
                          <a:cubicBezTo>
                            <a:pt x="157" y="4713"/>
                            <a:pt x="190" y="4720"/>
                            <a:pt x="229" y="4720"/>
                          </a:cubicBezTo>
                          <a:cubicBezTo>
                            <a:pt x="294" y="4720"/>
                            <a:pt x="359" y="4687"/>
                            <a:pt x="398" y="4629"/>
                          </a:cubicBezTo>
                          <a:cubicBezTo>
                            <a:pt x="627" y="4231"/>
                            <a:pt x="1233" y="3723"/>
                            <a:pt x="1878" y="3188"/>
                          </a:cubicBezTo>
                          <a:cubicBezTo>
                            <a:pt x="3097" y="2159"/>
                            <a:pt x="4368" y="1096"/>
                            <a:pt x="4003" y="132"/>
                          </a:cubicBezTo>
                          <a:cubicBezTo>
                            <a:pt x="3969" y="40"/>
                            <a:pt x="3896" y="1"/>
                            <a:pt x="3823"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4" name="Google Shape;7304;p75"/>
                    <p:cNvSpPr/>
                    <p:nvPr/>
                  </p:nvSpPr>
                  <p:spPr>
                    <a:xfrm>
                      <a:off x="6074940" y="2138977"/>
                      <a:ext cx="105434" cy="88644"/>
                    </a:xfrm>
                    <a:custGeom>
                      <a:avLst/>
                      <a:gdLst/>
                      <a:ahLst/>
                      <a:cxnLst/>
                      <a:rect l="l" t="t" r="r" b="b"/>
                      <a:pathLst>
                        <a:path w="4176" h="3511" extrusionOk="0">
                          <a:moveTo>
                            <a:pt x="3899" y="0"/>
                          </a:moveTo>
                          <a:cubicBezTo>
                            <a:pt x="3836" y="0"/>
                            <a:pt x="3772" y="32"/>
                            <a:pt x="3729" y="109"/>
                          </a:cubicBezTo>
                          <a:cubicBezTo>
                            <a:pt x="3338" y="741"/>
                            <a:pt x="2686" y="1112"/>
                            <a:pt x="1995" y="1504"/>
                          </a:cubicBezTo>
                          <a:cubicBezTo>
                            <a:pt x="1233" y="1940"/>
                            <a:pt x="438" y="2390"/>
                            <a:pt x="47" y="3231"/>
                          </a:cubicBezTo>
                          <a:cubicBezTo>
                            <a:pt x="1" y="3328"/>
                            <a:pt x="47" y="3446"/>
                            <a:pt x="144" y="3491"/>
                          </a:cubicBezTo>
                          <a:cubicBezTo>
                            <a:pt x="170" y="3504"/>
                            <a:pt x="196" y="3511"/>
                            <a:pt x="223" y="3511"/>
                          </a:cubicBezTo>
                          <a:cubicBezTo>
                            <a:pt x="301" y="3511"/>
                            <a:pt x="372" y="3465"/>
                            <a:pt x="405" y="3394"/>
                          </a:cubicBezTo>
                          <a:cubicBezTo>
                            <a:pt x="744" y="2670"/>
                            <a:pt x="1448" y="2266"/>
                            <a:pt x="2191" y="1849"/>
                          </a:cubicBezTo>
                          <a:cubicBezTo>
                            <a:pt x="2895" y="1445"/>
                            <a:pt x="3625" y="1034"/>
                            <a:pt x="4068" y="317"/>
                          </a:cubicBezTo>
                          <a:cubicBezTo>
                            <a:pt x="4176" y="156"/>
                            <a:pt x="4039" y="0"/>
                            <a:pt x="389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5" name="Google Shape;7305;p75"/>
                    <p:cNvSpPr/>
                    <p:nvPr/>
                  </p:nvSpPr>
                  <p:spPr>
                    <a:xfrm>
                      <a:off x="6070496" y="2176419"/>
                      <a:ext cx="111417" cy="96622"/>
                    </a:xfrm>
                    <a:custGeom>
                      <a:avLst/>
                      <a:gdLst/>
                      <a:ahLst/>
                      <a:cxnLst/>
                      <a:rect l="l" t="t" r="r" b="b"/>
                      <a:pathLst>
                        <a:path w="4413" h="3827" extrusionOk="0">
                          <a:moveTo>
                            <a:pt x="4147" y="0"/>
                          </a:moveTo>
                          <a:cubicBezTo>
                            <a:pt x="4084" y="0"/>
                            <a:pt x="4021" y="31"/>
                            <a:pt x="3983" y="105"/>
                          </a:cubicBezTo>
                          <a:cubicBezTo>
                            <a:pt x="3599" y="842"/>
                            <a:pt x="2875" y="1252"/>
                            <a:pt x="2113" y="1696"/>
                          </a:cubicBezTo>
                          <a:cubicBezTo>
                            <a:pt x="1304" y="2158"/>
                            <a:pt x="464" y="2647"/>
                            <a:pt x="60" y="3547"/>
                          </a:cubicBezTo>
                          <a:cubicBezTo>
                            <a:pt x="1" y="3677"/>
                            <a:pt x="92" y="3820"/>
                            <a:pt x="236" y="3827"/>
                          </a:cubicBezTo>
                          <a:cubicBezTo>
                            <a:pt x="314" y="3820"/>
                            <a:pt x="386" y="3781"/>
                            <a:pt x="418" y="3709"/>
                          </a:cubicBezTo>
                          <a:cubicBezTo>
                            <a:pt x="777" y="2921"/>
                            <a:pt x="1520" y="2491"/>
                            <a:pt x="2315" y="2034"/>
                          </a:cubicBezTo>
                          <a:cubicBezTo>
                            <a:pt x="3090" y="1591"/>
                            <a:pt x="3892" y="1122"/>
                            <a:pt x="4329" y="288"/>
                          </a:cubicBezTo>
                          <a:cubicBezTo>
                            <a:pt x="4412" y="134"/>
                            <a:pt x="4279" y="0"/>
                            <a:pt x="414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6" name="Google Shape;7306;p75"/>
                    <p:cNvSpPr/>
                    <p:nvPr/>
                  </p:nvSpPr>
                  <p:spPr>
                    <a:xfrm>
                      <a:off x="6070850" y="2217572"/>
                      <a:ext cx="111569" cy="96622"/>
                    </a:xfrm>
                    <a:custGeom>
                      <a:avLst/>
                      <a:gdLst/>
                      <a:ahLst/>
                      <a:cxnLst/>
                      <a:rect l="l" t="t" r="r" b="b"/>
                      <a:pathLst>
                        <a:path w="4419" h="3827" extrusionOk="0">
                          <a:moveTo>
                            <a:pt x="4133" y="0"/>
                          </a:moveTo>
                          <a:cubicBezTo>
                            <a:pt x="4090" y="0"/>
                            <a:pt x="4044" y="16"/>
                            <a:pt x="4002" y="53"/>
                          </a:cubicBezTo>
                          <a:cubicBezTo>
                            <a:pt x="3539" y="489"/>
                            <a:pt x="2998" y="835"/>
                            <a:pt x="2470" y="1167"/>
                          </a:cubicBezTo>
                          <a:cubicBezTo>
                            <a:pt x="1525" y="1773"/>
                            <a:pt x="547" y="2392"/>
                            <a:pt x="39" y="3546"/>
                          </a:cubicBezTo>
                          <a:cubicBezTo>
                            <a:pt x="0" y="3644"/>
                            <a:pt x="46" y="3761"/>
                            <a:pt x="143" y="3807"/>
                          </a:cubicBezTo>
                          <a:cubicBezTo>
                            <a:pt x="169" y="3820"/>
                            <a:pt x="196" y="3826"/>
                            <a:pt x="222" y="3826"/>
                          </a:cubicBezTo>
                          <a:cubicBezTo>
                            <a:pt x="300" y="3820"/>
                            <a:pt x="372" y="3774"/>
                            <a:pt x="404" y="3702"/>
                          </a:cubicBezTo>
                          <a:cubicBezTo>
                            <a:pt x="860" y="2660"/>
                            <a:pt x="1747" y="2099"/>
                            <a:pt x="2685" y="1499"/>
                          </a:cubicBezTo>
                          <a:cubicBezTo>
                            <a:pt x="3226" y="1154"/>
                            <a:pt x="3780" y="802"/>
                            <a:pt x="4276" y="339"/>
                          </a:cubicBezTo>
                          <a:cubicBezTo>
                            <a:pt x="4418" y="202"/>
                            <a:pt x="4290" y="0"/>
                            <a:pt x="4133"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7" name="Google Shape;7307;p75"/>
                    <p:cNvSpPr/>
                    <p:nvPr/>
                  </p:nvSpPr>
                  <p:spPr>
                    <a:xfrm>
                      <a:off x="6093875" y="2268370"/>
                      <a:ext cx="90134" cy="393356"/>
                    </a:xfrm>
                    <a:custGeom>
                      <a:avLst/>
                      <a:gdLst/>
                      <a:ahLst/>
                      <a:cxnLst/>
                      <a:rect l="l" t="t" r="r" b="b"/>
                      <a:pathLst>
                        <a:path w="3570" h="15580" extrusionOk="0">
                          <a:moveTo>
                            <a:pt x="3284" y="1"/>
                          </a:moveTo>
                          <a:cubicBezTo>
                            <a:pt x="3242" y="1"/>
                            <a:pt x="3197" y="17"/>
                            <a:pt x="3155" y="54"/>
                          </a:cubicBezTo>
                          <a:cubicBezTo>
                            <a:pt x="0" y="2811"/>
                            <a:pt x="313" y="6989"/>
                            <a:pt x="613" y="11030"/>
                          </a:cubicBezTo>
                          <a:cubicBezTo>
                            <a:pt x="730" y="12575"/>
                            <a:pt x="835" y="14035"/>
                            <a:pt x="750" y="15371"/>
                          </a:cubicBezTo>
                          <a:cubicBezTo>
                            <a:pt x="737" y="15475"/>
                            <a:pt x="822" y="15573"/>
                            <a:pt x="932" y="15579"/>
                          </a:cubicBezTo>
                          <a:lnTo>
                            <a:pt x="946" y="15579"/>
                          </a:lnTo>
                          <a:cubicBezTo>
                            <a:pt x="1050" y="15579"/>
                            <a:pt x="1135" y="15501"/>
                            <a:pt x="1141" y="15397"/>
                          </a:cubicBezTo>
                          <a:cubicBezTo>
                            <a:pt x="1232" y="14028"/>
                            <a:pt x="1122" y="12562"/>
                            <a:pt x="1004" y="11004"/>
                          </a:cubicBezTo>
                          <a:cubicBezTo>
                            <a:pt x="711" y="7054"/>
                            <a:pt x="411" y="2974"/>
                            <a:pt x="3416" y="348"/>
                          </a:cubicBezTo>
                          <a:cubicBezTo>
                            <a:pt x="3569" y="215"/>
                            <a:pt x="3441" y="1"/>
                            <a:pt x="328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8" name="Google Shape;7308;p75"/>
                    <p:cNvSpPr/>
                    <p:nvPr/>
                  </p:nvSpPr>
                  <p:spPr>
                    <a:xfrm>
                      <a:off x="6104631" y="2464821"/>
                      <a:ext cx="36003" cy="133711"/>
                    </a:xfrm>
                    <a:custGeom>
                      <a:avLst/>
                      <a:gdLst/>
                      <a:ahLst/>
                      <a:cxnLst/>
                      <a:rect l="l" t="t" r="r" b="b"/>
                      <a:pathLst>
                        <a:path w="1426" h="5296" extrusionOk="0">
                          <a:moveTo>
                            <a:pt x="253" y="0"/>
                          </a:moveTo>
                          <a:cubicBezTo>
                            <a:pt x="128" y="0"/>
                            <a:pt x="1" y="119"/>
                            <a:pt x="63" y="277"/>
                          </a:cubicBezTo>
                          <a:cubicBezTo>
                            <a:pt x="748" y="1965"/>
                            <a:pt x="1028" y="3405"/>
                            <a:pt x="1028" y="5100"/>
                          </a:cubicBezTo>
                          <a:cubicBezTo>
                            <a:pt x="1028" y="5204"/>
                            <a:pt x="1119" y="5295"/>
                            <a:pt x="1223" y="5295"/>
                          </a:cubicBezTo>
                          <a:cubicBezTo>
                            <a:pt x="1334" y="5295"/>
                            <a:pt x="1425" y="5204"/>
                            <a:pt x="1425" y="5093"/>
                          </a:cubicBezTo>
                          <a:cubicBezTo>
                            <a:pt x="1425" y="3379"/>
                            <a:pt x="1119" y="1841"/>
                            <a:pt x="428" y="127"/>
                          </a:cubicBezTo>
                          <a:cubicBezTo>
                            <a:pt x="393" y="38"/>
                            <a:pt x="323" y="0"/>
                            <a:pt x="253"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9" name="Google Shape;7309;p75"/>
                    <p:cNvSpPr/>
                    <p:nvPr/>
                  </p:nvSpPr>
                  <p:spPr>
                    <a:xfrm>
                      <a:off x="6111321" y="2647587"/>
                      <a:ext cx="27015" cy="122577"/>
                    </a:xfrm>
                    <a:custGeom>
                      <a:avLst/>
                      <a:gdLst/>
                      <a:ahLst/>
                      <a:cxnLst/>
                      <a:rect l="l" t="t" r="r" b="b"/>
                      <a:pathLst>
                        <a:path w="1070" h="4855" extrusionOk="0">
                          <a:moveTo>
                            <a:pt x="199" y="0"/>
                          </a:moveTo>
                          <a:cubicBezTo>
                            <a:pt x="100" y="0"/>
                            <a:pt x="0" y="67"/>
                            <a:pt x="0" y="201"/>
                          </a:cubicBezTo>
                          <a:cubicBezTo>
                            <a:pt x="0" y="1758"/>
                            <a:pt x="202" y="3108"/>
                            <a:pt x="665" y="4711"/>
                          </a:cubicBezTo>
                          <a:cubicBezTo>
                            <a:pt x="685" y="4796"/>
                            <a:pt x="763" y="4854"/>
                            <a:pt x="854" y="4854"/>
                          </a:cubicBezTo>
                          <a:cubicBezTo>
                            <a:pt x="867" y="4854"/>
                            <a:pt x="887" y="4854"/>
                            <a:pt x="906" y="4848"/>
                          </a:cubicBezTo>
                          <a:cubicBezTo>
                            <a:pt x="1011" y="4822"/>
                            <a:pt x="1069" y="4711"/>
                            <a:pt x="1043" y="4607"/>
                          </a:cubicBezTo>
                          <a:cubicBezTo>
                            <a:pt x="587" y="3036"/>
                            <a:pt x="398" y="1719"/>
                            <a:pt x="398" y="201"/>
                          </a:cubicBezTo>
                          <a:cubicBezTo>
                            <a:pt x="398" y="67"/>
                            <a:pt x="299" y="0"/>
                            <a:pt x="19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0" name="Google Shape;7310;p75"/>
                    <p:cNvSpPr/>
                    <p:nvPr/>
                  </p:nvSpPr>
                  <p:spPr>
                    <a:xfrm>
                      <a:off x="6109655" y="2649077"/>
                      <a:ext cx="29817" cy="63497"/>
                    </a:xfrm>
                    <a:custGeom>
                      <a:avLst/>
                      <a:gdLst/>
                      <a:ahLst/>
                      <a:cxnLst/>
                      <a:rect l="l" t="t" r="r" b="b"/>
                      <a:pathLst>
                        <a:path w="1181" h="2515" extrusionOk="0">
                          <a:moveTo>
                            <a:pt x="272" y="0"/>
                          </a:moveTo>
                          <a:cubicBezTo>
                            <a:pt x="129" y="0"/>
                            <a:pt x="1" y="168"/>
                            <a:pt x="112" y="318"/>
                          </a:cubicBezTo>
                          <a:cubicBezTo>
                            <a:pt x="562" y="852"/>
                            <a:pt x="705" y="1862"/>
                            <a:pt x="777" y="2345"/>
                          </a:cubicBezTo>
                          <a:cubicBezTo>
                            <a:pt x="790" y="2442"/>
                            <a:pt x="875" y="2514"/>
                            <a:pt x="972" y="2514"/>
                          </a:cubicBezTo>
                          <a:cubicBezTo>
                            <a:pt x="985" y="2514"/>
                            <a:pt x="992" y="2514"/>
                            <a:pt x="1005" y="2508"/>
                          </a:cubicBezTo>
                          <a:cubicBezTo>
                            <a:pt x="1109" y="2495"/>
                            <a:pt x="1181" y="2390"/>
                            <a:pt x="1168" y="2286"/>
                          </a:cubicBezTo>
                          <a:cubicBezTo>
                            <a:pt x="1044" y="1452"/>
                            <a:pt x="868" y="611"/>
                            <a:pt x="418" y="70"/>
                          </a:cubicBezTo>
                          <a:cubicBezTo>
                            <a:pt x="374" y="21"/>
                            <a:pt x="323" y="0"/>
                            <a:pt x="27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1" name="Google Shape;7311;p75"/>
                    <p:cNvSpPr/>
                    <p:nvPr/>
                  </p:nvSpPr>
                  <p:spPr>
                    <a:xfrm>
                      <a:off x="6083170" y="2514407"/>
                      <a:ext cx="31913" cy="78520"/>
                    </a:xfrm>
                    <a:custGeom>
                      <a:avLst/>
                      <a:gdLst/>
                      <a:ahLst/>
                      <a:cxnLst/>
                      <a:rect l="l" t="t" r="r" b="b"/>
                      <a:pathLst>
                        <a:path w="1264" h="3110" extrusionOk="0">
                          <a:moveTo>
                            <a:pt x="1037" y="1"/>
                          </a:moveTo>
                          <a:cubicBezTo>
                            <a:pt x="957" y="1"/>
                            <a:pt x="878" y="45"/>
                            <a:pt x="848" y="144"/>
                          </a:cubicBezTo>
                          <a:cubicBezTo>
                            <a:pt x="770" y="451"/>
                            <a:pt x="659" y="744"/>
                            <a:pt x="522" y="1031"/>
                          </a:cubicBezTo>
                          <a:cubicBezTo>
                            <a:pt x="268" y="1624"/>
                            <a:pt x="1" y="2236"/>
                            <a:pt x="144" y="2947"/>
                          </a:cubicBezTo>
                          <a:cubicBezTo>
                            <a:pt x="157" y="3045"/>
                            <a:pt x="242" y="3110"/>
                            <a:pt x="333" y="3110"/>
                          </a:cubicBezTo>
                          <a:cubicBezTo>
                            <a:pt x="346" y="3110"/>
                            <a:pt x="359" y="3110"/>
                            <a:pt x="372" y="3103"/>
                          </a:cubicBezTo>
                          <a:cubicBezTo>
                            <a:pt x="477" y="3084"/>
                            <a:pt x="548" y="2979"/>
                            <a:pt x="529" y="2875"/>
                          </a:cubicBezTo>
                          <a:cubicBezTo>
                            <a:pt x="411" y="2282"/>
                            <a:pt x="640" y="1748"/>
                            <a:pt x="887" y="1187"/>
                          </a:cubicBezTo>
                          <a:cubicBezTo>
                            <a:pt x="1031" y="881"/>
                            <a:pt x="1148" y="561"/>
                            <a:pt x="1233" y="236"/>
                          </a:cubicBezTo>
                          <a:cubicBezTo>
                            <a:pt x="1263" y="90"/>
                            <a:pt x="1150" y="1"/>
                            <a:pt x="103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2" name="Google Shape;7312;p75"/>
                    <p:cNvSpPr/>
                    <p:nvPr/>
                  </p:nvSpPr>
                  <p:spPr>
                    <a:xfrm>
                      <a:off x="6063099" y="2396148"/>
                      <a:ext cx="57691" cy="73218"/>
                    </a:xfrm>
                    <a:custGeom>
                      <a:avLst/>
                      <a:gdLst/>
                      <a:ahLst/>
                      <a:cxnLst/>
                      <a:rect l="l" t="t" r="r" b="b"/>
                      <a:pathLst>
                        <a:path w="2285" h="2900" extrusionOk="0">
                          <a:moveTo>
                            <a:pt x="1998" y="0"/>
                          </a:moveTo>
                          <a:cubicBezTo>
                            <a:pt x="1951" y="0"/>
                            <a:pt x="1902" y="19"/>
                            <a:pt x="1858" y="64"/>
                          </a:cubicBezTo>
                          <a:cubicBezTo>
                            <a:pt x="1754" y="168"/>
                            <a:pt x="1624" y="292"/>
                            <a:pt x="1493" y="416"/>
                          </a:cubicBezTo>
                          <a:cubicBezTo>
                            <a:pt x="861" y="996"/>
                            <a:pt x="1" y="1791"/>
                            <a:pt x="463" y="2788"/>
                          </a:cubicBezTo>
                          <a:cubicBezTo>
                            <a:pt x="496" y="2854"/>
                            <a:pt x="561" y="2899"/>
                            <a:pt x="639" y="2899"/>
                          </a:cubicBezTo>
                          <a:cubicBezTo>
                            <a:pt x="672" y="2899"/>
                            <a:pt x="698" y="2893"/>
                            <a:pt x="724" y="2880"/>
                          </a:cubicBezTo>
                          <a:cubicBezTo>
                            <a:pt x="822" y="2834"/>
                            <a:pt x="868" y="2717"/>
                            <a:pt x="815" y="2619"/>
                          </a:cubicBezTo>
                          <a:cubicBezTo>
                            <a:pt x="476" y="1882"/>
                            <a:pt x="1154" y="1257"/>
                            <a:pt x="1754" y="703"/>
                          </a:cubicBezTo>
                          <a:cubicBezTo>
                            <a:pt x="1897" y="579"/>
                            <a:pt x="2028" y="455"/>
                            <a:pt x="2145" y="338"/>
                          </a:cubicBezTo>
                          <a:cubicBezTo>
                            <a:pt x="2284" y="194"/>
                            <a:pt x="2150" y="0"/>
                            <a:pt x="1998"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3" name="Google Shape;7313;p75"/>
                    <p:cNvSpPr/>
                    <p:nvPr/>
                  </p:nvSpPr>
                  <p:spPr>
                    <a:xfrm>
                      <a:off x="6107458" y="2398496"/>
                      <a:ext cx="39765" cy="70870"/>
                    </a:xfrm>
                    <a:custGeom>
                      <a:avLst/>
                      <a:gdLst/>
                      <a:ahLst/>
                      <a:cxnLst/>
                      <a:rect l="l" t="t" r="r" b="b"/>
                      <a:pathLst>
                        <a:path w="1575" h="2807" extrusionOk="0">
                          <a:moveTo>
                            <a:pt x="294" y="1"/>
                          </a:moveTo>
                          <a:cubicBezTo>
                            <a:pt x="144" y="1"/>
                            <a:pt x="1" y="185"/>
                            <a:pt x="147" y="336"/>
                          </a:cubicBezTo>
                          <a:cubicBezTo>
                            <a:pt x="597" y="903"/>
                            <a:pt x="1118" y="1978"/>
                            <a:pt x="929" y="2545"/>
                          </a:cubicBezTo>
                          <a:cubicBezTo>
                            <a:pt x="890" y="2650"/>
                            <a:pt x="948" y="2761"/>
                            <a:pt x="1053" y="2800"/>
                          </a:cubicBezTo>
                          <a:cubicBezTo>
                            <a:pt x="1072" y="2800"/>
                            <a:pt x="1092" y="2806"/>
                            <a:pt x="1111" y="2806"/>
                          </a:cubicBezTo>
                          <a:cubicBezTo>
                            <a:pt x="1196" y="2806"/>
                            <a:pt x="1274" y="2754"/>
                            <a:pt x="1300" y="2676"/>
                          </a:cubicBezTo>
                          <a:cubicBezTo>
                            <a:pt x="1574" y="1861"/>
                            <a:pt x="844" y="584"/>
                            <a:pt x="453" y="95"/>
                          </a:cubicBezTo>
                          <a:cubicBezTo>
                            <a:pt x="410" y="28"/>
                            <a:pt x="351" y="1"/>
                            <a:pt x="29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4" name="Google Shape;7314;p75"/>
                    <p:cNvSpPr/>
                    <p:nvPr/>
                  </p:nvSpPr>
                  <p:spPr>
                    <a:xfrm>
                      <a:off x="6084660" y="2269784"/>
                      <a:ext cx="96269" cy="88341"/>
                    </a:xfrm>
                    <a:custGeom>
                      <a:avLst/>
                      <a:gdLst/>
                      <a:ahLst/>
                      <a:cxnLst/>
                      <a:rect l="l" t="t" r="r" b="b"/>
                      <a:pathLst>
                        <a:path w="3813" h="3499" extrusionOk="0">
                          <a:moveTo>
                            <a:pt x="3536" y="0"/>
                          </a:moveTo>
                          <a:cubicBezTo>
                            <a:pt x="3492" y="0"/>
                            <a:pt x="3445" y="17"/>
                            <a:pt x="3403" y="57"/>
                          </a:cubicBezTo>
                          <a:cubicBezTo>
                            <a:pt x="3057" y="396"/>
                            <a:pt x="2627" y="663"/>
                            <a:pt x="2171" y="950"/>
                          </a:cubicBezTo>
                          <a:cubicBezTo>
                            <a:pt x="1278" y="1510"/>
                            <a:pt x="359" y="2091"/>
                            <a:pt x="33" y="3244"/>
                          </a:cubicBezTo>
                          <a:cubicBezTo>
                            <a:pt x="0" y="3348"/>
                            <a:pt x="66" y="3459"/>
                            <a:pt x="170" y="3492"/>
                          </a:cubicBezTo>
                          <a:cubicBezTo>
                            <a:pt x="183" y="3492"/>
                            <a:pt x="203" y="3498"/>
                            <a:pt x="222" y="3498"/>
                          </a:cubicBezTo>
                          <a:cubicBezTo>
                            <a:pt x="313" y="3498"/>
                            <a:pt x="392" y="3433"/>
                            <a:pt x="411" y="3348"/>
                          </a:cubicBezTo>
                          <a:cubicBezTo>
                            <a:pt x="698" y="2338"/>
                            <a:pt x="1513" y="1823"/>
                            <a:pt x="2379" y="1282"/>
                          </a:cubicBezTo>
                          <a:cubicBezTo>
                            <a:pt x="2836" y="996"/>
                            <a:pt x="3298" y="702"/>
                            <a:pt x="3676" y="337"/>
                          </a:cubicBezTo>
                          <a:cubicBezTo>
                            <a:pt x="3813" y="196"/>
                            <a:pt x="3687" y="0"/>
                            <a:pt x="353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5" name="Google Shape;7315;p75"/>
                    <p:cNvSpPr/>
                    <p:nvPr/>
                  </p:nvSpPr>
                  <p:spPr>
                    <a:xfrm>
                      <a:off x="6171612" y="1962168"/>
                      <a:ext cx="207459" cy="288175"/>
                    </a:xfrm>
                    <a:custGeom>
                      <a:avLst/>
                      <a:gdLst/>
                      <a:ahLst/>
                      <a:cxnLst/>
                      <a:rect l="l" t="t" r="r" b="b"/>
                      <a:pathLst>
                        <a:path w="8217" h="11414" extrusionOk="0">
                          <a:moveTo>
                            <a:pt x="238" y="0"/>
                          </a:moveTo>
                          <a:cubicBezTo>
                            <a:pt x="120" y="0"/>
                            <a:pt x="0" y="100"/>
                            <a:pt x="43" y="249"/>
                          </a:cubicBezTo>
                          <a:cubicBezTo>
                            <a:pt x="363" y="1389"/>
                            <a:pt x="1204" y="1611"/>
                            <a:pt x="2012" y="1826"/>
                          </a:cubicBezTo>
                          <a:cubicBezTo>
                            <a:pt x="2279" y="1891"/>
                            <a:pt x="2540" y="1976"/>
                            <a:pt x="2800" y="2074"/>
                          </a:cubicBezTo>
                          <a:cubicBezTo>
                            <a:pt x="4104" y="2589"/>
                            <a:pt x="4221" y="2960"/>
                            <a:pt x="4645" y="4322"/>
                          </a:cubicBezTo>
                          <a:lnTo>
                            <a:pt x="4690" y="4453"/>
                          </a:lnTo>
                          <a:cubicBezTo>
                            <a:pt x="5525" y="7131"/>
                            <a:pt x="6802" y="9530"/>
                            <a:pt x="7812" y="11316"/>
                          </a:cubicBezTo>
                          <a:cubicBezTo>
                            <a:pt x="7851" y="11374"/>
                            <a:pt x="7917" y="11413"/>
                            <a:pt x="7988" y="11413"/>
                          </a:cubicBezTo>
                          <a:cubicBezTo>
                            <a:pt x="8021" y="11413"/>
                            <a:pt x="8053" y="11407"/>
                            <a:pt x="8086" y="11387"/>
                          </a:cubicBezTo>
                          <a:cubicBezTo>
                            <a:pt x="8184" y="11335"/>
                            <a:pt x="8216" y="11211"/>
                            <a:pt x="8158" y="11120"/>
                          </a:cubicBezTo>
                          <a:cubicBezTo>
                            <a:pt x="7154" y="9347"/>
                            <a:pt x="5890" y="6981"/>
                            <a:pt x="5062" y="4335"/>
                          </a:cubicBezTo>
                          <a:lnTo>
                            <a:pt x="5023" y="4205"/>
                          </a:lnTo>
                          <a:cubicBezTo>
                            <a:pt x="4593" y="2817"/>
                            <a:pt x="4430" y="2295"/>
                            <a:pt x="2944" y="1709"/>
                          </a:cubicBezTo>
                          <a:cubicBezTo>
                            <a:pt x="2670" y="1604"/>
                            <a:pt x="2396" y="1520"/>
                            <a:pt x="2116" y="1448"/>
                          </a:cubicBezTo>
                          <a:cubicBezTo>
                            <a:pt x="1314" y="1233"/>
                            <a:pt x="682" y="1064"/>
                            <a:pt x="421" y="145"/>
                          </a:cubicBezTo>
                          <a:cubicBezTo>
                            <a:pt x="393" y="43"/>
                            <a:pt x="316" y="0"/>
                            <a:pt x="238"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6" name="Google Shape;7316;p75"/>
                    <p:cNvSpPr/>
                    <p:nvPr/>
                  </p:nvSpPr>
                  <p:spPr>
                    <a:xfrm>
                      <a:off x="6336908" y="2188765"/>
                      <a:ext cx="51858" cy="152066"/>
                    </a:xfrm>
                    <a:custGeom>
                      <a:avLst/>
                      <a:gdLst/>
                      <a:ahLst/>
                      <a:cxnLst/>
                      <a:rect l="l" t="t" r="r" b="b"/>
                      <a:pathLst>
                        <a:path w="2054" h="6023" extrusionOk="0">
                          <a:moveTo>
                            <a:pt x="294" y="0"/>
                          </a:moveTo>
                          <a:cubicBezTo>
                            <a:pt x="201" y="0"/>
                            <a:pt x="108" y="59"/>
                            <a:pt x="99" y="183"/>
                          </a:cubicBezTo>
                          <a:cubicBezTo>
                            <a:pt x="1" y="1487"/>
                            <a:pt x="464" y="2601"/>
                            <a:pt x="920" y="3683"/>
                          </a:cubicBezTo>
                          <a:cubicBezTo>
                            <a:pt x="1213" y="4381"/>
                            <a:pt x="1520" y="5104"/>
                            <a:pt x="1650" y="5860"/>
                          </a:cubicBezTo>
                          <a:cubicBezTo>
                            <a:pt x="1669" y="5951"/>
                            <a:pt x="1748" y="6023"/>
                            <a:pt x="1845" y="6023"/>
                          </a:cubicBezTo>
                          <a:lnTo>
                            <a:pt x="1878" y="6023"/>
                          </a:lnTo>
                          <a:cubicBezTo>
                            <a:pt x="1982" y="6003"/>
                            <a:pt x="2054" y="5899"/>
                            <a:pt x="2041" y="5795"/>
                          </a:cubicBezTo>
                          <a:cubicBezTo>
                            <a:pt x="1898" y="4993"/>
                            <a:pt x="1585" y="4257"/>
                            <a:pt x="1285" y="3533"/>
                          </a:cubicBezTo>
                          <a:cubicBezTo>
                            <a:pt x="829" y="2451"/>
                            <a:pt x="399" y="1422"/>
                            <a:pt x="490" y="209"/>
                          </a:cubicBezTo>
                          <a:cubicBezTo>
                            <a:pt x="500" y="73"/>
                            <a:pt x="397" y="0"/>
                            <a:pt x="29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7" name="Google Shape;7317;p75"/>
                    <p:cNvSpPr/>
                    <p:nvPr/>
                  </p:nvSpPr>
                  <p:spPr>
                    <a:xfrm>
                      <a:off x="6353596" y="2264861"/>
                      <a:ext cx="58221" cy="53449"/>
                    </a:xfrm>
                    <a:custGeom>
                      <a:avLst/>
                      <a:gdLst/>
                      <a:ahLst/>
                      <a:cxnLst/>
                      <a:rect l="l" t="t" r="r" b="b"/>
                      <a:pathLst>
                        <a:path w="2306" h="2117" extrusionOk="0">
                          <a:moveTo>
                            <a:pt x="282" y="1"/>
                          </a:moveTo>
                          <a:cubicBezTo>
                            <a:pt x="92" y="1"/>
                            <a:pt x="1" y="290"/>
                            <a:pt x="213" y="382"/>
                          </a:cubicBezTo>
                          <a:cubicBezTo>
                            <a:pt x="898" y="676"/>
                            <a:pt x="1699" y="1243"/>
                            <a:pt x="1895" y="1966"/>
                          </a:cubicBezTo>
                          <a:cubicBezTo>
                            <a:pt x="1914" y="2051"/>
                            <a:pt x="1993" y="2110"/>
                            <a:pt x="2084" y="2116"/>
                          </a:cubicBezTo>
                          <a:cubicBezTo>
                            <a:pt x="2103" y="2116"/>
                            <a:pt x="2116" y="2110"/>
                            <a:pt x="2136" y="2110"/>
                          </a:cubicBezTo>
                          <a:cubicBezTo>
                            <a:pt x="2240" y="2084"/>
                            <a:pt x="2305" y="1973"/>
                            <a:pt x="2273" y="1868"/>
                          </a:cubicBezTo>
                          <a:cubicBezTo>
                            <a:pt x="2045" y="995"/>
                            <a:pt x="1139" y="343"/>
                            <a:pt x="363" y="17"/>
                          </a:cubicBezTo>
                          <a:cubicBezTo>
                            <a:pt x="335" y="6"/>
                            <a:pt x="308" y="1"/>
                            <a:pt x="282"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8" name="Google Shape;7318;p75"/>
                    <p:cNvSpPr/>
                    <p:nvPr/>
                  </p:nvSpPr>
                  <p:spPr>
                    <a:xfrm>
                      <a:off x="6311938" y="2128802"/>
                      <a:ext cx="46228" cy="36962"/>
                    </a:xfrm>
                    <a:custGeom>
                      <a:avLst/>
                      <a:gdLst/>
                      <a:ahLst/>
                      <a:cxnLst/>
                      <a:rect l="l" t="t" r="r" b="b"/>
                      <a:pathLst>
                        <a:path w="1831" h="1464" extrusionOk="0">
                          <a:moveTo>
                            <a:pt x="286" y="1"/>
                          </a:moveTo>
                          <a:cubicBezTo>
                            <a:pt x="108" y="1"/>
                            <a:pt x="1" y="278"/>
                            <a:pt x="208" y="381"/>
                          </a:cubicBezTo>
                          <a:cubicBezTo>
                            <a:pt x="684" y="642"/>
                            <a:pt x="1107" y="988"/>
                            <a:pt x="1459" y="1398"/>
                          </a:cubicBezTo>
                          <a:cubicBezTo>
                            <a:pt x="1498" y="1437"/>
                            <a:pt x="1550" y="1463"/>
                            <a:pt x="1609" y="1463"/>
                          </a:cubicBezTo>
                          <a:cubicBezTo>
                            <a:pt x="1655" y="1463"/>
                            <a:pt x="1700" y="1444"/>
                            <a:pt x="1739" y="1418"/>
                          </a:cubicBezTo>
                          <a:cubicBezTo>
                            <a:pt x="1818" y="1346"/>
                            <a:pt x="1831" y="1222"/>
                            <a:pt x="1759" y="1137"/>
                          </a:cubicBezTo>
                          <a:cubicBezTo>
                            <a:pt x="1374" y="694"/>
                            <a:pt x="912" y="323"/>
                            <a:pt x="397" y="36"/>
                          </a:cubicBezTo>
                          <a:cubicBezTo>
                            <a:pt x="358" y="12"/>
                            <a:pt x="321" y="1"/>
                            <a:pt x="2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9" name="Google Shape;7319;p75"/>
                    <p:cNvSpPr/>
                    <p:nvPr/>
                  </p:nvSpPr>
                  <p:spPr>
                    <a:xfrm>
                      <a:off x="6168153" y="1957699"/>
                      <a:ext cx="140654" cy="63901"/>
                    </a:xfrm>
                    <a:custGeom>
                      <a:avLst/>
                      <a:gdLst/>
                      <a:ahLst/>
                      <a:cxnLst/>
                      <a:rect l="l" t="t" r="r" b="b"/>
                      <a:pathLst>
                        <a:path w="5571" h="2531" extrusionOk="0">
                          <a:moveTo>
                            <a:pt x="289" y="1"/>
                          </a:moveTo>
                          <a:cubicBezTo>
                            <a:pt x="139" y="1"/>
                            <a:pt x="0" y="185"/>
                            <a:pt x="135" y="335"/>
                          </a:cubicBezTo>
                          <a:cubicBezTo>
                            <a:pt x="813" y="1149"/>
                            <a:pt x="1849" y="1293"/>
                            <a:pt x="2846" y="1436"/>
                          </a:cubicBezTo>
                          <a:cubicBezTo>
                            <a:pt x="3811" y="1573"/>
                            <a:pt x="4723" y="1697"/>
                            <a:pt x="5179" y="2433"/>
                          </a:cubicBezTo>
                          <a:cubicBezTo>
                            <a:pt x="5218" y="2492"/>
                            <a:pt x="5284" y="2531"/>
                            <a:pt x="5349" y="2531"/>
                          </a:cubicBezTo>
                          <a:cubicBezTo>
                            <a:pt x="5388" y="2531"/>
                            <a:pt x="5421" y="2518"/>
                            <a:pt x="5453" y="2498"/>
                          </a:cubicBezTo>
                          <a:cubicBezTo>
                            <a:pt x="5544" y="2440"/>
                            <a:pt x="5570" y="2322"/>
                            <a:pt x="5518" y="2225"/>
                          </a:cubicBezTo>
                          <a:cubicBezTo>
                            <a:pt x="4964" y="1332"/>
                            <a:pt x="3915" y="1188"/>
                            <a:pt x="2898" y="1045"/>
                          </a:cubicBezTo>
                          <a:cubicBezTo>
                            <a:pt x="1973" y="915"/>
                            <a:pt x="1021" y="778"/>
                            <a:pt x="441" y="80"/>
                          </a:cubicBezTo>
                          <a:cubicBezTo>
                            <a:pt x="397" y="24"/>
                            <a:pt x="342" y="1"/>
                            <a:pt x="28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0" name="Google Shape;7320;p75"/>
                    <p:cNvSpPr/>
                    <p:nvPr/>
                  </p:nvSpPr>
                  <p:spPr>
                    <a:xfrm>
                      <a:off x="6285554" y="2054751"/>
                      <a:ext cx="54181" cy="51278"/>
                    </a:xfrm>
                    <a:custGeom>
                      <a:avLst/>
                      <a:gdLst/>
                      <a:ahLst/>
                      <a:cxnLst/>
                      <a:rect l="l" t="t" r="r" b="b"/>
                      <a:pathLst>
                        <a:path w="2146" h="2031" extrusionOk="0">
                          <a:moveTo>
                            <a:pt x="282" y="1"/>
                          </a:moveTo>
                          <a:cubicBezTo>
                            <a:pt x="112" y="1"/>
                            <a:pt x="0" y="250"/>
                            <a:pt x="184" y="369"/>
                          </a:cubicBezTo>
                          <a:cubicBezTo>
                            <a:pt x="803" y="760"/>
                            <a:pt x="1507" y="1203"/>
                            <a:pt x="1735" y="1894"/>
                          </a:cubicBezTo>
                          <a:cubicBezTo>
                            <a:pt x="1761" y="1978"/>
                            <a:pt x="1833" y="2030"/>
                            <a:pt x="1924" y="2030"/>
                          </a:cubicBezTo>
                          <a:cubicBezTo>
                            <a:pt x="1944" y="2030"/>
                            <a:pt x="1963" y="2030"/>
                            <a:pt x="1983" y="2017"/>
                          </a:cubicBezTo>
                          <a:cubicBezTo>
                            <a:pt x="2087" y="1985"/>
                            <a:pt x="2146" y="1874"/>
                            <a:pt x="2113" y="1770"/>
                          </a:cubicBezTo>
                          <a:cubicBezTo>
                            <a:pt x="1839" y="949"/>
                            <a:pt x="1038" y="440"/>
                            <a:pt x="393" y="36"/>
                          </a:cubicBezTo>
                          <a:cubicBezTo>
                            <a:pt x="355" y="12"/>
                            <a:pt x="317" y="1"/>
                            <a:pt x="282"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1" name="Google Shape;7321;p75"/>
                    <p:cNvSpPr/>
                    <p:nvPr/>
                  </p:nvSpPr>
                  <p:spPr>
                    <a:xfrm>
                      <a:off x="6171865" y="1990698"/>
                      <a:ext cx="97935" cy="100839"/>
                    </a:xfrm>
                    <a:custGeom>
                      <a:avLst/>
                      <a:gdLst/>
                      <a:ahLst/>
                      <a:cxnLst/>
                      <a:rect l="l" t="t" r="r" b="b"/>
                      <a:pathLst>
                        <a:path w="3879" h="3994" extrusionOk="0">
                          <a:moveTo>
                            <a:pt x="227" y="0"/>
                          </a:moveTo>
                          <a:cubicBezTo>
                            <a:pt x="115" y="0"/>
                            <a:pt x="1" y="88"/>
                            <a:pt x="33" y="240"/>
                          </a:cubicBezTo>
                          <a:cubicBezTo>
                            <a:pt x="196" y="1374"/>
                            <a:pt x="1096" y="1980"/>
                            <a:pt x="1963" y="2560"/>
                          </a:cubicBezTo>
                          <a:cubicBezTo>
                            <a:pt x="2543" y="2951"/>
                            <a:pt x="3136" y="3355"/>
                            <a:pt x="3488" y="3903"/>
                          </a:cubicBezTo>
                          <a:cubicBezTo>
                            <a:pt x="3520" y="3961"/>
                            <a:pt x="3585" y="3994"/>
                            <a:pt x="3657" y="3994"/>
                          </a:cubicBezTo>
                          <a:cubicBezTo>
                            <a:pt x="3690" y="3994"/>
                            <a:pt x="3729" y="3987"/>
                            <a:pt x="3761" y="3968"/>
                          </a:cubicBezTo>
                          <a:cubicBezTo>
                            <a:pt x="3853" y="3909"/>
                            <a:pt x="3879" y="3785"/>
                            <a:pt x="3820" y="3694"/>
                          </a:cubicBezTo>
                          <a:cubicBezTo>
                            <a:pt x="3429" y="3075"/>
                            <a:pt x="2797" y="2645"/>
                            <a:pt x="2184" y="2234"/>
                          </a:cubicBezTo>
                          <a:cubicBezTo>
                            <a:pt x="1350" y="1674"/>
                            <a:pt x="561" y="1146"/>
                            <a:pt x="418" y="181"/>
                          </a:cubicBezTo>
                          <a:cubicBezTo>
                            <a:pt x="406" y="57"/>
                            <a:pt x="317" y="0"/>
                            <a:pt x="22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2" name="Google Shape;7322;p75"/>
                    <p:cNvSpPr/>
                    <p:nvPr/>
                  </p:nvSpPr>
                  <p:spPr>
                    <a:xfrm>
                      <a:off x="6165452" y="2034199"/>
                      <a:ext cx="106999" cy="106873"/>
                    </a:xfrm>
                    <a:custGeom>
                      <a:avLst/>
                      <a:gdLst/>
                      <a:ahLst/>
                      <a:cxnLst/>
                      <a:rect l="l" t="t" r="r" b="b"/>
                      <a:pathLst>
                        <a:path w="4238" h="4233" extrusionOk="0">
                          <a:moveTo>
                            <a:pt x="396" y="1"/>
                          </a:moveTo>
                          <a:cubicBezTo>
                            <a:pt x="307" y="1"/>
                            <a:pt x="220" y="54"/>
                            <a:pt x="203" y="172"/>
                          </a:cubicBezTo>
                          <a:cubicBezTo>
                            <a:pt x="1" y="1450"/>
                            <a:pt x="1193" y="2199"/>
                            <a:pt x="2249" y="2858"/>
                          </a:cubicBezTo>
                          <a:cubicBezTo>
                            <a:pt x="2901" y="3275"/>
                            <a:pt x="3527" y="3659"/>
                            <a:pt x="3820" y="4141"/>
                          </a:cubicBezTo>
                          <a:cubicBezTo>
                            <a:pt x="3859" y="4194"/>
                            <a:pt x="3924" y="4233"/>
                            <a:pt x="3989" y="4233"/>
                          </a:cubicBezTo>
                          <a:cubicBezTo>
                            <a:pt x="4146" y="4233"/>
                            <a:pt x="4237" y="4063"/>
                            <a:pt x="4159" y="3933"/>
                          </a:cubicBezTo>
                          <a:cubicBezTo>
                            <a:pt x="3807" y="3379"/>
                            <a:pt x="3123" y="2949"/>
                            <a:pt x="2458" y="2532"/>
                          </a:cubicBezTo>
                          <a:cubicBezTo>
                            <a:pt x="1415" y="1873"/>
                            <a:pt x="431" y="1261"/>
                            <a:pt x="594" y="231"/>
                          </a:cubicBezTo>
                          <a:cubicBezTo>
                            <a:pt x="619" y="86"/>
                            <a:pt x="507" y="1"/>
                            <a:pt x="39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3" name="Google Shape;7323;p75"/>
                    <p:cNvSpPr/>
                    <p:nvPr/>
                  </p:nvSpPr>
                  <p:spPr>
                    <a:xfrm>
                      <a:off x="6161665" y="2075378"/>
                      <a:ext cx="110104" cy="119168"/>
                    </a:xfrm>
                    <a:custGeom>
                      <a:avLst/>
                      <a:gdLst/>
                      <a:ahLst/>
                      <a:cxnLst/>
                      <a:rect l="l" t="t" r="r" b="b"/>
                      <a:pathLst>
                        <a:path w="4361" h="4720" extrusionOk="0">
                          <a:moveTo>
                            <a:pt x="543" y="1"/>
                          </a:moveTo>
                          <a:cubicBezTo>
                            <a:pt x="471" y="1"/>
                            <a:pt x="400" y="40"/>
                            <a:pt x="366" y="132"/>
                          </a:cubicBezTo>
                          <a:cubicBezTo>
                            <a:pt x="1" y="1096"/>
                            <a:pt x="1265" y="2159"/>
                            <a:pt x="2490" y="3188"/>
                          </a:cubicBezTo>
                          <a:cubicBezTo>
                            <a:pt x="3129" y="3723"/>
                            <a:pt x="3735" y="4231"/>
                            <a:pt x="3970" y="4629"/>
                          </a:cubicBezTo>
                          <a:cubicBezTo>
                            <a:pt x="4003" y="4687"/>
                            <a:pt x="4068" y="4720"/>
                            <a:pt x="4139" y="4720"/>
                          </a:cubicBezTo>
                          <a:cubicBezTo>
                            <a:pt x="4172" y="4720"/>
                            <a:pt x="4211" y="4713"/>
                            <a:pt x="4237" y="4694"/>
                          </a:cubicBezTo>
                          <a:cubicBezTo>
                            <a:pt x="4335" y="4642"/>
                            <a:pt x="4361" y="4518"/>
                            <a:pt x="4309" y="4427"/>
                          </a:cubicBezTo>
                          <a:cubicBezTo>
                            <a:pt x="4048" y="3970"/>
                            <a:pt x="3409" y="3442"/>
                            <a:pt x="2745" y="2882"/>
                          </a:cubicBezTo>
                          <a:cubicBezTo>
                            <a:pt x="1728" y="2035"/>
                            <a:pt x="463" y="972"/>
                            <a:pt x="731" y="268"/>
                          </a:cubicBezTo>
                          <a:cubicBezTo>
                            <a:pt x="788" y="113"/>
                            <a:pt x="665" y="1"/>
                            <a:pt x="543"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4" name="Google Shape;7324;p75"/>
                    <p:cNvSpPr/>
                    <p:nvPr/>
                  </p:nvSpPr>
                  <p:spPr>
                    <a:xfrm>
                      <a:off x="6170956" y="2139279"/>
                      <a:ext cx="105434" cy="88341"/>
                    </a:xfrm>
                    <a:custGeom>
                      <a:avLst/>
                      <a:gdLst/>
                      <a:ahLst/>
                      <a:cxnLst/>
                      <a:rect l="l" t="t" r="r" b="b"/>
                      <a:pathLst>
                        <a:path w="4176" h="3499" extrusionOk="0">
                          <a:moveTo>
                            <a:pt x="269" y="1"/>
                          </a:moveTo>
                          <a:cubicBezTo>
                            <a:pt x="132" y="1"/>
                            <a:pt x="0" y="147"/>
                            <a:pt x="95" y="305"/>
                          </a:cubicBezTo>
                          <a:cubicBezTo>
                            <a:pt x="539" y="1022"/>
                            <a:pt x="1269" y="1439"/>
                            <a:pt x="1973" y="1837"/>
                          </a:cubicBezTo>
                          <a:cubicBezTo>
                            <a:pt x="2716" y="2254"/>
                            <a:pt x="3419" y="2658"/>
                            <a:pt x="3758" y="3382"/>
                          </a:cubicBezTo>
                          <a:cubicBezTo>
                            <a:pt x="3784" y="3453"/>
                            <a:pt x="3856" y="3499"/>
                            <a:pt x="3934" y="3499"/>
                          </a:cubicBezTo>
                          <a:cubicBezTo>
                            <a:pt x="4078" y="3499"/>
                            <a:pt x="4175" y="3349"/>
                            <a:pt x="4117" y="3219"/>
                          </a:cubicBezTo>
                          <a:cubicBezTo>
                            <a:pt x="3726" y="2378"/>
                            <a:pt x="2931" y="1928"/>
                            <a:pt x="2168" y="1492"/>
                          </a:cubicBezTo>
                          <a:cubicBezTo>
                            <a:pt x="1477" y="1100"/>
                            <a:pt x="819" y="729"/>
                            <a:pt x="434" y="97"/>
                          </a:cubicBezTo>
                          <a:cubicBezTo>
                            <a:pt x="391" y="29"/>
                            <a:pt x="329" y="1"/>
                            <a:pt x="26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5" name="Google Shape;7325;p75"/>
                    <p:cNvSpPr/>
                    <p:nvPr/>
                  </p:nvSpPr>
                  <p:spPr>
                    <a:xfrm>
                      <a:off x="6168936" y="2176419"/>
                      <a:ext cx="111569" cy="96622"/>
                    </a:xfrm>
                    <a:custGeom>
                      <a:avLst/>
                      <a:gdLst/>
                      <a:ahLst/>
                      <a:cxnLst/>
                      <a:rect l="l" t="t" r="r" b="b"/>
                      <a:pathLst>
                        <a:path w="4419" h="3827" extrusionOk="0">
                          <a:moveTo>
                            <a:pt x="268" y="0"/>
                          </a:moveTo>
                          <a:cubicBezTo>
                            <a:pt x="134" y="0"/>
                            <a:pt x="1" y="134"/>
                            <a:pt x="84" y="288"/>
                          </a:cubicBezTo>
                          <a:cubicBezTo>
                            <a:pt x="521" y="1122"/>
                            <a:pt x="1316" y="1578"/>
                            <a:pt x="2105" y="2034"/>
                          </a:cubicBezTo>
                          <a:cubicBezTo>
                            <a:pt x="2893" y="2491"/>
                            <a:pt x="3643" y="2921"/>
                            <a:pt x="3995" y="3709"/>
                          </a:cubicBezTo>
                          <a:cubicBezTo>
                            <a:pt x="4027" y="3781"/>
                            <a:pt x="4099" y="3827"/>
                            <a:pt x="4177" y="3827"/>
                          </a:cubicBezTo>
                          <a:cubicBezTo>
                            <a:pt x="4321" y="3820"/>
                            <a:pt x="4418" y="3677"/>
                            <a:pt x="4353" y="3547"/>
                          </a:cubicBezTo>
                          <a:cubicBezTo>
                            <a:pt x="3949" y="2647"/>
                            <a:pt x="3108" y="2165"/>
                            <a:pt x="2300" y="1696"/>
                          </a:cubicBezTo>
                          <a:cubicBezTo>
                            <a:pt x="1538" y="1252"/>
                            <a:pt x="814" y="842"/>
                            <a:pt x="436" y="105"/>
                          </a:cubicBezTo>
                          <a:cubicBezTo>
                            <a:pt x="396" y="31"/>
                            <a:pt x="332" y="0"/>
                            <a:pt x="268"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6" name="Google Shape;7326;p75"/>
                    <p:cNvSpPr/>
                    <p:nvPr/>
                  </p:nvSpPr>
                  <p:spPr>
                    <a:xfrm>
                      <a:off x="6168229" y="2217496"/>
                      <a:ext cx="112099" cy="96698"/>
                    </a:xfrm>
                    <a:custGeom>
                      <a:avLst/>
                      <a:gdLst/>
                      <a:ahLst/>
                      <a:cxnLst/>
                      <a:rect l="l" t="t" r="r" b="b"/>
                      <a:pathLst>
                        <a:path w="4440" h="3830" extrusionOk="0">
                          <a:moveTo>
                            <a:pt x="286" y="1"/>
                          </a:moveTo>
                          <a:cubicBezTo>
                            <a:pt x="129" y="1"/>
                            <a:pt x="0" y="208"/>
                            <a:pt x="151" y="349"/>
                          </a:cubicBezTo>
                          <a:cubicBezTo>
                            <a:pt x="647" y="812"/>
                            <a:pt x="1201" y="1163"/>
                            <a:pt x="1742" y="1509"/>
                          </a:cubicBezTo>
                          <a:cubicBezTo>
                            <a:pt x="2680" y="2102"/>
                            <a:pt x="3567" y="2663"/>
                            <a:pt x="4023" y="3705"/>
                          </a:cubicBezTo>
                          <a:cubicBezTo>
                            <a:pt x="4055" y="3777"/>
                            <a:pt x="4127" y="3829"/>
                            <a:pt x="4205" y="3829"/>
                          </a:cubicBezTo>
                          <a:cubicBezTo>
                            <a:pt x="4342" y="3823"/>
                            <a:pt x="4440" y="3679"/>
                            <a:pt x="4388" y="3555"/>
                          </a:cubicBezTo>
                          <a:cubicBezTo>
                            <a:pt x="3879" y="2395"/>
                            <a:pt x="2902" y="1776"/>
                            <a:pt x="1957" y="1177"/>
                          </a:cubicBezTo>
                          <a:cubicBezTo>
                            <a:pt x="1429" y="844"/>
                            <a:pt x="888" y="499"/>
                            <a:pt x="425" y="62"/>
                          </a:cubicBezTo>
                          <a:cubicBezTo>
                            <a:pt x="381" y="19"/>
                            <a:pt x="332" y="1"/>
                            <a:pt x="2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7" name="Google Shape;7327;p75"/>
                    <p:cNvSpPr/>
                    <p:nvPr/>
                  </p:nvSpPr>
                  <p:spPr>
                    <a:xfrm>
                      <a:off x="6166487" y="2268193"/>
                      <a:ext cx="90487" cy="393533"/>
                    </a:xfrm>
                    <a:custGeom>
                      <a:avLst/>
                      <a:gdLst/>
                      <a:ahLst/>
                      <a:cxnLst/>
                      <a:rect l="l" t="t" r="r" b="b"/>
                      <a:pathLst>
                        <a:path w="3584" h="15587" extrusionOk="0">
                          <a:moveTo>
                            <a:pt x="290" y="0"/>
                          </a:moveTo>
                          <a:cubicBezTo>
                            <a:pt x="130" y="0"/>
                            <a:pt x="1" y="223"/>
                            <a:pt x="168" y="355"/>
                          </a:cubicBezTo>
                          <a:cubicBezTo>
                            <a:pt x="3173" y="2981"/>
                            <a:pt x="2873" y="7068"/>
                            <a:pt x="2580" y="11011"/>
                          </a:cubicBezTo>
                          <a:cubicBezTo>
                            <a:pt x="2462" y="12569"/>
                            <a:pt x="2352" y="14035"/>
                            <a:pt x="2443" y="15404"/>
                          </a:cubicBezTo>
                          <a:cubicBezTo>
                            <a:pt x="2449" y="15508"/>
                            <a:pt x="2534" y="15586"/>
                            <a:pt x="2638" y="15586"/>
                          </a:cubicBezTo>
                          <a:lnTo>
                            <a:pt x="2651" y="15586"/>
                          </a:lnTo>
                          <a:cubicBezTo>
                            <a:pt x="2762" y="15580"/>
                            <a:pt x="2840" y="15482"/>
                            <a:pt x="2834" y="15378"/>
                          </a:cubicBezTo>
                          <a:cubicBezTo>
                            <a:pt x="2749" y="14042"/>
                            <a:pt x="2853" y="12582"/>
                            <a:pt x="2971" y="11037"/>
                          </a:cubicBezTo>
                          <a:cubicBezTo>
                            <a:pt x="3271" y="6996"/>
                            <a:pt x="3583" y="2818"/>
                            <a:pt x="429" y="61"/>
                          </a:cubicBezTo>
                          <a:cubicBezTo>
                            <a:pt x="384" y="18"/>
                            <a:pt x="336" y="0"/>
                            <a:pt x="29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8" name="Google Shape;7328;p75"/>
                    <p:cNvSpPr/>
                    <p:nvPr/>
                  </p:nvSpPr>
                  <p:spPr>
                    <a:xfrm>
                      <a:off x="6210216" y="2464896"/>
                      <a:ext cx="36003" cy="133635"/>
                    </a:xfrm>
                    <a:custGeom>
                      <a:avLst/>
                      <a:gdLst/>
                      <a:ahLst/>
                      <a:cxnLst/>
                      <a:rect l="l" t="t" r="r" b="b"/>
                      <a:pathLst>
                        <a:path w="1426" h="5293" extrusionOk="0">
                          <a:moveTo>
                            <a:pt x="1174" y="0"/>
                          </a:moveTo>
                          <a:cubicBezTo>
                            <a:pt x="1103" y="0"/>
                            <a:pt x="1033" y="37"/>
                            <a:pt x="998" y="124"/>
                          </a:cubicBezTo>
                          <a:cubicBezTo>
                            <a:pt x="307" y="1845"/>
                            <a:pt x="0" y="3376"/>
                            <a:pt x="0" y="5097"/>
                          </a:cubicBezTo>
                          <a:cubicBezTo>
                            <a:pt x="0" y="5201"/>
                            <a:pt x="92" y="5292"/>
                            <a:pt x="202" y="5292"/>
                          </a:cubicBezTo>
                          <a:cubicBezTo>
                            <a:pt x="307" y="5292"/>
                            <a:pt x="398" y="5201"/>
                            <a:pt x="398" y="5097"/>
                          </a:cubicBezTo>
                          <a:cubicBezTo>
                            <a:pt x="391" y="3409"/>
                            <a:pt x="685" y="1962"/>
                            <a:pt x="1363" y="274"/>
                          </a:cubicBezTo>
                          <a:cubicBezTo>
                            <a:pt x="1425" y="116"/>
                            <a:pt x="1299" y="0"/>
                            <a:pt x="117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9" name="Google Shape;7329;p75"/>
                    <p:cNvSpPr/>
                    <p:nvPr/>
                  </p:nvSpPr>
                  <p:spPr>
                    <a:xfrm>
                      <a:off x="6212513" y="2647537"/>
                      <a:ext cx="27015" cy="122627"/>
                    </a:xfrm>
                    <a:custGeom>
                      <a:avLst/>
                      <a:gdLst/>
                      <a:ahLst/>
                      <a:cxnLst/>
                      <a:rect l="l" t="t" r="r" b="b"/>
                      <a:pathLst>
                        <a:path w="1070" h="4857" extrusionOk="0">
                          <a:moveTo>
                            <a:pt x="871" y="1"/>
                          </a:moveTo>
                          <a:cubicBezTo>
                            <a:pt x="771" y="1"/>
                            <a:pt x="672" y="66"/>
                            <a:pt x="672" y="196"/>
                          </a:cubicBezTo>
                          <a:cubicBezTo>
                            <a:pt x="672" y="1715"/>
                            <a:pt x="483" y="3038"/>
                            <a:pt x="27" y="4609"/>
                          </a:cubicBezTo>
                          <a:cubicBezTo>
                            <a:pt x="1" y="4713"/>
                            <a:pt x="59" y="4817"/>
                            <a:pt x="164" y="4850"/>
                          </a:cubicBezTo>
                          <a:cubicBezTo>
                            <a:pt x="183" y="4856"/>
                            <a:pt x="196" y="4856"/>
                            <a:pt x="216" y="4856"/>
                          </a:cubicBezTo>
                          <a:cubicBezTo>
                            <a:pt x="307" y="4856"/>
                            <a:pt x="385" y="4798"/>
                            <a:pt x="405" y="4713"/>
                          </a:cubicBezTo>
                          <a:cubicBezTo>
                            <a:pt x="867" y="3110"/>
                            <a:pt x="1070" y="1754"/>
                            <a:pt x="1070" y="196"/>
                          </a:cubicBezTo>
                          <a:cubicBezTo>
                            <a:pt x="1070" y="66"/>
                            <a:pt x="970" y="1"/>
                            <a:pt x="87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0" name="Google Shape;7330;p75"/>
                    <p:cNvSpPr/>
                    <p:nvPr/>
                  </p:nvSpPr>
                  <p:spPr>
                    <a:xfrm>
                      <a:off x="6211377" y="2649102"/>
                      <a:ext cx="29944" cy="63472"/>
                    </a:xfrm>
                    <a:custGeom>
                      <a:avLst/>
                      <a:gdLst/>
                      <a:ahLst/>
                      <a:cxnLst/>
                      <a:rect l="l" t="t" r="r" b="b"/>
                      <a:pathLst>
                        <a:path w="1186" h="2514" extrusionOk="0">
                          <a:moveTo>
                            <a:pt x="913" y="0"/>
                          </a:moveTo>
                          <a:cubicBezTo>
                            <a:pt x="864" y="0"/>
                            <a:pt x="812" y="21"/>
                            <a:pt x="769" y="69"/>
                          </a:cubicBezTo>
                          <a:cubicBezTo>
                            <a:pt x="313" y="610"/>
                            <a:pt x="137" y="1457"/>
                            <a:pt x="20" y="2285"/>
                          </a:cubicBezTo>
                          <a:cubicBezTo>
                            <a:pt x="0" y="2396"/>
                            <a:pt x="72" y="2494"/>
                            <a:pt x="183" y="2513"/>
                          </a:cubicBezTo>
                          <a:lnTo>
                            <a:pt x="209" y="2513"/>
                          </a:lnTo>
                          <a:cubicBezTo>
                            <a:pt x="306" y="2513"/>
                            <a:pt x="391" y="2441"/>
                            <a:pt x="404" y="2344"/>
                          </a:cubicBezTo>
                          <a:cubicBezTo>
                            <a:pt x="476" y="1861"/>
                            <a:pt x="626" y="851"/>
                            <a:pt x="1069" y="317"/>
                          </a:cubicBezTo>
                          <a:cubicBezTo>
                            <a:pt x="1185" y="171"/>
                            <a:pt x="1056" y="0"/>
                            <a:pt x="913"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1" name="Google Shape;7331;p75"/>
                    <p:cNvSpPr/>
                    <p:nvPr/>
                  </p:nvSpPr>
                  <p:spPr>
                    <a:xfrm>
                      <a:off x="6235564" y="2514382"/>
                      <a:ext cx="32115" cy="78671"/>
                    </a:xfrm>
                    <a:custGeom>
                      <a:avLst/>
                      <a:gdLst/>
                      <a:ahLst/>
                      <a:cxnLst/>
                      <a:rect l="l" t="t" r="r" b="b"/>
                      <a:pathLst>
                        <a:path w="1272" h="3116" extrusionOk="0">
                          <a:moveTo>
                            <a:pt x="234" y="1"/>
                          </a:moveTo>
                          <a:cubicBezTo>
                            <a:pt x="118" y="1"/>
                            <a:pt x="1" y="94"/>
                            <a:pt x="39" y="243"/>
                          </a:cubicBezTo>
                          <a:cubicBezTo>
                            <a:pt x="124" y="569"/>
                            <a:pt x="241" y="888"/>
                            <a:pt x="385" y="1195"/>
                          </a:cubicBezTo>
                          <a:cubicBezTo>
                            <a:pt x="626" y="1755"/>
                            <a:pt x="860" y="2290"/>
                            <a:pt x="743" y="2883"/>
                          </a:cubicBezTo>
                          <a:cubicBezTo>
                            <a:pt x="724" y="2987"/>
                            <a:pt x="795" y="3091"/>
                            <a:pt x="900" y="3111"/>
                          </a:cubicBezTo>
                          <a:cubicBezTo>
                            <a:pt x="906" y="3114"/>
                            <a:pt x="913" y="3116"/>
                            <a:pt x="919" y="3116"/>
                          </a:cubicBezTo>
                          <a:cubicBezTo>
                            <a:pt x="926" y="3116"/>
                            <a:pt x="932" y="3114"/>
                            <a:pt x="939" y="3111"/>
                          </a:cubicBezTo>
                          <a:cubicBezTo>
                            <a:pt x="1030" y="3111"/>
                            <a:pt x="1115" y="3046"/>
                            <a:pt x="1128" y="2954"/>
                          </a:cubicBezTo>
                          <a:cubicBezTo>
                            <a:pt x="1271" y="2244"/>
                            <a:pt x="1004" y="1631"/>
                            <a:pt x="750" y="1038"/>
                          </a:cubicBezTo>
                          <a:cubicBezTo>
                            <a:pt x="613" y="752"/>
                            <a:pt x="502" y="458"/>
                            <a:pt x="424" y="152"/>
                          </a:cubicBezTo>
                          <a:cubicBezTo>
                            <a:pt x="397" y="47"/>
                            <a:pt x="315" y="1"/>
                            <a:pt x="23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2" name="Google Shape;7332;p75"/>
                    <p:cNvSpPr/>
                    <p:nvPr/>
                  </p:nvSpPr>
                  <p:spPr>
                    <a:xfrm>
                      <a:off x="6230010" y="2395996"/>
                      <a:ext cx="57893" cy="73369"/>
                    </a:xfrm>
                    <a:custGeom>
                      <a:avLst/>
                      <a:gdLst/>
                      <a:ahLst/>
                      <a:cxnLst/>
                      <a:rect l="l" t="t" r="r" b="b"/>
                      <a:pathLst>
                        <a:path w="2293" h="2906" extrusionOk="0">
                          <a:moveTo>
                            <a:pt x="285" y="1"/>
                          </a:moveTo>
                          <a:cubicBezTo>
                            <a:pt x="133" y="1"/>
                            <a:pt x="0" y="200"/>
                            <a:pt x="148" y="344"/>
                          </a:cubicBezTo>
                          <a:cubicBezTo>
                            <a:pt x="259" y="461"/>
                            <a:pt x="390" y="585"/>
                            <a:pt x="533" y="709"/>
                          </a:cubicBezTo>
                          <a:cubicBezTo>
                            <a:pt x="1133" y="1263"/>
                            <a:pt x="1810" y="1895"/>
                            <a:pt x="1471" y="2625"/>
                          </a:cubicBezTo>
                          <a:cubicBezTo>
                            <a:pt x="1426" y="2723"/>
                            <a:pt x="1465" y="2840"/>
                            <a:pt x="1563" y="2886"/>
                          </a:cubicBezTo>
                          <a:cubicBezTo>
                            <a:pt x="1589" y="2899"/>
                            <a:pt x="1615" y="2905"/>
                            <a:pt x="1647" y="2905"/>
                          </a:cubicBezTo>
                          <a:cubicBezTo>
                            <a:pt x="1726" y="2905"/>
                            <a:pt x="1797" y="2860"/>
                            <a:pt x="1830" y="2794"/>
                          </a:cubicBezTo>
                          <a:cubicBezTo>
                            <a:pt x="2293" y="1797"/>
                            <a:pt x="1426" y="1002"/>
                            <a:pt x="800" y="422"/>
                          </a:cubicBezTo>
                          <a:cubicBezTo>
                            <a:pt x="663" y="298"/>
                            <a:pt x="533" y="181"/>
                            <a:pt x="429" y="70"/>
                          </a:cubicBezTo>
                          <a:cubicBezTo>
                            <a:pt x="385" y="21"/>
                            <a:pt x="334" y="1"/>
                            <a:pt x="285"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3" name="Google Shape;7333;p75"/>
                    <p:cNvSpPr/>
                    <p:nvPr/>
                  </p:nvSpPr>
                  <p:spPr>
                    <a:xfrm>
                      <a:off x="6203626" y="2399228"/>
                      <a:ext cx="38502" cy="70138"/>
                    </a:xfrm>
                    <a:custGeom>
                      <a:avLst/>
                      <a:gdLst/>
                      <a:ahLst/>
                      <a:cxnLst/>
                      <a:rect l="l" t="t" r="r" b="b"/>
                      <a:pathLst>
                        <a:path w="1525" h="2778" extrusionOk="0">
                          <a:moveTo>
                            <a:pt x="1265" y="1"/>
                          </a:moveTo>
                          <a:cubicBezTo>
                            <a:pt x="1216" y="1"/>
                            <a:pt x="1166" y="20"/>
                            <a:pt x="1122" y="66"/>
                          </a:cubicBezTo>
                          <a:cubicBezTo>
                            <a:pt x="731" y="555"/>
                            <a:pt x="1" y="1832"/>
                            <a:pt x="274" y="2647"/>
                          </a:cubicBezTo>
                          <a:cubicBezTo>
                            <a:pt x="301" y="2725"/>
                            <a:pt x="379" y="2777"/>
                            <a:pt x="463" y="2777"/>
                          </a:cubicBezTo>
                          <a:cubicBezTo>
                            <a:pt x="483" y="2777"/>
                            <a:pt x="503" y="2771"/>
                            <a:pt x="522" y="2764"/>
                          </a:cubicBezTo>
                          <a:cubicBezTo>
                            <a:pt x="626" y="2732"/>
                            <a:pt x="685" y="2621"/>
                            <a:pt x="646" y="2516"/>
                          </a:cubicBezTo>
                          <a:cubicBezTo>
                            <a:pt x="450" y="1949"/>
                            <a:pt x="978" y="868"/>
                            <a:pt x="1428" y="307"/>
                          </a:cubicBezTo>
                          <a:cubicBezTo>
                            <a:pt x="1525" y="158"/>
                            <a:pt x="1403" y="1"/>
                            <a:pt x="1265"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4" name="Google Shape;7334;p75"/>
                    <p:cNvSpPr/>
                    <p:nvPr/>
                  </p:nvSpPr>
                  <p:spPr>
                    <a:xfrm>
                      <a:off x="6169668" y="2269708"/>
                      <a:ext cx="96521" cy="88417"/>
                    </a:xfrm>
                    <a:custGeom>
                      <a:avLst/>
                      <a:gdLst/>
                      <a:ahLst/>
                      <a:cxnLst/>
                      <a:rect l="l" t="t" r="r" b="b"/>
                      <a:pathLst>
                        <a:path w="3823" h="3502" extrusionOk="0">
                          <a:moveTo>
                            <a:pt x="284" y="1"/>
                          </a:moveTo>
                          <a:cubicBezTo>
                            <a:pt x="130" y="1"/>
                            <a:pt x="1" y="200"/>
                            <a:pt x="146" y="340"/>
                          </a:cubicBezTo>
                          <a:cubicBezTo>
                            <a:pt x="524" y="712"/>
                            <a:pt x="987" y="1005"/>
                            <a:pt x="1443" y="1285"/>
                          </a:cubicBezTo>
                          <a:cubicBezTo>
                            <a:pt x="2310" y="1833"/>
                            <a:pt x="3125" y="2348"/>
                            <a:pt x="3412" y="3358"/>
                          </a:cubicBezTo>
                          <a:cubicBezTo>
                            <a:pt x="3438" y="3443"/>
                            <a:pt x="3510" y="3501"/>
                            <a:pt x="3601" y="3501"/>
                          </a:cubicBezTo>
                          <a:cubicBezTo>
                            <a:pt x="3620" y="3501"/>
                            <a:pt x="3640" y="3501"/>
                            <a:pt x="3653" y="3495"/>
                          </a:cubicBezTo>
                          <a:cubicBezTo>
                            <a:pt x="3757" y="3469"/>
                            <a:pt x="3822" y="3358"/>
                            <a:pt x="3790" y="3254"/>
                          </a:cubicBezTo>
                          <a:cubicBezTo>
                            <a:pt x="3464" y="2100"/>
                            <a:pt x="2545" y="1513"/>
                            <a:pt x="1652" y="960"/>
                          </a:cubicBezTo>
                          <a:cubicBezTo>
                            <a:pt x="1196" y="666"/>
                            <a:pt x="766" y="399"/>
                            <a:pt x="420" y="60"/>
                          </a:cubicBezTo>
                          <a:cubicBezTo>
                            <a:pt x="377" y="18"/>
                            <a:pt x="329" y="1"/>
                            <a:pt x="28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5" name="Google Shape;7335;p75"/>
                    <p:cNvSpPr/>
                    <p:nvPr/>
                  </p:nvSpPr>
                  <p:spPr>
                    <a:xfrm>
                      <a:off x="6083019" y="1717495"/>
                      <a:ext cx="184862" cy="609020"/>
                    </a:xfrm>
                    <a:custGeom>
                      <a:avLst/>
                      <a:gdLst/>
                      <a:ahLst/>
                      <a:cxnLst/>
                      <a:rect l="l" t="t" r="r" b="b"/>
                      <a:pathLst>
                        <a:path w="7322" h="24122" extrusionOk="0">
                          <a:moveTo>
                            <a:pt x="5019" y="1"/>
                          </a:moveTo>
                          <a:lnTo>
                            <a:pt x="1988" y="340"/>
                          </a:lnTo>
                          <a:cubicBezTo>
                            <a:pt x="2210" y="353"/>
                            <a:pt x="2920" y="1109"/>
                            <a:pt x="3344" y="2744"/>
                          </a:cubicBezTo>
                          <a:cubicBezTo>
                            <a:pt x="2607" y="2881"/>
                            <a:pt x="737" y="3364"/>
                            <a:pt x="85" y="4791"/>
                          </a:cubicBezTo>
                          <a:cubicBezTo>
                            <a:pt x="0" y="4952"/>
                            <a:pt x="133" y="5083"/>
                            <a:pt x="265" y="5083"/>
                          </a:cubicBezTo>
                          <a:cubicBezTo>
                            <a:pt x="336" y="5083"/>
                            <a:pt x="407" y="5045"/>
                            <a:pt x="444" y="4954"/>
                          </a:cubicBezTo>
                          <a:cubicBezTo>
                            <a:pt x="1017" y="3696"/>
                            <a:pt x="2777" y="3253"/>
                            <a:pt x="3435" y="3129"/>
                          </a:cubicBezTo>
                          <a:cubicBezTo>
                            <a:pt x="3442" y="3181"/>
                            <a:pt x="3455" y="3240"/>
                            <a:pt x="3461" y="3292"/>
                          </a:cubicBezTo>
                          <a:lnTo>
                            <a:pt x="3461" y="4576"/>
                          </a:lnTo>
                          <a:cubicBezTo>
                            <a:pt x="3461" y="4576"/>
                            <a:pt x="3455" y="4569"/>
                            <a:pt x="3448" y="4569"/>
                          </a:cubicBezTo>
                          <a:cubicBezTo>
                            <a:pt x="3437" y="4567"/>
                            <a:pt x="3371" y="4554"/>
                            <a:pt x="3263" y="4554"/>
                          </a:cubicBezTo>
                          <a:cubicBezTo>
                            <a:pt x="2879" y="4554"/>
                            <a:pt x="1965" y="4716"/>
                            <a:pt x="1050" y="6068"/>
                          </a:cubicBezTo>
                          <a:cubicBezTo>
                            <a:pt x="943" y="6221"/>
                            <a:pt x="1077" y="6378"/>
                            <a:pt x="1217" y="6378"/>
                          </a:cubicBezTo>
                          <a:cubicBezTo>
                            <a:pt x="1274" y="6378"/>
                            <a:pt x="1332" y="6352"/>
                            <a:pt x="1376" y="6290"/>
                          </a:cubicBezTo>
                          <a:cubicBezTo>
                            <a:pt x="2208" y="5067"/>
                            <a:pt x="2985" y="4947"/>
                            <a:pt x="3263" y="4947"/>
                          </a:cubicBezTo>
                          <a:cubicBezTo>
                            <a:pt x="3324" y="4947"/>
                            <a:pt x="3362" y="4953"/>
                            <a:pt x="3370" y="4954"/>
                          </a:cubicBezTo>
                          <a:cubicBezTo>
                            <a:pt x="3379" y="4956"/>
                            <a:pt x="3389" y="4957"/>
                            <a:pt x="3398" y="4957"/>
                          </a:cubicBezTo>
                          <a:cubicBezTo>
                            <a:pt x="3421" y="4957"/>
                            <a:pt x="3443" y="4952"/>
                            <a:pt x="3461" y="4947"/>
                          </a:cubicBezTo>
                          <a:lnTo>
                            <a:pt x="3461" y="7268"/>
                          </a:lnTo>
                          <a:lnTo>
                            <a:pt x="3461" y="7274"/>
                          </a:lnTo>
                          <a:lnTo>
                            <a:pt x="3461" y="23926"/>
                          </a:lnTo>
                          <a:cubicBezTo>
                            <a:pt x="3461" y="24057"/>
                            <a:pt x="3561" y="24122"/>
                            <a:pt x="3660" y="24122"/>
                          </a:cubicBezTo>
                          <a:cubicBezTo>
                            <a:pt x="3759" y="24122"/>
                            <a:pt x="3859" y="24057"/>
                            <a:pt x="3859" y="23926"/>
                          </a:cubicBezTo>
                          <a:lnTo>
                            <a:pt x="3859" y="23125"/>
                          </a:lnTo>
                          <a:lnTo>
                            <a:pt x="3859" y="23118"/>
                          </a:lnTo>
                          <a:lnTo>
                            <a:pt x="3859" y="4947"/>
                          </a:lnTo>
                          <a:cubicBezTo>
                            <a:pt x="3867" y="4947"/>
                            <a:pt x="3876" y="4947"/>
                            <a:pt x="3885" y="4947"/>
                          </a:cubicBezTo>
                          <a:cubicBezTo>
                            <a:pt x="4154" y="4947"/>
                            <a:pt x="4937" y="5055"/>
                            <a:pt x="5781" y="6290"/>
                          </a:cubicBezTo>
                          <a:cubicBezTo>
                            <a:pt x="5814" y="6342"/>
                            <a:pt x="5879" y="6375"/>
                            <a:pt x="5944" y="6375"/>
                          </a:cubicBezTo>
                          <a:cubicBezTo>
                            <a:pt x="6101" y="6375"/>
                            <a:pt x="6192" y="6199"/>
                            <a:pt x="6107" y="6068"/>
                          </a:cubicBezTo>
                          <a:cubicBezTo>
                            <a:pt x="5177" y="4711"/>
                            <a:pt x="4258" y="4556"/>
                            <a:pt x="3883" y="4556"/>
                          </a:cubicBezTo>
                          <a:cubicBezTo>
                            <a:pt x="3875" y="4556"/>
                            <a:pt x="3867" y="4556"/>
                            <a:pt x="3859" y="4556"/>
                          </a:cubicBezTo>
                          <a:lnTo>
                            <a:pt x="3859" y="3123"/>
                          </a:lnTo>
                          <a:cubicBezTo>
                            <a:pt x="4491" y="3240"/>
                            <a:pt x="6296" y="3676"/>
                            <a:pt x="6883" y="4954"/>
                          </a:cubicBezTo>
                          <a:cubicBezTo>
                            <a:pt x="6917" y="5045"/>
                            <a:pt x="6986" y="5083"/>
                            <a:pt x="7057" y="5083"/>
                          </a:cubicBezTo>
                          <a:cubicBezTo>
                            <a:pt x="7187" y="5083"/>
                            <a:pt x="7322" y="4952"/>
                            <a:pt x="7241" y="4791"/>
                          </a:cubicBezTo>
                          <a:cubicBezTo>
                            <a:pt x="6544" y="3279"/>
                            <a:pt x="4478" y="2823"/>
                            <a:pt x="3859" y="2725"/>
                          </a:cubicBezTo>
                          <a:cubicBezTo>
                            <a:pt x="4041" y="1702"/>
                            <a:pt x="4387" y="639"/>
                            <a:pt x="501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36" name="Google Shape;7336;p75"/>
                  <p:cNvSpPr/>
                  <p:nvPr/>
                </p:nvSpPr>
                <p:spPr>
                  <a:xfrm>
                    <a:off x="6020658" y="1575983"/>
                    <a:ext cx="321880" cy="161054"/>
                  </a:xfrm>
                  <a:custGeom>
                    <a:avLst/>
                    <a:gdLst/>
                    <a:ahLst/>
                    <a:cxnLst/>
                    <a:rect l="l" t="t" r="r" b="b"/>
                    <a:pathLst>
                      <a:path w="12749" h="6379" extrusionOk="0">
                        <a:moveTo>
                          <a:pt x="5794" y="1"/>
                        </a:moveTo>
                        <a:cubicBezTo>
                          <a:pt x="5038" y="1"/>
                          <a:pt x="4543" y="411"/>
                          <a:pt x="4308" y="939"/>
                        </a:cubicBezTo>
                        <a:cubicBezTo>
                          <a:pt x="4056" y="756"/>
                          <a:pt x="3749" y="665"/>
                          <a:pt x="3441" y="665"/>
                        </a:cubicBezTo>
                        <a:cubicBezTo>
                          <a:pt x="3430" y="665"/>
                          <a:pt x="3419" y="665"/>
                          <a:pt x="3409" y="665"/>
                        </a:cubicBezTo>
                        <a:cubicBezTo>
                          <a:pt x="2236" y="665"/>
                          <a:pt x="1753" y="1734"/>
                          <a:pt x="1962" y="2614"/>
                        </a:cubicBezTo>
                        <a:cubicBezTo>
                          <a:pt x="1799" y="2627"/>
                          <a:pt x="1649" y="2679"/>
                          <a:pt x="1506" y="2757"/>
                        </a:cubicBezTo>
                        <a:cubicBezTo>
                          <a:pt x="1460" y="2784"/>
                          <a:pt x="1414" y="2816"/>
                          <a:pt x="1369" y="2855"/>
                        </a:cubicBezTo>
                        <a:cubicBezTo>
                          <a:pt x="0" y="3474"/>
                          <a:pt x="222" y="5951"/>
                          <a:pt x="2053" y="5951"/>
                        </a:cubicBezTo>
                        <a:cubicBezTo>
                          <a:pt x="2063" y="5951"/>
                          <a:pt x="2073" y="5951"/>
                          <a:pt x="2083" y="5951"/>
                        </a:cubicBezTo>
                        <a:cubicBezTo>
                          <a:pt x="2393" y="5951"/>
                          <a:pt x="2700" y="5854"/>
                          <a:pt x="2966" y="5677"/>
                        </a:cubicBezTo>
                        <a:cubicBezTo>
                          <a:pt x="3251" y="6084"/>
                          <a:pt x="3729" y="6323"/>
                          <a:pt x="4229" y="6323"/>
                        </a:cubicBezTo>
                        <a:cubicBezTo>
                          <a:pt x="4243" y="6323"/>
                          <a:pt x="4256" y="6323"/>
                          <a:pt x="4269" y="6323"/>
                        </a:cubicBezTo>
                        <a:cubicBezTo>
                          <a:pt x="4830" y="6323"/>
                          <a:pt x="5253" y="6114"/>
                          <a:pt x="5553" y="5808"/>
                        </a:cubicBezTo>
                        <a:cubicBezTo>
                          <a:pt x="5841" y="6064"/>
                          <a:pt x="6213" y="6213"/>
                          <a:pt x="6599" y="6213"/>
                        </a:cubicBezTo>
                        <a:cubicBezTo>
                          <a:pt x="6616" y="6213"/>
                          <a:pt x="6632" y="6212"/>
                          <a:pt x="6648" y="6212"/>
                        </a:cubicBezTo>
                        <a:cubicBezTo>
                          <a:pt x="6660" y="6212"/>
                          <a:pt x="6671" y="6212"/>
                          <a:pt x="6683" y="6212"/>
                        </a:cubicBezTo>
                        <a:cubicBezTo>
                          <a:pt x="7016" y="6212"/>
                          <a:pt x="7342" y="6121"/>
                          <a:pt x="7626" y="5951"/>
                        </a:cubicBezTo>
                        <a:cubicBezTo>
                          <a:pt x="7821" y="6114"/>
                          <a:pt x="8049" y="6231"/>
                          <a:pt x="8291" y="6303"/>
                        </a:cubicBezTo>
                        <a:lnTo>
                          <a:pt x="8323" y="6316"/>
                        </a:lnTo>
                        <a:cubicBezTo>
                          <a:pt x="8479" y="6358"/>
                          <a:pt x="8640" y="6379"/>
                          <a:pt x="8800" y="6379"/>
                        </a:cubicBezTo>
                        <a:cubicBezTo>
                          <a:pt x="9115" y="6379"/>
                          <a:pt x="9428" y="6298"/>
                          <a:pt x="9705" y="6134"/>
                        </a:cubicBezTo>
                        <a:lnTo>
                          <a:pt x="10063" y="5853"/>
                        </a:lnTo>
                        <a:cubicBezTo>
                          <a:pt x="10213" y="5703"/>
                          <a:pt x="10331" y="5534"/>
                          <a:pt x="10415" y="5345"/>
                        </a:cubicBezTo>
                        <a:cubicBezTo>
                          <a:pt x="10602" y="5463"/>
                          <a:pt x="10812" y="5528"/>
                          <a:pt x="11035" y="5528"/>
                        </a:cubicBezTo>
                        <a:cubicBezTo>
                          <a:pt x="11046" y="5528"/>
                          <a:pt x="11056" y="5528"/>
                          <a:pt x="11067" y="5527"/>
                        </a:cubicBezTo>
                        <a:cubicBezTo>
                          <a:pt x="12605" y="5527"/>
                          <a:pt x="12749" y="3546"/>
                          <a:pt x="11478" y="3194"/>
                        </a:cubicBezTo>
                        <a:cubicBezTo>
                          <a:pt x="11536" y="2497"/>
                          <a:pt x="11119" y="1741"/>
                          <a:pt x="10207" y="1741"/>
                        </a:cubicBezTo>
                        <a:cubicBezTo>
                          <a:pt x="10037" y="1741"/>
                          <a:pt x="9868" y="1773"/>
                          <a:pt x="9711" y="1832"/>
                        </a:cubicBezTo>
                        <a:cubicBezTo>
                          <a:pt x="9672" y="972"/>
                          <a:pt x="8968" y="287"/>
                          <a:pt x="8102" y="281"/>
                        </a:cubicBezTo>
                        <a:cubicBezTo>
                          <a:pt x="7737" y="281"/>
                          <a:pt x="7385" y="411"/>
                          <a:pt x="7104" y="639"/>
                        </a:cubicBezTo>
                        <a:cubicBezTo>
                          <a:pt x="6837" y="261"/>
                          <a:pt x="6400" y="1"/>
                          <a:pt x="5794" y="1"/>
                        </a:cubicBezTo>
                        <a:close/>
                      </a:path>
                    </a:pathLst>
                  </a:custGeom>
                  <a:solidFill>
                    <a:srgbClr val="D4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337" name="Google Shape;7337;p75"/>
              <p:cNvSpPr/>
              <p:nvPr/>
            </p:nvSpPr>
            <p:spPr>
              <a:xfrm>
                <a:off x="5970289" y="1542757"/>
                <a:ext cx="406813" cy="325163"/>
              </a:xfrm>
              <a:custGeom>
                <a:avLst/>
                <a:gdLst/>
                <a:ahLst/>
                <a:cxnLst/>
                <a:rect l="l" t="t" r="r" b="b"/>
                <a:pathLst>
                  <a:path w="16113" h="12879" extrusionOk="0">
                    <a:moveTo>
                      <a:pt x="1004" y="8740"/>
                    </a:moveTo>
                    <a:cubicBezTo>
                      <a:pt x="1007" y="8824"/>
                      <a:pt x="1025" y="8949"/>
                      <a:pt x="1055" y="9103"/>
                    </a:cubicBezTo>
                    <a:lnTo>
                      <a:pt x="1055" y="9103"/>
                    </a:lnTo>
                    <a:cubicBezTo>
                      <a:pt x="1031" y="8968"/>
                      <a:pt x="1014" y="8846"/>
                      <a:pt x="1004" y="8740"/>
                    </a:cubicBezTo>
                    <a:close/>
                    <a:moveTo>
                      <a:pt x="8531" y="0"/>
                    </a:moveTo>
                    <a:cubicBezTo>
                      <a:pt x="7378" y="0"/>
                      <a:pt x="6098" y="274"/>
                      <a:pt x="4700" y="906"/>
                    </a:cubicBezTo>
                    <a:cubicBezTo>
                      <a:pt x="1" y="3031"/>
                      <a:pt x="1004" y="8740"/>
                      <a:pt x="1004" y="8740"/>
                    </a:cubicBezTo>
                    <a:cubicBezTo>
                      <a:pt x="952" y="6113"/>
                      <a:pt x="4048" y="3448"/>
                      <a:pt x="4048" y="3448"/>
                    </a:cubicBezTo>
                    <a:cubicBezTo>
                      <a:pt x="6225" y="4790"/>
                      <a:pt x="13544" y="6504"/>
                      <a:pt x="14216" y="6726"/>
                    </a:cubicBezTo>
                    <a:cubicBezTo>
                      <a:pt x="14557" y="6840"/>
                      <a:pt x="14772" y="11921"/>
                      <a:pt x="14749" y="12624"/>
                    </a:cubicBezTo>
                    <a:lnTo>
                      <a:pt x="14749" y="12624"/>
                    </a:lnTo>
                    <a:lnTo>
                      <a:pt x="15206" y="9548"/>
                    </a:lnTo>
                    <a:cubicBezTo>
                      <a:pt x="15206" y="9548"/>
                      <a:pt x="16112" y="6166"/>
                      <a:pt x="14437" y="3441"/>
                    </a:cubicBezTo>
                    <a:cubicBezTo>
                      <a:pt x="13261" y="1523"/>
                      <a:pt x="11251" y="0"/>
                      <a:pt x="8531" y="0"/>
                    </a:cubicBezTo>
                    <a:close/>
                    <a:moveTo>
                      <a:pt x="14749" y="12624"/>
                    </a:moveTo>
                    <a:lnTo>
                      <a:pt x="14737" y="12703"/>
                    </a:lnTo>
                    <a:cubicBezTo>
                      <a:pt x="14738" y="12704"/>
                      <a:pt x="14739" y="12705"/>
                      <a:pt x="14739" y="12705"/>
                    </a:cubicBezTo>
                    <a:cubicBezTo>
                      <a:pt x="14744" y="12705"/>
                      <a:pt x="14747" y="12677"/>
                      <a:pt x="14749" y="12624"/>
                    </a:cubicBezTo>
                    <a:close/>
                    <a:moveTo>
                      <a:pt x="1055" y="9103"/>
                    </a:moveTo>
                    <a:cubicBezTo>
                      <a:pt x="1284" y="10402"/>
                      <a:pt x="2112" y="12879"/>
                      <a:pt x="2112" y="12879"/>
                    </a:cubicBezTo>
                    <a:cubicBezTo>
                      <a:pt x="2112" y="12879"/>
                      <a:pt x="1272" y="10220"/>
                      <a:pt x="1055" y="9103"/>
                    </a:cubicBezTo>
                    <a:close/>
                  </a:path>
                </a:pathLst>
              </a:custGeom>
              <a:solidFill>
                <a:srgbClr val="BEC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338" name="Google Shape;7338;p75"/>
          <p:cNvGrpSpPr/>
          <p:nvPr/>
        </p:nvGrpSpPr>
        <p:grpSpPr>
          <a:xfrm>
            <a:off x="1924124" y="3064707"/>
            <a:ext cx="550774" cy="1310497"/>
            <a:chOff x="1924124" y="3050537"/>
            <a:chExt cx="550774" cy="1310497"/>
          </a:xfrm>
        </p:grpSpPr>
        <p:sp>
          <p:nvSpPr>
            <p:cNvPr id="7339" name="Google Shape;7339;p75"/>
            <p:cNvSpPr/>
            <p:nvPr/>
          </p:nvSpPr>
          <p:spPr>
            <a:xfrm>
              <a:off x="1972978" y="4311978"/>
              <a:ext cx="453041" cy="49056"/>
            </a:xfrm>
            <a:custGeom>
              <a:avLst/>
              <a:gdLst/>
              <a:ahLst/>
              <a:cxnLst/>
              <a:rect l="l" t="t" r="r" b="b"/>
              <a:pathLst>
                <a:path w="17944" h="1943" extrusionOk="0">
                  <a:moveTo>
                    <a:pt x="8969" y="0"/>
                  </a:moveTo>
                  <a:cubicBezTo>
                    <a:pt x="4016" y="0"/>
                    <a:pt x="1" y="437"/>
                    <a:pt x="1" y="972"/>
                  </a:cubicBezTo>
                  <a:cubicBezTo>
                    <a:pt x="1" y="1506"/>
                    <a:pt x="4016" y="1943"/>
                    <a:pt x="8969" y="1943"/>
                  </a:cubicBezTo>
                  <a:cubicBezTo>
                    <a:pt x="13922" y="1943"/>
                    <a:pt x="17944" y="1506"/>
                    <a:pt x="17944" y="972"/>
                  </a:cubicBezTo>
                  <a:cubicBezTo>
                    <a:pt x="17944" y="437"/>
                    <a:pt x="13922" y="0"/>
                    <a:pt x="8969" y="0"/>
                  </a:cubicBezTo>
                  <a:close/>
                </a:path>
              </a:pathLst>
            </a:custGeom>
            <a:solidFill>
              <a:srgbClr val="778C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0" name="Google Shape;7340;p75"/>
            <p:cNvSpPr/>
            <p:nvPr/>
          </p:nvSpPr>
          <p:spPr>
            <a:xfrm>
              <a:off x="1924124" y="3050537"/>
              <a:ext cx="550774" cy="1278256"/>
            </a:xfrm>
            <a:custGeom>
              <a:avLst/>
              <a:gdLst/>
              <a:ahLst/>
              <a:cxnLst/>
              <a:rect l="l" t="t" r="r" b="b"/>
              <a:pathLst>
                <a:path w="21815" h="50629" extrusionOk="0">
                  <a:moveTo>
                    <a:pt x="3780" y="7802"/>
                  </a:moveTo>
                  <a:lnTo>
                    <a:pt x="3780" y="7834"/>
                  </a:lnTo>
                  <a:lnTo>
                    <a:pt x="3761" y="7834"/>
                  </a:lnTo>
                  <a:cubicBezTo>
                    <a:pt x="3761" y="7821"/>
                    <a:pt x="3774" y="7815"/>
                    <a:pt x="3780" y="7802"/>
                  </a:cubicBezTo>
                  <a:close/>
                  <a:moveTo>
                    <a:pt x="10695" y="0"/>
                  </a:moveTo>
                  <a:cubicBezTo>
                    <a:pt x="6752" y="0"/>
                    <a:pt x="3565" y="3187"/>
                    <a:pt x="3559" y="7130"/>
                  </a:cubicBezTo>
                  <a:cubicBezTo>
                    <a:pt x="3565" y="7365"/>
                    <a:pt x="3578" y="7600"/>
                    <a:pt x="3604" y="7834"/>
                  </a:cubicBezTo>
                  <a:cubicBezTo>
                    <a:pt x="2972" y="7906"/>
                    <a:pt x="2549" y="8512"/>
                    <a:pt x="2698" y="9131"/>
                  </a:cubicBezTo>
                  <a:cubicBezTo>
                    <a:pt x="2820" y="9609"/>
                    <a:pt x="3251" y="9920"/>
                    <a:pt x="3713" y="9920"/>
                  </a:cubicBezTo>
                  <a:cubicBezTo>
                    <a:pt x="3843" y="9920"/>
                    <a:pt x="3977" y="9895"/>
                    <a:pt x="4106" y="9842"/>
                  </a:cubicBezTo>
                  <a:cubicBezTo>
                    <a:pt x="4836" y="12044"/>
                    <a:pt x="6687" y="13804"/>
                    <a:pt x="8753" y="14560"/>
                  </a:cubicBezTo>
                  <a:lnTo>
                    <a:pt x="8890" y="14606"/>
                  </a:lnTo>
                  <a:lnTo>
                    <a:pt x="8890" y="16620"/>
                  </a:lnTo>
                  <a:lnTo>
                    <a:pt x="5651" y="16620"/>
                  </a:lnTo>
                  <a:cubicBezTo>
                    <a:pt x="5651" y="16620"/>
                    <a:pt x="5644" y="16685"/>
                    <a:pt x="5625" y="16698"/>
                  </a:cubicBezTo>
                  <a:cubicBezTo>
                    <a:pt x="5051" y="16705"/>
                    <a:pt x="4536" y="17076"/>
                    <a:pt x="4360" y="17623"/>
                  </a:cubicBezTo>
                  <a:lnTo>
                    <a:pt x="215" y="33239"/>
                  </a:lnTo>
                  <a:cubicBezTo>
                    <a:pt x="0" y="33872"/>
                    <a:pt x="293" y="34563"/>
                    <a:pt x="900" y="34849"/>
                  </a:cubicBezTo>
                  <a:cubicBezTo>
                    <a:pt x="1081" y="34936"/>
                    <a:pt x="1273" y="34977"/>
                    <a:pt x="1463" y="34977"/>
                  </a:cubicBezTo>
                  <a:cubicBezTo>
                    <a:pt x="1903" y="34977"/>
                    <a:pt x="2331" y="34756"/>
                    <a:pt x="2581" y="34360"/>
                  </a:cubicBezTo>
                  <a:cubicBezTo>
                    <a:pt x="2620" y="34387"/>
                    <a:pt x="2672" y="34413"/>
                    <a:pt x="2724" y="34419"/>
                  </a:cubicBezTo>
                  <a:cubicBezTo>
                    <a:pt x="2755" y="34427"/>
                    <a:pt x="2786" y="34430"/>
                    <a:pt x="2817" y="34430"/>
                  </a:cubicBezTo>
                  <a:cubicBezTo>
                    <a:pt x="2998" y="34430"/>
                    <a:pt x="3162" y="34303"/>
                    <a:pt x="3207" y="34119"/>
                  </a:cubicBezTo>
                  <a:lnTo>
                    <a:pt x="3565" y="32542"/>
                  </a:lnTo>
                  <a:cubicBezTo>
                    <a:pt x="3604" y="32347"/>
                    <a:pt x="3481" y="32040"/>
                    <a:pt x="3298" y="31949"/>
                  </a:cubicBezTo>
                  <a:lnTo>
                    <a:pt x="6335" y="20954"/>
                  </a:lnTo>
                  <a:cubicBezTo>
                    <a:pt x="6335" y="22844"/>
                    <a:pt x="6381" y="26507"/>
                    <a:pt x="6453" y="30567"/>
                  </a:cubicBezTo>
                  <a:lnTo>
                    <a:pt x="6407" y="30567"/>
                  </a:lnTo>
                  <a:lnTo>
                    <a:pt x="6466" y="32360"/>
                  </a:lnTo>
                  <a:lnTo>
                    <a:pt x="6485" y="32360"/>
                  </a:lnTo>
                  <a:cubicBezTo>
                    <a:pt x="6622" y="40194"/>
                    <a:pt x="6804" y="48732"/>
                    <a:pt x="6804" y="48732"/>
                  </a:cubicBezTo>
                  <a:cubicBezTo>
                    <a:pt x="6804" y="48732"/>
                    <a:pt x="4517" y="49090"/>
                    <a:pt x="4517" y="50622"/>
                  </a:cubicBezTo>
                  <a:lnTo>
                    <a:pt x="8936" y="50622"/>
                  </a:lnTo>
                  <a:lnTo>
                    <a:pt x="10630" y="33428"/>
                  </a:lnTo>
                  <a:lnTo>
                    <a:pt x="10669" y="33461"/>
                  </a:lnTo>
                  <a:lnTo>
                    <a:pt x="11034" y="33461"/>
                  </a:lnTo>
                  <a:lnTo>
                    <a:pt x="11041" y="33455"/>
                  </a:lnTo>
                  <a:lnTo>
                    <a:pt x="12892" y="50628"/>
                  </a:lnTo>
                  <a:lnTo>
                    <a:pt x="17311" y="50628"/>
                  </a:lnTo>
                  <a:cubicBezTo>
                    <a:pt x="17311" y="49097"/>
                    <a:pt x="15023" y="48738"/>
                    <a:pt x="15023" y="48738"/>
                  </a:cubicBezTo>
                  <a:cubicBezTo>
                    <a:pt x="15023" y="48738"/>
                    <a:pt x="15193" y="40102"/>
                    <a:pt x="15316" y="32216"/>
                  </a:cubicBezTo>
                  <a:cubicBezTo>
                    <a:pt x="15323" y="31897"/>
                    <a:pt x="15356" y="30574"/>
                    <a:pt x="15356" y="30574"/>
                  </a:cubicBezTo>
                  <a:lnTo>
                    <a:pt x="15343" y="30574"/>
                  </a:lnTo>
                  <a:cubicBezTo>
                    <a:pt x="15408" y="26481"/>
                    <a:pt x="15453" y="22779"/>
                    <a:pt x="15453" y="20863"/>
                  </a:cubicBezTo>
                  <a:lnTo>
                    <a:pt x="18510" y="31929"/>
                  </a:lnTo>
                  <a:cubicBezTo>
                    <a:pt x="18301" y="31995"/>
                    <a:pt x="18158" y="32334"/>
                    <a:pt x="18204" y="32542"/>
                  </a:cubicBezTo>
                  <a:lnTo>
                    <a:pt x="18562" y="34119"/>
                  </a:lnTo>
                  <a:cubicBezTo>
                    <a:pt x="18605" y="34315"/>
                    <a:pt x="18775" y="34433"/>
                    <a:pt x="18952" y="34433"/>
                  </a:cubicBezTo>
                  <a:cubicBezTo>
                    <a:pt x="19046" y="34433"/>
                    <a:pt x="19141" y="34400"/>
                    <a:pt x="19220" y="34328"/>
                  </a:cubicBezTo>
                  <a:cubicBezTo>
                    <a:pt x="19463" y="34748"/>
                    <a:pt x="19903" y="34984"/>
                    <a:pt x="20358" y="34984"/>
                  </a:cubicBezTo>
                  <a:cubicBezTo>
                    <a:pt x="20538" y="34984"/>
                    <a:pt x="20721" y="34947"/>
                    <a:pt x="20895" y="34869"/>
                  </a:cubicBezTo>
                  <a:cubicBezTo>
                    <a:pt x="21508" y="34589"/>
                    <a:pt x="21814" y="33891"/>
                    <a:pt x="21599" y="33252"/>
                  </a:cubicBezTo>
                  <a:lnTo>
                    <a:pt x="21599" y="33246"/>
                  </a:lnTo>
                  <a:lnTo>
                    <a:pt x="17291" y="17663"/>
                  </a:lnTo>
                  <a:cubicBezTo>
                    <a:pt x="17122" y="17141"/>
                    <a:pt x="16653" y="16744"/>
                    <a:pt x="16138" y="16705"/>
                  </a:cubicBezTo>
                  <a:cubicBezTo>
                    <a:pt x="16125" y="16691"/>
                    <a:pt x="16112" y="16626"/>
                    <a:pt x="16112" y="16626"/>
                  </a:cubicBezTo>
                  <a:lnTo>
                    <a:pt x="12631" y="16626"/>
                  </a:lnTo>
                  <a:lnTo>
                    <a:pt x="12631" y="14704"/>
                  </a:lnTo>
                  <a:lnTo>
                    <a:pt x="12664" y="14691"/>
                  </a:lnTo>
                  <a:lnTo>
                    <a:pt x="12703" y="14678"/>
                  </a:lnTo>
                  <a:cubicBezTo>
                    <a:pt x="14899" y="14013"/>
                    <a:pt x="16913" y="12194"/>
                    <a:pt x="17695" y="9887"/>
                  </a:cubicBezTo>
                  <a:cubicBezTo>
                    <a:pt x="17774" y="9907"/>
                    <a:pt x="17858" y="9920"/>
                    <a:pt x="17950" y="9920"/>
                  </a:cubicBezTo>
                  <a:cubicBezTo>
                    <a:pt x="17954" y="9920"/>
                    <a:pt x="17958" y="9920"/>
                    <a:pt x="17962" y="9920"/>
                  </a:cubicBezTo>
                  <a:cubicBezTo>
                    <a:pt x="18511" y="9920"/>
                    <a:pt x="18973" y="9492"/>
                    <a:pt x="19005" y="8936"/>
                  </a:cubicBezTo>
                  <a:cubicBezTo>
                    <a:pt x="19038" y="8375"/>
                    <a:pt x="18627" y="7893"/>
                    <a:pt x="18067" y="7834"/>
                  </a:cubicBezTo>
                  <a:lnTo>
                    <a:pt x="18067" y="7828"/>
                  </a:lnTo>
                  <a:cubicBezTo>
                    <a:pt x="18067" y="7815"/>
                    <a:pt x="18054" y="7802"/>
                    <a:pt x="18054" y="7789"/>
                  </a:cubicBezTo>
                  <a:cubicBezTo>
                    <a:pt x="18041" y="6061"/>
                    <a:pt x="17637" y="4295"/>
                    <a:pt x="16692" y="2992"/>
                  </a:cubicBezTo>
                  <a:cubicBezTo>
                    <a:pt x="17656" y="2464"/>
                    <a:pt x="17774" y="1786"/>
                    <a:pt x="18158" y="1147"/>
                  </a:cubicBezTo>
                  <a:lnTo>
                    <a:pt x="18158" y="1147"/>
                  </a:lnTo>
                  <a:cubicBezTo>
                    <a:pt x="17949" y="1170"/>
                    <a:pt x="17738" y="1181"/>
                    <a:pt x="17526" y="1181"/>
                  </a:cubicBezTo>
                  <a:cubicBezTo>
                    <a:pt x="15283" y="1181"/>
                    <a:pt x="12905" y="0"/>
                    <a:pt x="10695" y="0"/>
                  </a:cubicBezTo>
                  <a:close/>
                </a:path>
              </a:pathLst>
            </a:custGeom>
            <a:solidFill>
              <a:srgbClr val="F2F4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41" name="Google Shape;7341;p75"/>
            <p:cNvGrpSpPr/>
            <p:nvPr/>
          </p:nvGrpSpPr>
          <p:grpSpPr>
            <a:xfrm>
              <a:off x="1959824" y="3177406"/>
              <a:ext cx="474931" cy="1079810"/>
              <a:chOff x="1959824" y="3177406"/>
              <a:chExt cx="474931" cy="1079810"/>
            </a:xfrm>
          </p:grpSpPr>
          <p:sp>
            <p:nvSpPr>
              <p:cNvPr id="7342" name="Google Shape;7342;p75"/>
              <p:cNvSpPr/>
              <p:nvPr/>
            </p:nvSpPr>
            <p:spPr>
              <a:xfrm>
                <a:off x="2214193" y="3532512"/>
                <a:ext cx="208368" cy="330439"/>
              </a:xfrm>
              <a:custGeom>
                <a:avLst/>
                <a:gdLst/>
                <a:ahLst/>
                <a:cxnLst/>
                <a:rect l="l" t="t" r="r" b="b"/>
                <a:pathLst>
                  <a:path w="8253" h="13088" extrusionOk="0">
                    <a:moveTo>
                      <a:pt x="2439" y="0"/>
                    </a:moveTo>
                    <a:cubicBezTo>
                      <a:pt x="2335" y="0"/>
                      <a:pt x="2230" y="11"/>
                      <a:pt x="2126" y="33"/>
                    </a:cubicBezTo>
                    <a:cubicBezTo>
                      <a:pt x="1273" y="202"/>
                      <a:pt x="510" y="1030"/>
                      <a:pt x="86" y="1740"/>
                    </a:cubicBezTo>
                    <a:cubicBezTo>
                      <a:pt x="1" y="1898"/>
                      <a:pt x="130" y="2037"/>
                      <a:pt x="263" y="2037"/>
                    </a:cubicBezTo>
                    <a:cubicBezTo>
                      <a:pt x="323" y="2037"/>
                      <a:pt x="383" y="2009"/>
                      <a:pt x="425" y="1942"/>
                    </a:cubicBezTo>
                    <a:cubicBezTo>
                      <a:pt x="790" y="1329"/>
                      <a:pt x="1475" y="560"/>
                      <a:pt x="2205" y="417"/>
                    </a:cubicBezTo>
                    <a:cubicBezTo>
                      <a:pt x="2284" y="400"/>
                      <a:pt x="2364" y="391"/>
                      <a:pt x="2444" y="391"/>
                    </a:cubicBezTo>
                    <a:cubicBezTo>
                      <a:pt x="2693" y="391"/>
                      <a:pt x="2939" y="474"/>
                      <a:pt x="3137" y="632"/>
                    </a:cubicBezTo>
                    <a:cubicBezTo>
                      <a:pt x="4570" y="1688"/>
                      <a:pt x="5216" y="3598"/>
                      <a:pt x="5776" y="5273"/>
                    </a:cubicBezTo>
                    <a:lnTo>
                      <a:pt x="5854" y="5501"/>
                    </a:lnTo>
                    <a:cubicBezTo>
                      <a:pt x="6650" y="7867"/>
                      <a:pt x="7223" y="10265"/>
                      <a:pt x="7849" y="12937"/>
                    </a:cubicBezTo>
                    <a:cubicBezTo>
                      <a:pt x="7868" y="13022"/>
                      <a:pt x="7947" y="13087"/>
                      <a:pt x="8038" y="13087"/>
                    </a:cubicBezTo>
                    <a:cubicBezTo>
                      <a:pt x="8051" y="13087"/>
                      <a:pt x="8064" y="13087"/>
                      <a:pt x="8077" y="13081"/>
                    </a:cubicBezTo>
                    <a:cubicBezTo>
                      <a:pt x="8188" y="13061"/>
                      <a:pt x="8253" y="12950"/>
                      <a:pt x="8227" y="12846"/>
                    </a:cubicBezTo>
                    <a:cubicBezTo>
                      <a:pt x="7608" y="10167"/>
                      <a:pt x="7021" y="7756"/>
                      <a:pt x="6226" y="5377"/>
                    </a:cubicBezTo>
                    <a:lnTo>
                      <a:pt x="6148" y="5149"/>
                    </a:lnTo>
                    <a:cubicBezTo>
                      <a:pt x="5568" y="3409"/>
                      <a:pt x="4903" y="1447"/>
                      <a:pt x="3365" y="313"/>
                    </a:cubicBezTo>
                    <a:cubicBezTo>
                      <a:pt x="3097" y="109"/>
                      <a:pt x="2772" y="0"/>
                      <a:pt x="243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3" name="Google Shape;7343;p75"/>
              <p:cNvSpPr/>
              <p:nvPr/>
            </p:nvSpPr>
            <p:spPr>
              <a:xfrm>
                <a:off x="2369061" y="3697530"/>
                <a:ext cx="14517" cy="91850"/>
              </a:xfrm>
              <a:custGeom>
                <a:avLst/>
                <a:gdLst/>
                <a:ahLst/>
                <a:cxnLst/>
                <a:rect l="l" t="t" r="r" b="b"/>
                <a:pathLst>
                  <a:path w="575" h="3638" extrusionOk="0">
                    <a:moveTo>
                      <a:pt x="353" y="1"/>
                    </a:moveTo>
                    <a:cubicBezTo>
                      <a:pt x="242" y="8"/>
                      <a:pt x="157" y="99"/>
                      <a:pt x="164" y="210"/>
                    </a:cubicBezTo>
                    <a:cubicBezTo>
                      <a:pt x="170" y="607"/>
                      <a:pt x="157" y="1005"/>
                      <a:pt x="111" y="1402"/>
                    </a:cubicBezTo>
                    <a:cubicBezTo>
                      <a:pt x="59" y="2074"/>
                      <a:pt x="1" y="2771"/>
                      <a:pt x="170" y="3488"/>
                    </a:cubicBezTo>
                    <a:cubicBezTo>
                      <a:pt x="190" y="3573"/>
                      <a:pt x="268" y="3638"/>
                      <a:pt x="359" y="3638"/>
                    </a:cubicBezTo>
                    <a:cubicBezTo>
                      <a:pt x="372" y="3638"/>
                      <a:pt x="392" y="3638"/>
                      <a:pt x="405" y="3631"/>
                    </a:cubicBezTo>
                    <a:cubicBezTo>
                      <a:pt x="509" y="3605"/>
                      <a:pt x="574" y="3501"/>
                      <a:pt x="548" y="3397"/>
                    </a:cubicBezTo>
                    <a:cubicBezTo>
                      <a:pt x="398" y="2738"/>
                      <a:pt x="450" y="2080"/>
                      <a:pt x="509" y="1435"/>
                    </a:cubicBezTo>
                    <a:cubicBezTo>
                      <a:pt x="548" y="1024"/>
                      <a:pt x="568" y="607"/>
                      <a:pt x="555" y="190"/>
                    </a:cubicBezTo>
                    <a:cubicBezTo>
                      <a:pt x="548" y="86"/>
                      <a:pt x="457" y="1"/>
                      <a:pt x="353"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4" name="Google Shape;7344;p75"/>
              <p:cNvSpPr/>
              <p:nvPr/>
            </p:nvSpPr>
            <p:spPr>
              <a:xfrm>
                <a:off x="2392238" y="3774560"/>
                <a:ext cx="37745" cy="41658"/>
              </a:xfrm>
              <a:custGeom>
                <a:avLst/>
                <a:gdLst/>
                <a:ahLst/>
                <a:cxnLst/>
                <a:rect l="l" t="t" r="r" b="b"/>
                <a:pathLst>
                  <a:path w="1495" h="1650" extrusionOk="0">
                    <a:moveTo>
                      <a:pt x="264" y="1"/>
                    </a:moveTo>
                    <a:cubicBezTo>
                      <a:pt x="46" y="1"/>
                      <a:pt x="0" y="349"/>
                      <a:pt x="249" y="391"/>
                    </a:cubicBezTo>
                    <a:cubicBezTo>
                      <a:pt x="777" y="489"/>
                      <a:pt x="1090" y="887"/>
                      <a:pt x="1064" y="1441"/>
                    </a:cubicBezTo>
                    <a:cubicBezTo>
                      <a:pt x="1057" y="1545"/>
                      <a:pt x="1136" y="1643"/>
                      <a:pt x="1247" y="1649"/>
                    </a:cubicBezTo>
                    <a:lnTo>
                      <a:pt x="1260" y="1649"/>
                    </a:lnTo>
                    <a:cubicBezTo>
                      <a:pt x="1364" y="1649"/>
                      <a:pt x="1455" y="1564"/>
                      <a:pt x="1455" y="1460"/>
                    </a:cubicBezTo>
                    <a:cubicBezTo>
                      <a:pt x="1494" y="711"/>
                      <a:pt x="1051" y="137"/>
                      <a:pt x="314" y="7"/>
                    </a:cubicBezTo>
                    <a:cubicBezTo>
                      <a:pt x="297" y="3"/>
                      <a:pt x="280" y="1"/>
                      <a:pt x="26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5" name="Google Shape;7345;p75"/>
              <p:cNvSpPr/>
              <p:nvPr/>
            </p:nvSpPr>
            <p:spPr>
              <a:xfrm>
                <a:off x="2342072" y="3613405"/>
                <a:ext cx="19415" cy="47137"/>
              </a:xfrm>
              <a:custGeom>
                <a:avLst/>
                <a:gdLst/>
                <a:ahLst/>
                <a:cxnLst/>
                <a:rect l="l" t="t" r="r" b="b"/>
                <a:pathLst>
                  <a:path w="769" h="1867" extrusionOk="0">
                    <a:moveTo>
                      <a:pt x="496" y="1"/>
                    </a:moveTo>
                    <a:cubicBezTo>
                      <a:pt x="438" y="1"/>
                      <a:pt x="380" y="28"/>
                      <a:pt x="340" y="94"/>
                    </a:cubicBezTo>
                    <a:cubicBezTo>
                      <a:pt x="1" y="628"/>
                      <a:pt x="1" y="1260"/>
                      <a:pt x="33" y="1684"/>
                    </a:cubicBezTo>
                    <a:cubicBezTo>
                      <a:pt x="40" y="1788"/>
                      <a:pt x="131" y="1867"/>
                      <a:pt x="229" y="1867"/>
                    </a:cubicBezTo>
                    <a:lnTo>
                      <a:pt x="242" y="1867"/>
                    </a:lnTo>
                    <a:cubicBezTo>
                      <a:pt x="353" y="1860"/>
                      <a:pt x="431" y="1762"/>
                      <a:pt x="424" y="1658"/>
                    </a:cubicBezTo>
                    <a:cubicBezTo>
                      <a:pt x="385" y="1058"/>
                      <a:pt x="457" y="641"/>
                      <a:pt x="672" y="309"/>
                    </a:cubicBezTo>
                    <a:cubicBezTo>
                      <a:pt x="768" y="153"/>
                      <a:pt x="633" y="1"/>
                      <a:pt x="49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6" name="Google Shape;7346;p75"/>
              <p:cNvSpPr/>
              <p:nvPr/>
            </p:nvSpPr>
            <p:spPr>
              <a:xfrm>
                <a:off x="2199246" y="3657891"/>
                <a:ext cx="59104" cy="412393"/>
              </a:xfrm>
              <a:custGeom>
                <a:avLst/>
                <a:gdLst/>
                <a:ahLst/>
                <a:cxnLst/>
                <a:rect l="l" t="t" r="r" b="b"/>
                <a:pathLst>
                  <a:path w="2341" h="16334" extrusionOk="0">
                    <a:moveTo>
                      <a:pt x="196" y="0"/>
                    </a:moveTo>
                    <a:cubicBezTo>
                      <a:pt x="98" y="0"/>
                      <a:pt x="1" y="65"/>
                      <a:pt x="1" y="196"/>
                    </a:cubicBezTo>
                    <a:lnTo>
                      <a:pt x="1" y="352"/>
                    </a:lnTo>
                    <a:cubicBezTo>
                      <a:pt x="1" y="2451"/>
                      <a:pt x="1" y="4106"/>
                      <a:pt x="750" y="6075"/>
                    </a:cubicBezTo>
                    <a:cubicBezTo>
                      <a:pt x="1271" y="7430"/>
                      <a:pt x="1617" y="8942"/>
                      <a:pt x="1845" y="10845"/>
                    </a:cubicBezTo>
                    <a:cubicBezTo>
                      <a:pt x="1936" y="11582"/>
                      <a:pt x="1695" y="12286"/>
                      <a:pt x="1434" y="13022"/>
                    </a:cubicBezTo>
                    <a:cubicBezTo>
                      <a:pt x="1095" y="14000"/>
                      <a:pt x="737" y="15023"/>
                      <a:pt x="1154" y="16203"/>
                    </a:cubicBezTo>
                    <a:cubicBezTo>
                      <a:pt x="1180" y="16281"/>
                      <a:pt x="1252" y="16333"/>
                      <a:pt x="1337" y="16333"/>
                    </a:cubicBezTo>
                    <a:cubicBezTo>
                      <a:pt x="1363" y="16333"/>
                      <a:pt x="1382" y="16333"/>
                      <a:pt x="1402" y="16327"/>
                    </a:cubicBezTo>
                    <a:cubicBezTo>
                      <a:pt x="1506" y="16288"/>
                      <a:pt x="1558" y="16177"/>
                      <a:pt x="1526" y="16072"/>
                    </a:cubicBezTo>
                    <a:cubicBezTo>
                      <a:pt x="1154" y="15030"/>
                      <a:pt x="1474" y="14117"/>
                      <a:pt x="1806" y="13153"/>
                    </a:cubicBezTo>
                    <a:cubicBezTo>
                      <a:pt x="2067" y="12403"/>
                      <a:pt x="2340" y="11628"/>
                      <a:pt x="2236" y="10800"/>
                    </a:cubicBezTo>
                    <a:cubicBezTo>
                      <a:pt x="2008" y="8864"/>
                      <a:pt x="1649" y="7319"/>
                      <a:pt x="1122" y="5931"/>
                    </a:cubicBezTo>
                    <a:cubicBezTo>
                      <a:pt x="392" y="4035"/>
                      <a:pt x="392" y="2412"/>
                      <a:pt x="392" y="352"/>
                    </a:cubicBezTo>
                    <a:lnTo>
                      <a:pt x="392" y="196"/>
                    </a:lnTo>
                    <a:cubicBezTo>
                      <a:pt x="392" y="65"/>
                      <a:pt x="294" y="0"/>
                      <a:pt x="19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7" name="Google Shape;7347;p75"/>
              <p:cNvSpPr/>
              <p:nvPr/>
            </p:nvSpPr>
            <p:spPr>
              <a:xfrm>
                <a:off x="2237092" y="3951444"/>
                <a:ext cx="41330" cy="305772"/>
              </a:xfrm>
              <a:custGeom>
                <a:avLst/>
                <a:gdLst/>
                <a:ahLst/>
                <a:cxnLst/>
                <a:rect l="l" t="t" r="r" b="b"/>
                <a:pathLst>
                  <a:path w="1637" h="12111" extrusionOk="0">
                    <a:moveTo>
                      <a:pt x="550" y="0"/>
                    </a:moveTo>
                    <a:cubicBezTo>
                      <a:pt x="420" y="0"/>
                      <a:pt x="287" y="125"/>
                      <a:pt x="366" y="287"/>
                    </a:cubicBezTo>
                    <a:cubicBezTo>
                      <a:pt x="1226" y="2379"/>
                      <a:pt x="900" y="4465"/>
                      <a:pt x="574" y="6479"/>
                    </a:cubicBezTo>
                    <a:cubicBezTo>
                      <a:pt x="294" y="8265"/>
                      <a:pt x="1" y="10109"/>
                      <a:pt x="522" y="11967"/>
                    </a:cubicBezTo>
                    <a:cubicBezTo>
                      <a:pt x="542" y="12045"/>
                      <a:pt x="620" y="12104"/>
                      <a:pt x="711" y="12110"/>
                    </a:cubicBezTo>
                    <a:cubicBezTo>
                      <a:pt x="731" y="12110"/>
                      <a:pt x="744" y="12104"/>
                      <a:pt x="763" y="12104"/>
                    </a:cubicBezTo>
                    <a:cubicBezTo>
                      <a:pt x="867" y="12071"/>
                      <a:pt x="933" y="11967"/>
                      <a:pt x="900" y="11856"/>
                    </a:cubicBezTo>
                    <a:cubicBezTo>
                      <a:pt x="398" y="10083"/>
                      <a:pt x="672" y="8363"/>
                      <a:pt x="965" y="6544"/>
                    </a:cubicBezTo>
                    <a:cubicBezTo>
                      <a:pt x="1298" y="4472"/>
                      <a:pt x="1636" y="2334"/>
                      <a:pt x="731" y="137"/>
                    </a:cubicBezTo>
                    <a:cubicBezTo>
                      <a:pt x="697" y="41"/>
                      <a:pt x="624" y="0"/>
                      <a:pt x="55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8" name="Google Shape;7348;p75"/>
              <p:cNvSpPr/>
              <p:nvPr/>
            </p:nvSpPr>
            <p:spPr>
              <a:xfrm>
                <a:off x="2212097" y="3799176"/>
                <a:ext cx="72587" cy="157065"/>
              </a:xfrm>
              <a:custGeom>
                <a:avLst/>
                <a:gdLst/>
                <a:ahLst/>
                <a:cxnLst/>
                <a:rect l="l" t="t" r="r" b="b"/>
                <a:pathLst>
                  <a:path w="2875" h="6221" extrusionOk="0">
                    <a:moveTo>
                      <a:pt x="286" y="0"/>
                    </a:moveTo>
                    <a:cubicBezTo>
                      <a:pt x="119" y="0"/>
                      <a:pt x="1" y="239"/>
                      <a:pt x="176" y="361"/>
                    </a:cubicBezTo>
                    <a:cubicBezTo>
                      <a:pt x="1903" y="1600"/>
                      <a:pt x="2477" y="4096"/>
                      <a:pt x="2431" y="6018"/>
                    </a:cubicBezTo>
                    <a:cubicBezTo>
                      <a:pt x="2431" y="6129"/>
                      <a:pt x="2516" y="6221"/>
                      <a:pt x="2626" y="6221"/>
                    </a:cubicBezTo>
                    <a:cubicBezTo>
                      <a:pt x="2731" y="6221"/>
                      <a:pt x="2822" y="6136"/>
                      <a:pt x="2829" y="6025"/>
                    </a:cubicBezTo>
                    <a:cubicBezTo>
                      <a:pt x="2874" y="4005"/>
                      <a:pt x="2261" y="1372"/>
                      <a:pt x="404" y="42"/>
                    </a:cubicBezTo>
                    <a:cubicBezTo>
                      <a:pt x="364" y="13"/>
                      <a:pt x="324" y="0"/>
                      <a:pt x="2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9" name="Google Shape;7349;p75"/>
              <p:cNvSpPr/>
              <p:nvPr/>
            </p:nvSpPr>
            <p:spPr>
              <a:xfrm>
                <a:off x="2210608" y="3495626"/>
                <a:ext cx="44284" cy="95158"/>
              </a:xfrm>
              <a:custGeom>
                <a:avLst/>
                <a:gdLst/>
                <a:ahLst/>
                <a:cxnLst/>
                <a:rect l="l" t="t" r="r" b="b"/>
                <a:pathLst>
                  <a:path w="1754" h="3769" extrusionOk="0">
                    <a:moveTo>
                      <a:pt x="1538" y="1"/>
                    </a:moveTo>
                    <a:cubicBezTo>
                      <a:pt x="1428" y="8"/>
                      <a:pt x="1343" y="92"/>
                      <a:pt x="1343" y="203"/>
                    </a:cubicBezTo>
                    <a:cubicBezTo>
                      <a:pt x="1356" y="809"/>
                      <a:pt x="1063" y="1220"/>
                      <a:pt x="756" y="1656"/>
                    </a:cubicBezTo>
                    <a:cubicBezTo>
                      <a:pt x="404" y="2152"/>
                      <a:pt x="0" y="2712"/>
                      <a:pt x="91" y="3592"/>
                    </a:cubicBezTo>
                    <a:cubicBezTo>
                      <a:pt x="105" y="3696"/>
                      <a:pt x="189" y="3768"/>
                      <a:pt x="287" y="3768"/>
                    </a:cubicBezTo>
                    <a:lnTo>
                      <a:pt x="313" y="3768"/>
                    </a:lnTo>
                    <a:cubicBezTo>
                      <a:pt x="417" y="3755"/>
                      <a:pt x="496" y="3657"/>
                      <a:pt x="489" y="3553"/>
                    </a:cubicBezTo>
                    <a:cubicBezTo>
                      <a:pt x="404" y="2823"/>
                      <a:pt x="730" y="2367"/>
                      <a:pt x="1076" y="1885"/>
                    </a:cubicBezTo>
                    <a:cubicBezTo>
                      <a:pt x="1415" y="1415"/>
                      <a:pt x="1753" y="926"/>
                      <a:pt x="1740" y="197"/>
                    </a:cubicBezTo>
                    <a:cubicBezTo>
                      <a:pt x="1734" y="86"/>
                      <a:pt x="1649" y="1"/>
                      <a:pt x="1538"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0" name="Google Shape;7350;p75"/>
              <p:cNvSpPr/>
              <p:nvPr/>
            </p:nvSpPr>
            <p:spPr>
              <a:xfrm>
                <a:off x="2276756" y="3501104"/>
                <a:ext cx="35145" cy="41608"/>
              </a:xfrm>
              <a:custGeom>
                <a:avLst/>
                <a:gdLst/>
                <a:ahLst/>
                <a:cxnLst/>
                <a:rect l="l" t="t" r="r" b="b"/>
                <a:pathLst>
                  <a:path w="1392" h="1648" extrusionOk="0">
                    <a:moveTo>
                      <a:pt x="1113" y="1"/>
                    </a:moveTo>
                    <a:cubicBezTo>
                      <a:pt x="1087" y="1"/>
                      <a:pt x="1059" y="6"/>
                      <a:pt x="1030" y="19"/>
                    </a:cubicBezTo>
                    <a:cubicBezTo>
                      <a:pt x="385" y="260"/>
                      <a:pt x="0" y="807"/>
                      <a:pt x="33" y="1459"/>
                    </a:cubicBezTo>
                    <a:cubicBezTo>
                      <a:pt x="33" y="1563"/>
                      <a:pt x="124" y="1648"/>
                      <a:pt x="228" y="1648"/>
                    </a:cubicBezTo>
                    <a:lnTo>
                      <a:pt x="235" y="1648"/>
                    </a:lnTo>
                    <a:cubicBezTo>
                      <a:pt x="346" y="1641"/>
                      <a:pt x="430" y="1550"/>
                      <a:pt x="424" y="1446"/>
                    </a:cubicBezTo>
                    <a:cubicBezTo>
                      <a:pt x="404" y="964"/>
                      <a:pt x="678" y="566"/>
                      <a:pt x="1167" y="384"/>
                    </a:cubicBezTo>
                    <a:cubicBezTo>
                      <a:pt x="1391" y="309"/>
                      <a:pt x="1306" y="1"/>
                      <a:pt x="1113"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1" name="Google Shape;7351;p75"/>
              <p:cNvSpPr/>
              <p:nvPr/>
            </p:nvSpPr>
            <p:spPr>
              <a:xfrm>
                <a:off x="2197959" y="3704574"/>
                <a:ext cx="63018" cy="88265"/>
              </a:xfrm>
              <a:custGeom>
                <a:avLst/>
                <a:gdLst/>
                <a:ahLst/>
                <a:cxnLst/>
                <a:rect l="l" t="t" r="r" b="b"/>
                <a:pathLst>
                  <a:path w="2496" h="3496" extrusionOk="0">
                    <a:moveTo>
                      <a:pt x="256" y="1"/>
                    </a:moveTo>
                    <a:cubicBezTo>
                      <a:pt x="127" y="1"/>
                      <a:pt x="1" y="128"/>
                      <a:pt x="71" y="282"/>
                    </a:cubicBezTo>
                    <a:cubicBezTo>
                      <a:pt x="228" y="576"/>
                      <a:pt x="514" y="915"/>
                      <a:pt x="821" y="1273"/>
                    </a:cubicBezTo>
                    <a:cubicBezTo>
                      <a:pt x="1368" y="1912"/>
                      <a:pt x="2046" y="2714"/>
                      <a:pt x="1857" y="3228"/>
                    </a:cubicBezTo>
                    <a:cubicBezTo>
                      <a:pt x="1818" y="3333"/>
                      <a:pt x="1870" y="3443"/>
                      <a:pt x="1974" y="3483"/>
                    </a:cubicBezTo>
                    <a:cubicBezTo>
                      <a:pt x="1994" y="3489"/>
                      <a:pt x="2020" y="3496"/>
                      <a:pt x="2039" y="3496"/>
                    </a:cubicBezTo>
                    <a:cubicBezTo>
                      <a:pt x="2124" y="3496"/>
                      <a:pt x="2196" y="3443"/>
                      <a:pt x="2228" y="3365"/>
                    </a:cubicBezTo>
                    <a:cubicBezTo>
                      <a:pt x="2496" y="2629"/>
                      <a:pt x="1766" y="1775"/>
                      <a:pt x="1120" y="1019"/>
                    </a:cubicBezTo>
                    <a:cubicBezTo>
                      <a:pt x="827" y="674"/>
                      <a:pt x="553" y="354"/>
                      <a:pt x="423" y="100"/>
                    </a:cubicBezTo>
                    <a:cubicBezTo>
                      <a:pt x="381" y="30"/>
                      <a:pt x="318" y="1"/>
                      <a:pt x="25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2" name="Google Shape;7352;p75"/>
              <p:cNvSpPr/>
              <p:nvPr/>
            </p:nvSpPr>
            <p:spPr>
              <a:xfrm>
                <a:off x="2219646" y="3748252"/>
                <a:ext cx="22319" cy="27974"/>
              </a:xfrm>
              <a:custGeom>
                <a:avLst/>
                <a:gdLst/>
                <a:ahLst/>
                <a:cxnLst/>
                <a:rect l="l" t="t" r="r" b="b"/>
                <a:pathLst>
                  <a:path w="884" h="1108" extrusionOk="0">
                    <a:moveTo>
                      <a:pt x="590" y="1"/>
                    </a:moveTo>
                    <a:cubicBezTo>
                      <a:pt x="551" y="1"/>
                      <a:pt x="510" y="14"/>
                      <a:pt x="470" y="45"/>
                    </a:cubicBezTo>
                    <a:cubicBezTo>
                      <a:pt x="203" y="254"/>
                      <a:pt x="40" y="560"/>
                      <a:pt x="7" y="892"/>
                    </a:cubicBezTo>
                    <a:cubicBezTo>
                      <a:pt x="1" y="1003"/>
                      <a:pt x="79" y="1101"/>
                      <a:pt x="190" y="1107"/>
                    </a:cubicBezTo>
                    <a:lnTo>
                      <a:pt x="203" y="1107"/>
                    </a:lnTo>
                    <a:cubicBezTo>
                      <a:pt x="207" y="1108"/>
                      <a:pt x="211" y="1108"/>
                      <a:pt x="215" y="1108"/>
                    </a:cubicBezTo>
                    <a:cubicBezTo>
                      <a:pt x="314" y="1108"/>
                      <a:pt x="392" y="1032"/>
                      <a:pt x="405" y="931"/>
                    </a:cubicBezTo>
                    <a:cubicBezTo>
                      <a:pt x="418" y="710"/>
                      <a:pt x="529" y="508"/>
                      <a:pt x="705" y="364"/>
                    </a:cubicBezTo>
                    <a:cubicBezTo>
                      <a:pt x="884" y="238"/>
                      <a:pt x="756" y="1"/>
                      <a:pt x="59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3" name="Google Shape;7353;p75"/>
              <p:cNvSpPr/>
              <p:nvPr/>
            </p:nvSpPr>
            <p:spPr>
              <a:xfrm>
                <a:off x="2208134" y="3883023"/>
                <a:ext cx="38906" cy="52641"/>
              </a:xfrm>
              <a:custGeom>
                <a:avLst/>
                <a:gdLst/>
                <a:ahLst/>
                <a:cxnLst/>
                <a:rect l="l" t="t" r="r" b="b"/>
                <a:pathLst>
                  <a:path w="1541" h="2085" extrusionOk="0">
                    <a:moveTo>
                      <a:pt x="1255" y="1"/>
                    </a:moveTo>
                    <a:cubicBezTo>
                      <a:pt x="1208" y="1"/>
                      <a:pt x="1158" y="20"/>
                      <a:pt x="1115" y="64"/>
                    </a:cubicBezTo>
                    <a:cubicBezTo>
                      <a:pt x="1050" y="136"/>
                      <a:pt x="978" y="208"/>
                      <a:pt x="906" y="273"/>
                    </a:cubicBezTo>
                    <a:cubicBezTo>
                      <a:pt x="463" y="716"/>
                      <a:pt x="0" y="1166"/>
                      <a:pt x="27" y="1896"/>
                    </a:cubicBezTo>
                    <a:cubicBezTo>
                      <a:pt x="33" y="2000"/>
                      <a:pt x="118" y="2085"/>
                      <a:pt x="222" y="2085"/>
                    </a:cubicBezTo>
                    <a:lnTo>
                      <a:pt x="235" y="2085"/>
                    </a:lnTo>
                    <a:cubicBezTo>
                      <a:pt x="339" y="2078"/>
                      <a:pt x="424" y="1987"/>
                      <a:pt x="424" y="1876"/>
                    </a:cubicBezTo>
                    <a:cubicBezTo>
                      <a:pt x="398" y="1329"/>
                      <a:pt x="783" y="951"/>
                      <a:pt x="1180" y="553"/>
                    </a:cubicBezTo>
                    <a:cubicBezTo>
                      <a:pt x="1258" y="482"/>
                      <a:pt x="1330" y="410"/>
                      <a:pt x="1402" y="338"/>
                    </a:cubicBezTo>
                    <a:cubicBezTo>
                      <a:pt x="1541" y="194"/>
                      <a:pt x="1407" y="1"/>
                      <a:pt x="1255"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4" name="Google Shape;7354;p75"/>
              <p:cNvSpPr/>
              <p:nvPr/>
            </p:nvSpPr>
            <p:spPr>
              <a:xfrm>
                <a:off x="2209573" y="3556194"/>
                <a:ext cx="225182" cy="286004"/>
              </a:xfrm>
              <a:custGeom>
                <a:avLst/>
                <a:gdLst/>
                <a:ahLst/>
                <a:cxnLst/>
                <a:rect l="l" t="t" r="r" b="b"/>
                <a:pathLst>
                  <a:path w="8919" h="11328" extrusionOk="0">
                    <a:moveTo>
                      <a:pt x="3483" y="1"/>
                    </a:moveTo>
                    <a:cubicBezTo>
                      <a:pt x="3312" y="1"/>
                      <a:pt x="3136" y="18"/>
                      <a:pt x="2955" y="53"/>
                    </a:cubicBezTo>
                    <a:cubicBezTo>
                      <a:pt x="2453" y="150"/>
                      <a:pt x="2088" y="431"/>
                      <a:pt x="1768" y="678"/>
                    </a:cubicBezTo>
                    <a:cubicBezTo>
                      <a:pt x="1424" y="948"/>
                      <a:pt x="1114" y="1188"/>
                      <a:pt x="661" y="1188"/>
                    </a:cubicBezTo>
                    <a:cubicBezTo>
                      <a:pt x="556" y="1188"/>
                      <a:pt x="444" y="1176"/>
                      <a:pt x="321" y="1148"/>
                    </a:cubicBezTo>
                    <a:cubicBezTo>
                      <a:pt x="303" y="1143"/>
                      <a:pt x="286" y="1141"/>
                      <a:pt x="270" y="1141"/>
                    </a:cubicBezTo>
                    <a:cubicBezTo>
                      <a:pt x="57" y="1141"/>
                      <a:pt x="0" y="1472"/>
                      <a:pt x="230" y="1532"/>
                    </a:cubicBezTo>
                    <a:cubicBezTo>
                      <a:pt x="386" y="1567"/>
                      <a:pt x="529" y="1583"/>
                      <a:pt x="662" y="1583"/>
                    </a:cubicBezTo>
                    <a:cubicBezTo>
                      <a:pt x="1244" y="1583"/>
                      <a:pt x="1633" y="1283"/>
                      <a:pt x="2010" y="991"/>
                    </a:cubicBezTo>
                    <a:cubicBezTo>
                      <a:pt x="2322" y="743"/>
                      <a:pt x="2622" y="522"/>
                      <a:pt x="3026" y="437"/>
                    </a:cubicBezTo>
                    <a:cubicBezTo>
                      <a:pt x="3181" y="409"/>
                      <a:pt x="3331" y="394"/>
                      <a:pt x="3476" y="394"/>
                    </a:cubicBezTo>
                    <a:cubicBezTo>
                      <a:pt x="3928" y="394"/>
                      <a:pt x="4331" y="534"/>
                      <a:pt x="4682" y="815"/>
                    </a:cubicBezTo>
                    <a:cubicBezTo>
                      <a:pt x="5718" y="1643"/>
                      <a:pt x="6148" y="3611"/>
                      <a:pt x="6200" y="5045"/>
                    </a:cubicBezTo>
                    <a:cubicBezTo>
                      <a:pt x="6285" y="7404"/>
                      <a:pt x="6709" y="9373"/>
                      <a:pt x="8514" y="11269"/>
                    </a:cubicBezTo>
                    <a:cubicBezTo>
                      <a:pt x="8547" y="11308"/>
                      <a:pt x="8599" y="11328"/>
                      <a:pt x="8657" y="11328"/>
                    </a:cubicBezTo>
                    <a:cubicBezTo>
                      <a:pt x="8827" y="11328"/>
                      <a:pt x="8918" y="11119"/>
                      <a:pt x="8801" y="10996"/>
                    </a:cubicBezTo>
                    <a:cubicBezTo>
                      <a:pt x="7080" y="9184"/>
                      <a:pt x="6676" y="7300"/>
                      <a:pt x="6591" y="5032"/>
                    </a:cubicBezTo>
                    <a:cubicBezTo>
                      <a:pt x="6533" y="3442"/>
                      <a:pt x="6063" y="1415"/>
                      <a:pt x="4923" y="509"/>
                    </a:cubicBezTo>
                    <a:cubicBezTo>
                      <a:pt x="4502" y="172"/>
                      <a:pt x="4021" y="1"/>
                      <a:pt x="34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5" name="Google Shape;7355;p75"/>
              <p:cNvSpPr/>
              <p:nvPr/>
            </p:nvSpPr>
            <p:spPr>
              <a:xfrm>
                <a:off x="2204675" y="3663471"/>
                <a:ext cx="77863" cy="446780"/>
              </a:xfrm>
              <a:custGeom>
                <a:avLst/>
                <a:gdLst/>
                <a:ahLst/>
                <a:cxnLst/>
                <a:rect l="l" t="t" r="r" b="b"/>
                <a:pathLst>
                  <a:path w="3084" h="17696" extrusionOk="0">
                    <a:moveTo>
                      <a:pt x="421" y="1"/>
                    </a:moveTo>
                    <a:cubicBezTo>
                      <a:pt x="311" y="1"/>
                      <a:pt x="200" y="83"/>
                      <a:pt x="222" y="229"/>
                    </a:cubicBezTo>
                    <a:cubicBezTo>
                      <a:pt x="385" y="1272"/>
                      <a:pt x="313" y="2406"/>
                      <a:pt x="235" y="3612"/>
                    </a:cubicBezTo>
                    <a:cubicBezTo>
                      <a:pt x="118" y="5443"/>
                      <a:pt x="1" y="7340"/>
                      <a:pt x="796" y="8904"/>
                    </a:cubicBezTo>
                    <a:lnTo>
                      <a:pt x="815" y="8949"/>
                    </a:lnTo>
                    <a:cubicBezTo>
                      <a:pt x="1773" y="10826"/>
                      <a:pt x="2673" y="12606"/>
                      <a:pt x="2269" y="14724"/>
                    </a:cubicBezTo>
                    <a:cubicBezTo>
                      <a:pt x="2191" y="15102"/>
                      <a:pt x="1949" y="15487"/>
                      <a:pt x="1702" y="15865"/>
                    </a:cubicBezTo>
                    <a:cubicBezTo>
                      <a:pt x="1369" y="16379"/>
                      <a:pt x="1017" y="16914"/>
                      <a:pt x="1089" y="17520"/>
                    </a:cubicBezTo>
                    <a:cubicBezTo>
                      <a:pt x="1102" y="17618"/>
                      <a:pt x="1187" y="17689"/>
                      <a:pt x="1285" y="17689"/>
                    </a:cubicBezTo>
                    <a:lnTo>
                      <a:pt x="1311" y="17696"/>
                    </a:lnTo>
                    <a:cubicBezTo>
                      <a:pt x="1415" y="17683"/>
                      <a:pt x="1493" y="17585"/>
                      <a:pt x="1480" y="17481"/>
                    </a:cubicBezTo>
                    <a:cubicBezTo>
                      <a:pt x="1428" y="17018"/>
                      <a:pt x="1721" y="16562"/>
                      <a:pt x="2034" y="16086"/>
                    </a:cubicBezTo>
                    <a:cubicBezTo>
                      <a:pt x="2295" y="15682"/>
                      <a:pt x="2569" y="15265"/>
                      <a:pt x="2660" y="14796"/>
                    </a:cubicBezTo>
                    <a:cubicBezTo>
                      <a:pt x="3083" y="12547"/>
                      <a:pt x="2112" y="10631"/>
                      <a:pt x="1167" y="8780"/>
                    </a:cubicBezTo>
                    <a:lnTo>
                      <a:pt x="1141" y="8728"/>
                    </a:lnTo>
                    <a:cubicBezTo>
                      <a:pt x="398" y="7261"/>
                      <a:pt x="515" y="5417"/>
                      <a:pt x="633" y="3631"/>
                    </a:cubicBezTo>
                    <a:cubicBezTo>
                      <a:pt x="705" y="2464"/>
                      <a:pt x="783" y="1252"/>
                      <a:pt x="613" y="164"/>
                    </a:cubicBezTo>
                    <a:cubicBezTo>
                      <a:pt x="593" y="52"/>
                      <a:pt x="507" y="1"/>
                      <a:pt x="42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6" name="Google Shape;7356;p75"/>
              <p:cNvSpPr/>
              <p:nvPr/>
            </p:nvSpPr>
            <p:spPr>
              <a:xfrm>
                <a:off x="2190688" y="3807432"/>
                <a:ext cx="26257" cy="34766"/>
              </a:xfrm>
              <a:custGeom>
                <a:avLst/>
                <a:gdLst/>
                <a:ahLst/>
                <a:cxnLst/>
                <a:rect l="l" t="t" r="r" b="b"/>
                <a:pathLst>
                  <a:path w="1040" h="1377" extrusionOk="0">
                    <a:moveTo>
                      <a:pt x="750" y="0"/>
                    </a:moveTo>
                    <a:cubicBezTo>
                      <a:pt x="707" y="0"/>
                      <a:pt x="662" y="16"/>
                      <a:pt x="620" y="54"/>
                    </a:cubicBezTo>
                    <a:cubicBezTo>
                      <a:pt x="287" y="334"/>
                      <a:pt x="72" y="725"/>
                      <a:pt x="14" y="1155"/>
                    </a:cubicBezTo>
                    <a:cubicBezTo>
                      <a:pt x="1" y="1266"/>
                      <a:pt x="72" y="1364"/>
                      <a:pt x="183" y="1377"/>
                    </a:cubicBezTo>
                    <a:lnTo>
                      <a:pt x="209" y="1377"/>
                    </a:lnTo>
                    <a:cubicBezTo>
                      <a:pt x="307" y="1377"/>
                      <a:pt x="392" y="1305"/>
                      <a:pt x="405" y="1207"/>
                    </a:cubicBezTo>
                    <a:cubicBezTo>
                      <a:pt x="450" y="875"/>
                      <a:pt x="620" y="569"/>
                      <a:pt x="880" y="354"/>
                    </a:cubicBezTo>
                    <a:cubicBezTo>
                      <a:pt x="1039" y="215"/>
                      <a:pt x="908" y="0"/>
                      <a:pt x="75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7" name="Google Shape;7357;p75"/>
              <p:cNvSpPr/>
              <p:nvPr/>
            </p:nvSpPr>
            <p:spPr>
              <a:xfrm>
                <a:off x="2263628" y="4021784"/>
                <a:ext cx="25980" cy="78772"/>
              </a:xfrm>
              <a:custGeom>
                <a:avLst/>
                <a:gdLst/>
                <a:ahLst/>
                <a:cxnLst/>
                <a:rect l="l" t="t" r="r" b="b"/>
                <a:pathLst>
                  <a:path w="1029" h="3120" extrusionOk="0">
                    <a:moveTo>
                      <a:pt x="262" y="1"/>
                    </a:moveTo>
                    <a:cubicBezTo>
                      <a:pt x="130" y="1"/>
                      <a:pt x="0" y="137"/>
                      <a:pt x="84" y="291"/>
                    </a:cubicBezTo>
                    <a:cubicBezTo>
                      <a:pt x="455" y="988"/>
                      <a:pt x="631" y="1894"/>
                      <a:pt x="605" y="2917"/>
                    </a:cubicBezTo>
                    <a:cubicBezTo>
                      <a:pt x="599" y="3022"/>
                      <a:pt x="690" y="3113"/>
                      <a:pt x="794" y="3119"/>
                    </a:cubicBezTo>
                    <a:lnTo>
                      <a:pt x="801" y="3119"/>
                    </a:lnTo>
                    <a:cubicBezTo>
                      <a:pt x="911" y="3119"/>
                      <a:pt x="996" y="3035"/>
                      <a:pt x="1003" y="2924"/>
                    </a:cubicBezTo>
                    <a:cubicBezTo>
                      <a:pt x="1029" y="1816"/>
                      <a:pt x="840" y="877"/>
                      <a:pt x="429" y="108"/>
                    </a:cubicBezTo>
                    <a:cubicBezTo>
                      <a:pt x="389" y="32"/>
                      <a:pt x="325" y="1"/>
                      <a:pt x="2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8" name="Google Shape;7358;p75"/>
              <p:cNvSpPr/>
              <p:nvPr/>
            </p:nvSpPr>
            <p:spPr>
              <a:xfrm>
                <a:off x="2217021" y="3921475"/>
                <a:ext cx="34438" cy="45799"/>
              </a:xfrm>
              <a:custGeom>
                <a:avLst/>
                <a:gdLst/>
                <a:ahLst/>
                <a:cxnLst/>
                <a:rect l="l" t="t" r="r" b="b"/>
                <a:pathLst>
                  <a:path w="1364" h="1814" extrusionOk="0">
                    <a:moveTo>
                      <a:pt x="1080" y="0"/>
                    </a:moveTo>
                    <a:cubicBezTo>
                      <a:pt x="1052" y="0"/>
                      <a:pt x="1022" y="7"/>
                      <a:pt x="991" y="21"/>
                    </a:cubicBezTo>
                    <a:cubicBezTo>
                      <a:pt x="424" y="275"/>
                      <a:pt x="20" y="927"/>
                      <a:pt x="0" y="1611"/>
                    </a:cubicBezTo>
                    <a:cubicBezTo>
                      <a:pt x="0" y="1722"/>
                      <a:pt x="85" y="1807"/>
                      <a:pt x="196" y="1813"/>
                    </a:cubicBezTo>
                    <a:lnTo>
                      <a:pt x="202" y="1813"/>
                    </a:lnTo>
                    <a:cubicBezTo>
                      <a:pt x="307" y="1813"/>
                      <a:pt x="398" y="1728"/>
                      <a:pt x="398" y="1618"/>
                    </a:cubicBezTo>
                    <a:cubicBezTo>
                      <a:pt x="411" y="1090"/>
                      <a:pt x="730" y="568"/>
                      <a:pt x="1154" y="379"/>
                    </a:cubicBezTo>
                    <a:cubicBezTo>
                      <a:pt x="1364" y="289"/>
                      <a:pt x="1268" y="0"/>
                      <a:pt x="108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9" name="Google Shape;7359;p75"/>
              <p:cNvSpPr/>
              <p:nvPr/>
            </p:nvSpPr>
            <p:spPr>
              <a:xfrm>
                <a:off x="1971994" y="3532411"/>
                <a:ext cx="208393" cy="330540"/>
              </a:xfrm>
              <a:custGeom>
                <a:avLst/>
                <a:gdLst/>
                <a:ahLst/>
                <a:cxnLst/>
                <a:rect l="l" t="t" r="r" b="b"/>
                <a:pathLst>
                  <a:path w="8254" h="13092" extrusionOk="0">
                    <a:moveTo>
                      <a:pt x="5803" y="1"/>
                    </a:moveTo>
                    <a:cubicBezTo>
                      <a:pt x="5475" y="1"/>
                      <a:pt x="5154" y="111"/>
                      <a:pt x="4889" y="317"/>
                    </a:cubicBezTo>
                    <a:cubicBezTo>
                      <a:pt x="3351" y="1451"/>
                      <a:pt x="2686" y="3419"/>
                      <a:pt x="2106" y="5153"/>
                    </a:cubicBezTo>
                    <a:lnTo>
                      <a:pt x="2028" y="5381"/>
                    </a:lnTo>
                    <a:cubicBezTo>
                      <a:pt x="1226" y="7760"/>
                      <a:pt x="646" y="10171"/>
                      <a:pt x="27" y="12850"/>
                    </a:cubicBezTo>
                    <a:cubicBezTo>
                      <a:pt x="1" y="12954"/>
                      <a:pt x="66" y="13059"/>
                      <a:pt x="177" y="13085"/>
                    </a:cubicBezTo>
                    <a:cubicBezTo>
                      <a:pt x="190" y="13091"/>
                      <a:pt x="203" y="13091"/>
                      <a:pt x="222" y="13091"/>
                    </a:cubicBezTo>
                    <a:cubicBezTo>
                      <a:pt x="314" y="13091"/>
                      <a:pt x="392" y="13026"/>
                      <a:pt x="411" y="12935"/>
                    </a:cubicBezTo>
                    <a:cubicBezTo>
                      <a:pt x="1031" y="10269"/>
                      <a:pt x="1611" y="7871"/>
                      <a:pt x="2406" y="5505"/>
                    </a:cubicBezTo>
                    <a:lnTo>
                      <a:pt x="2484" y="5277"/>
                    </a:lnTo>
                    <a:cubicBezTo>
                      <a:pt x="3044" y="3595"/>
                      <a:pt x="3683" y="1692"/>
                      <a:pt x="5117" y="636"/>
                    </a:cubicBezTo>
                    <a:cubicBezTo>
                      <a:pt x="5319" y="478"/>
                      <a:pt x="5563" y="395"/>
                      <a:pt x="5810" y="395"/>
                    </a:cubicBezTo>
                    <a:cubicBezTo>
                      <a:pt x="5890" y="395"/>
                      <a:pt x="5970" y="404"/>
                      <a:pt x="6049" y="421"/>
                    </a:cubicBezTo>
                    <a:cubicBezTo>
                      <a:pt x="6779" y="564"/>
                      <a:pt x="7463" y="1333"/>
                      <a:pt x="7828" y="1946"/>
                    </a:cubicBezTo>
                    <a:cubicBezTo>
                      <a:pt x="7870" y="2012"/>
                      <a:pt x="7930" y="2039"/>
                      <a:pt x="7989" y="2039"/>
                    </a:cubicBezTo>
                    <a:cubicBezTo>
                      <a:pt x="8122" y="2039"/>
                      <a:pt x="8253" y="1898"/>
                      <a:pt x="8167" y="1744"/>
                    </a:cubicBezTo>
                    <a:cubicBezTo>
                      <a:pt x="7744" y="1034"/>
                      <a:pt x="6988" y="206"/>
                      <a:pt x="6127" y="37"/>
                    </a:cubicBezTo>
                    <a:cubicBezTo>
                      <a:pt x="6019" y="12"/>
                      <a:pt x="5911" y="1"/>
                      <a:pt x="5803"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0" name="Google Shape;7360;p75"/>
              <p:cNvSpPr/>
              <p:nvPr/>
            </p:nvSpPr>
            <p:spPr>
              <a:xfrm>
                <a:off x="2011481" y="3703135"/>
                <a:ext cx="16815" cy="95133"/>
              </a:xfrm>
              <a:custGeom>
                <a:avLst/>
                <a:gdLst/>
                <a:ahLst/>
                <a:cxnLst/>
                <a:rect l="l" t="t" r="r" b="b"/>
                <a:pathLst>
                  <a:path w="666" h="3768" extrusionOk="0">
                    <a:moveTo>
                      <a:pt x="230" y="0"/>
                    </a:moveTo>
                    <a:cubicBezTo>
                      <a:pt x="131" y="0"/>
                      <a:pt x="46" y="77"/>
                      <a:pt x="34" y="183"/>
                    </a:cubicBezTo>
                    <a:cubicBezTo>
                      <a:pt x="21" y="620"/>
                      <a:pt x="47" y="1056"/>
                      <a:pt x="112" y="1487"/>
                    </a:cubicBezTo>
                    <a:cubicBezTo>
                      <a:pt x="183" y="2151"/>
                      <a:pt x="262" y="2836"/>
                      <a:pt x="47" y="3507"/>
                    </a:cubicBezTo>
                    <a:cubicBezTo>
                      <a:pt x="1" y="3637"/>
                      <a:pt x="99" y="3768"/>
                      <a:pt x="236" y="3768"/>
                    </a:cubicBezTo>
                    <a:cubicBezTo>
                      <a:pt x="320" y="3768"/>
                      <a:pt x="392" y="3709"/>
                      <a:pt x="418" y="3631"/>
                    </a:cubicBezTo>
                    <a:cubicBezTo>
                      <a:pt x="666" y="2875"/>
                      <a:pt x="581" y="2145"/>
                      <a:pt x="503" y="1441"/>
                    </a:cubicBezTo>
                    <a:cubicBezTo>
                      <a:pt x="438" y="1030"/>
                      <a:pt x="418" y="620"/>
                      <a:pt x="431" y="209"/>
                    </a:cubicBezTo>
                    <a:cubicBezTo>
                      <a:pt x="438" y="98"/>
                      <a:pt x="353" y="7"/>
                      <a:pt x="242" y="1"/>
                    </a:cubicBezTo>
                    <a:cubicBezTo>
                      <a:pt x="238" y="0"/>
                      <a:pt x="234" y="0"/>
                      <a:pt x="23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1" name="Google Shape;7361;p75"/>
              <p:cNvSpPr/>
              <p:nvPr/>
            </p:nvSpPr>
            <p:spPr>
              <a:xfrm>
                <a:off x="1964748" y="3774560"/>
                <a:ext cx="37770" cy="41658"/>
              </a:xfrm>
              <a:custGeom>
                <a:avLst/>
                <a:gdLst/>
                <a:ahLst/>
                <a:cxnLst/>
                <a:rect l="l" t="t" r="r" b="b"/>
                <a:pathLst>
                  <a:path w="1496" h="1650" extrusionOk="0">
                    <a:moveTo>
                      <a:pt x="1226" y="1"/>
                    </a:moveTo>
                    <a:cubicBezTo>
                      <a:pt x="1209" y="1"/>
                      <a:pt x="1192" y="3"/>
                      <a:pt x="1174" y="7"/>
                    </a:cubicBezTo>
                    <a:cubicBezTo>
                      <a:pt x="444" y="137"/>
                      <a:pt x="1" y="711"/>
                      <a:pt x="34" y="1460"/>
                    </a:cubicBezTo>
                    <a:cubicBezTo>
                      <a:pt x="40" y="1564"/>
                      <a:pt x="125" y="1649"/>
                      <a:pt x="236" y="1649"/>
                    </a:cubicBezTo>
                    <a:lnTo>
                      <a:pt x="242" y="1649"/>
                    </a:lnTo>
                    <a:cubicBezTo>
                      <a:pt x="353" y="1643"/>
                      <a:pt x="438" y="1545"/>
                      <a:pt x="431" y="1441"/>
                    </a:cubicBezTo>
                    <a:cubicBezTo>
                      <a:pt x="399" y="887"/>
                      <a:pt x="718" y="489"/>
                      <a:pt x="1246" y="391"/>
                    </a:cubicBezTo>
                    <a:cubicBezTo>
                      <a:pt x="1495" y="355"/>
                      <a:pt x="1449" y="1"/>
                      <a:pt x="122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2" name="Google Shape;7362;p75"/>
              <p:cNvSpPr/>
              <p:nvPr/>
            </p:nvSpPr>
            <p:spPr>
              <a:xfrm>
                <a:off x="2036602" y="3620651"/>
                <a:ext cx="19516" cy="47137"/>
              </a:xfrm>
              <a:custGeom>
                <a:avLst/>
                <a:gdLst/>
                <a:ahLst/>
                <a:cxnLst/>
                <a:rect l="l" t="t" r="r" b="b"/>
                <a:pathLst>
                  <a:path w="773" h="1867" extrusionOk="0">
                    <a:moveTo>
                      <a:pt x="273" y="0"/>
                    </a:moveTo>
                    <a:cubicBezTo>
                      <a:pt x="134" y="0"/>
                      <a:pt x="0" y="153"/>
                      <a:pt x="101" y="309"/>
                    </a:cubicBezTo>
                    <a:cubicBezTo>
                      <a:pt x="316" y="641"/>
                      <a:pt x="394" y="1058"/>
                      <a:pt x="349" y="1651"/>
                    </a:cubicBezTo>
                    <a:cubicBezTo>
                      <a:pt x="336" y="1762"/>
                      <a:pt x="420" y="1860"/>
                      <a:pt x="531" y="1866"/>
                    </a:cubicBezTo>
                    <a:lnTo>
                      <a:pt x="544" y="1866"/>
                    </a:lnTo>
                    <a:cubicBezTo>
                      <a:pt x="642" y="1866"/>
                      <a:pt x="727" y="1788"/>
                      <a:pt x="740" y="1684"/>
                    </a:cubicBezTo>
                    <a:cubicBezTo>
                      <a:pt x="772" y="1254"/>
                      <a:pt x="772" y="628"/>
                      <a:pt x="433" y="94"/>
                    </a:cubicBezTo>
                    <a:cubicBezTo>
                      <a:pt x="391" y="28"/>
                      <a:pt x="331" y="0"/>
                      <a:pt x="273"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3" name="Google Shape;7363;p75"/>
              <p:cNvSpPr/>
              <p:nvPr/>
            </p:nvSpPr>
            <p:spPr>
              <a:xfrm>
                <a:off x="2136380" y="3657715"/>
                <a:ext cx="59104" cy="412569"/>
              </a:xfrm>
              <a:custGeom>
                <a:avLst/>
                <a:gdLst/>
                <a:ahLst/>
                <a:cxnLst/>
                <a:rect l="l" t="t" r="r" b="b"/>
                <a:pathLst>
                  <a:path w="2341" h="16341" extrusionOk="0">
                    <a:moveTo>
                      <a:pt x="2139" y="1"/>
                    </a:moveTo>
                    <a:cubicBezTo>
                      <a:pt x="2034" y="1"/>
                      <a:pt x="1943" y="85"/>
                      <a:pt x="1943" y="196"/>
                    </a:cubicBezTo>
                    <a:lnTo>
                      <a:pt x="1943" y="359"/>
                    </a:lnTo>
                    <a:cubicBezTo>
                      <a:pt x="1943" y="2419"/>
                      <a:pt x="1943" y="4042"/>
                      <a:pt x="1220" y="5938"/>
                    </a:cubicBezTo>
                    <a:cubicBezTo>
                      <a:pt x="685" y="7320"/>
                      <a:pt x="333" y="8871"/>
                      <a:pt x="99" y="10800"/>
                    </a:cubicBezTo>
                    <a:cubicBezTo>
                      <a:pt x="1" y="11635"/>
                      <a:pt x="268" y="12410"/>
                      <a:pt x="529" y="13160"/>
                    </a:cubicBezTo>
                    <a:cubicBezTo>
                      <a:pt x="868" y="14118"/>
                      <a:pt x="1180" y="15024"/>
                      <a:pt x="816" y="16079"/>
                    </a:cubicBezTo>
                    <a:cubicBezTo>
                      <a:pt x="776" y="16184"/>
                      <a:pt x="829" y="16295"/>
                      <a:pt x="933" y="16327"/>
                    </a:cubicBezTo>
                    <a:cubicBezTo>
                      <a:pt x="952" y="16340"/>
                      <a:pt x="978" y="16340"/>
                      <a:pt x="998" y="16340"/>
                    </a:cubicBezTo>
                    <a:cubicBezTo>
                      <a:pt x="1083" y="16340"/>
                      <a:pt x="1161" y="16288"/>
                      <a:pt x="1187" y="16203"/>
                    </a:cubicBezTo>
                    <a:cubicBezTo>
                      <a:pt x="1598" y="15030"/>
                      <a:pt x="1246" y="14013"/>
                      <a:pt x="900" y="13029"/>
                    </a:cubicBezTo>
                    <a:cubicBezTo>
                      <a:pt x="646" y="12286"/>
                      <a:pt x="405" y="11589"/>
                      <a:pt x="490" y="10846"/>
                    </a:cubicBezTo>
                    <a:cubicBezTo>
                      <a:pt x="718" y="8949"/>
                      <a:pt x="1063" y="7431"/>
                      <a:pt x="1585" y="6075"/>
                    </a:cubicBezTo>
                    <a:cubicBezTo>
                      <a:pt x="2341" y="4113"/>
                      <a:pt x="2341" y="2458"/>
                      <a:pt x="2341" y="359"/>
                    </a:cubicBezTo>
                    <a:lnTo>
                      <a:pt x="2341" y="196"/>
                    </a:lnTo>
                    <a:cubicBezTo>
                      <a:pt x="2341" y="85"/>
                      <a:pt x="2249" y="1"/>
                      <a:pt x="213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4" name="Google Shape;7364;p75"/>
              <p:cNvSpPr/>
              <p:nvPr/>
            </p:nvSpPr>
            <p:spPr>
              <a:xfrm>
                <a:off x="2116157" y="3951747"/>
                <a:ext cx="41482" cy="305470"/>
              </a:xfrm>
              <a:custGeom>
                <a:avLst/>
                <a:gdLst/>
                <a:ahLst/>
                <a:cxnLst/>
                <a:rect l="l" t="t" r="r" b="b"/>
                <a:pathLst>
                  <a:path w="1643" h="12099" extrusionOk="0">
                    <a:moveTo>
                      <a:pt x="1086" y="0"/>
                    </a:moveTo>
                    <a:cubicBezTo>
                      <a:pt x="1016" y="0"/>
                      <a:pt x="947" y="37"/>
                      <a:pt x="913" y="125"/>
                    </a:cubicBezTo>
                    <a:cubicBezTo>
                      <a:pt x="0" y="2322"/>
                      <a:pt x="339" y="4460"/>
                      <a:pt x="671" y="6532"/>
                    </a:cubicBezTo>
                    <a:cubicBezTo>
                      <a:pt x="965" y="8351"/>
                      <a:pt x="1238" y="10071"/>
                      <a:pt x="737" y="11844"/>
                    </a:cubicBezTo>
                    <a:cubicBezTo>
                      <a:pt x="704" y="11968"/>
                      <a:pt x="795" y="12092"/>
                      <a:pt x="926" y="12098"/>
                    </a:cubicBezTo>
                    <a:cubicBezTo>
                      <a:pt x="1017" y="12092"/>
                      <a:pt x="1095" y="12033"/>
                      <a:pt x="1121" y="11948"/>
                    </a:cubicBezTo>
                    <a:cubicBezTo>
                      <a:pt x="1643" y="10091"/>
                      <a:pt x="1349" y="8246"/>
                      <a:pt x="1063" y="6467"/>
                    </a:cubicBezTo>
                    <a:cubicBezTo>
                      <a:pt x="737" y="4453"/>
                      <a:pt x="404" y="2367"/>
                      <a:pt x="1271" y="275"/>
                    </a:cubicBezTo>
                    <a:cubicBezTo>
                      <a:pt x="1338" y="120"/>
                      <a:pt x="1211" y="0"/>
                      <a:pt x="10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5" name="Google Shape;7365;p75"/>
              <p:cNvSpPr/>
              <p:nvPr/>
            </p:nvSpPr>
            <p:spPr>
              <a:xfrm>
                <a:off x="2110072" y="3799227"/>
                <a:ext cx="72435" cy="157014"/>
              </a:xfrm>
              <a:custGeom>
                <a:avLst/>
                <a:gdLst/>
                <a:ahLst/>
                <a:cxnLst/>
                <a:rect l="l" t="t" r="r" b="b"/>
                <a:pathLst>
                  <a:path w="2869" h="6219" extrusionOk="0">
                    <a:moveTo>
                      <a:pt x="2583" y="1"/>
                    </a:moveTo>
                    <a:cubicBezTo>
                      <a:pt x="2547" y="1"/>
                      <a:pt x="2508" y="13"/>
                      <a:pt x="2470" y="40"/>
                    </a:cubicBezTo>
                    <a:cubicBezTo>
                      <a:pt x="613" y="1370"/>
                      <a:pt x="0" y="4003"/>
                      <a:pt x="46" y="6030"/>
                    </a:cubicBezTo>
                    <a:cubicBezTo>
                      <a:pt x="46" y="6134"/>
                      <a:pt x="137" y="6219"/>
                      <a:pt x="248" y="6219"/>
                    </a:cubicBezTo>
                    <a:cubicBezTo>
                      <a:pt x="358" y="6219"/>
                      <a:pt x="443" y="6127"/>
                      <a:pt x="437" y="6016"/>
                    </a:cubicBezTo>
                    <a:cubicBezTo>
                      <a:pt x="398" y="4094"/>
                      <a:pt x="965" y="1598"/>
                      <a:pt x="2698" y="359"/>
                    </a:cubicBezTo>
                    <a:cubicBezTo>
                      <a:pt x="2869" y="237"/>
                      <a:pt x="2747" y="1"/>
                      <a:pt x="2583"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6" name="Google Shape;7366;p75"/>
              <p:cNvSpPr/>
              <p:nvPr/>
            </p:nvSpPr>
            <p:spPr>
              <a:xfrm>
                <a:off x="2139688" y="3495626"/>
                <a:ext cx="44284" cy="95158"/>
              </a:xfrm>
              <a:custGeom>
                <a:avLst/>
                <a:gdLst/>
                <a:ahLst/>
                <a:cxnLst/>
                <a:rect l="l" t="t" r="r" b="b"/>
                <a:pathLst>
                  <a:path w="1754" h="3769" extrusionOk="0">
                    <a:moveTo>
                      <a:pt x="215" y="1"/>
                    </a:moveTo>
                    <a:cubicBezTo>
                      <a:pt x="104" y="1"/>
                      <a:pt x="20" y="86"/>
                      <a:pt x="20" y="197"/>
                    </a:cubicBezTo>
                    <a:cubicBezTo>
                      <a:pt x="0" y="933"/>
                      <a:pt x="346" y="1415"/>
                      <a:pt x="678" y="1885"/>
                    </a:cubicBezTo>
                    <a:cubicBezTo>
                      <a:pt x="1023" y="2367"/>
                      <a:pt x="1349" y="2823"/>
                      <a:pt x="1271" y="3553"/>
                    </a:cubicBezTo>
                    <a:cubicBezTo>
                      <a:pt x="1258" y="3664"/>
                      <a:pt x="1336" y="3755"/>
                      <a:pt x="1447" y="3768"/>
                    </a:cubicBezTo>
                    <a:lnTo>
                      <a:pt x="1467" y="3768"/>
                    </a:lnTo>
                    <a:cubicBezTo>
                      <a:pt x="1564" y="3768"/>
                      <a:pt x="1649" y="3696"/>
                      <a:pt x="1662" y="3592"/>
                    </a:cubicBezTo>
                    <a:cubicBezTo>
                      <a:pt x="1753" y="2712"/>
                      <a:pt x="1356" y="2152"/>
                      <a:pt x="1004" y="1656"/>
                    </a:cubicBezTo>
                    <a:cubicBezTo>
                      <a:pt x="691" y="1220"/>
                      <a:pt x="398" y="809"/>
                      <a:pt x="411" y="203"/>
                    </a:cubicBezTo>
                    <a:cubicBezTo>
                      <a:pt x="417" y="99"/>
                      <a:pt x="326" y="8"/>
                      <a:pt x="222"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7" name="Google Shape;7367;p75"/>
              <p:cNvSpPr/>
              <p:nvPr/>
            </p:nvSpPr>
            <p:spPr>
              <a:xfrm>
                <a:off x="2082956" y="3501155"/>
                <a:ext cx="34867" cy="41557"/>
              </a:xfrm>
              <a:custGeom>
                <a:avLst/>
                <a:gdLst/>
                <a:ahLst/>
                <a:cxnLst/>
                <a:rect l="l" t="t" r="r" b="b"/>
                <a:pathLst>
                  <a:path w="1381" h="1646" extrusionOk="0">
                    <a:moveTo>
                      <a:pt x="277" y="0"/>
                    </a:moveTo>
                    <a:cubicBezTo>
                      <a:pt x="83" y="0"/>
                      <a:pt x="0" y="301"/>
                      <a:pt x="214" y="382"/>
                    </a:cubicBezTo>
                    <a:cubicBezTo>
                      <a:pt x="703" y="564"/>
                      <a:pt x="976" y="962"/>
                      <a:pt x="957" y="1444"/>
                    </a:cubicBezTo>
                    <a:cubicBezTo>
                      <a:pt x="957" y="1548"/>
                      <a:pt x="1041" y="1639"/>
                      <a:pt x="1146" y="1646"/>
                    </a:cubicBezTo>
                    <a:lnTo>
                      <a:pt x="1159" y="1646"/>
                    </a:lnTo>
                    <a:cubicBezTo>
                      <a:pt x="1263" y="1646"/>
                      <a:pt x="1348" y="1561"/>
                      <a:pt x="1354" y="1457"/>
                    </a:cubicBezTo>
                    <a:cubicBezTo>
                      <a:pt x="1380" y="812"/>
                      <a:pt x="996" y="258"/>
                      <a:pt x="357" y="17"/>
                    </a:cubicBezTo>
                    <a:cubicBezTo>
                      <a:pt x="329" y="5"/>
                      <a:pt x="302" y="0"/>
                      <a:pt x="27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8" name="Google Shape;7368;p75"/>
              <p:cNvSpPr/>
              <p:nvPr/>
            </p:nvSpPr>
            <p:spPr>
              <a:xfrm>
                <a:off x="2133603" y="3704624"/>
                <a:ext cx="63119" cy="88215"/>
              </a:xfrm>
              <a:custGeom>
                <a:avLst/>
                <a:gdLst/>
                <a:ahLst/>
                <a:cxnLst/>
                <a:rect l="l" t="t" r="r" b="b"/>
                <a:pathLst>
                  <a:path w="2500" h="3494" extrusionOk="0">
                    <a:moveTo>
                      <a:pt x="2240" y="1"/>
                    </a:moveTo>
                    <a:cubicBezTo>
                      <a:pt x="2179" y="1"/>
                      <a:pt x="2119" y="29"/>
                      <a:pt x="2079" y="98"/>
                    </a:cubicBezTo>
                    <a:cubicBezTo>
                      <a:pt x="1942" y="352"/>
                      <a:pt x="1669" y="678"/>
                      <a:pt x="1382" y="1017"/>
                    </a:cubicBezTo>
                    <a:cubicBezTo>
                      <a:pt x="730" y="1773"/>
                      <a:pt x="0" y="2627"/>
                      <a:pt x="274" y="3363"/>
                    </a:cubicBezTo>
                    <a:cubicBezTo>
                      <a:pt x="300" y="3441"/>
                      <a:pt x="372" y="3494"/>
                      <a:pt x="456" y="3494"/>
                    </a:cubicBezTo>
                    <a:cubicBezTo>
                      <a:pt x="476" y="3494"/>
                      <a:pt x="502" y="3487"/>
                      <a:pt x="521" y="3481"/>
                    </a:cubicBezTo>
                    <a:cubicBezTo>
                      <a:pt x="626" y="3441"/>
                      <a:pt x="678" y="3331"/>
                      <a:pt x="639" y="3226"/>
                    </a:cubicBezTo>
                    <a:cubicBezTo>
                      <a:pt x="450" y="2712"/>
                      <a:pt x="1134" y="1910"/>
                      <a:pt x="1682" y="1271"/>
                    </a:cubicBezTo>
                    <a:cubicBezTo>
                      <a:pt x="1981" y="913"/>
                      <a:pt x="2275" y="580"/>
                      <a:pt x="2425" y="287"/>
                    </a:cubicBezTo>
                    <a:cubicBezTo>
                      <a:pt x="2500" y="132"/>
                      <a:pt x="2370" y="1"/>
                      <a:pt x="224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9" name="Google Shape;7369;p75"/>
              <p:cNvSpPr/>
              <p:nvPr/>
            </p:nvSpPr>
            <p:spPr>
              <a:xfrm>
                <a:off x="2153372" y="3748479"/>
                <a:ext cx="21713" cy="27747"/>
              </a:xfrm>
              <a:custGeom>
                <a:avLst/>
                <a:gdLst/>
                <a:ahLst/>
                <a:cxnLst/>
                <a:rect l="l" t="t" r="r" b="b"/>
                <a:pathLst>
                  <a:path w="860" h="1099" extrusionOk="0">
                    <a:moveTo>
                      <a:pt x="279" y="1"/>
                    </a:moveTo>
                    <a:cubicBezTo>
                      <a:pt x="117" y="1"/>
                      <a:pt x="1" y="222"/>
                      <a:pt x="156" y="355"/>
                    </a:cubicBezTo>
                    <a:cubicBezTo>
                      <a:pt x="325" y="492"/>
                      <a:pt x="436" y="701"/>
                      <a:pt x="455" y="922"/>
                    </a:cubicBezTo>
                    <a:cubicBezTo>
                      <a:pt x="468" y="1027"/>
                      <a:pt x="553" y="1098"/>
                      <a:pt x="651" y="1098"/>
                    </a:cubicBezTo>
                    <a:lnTo>
                      <a:pt x="670" y="1098"/>
                    </a:lnTo>
                    <a:cubicBezTo>
                      <a:pt x="781" y="1085"/>
                      <a:pt x="859" y="994"/>
                      <a:pt x="846" y="883"/>
                    </a:cubicBezTo>
                    <a:cubicBezTo>
                      <a:pt x="820" y="551"/>
                      <a:pt x="651" y="245"/>
                      <a:pt x="390" y="36"/>
                    </a:cubicBezTo>
                    <a:cubicBezTo>
                      <a:pt x="353" y="11"/>
                      <a:pt x="315" y="1"/>
                      <a:pt x="27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0" name="Google Shape;7370;p75"/>
              <p:cNvSpPr/>
              <p:nvPr/>
            </p:nvSpPr>
            <p:spPr>
              <a:xfrm>
                <a:off x="2147691" y="3883023"/>
                <a:ext cx="38755" cy="52641"/>
              </a:xfrm>
              <a:custGeom>
                <a:avLst/>
                <a:gdLst/>
                <a:ahLst/>
                <a:cxnLst/>
                <a:rect l="l" t="t" r="r" b="b"/>
                <a:pathLst>
                  <a:path w="1535" h="2085" extrusionOk="0">
                    <a:moveTo>
                      <a:pt x="281" y="1"/>
                    </a:moveTo>
                    <a:cubicBezTo>
                      <a:pt x="130" y="1"/>
                      <a:pt x="0" y="194"/>
                      <a:pt x="139" y="338"/>
                    </a:cubicBezTo>
                    <a:cubicBezTo>
                      <a:pt x="211" y="410"/>
                      <a:pt x="283" y="482"/>
                      <a:pt x="354" y="553"/>
                    </a:cubicBezTo>
                    <a:cubicBezTo>
                      <a:pt x="759" y="951"/>
                      <a:pt x="1137" y="1329"/>
                      <a:pt x="1117" y="1876"/>
                    </a:cubicBezTo>
                    <a:cubicBezTo>
                      <a:pt x="1111" y="1987"/>
                      <a:pt x="1195" y="2078"/>
                      <a:pt x="1306" y="2085"/>
                    </a:cubicBezTo>
                    <a:lnTo>
                      <a:pt x="1313" y="2085"/>
                    </a:lnTo>
                    <a:cubicBezTo>
                      <a:pt x="1417" y="2085"/>
                      <a:pt x="1508" y="2000"/>
                      <a:pt x="1508" y="1896"/>
                    </a:cubicBezTo>
                    <a:cubicBezTo>
                      <a:pt x="1534" y="1166"/>
                      <a:pt x="1078" y="716"/>
                      <a:pt x="635" y="273"/>
                    </a:cubicBezTo>
                    <a:cubicBezTo>
                      <a:pt x="563" y="208"/>
                      <a:pt x="491" y="136"/>
                      <a:pt x="420" y="64"/>
                    </a:cubicBezTo>
                    <a:cubicBezTo>
                      <a:pt x="376" y="20"/>
                      <a:pt x="327" y="1"/>
                      <a:pt x="28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1" name="Google Shape;7371;p75"/>
              <p:cNvSpPr/>
              <p:nvPr/>
            </p:nvSpPr>
            <p:spPr>
              <a:xfrm>
                <a:off x="1959824" y="3556194"/>
                <a:ext cx="225561" cy="286004"/>
              </a:xfrm>
              <a:custGeom>
                <a:avLst/>
                <a:gdLst/>
                <a:ahLst/>
                <a:cxnLst/>
                <a:rect l="l" t="t" r="r" b="b"/>
                <a:pathLst>
                  <a:path w="8934" h="11328" extrusionOk="0">
                    <a:moveTo>
                      <a:pt x="5434" y="0"/>
                    </a:moveTo>
                    <a:cubicBezTo>
                      <a:pt x="4897" y="0"/>
                      <a:pt x="4415" y="169"/>
                      <a:pt x="3996" y="509"/>
                    </a:cubicBezTo>
                    <a:cubicBezTo>
                      <a:pt x="2855" y="1415"/>
                      <a:pt x="2386" y="3442"/>
                      <a:pt x="2334" y="5032"/>
                    </a:cubicBezTo>
                    <a:cubicBezTo>
                      <a:pt x="2249" y="7300"/>
                      <a:pt x="1845" y="9190"/>
                      <a:pt x="124" y="10996"/>
                    </a:cubicBezTo>
                    <a:cubicBezTo>
                      <a:pt x="0" y="11119"/>
                      <a:pt x="92" y="11328"/>
                      <a:pt x="268" y="11328"/>
                    </a:cubicBezTo>
                    <a:cubicBezTo>
                      <a:pt x="320" y="11328"/>
                      <a:pt x="372" y="11308"/>
                      <a:pt x="411" y="11269"/>
                    </a:cubicBezTo>
                    <a:cubicBezTo>
                      <a:pt x="2210" y="9366"/>
                      <a:pt x="2640" y="7404"/>
                      <a:pt x="2725" y="5045"/>
                    </a:cubicBezTo>
                    <a:cubicBezTo>
                      <a:pt x="2777" y="3611"/>
                      <a:pt x="3207" y="1643"/>
                      <a:pt x="4243" y="815"/>
                    </a:cubicBezTo>
                    <a:cubicBezTo>
                      <a:pt x="4594" y="534"/>
                      <a:pt x="4997" y="394"/>
                      <a:pt x="5449" y="394"/>
                    </a:cubicBezTo>
                    <a:cubicBezTo>
                      <a:pt x="5594" y="394"/>
                      <a:pt x="5744" y="409"/>
                      <a:pt x="5899" y="437"/>
                    </a:cubicBezTo>
                    <a:cubicBezTo>
                      <a:pt x="6303" y="515"/>
                      <a:pt x="6603" y="743"/>
                      <a:pt x="6909" y="991"/>
                    </a:cubicBezTo>
                    <a:cubicBezTo>
                      <a:pt x="7290" y="1282"/>
                      <a:pt x="7679" y="1585"/>
                      <a:pt x="8254" y="1585"/>
                    </a:cubicBezTo>
                    <a:cubicBezTo>
                      <a:pt x="8388" y="1585"/>
                      <a:pt x="8532" y="1569"/>
                      <a:pt x="8688" y="1532"/>
                    </a:cubicBezTo>
                    <a:cubicBezTo>
                      <a:pt x="8934" y="1478"/>
                      <a:pt x="8877" y="1139"/>
                      <a:pt x="8664" y="1139"/>
                    </a:cubicBezTo>
                    <a:cubicBezTo>
                      <a:pt x="8645" y="1139"/>
                      <a:pt x="8625" y="1142"/>
                      <a:pt x="8604" y="1148"/>
                    </a:cubicBezTo>
                    <a:cubicBezTo>
                      <a:pt x="8482" y="1176"/>
                      <a:pt x="8369" y="1188"/>
                      <a:pt x="8265" y="1188"/>
                    </a:cubicBezTo>
                    <a:cubicBezTo>
                      <a:pt x="7811" y="1188"/>
                      <a:pt x="7500" y="948"/>
                      <a:pt x="7150" y="678"/>
                    </a:cubicBezTo>
                    <a:cubicBezTo>
                      <a:pt x="6837" y="431"/>
                      <a:pt x="6472" y="150"/>
                      <a:pt x="5971" y="53"/>
                    </a:cubicBezTo>
                    <a:cubicBezTo>
                      <a:pt x="5786" y="18"/>
                      <a:pt x="5607" y="0"/>
                      <a:pt x="543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2" name="Google Shape;7372;p75"/>
              <p:cNvSpPr/>
              <p:nvPr/>
            </p:nvSpPr>
            <p:spPr>
              <a:xfrm>
                <a:off x="2112042" y="3663320"/>
                <a:ext cx="78015" cy="446780"/>
              </a:xfrm>
              <a:custGeom>
                <a:avLst/>
                <a:gdLst/>
                <a:ahLst/>
                <a:cxnLst/>
                <a:rect l="l" t="t" r="r" b="b"/>
                <a:pathLst>
                  <a:path w="3090" h="17696" extrusionOk="0">
                    <a:moveTo>
                      <a:pt x="2666" y="0"/>
                    </a:moveTo>
                    <a:cubicBezTo>
                      <a:pt x="2580" y="0"/>
                      <a:pt x="2494" y="51"/>
                      <a:pt x="2477" y="163"/>
                    </a:cubicBezTo>
                    <a:cubicBezTo>
                      <a:pt x="2301" y="1252"/>
                      <a:pt x="2379" y="2464"/>
                      <a:pt x="2457" y="3631"/>
                    </a:cubicBezTo>
                    <a:cubicBezTo>
                      <a:pt x="2568" y="5416"/>
                      <a:pt x="2685" y="7261"/>
                      <a:pt x="1942" y="8727"/>
                    </a:cubicBezTo>
                    <a:lnTo>
                      <a:pt x="1916" y="8779"/>
                    </a:lnTo>
                    <a:cubicBezTo>
                      <a:pt x="978" y="10630"/>
                      <a:pt x="0" y="12547"/>
                      <a:pt x="430" y="14795"/>
                    </a:cubicBezTo>
                    <a:cubicBezTo>
                      <a:pt x="515" y="15264"/>
                      <a:pt x="789" y="15675"/>
                      <a:pt x="1050" y="16086"/>
                    </a:cubicBezTo>
                    <a:cubicBezTo>
                      <a:pt x="1362" y="16561"/>
                      <a:pt x="1656" y="17018"/>
                      <a:pt x="1604" y="17480"/>
                    </a:cubicBezTo>
                    <a:cubicBezTo>
                      <a:pt x="1591" y="17585"/>
                      <a:pt x="1669" y="17682"/>
                      <a:pt x="1780" y="17695"/>
                    </a:cubicBezTo>
                    <a:lnTo>
                      <a:pt x="1799" y="17695"/>
                    </a:lnTo>
                    <a:cubicBezTo>
                      <a:pt x="1903" y="17695"/>
                      <a:pt x="1988" y="17617"/>
                      <a:pt x="1995" y="17519"/>
                    </a:cubicBezTo>
                    <a:cubicBezTo>
                      <a:pt x="2066" y="16913"/>
                      <a:pt x="1721" y="16379"/>
                      <a:pt x="1382" y="15864"/>
                    </a:cubicBezTo>
                    <a:cubicBezTo>
                      <a:pt x="1141" y="15493"/>
                      <a:pt x="887" y="15108"/>
                      <a:pt x="815" y="14723"/>
                    </a:cubicBezTo>
                    <a:cubicBezTo>
                      <a:pt x="417" y="12605"/>
                      <a:pt x="1317" y="10826"/>
                      <a:pt x="2268" y="8949"/>
                    </a:cubicBezTo>
                    <a:lnTo>
                      <a:pt x="2294" y="8903"/>
                    </a:lnTo>
                    <a:cubicBezTo>
                      <a:pt x="3090" y="7346"/>
                      <a:pt x="2966" y="5442"/>
                      <a:pt x="2848" y="3611"/>
                    </a:cubicBezTo>
                    <a:cubicBezTo>
                      <a:pt x="2770" y="2405"/>
                      <a:pt x="2698" y="1271"/>
                      <a:pt x="2861" y="228"/>
                    </a:cubicBezTo>
                    <a:cubicBezTo>
                      <a:pt x="2887" y="83"/>
                      <a:pt x="2776" y="0"/>
                      <a:pt x="266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3" name="Google Shape;7373;p75"/>
              <p:cNvSpPr/>
              <p:nvPr/>
            </p:nvSpPr>
            <p:spPr>
              <a:xfrm>
                <a:off x="2177786" y="3807407"/>
                <a:ext cx="26257" cy="34791"/>
              </a:xfrm>
              <a:custGeom>
                <a:avLst/>
                <a:gdLst/>
                <a:ahLst/>
                <a:cxnLst/>
                <a:rect l="l" t="t" r="r" b="b"/>
                <a:pathLst>
                  <a:path w="1040" h="1378" extrusionOk="0">
                    <a:moveTo>
                      <a:pt x="283" y="1"/>
                    </a:moveTo>
                    <a:cubicBezTo>
                      <a:pt x="127" y="1"/>
                      <a:pt x="0" y="210"/>
                      <a:pt x="153" y="348"/>
                    </a:cubicBezTo>
                    <a:cubicBezTo>
                      <a:pt x="414" y="563"/>
                      <a:pt x="583" y="870"/>
                      <a:pt x="635" y="1208"/>
                    </a:cubicBezTo>
                    <a:cubicBezTo>
                      <a:pt x="648" y="1306"/>
                      <a:pt x="727" y="1378"/>
                      <a:pt x="831" y="1378"/>
                    </a:cubicBezTo>
                    <a:lnTo>
                      <a:pt x="857" y="1378"/>
                    </a:lnTo>
                    <a:cubicBezTo>
                      <a:pt x="961" y="1358"/>
                      <a:pt x="1040" y="1261"/>
                      <a:pt x="1027" y="1156"/>
                    </a:cubicBezTo>
                    <a:cubicBezTo>
                      <a:pt x="961" y="726"/>
                      <a:pt x="746" y="335"/>
                      <a:pt x="414" y="55"/>
                    </a:cubicBezTo>
                    <a:cubicBezTo>
                      <a:pt x="371" y="17"/>
                      <a:pt x="326" y="1"/>
                      <a:pt x="2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4" name="Google Shape;7374;p75"/>
              <p:cNvSpPr/>
              <p:nvPr/>
            </p:nvSpPr>
            <p:spPr>
              <a:xfrm>
                <a:off x="2104947" y="4021784"/>
                <a:ext cx="26005" cy="78772"/>
              </a:xfrm>
              <a:custGeom>
                <a:avLst/>
                <a:gdLst/>
                <a:ahLst/>
                <a:cxnLst/>
                <a:rect l="l" t="t" r="r" b="b"/>
                <a:pathLst>
                  <a:path w="1030" h="3120" extrusionOk="0">
                    <a:moveTo>
                      <a:pt x="768" y="1"/>
                    </a:moveTo>
                    <a:cubicBezTo>
                      <a:pt x="704" y="1"/>
                      <a:pt x="641" y="32"/>
                      <a:pt x="601" y="108"/>
                    </a:cubicBezTo>
                    <a:cubicBezTo>
                      <a:pt x="196" y="877"/>
                      <a:pt x="1" y="1822"/>
                      <a:pt x="34" y="2924"/>
                    </a:cubicBezTo>
                    <a:cubicBezTo>
                      <a:pt x="34" y="3035"/>
                      <a:pt x="125" y="3119"/>
                      <a:pt x="229" y="3119"/>
                    </a:cubicBezTo>
                    <a:lnTo>
                      <a:pt x="236" y="3119"/>
                    </a:lnTo>
                    <a:cubicBezTo>
                      <a:pt x="346" y="3113"/>
                      <a:pt x="431" y="3022"/>
                      <a:pt x="425" y="2917"/>
                    </a:cubicBezTo>
                    <a:cubicBezTo>
                      <a:pt x="399" y="1894"/>
                      <a:pt x="581" y="988"/>
                      <a:pt x="946" y="291"/>
                    </a:cubicBezTo>
                    <a:cubicBezTo>
                      <a:pt x="1030" y="137"/>
                      <a:pt x="899" y="1"/>
                      <a:pt x="76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5" name="Google Shape;7375;p75"/>
              <p:cNvSpPr/>
              <p:nvPr/>
            </p:nvSpPr>
            <p:spPr>
              <a:xfrm>
                <a:off x="2143273" y="3921475"/>
                <a:ext cx="34438" cy="45799"/>
              </a:xfrm>
              <a:custGeom>
                <a:avLst/>
                <a:gdLst/>
                <a:ahLst/>
                <a:cxnLst/>
                <a:rect l="l" t="t" r="r" b="b"/>
                <a:pathLst>
                  <a:path w="1364" h="1814" extrusionOk="0">
                    <a:moveTo>
                      <a:pt x="284" y="0"/>
                    </a:moveTo>
                    <a:cubicBezTo>
                      <a:pt x="97" y="0"/>
                      <a:pt x="0" y="289"/>
                      <a:pt x="210" y="379"/>
                    </a:cubicBezTo>
                    <a:cubicBezTo>
                      <a:pt x="640" y="568"/>
                      <a:pt x="953" y="1090"/>
                      <a:pt x="966" y="1618"/>
                    </a:cubicBezTo>
                    <a:cubicBezTo>
                      <a:pt x="966" y="1728"/>
                      <a:pt x="1051" y="1813"/>
                      <a:pt x="1162" y="1813"/>
                    </a:cubicBezTo>
                    <a:lnTo>
                      <a:pt x="1168" y="1813"/>
                    </a:lnTo>
                    <a:cubicBezTo>
                      <a:pt x="1279" y="1807"/>
                      <a:pt x="1364" y="1722"/>
                      <a:pt x="1364" y="1611"/>
                    </a:cubicBezTo>
                    <a:cubicBezTo>
                      <a:pt x="1344" y="927"/>
                      <a:pt x="947" y="275"/>
                      <a:pt x="373" y="21"/>
                    </a:cubicBezTo>
                    <a:cubicBezTo>
                      <a:pt x="342" y="7"/>
                      <a:pt x="312" y="0"/>
                      <a:pt x="2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6" name="Google Shape;7376;p75"/>
              <p:cNvSpPr/>
              <p:nvPr/>
            </p:nvSpPr>
            <p:spPr>
              <a:xfrm>
                <a:off x="2065965" y="3199069"/>
                <a:ext cx="117350" cy="370154"/>
              </a:xfrm>
              <a:custGeom>
                <a:avLst/>
                <a:gdLst/>
                <a:ahLst/>
                <a:cxnLst/>
                <a:rect l="l" t="t" r="r" b="b"/>
                <a:pathLst>
                  <a:path w="4648" h="14661" extrusionOk="0">
                    <a:moveTo>
                      <a:pt x="787" y="1"/>
                    </a:moveTo>
                    <a:cubicBezTo>
                      <a:pt x="713" y="1"/>
                      <a:pt x="640" y="41"/>
                      <a:pt x="606" y="133"/>
                    </a:cubicBezTo>
                    <a:cubicBezTo>
                      <a:pt x="580" y="224"/>
                      <a:pt x="0" y="2310"/>
                      <a:pt x="2099" y="4330"/>
                    </a:cubicBezTo>
                    <a:cubicBezTo>
                      <a:pt x="4061" y="6207"/>
                      <a:pt x="4250" y="8847"/>
                      <a:pt x="4250" y="8860"/>
                    </a:cubicBezTo>
                    <a:lnTo>
                      <a:pt x="4250" y="14465"/>
                    </a:lnTo>
                    <a:cubicBezTo>
                      <a:pt x="4250" y="14576"/>
                      <a:pt x="4341" y="14660"/>
                      <a:pt x="4452" y="14660"/>
                    </a:cubicBezTo>
                    <a:cubicBezTo>
                      <a:pt x="4556" y="14660"/>
                      <a:pt x="4641" y="14576"/>
                      <a:pt x="4647" y="14471"/>
                    </a:cubicBezTo>
                    <a:lnTo>
                      <a:pt x="4647" y="8847"/>
                    </a:lnTo>
                    <a:cubicBezTo>
                      <a:pt x="4641" y="8729"/>
                      <a:pt x="4445" y="6025"/>
                      <a:pt x="2373" y="4043"/>
                    </a:cubicBezTo>
                    <a:cubicBezTo>
                      <a:pt x="457" y="2199"/>
                      <a:pt x="958" y="328"/>
                      <a:pt x="984" y="244"/>
                    </a:cubicBezTo>
                    <a:cubicBezTo>
                      <a:pt x="1016" y="97"/>
                      <a:pt x="901" y="1"/>
                      <a:pt x="78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7" name="Google Shape;7377;p75"/>
              <p:cNvSpPr/>
              <p:nvPr/>
            </p:nvSpPr>
            <p:spPr>
              <a:xfrm>
                <a:off x="2083234" y="3194499"/>
                <a:ext cx="117350" cy="370431"/>
              </a:xfrm>
              <a:custGeom>
                <a:avLst/>
                <a:gdLst/>
                <a:ahLst/>
                <a:cxnLst/>
                <a:rect l="l" t="t" r="r" b="b"/>
                <a:pathLst>
                  <a:path w="4648" h="14672" extrusionOk="0">
                    <a:moveTo>
                      <a:pt x="789" y="0"/>
                    </a:moveTo>
                    <a:cubicBezTo>
                      <a:pt x="711" y="0"/>
                      <a:pt x="635" y="44"/>
                      <a:pt x="607" y="144"/>
                    </a:cubicBezTo>
                    <a:cubicBezTo>
                      <a:pt x="581" y="236"/>
                      <a:pt x="1" y="2321"/>
                      <a:pt x="2099" y="4335"/>
                    </a:cubicBezTo>
                    <a:cubicBezTo>
                      <a:pt x="4061" y="6212"/>
                      <a:pt x="4250" y="8852"/>
                      <a:pt x="4250" y="8865"/>
                    </a:cubicBezTo>
                    <a:lnTo>
                      <a:pt x="4250" y="14476"/>
                    </a:lnTo>
                    <a:cubicBezTo>
                      <a:pt x="4250" y="14587"/>
                      <a:pt x="4341" y="14672"/>
                      <a:pt x="4452" y="14672"/>
                    </a:cubicBezTo>
                    <a:cubicBezTo>
                      <a:pt x="4556" y="14672"/>
                      <a:pt x="4641" y="14587"/>
                      <a:pt x="4648" y="14483"/>
                    </a:cubicBezTo>
                    <a:lnTo>
                      <a:pt x="4648" y="8858"/>
                    </a:lnTo>
                    <a:cubicBezTo>
                      <a:pt x="4641" y="8741"/>
                      <a:pt x="4446" y="6036"/>
                      <a:pt x="2373" y="4055"/>
                    </a:cubicBezTo>
                    <a:cubicBezTo>
                      <a:pt x="457" y="2210"/>
                      <a:pt x="959" y="340"/>
                      <a:pt x="985" y="255"/>
                    </a:cubicBezTo>
                    <a:cubicBezTo>
                      <a:pt x="1028" y="102"/>
                      <a:pt x="907" y="0"/>
                      <a:pt x="789" y="0"/>
                    </a:cubicBezTo>
                    <a:close/>
                  </a:path>
                </a:pathLst>
              </a:custGeom>
              <a:solidFill>
                <a:srgbClr val="8292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8" name="Google Shape;7378;p75"/>
              <p:cNvSpPr/>
              <p:nvPr/>
            </p:nvSpPr>
            <p:spPr>
              <a:xfrm>
                <a:off x="2104796" y="3190257"/>
                <a:ext cx="49359" cy="67966"/>
              </a:xfrm>
              <a:custGeom>
                <a:avLst/>
                <a:gdLst/>
                <a:ahLst/>
                <a:cxnLst/>
                <a:rect l="l" t="t" r="r" b="b"/>
                <a:pathLst>
                  <a:path w="1955" h="2692" extrusionOk="0">
                    <a:moveTo>
                      <a:pt x="1720" y="0"/>
                    </a:moveTo>
                    <a:cubicBezTo>
                      <a:pt x="1638" y="0"/>
                      <a:pt x="1556" y="48"/>
                      <a:pt x="1532" y="156"/>
                    </a:cubicBezTo>
                    <a:cubicBezTo>
                      <a:pt x="1141" y="1811"/>
                      <a:pt x="202" y="2313"/>
                      <a:pt x="189" y="2320"/>
                    </a:cubicBezTo>
                    <a:cubicBezTo>
                      <a:pt x="0" y="2411"/>
                      <a:pt x="72" y="2691"/>
                      <a:pt x="274" y="2691"/>
                    </a:cubicBezTo>
                    <a:cubicBezTo>
                      <a:pt x="307" y="2691"/>
                      <a:pt x="339" y="2685"/>
                      <a:pt x="365" y="2672"/>
                    </a:cubicBezTo>
                    <a:cubicBezTo>
                      <a:pt x="411" y="2646"/>
                      <a:pt x="1473" y="2098"/>
                      <a:pt x="1917" y="247"/>
                    </a:cubicBezTo>
                    <a:cubicBezTo>
                      <a:pt x="1955" y="95"/>
                      <a:pt x="1837" y="0"/>
                      <a:pt x="1720" y="0"/>
                    </a:cubicBezTo>
                    <a:close/>
                  </a:path>
                </a:pathLst>
              </a:custGeom>
              <a:solidFill>
                <a:srgbClr val="8292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9" name="Google Shape;7379;p75"/>
              <p:cNvSpPr/>
              <p:nvPr/>
            </p:nvSpPr>
            <p:spPr>
              <a:xfrm>
                <a:off x="2024483" y="3177406"/>
                <a:ext cx="70617" cy="87558"/>
              </a:xfrm>
              <a:custGeom>
                <a:avLst/>
                <a:gdLst/>
                <a:ahLst/>
                <a:cxnLst/>
                <a:rect l="l" t="t" r="r" b="b"/>
                <a:pathLst>
                  <a:path w="2797" h="3468" extrusionOk="0">
                    <a:moveTo>
                      <a:pt x="828" y="0"/>
                    </a:moveTo>
                    <a:cubicBezTo>
                      <a:pt x="738" y="0"/>
                      <a:pt x="660" y="56"/>
                      <a:pt x="633" y="143"/>
                    </a:cubicBezTo>
                    <a:cubicBezTo>
                      <a:pt x="1" y="2412"/>
                      <a:pt x="2425" y="3441"/>
                      <a:pt x="2445" y="3448"/>
                    </a:cubicBezTo>
                    <a:cubicBezTo>
                      <a:pt x="2471" y="3461"/>
                      <a:pt x="2497" y="3461"/>
                      <a:pt x="2523" y="3461"/>
                    </a:cubicBezTo>
                    <a:lnTo>
                      <a:pt x="2523" y="3467"/>
                    </a:lnTo>
                    <a:cubicBezTo>
                      <a:pt x="2738" y="3467"/>
                      <a:pt x="2797" y="3168"/>
                      <a:pt x="2601" y="3083"/>
                    </a:cubicBezTo>
                    <a:cubicBezTo>
                      <a:pt x="2510" y="3050"/>
                      <a:pt x="477" y="2177"/>
                      <a:pt x="1011" y="254"/>
                    </a:cubicBezTo>
                    <a:cubicBezTo>
                      <a:pt x="1044" y="143"/>
                      <a:pt x="985" y="39"/>
                      <a:pt x="881" y="7"/>
                    </a:cubicBezTo>
                    <a:cubicBezTo>
                      <a:pt x="863" y="2"/>
                      <a:pt x="846" y="0"/>
                      <a:pt x="828"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0" name="Google Shape;7380;p75"/>
              <p:cNvSpPr/>
              <p:nvPr/>
            </p:nvSpPr>
            <p:spPr>
              <a:xfrm>
                <a:off x="2211921" y="3198816"/>
                <a:ext cx="117174" cy="370406"/>
              </a:xfrm>
              <a:custGeom>
                <a:avLst/>
                <a:gdLst/>
                <a:ahLst/>
                <a:cxnLst/>
                <a:rect l="l" t="t" r="r" b="b"/>
                <a:pathLst>
                  <a:path w="4641" h="14671" extrusionOk="0">
                    <a:moveTo>
                      <a:pt x="3854" y="1"/>
                    </a:moveTo>
                    <a:cubicBezTo>
                      <a:pt x="3734" y="1"/>
                      <a:pt x="3612" y="103"/>
                      <a:pt x="3663" y="260"/>
                    </a:cubicBezTo>
                    <a:cubicBezTo>
                      <a:pt x="3663" y="280"/>
                      <a:pt x="4198" y="2202"/>
                      <a:pt x="2262" y="4053"/>
                    </a:cubicBezTo>
                    <a:cubicBezTo>
                      <a:pt x="196" y="6041"/>
                      <a:pt x="13" y="8746"/>
                      <a:pt x="7" y="8870"/>
                    </a:cubicBezTo>
                    <a:lnTo>
                      <a:pt x="7" y="14475"/>
                    </a:lnTo>
                    <a:cubicBezTo>
                      <a:pt x="0" y="14586"/>
                      <a:pt x="92" y="14670"/>
                      <a:pt x="196" y="14670"/>
                    </a:cubicBezTo>
                    <a:cubicBezTo>
                      <a:pt x="307" y="14670"/>
                      <a:pt x="398" y="14586"/>
                      <a:pt x="398" y="14475"/>
                    </a:cubicBezTo>
                    <a:lnTo>
                      <a:pt x="398" y="8883"/>
                    </a:lnTo>
                    <a:cubicBezTo>
                      <a:pt x="398" y="8857"/>
                      <a:pt x="580" y="6211"/>
                      <a:pt x="2536" y="4340"/>
                    </a:cubicBezTo>
                    <a:cubicBezTo>
                      <a:pt x="4641" y="2326"/>
                      <a:pt x="4061" y="234"/>
                      <a:pt x="4041" y="149"/>
                    </a:cubicBezTo>
                    <a:cubicBezTo>
                      <a:pt x="4013" y="45"/>
                      <a:pt x="3934" y="1"/>
                      <a:pt x="385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1" name="Google Shape;7381;p75"/>
              <p:cNvSpPr/>
              <p:nvPr/>
            </p:nvSpPr>
            <p:spPr>
              <a:xfrm>
                <a:off x="2194651" y="3194600"/>
                <a:ext cx="117022" cy="370330"/>
              </a:xfrm>
              <a:custGeom>
                <a:avLst/>
                <a:gdLst/>
                <a:ahLst/>
                <a:cxnLst/>
                <a:rect l="l" t="t" r="r" b="b"/>
                <a:pathLst>
                  <a:path w="4635" h="14668" extrusionOk="0">
                    <a:moveTo>
                      <a:pt x="3857" y="1"/>
                    </a:moveTo>
                    <a:cubicBezTo>
                      <a:pt x="3738" y="1"/>
                      <a:pt x="3617" y="101"/>
                      <a:pt x="3656" y="251"/>
                    </a:cubicBezTo>
                    <a:cubicBezTo>
                      <a:pt x="3682" y="329"/>
                      <a:pt x="4184" y="2206"/>
                      <a:pt x="2262" y="4051"/>
                    </a:cubicBezTo>
                    <a:cubicBezTo>
                      <a:pt x="196" y="6032"/>
                      <a:pt x="7" y="8737"/>
                      <a:pt x="0" y="8861"/>
                    </a:cubicBezTo>
                    <a:lnTo>
                      <a:pt x="0" y="14472"/>
                    </a:lnTo>
                    <a:cubicBezTo>
                      <a:pt x="0" y="14583"/>
                      <a:pt x="91" y="14668"/>
                      <a:pt x="202" y="14668"/>
                    </a:cubicBezTo>
                    <a:cubicBezTo>
                      <a:pt x="306" y="14668"/>
                      <a:pt x="398" y="14583"/>
                      <a:pt x="398" y="14472"/>
                    </a:cubicBezTo>
                    <a:lnTo>
                      <a:pt x="398" y="8874"/>
                    </a:lnTo>
                    <a:cubicBezTo>
                      <a:pt x="398" y="8848"/>
                      <a:pt x="580" y="6208"/>
                      <a:pt x="2535" y="4331"/>
                    </a:cubicBezTo>
                    <a:cubicBezTo>
                      <a:pt x="4634" y="2317"/>
                      <a:pt x="4060" y="232"/>
                      <a:pt x="4041" y="140"/>
                    </a:cubicBezTo>
                    <a:cubicBezTo>
                      <a:pt x="4010" y="43"/>
                      <a:pt x="3934" y="1"/>
                      <a:pt x="3857" y="1"/>
                    </a:cubicBezTo>
                    <a:close/>
                  </a:path>
                </a:pathLst>
              </a:custGeom>
              <a:solidFill>
                <a:srgbClr val="8292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2" name="Google Shape;7382;p75"/>
              <p:cNvSpPr/>
              <p:nvPr/>
            </p:nvSpPr>
            <p:spPr>
              <a:xfrm>
                <a:off x="2240753" y="3190358"/>
                <a:ext cx="49182" cy="67865"/>
              </a:xfrm>
              <a:custGeom>
                <a:avLst/>
                <a:gdLst/>
                <a:ahLst/>
                <a:cxnLst/>
                <a:rect l="l" t="t" r="r" b="b"/>
                <a:pathLst>
                  <a:path w="1948" h="2688" extrusionOk="0">
                    <a:moveTo>
                      <a:pt x="230" y="1"/>
                    </a:moveTo>
                    <a:cubicBezTo>
                      <a:pt x="116" y="1"/>
                      <a:pt x="1" y="94"/>
                      <a:pt x="32" y="243"/>
                    </a:cubicBezTo>
                    <a:cubicBezTo>
                      <a:pt x="468" y="2094"/>
                      <a:pt x="1537" y="2642"/>
                      <a:pt x="1583" y="2668"/>
                    </a:cubicBezTo>
                    <a:cubicBezTo>
                      <a:pt x="1609" y="2681"/>
                      <a:pt x="1641" y="2687"/>
                      <a:pt x="1667" y="2687"/>
                    </a:cubicBezTo>
                    <a:lnTo>
                      <a:pt x="1674" y="2687"/>
                    </a:lnTo>
                    <a:cubicBezTo>
                      <a:pt x="1883" y="2687"/>
                      <a:pt x="1948" y="2407"/>
                      <a:pt x="1765" y="2316"/>
                    </a:cubicBezTo>
                    <a:cubicBezTo>
                      <a:pt x="1752" y="2309"/>
                      <a:pt x="814" y="1814"/>
                      <a:pt x="416" y="152"/>
                    </a:cubicBezTo>
                    <a:cubicBezTo>
                      <a:pt x="389" y="47"/>
                      <a:pt x="310" y="1"/>
                      <a:pt x="230" y="1"/>
                    </a:cubicBezTo>
                    <a:close/>
                  </a:path>
                </a:pathLst>
              </a:custGeom>
              <a:solidFill>
                <a:srgbClr val="8292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3" name="Google Shape;7383;p75"/>
              <p:cNvSpPr/>
              <p:nvPr/>
            </p:nvSpPr>
            <p:spPr>
              <a:xfrm>
                <a:off x="2299504" y="3177507"/>
                <a:ext cx="70743" cy="87281"/>
              </a:xfrm>
              <a:custGeom>
                <a:avLst/>
                <a:gdLst/>
                <a:ahLst/>
                <a:cxnLst/>
                <a:rect l="l" t="t" r="r" b="b"/>
                <a:pathLst>
                  <a:path w="2802" h="3457" extrusionOk="0">
                    <a:moveTo>
                      <a:pt x="1983" y="1"/>
                    </a:moveTo>
                    <a:cubicBezTo>
                      <a:pt x="1866" y="1"/>
                      <a:pt x="1749" y="95"/>
                      <a:pt x="1785" y="244"/>
                    </a:cubicBezTo>
                    <a:cubicBezTo>
                      <a:pt x="2326" y="2173"/>
                      <a:pt x="292" y="3046"/>
                      <a:pt x="201" y="3079"/>
                    </a:cubicBezTo>
                    <a:cubicBezTo>
                      <a:pt x="1" y="3163"/>
                      <a:pt x="56" y="3457"/>
                      <a:pt x="272" y="3457"/>
                    </a:cubicBezTo>
                    <a:cubicBezTo>
                      <a:pt x="274" y="3457"/>
                      <a:pt x="277" y="3457"/>
                      <a:pt x="279" y="3457"/>
                    </a:cubicBezTo>
                    <a:cubicBezTo>
                      <a:pt x="305" y="3457"/>
                      <a:pt x="331" y="3457"/>
                      <a:pt x="351" y="3444"/>
                    </a:cubicBezTo>
                    <a:cubicBezTo>
                      <a:pt x="377" y="3437"/>
                      <a:pt x="2801" y="2408"/>
                      <a:pt x="2169" y="139"/>
                    </a:cubicBezTo>
                    <a:cubicBezTo>
                      <a:pt x="2138" y="43"/>
                      <a:pt x="2060" y="1"/>
                      <a:pt x="1983"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4" name="Google Shape;7384;p75"/>
              <p:cNvSpPr/>
              <p:nvPr/>
            </p:nvSpPr>
            <p:spPr>
              <a:xfrm>
                <a:off x="2158118" y="3552180"/>
                <a:ext cx="33099" cy="33983"/>
              </a:xfrm>
              <a:custGeom>
                <a:avLst/>
                <a:gdLst/>
                <a:ahLst/>
                <a:cxnLst/>
                <a:rect l="l" t="t" r="r" b="b"/>
                <a:pathLst>
                  <a:path w="1311" h="1346" extrusionOk="0">
                    <a:moveTo>
                      <a:pt x="856" y="1"/>
                    </a:moveTo>
                    <a:cubicBezTo>
                      <a:pt x="825" y="1"/>
                      <a:pt x="792" y="8"/>
                      <a:pt x="763" y="23"/>
                    </a:cubicBezTo>
                    <a:lnTo>
                      <a:pt x="756" y="23"/>
                    </a:lnTo>
                    <a:lnTo>
                      <a:pt x="737" y="10"/>
                    </a:lnTo>
                    <a:lnTo>
                      <a:pt x="717" y="10"/>
                    </a:lnTo>
                    <a:cubicBezTo>
                      <a:pt x="639" y="10"/>
                      <a:pt x="209" y="335"/>
                      <a:pt x="209" y="335"/>
                    </a:cubicBezTo>
                    <a:cubicBezTo>
                      <a:pt x="117" y="440"/>
                      <a:pt x="52" y="550"/>
                      <a:pt x="7" y="674"/>
                    </a:cubicBezTo>
                    <a:lnTo>
                      <a:pt x="0" y="700"/>
                    </a:lnTo>
                    <a:lnTo>
                      <a:pt x="0" y="720"/>
                    </a:lnTo>
                    <a:cubicBezTo>
                      <a:pt x="46" y="922"/>
                      <a:pt x="98" y="1111"/>
                      <a:pt x="150" y="1274"/>
                    </a:cubicBezTo>
                    <a:lnTo>
                      <a:pt x="170" y="1320"/>
                    </a:lnTo>
                    <a:lnTo>
                      <a:pt x="222" y="1326"/>
                    </a:lnTo>
                    <a:lnTo>
                      <a:pt x="287" y="1339"/>
                    </a:lnTo>
                    <a:lnTo>
                      <a:pt x="326" y="1346"/>
                    </a:lnTo>
                    <a:lnTo>
                      <a:pt x="359" y="1326"/>
                    </a:lnTo>
                    <a:lnTo>
                      <a:pt x="398" y="1293"/>
                    </a:lnTo>
                    <a:lnTo>
                      <a:pt x="398" y="1254"/>
                    </a:lnTo>
                    <a:cubicBezTo>
                      <a:pt x="424" y="792"/>
                      <a:pt x="678" y="440"/>
                      <a:pt x="1154" y="212"/>
                    </a:cubicBezTo>
                    <a:lnTo>
                      <a:pt x="1310" y="140"/>
                    </a:lnTo>
                    <a:lnTo>
                      <a:pt x="1154" y="62"/>
                    </a:lnTo>
                    <a:cubicBezTo>
                      <a:pt x="1069" y="23"/>
                      <a:pt x="978" y="3"/>
                      <a:pt x="887" y="3"/>
                    </a:cubicBezTo>
                    <a:cubicBezTo>
                      <a:pt x="877" y="1"/>
                      <a:pt x="867" y="1"/>
                      <a:pt x="85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5" name="Google Shape;7385;p75"/>
              <p:cNvSpPr/>
              <p:nvPr/>
            </p:nvSpPr>
            <p:spPr>
              <a:xfrm>
                <a:off x="2155796" y="3550110"/>
                <a:ext cx="40194" cy="38351"/>
              </a:xfrm>
              <a:custGeom>
                <a:avLst/>
                <a:gdLst/>
                <a:ahLst/>
                <a:cxnLst/>
                <a:rect l="l" t="t" r="r" b="b"/>
                <a:pathLst>
                  <a:path w="1592" h="1519" extrusionOk="0">
                    <a:moveTo>
                      <a:pt x="979" y="163"/>
                    </a:moveTo>
                    <a:cubicBezTo>
                      <a:pt x="1063" y="163"/>
                      <a:pt x="1141" y="183"/>
                      <a:pt x="1213" y="222"/>
                    </a:cubicBezTo>
                    <a:cubicBezTo>
                      <a:pt x="594" y="515"/>
                      <a:pt x="425" y="971"/>
                      <a:pt x="411" y="1330"/>
                    </a:cubicBezTo>
                    <a:lnTo>
                      <a:pt x="398" y="1343"/>
                    </a:lnTo>
                    <a:lnTo>
                      <a:pt x="320" y="1330"/>
                    </a:lnTo>
                    <a:cubicBezTo>
                      <a:pt x="262" y="1154"/>
                      <a:pt x="216" y="971"/>
                      <a:pt x="177" y="789"/>
                    </a:cubicBezTo>
                    <a:cubicBezTo>
                      <a:pt x="216" y="672"/>
                      <a:pt x="281" y="567"/>
                      <a:pt x="359" y="476"/>
                    </a:cubicBezTo>
                    <a:cubicBezTo>
                      <a:pt x="503" y="365"/>
                      <a:pt x="653" y="268"/>
                      <a:pt x="809" y="176"/>
                    </a:cubicBezTo>
                    <a:cubicBezTo>
                      <a:pt x="822" y="183"/>
                      <a:pt x="835" y="183"/>
                      <a:pt x="842" y="183"/>
                    </a:cubicBezTo>
                    <a:cubicBezTo>
                      <a:pt x="855" y="183"/>
                      <a:pt x="868" y="183"/>
                      <a:pt x="881" y="176"/>
                    </a:cubicBezTo>
                    <a:cubicBezTo>
                      <a:pt x="913" y="170"/>
                      <a:pt x="946" y="163"/>
                      <a:pt x="979" y="163"/>
                    </a:cubicBezTo>
                    <a:close/>
                    <a:moveTo>
                      <a:pt x="979" y="0"/>
                    </a:moveTo>
                    <a:cubicBezTo>
                      <a:pt x="939" y="0"/>
                      <a:pt x="894" y="7"/>
                      <a:pt x="855" y="13"/>
                    </a:cubicBezTo>
                    <a:lnTo>
                      <a:pt x="809" y="13"/>
                    </a:lnTo>
                    <a:cubicBezTo>
                      <a:pt x="757" y="13"/>
                      <a:pt x="731" y="26"/>
                      <a:pt x="483" y="183"/>
                    </a:cubicBezTo>
                    <a:cubicBezTo>
                      <a:pt x="398" y="235"/>
                      <a:pt x="314" y="300"/>
                      <a:pt x="236" y="365"/>
                    </a:cubicBezTo>
                    <a:cubicBezTo>
                      <a:pt x="138" y="476"/>
                      <a:pt x="66" y="593"/>
                      <a:pt x="20" y="730"/>
                    </a:cubicBezTo>
                    <a:lnTo>
                      <a:pt x="1" y="776"/>
                    </a:lnTo>
                    <a:lnTo>
                      <a:pt x="7" y="821"/>
                    </a:lnTo>
                    <a:cubicBezTo>
                      <a:pt x="53" y="1030"/>
                      <a:pt x="105" y="1213"/>
                      <a:pt x="164" y="1382"/>
                    </a:cubicBezTo>
                    <a:lnTo>
                      <a:pt x="196" y="1480"/>
                    </a:lnTo>
                    <a:lnTo>
                      <a:pt x="294" y="1493"/>
                    </a:lnTo>
                    <a:lnTo>
                      <a:pt x="359" y="1506"/>
                    </a:lnTo>
                    <a:lnTo>
                      <a:pt x="431" y="1519"/>
                    </a:lnTo>
                    <a:lnTo>
                      <a:pt x="490" y="1473"/>
                    </a:lnTo>
                    <a:lnTo>
                      <a:pt x="496" y="1467"/>
                    </a:lnTo>
                    <a:lnTo>
                      <a:pt x="561" y="1421"/>
                    </a:lnTo>
                    <a:lnTo>
                      <a:pt x="568" y="1336"/>
                    </a:lnTo>
                    <a:cubicBezTo>
                      <a:pt x="587" y="906"/>
                      <a:pt x="829" y="580"/>
                      <a:pt x="1278" y="365"/>
                    </a:cubicBezTo>
                    <a:lnTo>
                      <a:pt x="1591" y="215"/>
                    </a:lnTo>
                    <a:lnTo>
                      <a:pt x="1278" y="72"/>
                    </a:lnTo>
                    <a:cubicBezTo>
                      <a:pt x="1181" y="26"/>
                      <a:pt x="1083" y="0"/>
                      <a:pt x="979" y="0"/>
                    </a:cubicBezTo>
                    <a:close/>
                  </a:path>
                </a:pathLst>
              </a:custGeom>
              <a:solidFill>
                <a:srgbClr val="F2F4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6" name="Google Shape;7386;p75"/>
              <p:cNvSpPr/>
              <p:nvPr/>
            </p:nvSpPr>
            <p:spPr>
              <a:xfrm>
                <a:off x="2202529" y="3560310"/>
                <a:ext cx="27520" cy="26182"/>
              </a:xfrm>
              <a:custGeom>
                <a:avLst/>
                <a:gdLst/>
                <a:ahLst/>
                <a:cxnLst/>
                <a:rect l="l" t="t" r="r" b="b"/>
                <a:pathLst>
                  <a:path w="1090" h="1037" extrusionOk="0">
                    <a:moveTo>
                      <a:pt x="620" y="0"/>
                    </a:moveTo>
                    <a:lnTo>
                      <a:pt x="379" y="157"/>
                    </a:lnTo>
                    <a:lnTo>
                      <a:pt x="438" y="235"/>
                    </a:lnTo>
                    <a:cubicBezTo>
                      <a:pt x="340" y="274"/>
                      <a:pt x="33" y="424"/>
                      <a:pt x="20" y="633"/>
                    </a:cubicBezTo>
                    <a:cubicBezTo>
                      <a:pt x="1" y="848"/>
                      <a:pt x="196" y="952"/>
                      <a:pt x="366" y="985"/>
                    </a:cubicBezTo>
                    <a:lnTo>
                      <a:pt x="385" y="985"/>
                    </a:lnTo>
                    <a:cubicBezTo>
                      <a:pt x="438" y="978"/>
                      <a:pt x="483" y="978"/>
                      <a:pt x="529" y="978"/>
                    </a:cubicBezTo>
                    <a:cubicBezTo>
                      <a:pt x="627" y="978"/>
                      <a:pt x="724" y="991"/>
                      <a:pt x="822" y="1011"/>
                    </a:cubicBezTo>
                    <a:lnTo>
                      <a:pt x="926" y="1037"/>
                    </a:lnTo>
                    <a:lnTo>
                      <a:pt x="926" y="926"/>
                    </a:lnTo>
                    <a:cubicBezTo>
                      <a:pt x="920" y="782"/>
                      <a:pt x="926" y="587"/>
                      <a:pt x="1031" y="502"/>
                    </a:cubicBezTo>
                    <a:lnTo>
                      <a:pt x="1089" y="450"/>
                    </a:lnTo>
                    <a:lnTo>
                      <a:pt x="939" y="255"/>
                    </a:lnTo>
                    <a:lnTo>
                      <a:pt x="881" y="287"/>
                    </a:lnTo>
                    <a:cubicBezTo>
                      <a:pt x="816" y="320"/>
                      <a:pt x="750" y="359"/>
                      <a:pt x="698" y="404"/>
                    </a:cubicBezTo>
                    <a:cubicBezTo>
                      <a:pt x="698" y="339"/>
                      <a:pt x="718" y="281"/>
                      <a:pt x="744" y="228"/>
                    </a:cubicBezTo>
                    <a:lnTo>
                      <a:pt x="783" y="176"/>
                    </a:lnTo>
                    <a:lnTo>
                      <a:pt x="62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7" name="Google Shape;7387;p75"/>
              <p:cNvSpPr/>
              <p:nvPr/>
            </p:nvSpPr>
            <p:spPr>
              <a:xfrm>
                <a:off x="2200408" y="3557507"/>
                <a:ext cx="32443" cy="31458"/>
              </a:xfrm>
              <a:custGeom>
                <a:avLst/>
                <a:gdLst/>
                <a:ahLst/>
                <a:cxnLst/>
                <a:rect l="l" t="t" r="r" b="b"/>
                <a:pathLst>
                  <a:path w="1285" h="1246" extrusionOk="0">
                    <a:moveTo>
                      <a:pt x="691" y="209"/>
                    </a:moveTo>
                    <a:lnTo>
                      <a:pt x="691" y="216"/>
                    </a:lnTo>
                    <a:lnTo>
                      <a:pt x="763" y="287"/>
                    </a:lnTo>
                    <a:cubicBezTo>
                      <a:pt x="711" y="379"/>
                      <a:pt x="691" y="476"/>
                      <a:pt x="698" y="581"/>
                    </a:cubicBezTo>
                    <a:cubicBezTo>
                      <a:pt x="698" y="607"/>
                      <a:pt x="711" y="626"/>
                      <a:pt x="737" y="633"/>
                    </a:cubicBezTo>
                    <a:lnTo>
                      <a:pt x="750" y="633"/>
                    </a:lnTo>
                    <a:cubicBezTo>
                      <a:pt x="769" y="633"/>
                      <a:pt x="789" y="620"/>
                      <a:pt x="795" y="607"/>
                    </a:cubicBezTo>
                    <a:cubicBezTo>
                      <a:pt x="854" y="548"/>
                      <a:pt x="919" y="502"/>
                      <a:pt x="997" y="463"/>
                    </a:cubicBezTo>
                    <a:lnTo>
                      <a:pt x="1063" y="548"/>
                    </a:lnTo>
                    <a:cubicBezTo>
                      <a:pt x="932" y="659"/>
                      <a:pt x="919" y="874"/>
                      <a:pt x="926" y="1043"/>
                    </a:cubicBezTo>
                    <a:cubicBezTo>
                      <a:pt x="821" y="1017"/>
                      <a:pt x="717" y="1004"/>
                      <a:pt x="613" y="1004"/>
                    </a:cubicBezTo>
                    <a:cubicBezTo>
                      <a:pt x="567" y="1004"/>
                      <a:pt x="515" y="1004"/>
                      <a:pt x="463" y="1011"/>
                    </a:cubicBezTo>
                    <a:cubicBezTo>
                      <a:pt x="461" y="1011"/>
                      <a:pt x="458" y="1011"/>
                      <a:pt x="456" y="1011"/>
                    </a:cubicBezTo>
                    <a:cubicBezTo>
                      <a:pt x="396" y="1011"/>
                      <a:pt x="170" y="943"/>
                      <a:pt x="183" y="750"/>
                    </a:cubicBezTo>
                    <a:cubicBezTo>
                      <a:pt x="196" y="581"/>
                      <a:pt x="476" y="444"/>
                      <a:pt x="587" y="411"/>
                    </a:cubicBezTo>
                    <a:cubicBezTo>
                      <a:pt x="600" y="405"/>
                      <a:pt x="613" y="392"/>
                      <a:pt x="619" y="372"/>
                    </a:cubicBezTo>
                    <a:cubicBezTo>
                      <a:pt x="626" y="353"/>
                      <a:pt x="619" y="339"/>
                      <a:pt x="613" y="326"/>
                    </a:cubicBezTo>
                    <a:lnTo>
                      <a:pt x="580" y="281"/>
                    </a:lnTo>
                    <a:lnTo>
                      <a:pt x="691" y="209"/>
                    </a:lnTo>
                    <a:close/>
                    <a:moveTo>
                      <a:pt x="717" y="1"/>
                    </a:moveTo>
                    <a:lnTo>
                      <a:pt x="606" y="72"/>
                    </a:lnTo>
                    <a:lnTo>
                      <a:pt x="495" y="144"/>
                    </a:lnTo>
                    <a:lnTo>
                      <a:pt x="352" y="235"/>
                    </a:lnTo>
                    <a:lnTo>
                      <a:pt x="404" y="307"/>
                    </a:lnTo>
                    <a:cubicBezTo>
                      <a:pt x="254" y="385"/>
                      <a:pt x="39" y="522"/>
                      <a:pt x="20" y="737"/>
                    </a:cubicBezTo>
                    <a:cubicBezTo>
                      <a:pt x="0" y="998"/>
                      <a:pt x="235" y="1135"/>
                      <a:pt x="437" y="1174"/>
                    </a:cubicBezTo>
                    <a:lnTo>
                      <a:pt x="476" y="1174"/>
                    </a:lnTo>
                    <a:cubicBezTo>
                      <a:pt x="522" y="1174"/>
                      <a:pt x="567" y="1167"/>
                      <a:pt x="613" y="1167"/>
                    </a:cubicBezTo>
                    <a:cubicBezTo>
                      <a:pt x="704" y="1167"/>
                      <a:pt x="795" y="1180"/>
                      <a:pt x="887" y="1200"/>
                    </a:cubicBezTo>
                    <a:lnTo>
                      <a:pt x="1095" y="1245"/>
                    </a:lnTo>
                    <a:lnTo>
                      <a:pt x="1089" y="1037"/>
                    </a:lnTo>
                    <a:cubicBezTo>
                      <a:pt x="1089" y="965"/>
                      <a:pt x="1082" y="744"/>
                      <a:pt x="1167" y="672"/>
                    </a:cubicBezTo>
                    <a:lnTo>
                      <a:pt x="1284" y="574"/>
                    </a:lnTo>
                    <a:lnTo>
                      <a:pt x="1186" y="450"/>
                    </a:lnTo>
                    <a:lnTo>
                      <a:pt x="1121" y="366"/>
                    </a:lnTo>
                    <a:lnTo>
                      <a:pt x="1043" y="261"/>
                    </a:lnTo>
                    <a:lnTo>
                      <a:pt x="945" y="313"/>
                    </a:lnTo>
                    <a:lnTo>
                      <a:pt x="971" y="274"/>
                    </a:lnTo>
                    <a:lnTo>
                      <a:pt x="880" y="177"/>
                    </a:lnTo>
                    <a:lnTo>
                      <a:pt x="815" y="105"/>
                    </a:lnTo>
                    <a:lnTo>
                      <a:pt x="724" y="1"/>
                    </a:lnTo>
                    <a:close/>
                  </a:path>
                </a:pathLst>
              </a:custGeom>
              <a:solidFill>
                <a:srgbClr val="F2F4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8" name="Google Shape;7388;p75"/>
              <p:cNvSpPr/>
              <p:nvPr/>
            </p:nvSpPr>
            <p:spPr>
              <a:xfrm>
                <a:off x="2137037" y="3585330"/>
                <a:ext cx="29338" cy="46077"/>
              </a:xfrm>
              <a:custGeom>
                <a:avLst/>
                <a:gdLst/>
                <a:ahLst/>
                <a:cxnLst/>
                <a:rect l="l" t="t" r="r" b="b"/>
                <a:pathLst>
                  <a:path w="1162" h="1825" extrusionOk="0">
                    <a:moveTo>
                      <a:pt x="900" y="0"/>
                    </a:moveTo>
                    <a:cubicBezTo>
                      <a:pt x="796" y="0"/>
                      <a:pt x="692" y="13"/>
                      <a:pt x="594" y="46"/>
                    </a:cubicBezTo>
                    <a:cubicBezTo>
                      <a:pt x="392" y="111"/>
                      <a:pt x="222" y="261"/>
                      <a:pt x="125" y="450"/>
                    </a:cubicBezTo>
                    <a:cubicBezTo>
                      <a:pt x="1" y="710"/>
                      <a:pt x="7" y="1375"/>
                      <a:pt x="183" y="1662"/>
                    </a:cubicBezTo>
                    <a:cubicBezTo>
                      <a:pt x="229" y="1753"/>
                      <a:pt x="320" y="1818"/>
                      <a:pt x="425" y="1825"/>
                    </a:cubicBezTo>
                    <a:lnTo>
                      <a:pt x="431" y="1818"/>
                    </a:lnTo>
                    <a:cubicBezTo>
                      <a:pt x="457" y="1818"/>
                      <a:pt x="483" y="1818"/>
                      <a:pt x="509" y="1812"/>
                    </a:cubicBezTo>
                    <a:cubicBezTo>
                      <a:pt x="542" y="1799"/>
                      <a:pt x="568" y="1773"/>
                      <a:pt x="587" y="1740"/>
                    </a:cubicBezTo>
                    <a:cubicBezTo>
                      <a:pt x="614" y="1669"/>
                      <a:pt x="614" y="1584"/>
                      <a:pt x="574" y="1512"/>
                    </a:cubicBezTo>
                    <a:cubicBezTo>
                      <a:pt x="568" y="1480"/>
                      <a:pt x="555" y="1440"/>
                      <a:pt x="555" y="1408"/>
                    </a:cubicBezTo>
                    <a:cubicBezTo>
                      <a:pt x="561" y="763"/>
                      <a:pt x="822" y="359"/>
                      <a:pt x="1044" y="143"/>
                    </a:cubicBezTo>
                    <a:lnTo>
                      <a:pt x="1161" y="13"/>
                    </a:lnTo>
                    <a:lnTo>
                      <a:pt x="99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9" name="Google Shape;7389;p75"/>
              <p:cNvSpPr/>
              <p:nvPr/>
            </p:nvSpPr>
            <p:spPr>
              <a:xfrm>
                <a:off x="2134916" y="3583184"/>
                <a:ext cx="36053" cy="50217"/>
              </a:xfrm>
              <a:custGeom>
                <a:avLst/>
                <a:gdLst/>
                <a:ahLst/>
                <a:cxnLst/>
                <a:rect l="l" t="t" r="r" b="b"/>
                <a:pathLst>
                  <a:path w="1428" h="1989" extrusionOk="0">
                    <a:moveTo>
                      <a:pt x="978" y="0"/>
                    </a:moveTo>
                    <a:cubicBezTo>
                      <a:pt x="978" y="0"/>
                      <a:pt x="979" y="0"/>
                      <a:pt x="980" y="0"/>
                    </a:cubicBezTo>
                    <a:lnTo>
                      <a:pt x="980" y="0"/>
                    </a:lnTo>
                    <a:cubicBezTo>
                      <a:pt x="981" y="0"/>
                      <a:pt x="983" y="0"/>
                      <a:pt x="984" y="0"/>
                    </a:cubicBezTo>
                    <a:close/>
                    <a:moveTo>
                      <a:pt x="984" y="163"/>
                    </a:moveTo>
                    <a:cubicBezTo>
                      <a:pt x="1010" y="163"/>
                      <a:pt x="1036" y="163"/>
                      <a:pt x="1063" y="170"/>
                    </a:cubicBezTo>
                    <a:cubicBezTo>
                      <a:pt x="854" y="378"/>
                      <a:pt x="561" y="795"/>
                      <a:pt x="554" y="1486"/>
                    </a:cubicBezTo>
                    <a:cubicBezTo>
                      <a:pt x="554" y="1597"/>
                      <a:pt x="671" y="1786"/>
                      <a:pt x="567" y="1812"/>
                    </a:cubicBezTo>
                    <a:cubicBezTo>
                      <a:pt x="548" y="1819"/>
                      <a:pt x="528" y="1819"/>
                      <a:pt x="509" y="1825"/>
                    </a:cubicBezTo>
                    <a:cubicBezTo>
                      <a:pt x="176" y="1825"/>
                      <a:pt x="137" y="854"/>
                      <a:pt x="280" y="574"/>
                    </a:cubicBezTo>
                    <a:cubicBezTo>
                      <a:pt x="365" y="398"/>
                      <a:pt x="522" y="268"/>
                      <a:pt x="704" y="202"/>
                    </a:cubicBezTo>
                    <a:cubicBezTo>
                      <a:pt x="795" y="176"/>
                      <a:pt x="887" y="163"/>
                      <a:pt x="984" y="163"/>
                    </a:cubicBezTo>
                    <a:close/>
                    <a:moveTo>
                      <a:pt x="980" y="0"/>
                    </a:moveTo>
                    <a:lnTo>
                      <a:pt x="980" y="0"/>
                    </a:lnTo>
                    <a:cubicBezTo>
                      <a:pt x="864" y="1"/>
                      <a:pt x="755" y="14"/>
                      <a:pt x="652" y="52"/>
                    </a:cubicBezTo>
                    <a:cubicBezTo>
                      <a:pt x="424" y="124"/>
                      <a:pt x="241" y="287"/>
                      <a:pt x="137" y="496"/>
                    </a:cubicBezTo>
                    <a:cubicBezTo>
                      <a:pt x="0" y="776"/>
                      <a:pt x="0" y="1473"/>
                      <a:pt x="196" y="1786"/>
                    </a:cubicBezTo>
                    <a:cubicBezTo>
                      <a:pt x="254" y="1903"/>
                      <a:pt x="378" y="1982"/>
                      <a:pt x="509" y="1988"/>
                    </a:cubicBezTo>
                    <a:cubicBezTo>
                      <a:pt x="541" y="1982"/>
                      <a:pt x="580" y="1982"/>
                      <a:pt x="613" y="1969"/>
                    </a:cubicBezTo>
                    <a:cubicBezTo>
                      <a:pt x="665" y="1956"/>
                      <a:pt x="717" y="1916"/>
                      <a:pt x="743" y="1864"/>
                    </a:cubicBezTo>
                    <a:cubicBezTo>
                      <a:pt x="782" y="1767"/>
                      <a:pt x="782" y="1662"/>
                      <a:pt x="737" y="1571"/>
                    </a:cubicBezTo>
                    <a:cubicBezTo>
                      <a:pt x="730" y="1545"/>
                      <a:pt x="724" y="1519"/>
                      <a:pt x="717" y="1486"/>
                    </a:cubicBezTo>
                    <a:cubicBezTo>
                      <a:pt x="724" y="874"/>
                      <a:pt x="971" y="489"/>
                      <a:pt x="1180" y="281"/>
                    </a:cubicBezTo>
                    <a:lnTo>
                      <a:pt x="1428" y="33"/>
                    </a:lnTo>
                    <a:lnTo>
                      <a:pt x="1076" y="7"/>
                    </a:lnTo>
                    <a:cubicBezTo>
                      <a:pt x="1044" y="7"/>
                      <a:pt x="1012" y="1"/>
                      <a:pt x="980" y="0"/>
                    </a:cubicBezTo>
                    <a:close/>
                  </a:path>
                </a:pathLst>
              </a:custGeom>
              <a:solidFill>
                <a:srgbClr val="F2F4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0" name="Google Shape;7390;p75"/>
              <p:cNvSpPr/>
              <p:nvPr/>
            </p:nvSpPr>
            <p:spPr>
              <a:xfrm>
                <a:off x="2154811" y="3552584"/>
                <a:ext cx="99576" cy="131666"/>
              </a:xfrm>
              <a:custGeom>
                <a:avLst/>
                <a:gdLst/>
                <a:ahLst/>
                <a:cxnLst/>
                <a:rect l="l" t="t" r="r" b="b"/>
                <a:pathLst>
                  <a:path w="3944" h="5215" extrusionOk="0">
                    <a:moveTo>
                      <a:pt x="2041" y="0"/>
                    </a:moveTo>
                    <a:lnTo>
                      <a:pt x="1989" y="13"/>
                    </a:lnTo>
                    <a:cubicBezTo>
                      <a:pt x="1897" y="33"/>
                      <a:pt x="1813" y="59"/>
                      <a:pt x="1721" y="85"/>
                    </a:cubicBezTo>
                    <a:cubicBezTo>
                      <a:pt x="1259" y="235"/>
                      <a:pt x="705" y="567"/>
                      <a:pt x="692" y="1277"/>
                    </a:cubicBezTo>
                    <a:cubicBezTo>
                      <a:pt x="672" y="1291"/>
                      <a:pt x="27" y="1701"/>
                      <a:pt x="20" y="2711"/>
                    </a:cubicBezTo>
                    <a:cubicBezTo>
                      <a:pt x="14" y="3226"/>
                      <a:pt x="1" y="4438"/>
                      <a:pt x="1747" y="5012"/>
                    </a:cubicBezTo>
                    <a:cubicBezTo>
                      <a:pt x="1956" y="5084"/>
                      <a:pt x="2510" y="5214"/>
                      <a:pt x="2725" y="5214"/>
                    </a:cubicBezTo>
                    <a:cubicBezTo>
                      <a:pt x="2751" y="5214"/>
                      <a:pt x="2777" y="5214"/>
                      <a:pt x="2797" y="5208"/>
                    </a:cubicBezTo>
                    <a:cubicBezTo>
                      <a:pt x="2816" y="5208"/>
                      <a:pt x="2835" y="5209"/>
                      <a:pt x="2854" y="5209"/>
                    </a:cubicBezTo>
                    <a:cubicBezTo>
                      <a:pt x="2990" y="5209"/>
                      <a:pt x="3121" y="5188"/>
                      <a:pt x="3247" y="5142"/>
                    </a:cubicBezTo>
                    <a:cubicBezTo>
                      <a:pt x="3540" y="5058"/>
                      <a:pt x="3892" y="4803"/>
                      <a:pt x="3911" y="4093"/>
                    </a:cubicBezTo>
                    <a:cubicBezTo>
                      <a:pt x="3918" y="3865"/>
                      <a:pt x="3924" y="3565"/>
                      <a:pt x="3911" y="3285"/>
                    </a:cubicBezTo>
                    <a:cubicBezTo>
                      <a:pt x="3944" y="2992"/>
                      <a:pt x="3774" y="2359"/>
                      <a:pt x="3709" y="2229"/>
                    </a:cubicBezTo>
                    <a:cubicBezTo>
                      <a:pt x="3644" y="2060"/>
                      <a:pt x="3540" y="1903"/>
                      <a:pt x="3409" y="1779"/>
                    </a:cubicBezTo>
                    <a:cubicBezTo>
                      <a:pt x="3168" y="1551"/>
                      <a:pt x="2849" y="1440"/>
                      <a:pt x="2425" y="1440"/>
                    </a:cubicBezTo>
                    <a:lnTo>
                      <a:pt x="2282" y="1440"/>
                    </a:lnTo>
                    <a:cubicBezTo>
                      <a:pt x="2256" y="1434"/>
                      <a:pt x="2223" y="1434"/>
                      <a:pt x="2197" y="1434"/>
                    </a:cubicBezTo>
                    <a:lnTo>
                      <a:pt x="2139" y="1434"/>
                    </a:lnTo>
                    <a:cubicBezTo>
                      <a:pt x="2041" y="1408"/>
                      <a:pt x="1702" y="1304"/>
                      <a:pt x="1728" y="991"/>
                    </a:cubicBezTo>
                    <a:cubicBezTo>
                      <a:pt x="1747" y="730"/>
                      <a:pt x="2106" y="548"/>
                      <a:pt x="2256" y="476"/>
                    </a:cubicBezTo>
                    <a:lnTo>
                      <a:pt x="2347" y="437"/>
                    </a:lnTo>
                    <a:lnTo>
                      <a:pt x="2041"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1" name="Google Shape;7391;p75"/>
              <p:cNvSpPr/>
              <p:nvPr/>
            </p:nvSpPr>
            <p:spPr>
              <a:xfrm>
                <a:off x="2152842" y="3550110"/>
                <a:ext cx="103540" cy="136109"/>
              </a:xfrm>
              <a:custGeom>
                <a:avLst/>
                <a:gdLst/>
                <a:ahLst/>
                <a:cxnLst/>
                <a:rect l="l" t="t" r="r" b="b"/>
                <a:pathLst>
                  <a:path w="4101" h="5391" extrusionOk="0">
                    <a:moveTo>
                      <a:pt x="2086" y="189"/>
                    </a:moveTo>
                    <a:lnTo>
                      <a:pt x="2301" y="502"/>
                    </a:lnTo>
                    <a:cubicBezTo>
                      <a:pt x="2125" y="580"/>
                      <a:pt x="1754" y="782"/>
                      <a:pt x="1728" y="1082"/>
                    </a:cubicBezTo>
                    <a:cubicBezTo>
                      <a:pt x="1702" y="1415"/>
                      <a:pt x="2008" y="1571"/>
                      <a:pt x="2217" y="1617"/>
                    </a:cubicBezTo>
                    <a:cubicBezTo>
                      <a:pt x="2236" y="1610"/>
                      <a:pt x="2256" y="1610"/>
                      <a:pt x="2275" y="1610"/>
                    </a:cubicBezTo>
                    <a:cubicBezTo>
                      <a:pt x="2314" y="1610"/>
                      <a:pt x="2347" y="1617"/>
                      <a:pt x="2379" y="1623"/>
                    </a:cubicBezTo>
                    <a:cubicBezTo>
                      <a:pt x="2406" y="1630"/>
                      <a:pt x="2438" y="1636"/>
                      <a:pt x="2464" y="1649"/>
                    </a:cubicBezTo>
                    <a:cubicBezTo>
                      <a:pt x="2458" y="1636"/>
                      <a:pt x="2451" y="1623"/>
                      <a:pt x="2445" y="1617"/>
                    </a:cubicBezTo>
                    <a:lnTo>
                      <a:pt x="2503" y="1617"/>
                    </a:lnTo>
                    <a:cubicBezTo>
                      <a:pt x="2901" y="1617"/>
                      <a:pt x="3207" y="1721"/>
                      <a:pt x="3429" y="1929"/>
                    </a:cubicBezTo>
                    <a:cubicBezTo>
                      <a:pt x="3553" y="2047"/>
                      <a:pt x="3650" y="2190"/>
                      <a:pt x="3716" y="2353"/>
                    </a:cubicBezTo>
                    <a:cubicBezTo>
                      <a:pt x="3748" y="2392"/>
                      <a:pt x="3944" y="3083"/>
                      <a:pt x="3905" y="3376"/>
                    </a:cubicBezTo>
                    <a:cubicBezTo>
                      <a:pt x="3918" y="3637"/>
                      <a:pt x="3918" y="3911"/>
                      <a:pt x="3905" y="4185"/>
                    </a:cubicBezTo>
                    <a:cubicBezTo>
                      <a:pt x="3892" y="4706"/>
                      <a:pt x="3690" y="5045"/>
                      <a:pt x="3298" y="5162"/>
                    </a:cubicBezTo>
                    <a:cubicBezTo>
                      <a:pt x="3176" y="5203"/>
                      <a:pt x="3042" y="5228"/>
                      <a:pt x="2912" y="5228"/>
                    </a:cubicBezTo>
                    <a:cubicBezTo>
                      <a:pt x="2898" y="5228"/>
                      <a:pt x="2883" y="5228"/>
                      <a:pt x="2868" y="5227"/>
                    </a:cubicBezTo>
                    <a:cubicBezTo>
                      <a:pt x="2849" y="5227"/>
                      <a:pt x="2829" y="5234"/>
                      <a:pt x="2803" y="5234"/>
                    </a:cubicBezTo>
                    <a:cubicBezTo>
                      <a:pt x="2601" y="5234"/>
                      <a:pt x="2067" y="5110"/>
                      <a:pt x="1858" y="5038"/>
                    </a:cubicBezTo>
                    <a:cubicBezTo>
                      <a:pt x="164" y="4478"/>
                      <a:pt x="177" y="3311"/>
                      <a:pt x="183" y="2809"/>
                    </a:cubicBezTo>
                    <a:cubicBezTo>
                      <a:pt x="190" y="1845"/>
                      <a:pt x="796" y="1460"/>
                      <a:pt x="822" y="1447"/>
                    </a:cubicBezTo>
                    <a:cubicBezTo>
                      <a:pt x="841" y="1434"/>
                      <a:pt x="854" y="1408"/>
                      <a:pt x="861" y="1382"/>
                    </a:cubicBezTo>
                    <a:cubicBezTo>
                      <a:pt x="874" y="717"/>
                      <a:pt x="1395" y="404"/>
                      <a:pt x="1832" y="261"/>
                    </a:cubicBezTo>
                    <a:cubicBezTo>
                      <a:pt x="1917" y="235"/>
                      <a:pt x="2001" y="209"/>
                      <a:pt x="2086" y="189"/>
                    </a:cubicBezTo>
                    <a:close/>
                    <a:moveTo>
                      <a:pt x="2158" y="0"/>
                    </a:moveTo>
                    <a:lnTo>
                      <a:pt x="2158" y="7"/>
                    </a:lnTo>
                    <a:lnTo>
                      <a:pt x="2054" y="33"/>
                    </a:lnTo>
                    <a:cubicBezTo>
                      <a:pt x="1962" y="52"/>
                      <a:pt x="1871" y="79"/>
                      <a:pt x="1780" y="105"/>
                    </a:cubicBezTo>
                    <a:cubicBezTo>
                      <a:pt x="1109" y="326"/>
                      <a:pt x="724" y="756"/>
                      <a:pt x="698" y="1330"/>
                    </a:cubicBezTo>
                    <a:cubicBezTo>
                      <a:pt x="548" y="1441"/>
                      <a:pt x="27" y="1884"/>
                      <a:pt x="20" y="2803"/>
                    </a:cubicBezTo>
                    <a:cubicBezTo>
                      <a:pt x="14" y="3292"/>
                      <a:pt x="1" y="4595"/>
                      <a:pt x="1806" y="5188"/>
                    </a:cubicBezTo>
                    <a:cubicBezTo>
                      <a:pt x="2021" y="5260"/>
                      <a:pt x="2575" y="5390"/>
                      <a:pt x="2803" y="5390"/>
                    </a:cubicBezTo>
                    <a:cubicBezTo>
                      <a:pt x="2836" y="5390"/>
                      <a:pt x="2862" y="5390"/>
                      <a:pt x="2888" y="5384"/>
                    </a:cubicBezTo>
                    <a:cubicBezTo>
                      <a:pt x="2904" y="5384"/>
                      <a:pt x="2919" y="5385"/>
                      <a:pt x="2935" y="5385"/>
                    </a:cubicBezTo>
                    <a:cubicBezTo>
                      <a:pt x="3076" y="5385"/>
                      <a:pt x="3216" y="5359"/>
                      <a:pt x="3351" y="5312"/>
                    </a:cubicBezTo>
                    <a:cubicBezTo>
                      <a:pt x="3670" y="5214"/>
                      <a:pt x="4055" y="4941"/>
                      <a:pt x="4074" y="4185"/>
                    </a:cubicBezTo>
                    <a:cubicBezTo>
                      <a:pt x="4081" y="3963"/>
                      <a:pt x="4081" y="3663"/>
                      <a:pt x="4074" y="3383"/>
                    </a:cubicBezTo>
                    <a:cubicBezTo>
                      <a:pt x="4100" y="3090"/>
                      <a:pt x="3950" y="2464"/>
                      <a:pt x="3865" y="2288"/>
                    </a:cubicBezTo>
                    <a:cubicBezTo>
                      <a:pt x="3794" y="2105"/>
                      <a:pt x="3676" y="1943"/>
                      <a:pt x="3540" y="1806"/>
                    </a:cubicBezTo>
                    <a:cubicBezTo>
                      <a:pt x="3285" y="1564"/>
                      <a:pt x="2947" y="1447"/>
                      <a:pt x="2503" y="1447"/>
                    </a:cubicBezTo>
                    <a:lnTo>
                      <a:pt x="2366" y="1447"/>
                    </a:lnTo>
                    <a:cubicBezTo>
                      <a:pt x="2340" y="1447"/>
                      <a:pt x="2308" y="1441"/>
                      <a:pt x="2275" y="1441"/>
                    </a:cubicBezTo>
                    <a:lnTo>
                      <a:pt x="2230" y="1441"/>
                    </a:lnTo>
                    <a:cubicBezTo>
                      <a:pt x="2132" y="1421"/>
                      <a:pt x="1871" y="1330"/>
                      <a:pt x="1891" y="1089"/>
                    </a:cubicBezTo>
                    <a:cubicBezTo>
                      <a:pt x="1910" y="867"/>
                      <a:pt x="2262" y="691"/>
                      <a:pt x="2373" y="646"/>
                    </a:cubicBezTo>
                    <a:lnTo>
                      <a:pt x="2549" y="561"/>
                    </a:lnTo>
                    <a:lnTo>
                      <a:pt x="2438" y="398"/>
                    </a:lnTo>
                    <a:lnTo>
                      <a:pt x="2217" y="92"/>
                    </a:lnTo>
                    <a:lnTo>
                      <a:pt x="2158" y="0"/>
                    </a:lnTo>
                    <a:close/>
                  </a:path>
                </a:pathLst>
              </a:custGeom>
              <a:solidFill>
                <a:srgbClr val="F2F4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392" name="Google Shape;7392;p75"/>
          <p:cNvGrpSpPr/>
          <p:nvPr/>
        </p:nvGrpSpPr>
        <p:grpSpPr>
          <a:xfrm>
            <a:off x="2942205" y="3064707"/>
            <a:ext cx="550623" cy="1310497"/>
            <a:chOff x="2942205" y="3050537"/>
            <a:chExt cx="550623" cy="1310497"/>
          </a:xfrm>
        </p:grpSpPr>
        <p:sp>
          <p:nvSpPr>
            <p:cNvPr id="7393" name="Google Shape;7393;p75"/>
            <p:cNvSpPr/>
            <p:nvPr/>
          </p:nvSpPr>
          <p:spPr>
            <a:xfrm>
              <a:off x="2991084" y="4311978"/>
              <a:ext cx="453016" cy="49056"/>
            </a:xfrm>
            <a:custGeom>
              <a:avLst/>
              <a:gdLst/>
              <a:ahLst/>
              <a:cxnLst/>
              <a:rect l="l" t="t" r="r" b="b"/>
              <a:pathLst>
                <a:path w="17943" h="1943" extrusionOk="0">
                  <a:moveTo>
                    <a:pt x="8975" y="0"/>
                  </a:moveTo>
                  <a:cubicBezTo>
                    <a:pt x="4015" y="0"/>
                    <a:pt x="0" y="437"/>
                    <a:pt x="0" y="972"/>
                  </a:cubicBezTo>
                  <a:cubicBezTo>
                    <a:pt x="0" y="1506"/>
                    <a:pt x="4021" y="1943"/>
                    <a:pt x="8975" y="1943"/>
                  </a:cubicBezTo>
                  <a:cubicBezTo>
                    <a:pt x="13928" y="1943"/>
                    <a:pt x="17943" y="1506"/>
                    <a:pt x="17943" y="972"/>
                  </a:cubicBezTo>
                  <a:cubicBezTo>
                    <a:pt x="17943" y="437"/>
                    <a:pt x="13928" y="0"/>
                    <a:pt x="8975" y="0"/>
                  </a:cubicBezTo>
                  <a:close/>
                </a:path>
              </a:pathLst>
            </a:custGeom>
            <a:solidFill>
              <a:srgbClr val="778C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94" name="Google Shape;7394;p75"/>
            <p:cNvGrpSpPr/>
            <p:nvPr/>
          </p:nvGrpSpPr>
          <p:grpSpPr>
            <a:xfrm>
              <a:off x="2942205" y="3050537"/>
              <a:ext cx="550623" cy="1278079"/>
              <a:chOff x="2942205" y="3050537"/>
              <a:chExt cx="550623" cy="1278079"/>
            </a:xfrm>
          </p:grpSpPr>
          <p:sp>
            <p:nvSpPr>
              <p:cNvPr id="7395" name="Google Shape;7395;p75"/>
              <p:cNvSpPr/>
              <p:nvPr/>
            </p:nvSpPr>
            <p:spPr>
              <a:xfrm>
                <a:off x="2942205" y="3050537"/>
                <a:ext cx="550623" cy="1278079"/>
              </a:xfrm>
              <a:custGeom>
                <a:avLst/>
                <a:gdLst/>
                <a:ahLst/>
                <a:cxnLst/>
                <a:rect l="l" t="t" r="r" b="b"/>
                <a:pathLst>
                  <a:path w="21809" h="50622" extrusionOk="0">
                    <a:moveTo>
                      <a:pt x="3774" y="7802"/>
                    </a:moveTo>
                    <a:lnTo>
                      <a:pt x="3774" y="7834"/>
                    </a:lnTo>
                    <a:lnTo>
                      <a:pt x="3755" y="7834"/>
                    </a:lnTo>
                    <a:lnTo>
                      <a:pt x="3774" y="7802"/>
                    </a:lnTo>
                    <a:close/>
                    <a:moveTo>
                      <a:pt x="10689" y="0"/>
                    </a:moveTo>
                    <a:cubicBezTo>
                      <a:pt x="6753" y="0"/>
                      <a:pt x="3559" y="3187"/>
                      <a:pt x="3559" y="7130"/>
                    </a:cubicBezTo>
                    <a:cubicBezTo>
                      <a:pt x="3559" y="7365"/>
                      <a:pt x="3572" y="7600"/>
                      <a:pt x="3598" y="7834"/>
                    </a:cubicBezTo>
                    <a:cubicBezTo>
                      <a:pt x="2972" y="7906"/>
                      <a:pt x="2542" y="8512"/>
                      <a:pt x="2699" y="9131"/>
                    </a:cubicBezTo>
                    <a:cubicBezTo>
                      <a:pt x="2821" y="9609"/>
                      <a:pt x="3247" y="9920"/>
                      <a:pt x="3710" y="9920"/>
                    </a:cubicBezTo>
                    <a:cubicBezTo>
                      <a:pt x="3841" y="9920"/>
                      <a:pt x="3976" y="9895"/>
                      <a:pt x="4106" y="9842"/>
                    </a:cubicBezTo>
                    <a:cubicBezTo>
                      <a:pt x="4830" y="12044"/>
                      <a:pt x="6681" y="13804"/>
                      <a:pt x="8747" y="14560"/>
                    </a:cubicBezTo>
                    <a:cubicBezTo>
                      <a:pt x="8793" y="14573"/>
                      <a:pt x="8871" y="14593"/>
                      <a:pt x="8871" y="14606"/>
                    </a:cubicBezTo>
                    <a:lnTo>
                      <a:pt x="8871" y="16620"/>
                    </a:lnTo>
                    <a:lnTo>
                      <a:pt x="5651" y="16620"/>
                    </a:lnTo>
                    <a:cubicBezTo>
                      <a:pt x="5651" y="16620"/>
                      <a:pt x="5645" y="16685"/>
                      <a:pt x="5625" y="16698"/>
                    </a:cubicBezTo>
                    <a:cubicBezTo>
                      <a:pt x="5051" y="16705"/>
                      <a:pt x="4537" y="17076"/>
                      <a:pt x="4361" y="17623"/>
                    </a:cubicBezTo>
                    <a:lnTo>
                      <a:pt x="215" y="33239"/>
                    </a:lnTo>
                    <a:cubicBezTo>
                      <a:pt x="0" y="33872"/>
                      <a:pt x="294" y="34563"/>
                      <a:pt x="900" y="34849"/>
                    </a:cubicBezTo>
                    <a:cubicBezTo>
                      <a:pt x="1081" y="34936"/>
                      <a:pt x="1273" y="34977"/>
                      <a:pt x="1463" y="34977"/>
                    </a:cubicBezTo>
                    <a:cubicBezTo>
                      <a:pt x="1903" y="34977"/>
                      <a:pt x="2329" y="34756"/>
                      <a:pt x="2575" y="34360"/>
                    </a:cubicBezTo>
                    <a:cubicBezTo>
                      <a:pt x="2647" y="34407"/>
                      <a:pt x="2726" y="34429"/>
                      <a:pt x="2804" y="34429"/>
                    </a:cubicBezTo>
                    <a:cubicBezTo>
                      <a:pt x="2987" y="34429"/>
                      <a:pt x="3161" y="34309"/>
                      <a:pt x="3207" y="34113"/>
                    </a:cubicBezTo>
                    <a:lnTo>
                      <a:pt x="3559" y="32536"/>
                    </a:lnTo>
                    <a:cubicBezTo>
                      <a:pt x="3605" y="32340"/>
                      <a:pt x="3481" y="32040"/>
                      <a:pt x="3298" y="31942"/>
                    </a:cubicBezTo>
                    <a:lnTo>
                      <a:pt x="6329" y="20954"/>
                    </a:lnTo>
                    <a:cubicBezTo>
                      <a:pt x="6329" y="22844"/>
                      <a:pt x="6381" y="26507"/>
                      <a:pt x="6453" y="30567"/>
                    </a:cubicBezTo>
                    <a:lnTo>
                      <a:pt x="6401" y="30567"/>
                    </a:lnTo>
                    <a:lnTo>
                      <a:pt x="6466" y="32360"/>
                    </a:lnTo>
                    <a:lnTo>
                      <a:pt x="6485" y="32360"/>
                    </a:lnTo>
                    <a:cubicBezTo>
                      <a:pt x="6622" y="40187"/>
                      <a:pt x="6798" y="48725"/>
                      <a:pt x="6798" y="48725"/>
                    </a:cubicBezTo>
                    <a:cubicBezTo>
                      <a:pt x="6798" y="48725"/>
                      <a:pt x="4517" y="49090"/>
                      <a:pt x="4517" y="50615"/>
                    </a:cubicBezTo>
                    <a:lnTo>
                      <a:pt x="8936" y="50615"/>
                    </a:lnTo>
                    <a:lnTo>
                      <a:pt x="10631" y="33428"/>
                    </a:lnTo>
                    <a:lnTo>
                      <a:pt x="10663" y="33455"/>
                    </a:lnTo>
                    <a:lnTo>
                      <a:pt x="11035" y="33455"/>
                    </a:lnTo>
                    <a:lnTo>
                      <a:pt x="11035" y="33448"/>
                    </a:lnTo>
                    <a:lnTo>
                      <a:pt x="12892" y="50622"/>
                    </a:lnTo>
                    <a:lnTo>
                      <a:pt x="17311" y="50622"/>
                    </a:lnTo>
                    <a:cubicBezTo>
                      <a:pt x="17311" y="49090"/>
                      <a:pt x="15023" y="48732"/>
                      <a:pt x="15023" y="48732"/>
                    </a:cubicBezTo>
                    <a:cubicBezTo>
                      <a:pt x="15023" y="48732"/>
                      <a:pt x="15193" y="40096"/>
                      <a:pt x="15317" y="32216"/>
                    </a:cubicBezTo>
                    <a:cubicBezTo>
                      <a:pt x="15323" y="31897"/>
                      <a:pt x="15356" y="30567"/>
                      <a:pt x="15356" y="30567"/>
                    </a:cubicBezTo>
                    <a:lnTo>
                      <a:pt x="15343" y="30567"/>
                    </a:lnTo>
                    <a:cubicBezTo>
                      <a:pt x="15408" y="26474"/>
                      <a:pt x="15454" y="22779"/>
                      <a:pt x="15454" y="20863"/>
                    </a:cubicBezTo>
                    <a:lnTo>
                      <a:pt x="18510" y="31923"/>
                    </a:lnTo>
                    <a:cubicBezTo>
                      <a:pt x="18302" y="31988"/>
                      <a:pt x="18152" y="32334"/>
                      <a:pt x="18204" y="32542"/>
                    </a:cubicBezTo>
                    <a:lnTo>
                      <a:pt x="18562" y="34113"/>
                    </a:lnTo>
                    <a:cubicBezTo>
                      <a:pt x="18602" y="34305"/>
                      <a:pt x="18769" y="34428"/>
                      <a:pt x="18956" y="34428"/>
                    </a:cubicBezTo>
                    <a:cubicBezTo>
                      <a:pt x="18985" y="34428"/>
                      <a:pt x="19015" y="34425"/>
                      <a:pt x="19045" y="34419"/>
                    </a:cubicBezTo>
                    <a:cubicBezTo>
                      <a:pt x="19110" y="34406"/>
                      <a:pt x="19169" y="34374"/>
                      <a:pt x="19221" y="34328"/>
                    </a:cubicBezTo>
                    <a:cubicBezTo>
                      <a:pt x="19463" y="34743"/>
                      <a:pt x="19902" y="34978"/>
                      <a:pt x="20357" y="34978"/>
                    </a:cubicBezTo>
                    <a:cubicBezTo>
                      <a:pt x="20538" y="34978"/>
                      <a:pt x="20721" y="34940"/>
                      <a:pt x="20896" y="34862"/>
                    </a:cubicBezTo>
                    <a:cubicBezTo>
                      <a:pt x="21508" y="34582"/>
                      <a:pt x="21808" y="33885"/>
                      <a:pt x="21600" y="33246"/>
                    </a:cubicBezTo>
                    <a:lnTo>
                      <a:pt x="17292" y="17663"/>
                    </a:lnTo>
                    <a:cubicBezTo>
                      <a:pt x="17116" y="17141"/>
                      <a:pt x="16653" y="16744"/>
                      <a:pt x="16138" y="16705"/>
                    </a:cubicBezTo>
                    <a:cubicBezTo>
                      <a:pt x="16125" y="16691"/>
                      <a:pt x="16112" y="16626"/>
                      <a:pt x="16112" y="16626"/>
                    </a:cubicBezTo>
                    <a:lnTo>
                      <a:pt x="12612" y="16626"/>
                    </a:lnTo>
                    <a:lnTo>
                      <a:pt x="12612" y="14704"/>
                    </a:lnTo>
                    <a:cubicBezTo>
                      <a:pt x="12612" y="14704"/>
                      <a:pt x="12638" y="14697"/>
                      <a:pt x="12651" y="14691"/>
                    </a:cubicBezTo>
                    <a:cubicBezTo>
                      <a:pt x="12664" y="14691"/>
                      <a:pt x="12684" y="14684"/>
                      <a:pt x="12697" y="14678"/>
                    </a:cubicBezTo>
                    <a:cubicBezTo>
                      <a:pt x="14893" y="14013"/>
                      <a:pt x="16913" y="12201"/>
                      <a:pt x="17689" y="9887"/>
                    </a:cubicBezTo>
                    <a:cubicBezTo>
                      <a:pt x="17774" y="9907"/>
                      <a:pt x="17859" y="9920"/>
                      <a:pt x="17943" y="9920"/>
                    </a:cubicBezTo>
                    <a:cubicBezTo>
                      <a:pt x="17947" y="9920"/>
                      <a:pt x="17952" y="9920"/>
                      <a:pt x="17956" y="9920"/>
                    </a:cubicBezTo>
                    <a:cubicBezTo>
                      <a:pt x="18511" y="9920"/>
                      <a:pt x="18973" y="9485"/>
                      <a:pt x="19006" y="8929"/>
                    </a:cubicBezTo>
                    <a:cubicBezTo>
                      <a:pt x="19032" y="8369"/>
                      <a:pt x="18608" y="7880"/>
                      <a:pt x="18048" y="7834"/>
                    </a:cubicBezTo>
                    <a:lnTo>
                      <a:pt x="18048" y="7828"/>
                    </a:lnTo>
                    <a:cubicBezTo>
                      <a:pt x="18048" y="7815"/>
                      <a:pt x="18041" y="7802"/>
                      <a:pt x="18041" y="7789"/>
                    </a:cubicBezTo>
                    <a:cubicBezTo>
                      <a:pt x="18035" y="6068"/>
                      <a:pt x="17637" y="4295"/>
                      <a:pt x="16685" y="2998"/>
                    </a:cubicBezTo>
                    <a:cubicBezTo>
                      <a:pt x="17656" y="2464"/>
                      <a:pt x="17774" y="1786"/>
                      <a:pt x="18152" y="1147"/>
                    </a:cubicBezTo>
                    <a:lnTo>
                      <a:pt x="18152" y="1147"/>
                    </a:lnTo>
                    <a:cubicBezTo>
                      <a:pt x="17943" y="1170"/>
                      <a:pt x="17732" y="1181"/>
                      <a:pt x="17520" y="1181"/>
                    </a:cubicBezTo>
                    <a:cubicBezTo>
                      <a:pt x="15276" y="1181"/>
                      <a:pt x="12899" y="0"/>
                      <a:pt x="10689" y="0"/>
                    </a:cubicBezTo>
                    <a:close/>
                  </a:path>
                </a:pathLst>
              </a:custGeom>
              <a:solidFill>
                <a:srgbClr val="F2F4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96" name="Google Shape;7396;p75"/>
              <p:cNvGrpSpPr/>
              <p:nvPr/>
            </p:nvGrpSpPr>
            <p:grpSpPr>
              <a:xfrm>
                <a:off x="2976264" y="3168065"/>
                <a:ext cx="478718" cy="1086021"/>
                <a:chOff x="2976264" y="3168065"/>
                <a:chExt cx="478718" cy="1086021"/>
              </a:xfrm>
            </p:grpSpPr>
            <p:sp>
              <p:nvSpPr>
                <p:cNvPr id="7397" name="Google Shape;7397;p75"/>
                <p:cNvSpPr/>
                <p:nvPr/>
              </p:nvSpPr>
              <p:spPr>
                <a:xfrm>
                  <a:off x="2976264" y="3716491"/>
                  <a:ext cx="68522" cy="119951"/>
                </a:xfrm>
                <a:custGeom>
                  <a:avLst/>
                  <a:gdLst/>
                  <a:ahLst/>
                  <a:cxnLst/>
                  <a:rect l="l" t="t" r="r" b="b"/>
                  <a:pathLst>
                    <a:path w="2714" h="4751" extrusionOk="0">
                      <a:moveTo>
                        <a:pt x="2269" y="1"/>
                      </a:moveTo>
                      <a:cubicBezTo>
                        <a:pt x="2234" y="1"/>
                        <a:pt x="2197" y="6"/>
                        <a:pt x="2158" y="19"/>
                      </a:cubicBezTo>
                      <a:cubicBezTo>
                        <a:pt x="450" y="593"/>
                        <a:pt x="1" y="3161"/>
                        <a:pt x="79" y="4699"/>
                      </a:cubicBezTo>
                      <a:cubicBezTo>
                        <a:pt x="79" y="4731"/>
                        <a:pt x="106" y="4750"/>
                        <a:pt x="132" y="4750"/>
                      </a:cubicBezTo>
                      <a:cubicBezTo>
                        <a:pt x="149" y="4750"/>
                        <a:pt x="166" y="4742"/>
                        <a:pt x="176" y="4725"/>
                      </a:cubicBezTo>
                      <a:cubicBezTo>
                        <a:pt x="535" y="4079"/>
                        <a:pt x="763" y="3402"/>
                        <a:pt x="1024" y="2717"/>
                      </a:cubicBezTo>
                      <a:cubicBezTo>
                        <a:pt x="1369" y="1818"/>
                        <a:pt x="1871" y="1303"/>
                        <a:pt x="2510" y="619"/>
                      </a:cubicBezTo>
                      <a:cubicBezTo>
                        <a:pt x="2713" y="398"/>
                        <a:pt x="2559" y="1"/>
                        <a:pt x="226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8" name="Google Shape;7398;p75"/>
                <p:cNvSpPr/>
                <p:nvPr/>
              </p:nvSpPr>
              <p:spPr>
                <a:xfrm>
                  <a:off x="3000047" y="3758831"/>
                  <a:ext cx="39588" cy="65871"/>
                </a:xfrm>
                <a:custGeom>
                  <a:avLst/>
                  <a:gdLst/>
                  <a:ahLst/>
                  <a:cxnLst/>
                  <a:rect l="l" t="t" r="r" b="b"/>
                  <a:pathLst>
                    <a:path w="1568" h="2609" extrusionOk="0">
                      <a:moveTo>
                        <a:pt x="1310" y="1"/>
                      </a:moveTo>
                      <a:cubicBezTo>
                        <a:pt x="1276" y="1"/>
                        <a:pt x="1242" y="12"/>
                        <a:pt x="1209" y="37"/>
                      </a:cubicBezTo>
                      <a:cubicBezTo>
                        <a:pt x="883" y="284"/>
                        <a:pt x="720" y="656"/>
                        <a:pt x="564" y="1027"/>
                      </a:cubicBezTo>
                      <a:cubicBezTo>
                        <a:pt x="369" y="1464"/>
                        <a:pt x="186" y="1920"/>
                        <a:pt x="36" y="2376"/>
                      </a:cubicBezTo>
                      <a:cubicBezTo>
                        <a:pt x="0" y="2489"/>
                        <a:pt x="105" y="2609"/>
                        <a:pt x="211" y="2609"/>
                      </a:cubicBezTo>
                      <a:cubicBezTo>
                        <a:pt x="240" y="2609"/>
                        <a:pt x="270" y="2600"/>
                        <a:pt x="297" y="2578"/>
                      </a:cubicBezTo>
                      <a:cubicBezTo>
                        <a:pt x="668" y="2318"/>
                        <a:pt x="962" y="1959"/>
                        <a:pt x="1144" y="1542"/>
                      </a:cubicBezTo>
                      <a:cubicBezTo>
                        <a:pt x="1340" y="1138"/>
                        <a:pt x="1568" y="675"/>
                        <a:pt x="1522" y="219"/>
                      </a:cubicBezTo>
                      <a:cubicBezTo>
                        <a:pt x="1512" y="110"/>
                        <a:pt x="1416" y="1"/>
                        <a:pt x="13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9" name="Google Shape;7399;p75"/>
                <p:cNvSpPr/>
                <p:nvPr/>
              </p:nvSpPr>
              <p:spPr>
                <a:xfrm>
                  <a:off x="3021684" y="3580659"/>
                  <a:ext cx="59912" cy="110205"/>
                </a:xfrm>
                <a:custGeom>
                  <a:avLst/>
                  <a:gdLst/>
                  <a:ahLst/>
                  <a:cxnLst/>
                  <a:rect l="l" t="t" r="r" b="b"/>
                  <a:pathLst>
                    <a:path w="2373" h="4365" extrusionOk="0">
                      <a:moveTo>
                        <a:pt x="1377" y="0"/>
                      </a:moveTo>
                      <a:cubicBezTo>
                        <a:pt x="925" y="0"/>
                        <a:pt x="616" y="342"/>
                        <a:pt x="509" y="772"/>
                      </a:cubicBezTo>
                      <a:cubicBezTo>
                        <a:pt x="274" y="1743"/>
                        <a:pt x="0" y="2870"/>
                        <a:pt x="20" y="3874"/>
                      </a:cubicBezTo>
                      <a:cubicBezTo>
                        <a:pt x="29" y="4173"/>
                        <a:pt x="324" y="4364"/>
                        <a:pt x="606" y="4364"/>
                      </a:cubicBezTo>
                      <a:cubicBezTo>
                        <a:pt x="730" y="4364"/>
                        <a:pt x="852" y="4327"/>
                        <a:pt x="945" y="4245"/>
                      </a:cubicBezTo>
                      <a:cubicBezTo>
                        <a:pt x="1819" y="3463"/>
                        <a:pt x="2014" y="2088"/>
                        <a:pt x="2262" y="1000"/>
                      </a:cubicBezTo>
                      <a:cubicBezTo>
                        <a:pt x="2373" y="530"/>
                        <a:pt x="1949" y="68"/>
                        <a:pt x="1506" y="9"/>
                      </a:cubicBezTo>
                      <a:cubicBezTo>
                        <a:pt x="1462" y="3"/>
                        <a:pt x="1419" y="0"/>
                        <a:pt x="137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0" name="Google Shape;7400;p75"/>
                <p:cNvSpPr/>
                <p:nvPr/>
              </p:nvSpPr>
              <p:spPr>
                <a:xfrm>
                  <a:off x="3064554" y="3484820"/>
                  <a:ext cx="76626" cy="82383"/>
                </a:xfrm>
                <a:custGeom>
                  <a:avLst/>
                  <a:gdLst/>
                  <a:ahLst/>
                  <a:cxnLst/>
                  <a:rect l="l" t="t" r="r" b="b"/>
                  <a:pathLst>
                    <a:path w="3035" h="3263" extrusionOk="0">
                      <a:moveTo>
                        <a:pt x="2038" y="1"/>
                      </a:moveTo>
                      <a:cubicBezTo>
                        <a:pt x="1451" y="1"/>
                        <a:pt x="821" y="436"/>
                        <a:pt x="518" y="898"/>
                      </a:cubicBezTo>
                      <a:cubicBezTo>
                        <a:pt x="277" y="1257"/>
                        <a:pt x="290" y="1596"/>
                        <a:pt x="192" y="1993"/>
                      </a:cubicBezTo>
                      <a:cubicBezTo>
                        <a:pt x="108" y="2352"/>
                        <a:pt x="49" y="2717"/>
                        <a:pt x="16" y="3082"/>
                      </a:cubicBezTo>
                      <a:cubicBezTo>
                        <a:pt x="1" y="3196"/>
                        <a:pt x="100" y="3263"/>
                        <a:pt x="199" y="3263"/>
                      </a:cubicBezTo>
                      <a:cubicBezTo>
                        <a:pt x="264" y="3263"/>
                        <a:pt x="329" y="3235"/>
                        <a:pt x="362" y="3173"/>
                      </a:cubicBezTo>
                      <a:cubicBezTo>
                        <a:pt x="486" y="2932"/>
                        <a:pt x="597" y="2684"/>
                        <a:pt x="714" y="2443"/>
                      </a:cubicBezTo>
                      <a:cubicBezTo>
                        <a:pt x="838" y="2182"/>
                        <a:pt x="1027" y="2019"/>
                        <a:pt x="1203" y="1798"/>
                      </a:cubicBezTo>
                      <a:cubicBezTo>
                        <a:pt x="1333" y="1622"/>
                        <a:pt x="1502" y="1485"/>
                        <a:pt x="1705" y="1387"/>
                      </a:cubicBezTo>
                      <a:cubicBezTo>
                        <a:pt x="2030" y="1263"/>
                        <a:pt x="2356" y="1361"/>
                        <a:pt x="2682" y="1165"/>
                      </a:cubicBezTo>
                      <a:cubicBezTo>
                        <a:pt x="2982" y="989"/>
                        <a:pt x="3034" y="572"/>
                        <a:pt x="2793" y="325"/>
                      </a:cubicBezTo>
                      <a:cubicBezTo>
                        <a:pt x="2576" y="95"/>
                        <a:pt x="2311" y="1"/>
                        <a:pt x="2038"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1" name="Google Shape;7401;p75"/>
                <p:cNvSpPr/>
                <p:nvPr/>
              </p:nvSpPr>
              <p:spPr>
                <a:xfrm>
                  <a:off x="3110378" y="3514536"/>
                  <a:ext cx="118764" cy="101596"/>
                </a:xfrm>
                <a:custGeom>
                  <a:avLst/>
                  <a:gdLst/>
                  <a:ahLst/>
                  <a:cxnLst/>
                  <a:rect l="l" t="t" r="r" b="b"/>
                  <a:pathLst>
                    <a:path w="4704" h="4024" extrusionOk="0">
                      <a:moveTo>
                        <a:pt x="2490" y="1"/>
                      </a:moveTo>
                      <a:cubicBezTo>
                        <a:pt x="2445" y="1"/>
                        <a:pt x="2399" y="3"/>
                        <a:pt x="2353" y="8"/>
                      </a:cubicBezTo>
                      <a:cubicBezTo>
                        <a:pt x="1473" y="106"/>
                        <a:pt x="574" y="640"/>
                        <a:pt x="385" y="914"/>
                      </a:cubicBezTo>
                      <a:cubicBezTo>
                        <a:pt x="0" y="1468"/>
                        <a:pt x="137" y="2100"/>
                        <a:pt x="391" y="2674"/>
                      </a:cubicBezTo>
                      <a:cubicBezTo>
                        <a:pt x="742" y="3475"/>
                        <a:pt x="1557" y="4023"/>
                        <a:pt x="2372" y="4023"/>
                      </a:cubicBezTo>
                      <a:cubicBezTo>
                        <a:pt x="2783" y="4023"/>
                        <a:pt x="3194" y="3884"/>
                        <a:pt x="3546" y="3567"/>
                      </a:cubicBezTo>
                      <a:cubicBezTo>
                        <a:pt x="4703" y="2523"/>
                        <a:pt x="3958" y="1"/>
                        <a:pt x="249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2" name="Google Shape;7402;p75"/>
                <p:cNvSpPr/>
                <p:nvPr/>
              </p:nvSpPr>
              <p:spPr>
                <a:xfrm>
                  <a:off x="3162388" y="3474090"/>
                  <a:ext cx="36104" cy="28504"/>
                </a:xfrm>
                <a:custGeom>
                  <a:avLst/>
                  <a:gdLst/>
                  <a:ahLst/>
                  <a:cxnLst/>
                  <a:rect l="l" t="t" r="r" b="b"/>
                  <a:pathLst>
                    <a:path w="1430" h="1129" extrusionOk="0">
                      <a:moveTo>
                        <a:pt x="413" y="0"/>
                      </a:moveTo>
                      <a:cubicBezTo>
                        <a:pt x="204" y="0"/>
                        <a:pt x="1" y="207"/>
                        <a:pt x="52" y="424"/>
                      </a:cubicBezTo>
                      <a:cubicBezTo>
                        <a:pt x="26" y="541"/>
                        <a:pt x="13" y="658"/>
                        <a:pt x="19" y="782"/>
                      </a:cubicBezTo>
                      <a:cubicBezTo>
                        <a:pt x="19" y="919"/>
                        <a:pt x="111" y="1043"/>
                        <a:pt x="241" y="1076"/>
                      </a:cubicBezTo>
                      <a:cubicBezTo>
                        <a:pt x="495" y="1108"/>
                        <a:pt x="749" y="1128"/>
                        <a:pt x="1004" y="1128"/>
                      </a:cubicBezTo>
                      <a:cubicBezTo>
                        <a:pt x="1011" y="1128"/>
                        <a:pt x="1019" y="1128"/>
                        <a:pt x="1026" y="1128"/>
                      </a:cubicBezTo>
                      <a:cubicBezTo>
                        <a:pt x="1322" y="1128"/>
                        <a:pt x="1429" y="751"/>
                        <a:pt x="1245" y="548"/>
                      </a:cubicBezTo>
                      <a:cubicBezTo>
                        <a:pt x="1147" y="437"/>
                        <a:pt x="1036" y="346"/>
                        <a:pt x="912" y="267"/>
                      </a:cubicBezTo>
                      <a:cubicBezTo>
                        <a:pt x="762" y="170"/>
                        <a:pt x="678" y="65"/>
                        <a:pt x="502" y="13"/>
                      </a:cubicBezTo>
                      <a:cubicBezTo>
                        <a:pt x="473" y="4"/>
                        <a:pt x="443" y="0"/>
                        <a:pt x="413"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3" name="Google Shape;7403;p75"/>
                <p:cNvSpPr/>
                <p:nvPr/>
              </p:nvSpPr>
              <p:spPr>
                <a:xfrm>
                  <a:off x="3179001" y="3433012"/>
                  <a:ext cx="38351" cy="58675"/>
                </a:xfrm>
                <a:custGeom>
                  <a:avLst/>
                  <a:gdLst/>
                  <a:ahLst/>
                  <a:cxnLst/>
                  <a:rect l="l" t="t" r="r" b="b"/>
                  <a:pathLst>
                    <a:path w="1519" h="2324" extrusionOk="0">
                      <a:moveTo>
                        <a:pt x="259" y="1"/>
                      </a:moveTo>
                      <a:cubicBezTo>
                        <a:pt x="245" y="1"/>
                        <a:pt x="229" y="9"/>
                        <a:pt x="222" y="24"/>
                      </a:cubicBezTo>
                      <a:lnTo>
                        <a:pt x="222" y="37"/>
                      </a:lnTo>
                      <a:cubicBezTo>
                        <a:pt x="52" y="128"/>
                        <a:pt x="0" y="408"/>
                        <a:pt x="202" y="526"/>
                      </a:cubicBezTo>
                      <a:cubicBezTo>
                        <a:pt x="248" y="1132"/>
                        <a:pt x="541" y="1686"/>
                        <a:pt x="887" y="2201"/>
                      </a:cubicBezTo>
                      <a:cubicBezTo>
                        <a:pt x="941" y="2280"/>
                        <a:pt x="1038" y="2324"/>
                        <a:pt x="1129" y="2324"/>
                      </a:cubicBezTo>
                      <a:cubicBezTo>
                        <a:pt x="1233" y="2324"/>
                        <a:pt x="1332" y="2267"/>
                        <a:pt x="1356" y="2142"/>
                      </a:cubicBezTo>
                      <a:cubicBezTo>
                        <a:pt x="1519" y="1347"/>
                        <a:pt x="1317" y="278"/>
                        <a:pt x="417" y="24"/>
                      </a:cubicBezTo>
                      <a:cubicBezTo>
                        <a:pt x="393" y="16"/>
                        <a:pt x="366" y="10"/>
                        <a:pt x="339" y="10"/>
                      </a:cubicBezTo>
                      <a:cubicBezTo>
                        <a:pt x="322" y="10"/>
                        <a:pt x="304" y="12"/>
                        <a:pt x="287" y="17"/>
                      </a:cubicBezTo>
                      <a:cubicBezTo>
                        <a:pt x="281" y="6"/>
                        <a:pt x="270" y="1"/>
                        <a:pt x="25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4" name="Google Shape;7404;p75"/>
                <p:cNvSpPr/>
                <p:nvPr/>
              </p:nvSpPr>
              <p:spPr>
                <a:xfrm>
                  <a:off x="3156859" y="3628907"/>
                  <a:ext cx="50621" cy="52212"/>
                </a:xfrm>
                <a:custGeom>
                  <a:avLst/>
                  <a:gdLst/>
                  <a:ahLst/>
                  <a:cxnLst/>
                  <a:rect l="l" t="t" r="r" b="b"/>
                  <a:pathLst>
                    <a:path w="2005" h="2068" extrusionOk="0">
                      <a:moveTo>
                        <a:pt x="1455" y="1"/>
                      </a:moveTo>
                      <a:cubicBezTo>
                        <a:pt x="1388" y="1"/>
                        <a:pt x="1321" y="9"/>
                        <a:pt x="1255" y="27"/>
                      </a:cubicBezTo>
                      <a:cubicBezTo>
                        <a:pt x="1131" y="47"/>
                        <a:pt x="1014" y="99"/>
                        <a:pt x="916" y="190"/>
                      </a:cubicBezTo>
                      <a:cubicBezTo>
                        <a:pt x="525" y="464"/>
                        <a:pt x="245" y="985"/>
                        <a:pt x="121" y="1396"/>
                      </a:cubicBezTo>
                      <a:cubicBezTo>
                        <a:pt x="1" y="1784"/>
                        <a:pt x="289" y="2067"/>
                        <a:pt x="658" y="2067"/>
                      </a:cubicBezTo>
                      <a:cubicBezTo>
                        <a:pt x="729" y="2067"/>
                        <a:pt x="803" y="2057"/>
                        <a:pt x="877" y="2035"/>
                      </a:cubicBezTo>
                      <a:cubicBezTo>
                        <a:pt x="1242" y="1924"/>
                        <a:pt x="1555" y="1891"/>
                        <a:pt x="1783" y="1578"/>
                      </a:cubicBezTo>
                      <a:cubicBezTo>
                        <a:pt x="1979" y="1311"/>
                        <a:pt x="2005" y="946"/>
                        <a:pt x="1998" y="633"/>
                      </a:cubicBezTo>
                      <a:cubicBezTo>
                        <a:pt x="1992" y="568"/>
                        <a:pt x="1985" y="510"/>
                        <a:pt x="1966" y="451"/>
                      </a:cubicBezTo>
                      <a:cubicBezTo>
                        <a:pt x="1992" y="262"/>
                        <a:pt x="1874" y="86"/>
                        <a:pt x="1692" y="34"/>
                      </a:cubicBezTo>
                      <a:cubicBezTo>
                        <a:pt x="1614" y="13"/>
                        <a:pt x="1535" y="1"/>
                        <a:pt x="1455"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5" name="Google Shape;7405;p75"/>
                <p:cNvSpPr/>
                <p:nvPr/>
              </p:nvSpPr>
              <p:spPr>
                <a:xfrm>
                  <a:off x="3156859" y="3684098"/>
                  <a:ext cx="50621" cy="52288"/>
                </a:xfrm>
                <a:custGeom>
                  <a:avLst/>
                  <a:gdLst/>
                  <a:ahLst/>
                  <a:cxnLst/>
                  <a:rect l="l" t="t" r="r" b="b"/>
                  <a:pathLst>
                    <a:path w="2005" h="2071" extrusionOk="0">
                      <a:moveTo>
                        <a:pt x="1464" y="1"/>
                      </a:moveTo>
                      <a:cubicBezTo>
                        <a:pt x="1394" y="1"/>
                        <a:pt x="1324" y="9"/>
                        <a:pt x="1255" y="25"/>
                      </a:cubicBezTo>
                      <a:cubicBezTo>
                        <a:pt x="1131" y="44"/>
                        <a:pt x="1008" y="103"/>
                        <a:pt x="916" y="188"/>
                      </a:cubicBezTo>
                      <a:cubicBezTo>
                        <a:pt x="525" y="461"/>
                        <a:pt x="245" y="989"/>
                        <a:pt x="121" y="1400"/>
                      </a:cubicBezTo>
                      <a:cubicBezTo>
                        <a:pt x="1" y="1788"/>
                        <a:pt x="289" y="2071"/>
                        <a:pt x="658" y="2071"/>
                      </a:cubicBezTo>
                      <a:cubicBezTo>
                        <a:pt x="729" y="2071"/>
                        <a:pt x="803" y="2061"/>
                        <a:pt x="877" y="2039"/>
                      </a:cubicBezTo>
                      <a:cubicBezTo>
                        <a:pt x="1242" y="1928"/>
                        <a:pt x="1555" y="1895"/>
                        <a:pt x="1783" y="1582"/>
                      </a:cubicBezTo>
                      <a:cubicBezTo>
                        <a:pt x="1979" y="1322"/>
                        <a:pt x="2005" y="950"/>
                        <a:pt x="1998" y="637"/>
                      </a:cubicBezTo>
                      <a:cubicBezTo>
                        <a:pt x="1992" y="572"/>
                        <a:pt x="1985" y="513"/>
                        <a:pt x="1966" y="455"/>
                      </a:cubicBezTo>
                      <a:cubicBezTo>
                        <a:pt x="1992" y="266"/>
                        <a:pt x="1874" y="83"/>
                        <a:pt x="1692" y="31"/>
                      </a:cubicBezTo>
                      <a:cubicBezTo>
                        <a:pt x="1617" y="11"/>
                        <a:pt x="1540" y="1"/>
                        <a:pt x="146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6" name="Google Shape;7406;p75"/>
                <p:cNvSpPr/>
                <p:nvPr/>
              </p:nvSpPr>
              <p:spPr>
                <a:xfrm>
                  <a:off x="3156859" y="3739491"/>
                  <a:ext cx="50621" cy="52187"/>
                </a:xfrm>
                <a:custGeom>
                  <a:avLst/>
                  <a:gdLst/>
                  <a:ahLst/>
                  <a:cxnLst/>
                  <a:rect l="l" t="t" r="r" b="b"/>
                  <a:pathLst>
                    <a:path w="2005" h="2067" extrusionOk="0">
                      <a:moveTo>
                        <a:pt x="1455" y="1"/>
                      </a:moveTo>
                      <a:cubicBezTo>
                        <a:pt x="1388" y="1"/>
                        <a:pt x="1321" y="9"/>
                        <a:pt x="1255" y="27"/>
                      </a:cubicBezTo>
                      <a:cubicBezTo>
                        <a:pt x="1131" y="47"/>
                        <a:pt x="1014" y="99"/>
                        <a:pt x="916" y="190"/>
                      </a:cubicBezTo>
                      <a:cubicBezTo>
                        <a:pt x="525" y="464"/>
                        <a:pt x="245" y="985"/>
                        <a:pt x="121" y="1402"/>
                      </a:cubicBezTo>
                      <a:cubicBezTo>
                        <a:pt x="1" y="1785"/>
                        <a:pt x="289" y="2067"/>
                        <a:pt x="658" y="2067"/>
                      </a:cubicBezTo>
                      <a:cubicBezTo>
                        <a:pt x="729" y="2067"/>
                        <a:pt x="803" y="2056"/>
                        <a:pt x="877" y="2034"/>
                      </a:cubicBezTo>
                      <a:cubicBezTo>
                        <a:pt x="1242" y="1924"/>
                        <a:pt x="1555" y="1898"/>
                        <a:pt x="1783" y="1585"/>
                      </a:cubicBezTo>
                      <a:cubicBezTo>
                        <a:pt x="1979" y="1318"/>
                        <a:pt x="2005" y="946"/>
                        <a:pt x="1998" y="633"/>
                      </a:cubicBezTo>
                      <a:cubicBezTo>
                        <a:pt x="1992" y="575"/>
                        <a:pt x="1985" y="509"/>
                        <a:pt x="1966" y="451"/>
                      </a:cubicBezTo>
                      <a:cubicBezTo>
                        <a:pt x="1992" y="262"/>
                        <a:pt x="1874" y="86"/>
                        <a:pt x="1692" y="34"/>
                      </a:cubicBezTo>
                      <a:cubicBezTo>
                        <a:pt x="1614" y="12"/>
                        <a:pt x="1535" y="1"/>
                        <a:pt x="1455"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7" name="Google Shape;7407;p75"/>
                <p:cNvSpPr/>
                <p:nvPr/>
              </p:nvSpPr>
              <p:spPr>
                <a:xfrm>
                  <a:off x="3118129" y="3629437"/>
                  <a:ext cx="32923" cy="44511"/>
                </a:xfrm>
                <a:custGeom>
                  <a:avLst/>
                  <a:gdLst/>
                  <a:ahLst/>
                  <a:cxnLst/>
                  <a:rect l="l" t="t" r="r" b="b"/>
                  <a:pathLst>
                    <a:path w="1304" h="1763" extrusionOk="0">
                      <a:moveTo>
                        <a:pt x="478" y="1"/>
                      </a:moveTo>
                      <a:cubicBezTo>
                        <a:pt x="239" y="1"/>
                        <a:pt x="1" y="207"/>
                        <a:pt x="52" y="528"/>
                      </a:cubicBezTo>
                      <a:cubicBezTo>
                        <a:pt x="117" y="919"/>
                        <a:pt x="208" y="1668"/>
                        <a:pt x="691" y="1753"/>
                      </a:cubicBezTo>
                      <a:cubicBezTo>
                        <a:pt x="726" y="1759"/>
                        <a:pt x="762" y="1763"/>
                        <a:pt x="798" y="1763"/>
                      </a:cubicBezTo>
                      <a:cubicBezTo>
                        <a:pt x="947" y="1763"/>
                        <a:pt x="1093" y="1704"/>
                        <a:pt x="1166" y="1557"/>
                      </a:cubicBezTo>
                      <a:cubicBezTo>
                        <a:pt x="1303" y="1297"/>
                        <a:pt x="1205" y="1056"/>
                        <a:pt x="1082" y="801"/>
                      </a:cubicBezTo>
                      <a:cubicBezTo>
                        <a:pt x="997" y="638"/>
                        <a:pt x="925" y="476"/>
                        <a:pt x="867" y="300"/>
                      </a:cubicBezTo>
                      <a:cubicBezTo>
                        <a:pt x="794" y="91"/>
                        <a:pt x="636" y="1"/>
                        <a:pt x="478"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8" name="Google Shape;7408;p75"/>
                <p:cNvSpPr/>
                <p:nvPr/>
              </p:nvSpPr>
              <p:spPr>
                <a:xfrm>
                  <a:off x="3114872" y="3672282"/>
                  <a:ext cx="31761" cy="47667"/>
                </a:xfrm>
                <a:custGeom>
                  <a:avLst/>
                  <a:gdLst/>
                  <a:ahLst/>
                  <a:cxnLst/>
                  <a:rect l="l" t="t" r="r" b="b"/>
                  <a:pathLst>
                    <a:path w="1258" h="1888" extrusionOk="0">
                      <a:moveTo>
                        <a:pt x="271" y="0"/>
                      </a:moveTo>
                      <a:cubicBezTo>
                        <a:pt x="141" y="0"/>
                        <a:pt x="1" y="104"/>
                        <a:pt x="5" y="251"/>
                      </a:cubicBezTo>
                      <a:cubicBezTo>
                        <a:pt x="5" y="760"/>
                        <a:pt x="50" y="1522"/>
                        <a:pt x="533" y="1822"/>
                      </a:cubicBezTo>
                      <a:cubicBezTo>
                        <a:pt x="606" y="1868"/>
                        <a:pt x="681" y="1888"/>
                        <a:pt x="754" y="1888"/>
                      </a:cubicBezTo>
                      <a:cubicBezTo>
                        <a:pt x="1025" y="1888"/>
                        <a:pt x="1258" y="1607"/>
                        <a:pt x="1191" y="1314"/>
                      </a:cubicBezTo>
                      <a:cubicBezTo>
                        <a:pt x="1132" y="1086"/>
                        <a:pt x="950" y="936"/>
                        <a:pt x="826" y="747"/>
                      </a:cubicBezTo>
                      <a:cubicBezTo>
                        <a:pt x="683" y="551"/>
                        <a:pt x="565" y="343"/>
                        <a:pt x="461" y="121"/>
                      </a:cubicBezTo>
                      <a:cubicBezTo>
                        <a:pt x="422" y="36"/>
                        <a:pt x="349" y="0"/>
                        <a:pt x="27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9" name="Google Shape;7409;p75"/>
                <p:cNvSpPr/>
                <p:nvPr/>
              </p:nvSpPr>
              <p:spPr>
                <a:xfrm>
                  <a:off x="3107071" y="3719823"/>
                  <a:ext cx="39033" cy="45143"/>
                </a:xfrm>
                <a:custGeom>
                  <a:avLst/>
                  <a:gdLst/>
                  <a:ahLst/>
                  <a:cxnLst/>
                  <a:rect l="l" t="t" r="r" b="b"/>
                  <a:pathLst>
                    <a:path w="1546" h="1788" extrusionOk="0">
                      <a:moveTo>
                        <a:pt x="288" y="1"/>
                      </a:moveTo>
                      <a:cubicBezTo>
                        <a:pt x="192" y="1"/>
                        <a:pt x="103" y="51"/>
                        <a:pt x="86" y="167"/>
                      </a:cubicBezTo>
                      <a:cubicBezTo>
                        <a:pt x="1" y="689"/>
                        <a:pt x="183" y="1119"/>
                        <a:pt x="496" y="1536"/>
                      </a:cubicBezTo>
                      <a:cubicBezTo>
                        <a:pt x="608" y="1688"/>
                        <a:pt x="771" y="1787"/>
                        <a:pt x="944" y="1787"/>
                      </a:cubicBezTo>
                      <a:cubicBezTo>
                        <a:pt x="1024" y="1787"/>
                        <a:pt x="1107" y="1766"/>
                        <a:pt x="1187" y="1718"/>
                      </a:cubicBezTo>
                      <a:cubicBezTo>
                        <a:pt x="1448" y="1562"/>
                        <a:pt x="1546" y="1138"/>
                        <a:pt x="1291" y="923"/>
                      </a:cubicBezTo>
                      <a:cubicBezTo>
                        <a:pt x="992" y="695"/>
                        <a:pt x="731" y="421"/>
                        <a:pt x="509" y="109"/>
                      </a:cubicBezTo>
                      <a:cubicBezTo>
                        <a:pt x="463" y="41"/>
                        <a:pt x="373" y="1"/>
                        <a:pt x="288"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0" name="Google Shape;7410;p75"/>
                <p:cNvSpPr/>
                <p:nvPr/>
              </p:nvSpPr>
              <p:spPr>
                <a:xfrm>
                  <a:off x="3109697" y="3774535"/>
                  <a:ext cx="33933" cy="37619"/>
                </a:xfrm>
                <a:custGeom>
                  <a:avLst/>
                  <a:gdLst/>
                  <a:ahLst/>
                  <a:cxnLst/>
                  <a:rect l="l" t="t" r="r" b="b"/>
                  <a:pathLst>
                    <a:path w="1344" h="1490" extrusionOk="0">
                      <a:moveTo>
                        <a:pt x="201" y="0"/>
                      </a:moveTo>
                      <a:cubicBezTo>
                        <a:pt x="86" y="0"/>
                        <a:pt x="0" y="123"/>
                        <a:pt x="21" y="242"/>
                      </a:cubicBezTo>
                      <a:cubicBezTo>
                        <a:pt x="27" y="288"/>
                        <a:pt x="1" y="392"/>
                        <a:pt x="1" y="464"/>
                      </a:cubicBezTo>
                      <a:cubicBezTo>
                        <a:pt x="14" y="588"/>
                        <a:pt x="40" y="705"/>
                        <a:pt x="86" y="822"/>
                      </a:cubicBezTo>
                      <a:cubicBezTo>
                        <a:pt x="125" y="933"/>
                        <a:pt x="177" y="1037"/>
                        <a:pt x="229" y="1135"/>
                      </a:cubicBezTo>
                      <a:cubicBezTo>
                        <a:pt x="366" y="1363"/>
                        <a:pt x="536" y="1455"/>
                        <a:pt x="790" y="1487"/>
                      </a:cubicBezTo>
                      <a:cubicBezTo>
                        <a:pt x="802" y="1488"/>
                        <a:pt x="813" y="1489"/>
                        <a:pt x="825" y="1489"/>
                      </a:cubicBezTo>
                      <a:cubicBezTo>
                        <a:pt x="996" y="1489"/>
                        <a:pt x="1167" y="1360"/>
                        <a:pt x="1246" y="1220"/>
                      </a:cubicBezTo>
                      <a:cubicBezTo>
                        <a:pt x="1344" y="1057"/>
                        <a:pt x="1344" y="855"/>
                        <a:pt x="1253" y="686"/>
                      </a:cubicBezTo>
                      <a:cubicBezTo>
                        <a:pt x="1187" y="562"/>
                        <a:pt x="1083" y="470"/>
                        <a:pt x="953" y="418"/>
                      </a:cubicBezTo>
                      <a:cubicBezTo>
                        <a:pt x="914" y="399"/>
                        <a:pt x="875" y="373"/>
                        <a:pt x="842" y="353"/>
                      </a:cubicBezTo>
                      <a:cubicBezTo>
                        <a:pt x="842" y="353"/>
                        <a:pt x="769" y="301"/>
                        <a:pt x="770" y="301"/>
                      </a:cubicBezTo>
                      <a:lnTo>
                        <a:pt x="770" y="301"/>
                      </a:lnTo>
                      <a:cubicBezTo>
                        <a:pt x="770" y="301"/>
                        <a:pt x="776" y="304"/>
                        <a:pt x="790" y="314"/>
                      </a:cubicBezTo>
                      <a:cubicBezTo>
                        <a:pt x="705" y="242"/>
                        <a:pt x="614" y="184"/>
                        <a:pt x="523" y="125"/>
                      </a:cubicBezTo>
                      <a:cubicBezTo>
                        <a:pt x="444" y="86"/>
                        <a:pt x="360" y="73"/>
                        <a:pt x="295" y="27"/>
                      </a:cubicBezTo>
                      <a:cubicBezTo>
                        <a:pt x="262" y="8"/>
                        <a:pt x="231" y="0"/>
                        <a:pt x="20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1" name="Google Shape;7411;p75"/>
                <p:cNvSpPr/>
                <p:nvPr/>
              </p:nvSpPr>
              <p:spPr>
                <a:xfrm>
                  <a:off x="3177688" y="3800363"/>
                  <a:ext cx="78823" cy="63775"/>
                </a:xfrm>
                <a:custGeom>
                  <a:avLst/>
                  <a:gdLst/>
                  <a:ahLst/>
                  <a:cxnLst/>
                  <a:rect l="l" t="t" r="r" b="b"/>
                  <a:pathLst>
                    <a:path w="3122" h="2526" extrusionOk="0">
                      <a:moveTo>
                        <a:pt x="1559" y="0"/>
                      </a:moveTo>
                      <a:cubicBezTo>
                        <a:pt x="1157" y="0"/>
                        <a:pt x="761" y="81"/>
                        <a:pt x="385" y="269"/>
                      </a:cubicBezTo>
                      <a:cubicBezTo>
                        <a:pt x="72" y="432"/>
                        <a:pt x="0" y="764"/>
                        <a:pt x="91" y="1057"/>
                      </a:cubicBezTo>
                      <a:cubicBezTo>
                        <a:pt x="169" y="1742"/>
                        <a:pt x="587" y="2380"/>
                        <a:pt x="1317" y="2504"/>
                      </a:cubicBezTo>
                      <a:cubicBezTo>
                        <a:pt x="1402" y="2519"/>
                        <a:pt x="1484" y="2526"/>
                        <a:pt x="1563" y="2526"/>
                      </a:cubicBezTo>
                      <a:cubicBezTo>
                        <a:pt x="2403" y="2526"/>
                        <a:pt x="2895" y="1739"/>
                        <a:pt x="3050" y="953"/>
                      </a:cubicBezTo>
                      <a:cubicBezTo>
                        <a:pt x="3122" y="608"/>
                        <a:pt x="2959" y="269"/>
                        <a:pt x="2607" y="164"/>
                      </a:cubicBezTo>
                      <a:cubicBezTo>
                        <a:pt x="2261" y="61"/>
                        <a:pt x="1908" y="0"/>
                        <a:pt x="155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2" name="Google Shape;7412;p75"/>
                <p:cNvSpPr/>
                <p:nvPr/>
              </p:nvSpPr>
              <p:spPr>
                <a:xfrm>
                  <a:off x="3111843" y="3828792"/>
                  <a:ext cx="48500" cy="114649"/>
                </a:xfrm>
                <a:custGeom>
                  <a:avLst/>
                  <a:gdLst/>
                  <a:ahLst/>
                  <a:cxnLst/>
                  <a:rect l="l" t="t" r="r" b="b"/>
                  <a:pathLst>
                    <a:path w="1921" h="4541" extrusionOk="0">
                      <a:moveTo>
                        <a:pt x="1024" y="1"/>
                      </a:moveTo>
                      <a:cubicBezTo>
                        <a:pt x="744" y="1"/>
                        <a:pt x="470" y="146"/>
                        <a:pt x="379" y="492"/>
                      </a:cubicBezTo>
                      <a:cubicBezTo>
                        <a:pt x="40" y="1737"/>
                        <a:pt x="1" y="3236"/>
                        <a:pt x="496" y="4448"/>
                      </a:cubicBezTo>
                      <a:cubicBezTo>
                        <a:pt x="516" y="4510"/>
                        <a:pt x="570" y="4541"/>
                        <a:pt x="623" y="4541"/>
                      </a:cubicBezTo>
                      <a:cubicBezTo>
                        <a:pt x="677" y="4541"/>
                        <a:pt x="731" y="4510"/>
                        <a:pt x="751" y="4448"/>
                      </a:cubicBezTo>
                      <a:cubicBezTo>
                        <a:pt x="1220" y="3307"/>
                        <a:pt x="1265" y="2023"/>
                        <a:pt x="1722" y="863"/>
                      </a:cubicBezTo>
                      <a:cubicBezTo>
                        <a:pt x="1921" y="358"/>
                        <a:pt x="1464" y="1"/>
                        <a:pt x="102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3" name="Google Shape;7413;p75"/>
                <p:cNvSpPr/>
                <p:nvPr/>
              </p:nvSpPr>
              <p:spPr>
                <a:xfrm>
                  <a:off x="3106414" y="3951495"/>
                  <a:ext cx="48526" cy="129141"/>
                </a:xfrm>
                <a:custGeom>
                  <a:avLst/>
                  <a:gdLst/>
                  <a:ahLst/>
                  <a:cxnLst/>
                  <a:rect l="l" t="t" r="r" b="b"/>
                  <a:pathLst>
                    <a:path w="1922" h="5115" extrusionOk="0">
                      <a:moveTo>
                        <a:pt x="1324" y="0"/>
                      </a:moveTo>
                      <a:cubicBezTo>
                        <a:pt x="1159" y="0"/>
                        <a:pt x="988" y="76"/>
                        <a:pt x="868" y="246"/>
                      </a:cubicBezTo>
                      <a:cubicBezTo>
                        <a:pt x="27" y="1439"/>
                        <a:pt x="1" y="3733"/>
                        <a:pt x="803" y="4952"/>
                      </a:cubicBezTo>
                      <a:cubicBezTo>
                        <a:pt x="872" y="5058"/>
                        <a:pt x="999" y="5114"/>
                        <a:pt x="1121" y="5114"/>
                      </a:cubicBezTo>
                      <a:cubicBezTo>
                        <a:pt x="1262" y="5114"/>
                        <a:pt x="1397" y="5038"/>
                        <a:pt x="1428" y="4874"/>
                      </a:cubicBezTo>
                      <a:cubicBezTo>
                        <a:pt x="1546" y="4222"/>
                        <a:pt x="1428" y="3570"/>
                        <a:pt x="1409" y="2912"/>
                      </a:cubicBezTo>
                      <a:cubicBezTo>
                        <a:pt x="1389" y="2104"/>
                        <a:pt x="1669" y="1419"/>
                        <a:pt x="1832" y="657"/>
                      </a:cubicBezTo>
                      <a:cubicBezTo>
                        <a:pt x="1921" y="262"/>
                        <a:pt x="1632" y="0"/>
                        <a:pt x="132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4" name="Google Shape;7414;p75"/>
                <p:cNvSpPr/>
                <p:nvPr/>
              </p:nvSpPr>
              <p:spPr>
                <a:xfrm>
                  <a:off x="3155344" y="3867471"/>
                  <a:ext cx="47869" cy="172491"/>
                </a:xfrm>
                <a:custGeom>
                  <a:avLst/>
                  <a:gdLst/>
                  <a:ahLst/>
                  <a:cxnLst/>
                  <a:rect l="l" t="t" r="r" b="b"/>
                  <a:pathLst>
                    <a:path w="1896" h="6832" extrusionOk="0">
                      <a:moveTo>
                        <a:pt x="944" y="1"/>
                      </a:moveTo>
                      <a:cubicBezTo>
                        <a:pt x="580" y="1"/>
                        <a:pt x="217" y="240"/>
                        <a:pt x="201" y="720"/>
                      </a:cubicBezTo>
                      <a:cubicBezTo>
                        <a:pt x="149" y="2655"/>
                        <a:pt x="214" y="4545"/>
                        <a:pt x="18" y="6481"/>
                      </a:cubicBezTo>
                      <a:cubicBezTo>
                        <a:pt x="0" y="6682"/>
                        <a:pt x="200" y="6831"/>
                        <a:pt x="387" y="6831"/>
                      </a:cubicBezTo>
                      <a:cubicBezTo>
                        <a:pt x="472" y="6831"/>
                        <a:pt x="554" y="6800"/>
                        <a:pt x="611" y="6729"/>
                      </a:cubicBezTo>
                      <a:cubicBezTo>
                        <a:pt x="1895" y="5132"/>
                        <a:pt x="1752" y="2649"/>
                        <a:pt x="1687" y="720"/>
                      </a:cubicBezTo>
                      <a:cubicBezTo>
                        <a:pt x="1670" y="240"/>
                        <a:pt x="1307" y="1"/>
                        <a:pt x="94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5" name="Google Shape;7415;p75"/>
                <p:cNvSpPr/>
                <p:nvPr/>
              </p:nvSpPr>
              <p:spPr>
                <a:xfrm>
                  <a:off x="3386283" y="3720783"/>
                  <a:ext cx="68698" cy="119926"/>
                </a:xfrm>
                <a:custGeom>
                  <a:avLst/>
                  <a:gdLst/>
                  <a:ahLst/>
                  <a:cxnLst/>
                  <a:rect l="l" t="t" r="r" b="b"/>
                  <a:pathLst>
                    <a:path w="2721" h="4750" extrusionOk="0">
                      <a:moveTo>
                        <a:pt x="445" y="0"/>
                      </a:moveTo>
                      <a:cubicBezTo>
                        <a:pt x="155" y="0"/>
                        <a:pt x="1" y="397"/>
                        <a:pt x="204" y="618"/>
                      </a:cubicBezTo>
                      <a:cubicBezTo>
                        <a:pt x="850" y="1302"/>
                        <a:pt x="1345" y="1817"/>
                        <a:pt x="1690" y="2723"/>
                      </a:cubicBezTo>
                      <a:cubicBezTo>
                        <a:pt x="1958" y="3408"/>
                        <a:pt x="2186" y="4085"/>
                        <a:pt x="2538" y="4724"/>
                      </a:cubicBezTo>
                      <a:cubicBezTo>
                        <a:pt x="2550" y="4742"/>
                        <a:pt x="2569" y="4750"/>
                        <a:pt x="2587" y="4750"/>
                      </a:cubicBezTo>
                      <a:cubicBezTo>
                        <a:pt x="2615" y="4750"/>
                        <a:pt x="2642" y="4730"/>
                        <a:pt x="2642" y="4698"/>
                      </a:cubicBezTo>
                      <a:cubicBezTo>
                        <a:pt x="2720" y="3160"/>
                        <a:pt x="2270" y="592"/>
                        <a:pt x="556" y="19"/>
                      </a:cubicBezTo>
                      <a:cubicBezTo>
                        <a:pt x="518" y="6"/>
                        <a:pt x="480" y="0"/>
                        <a:pt x="445"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6" name="Google Shape;7416;p75"/>
                <p:cNvSpPr/>
                <p:nvPr/>
              </p:nvSpPr>
              <p:spPr>
                <a:xfrm>
                  <a:off x="3391585" y="3763148"/>
                  <a:ext cx="39487" cy="65845"/>
                </a:xfrm>
                <a:custGeom>
                  <a:avLst/>
                  <a:gdLst/>
                  <a:ahLst/>
                  <a:cxnLst/>
                  <a:rect l="l" t="t" r="r" b="b"/>
                  <a:pathLst>
                    <a:path w="1564" h="2608" extrusionOk="0">
                      <a:moveTo>
                        <a:pt x="259" y="0"/>
                      </a:moveTo>
                      <a:cubicBezTo>
                        <a:pt x="151" y="0"/>
                        <a:pt x="56" y="113"/>
                        <a:pt x="46" y="218"/>
                      </a:cubicBezTo>
                      <a:cubicBezTo>
                        <a:pt x="1" y="674"/>
                        <a:pt x="229" y="1137"/>
                        <a:pt x="418" y="1541"/>
                      </a:cubicBezTo>
                      <a:cubicBezTo>
                        <a:pt x="607" y="1958"/>
                        <a:pt x="900" y="2316"/>
                        <a:pt x="1265" y="2577"/>
                      </a:cubicBezTo>
                      <a:cubicBezTo>
                        <a:pt x="1294" y="2598"/>
                        <a:pt x="1324" y="2607"/>
                        <a:pt x="1354" y="2607"/>
                      </a:cubicBezTo>
                      <a:cubicBezTo>
                        <a:pt x="1462" y="2607"/>
                        <a:pt x="1563" y="2487"/>
                        <a:pt x="1533" y="2375"/>
                      </a:cubicBezTo>
                      <a:cubicBezTo>
                        <a:pt x="1376" y="1919"/>
                        <a:pt x="1200" y="1462"/>
                        <a:pt x="998" y="1026"/>
                      </a:cubicBezTo>
                      <a:cubicBezTo>
                        <a:pt x="842" y="654"/>
                        <a:pt x="685" y="283"/>
                        <a:pt x="359" y="35"/>
                      </a:cubicBezTo>
                      <a:cubicBezTo>
                        <a:pt x="326" y="11"/>
                        <a:pt x="292" y="0"/>
                        <a:pt x="25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7" name="Google Shape;7417;p75"/>
                <p:cNvSpPr/>
                <p:nvPr/>
              </p:nvSpPr>
              <p:spPr>
                <a:xfrm>
                  <a:off x="3350457" y="3580558"/>
                  <a:ext cx="58599" cy="110609"/>
                </a:xfrm>
                <a:custGeom>
                  <a:avLst/>
                  <a:gdLst/>
                  <a:ahLst/>
                  <a:cxnLst/>
                  <a:rect l="l" t="t" r="r" b="b"/>
                  <a:pathLst>
                    <a:path w="2321" h="4381" extrusionOk="0">
                      <a:moveTo>
                        <a:pt x="993" y="0"/>
                      </a:moveTo>
                      <a:cubicBezTo>
                        <a:pt x="958" y="0"/>
                        <a:pt x="923" y="2"/>
                        <a:pt x="887" y="7"/>
                      </a:cubicBezTo>
                      <a:cubicBezTo>
                        <a:pt x="437" y="52"/>
                        <a:pt x="0" y="502"/>
                        <a:pt x="98" y="978"/>
                      </a:cubicBezTo>
                      <a:cubicBezTo>
                        <a:pt x="320" y="2073"/>
                        <a:pt x="489" y="3454"/>
                        <a:pt x="1343" y="4249"/>
                      </a:cubicBezTo>
                      <a:cubicBezTo>
                        <a:pt x="1437" y="4339"/>
                        <a:pt x="1565" y="4380"/>
                        <a:pt x="1695" y="4380"/>
                      </a:cubicBezTo>
                      <a:cubicBezTo>
                        <a:pt x="1972" y="4380"/>
                        <a:pt x="2262" y="4196"/>
                        <a:pt x="2275" y="3904"/>
                      </a:cubicBezTo>
                      <a:cubicBezTo>
                        <a:pt x="2321" y="2900"/>
                        <a:pt x="2080" y="1766"/>
                        <a:pt x="1865" y="789"/>
                      </a:cubicBezTo>
                      <a:cubicBezTo>
                        <a:pt x="1761" y="352"/>
                        <a:pt x="1450" y="0"/>
                        <a:pt x="993"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8" name="Google Shape;7418;p75"/>
                <p:cNvSpPr/>
                <p:nvPr/>
              </p:nvSpPr>
              <p:spPr>
                <a:xfrm>
                  <a:off x="3289913" y="3480452"/>
                  <a:ext cx="76500" cy="82433"/>
                </a:xfrm>
                <a:custGeom>
                  <a:avLst/>
                  <a:gdLst/>
                  <a:ahLst/>
                  <a:cxnLst/>
                  <a:rect l="l" t="t" r="r" b="b"/>
                  <a:pathLst>
                    <a:path w="3030" h="3265" extrusionOk="0">
                      <a:moveTo>
                        <a:pt x="996" y="0"/>
                      </a:moveTo>
                      <a:cubicBezTo>
                        <a:pt x="722" y="0"/>
                        <a:pt x="458" y="94"/>
                        <a:pt x="241" y="322"/>
                      </a:cubicBezTo>
                      <a:cubicBezTo>
                        <a:pt x="0" y="576"/>
                        <a:pt x="52" y="987"/>
                        <a:pt x="352" y="1169"/>
                      </a:cubicBezTo>
                      <a:cubicBezTo>
                        <a:pt x="678" y="1358"/>
                        <a:pt x="1004" y="1260"/>
                        <a:pt x="1330" y="1391"/>
                      </a:cubicBezTo>
                      <a:cubicBezTo>
                        <a:pt x="1525" y="1482"/>
                        <a:pt x="1701" y="1619"/>
                        <a:pt x="1831" y="1795"/>
                      </a:cubicBezTo>
                      <a:cubicBezTo>
                        <a:pt x="2007" y="2016"/>
                        <a:pt x="2190" y="2186"/>
                        <a:pt x="2320" y="2440"/>
                      </a:cubicBezTo>
                      <a:cubicBezTo>
                        <a:pt x="2438" y="2688"/>
                        <a:pt x="2548" y="2929"/>
                        <a:pt x="2672" y="3176"/>
                      </a:cubicBezTo>
                      <a:cubicBezTo>
                        <a:pt x="2705" y="3237"/>
                        <a:pt x="2767" y="3264"/>
                        <a:pt x="2829" y="3264"/>
                      </a:cubicBezTo>
                      <a:cubicBezTo>
                        <a:pt x="2929" y="3264"/>
                        <a:pt x="3030" y="3195"/>
                        <a:pt x="3018" y="3079"/>
                      </a:cubicBezTo>
                      <a:cubicBezTo>
                        <a:pt x="2985" y="2714"/>
                        <a:pt x="2920" y="2349"/>
                        <a:pt x="2842" y="1990"/>
                      </a:cubicBezTo>
                      <a:cubicBezTo>
                        <a:pt x="2744" y="1599"/>
                        <a:pt x="2757" y="1260"/>
                        <a:pt x="2516" y="895"/>
                      </a:cubicBezTo>
                      <a:cubicBezTo>
                        <a:pt x="2213" y="433"/>
                        <a:pt x="1583" y="0"/>
                        <a:pt x="99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9" name="Google Shape;7419;p75"/>
                <p:cNvSpPr/>
                <p:nvPr/>
              </p:nvSpPr>
              <p:spPr>
                <a:xfrm>
                  <a:off x="3208515" y="3517843"/>
                  <a:ext cx="116467" cy="99551"/>
                </a:xfrm>
                <a:custGeom>
                  <a:avLst/>
                  <a:gdLst/>
                  <a:ahLst/>
                  <a:cxnLst/>
                  <a:rect l="l" t="t" r="r" b="b"/>
                  <a:pathLst>
                    <a:path w="4613" h="3943" extrusionOk="0">
                      <a:moveTo>
                        <a:pt x="2163" y="0"/>
                      </a:moveTo>
                      <a:cubicBezTo>
                        <a:pt x="732" y="0"/>
                        <a:pt x="1" y="2470"/>
                        <a:pt x="1132" y="3494"/>
                      </a:cubicBezTo>
                      <a:cubicBezTo>
                        <a:pt x="1478" y="3806"/>
                        <a:pt x="1883" y="3943"/>
                        <a:pt x="2287" y="3943"/>
                      </a:cubicBezTo>
                      <a:cubicBezTo>
                        <a:pt x="3085" y="3943"/>
                        <a:pt x="3882" y="3408"/>
                        <a:pt x="4228" y="2621"/>
                      </a:cubicBezTo>
                      <a:cubicBezTo>
                        <a:pt x="4469" y="2060"/>
                        <a:pt x="4612" y="1435"/>
                        <a:pt x="4234" y="887"/>
                      </a:cubicBezTo>
                      <a:cubicBezTo>
                        <a:pt x="4052" y="620"/>
                        <a:pt x="3165" y="92"/>
                        <a:pt x="2299" y="7"/>
                      </a:cubicBezTo>
                      <a:cubicBezTo>
                        <a:pt x="2253" y="2"/>
                        <a:pt x="2207" y="0"/>
                        <a:pt x="2163"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0" name="Google Shape;7420;p75"/>
                <p:cNvSpPr/>
                <p:nvPr/>
              </p:nvSpPr>
              <p:spPr>
                <a:xfrm>
                  <a:off x="3232576" y="3474090"/>
                  <a:ext cx="36255" cy="28504"/>
                </a:xfrm>
                <a:custGeom>
                  <a:avLst/>
                  <a:gdLst/>
                  <a:ahLst/>
                  <a:cxnLst/>
                  <a:rect l="l" t="t" r="r" b="b"/>
                  <a:pathLst>
                    <a:path w="1436" h="1129" extrusionOk="0">
                      <a:moveTo>
                        <a:pt x="1019" y="0"/>
                      </a:moveTo>
                      <a:cubicBezTo>
                        <a:pt x="989" y="0"/>
                        <a:pt x="958" y="4"/>
                        <a:pt x="928" y="13"/>
                      </a:cubicBezTo>
                      <a:cubicBezTo>
                        <a:pt x="759" y="65"/>
                        <a:pt x="668" y="170"/>
                        <a:pt x="524" y="267"/>
                      </a:cubicBezTo>
                      <a:cubicBezTo>
                        <a:pt x="400" y="346"/>
                        <a:pt x="283" y="437"/>
                        <a:pt x="185" y="548"/>
                      </a:cubicBezTo>
                      <a:cubicBezTo>
                        <a:pt x="1" y="751"/>
                        <a:pt x="108" y="1128"/>
                        <a:pt x="410" y="1128"/>
                      </a:cubicBezTo>
                      <a:cubicBezTo>
                        <a:pt x="418" y="1128"/>
                        <a:pt x="425" y="1128"/>
                        <a:pt x="433" y="1128"/>
                      </a:cubicBezTo>
                      <a:cubicBezTo>
                        <a:pt x="687" y="1128"/>
                        <a:pt x="941" y="1108"/>
                        <a:pt x="1189" y="1076"/>
                      </a:cubicBezTo>
                      <a:cubicBezTo>
                        <a:pt x="1326" y="1043"/>
                        <a:pt x="1417" y="919"/>
                        <a:pt x="1417" y="782"/>
                      </a:cubicBezTo>
                      <a:cubicBezTo>
                        <a:pt x="1424" y="658"/>
                        <a:pt x="1411" y="541"/>
                        <a:pt x="1378" y="424"/>
                      </a:cubicBezTo>
                      <a:cubicBezTo>
                        <a:pt x="1435" y="207"/>
                        <a:pt x="1232" y="0"/>
                        <a:pt x="101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1" name="Google Shape;7421;p75"/>
                <p:cNvSpPr/>
                <p:nvPr/>
              </p:nvSpPr>
              <p:spPr>
                <a:xfrm>
                  <a:off x="3213716" y="3433012"/>
                  <a:ext cx="38528" cy="58675"/>
                </a:xfrm>
                <a:custGeom>
                  <a:avLst/>
                  <a:gdLst/>
                  <a:ahLst/>
                  <a:cxnLst/>
                  <a:rect l="l" t="t" r="r" b="b"/>
                  <a:pathLst>
                    <a:path w="1526" h="2324" extrusionOk="0">
                      <a:moveTo>
                        <a:pt x="1265" y="1"/>
                      </a:moveTo>
                      <a:cubicBezTo>
                        <a:pt x="1253" y="1"/>
                        <a:pt x="1241" y="6"/>
                        <a:pt x="1232" y="17"/>
                      </a:cubicBezTo>
                      <a:cubicBezTo>
                        <a:pt x="1215" y="12"/>
                        <a:pt x="1198" y="10"/>
                        <a:pt x="1182" y="10"/>
                      </a:cubicBezTo>
                      <a:cubicBezTo>
                        <a:pt x="1156" y="10"/>
                        <a:pt x="1130" y="16"/>
                        <a:pt x="1102" y="24"/>
                      </a:cubicBezTo>
                      <a:cubicBezTo>
                        <a:pt x="209" y="278"/>
                        <a:pt x="0" y="1347"/>
                        <a:pt x="163" y="2142"/>
                      </a:cubicBezTo>
                      <a:cubicBezTo>
                        <a:pt x="188" y="2267"/>
                        <a:pt x="286" y="2324"/>
                        <a:pt x="390" y="2324"/>
                      </a:cubicBezTo>
                      <a:cubicBezTo>
                        <a:pt x="482" y="2324"/>
                        <a:pt x="578" y="2280"/>
                        <a:pt x="633" y="2201"/>
                      </a:cubicBezTo>
                      <a:cubicBezTo>
                        <a:pt x="978" y="1686"/>
                        <a:pt x="1271" y="1132"/>
                        <a:pt x="1317" y="526"/>
                      </a:cubicBezTo>
                      <a:cubicBezTo>
                        <a:pt x="1525" y="408"/>
                        <a:pt x="1467" y="128"/>
                        <a:pt x="1297" y="37"/>
                      </a:cubicBezTo>
                      <a:lnTo>
                        <a:pt x="1297" y="24"/>
                      </a:lnTo>
                      <a:cubicBezTo>
                        <a:pt x="1294" y="9"/>
                        <a:pt x="1280" y="1"/>
                        <a:pt x="1265"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2" name="Google Shape;7422;p75"/>
                <p:cNvSpPr/>
                <p:nvPr/>
              </p:nvSpPr>
              <p:spPr>
                <a:xfrm>
                  <a:off x="3223740" y="3628907"/>
                  <a:ext cx="50621" cy="52212"/>
                </a:xfrm>
                <a:custGeom>
                  <a:avLst/>
                  <a:gdLst/>
                  <a:ahLst/>
                  <a:cxnLst/>
                  <a:rect l="l" t="t" r="r" b="b"/>
                  <a:pathLst>
                    <a:path w="2005" h="2068" extrusionOk="0">
                      <a:moveTo>
                        <a:pt x="544" y="1"/>
                      </a:moveTo>
                      <a:cubicBezTo>
                        <a:pt x="464" y="1"/>
                        <a:pt x="385" y="13"/>
                        <a:pt x="307" y="34"/>
                      </a:cubicBezTo>
                      <a:cubicBezTo>
                        <a:pt x="125" y="86"/>
                        <a:pt x="7" y="262"/>
                        <a:pt x="34" y="451"/>
                      </a:cubicBezTo>
                      <a:cubicBezTo>
                        <a:pt x="14" y="510"/>
                        <a:pt x="7" y="568"/>
                        <a:pt x="7" y="633"/>
                      </a:cubicBezTo>
                      <a:cubicBezTo>
                        <a:pt x="1" y="946"/>
                        <a:pt x="27" y="1311"/>
                        <a:pt x="216" y="1578"/>
                      </a:cubicBezTo>
                      <a:cubicBezTo>
                        <a:pt x="444" y="1891"/>
                        <a:pt x="757" y="1924"/>
                        <a:pt x="1128" y="2035"/>
                      </a:cubicBezTo>
                      <a:cubicBezTo>
                        <a:pt x="1202" y="2057"/>
                        <a:pt x="1275" y="2067"/>
                        <a:pt x="1345" y="2067"/>
                      </a:cubicBezTo>
                      <a:cubicBezTo>
                        <a:pt x="1712" y="2067"/>
                        <a:pt x="2005" y="1784"/>
                        <a:pt x="1885" y="1396"/>
                      </a:cubicBezTo>
                      <a:cubicBezTo>
                        <a:pt x="1754" y="985"/>
                        <a:pt x="1474" y="464"/>
                        <a:pt x="1083" y="190"/>
                      </a:cubicBezTo>
                      <a:cubicBezTo>
                        <a:pt x="992" y="99"/>
                        <a:pt x="874" y="47"/>
                        <a:pt x="744" y="27"/>
                      </a:cubicBezTo>
                      <a:cubicBezTo>
                        <a:pt x="678" y="9"/>
                        <a:pt x="611" y="1"/>
                        <a:pt x="54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3" name="Google Shape;7423;p75"/>
                <p:cNvSpPr/>
                <p:nvPr/>
              </p:nvSpPr>
              <p:spPr>
                <a:xfrm>
                  <a:off x="3223740" y="3684098"/>
                  <a:ext cx="50621" cy="52288"/>
                </a:xfrm>
                <a:custGeom>
                  <a:avLst/>
                  <a:gdLst/>
                  <a:ahLst/>
                  <a:cxnLst/>
                  <a:rect l="l" t="t" r="r" b="b"/>
                  <a:pathLst>
                    <a:path w="2005" h="2071" extrusionOk="0">
                      <a:moveTo>
                        <a:pt x="536" y="1"/>
                      </a:moveTo>
                      <a:cubicBezTo>
                        <a:pt x="459" y="1"/>
                        <a:pt x="382" y="11"/>
                        <a:pt x="307" y="31"/>
                      </a:cubicBezTo>
                      <a:cubicBezTo>
                        <a:pt x="125" y="83"/>
                        <a:pt x="7" y="266"/>
                        <a:pt x="34" y="455"/>
                      </a:cubicBezTo>
                      <a:cubicBezTo>
                        <a:pt x="14" y="513"/>
                        <a:pt x="7" y="572"/>
                        <a:pt x="7" y="637"/>
                      </a:cubicBezTo>
                      <a:cubicBezTo>
                        <a:pt x="1" y="950"/>
                        <a:pt x="27" y="1322"/>
                        <a:pt x="216" y="1582"/>
                      </a:cubicBezTo>
                      <a:cubicBezTo>
                        <a:pt x="444" y="1895"/>
                        <a:pt x="757" y="1928"/>
                        <a:pt x="1128" y="2039"/>
                      </a:cubicBezTo>
                      <a:cubicBezTo>
                        <a:pt x="1202" y="2061"/>
                        <a:pt x="1275" y="2071"/>
                        <a:pt x="1345" y="2071"/>
                      </a:cubicBezTo>
                      <a:cubicBezTo>
                        <a:pt x="1712" y="2071"/>
                        <a:pt x="2005" y="1788"/>
                        <a:pt x="1885" y="1400"/>
                      </a:cubicBezTo>
                      <a:cubicBezTo>
                        <a:pt x="1754" y="989"/>
                        <a:pt x="1474" y="461"/>
                        <a:pt x="1083" y="188"/>
                      </a:cubicBezTo>
                      <a:cubicBezTo>
                        <a:pt x="992" y="103"/>
                        <a:pt x="874" y="44"/>
                        <a:pt x="744" y="25"/>
                      </a:cubicBezTo>
                      <a:cubicBezTo>
                        <a:pt x="676" y="9"/>
                        <a:pt x="606" y="1"/>
                        <a:pt x="53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4" name="Google Shape;7424;p75"/>
                <p:cNvSpPr/>
                <p:nvPr/>
              </p:nvSpPr>
              <p:spPr>
                <a:xfrm>
                  <a:off x="3223740" y="3739491"/>
                  <a:ext cx="50621" cy="52187"/>
                </a:xfrm>
                <a:custGeom>
                  <a:avLst/>
                  <a:gdLst/>
                  <a:ahLst/>
                  <a:cxnLst/>
                  <a:rect l="l" t="t" r="r" b="b"/>
                  <a:pathLst>
                    <a:path w="2005" h="2067" extrusionOk="0">
                      <a:moveTo>
                        <a:pt x="544" y="1"/>
                      </a:moveTo>
                      <a:cubicBezTo>
                        <a:pt x="464" y="1"/>
                        <a:pt x="385" y="12"/>
                        <a:pt x="307" y="34"/>
                      </a:cubicBezTo>
                      <a:cubicBezTo>
                        <a:pt x="125" y="86"/>
                        <a:pt x="7" y="262"/>
                        <a:pt x="34" y="451"/>
                      </a:cubicBezTo>
                      <a:cubicBezTo>
                        <a:pt x="14" y="509"/>
                        <a:pt x="7" y="575"/>
                        <a:pt x="7" y="633"/>
                      </a:cubicBezTo>
                      <a:cubicBezTo>
                        <a:pt x="1" y="946"/>
                        <a:pt x="27" y="1318"/>
                        <a:pt x="216" y="1585"/>
                      </a:cubicBezTo>
                      <a:cubicBezTo>
                        <a:pt x="444" y="1898"/>
                        <a:pt x="757" y="1924"/>
                        <a:pt x="1128" y="2034"/>
                      </a:cubicBezTo>
                      <a:cubicBezTo>
                        <a:pt x="1202" y="2056"/>
                        <a:pt x="1275" y="2067"/>
                        <a:pt x="1345" y="2067"/>
                      </a:cubicBezTo>
                      <a:cubicBezTo>
                        <a:pt x="1712" y="2067"/>
                        <a:pt x="2005" y="1785"/>
                        <a:pt x="1885" y="1402"/>
                      </a:cubicBezTo>
                      <a:cubicBezTo>
                        <a:pt x="1754" y="985"/>
                        <a:pt x="1474" y="464"/>
                        <a:pt x="1083" y="190"/>
                      </a:cubicBezTo>
                      <a:cubicBezTo>
                        <a:pt x="992" y="99"/>
                        <a:pt x="874" y="47"/>
                        <a:pt x="744" y="27"/>
                      </a:cubicBezTo>
                      <a:cubicBezTo>
                        <a:pt x="678" y="9"/>
                        <a:pt x="611" y="1"/>
                        <a:pt x="54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5" name="Google Shape;7425;p75"/>
                <p:cNvSpPr/>
                <p:nvPr/>
              </p:nvSpPr>
              <p:spPr>
                <a:xfrm>
                  <a:off x="3280016" y="3629437"/>
                  <a:ext cx="32923" cy="44511"/>
                </a:xfrm>
                <a:custGeom>
                  <a:avLst/>
                  <a:gdLst/>
                  <a:ahLst/>
                  <a:cxnLst/>
                  <a:rect l="l" t="t" r="r" b="b"/>
                  <a:pathLst>
                    <a:path w="1304" h="1763" extrusionOk="0">
                      <a:moveTo>
                        <a:pt x="827" y="1"/>
                      </a:moveTo>
                      <a:cubicBezTo>
                        <a:pt x="668" y="1"/>
                        <a:pt x="510" y="91"/>
                        <a:pt x="438" y="300"/>
                      </a:cubicBezTo>
                      <a:cubicBezTo>
                        <a:pt x="379" y="476"/>
                        <a:pt x="307" y="645"/>
                        <a:pt x="229" y="801"/>
                      </a:cubicBezTo>
                      <a:cubicBezTo>
                        <a:pt x="99" y="1056"/>
                        <a:pt x="1" y="1297"/>
                        <a:pt x="138" y="1557"/>
                      </a:cubicBezTo>
                      <a:cubicBezTo>
                        <a:pt x="217" y="1704"/>
                        <a:pt x="363" y="1763"/>
                        <a:pt x="513" y="1763"/>
                      </a:cubicBezTo>
                      <a:cubicBezTo>
                        <a:pt x="549" y="1763"/>
                        <a:pt x="585" y="1759"/>
                        <a:pt x="620" y="1753"/>
                      </a:cubicBezTo>
                      <a:cubicBezTo>
                        <a:pt x="1096" y="1668"/>
                        <a:pt x="1187" y="919"/>
                        <a:pt x="1252" y="528"/>
                      </a:cubicBezTo>
                      <a:cubicBezTo>
                        <a:pt x="1303" y="207"/>
                        <a:pt x="1065" y="1"/>
                        <a:pt x="82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6" name="Google Shape;7426;p75"/>
                <p:cNvSpPr/>
                <p:nvPr/>
              </p:nvSpPr>
              <p:spPr>
                <a:xfrm>
                  <a:off x="3284460" y="3672282"/>
                  <a:ext cx="31787" cy="47667"/>
                </a:xfrm>
                <a:custGeom>
                  <a:avLst/>
                  <a:gdLst/>
                  <a:ahLst/>
                  <a:cxnLst/>
                  <a:rect l="l" t="t" r="r" b="b"/>
                  <a:pathLst>
                    <a:path w="1259" h="1888" extrusionOk="0">
                      <a:moveTo>
                        <a:pt x="986" y="0"/>
                      </a:moveTo>
                      <a:cubicBezTo>
                        <a:pt x="909" y="0"/>
                        <a:pt x="835" y="36"/>
                        <a:pt x="796" y="121"/>
                      </a:cubicBezTo>
                      <a:cubicBezTo>
                        <a:pt x="698" y="343"/>
                        <a:pt x="574" y="551"/>
                        <a:pt x="438" y="747"/>
                      </a:cubicBezTo>
                      <a:cubicBezTo>
                        <a:pt x="307" y="936"/>
                        <a:pt x="125" y="1086"/>
                        <a:pt x="73" y="1314"/>
                      </a:cubicBezTo>
                      <a:cubicBezTo>
                        <a:pt x="1" y="1607"/>
                        <a:pt x="233" y="1888"/>
                        <a:pt x="504" y="1888"/>
                      </a:cubicBezTo>
                      <a:cubicBezTo>
                        <a:pt x="576" y="1888"/>
                        <a:pt x="651" y="1868"/>
                        <a:pt x="724" y="1822"/>
                      </a:cubicBezTo>
                      <a:cubicBezTo>
                        <a:pt x="1207" y="1522"/>
                        <a:pt x="1259" y="760"/>
                        <a:pt x="1259" y="251"/>
                      </a:cubicBezTo>
                      <a:cubicBezTo>
                        <a:pt x="1259" y="104"/>
                        <a:pt x="1117" y="0"/>
                        <a:pt x="9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7" name="Google Shape;7427;p75"/>
                <p:cNvSpPr/>
                <p:nvPr/>
              </p:nvSpPr>
              <p:spPr>
                <a:xfrm>
                  <a:off x="3285141" y="3719823"/>
                  <a:ext cx="39007" cy="45143"/>
                </a:xfrm>
                <a:custGeom>
                  <a:avLst/>
                  <a:gdLst/>
                  <a:ahLst/>
                  <a:cxnLst/>
                  <a:rect l="l" t="t" r="r" b="b"/>
                  <a:pathLst>
                    <a:path w="1545" h="1788" extrusionOk="0">
                      <a:moveTo>
                        <a:pt x="1258" y="1"/>
                      </a:moveTo>
                      <a:cubicBezTo>
                        <a:pt x="1173" y="1"/>
                        <a:pt x="1083" y="41"/>
                        <a:pt x="1036" y="109"/>
                      </a:cubicBezTo>
                      <a:cubicBezTo>
                        <a:pt x="815" y="421"/>
                        <a:pt x="554" y="695"/>
                        <a:pt x="254" y="923"/>
                      </a:cubicBezTo>
                      <a:cubicBezTo>
                        <a:pt x="0" y="1138"/>
                        <a:pt x="98" y="1562"/>
                        <a:pt x="358" y="1718"/>
                      </a:cubicBezTo>
                      <a:cubicBezTo>
                        <a:pt x="439" y="1766"/>
                        <a:pt x="521" y="1787"/>
                        <a:pt x="601" y="1787"/>
                      </a:cubicBezTo>
                      <a:cubicBezTo>
                        <a:pt x="775" y="1787"/>
                        <a:pt x="938" y="1688"/>
                        <a:pt x="1049" y="1536"/>
                      </a:cubicBezTo>
                      <a:cubicBezTo>
                        <a:pt x="1362" y="1119"/>
                        <a:pt x="1545" y="689"/>
                        <a:pt x="1460" y="167"/>
                      </a:cubicBezTo>
                      <a:cubicBezTo>
                        <a:pt x="1443" y="51"/>
                        <a:pt x="1353" y="1"/>
                        <a:pt x="1258"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8" name="Google Shape;7428;p75"/>
                <p:cNvSpPr/>
                <p:nvPr/>
              </p:nvSpPr>
              <p:spPr>
                <a:xfrm>
                  <a:off x="3287439" y="3774535"/>
                  <a:ext cx="34084" cy="37619"/>
                </a:xfrm>
                <a:custGeom>
                  <a:avLst/>
                  <a:gdLst/>
                  <a:ahLst/>
                  <a:cxnLst/>
                  <a:rect l="l" t="t" r="r" b="b"/>
                  <a:pathLst>
                    <a:path w="1350" h="1490" extrusionOk="0">
                      <a:moveTo>
                        <a:pt x="1147" y="0"/>
                      </a:moveTo>
                      <a:cubicBezTo>
                        <a:pt x="1118" y="0"/>
                        <a:pt x="1087" y="8"/>
                        <a:pt x="1056" y="27"/>
                      </a:cubicBezTo>
                      <a:cubicBezTo>
                        <a:pt x="991" y="73"/>
                        <a:pt x="900" y="86"/>
                        <a:pt x="828" y="125"/>
                      </a:cubicBezTo>
                      <a:cubicBezTo>
                        <a:pt x="733" y="182"/>
                        <a:pt x="651" y="239"/>
                        <a:pt x="569" y="308"/>
                      </a:cubicBezTo>
                      <a:lnTo>
                        <a:pt x="569" y="308"/>
                      </a:lnTo>
                      <a:cubicBezTo>
                        <a:pt x="550" y="322"/>
                        <a:pt x="509" y="353"/>
                        <a:pt x="509" y="353"/>
                      </a:cubicBezTo>
                      <a:cubicBezTo>
                        <a:pt x="470" y="373"/>
                        <a:pt x="430" y="399"/>
                        <a:pt x="391" y="418"/>
                      </a:cubicBezTo>
                      <a:cubicBezTo>
                        <a:pt x="261" y="470"/>
                        <a:pt x="157" y="562"/>
                        <a:pt x="98" y="686"/>
                      </a:cubicBezTo>
                      <a:cubicBezTo>
                        <a:pt x="0" y="855"/>
                        <a:pt x="7" y="1057"/>
                        <a:pt x="98" y="1220"/>
                      </a:cubicBezTo>
                      <a:cubicBezTo>
                        <a:pt x="177" y="1360"/>
                        <a:pt x="354" y="1489"/>
                        <a:pt x="520" y="1489"/>
                      </a:cubicBezTo>
                      <a:cubicBezTo>
                        <a:pt x="531" y="1489"/>
                        <a:pt x="543" y="1488"/>
                        <a:pt x="554" y="1487"/>
                      </a:cubicBezTo>
                      <a:cubicBezTo>
                        <a:pt x="808" y="1455"/>
                        <a:pt x="984" y="1363"/>
                        <a:pt x="1115" y="1135"/>
                      </a:cubicBezTo>
                      <a:cubicBezTo>
                        <a:pt x="1173" y="1037"/>
                        <a:pt x="1219" y="933"/>
                        <a:pt x="1258" y="822"/>
                      </a:cubicBezTo>
                      <a:cubicBezTo>
                        <a:pt x="1304" y="705"/>
                        <a:pt x="1336" y="588"/>
                        <a:pt x="1343" y="464"/>
                      </a:cubicBezTo>
                      <a:cubicBezTo>
                        <a:pt x="1349" y="392"/>
                        <a:pt x="1317" y="288"/>
                        <a:pt x="1330" y="242"/>
                      </a:cubicBezTo>
                      <a:cubicBezTo>
                        <a:pt x="1345" y="123"/>
                        <a:pt x="1258" y="0"/>
                        <a:pt x="114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9" name="Google Shape;7429;p75"/>
                <p:cNvSpPr/>
                <p:nvPr/>
              </p:nvSpPr>
              <p:spPr>
                <a:xfrm>
                  <a:off x="3275169" y="3828792"/>
                  <a:ext cx="48500" cy="114649"/>
                </a:xfrm>
                <a:custGeom>
                  <a:avLst/>
                  <a:gdLst/>
                  <a:ahLst/>
                  <a:cxnLst/>
                  <a:rect l="l" t="t" r="r" b="b"/>
                  <a:pathLst>
                    <a:path w="1921" h="4541" extrusionOk="0">
                      <a:moveTo>
                        <a:pt x="894" y="1"/>
                      </a:moveTo>
                      <a:cubicBezTo>
                        <a:pt x="455" y="1"/>
                        <a:pt x="1" y="358"/>
                        <a:pt x="199" y="863"/>
                      </a:cubicBezTo>
                      <a:cubicBezTo>
                        <a:pt x="656" y="2023"/>
                        <a:pt x="695" y="3307"/>
                        <a:pt x="1171" y="4448"/>
                      </a:cubicBezTo>
                      <a:cubicBezTo>
                        <a:pt x="1187" y="4510"/>
                        <a:pt x="1239" y="4541"/>
                        <a:pt x="1292" y="4541"/>
                      </a:cubicBezTo>
                      <a:cubicBezTo>
                        <a:pt x="1345" y="4541"/>
                        <a:pt x="1399" y="4510"/>
                        <a:pt x="1418" y="4448"/>
                      </a:cubicBezTo>
                      <a:cubicBezTo>
                        <a:pt x="1920" y="3236"/>
                        <a:pt x="1881" y="1737"/>
                        <a:pt x="1542" y="492"/>
                      </a:cubicBezTo>
                      <a:cubicBezTo>
                        <a:pt x="1448" y="146"/>
                        <a:pt x="1174" y="1"/>
                        <a:pt x="89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0" name="Google Shape;7430;p75"/>
                <p:cNvSpPr/>
                <p:nvPr/>
              </p:nvSpPr>
              <p:spPr>
                <a:xfrm>
                  <a:off x="3280723" y="3951495"/>
                  <a:ext cx="43602" cy="116214"/>
                </a:xfrm>
                <a:custGeom>
                  <a:avLst/>
                  <a:gdLst/>
                  <a:ahLst/>
                  <a:cxnLst/>
                  <a:rect l="l" t="t" r="r" b="b"/>
                  <a:pathLst>
                    <a:path w="1727" h="4603" extrusionOk="0">
                      <a:moveTo>
                        <a:pt x="537" y="0"/>
                      </a:moveTo>
                      <a:cubicBezTo>
                        <a:pt x="262" y="0"/>
                        <a:pt x="1" y="235"/>
                        <a:pt x="77" y="592"/>
                      </a:cubicBezTo>
                      <a:cubicBezTo>
                        <a:pt x="227" y="1282"/>
                        <a:pt x="481" y="1895"/>
                        <a:pt x="462" y="2619"/>
                      </a:cubicBezTo>
                      <a:cubicBezTo>
                        <a:pt x="442" y="3212"/>
                        <a:pt x="338" y="3798"/>
                        <a:pt x="442" y="4385"/>
                      </a:cubicBezTo>
                      <a:cubicBezTo>
                        <a:pt x="470" y="4534"/>
                        <a:pt x="591" y="4602"/>
                        <a:pt x="718" y="4602"/>
                      </a:cubicBezTo>
                      <a:cubicBezTo>
                        <a:pt x="829" y="4602"/>
                        <a:pt x="945" y="4551"/>
                        <a:pt x="1009" y="4457"/>
                      </a:cubicBezTo>
                      <a:cubicBezTo>
                        <a:pt x="1726" y="3362"/>
                        <a:pt x="1707" y="1296"/>
                        <a:pt x="944" y="220"/>
                      </a:cubicBezTo>
                      <a:cubicBezTo>
                        <a:pt x="837" y="68"/>
                        <a:pt x="685" y="0"/>
                        <a:pt x="53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1" name="Google Shape;7431;p75"/>
                <p:cNvSpPr/>
                <p:nvPr/>
              </p:nvSpPr>
              <p:spPr>
                <a:xfrm>
                  <a:off x="3232298" y="3867471"/>
                  <a:ext cx="47718" cy="172163"/>
                </a:xfrm>
                <a:custGeom>
                  <a:avLst/>
                  <a:gdLst/>
                  <a:ahLst/>
                  <a:cxnLst/>
                  <a:rect l="l" t="t" r="r" b="b"/>
                  <a:pathLst>
                    <a:path w="1890" h="6819" extrusionOk="0">
                      <a:moveTo>
                        <a:pt x="952" y="1"/>
                      </a:moveTo>
                      <a:cubicBezTo>
                        <a:pt x="589" y="1"/>
                        <a:pt x="226" y="240"/>
                        <a:pt x="209" y="720"/>
                      </a:cubicBezTo>
                      <a:cubicBezTo>
                        <a:pt x="144" y="2642"/>
                        <a:pt x="1" y="5119"/>
                        <a:pt x="1278" y="6716"/>
                      </a:cubicBezTo>
                      <a:cubicBezTo>
                        <a:pt x="1336" y="6787"/>
                        <a:pt x="1418" y="6819"/>
                        <a:pt x="1504" y="6819"/>
                      </a:cubicBezTo>
                      <a:cubicBezTo>
                        <a:pt x="1690" y="6819"/>
                        <a:pt x="1889" y="6671"/>
                        <a:pt x="1871" y="6474"/>
                      </a:cubicBezTo>
                      <a:cubicBezTo>
                        <a:pt x="1682" y="4545"/>
                        <a:pt x="1748" y="2649"/>
                        <a:pt x="1689" y="720"/>
                      </a:cubicBezTo>
                      <a:cubicBezTo>
                        <a:pt x="1676" y="240"/>
                        <a:pt x="1314" y="1"/>
                        <a:pt x="952"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2" name="Google Shape;7432;p75"/>
                <p:cNvSpPr/>
                <p:nvPr/>
              </p:nvSpPr>
              <p:spPr>
                <a:xfrm>
                  <a:off x="3147063" y="4072304"/>
                  <a:ext cx="31307" cy="181782"/>
                </a:xfrm>
                <a:custGeom>
                  <a:avLst/>
                  <a:gdLst/>
                  <a:ahLst/>
                  <a:cxnLst/>
                  <a:rect l="l" t="t" r="r" b="b"/>
                  <a:pathLst>
                    <a:path w="1240" h="7200" extrusionOk="0">
                      <a:moveTo>
                        <a:pt x="599" y="0"/>
                      </a:moveTo>
                      <a:cubicBezTo>
                        <a:pt x="536" y="0"/>
                        <a:pt x="468" y="52"/>
                        <a:pt x="464" y="121"/>
                      </a:cubicBezTo>
                      <a:cubicBezTo>
                        <a:pt x="444" y="1184"/>
                        <a:pt x="457" y="2226"/>
                        <a:pt x="359" y="3276"/>
                      </a:cubicBezTo>
                      <a:cubicBezTo>
                        <a:pt x="261" y="4429"/>
                        <a:pt x="1" y="5596"/>
                        <a:pt x="33" y="6750"/>
                      </a:cubicBezTo>
                      <a:cubicBezTo>
                        <a:pt x="46" y="7054"/>
                        <a:pt x="255" y="7199"/>
                        <a:pt x="471" y="7199"/>
                      </a:cubicBezTo>
                      <a:cubicBezTo>
                        <a:pt x="696" y="7199"/>
                        <a:pt x="929" y="7044"/>
                        <a:pt x="965" y="6750"/>
                      </a:cubicBezTo>
                      <a:cubicBezTo>
                        <a:pt x="1109" y="5609"/>
                        <a:pt x="1148" y="4429"/>
                        <a:pt x="1193" y="3276"/>
                      </a:cubicBezTo>
                      <a:cubicBezTo>
                        <a:pt x="1239" y="2181"/>
                        <a:pt x="1161" y="1073"/>
                        <a:pt x="692" y="63"/>
                      </a:cubicBezTo>
                      <a:cubicBezTo>
                        <a:pt x="672" y="19"/>
                        <a:pt x="636" y="0"/>
                        <a:pt x="59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3" name="Google Shape;7433;p75"/>
                <p:cNvSpPr/>
                <p:nvPr/>
              </p:nvSpPr>
              <p:spPr>
                <a:xfrm>
                  <a:off x="3113989" y="4102121"/>
                  <a:ext cx="40093" cy="120986"/>
                </a:xfrm>
                <a:custGeom>
                  <a:avLst/>
                  <a:gdLst/>
                  <a:ahLst/>
                  <a:cxnLst/>
                  <a:rect l="l" t="t" r="r" b="b"/>
                  <a:pathLst>
                    <a:path w="1588" h="4792" extrusionOk="0">
                      <a:moveTo>
                        <a:pt x="850" y="0"/>
                      </a:moveTo>
                      <a:cubicBezTo>
                        <a:pt x="683" y="0"/>
                        <a:pt x="514" y="82"/>
                        <a:pt x="398" y="276"/>
                      </a:cubicBezTo>
                      <a:cubicBezTo>
                        <a:pt x="1" y="941"/>
                        <a:pt x="27" y="1873"/>
                        <a:pt x="59" y="2616"/>
                      </a:cubicBezTo>
                      <a:cubicBezTo>
                        <a:pt x="85" y="3164"/>
                        <a:pt x="40" y="4376"/>
                        <a:pt x="509" y="4747"/>
                      </a:cubicBezTo>
                      <a:cubicBezTo>
                        <a:pt x="542" y="4777"/>
                        <a:pt x="582" y="4791"/>
                        <a:pt x="623" y="4791"/>
                      </a:cubicBezTo>
                      <a:cubicBezTo>
                        <a:pt x="664" y="4791"/>
                        <a:pt x="705" y="4777"/>
                        <a:pt x="737" y="4747"/>
                      </a:cubicBezTo>
                      <a:cubicBezTo>
                        <a:pt x="1154" y="4402"/>
                        <a:pt x="998" y="3574"/>
                        <a:pt x="998" y="3098"/>
                      </a:cubicBezTo>
                      <a:cubicBezTo>
                        <a:pt x="998" y="2297"/>
                        <a:pt x="991" y="1560"/>
                        <a:pt x="1363" y="837"/>
                      </a:cubicBezTo>
                      <a:cubicBezTo>
                        <a:pt x="1587" y="397"/>
                        <a:pt x="1221" y="0"/>
                        <a:pt x="85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4" name="Google Shape;7434;p75"/>
                <p:cNvSpPr/>
                <p:nvPr/>
              </p:nvSpPr>
              <p:spPr>
                <a:xfrm>
                  <a:off x="3253052" y="4072304"/>
                  <a:ext cx="31282" cy="181782"/>
                </a:xfrm>
                <a:custGeom>
                  <a:avLst/>
                  <a:gdLst/>
                  <a:ahLst/>
                  <a:cxnLst/>
                  <a:rect l="l" t="t" r="r" b="b"/>
                  <a:pathLst>
                    <a:path w="1239" h="7200" extrusionOk="0">
                      <a:moveTo>
                        <a:pt x="642" y="0"/>
                      </a:moveTo>
                      <a:cubicBezTo>
                        <a:pt x="604" y="0"/>
                        <a:pt x="567" y="19"/>
                        <a:pt x="548" y="63"/>
                      </a:cubicBezTo>
                      <a:cubicBezTo>
                        <a:pt x="85" y="1073"/>
                        <a:pt x="0" y="2181"/>
                        <a:pt x="46" y="3276"/>
                      </a:cubicBezTo>
                      <a:cubicBezTo>
                        <a:pt x="91" y="4429"/>
                        <a:pt x="130" y="5609"/>
                        <a:pt x="274" y="6750"/>
                      </a:cubicBezTo>
                      <a:cubicBezTo>
                        <a:pt x="314" y="7044"/>
                        <a:pt x="549" y="7199"/>
                        <a:pt x="773" y="7199"/>
                      </a:cubicBezTo>
                      <a:cubicBezTo>
                        <a:pt x="990" y="7199"/>
                        <a:pt x="1196" y="7054"/>
                        <a:pt x="1206" y="6750"/>
                      </a:cubicBezTo>
                      <a:cubicBezTo>
                        <a:pt x="1238" y="5596"/>
                        <a:pt x="984" y="4429"/>
                        <a:pt x="880" y="3276"/>
                      </a:cubicBezTo>
                      <a:cubicBezTo>
                        <a:pt x="789" y="2226"/>
                        <a:pt x="795" y="1184"/>
                        <a:pt x="776" y="121"/>
                      </a:cubicBezTo>
                      <a:cubicBezTo>
                        <a:pt x="776" y="52"/>
                        <a:pt x="707" y="0"/>
                        <a:pt x="64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5" name="Google Shape;7435;p75"/>
                <p:cNvSpPr/>
                <p:nvPr/>
              </p:nvSpPr>
              <p:spPr>
                <a:xfrm>
                  <a:off x="3277491" y="4102121"/>
                  <a:ext cx="40068" cy="120986"/>
                </a:xfrm>
                <a:custGeom>
                  <a:avLst/>
                  <a:gdLst/>
                  <a:ahLst/>
                  <a:cxnLst/>
                  <a:rect l="l" t="t" r="r" b="b"/>
                  <a:pathLst>
                    <a:path w="1587" h="4792" extrusionOk="0">
                      <a:moveTo>
                        <a:pt x="737" y="0"/>
                      </a:moveTo>
                      <a:cubicBezTo>
                        <a:pt x="366" y="0"/>
                        <a:pt x="0" y="397"/>
                        <a:pt x="225" y="837"/>
                      </a:cubicBezTo>
                      <a:cubicBezTo>
                        <a:pt x="596" y="1560"/>
                        <a:pt x="590" y="2297"/>
                        <a:pt x="590" y="3098"/>
                      </a:cubicBezTo>
                      <a:cubicBezTo>
                        <a:pt x="590" y="3574"/>
                        <a:pt x="433" y="4402"/>
                        <a:pt x="844" y="4747"/>
                      </a:cubicBezTo>
                      <a:cubicBezTo>
                        <a:pt x="877" y="4777"/>
                        <a:pt x="917" y="4791"/>
                        <a:pt x="958" y="4791"/>
                      </a:cubicBezTo>
                      <a:cubicBezTo>
                        <a:pt x="999" y="4791"/>
                        <a:pt x="1039" y="4777"/>
                        <a:pt x="1072" y="4747"/>
                      </a:cubicBezTo>
                      <a:cubicBezTo>
                        <a:pt x="1541" y="4376"/>
                        <a:pt x="1496" y="3164"/>
                        <a:pt x="1522" y="2616"/>
                      </a:cubicBezTo>
                      <a:cubicBezTo>
                        <a:pt x="1554" y="1873"/>
                        <a:pt x="1587" y="941"/>
                        <a:pt x="1189" y="276"/>
                      </a:cubicBezTo>
                      <a:cubicBezTo>
                        <a:pt x="1074" y="82"/>
                        <a:pt x="905" y="0"/>
                        <a:pt x="73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6" name="Google Shape;7436;p75"/>
                <p:cNvSpPr/>
                <p:nvPr/>
              </p:nvSpPr>
              <p:spPr>
                <a:xfrm>
                  <a:off x="3097199" y="3168065"/>
                  <a:ext cx="106494" cy="74859"/>
                </a:xfrm>
                <a:custGeom>
                  <a:avLst/>
                  <a:gdLst/>
                  <a:ahLst/>
                  <a:cxnLst/>
                  <a:rect l="l" t="t" r="r" b="b"/>
                  <a:pathLst>
                    <a:path w="4218" h="2965" extrusionOk="0">
                      <a:moveTo>
                        <a:pt x="2117" y="1"/>
                      </a:moveTo>
                      <a:cubicBezTo>
                        <a:pt x="1413" y="1"/>
                        <a:pt x="712" y="474"/>
                        <a:pt x="444" y="1107"/>
                      </a:cubicBezTo>
                      <a:cubicBezTo>
                        <a:pt x="236" y="1602"/>
                        <a:pt x="86" y="2117"/>
                        <a:pt x="1" y="2651"/>
                      </a:cubicBezTo>
                      <a:cubicBezTo>
                        <a:pt x="451" y="2188"/>
                        <a:pt x="1070" y="1921"/>
                        <a:pt x="1715" y="1921"/>
                      </a:cubicBezTo>
                      <a:cubicBezTo>
                        <a:pt x="2504" y="1928"/>
                        <a:pt x="3240" y="2312"/>
                        <a:pt x="3683" y="2964"/>
                      </a:cubicBezTo>
                      <a:cubicBezTo>
                        <a:pt x="3729" y="2847"/>
                        <a:pt x="3775" y="2729"/>
                        <a:pt x="3833" y="2619"/>
                      </a:cubicBezTo>
                      <a:cubicBezTo>
                        <a:pt x="4218" y="1830"/>
                        <a:pt x="3898" y="989"/>
                        <a:pt x="3305" y="422"/>
                      </a:cubicBezTo>
                      <a:cubicBezTo>
                        <a:pt x="3058" y="188"/>
                        <a:pt x="2738" y="96"/>
                        <a:pt x="2419" y="31"/>
                      </a:cubicBezTo>
                      <a:cubicBezTo>
                        <a:pt x="2319" y="11"/>
                        <a:pt x="2218" y="1"/>
                        <a:pt x="211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7" name="Google Shape;7437;p75"/>
                <p:cNvSpPr/>
                <p:nvPr/>
              </p:nvSpPr>
              <p:spPr>
                <a:xfrm>
                  <a:off x="3104117" y="3314955"/>
                  <a:ext cx="103868" cy="80994"/>
                </a:xfrm>
                <a:custGeom>
                  <a:avLst/>
                  <a:gdLst/>
                  <a:ahLst/>
                  <a:cxnLst/>
                  <a:rect l="l" t="t" r="r" b="b"/>
                  <a:pathLst>
                    <a:path w="4114" h="3208" extrusionOk="0">
                      <a:moveTo>
                        <a:pt x="3312" y="1"/>
                      </a:moveTo>
                      <a:cubicBezTo>
                        <a:pt x="2855" y="574"/>
                        <a:pt x="2165" y="907"/>
                        <a:pt x="1435" y="913"/>
                      </a:cubicBezTo>
                      <a:cubicBezTo>
                        <a:pt x="920" y="907"/>
                        <a:pt x="411" y="737"/>
                        <a:pt x="1" y="424"/>
                      </a:cubicBezTo>
                      <a:lnTo>
                        <a:pt x="1" y="424"/>
                      </a:lnTo>
                      <a:cubicBezTo>
                        <a:pt x="397" y="1681"/>
                        <a:pt x="1622" y="3208"/>
                        <a:pt x="3011" y="3208"/>
                      </a:cubicBezTo>
                      <a:cubicBezTo>
                        <a:pt x="3085" y="3208"/>
                        <a:pt x="3159" y="3203"/>
                        <a:pt x="3233" y="3194"/>
                      </a:cubicBezTo>
                      <a:cubicBezTo>
                        <a:pt x="3690" y="3142"/>
                        <a:pt x="4113" y="2686"/>
                        <a:pt x="4015" y="2210"/>
                      </a:cubicBezTo>
                      <a:cubicBezTo>
                        <a:pt x="3853" y="1428"/>
                        <a:pt x="3488" y="763"/>
                        <a:pt x="3312"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8" name="Google Shape;7438;p75"/>
                <p:cNvSpPr/>
                <p:nvPr/>
              </p:nvSpPr>
              <p:spPr>
                <a:xfrm>
                  <a:off x="3097199" y="3249967"/>
                  <a:ext cx="70617" cy="70441"/>
                </a:xfrm>
                <a:custGeom>
                  <a:avLst/>
                  <a:gdLst/>
                  <a:ahLst/>
                  <a:cxnLst/>
                  <a:rect l="l" t="t" r="r" b="b"/>
                  <a:pathLst>
                    <a:path w="2797" h="2790" fill="none" extrusionOk="0">
                      <a:moveTo>
                        <a:pt x="2797" y="1193"/>
                      </a:moveTo>
                      <a:cubicBezTo>
                        <a:pt x="2797" y="2255"/>
                        <a:pt x="1513" y="2790"/>
                        <a:pt x="757" y="2040"/>
                      </a:cubicBezTo>
                      <a:cubicBezTo>
                        <a:pt x="1" y="1291"/>
                        <a:pt x="535" y="0"/>
                        <a:pt x="1604" y="0"/>
                      </a:cubicBezTo>
                      <a:cubicBezTo>
                        <a:pt x="2256" y="0"/>
                        <a:pt x="2790" y="535"/>
                        <a:pt x="2797" y="1193"/>
                      </a:cubicBezTo>
                      <a:close/>
                    </a:path>
                  </a:pathLst>
                </a:custGeom>
                <a:noFill/>
                <a:ln w="10275" cap="flat" cmpd="sng">
                  <a:solidFill>
                    <a:srgbClr val="445D73"/>
                  </a:solidFill>
                  <a:prstDash val="solid"/>
                  <a:miter lim="651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9" name="Google Shape;7439;p75"/>
                <p:cNvSpPr/>
                <p:nvPr/>
              </p:nvSpPr>
              <p:spPr>
                <a:xfrm>
                  <a:off x="3227527" y="3168065"/>
                  <a:ext cx="106342" cy="74859"/>
                </a:xfrm>
                <a:custGeom>
                  <a:avLst/>
                  <a:gdLst/>
                  <a:ahLst/>
                  <a:cxnLst/>
                  <a:rect l="l" t="t" r="r" b="b"/>
                  <a:pathLst>
                    <a:path w="4212" h="2965" extrusionOk="0">
                      <a:moveTo>
                        <a:pt x="2102" y="1"/>
                      </a:moveTo>
                      <a:cubicBezTo>
                        <a:pt x="2001" y="1"/>
                        <a:pt x="1900" y="11"/>
                        <a:pt x="1800" y="31"/>
                      </a:cubicBezTo>
                      <a:cubicBezTo>
                        <a:pt x="1474" y="96"/>
                        <a:pt x="1154" y="188"/>
                        <a:pt x="913" y="422"/>
                      </a:cubicBezTo>
                      <a:cubicBezTo>
                        <a:pt x="320" y="989"/>
                        <a:pt x="1" y="1830"/>
                        <a:pt x="385" y="2619"/>
                      </a:cubicBezTo>
                      <a:cubicBezTo>
                        <a:pt x="438" y="2729"/>
                        <a:pt x="490" y="2847"/>
                        <a:pt x="529" y="2964"/>
                      </a:cubicBezTo>
                      <a:cubicBezTo>
                        <a:pt x="978" y="2312"/>
                        <a:pt x="1715" y="1928"/>
                        <a:pt x="2504" y="1921"/>
                      </a:cubicBezTo>
                      <a:cubicBezTo>
                        <a:pt x="3142" y="1921"/>
                        <a:pt x="3761" y="2188"/>
                        <a:pt x="4211" y="2651"/>
                      </a:cubicBezTo>
                      <a:cubicBezTo>
                        <a:pt x="4126" y="2117"/>
                        <a:pt x="3983" y="1602"/>
                        <a:pt x="3775" y="1107"/>
                      </a:cubicBezTo>
                      <a:cubicBezTo>
                        <a:pt x="3501" y="474"/>
                        <a:pt x="2804" y="1"/>
                        <a:pt x="2102"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0" name="Google Shape;7440;p75"/>
                <p:cNvSpPr/>
                <p:nvPr/>
              </p:nvSpPr>
              <p:spPr>
                <a:xfrm>
                  <a:off x="3223083" y="3314955"/>
                  <a:ext cx="103868" cy="80994"/>
                </a:xfrm>
                <a:custGeom>
                  <a:avLst/>
                  <a:gdLst/>
                  <a:ahLst/>
                  <a:cxnLst/>
                  <a:rect l="l" t="t" r="r" b="b"/>
                  <a:pathLst>
                    <a:path w="4114" h="3208" extrusionOk="0">
                      <a:moveTo>
                        <a:pt x="809" y="1"/>
                      </a:moveTo>
                      <a:cubicBezTo>
                        <a:pt x="627" y="763"/>
                        <a:pt x="262" y="1428"/>
                        <a:pt x="99" y="2210"/>
                      </a:cubicBezTo>
                      <a:cubicBezTo>
                        <a:pt x="1" y="2686"/>
                        <a:pt x="425" y="3142"/>
                        <a:pt x="881" y="3194"/>
                      </a:cubicBezTo>
                      <a:cubicBezTo>
                        <a:pt x="955" y="3203"/>
                        <a:pt x="1030" y="3208"/>
                        <a:pt x="1103" y="3208"/>
                      </a:cubicBezTo>
                      <a:cubicBezTo>
                        <a:pt x="2493" y="3208"/>
                        <a:pt x="3717" y="1681"/>
                        <a:pt x="4113" y="424"/>
                      </a:cubicBezTo>
                      <a:lnTo>
                        <a:pt x="4113" y="424"/>
                      </a:lnTo>
                      <a:cubicBezTo>
                        <a:pt x="3703" y="737"/>
                        <a:pt x="3194" y="907"/>
                        <a:pt x="2680" y="913"/>
                      </a:cubicBezTo>
                      <a:cubicBezTo>
                        <a:pt x="1950" y="907"/>
                        <a:pt x="1259" y="574"/>
                        <a:pt x="80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1" name="Google Shape;7441;p75"/>
                <p:cNvSpPr/>
                <p:nvPr/>
              </p:nvSpPr>
              <p:spPr>
                <a:xfrm>
                  <a:off x="3263252" y="3249967"/>
                  <a:ext cx="70617" cy="70441"/>
                </a:xfrm>
                <a:custGeom>
                  <a:avLst/>
                  <a:gdLst/>
                  <a:ahLst/>
                  <a:cxnLst/>
                  <a:rect l="l" t="t" r="r" b="b"/>
                  <a:pathLst>
                    <a:path w="2797" h="2790" fill="none" extrusionOk="0">
                      <a:moveTo>
                        <a:pt x="7" y="1193"/>
                      </a:moveTo>
                      <a:cubicBezTo>
                        <a:pt x="0" y="2255"/>
                        <a:pt x="1284" y="2790"/>
                        <a:pt x="2040" y="2040"/>
                      </a:cubicBezTo>
                      <a:cubicBezTo>
                        <a:pt x="2796" y="1291"/>
                        <a:pt x="2262" y="0"/>
                        <a:pt x="1199" y="0"/>
                      </a:cubicBezTo>
                      <a:cubicBezTo>
                        <a:pt x="541" y="0"/>
                        <a:pt x="7" y="535"/>
                        <a:pt x="7" y="1193"/>
                      </a:cubicBezTo>
                      <a:close/>
                    </a:path>
                  </a:pathLst>
                </a:custGeom>
                <a:noFill/>
                <a:ln w="10275" cap="flat" cmpd="sng">
                  <a:solidFill>
                    <a:srgbClr val="445D73"/>
                  </a:solidFill>
                  <a:prstDash val="solid"/>
                  <a:miter lim="651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7442" name="Google Shape;7442;p75"/>
          <p:cNvGrpSpPr/>
          <p:nvPr/>
        </p:nvGrpSpPr>
        <p:grpSpPr>
          <a:xfrm>
            <a:off x="3928852" y="3064707"/>
            <a:ext cx="550799" cy="1310497"/>
            <a:chOff x="3928852" y="3050537"/>
            <a:chExt cx="550799" cy="1310497"/>
          </a:xfrm>
        </p:grpSpPr>
        <p:sp>
          <p:nvSpPr>
            <p:cNvPr id="7443" name="Google Shape;7443;p75"/>
            <p:cNvSpPr/>
            <p:nvPr/>
          </p:nvSpPr>
          <p:spPr>
            <a:xfrm>
              <a:off x="3977731" y="4311978"/>
              <a:ext cx="453041" cy="49056"/>
            </a:xfrm>
            <a:custGeom>
              <a:avLst/>
              <a:gdLst/>
              <a:ahLst/>
              <a:cxnLst/>
              <a:rect l="l" t="t" r="r" b="b"/>
              <a:pathLst>
                <a:path w="17944" h="1943" extrusionOk="0">
                  <a:moveTo>
                    <a:pt x="8969" y="0"/>
                  </a:moveTo>
                  <a:cubicBezTo>
                    <a:pt x="4015" y="0"/>
                    <a:pt x="0" y="437"/>
                    <a:pt x="0" y="972"/>
                  </a:cubicBezTo>
                  <a:cubicBezTo>
                    <a:pt x="0" y="1506"/>
                    <a:pt x="4015" y="1943"/>
                    <a:pt x="8969" y="1943"/>
                  </a:cubicBezTo>
                  <a:cubicBezTo>
                    <a:pt x="13929" y="1943"/>
                    <a:pt x="17943" y="1506"/>
                    <a:pt x="17943" y="972"/>
                  </a:cubicBezTo>
                  <a:cubicBezTo>
                    <a:pt x="17943" y="437"/>
                    <a:pt x="13929" y="0"/>
                    <a:pt x="8969" y="0"/>
                  </a:cubicBezTo>
                  <a:close/>
                </a:path>
              </a:pathLst>
            </a:custGeom>
            <a:solidFill>
              <a:srgbClr val="778C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44" name="Google Shape;7444;p75"/>
            <p:cNvGrpSpPr/>
            <p:nvPr/>
          </p:nvGrpSpPr>
          <p:grpSpPr>
            <a:xfrm>
              <a:off x="3928852" y="3050537"/>
              <a:ext cx="550799" cy="1278256"/>
              <a:chOff x="3928852" y="3050537"/>
              <a:chExt cx="550799" cy="1278256"/>
            </a:xfrm>
          </p:grpSpPr>
          <p:sp>
            <p:nvSpPr>
              <p:cNvPr id="7445" name="Google Shape;7445;p75"/>
              <p:cNvSpPr/>
              <p:nvPr/>
            </p:nvSpPr>
            <p:spPr>
              <a:xfrm>
                <a:off x="3928852" y="3050537"/>
                <a:ext cx="550799" cy="1278256"/>
              </a:xfrm>
              <a:custGeom>
                <a:avLst/>
                <a:gdLst/>
                <a:ahLst/>
                <a:cxnLst/>
                <a:rect l="l" t="t" r="r" b="b"/>
                <a:pathLst>
                  <a:path w="21816" h="50629" extrusionOk="0">
                    <a:moveTo>
                      <a:pt x="3781" y="7802"/>
                    </a:moveTo>
                    <a:lnTo>
                      <a:pt x="3781" y="7834"/>
                    </a:lnTo>
                    <a:lnTo>
                      <a:pt x="3755" y="7834"/>
                    </a:lnTo>
                    <a:lnTo>
                      <a:pt x="3781" y="7802"/>
                    </a:lnTo>
                    <a:close/>
                    <a:moveTo>
                      <a:pt x="10690" y="0"/>
                    </a:moveTo>
                    <a:cubicBezTo>
                      <a:pt x="6753" y="0"/>
                      <a:pt x="3559" y="3187"/>
                      <a:pt x="3559" y="7130"/>
                    </a:cubicBezTo>
                    <a:cubicBezTo>
                      <a:pt x="3559" y="7365"/>
                      <a:pt x="3579" y="7600"/>
                      <a:pt x="3605" y="7834"/>
                    </a:cubicBezTo>
                    <a:cubicBezTo>
                      <a:pt x="2973" y="7906"/>
                      <a:pt x="2549" y="8512"/>
                      <a:pt x="2699" y="9131"/>
                    </a:cubicBezTo>
                    <a:cubicBezTo>
                      <a:pt x="2821" y="9609"/>
                      <a:pt x="3252" y="9920"/>
                      <a:pt x="3713" y="9920"/>
                    </a:cubicBezTo>
                    <a:cubicBezTo>
                      <a:pt x="3844" y="9920"/>
                      <a:pt x="3977" y="9895"/>
                      <a:pt x="4107" y="9842"/>
                    </a:cubicBezTo>
                    <a:cubicBezTo>
                      <a:pt x="4837" y="12044"/>
                      <a:pt x="6688" y="13804"/>
                      <a:pt x="8754" y="14560"/>
                    </a:cubicBezTo>
                    <a:cubicBezTo>
                      <a:pt x="8793" y="14573"/>
                      <a:pt x="8884" y="14593"/>
                      <a:pt x="8884" y="14606"/>
                    </a:cubicBezTo>
                    <a:lnTo>
                      <a:pt x="8884" y="16620"/>
                    </a:lnTo>
                    <a:lnTo>
                      <a:pt x="5651" y="16620"/>
                    </a:lnTo>
                    <a:cubicBezTo>
                      <a:pt x="5651" y="16620"/>
                      <a:pt x="5638" y="16685"/>
                      <a:pt x="5625" y="16698"/>
                    </a:cubicBezTo>
                    <a:cubicBezTo>
                      <a:pt x="5045" y="16705"/>
                      <a:pt x="4537" y="17076"/>
                      <a:pt x="4361" y="17623"/>
                    </a:cubicBezTo>
                    <a:lnTo>
                      <a:pt x="216" y="33239"/>
                    </a:lnTo>
                    <a:cubicBezTo>
                      <a:pt x="1" y="33872"/>
                      <a:pt x="294" y="34563"/>
                      <a:pt x="900" y="34849"/>
                    </a:cubicBezTo>
                    <a:cubicBezTo>
                      <a:pt x="1081" y="34936"/>
                      <a:pt x="1274" y="34977"/>
                      <a:pt x="1464" y="34977"/>
                    </a:cubicBezTo>
                    <a:cubicBezTo>
                      <a:pt x="1903" y="34977"/>
                      <a:pt x="2330" y="34756"/>
                      <a:pt x="2575" y="34360"/>
                    </a:cubicBezTo>
                    <a:cubicBezTo>
                      <a:pt x="2621" y="34387"/>
                      <a:pt x="2666" y="34413"/>
                      <a:pt x="2719" y="34419"/>
                    </a:cubicBezTo>
                    <a:cubicBezTo>
                      <a:pt x="2750" y="34427"/>
                      <a:pt x="2782" y="34430"/>
                      <a:pt x="2813" y="34430"/>
                    </a:cubicBezTo>
                    <a:cubicBezTo>
                      <a:pt x="2999" y="34430"/>
                      <a:pt x="3163" y="34303"/>
                      <a:pt x="3207" y="34119"/>
                    </a:cubicBezTo>
                    <a:lnTo>
                      <a:pt x="3559" y="32542"/>
                    </a:lnTo>
                    <a:cubicBezTo>
                      <a:pt x="3605" y="32347"/>
                      <a:pt x="3481" y="32040"/>
                      <a:pt x="3299" y="31949"/>
                    </a:cubicBezTo>
                    <a:lnTo>
                      <a:pt x="6336" y="20954"/>
                    </a:lnTo>
                    <a:cubicBezTo>
                      <a:pt x="6336" y="22844"/>
                      <a:pt x="6381" y="26507"/>
                      <a:pt x="6453" y="30567"/>
                    </a:cubicBezTo>
                    <a:lnTo>
                      <a:pt x="6401" y="30567"/>
                    </a:lnTo>
                    <a:lnTo>
                      <a:pt x="6466" y="32360"/>
                    </a:lnTo>
                    <a:lnTo>
                      <a:pt x="6486" y="32360"/>
                    </a:lnTo>
                    <a:cubicBezTo>
                      <a:pt x="6623" y="40194"/>
                      <a:pt x="6805" y="48732"/>
                      <a:pt x="6805" y="48732"/>
                    </a:cubicBezTo>
                    <a:cubicBezTo>
                      <a:pt x="6805" y="48732"/>
                      <a:pt x="4517" y="49090"/>
                      <a:pt x="4517" y="50622"/>
                    </a:cubicBezTo>
                    <a:lnTo>
                      <a:pt x="8936" y="50622"/>
                    </a:lnTo>
                    <a:lnTo>
                      <a:pt x="10631" y="33435"/>
                    </a:lnTo>
                    <a:lnTo>
                      <a:pt x="10670" y="33461"/>
                    </a:lnTo>
                    <a:lnTo>
                      <a:pt x="11035" y="33461"/>
                    </a:lnTo>
                    <a:lnTo>
                      <a:pt x="11035" y="33455"/>
                    </a:lnTo>
                    <a:lnTo>
                      <a:pt x="12893" y="50628"/>
                    </a:lnTo>
                    <a:lnTo>
                      <a:pt x="17311" y="50628"/>
                    </a:lnTo>
                    <a:cubicBezTo>
                      <a:pt x="17311" y="49097"/>
                      <a:pt x="15030" y="48738"/>
                      <a:pt x="15030" y="48738"/>
                    </a:cubicBezTo>
                    <a:cubicBezTo>
                      <a:pt x="15030" y="48738"/>
                      <a:pt x="15193" y="40102"/>
                      <a:pt x="15324" y="32216"/>
                    </a:cubicBezTo>
                    <a:cubicBezTo>
                      <a:pt x="15330" y="31897"/>
                      <a:pt x="15356" y="30574"/>
                      <a:pt x="15356" y="30574"/>
                    </a:cubicBezTo>
                    <a:lnTo>
                      <a:pt x="15343" y="30574"/>
                    </a:lnTo>
                    <a:cubicBezTo>
                      <a:pt x="15408" y="26481"/>
                      <a:pt x="15454" y="22785"/>
                      <a:pt x="15454" y="20863"/>
                    </a:cubicBezTo>
                    <a:lnTo>
                      <a:pt x="18511" y="31929"/>
                    </a:lnTo>
                    <a:cubicBezTo>
                      <a:pt x="18302" y="31995"/>
                      <a:pt x="18159" y="32334"/>
                      <a:pt x="18204" y="32542"/>
                    </a:cubicBezTo>
                    <a:lnTo>
                      <a:pt x="18563" y="34119"/>
                    </a:lnTo>
                    <a:cubicBezTo>
                      <a:pt x="18606" y="34317"/>
                      <a:pt x="18779" y="34435"/>
                      <a:pt x="18957" y="34435"/>
                    </a:cubicBezTo>
                    <a:cubicBezTo>
                      <a:pt x="19049" y="34435"/>
                      <a:pt x="19143" y="34403"/>
                      <a:pt x="19221" y="34334"/>
                    </a:cubicBezTo>
                    <a:cubicBezTo>
                      <a:pt x="19463" y="34749"/>
                      <a:pt x="19903" y="34984"/>
                      <a:pt x="20357" y="34984"/>
                    </a:cubicBezTo>
                    <a:cubicBezTo>
                      <a:pt x="20538" y="34984"/>
                      <a:pt x="20722" y="34947"/>
                      <a:pt x="20896" y="34869"/>
                    </a:cubicBezTo>
                    <a:cubicBezTo>
                      <a:pt x="21509" y="34589"/>
                      <a:pt x="21815" y="33891"/>
                      <a:pt x="21600" y="33252"/>
                    </a:cubicBezTo>
                    <a:lnTo>
                      <a:pt x="21600" y="33246"/>
                    </a:lnTo>
                    <a:lnTo>
                      <a:pt x="17292" y="17663"/>
                    </a:lnTo>
                    <a:cubicBezTo>
                      <a:pt x="17116" y="17141"/>
                      <a:pt x="16653" y="16744"/>
                      <a:pt x="16138" y="16705"/>
                    </a:cubicBezTo>
                    <a:cubicBezTo>
                      <a:pt x="16125" y="16691"/>
                      <a:pt x="16112" y="16626"/>
                      <a:pt x="16112" y="16626"/>
                    </a:cubicBezTo>
                    <a:lnTo>
                      <a:pt x="12625" y="16626"/>
                    </a:lnTo>
                    <a:lnTo>
                      <a:pt x="12625" y="14704"/>
                    </a:lnTo>
                    <a:cubicBezTo>
                      <a:pt x="12625" y="14704"/>
                      <a:pt x="12651" y="14697"/>
                      <a:pt x="12658" y="14691"/>
                    </a:cubicBezTo>
                    <a:lnTo>
                      <a:pt x="12704" y="14678"/>
                    </a:lnTo>
                    <a:cubicBezTo>
                      <a:pt x="14900" y="14013"/>
                      <a:pt x="16914" y="12194"/>
                      <a:pt x="17696" y="9887"/>
                    </a:cubicBezTo>
                    <a:cubicBezTo>
                      <a:pt x="17774" y="9907"/>
                      <a:pt x="17859" y="9920"/>
                      <a:pt x="17944" y="9920"/>
                    </a:cubicBezTo>
                    <a:cubicBezTo>
                      <a:pt x="17948" y="9920"/>
                      <a:pt x="17952" y="9920"/>
                      <a:pt x="17956" y="9920"/>
                    </a:cubicBezTo>
                    <a:cubicBezTo>
                      <a:pt x="18511" y="9920"/>
                      <a:pt x="18967" y="9485"/>
                      <a:pt x="18999" y="8929"/>
                    </a:cubicBezTo>
                    <a:cubicBezTo>
                      <a:pt x="19032" y="8375"/>
                      <a:pt x="18615" y="7893"/>
                      <a:pt x="18061" y="7834"/>
                    </a:cubicBezTo>
                    <a:lnTo>
                      <a:pt x="18061" y="7828"/>
                    </a:lnTo>
                    <a:cubicBezTo>
                      <a:pt x="18061" y="7815"/>
                      <a:pt x="18048" y="7802"/>
                      <a:pt x="18048" y="7789"/>
                    </a:cubicBezTo>
                    <a:cubicBezTo>
                      <a:pt x="18041" y="6061"/>
                      <a:pt x="17637" y="4295"/>
                      <a:pt x="16692" y="2992"/>
                    </a:cubicBezTo>
                    <a:cubicBezTo>
                      <a:pt x="17657" y="2464"/>
                      <a:pt x="17774" y="1786"/>
                      <a:pt x="18159" y="1147"/>
                    </a:cubicBezTo>
                    <a:lnTo>
                      <a:pt x="18159" y="1147"/>
                    </a:lnTo>
                    <a:cubicBezTo>
                      <a:pt x="17949" y="1170"/>
                      <a:pt x="17739" y="1181"/>
                      <a:pt x="17527" y="1181"/>
                    </a:cubicBezTo>
                    <a:cubicBezTo>
                      <a:pt x="15283" y="1181"/>
                      <a:pt x="12905" y="0"/>
                      <a:pt x="10690" y="0"/>
                    </a:cubicBezTo>
                    <a:close/>
                  </a:path>
                </a:pathLst>
              </a:custGeom>
              <a:solidFill>
                <a:srgbClr val="F2F4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46" name="Google Shape;7446;p75"/>
              <p:cNvGrpSpPr/>
              <p:nvPr/>
            </p:nvGrpSpPr>
            <p:grpSpPr>
              <a:xfrm>
                <a:off x="4097202" y="3317252"/>
                <a:ext cx="209832" cy="593417"/>
                <a:chOff x="4097202" y="3317252"/>
                <a:chExt cx="209832" cy="593417"/>
              </a:xfrm>
            </p:grpSpPr>
            <p:grpSp>
              <p:nvGrpSpPr>
                <p:cNvPr id="7447" name="Google Shape;7447;p75"/>
                <p:cNvGrpSpPr/>
                <p:nvPr/>
              </p:nvGrpSpPr>
              <p:grpSpPr>
                <a:xfrm>
                  <a:off x="4155271" y="3317252"/>
                  <a:ext cx="96622" cy="294739"/>
                  <a:chOff x="4155271" y="3317252"/>
                  <a:chExt cx="96622" cy="294739"/>
                </a:xfrm>
              </p:grpSpPr>
              <p:sp>
                <p:nvSpPr>
                  <p:cNvPr id="7448" name="Google Shape;7448;p75"/>
                  <p:cNvSpPr/>
                  <p:nvPr/>
                </p:nvSpPr>
                <p:spPr>
                  <a:xfrm>
                    <a:off x="4191804" y="3350175"/>
                    <a:ext cx="21435" cy="261817"/>
                  </a:xfrm>
                  <a:custGeom>
                    <a:avLst/>
                    <a:gdLst/>
                    <a:ahLst/>
                    <a:cxnLst/>
                    <a:rect l="l" t="t" r="r" b="b"/>
                    <a:pathLst>
                      <a:path w="849" h="10370" extrusionOk="0">
                        <a:moveTo>
                          <a:pt x="1" y="0"/>
                        </a:moveTo>
                        <a:lnTo>
                          <a:pt x="1" y="10370"/>
                        </a:lnTo>
                        <a:lnTo>
                          <a:pt x="848" y="10370"/>
                        </a:lnTo>
                        <a:lnTo>
                          <a:pt x="848" y="0"/>
                        </a:lnTo>
                        <a:close/>
                      </a:path>
                    </a:pathLst>
                  </a:custGeom>
                  <a:solidFill>
                    <a:srgbClr val="D4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9" name="Google Shape;7449;p75"/>
                  <p:cNvSpPr/>
                  <p:nvPr/>
                </p:nvSpPr>
                <p:spPr>
                  <a:xfrm>
                    <a:off x="4155271" y="3317252"/>
                    <a:ext cx="96622" cy="60089"/>
                  </a:xfrm>
                  <a:custGeom>
                    <a:avLst/>
                    <a:gdLst/>
                    <a:ahLst/>
                    <a:cxnLst/>
                    <a:rect l="l" t="t" r="r" b="b"/>
                    <a:pathLst>
                      <a:path w="3827" h="2380" extrusionOk="0">
                        <a:moveTo>
                          <a:pt x="1911" y="1"/>
                        </a:moveTo>
                        <a:cubicBezTo>
                          <a:pt x="855" y="1"/>
                          <a:pt x="1" y="535"/>
                          <a:pt x="1" y="1194"/>
                        </a:cubicBezTo>
                        <a:cubicBezTo>
                          <a:pt x="1" y="1852"/>
                          <a:pt x="855" y="2380"/>
                          <a:pt x="1911" y="2380"/>
                        </a:cubicBezTo>
                        <a:cubicBezTo>
                          <a:pt x="2973" y="2380"/>
                          <a:pt x="3827" y="1852"/>
                          <a:pt x="3827" y="1194"/>
                        </a:cubicBezTo>
                        <a:cubicBezTo>
                          <a:pt x="3827" y="535"/>
                          <a:pt x="2973" y="1"/>
                          <a:pt x="1911" y="1"/>
                        </a:cubicBezTo>
                        <a:close/>
                      </a:path>
                    </a:pathLst>
                  </a:custGeom>
                  <a:solidFill>
                    <a:srgbClr val="D4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50" name="Google Shape;7450;p75"/>
                <p:cNvSpPr/>
                <p:nvPr/>
              </p:nvSpPr>
              <p:spPr>
                <a:xfrm>
                  <a:off x="4138835" y="3605149"/>
                  <a:ext cx="148455" cy="137346"/>
                </a:xfrm>
                <a:custGeom>
                  <a:avLst/>
                  <a:gdLst/>
                  <a:ahLst/>
                  <a:cxnLst/>
                  <a:rect l="l" t="t" r="r" b="b"/>
                  <a:pathLst>
                    <a:path w="5880" h="5440" extrusionOk="0">
                      <a:moveTo>
                        <a:pt x="3434" y="0"/>
                      </a:moveTo>
                      <a:cubicBezTo>
                        <a:pt x="3129" y="0"/>
                        <a:pt x="2783" y="173"/>
                        <a:pt x="2783" y="173"/>
                      </a:cubicBezTo>
                      <a:cubicBezTo>
                        <a:pt x="2725" y="1444"/>
                        <a:pt x="3819" y="1763"/>
                        <a:pt x="3272" y="3145"/>
                      </a:cubicBezTo>
                      <a:cubicBezTo>
                        <a:pt x="3194" y="3338"/>
                        <a:pt x="3083" y="3412"/>
                        <a:pt x="2954" y="3412"/>
                      </a:cubicBezTo>
                      <a:cubicBezTo>
                        <a:pt x="2770" y="3412"/>
                        <a:pt x="2550" y="3259"/>
                        <a:pt x="2347" y="3086"/>
                      </a:cubicBezTo>
                      <a:cubicBezTo>
                        <a:pt x="2142" y="2920"/>
                        <a:pt x="1689" y="2641"/>
                        <a:pt x="1242" y="2641"/>
                      </a:cubicBezTo>
                      <a:cubicBezTo>
                        <a:pt x="1077" y="2641"/>
                        <a:pt x="913" y="2679"/>
                        <a:pt x="763" y="2774"/>
                      </a:cubicBezTo>
                      <a:cubicBezTo>
                        <a:pt x="0" y="3236"/>
                        <a:pt x="124" y="5439"/>
                        <a:pt x="124" y="5439"/>
                      </a:cubicBezTo>
                      <a:lnTo>
                        <a:pt x="789" y="5394"/>
                      </a:lnTo>
                      <a:cubicBezTo>
                        <a:pt x="789" y="5394"/>
                        <a:pt x="1095" y="3614"/>
                        <a:pt x="1095" y="3608"/>
                      </a:cubicBezTo>
                      <a:cubicBezTo>
                        <a:pt x="1095" y="3608"/>
                        <a:pt x="1102" y="3601"/>
                        <a:pt x="1102" y="3601"/>
                      </a:cubicBezTo>
                      <a:cubicBezTo>
                        <a:pt x="1102" y="3601"/>
                        <a:pt x="1108" y="3595"/>
                        <a:pt x="1108" y="3595"/>
                      </a:cubicBezTo>
                      <a:lnTo>
                        <a:pt x="1115" y="3588"/>
                      </a:lnTo>
                      <a:lnTo>
                        <a:pt x="1115" y="3575"/>
                      </a:lnTo>
                      <a:lnTo>
                        <a:pt x="1115" y="3569"/>
                      </a:lnTo>
                      <a:lnTo>
                        <a:pt x="1121" y="3562"/>
                      </a:lnTo>
                      <a:lnTo>
                        <a:pt x="1128" y="3556"/>
                      </a:lnTo>
                      <a:lnTo>
                        <a:pt x="1134" y="3556"/>
                      </a:lnTo>
                      <a:lnTo>
                        <a:pt x="1141" y="3549"/>
                      </a:lnTo>
                      <a:lnTo>
                        <a:pt x="1147" y="3549"/>
                      </a:lnTo>
                      <a:lnTo>
                        <a:pt x="1154" y="3543"/>
                      </a:lnTo>
                      <a:lnTo>
                        <a:pt x="1180" y="3543"/>
                      </a:lnTo>
                      <a:cubicBezTo>
                        <a:pt x="1180" y="3543"/>
                        <a:pt x="1239" y="3588"/>
                        <a:pt x="1239" y="3588"/>
                      </a:cubicBezTo>
                      <a:cubicBezTo>
                        <a:pt x="1239" y="3588"/>
                        <a:pt x="1245" y="3582"/>
                        <a:pt x="1245" y="3582"/>
                      </a:cubicBezTo>
                      <a:lnTo>
                        <a:pt x="1258" y="3582"/>
                      </a:lnTo>
                      <a:cubicBezTo>
                        <a:pt x="1258" y="3582"/>
                        <a:pt x="1265" y="3588"/>
                        <a:pt x="1265" y="3595"/>
                      </a:cubicBezTo>
                      <a:cubicBezTo>
                        <a:pt x="1265" y="3595"/>
                        <a:pt x="1265" y="3601"/>
                        <a:pt x="1265" y="3601"/>
                      </a:cubicBezTo>
                      <a:cubicBezTo>
                        <a:pt x="1265" y="3608"/>
                        <a:pt x="1265" y="3608"/>
                        <a:pt x="1265" y="3608"/>
                      </a:cubicBezTo>
                      <a:cubicBezTo>
                        <a:pt x="1304" y="3790"/>
                        <a:pt x="1369" y="3966"/>
                        <a:pt x="1447" y="4136"/>
                      </a:cubicBezTo>
                      <a:cubicBezTo>
                        <a:pt x="1643" y="4423"/>
                        <a:pt x="1916" y="4840"/>
                        <a:pt x="2679" y="5029"/>
                      </a:cubicBezTo>
                      <a:cubicBezTo>
                        <a:pt x="2882" y="5079"/>
                        <a:pt x="3079" y="5102"/>
                        <a:pt x="3269" y="5102"/>
                      </a:cubicBezTo>
                      <a:cubicBezTo>
                        <a:pt x="4290" y="5102"/>
                        <a:pt x="5100" y="4413"/>
                        <a:pt x="5540" y="3412"/>
                      </a:cubicBezTo>
                      <a:cubicBezTo>
                        <a:pt x="5879" y="2663"/>
                        <a:pt x="5768" y="1314"/>
                        <a:pt x="5103" y="1027"/>
                      </a:cubicBezTo>
                      <a:cubicBezTo>
                        <a:pt x="4961" y="964"/>
                        <a:pt x="4840" y="940"/>
                        <a:pt x="4736" y="940"/>
                      </a:cubicBezTo>
                      <a:cubicBezTo>
                        <a:pt x="4400" y="940"/>
                        <a:pt x="4228" y="1187"/>
                        <a:pt x="4026" y="1187"/>
                      </a:cubicBezTo>
                      <a:cubicBezTo>
                        <a:pt x="3997" y="1187"/>
                        <a:pt x="3968" y="1182"/>
                        <a:pt x="3937" y="1170"/>
                      </a:cubicBezTo>
                      <a:cubicBezTo>
                        <a:pt x="3617" y="1053"/>
                        <a:pt x="3507" y="4"/>
                        <a:pt x="3507" y="4"/>
                      </a:cubicBezTo>
                      <a:cubicBezTo>
                        <a:pt x="3483" y="1"/>
                        <a:pt x="3458" y="0"/>
                        <a:pt x="343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1" name="Google Shape;7451;p75"/>
                <p:cNvSpPr/>
                <p:nvPr/>
              </p:nvSpPr>
              <p:spPr>
                <a:xfrm>
                  <a:off x="4100005" y="3582275"/>
                  <a:ext cx="167694" cy="101646"/>
                </a:xfrm>
                <a:custGeom>
                  <a:avLst/>
                  <a:gdLst/>
                  <a:ahLst/>
                  <a:cxnLst/>
                  <a:rect l="l" t="t" r="r" b="b"/>
                  <a:pathLst>
                    <a:path w="6642" h="4026" extrusionOk="0">
                      <a:moveTo>
                        <a:pt x="4886" y="1"/>
                      </a:moveTo>
                      <a:cubicBezTo>
                        <a:pt x="4691" y="1"/>
                        <a:pt x="4372" y="32"/>
                        <a:pt x="4236" y="69"/>
                      </a:cubicBezTo>
                      <a:cubicBezTo>
                        <a:pt x="4158" y="69"/>
                        <a:pt x="3643" y="88"/>
                        <a:pt x="3624" y="88"/>
                      </a:cubicBezTo>
                      <a:cubicBezTo>
                        <a:pt x="3383" y="88"/>
                        <a:pt x="3128" y="75"/>
                        <a:pt x="2887" y="69"/>
                      </a:cubicBezTo>
                      <a:cubicBezTo>
                        <a:pt x="2646" y="62"/>
                        <a:pt x="2418" y="56"/>
                        <a:pt x="2196" y="56"/>
                      </a:cubicBezTo>
                      <a:cubicBezTo>
                        <a:pt x="1493" y="56"/>
                        <a:pt x="795" y="128"/>
                        <a:pt x="469" y="649"/>
                      </a:cubicBezTo>
                      <a:cubicBezTo>
                        <a:pt x="0" y="1392"/>
                        <a:pt x="98" y="2148"/>
                        <a:pt x="189" y="2813"/>
                      </a:cubicBezTo>
                      <a:cubicBezTo>
                        <a:pt x="209" y="2956"/>
                        <a:pt x="222" y="3093"/>
                        <a:pt x="235" y="3230"/>
                      </a:cubicBezTo>
                      <a:cubicBezTo>
                        <a:pt x="280" y="3706"/>
                        <a:pt x="352" y="4025"/>
                        <a:pt x="574" y="4025"/>
                      </a:cubicBezTo>
                      <a:cubicBezTo>
                        <a:pt x="756" y="4025"/>
                        <a:pt x="1030" y="3849"/>
                        <a:pt x="1395" y="3510"/>
                      </a:cubicBezTo>
                      <a:cubicBezTo>
                        <a:pt x="1408" y="3504"/>
                        <a:pt x="1421" y="3497"/>
                        <a:pt x="1434" y="3491"/>
                      </a:cubicBezTo>
                      <a:cubicBezTo>
                        <a:pt x="1453" y="3484"/>
                        <a:pt x="3350" y="2911"/>
                        <a:pt x="4021" y="2402"/>
                      </a:cubicBezTo>
                      <a:cubicBezTo>
                        <a:pt x="4210" y="2337"/>
                        <a:pt x="4399" y="2265"/>
                        <a:pt x="4588" y="2194"/>
                      </a:cubicBezTo>
                      <a:cubicBezTo>
                        <a:pt x="4999" y="2109"/>
                        <a:pt x="5651" y="1907"/>
                        <a:pt x="6048" y="1353"/>
                      </a:cubicBezTo>
                      <a:lnTo>
                        <a:pt x="6166" y="1190"/>
                      </a:lnTo>
                      <a:cubicBezTo>
                        <a:pt x="6413" y="864"/>
                        <a:pt x="6641" y="532"/>
                        <a:pt x="6550" y="356"/>
                      </a:cubicBezTo>
                      <a:cubicBezTo>
                        <a:pt x="6452" y="154"/>
                        <a:pt x="5944" y="30"/>
                        <a:pt x="5038" y="17"/>
                      </a:cubicBezTo>
                      <a:cubicBezTo>
                        <a:pt x="5020" y="6"/>
                        <a:pt x="4962" y="1"/>
                        <a:pt x="48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2" name="Google Shape;7452;p75"/>
                <p:cNvSpPr/>
                <p:nvPr/>
              </p:nvSpPr>
              <p:spPr>
                <a:xfrm>
                  <a:off x="4122046" y="3755473"/>
                  <a:ext cx="151258" cy="124091"/>
                </a:xfrm>
                <a:custGeom>
                  <a:avLst/>
                  <a:gdLst/>
                  <a:ahLst/>
                  <a:cxnLst/>
                  <a:rect l="l" t="t" r="r" b="b"/>
                  <a:pathLst>
                    <a:path w="5991" h="4915" extrusionOk="0">
                      <a:moveTo>
                        <a:pt x="4876" y="1180"/>
                      </a:moveTo>
                      <a:cubicBezTo>
                        <a:pt x="4908" y="1199"/>
                        <a:pt x="4941" y="1212"/>
                        <a:pt x="4980" y="1225"/>
                      </a:cubicBezTo>
                      <a:cubicBezTo>
                        <a:pt x="4973" y="1310"/>
                        <a:pt x="4993" y="1395"/>
                        <a:pt x="5032" y="1467"/>
                      </a:cubicBezTo>
                      <a:cubicBezTo>
                        <a:pt x="4941" y="1486"/>
                        <a:pt x="4862" y="1532"/>
                        <a:pt x="4797" y="1597"/>
                      </a:cubicBezTo>
                      <a:cubicBezTo>
                        <a:pt x="4726" y="1669"/>
                        <a:pt x="4680" y="1760"/>
                        <a:pt x="4660" y="1858"/>
                      </a:cubicBezTo>
                      <a:cubicBezTo>
                        <a:pt x="4600" y="1831"/>
                        <a:pt x="4534" y="1818"/>
                        <a:pt x="4469" y="1818"/>
                      </a:cubicBezTo>
                      <a:cubicBezTo>
                        <a:pt x="4422" y="1818"/>
                        <a:pt x="4374" y="1825"/>
                        <a:pt x="4328" y="1838"/>
                      </a:cubicBezTo>
                      <a:cubicBezTo>
                        <a:pt x="4198" y="1871"/>
                        <a:pt x="4087" y="1962"/>
                        <a:pt x="4028" y="2079"/>
                      </a:cubicBezTo>
                      <a:lnTo>
                        <a:pt x="4022" y="2079"/>
                      </a:lnTo>
                      <a:cubicBezTo>
                        <a:pt x="3976" y="2040"/>
                        <a:pt x="3930" y="2008"/>
                        <a:pt x="3885" y="1981"/>
                      </a:cubicBezTo>
                      <a:cubicBezTo>
                        <a:pt x="3937" y="1968"/>
                        <a:pt x="3983" y="1942"/>
                        <a:pt x="4028" y="1910"/>
                      </a:cubicBezTo>
                      <a:cubicBezTo>
                        <a:pt x="4146" y="1819"/>
                        <a:pt x="4224" y="1682"/>
                        <a:pt x="4230" y="1538"/>
                      </a:cubicBezTo>
                      <a:cubicBezTo>
                        <a:pt x="4282" y="1556"/>
                        <a:pt x="4337" y="1565"/>
                        <a:pt x="4392" y="1565"/>
                      </a:cubicBezTo>
                      <a:cubicBezTo>
                        <a:pt x="4482" y="1565"/>
                        <a:pt x="4571" y="1541"/>
                        <a:pt x="4647" y="1493"/>
                      </a:cubicBezTo>
                      <a:cubicBezTo>
                        <a:pt x="4765" y="1421"/>
                        <a:pt x="4843" y="1310"/>
                        <a:pt x="4876" y="1180"/>
                      </a:cubicBezTo>
                      <a:close/>
                      <a:moveTo>
                        <a:pt x="2627" y="2868"/>
                      </a:moveTo>
                      <a:cubicBezTo>
                        <a:pt x="2705" y="2927"/>
                        <a:pt x="2796" y="2953"/>
                        <a:pt x="2894" y="2953"/>
                      </a:cubicBezTo>
                      <a:cubicBezTo>
                        <a:pt x="2927" y="2953"/>
                        <a:pt x="2959" y="2946"/>
                        <a:pt x="2985" y="2940"/>
                      </a:cubicBezTo>
                      <a:lnTo>
                        <a:pt x="2985" y="2940"/>
                      </a:lnTo>
                      <a:cubicBezTo>
                        <a:pt x="2953" y="2998"/>
                        <a:pt x="2933" y="3063"/>
                        <a:pt x="2927" y="3135"/>
                      </a:cubicBezTo>
                      <a:cubicBezTo>
                        <a:pt x="2866" y="3109"/>
                        <a:pt x="2803" y="3096"/>
                        <a:pt x="2740" y="3096"/>
                      </a:cubicBezTo>
                      <a:cubicBezTo>
                        <a:pt x="2647" y="3096"/>
                        <a:pt x="2555" y="3124"/>
                        <a:pt x="2477" y="3174"/>
                      </a:cubicBezTo>
                      <a:cubicBezTo>
                        <a:pt x="2360" y="3246"/>
                        <a:pt x="2282" y="3363"/>
                        <a:pt x="2255" y="3500"/>
                      </a:cubicBezTo>
                      <a:cubicBezTo>
                        <a:pt x="2185" y="3467"/>
                        <a:pt x="2110" y="3450"/>
                        <a:pt x="2033" y="3450"/>
                      </a:cubicBezTo>
                      <a:cubicBezTo>
                        <a:pt x="1988" y="3450"/>
                        <a:pt x="1942" y="3456"/>
                        <a:pt x="1897" y="3467"/>
                      </a:cubicBezTo>
                      <a:cubicBezTo>
                        <a:pt x="1793" y="3500"/>
                        <a:pt x="1701" y="3572"/>
                        <a:pt x="1636" y="3656"/>
                      </a:cubicBezTo>
                      <a:cubicBezTo>
                        <a:pt x="1558" y="3572"/>
                        <a:pt x="1454" y="3507"/>
                        <a:pt x="1336" y="3487"/>
                      </a:cubicBezTo>
                      <a:lnTo>
                        <a:pt x="1258" y="3487"/>
                      </a:lnTo>
                      <a:cubicBezTo>
                        <a:pt x="1180" y="3487"/>
                        <a:pt x="1102" y="3507"/>
                        <a:pt x="1037" y="3539"/>
                      </a:cubicBezTo>
                      <a:cubicBezTo>
                        <a:pt x="1017" y="3474"/>
                        <a:pt x="985" y="3409"/>
                        <a:pt x="945" y="3350"/>
                      </a:cubicBezTo>
                      <a:cubicBezTo>
                        <a:pt x="958" y="3337"/>
                        <a:pt x="978" y="3324"/>
                        <a:pt x="991" y="3305"/>
                      </a:cubicBezTo>
                      <a:cubicBezTo>
                        <a:pt x="1069" y="3233"/>
                        <a:pt x="1115" y="3135"/>
                        <a:pt x="1128" y="3031"/>
                      </a:cubicBezTo>
                      <a:cubicBezTo>
                        <a:pt x="1188" y="3055"/>
                        <a:pt x="1252" y="3069"/>
                        <a:pt x="1317" y="3069"/>
                      </a:cubicBezTo>
                      <a:cubicBezTo>
                        <a:pt x="1359" y="3069"/>
                        <a:pt x="1400" y="3063"/>
                        <a:pt x="1441" y="3050"/>
                      </a:cubicBezTo>
                      <a:lnTo>
                        <a:pt x="1460" y="3050"/>
                      </a:lnTo>
                      <a:cubicBezTo>
                        <a:pt x="1539" y="3089"/>
                        <a:pt x="1623" y="3103"/>
                        <a:pt x="1708" y="3103"/>
                      </a:cubicBezTo>
                      <a:cubicBezTo>
                        <a:pt x="1825" y="3096"/>
                        <a:pt x="1943" y="3044"/>
                        <a:pt x="2027" y="2966"/>
                      </a:cubicBezTo>
                      <a:lnTo>
                        <a:pt x="2125" y="2966"/>
                      </a:lnTo>
                      <a:cubicBezTo>
                        <a:pt x="2203" y="2959"/>
                        <a:pt x="2288" y="2940"/>
                        <a:pt x="2353" y="2894"/>
                      </a:cubicBezTo>
                      <a:cubicBezTo>
                        <a:pt x="2382" y="2900"/>
                        <a:pt x="2412" y="2903"/>
                        <a:pt x="2441" y="2903"/>
                      </a:cubicBezTo>
                      <a:cubicBezTo>
                        <a:pt x="2503" y="2903"/>
                        <a:pt x="2565" y="2890"/>
                        <a:pt x="2627" y="2868"/>
                      </a:cubicBezTo>
                      <a:close/>
                      <a:moveTo>
                        <a:pt x="3106" y="0"/>
                      </a:moveTo>
                      <a:cubicBezTo>
                        <a:pt x="3003" y="0"/>
                        <a:pt x="2899" y="32"/>
                        <a:pt x="2809" y="98"/>
                      </a:cubicBezTo>
                      <a:cubicBezTo>
                        <a:pt x="2699" y="176"/>
                        <a:pt x="2627" y="300"/>
                        <a:pt x="2614" y="430"/>
                      </a:cubicBezTo>
                      <a:cubicBezTo>
                        <a:pt x="2597" y="429"/>
                        <a:pt x="2580" y="428"/>
                        <a:pt x="2564" y="428"/>
                      </a:cubicBezTo>
                      <a:cubicBezTo>
                        <a:pt x="2511" y="428"/>
                        <a:pt x="2460" y="436"/>
                        <a:pt x="2405" y="456"/>
                      </a:cubicBezTo>
                      <a:cubicBezTo>
                        <a:pt x="2262" y="502"/>
                        <a:pt x="2145" y="619"/>
                        <a:pt x="2093" y="769"/>
                      </a:cubicBezTo>
                      <a:cubicBezTo>
                        <a:pt x="2009" y="711"/>
                        <a:pt x="1910" y="679"/>
                        <a:pt x="1810" y="679"/>
                      </a:cubicBezTo>
                      <a:cubicBezTo>
                        <a:pt x="1754" y="679"/>
                        <a:pt x="1697" y="689"/>
                        <a:pt x="1643" y="711"/>
                      </a:cubicBezTo>
                      <a:cubicBezTo>
                        <a:pt x="1473" y="776"/>
                        <a:pt x="1350" y="926"/>
                        <a:pt x="1323" y="1102"/>
                      </a:cubicBezTo>
                      <a:cubicBezTo>
                        <a:pt x="1259" y="1072"/>
                        <a:pt x="1191" y="1057"/>
                        <a:pt x="1123" y="1057"/>
                      </a:cubicBezTo>
                      <a:cubicBezTo>
                        <a:pt x="998" y="1057"/>
                        <a:pt x="875" y="1106"/>
                        <a:pt x="782" y="1199"/>
                      </a:cubicBezTo>
                      <a:cubicBezTo>
                        <a:pt x="600" y="1382"/>
                        <a:pt x="587" y="1675"/>
                        <a:pt x="750" y="1871"/>
                      </a:cubicBezTo>
                      <a:cubicBezTo>
                        <a:pt x="548" y="2001"/>
                        <a:pt x="476" y="2255"/>
                        <a:pt x="567" y="2477"/>
                      </a:cubicBezTo>
                      <a:cubicBezTo>
                        <a:pt x="463" y="2490"/>
                        <a:pt x="365" y="2542"/>
                        <a:pt x="287" y="2614"/>
                      </a:cubicBezTo>
                      <a:cubicBezTo>
                        <a:pt x="111" y="2796"/>
                        <a:pt x="98" y="3070"/>
                        <a:pt x="248" y="3265"/>
                      </a:cubicBezTo>
                      <a:cubicBezTo>
                        <a:pt x="242" y="3278"/>
                        <a:pt x="229" y="3285"/>
                        <a:pt x="222" y="3292"/>
                      </a:cubicBezTo>
                      <a:cubicBezTo>
                        <a:pt x="20" y="3474"/>
                        <a:pt x="0" y="3787"/>
                        <a:pt x="183" y="3989"/>
                      </a:cubicBezTo>
                      <a:cubicBezTo>
                        <a:pt x="279" y="4097"/>
                        <a:pt x="412" y="4152"/>
                        <a:pt x="548" y="4152"/>
                      </a:cubicBezTo>
                      <a:cubicBezTo>
                        <a:pt x="625" y="4152"/>
                        <a:pt x="703" y="4135"/>
                        <a:pt x="776" y="4100"/>
                      </a:cubicBezTo>
                      <a:cubicBezTo>
                        <a:pt x="822" y="4289"/>
                        <a:pt x="985" y="4432"/>
                        <a:pt x="1180" y="4465"/>
                      </a:cubicBezTo>
                      <a:cubicBezTo>
                        <a:pt x="1208" y="4470"/>
                        <a:pt x="1235" y="4472"/>
                        <a:pt x="1263" y="4472"/>
                      </a:cubicBezTo>
                      <a:cubicBezTo>
                        <a:pt x="1418" y="4472"/>
                        <a:pt x="1568" y="4396"/>
                        <a:pt x="1662" y="4263"/>
                      </a:cubicBezTo>
                      <a:cubicBezTo>
                        <a:pt x="1756" y="4376"/>
                        <a:pt x="1896" y="4438"/>
                        <a:pt x="2040" y="4438"/>
                      </a:cubicBezTo>
                      <a:cubicBezTo>
                        <a:pt x="2086" y="4438"/>
                        <a:pt x="2132" y="4432"/>
                        <a:pt x="2177" y="4419"/>
                      </a:cubicBezTo>
                      <a:cubicBezTo>
                        <a:pt x="2353" y="4360"/>
                        <a:pt x="2484" y="4217"/>
                        <a:pt x="2523" y="4035"/>
                      </a:cubicBezTo>
                      <a:cubicBezTo>
                        <a:pt x="2589" y="4069"/>
                        <a:pt x="2662" y="4086"/>
                        <a:pt x="2735" y="4086"/>
                      </a:cubicBezTo>
                      <a:cubicBezTo>
                        <a:pt x="2828" y="4086"/>
                        <a:pt x="2921" y="4059"/>
                        <a:pt x="3005" y="4008"/>
                      </a:cubicBezTo>
                      <a:cubicBezTo>
                        <a:pt x="3129" y="3924"/>
                        <a:pt x="3214" y="3793"/>
                        <a:pt x="3227" y="3643"/>
                      </a:cubicBezTo>
                      <a:cubicBezTo>
                        <a:pt x="3286" y="3667"/>
                        <a:pt x="3348" y="3679"/>
                        <a:pt x="3410" y="3679"/>
                      </a:cubicBezTo>
                      <a:cubicBezTo>
                        <a:pt x="3484" y="3679"/>
                        <a:pt x="3557" y="3662"/>
                        <a:pt x="3624" y="3630"/>
                      </a:cubicBezTo>
                      <a:cubicBezTo>
                        <a:pt x="3722" y="3585"/>
                        <a:pt x="3800" y="3507"/>
                        <a:pt x="3852" y="3409"/>
                      </a:cubicBezTo>
                      <a:cubicBezTo>
                        <a:pt x="3911" y="3461"/>
                        <a:pt x="3976" y="3494"/>
                        <a:pt x="4048" y="3513"/>
                      </a:cubicBezTo>
                      <a:cubicBezTo>
                        <a:pt x="3957" y="3520"/>
                        <a:pt x="3865" y="3552"/>
                        <a:pt x="3787" y="3611"/>
                      </a:cubicBezTo>
                      <a:cubicBezTo>
                        <a:pt x="3670" y="3696"/>
                        <a:pt x="3598" y="3826"/>
                        <a:pt x="3585" y="3969"/>
                      </a:cubicBezTo>
                      <a:cubicBezTo>
                        <a:pt x="3531" y="3948"/>
                        <a:pt x="3473" y="3937"/>
                        <a:pt x="3415" y="3937"/>
                      </a:cubicBezTo>
                      <a:cubicBezTo>
                        <a:pt x="3334" y="3937"/>
                        <a:pt x="3253" y="3957"/>
                        <a:pt x="3181" y="3995"/>
                      </a:cubicBezTo>
                      <a:cubicBezTo>
                        <a:pt x="2940" y="4126"/>
                        <a:pt x="2855" y="4426"/>
                        <a:pt x="2979" y="4667"/>
                      </a:cubicBezTo>
                      <a:cubicBezTo>
                        <a:pt x="3070" y="4817"/>
                        <a:pt x="3233" y="4914"/>
                        <a:pt x="3416" y="4914"/>
                      </a:cubicBezTo>
                      <a:cubicBezTo>
                        <a:pt x="3494" y="4914"/>
                        <a:pt x="3572" y="4895"/>
                        <a:pt x="3644" y="4856"/>
                      </a:cubicBezTo>
                      <a:cubicBezTo>
                        <a:pt x="3794" y="4771"/>
                        <a:pt x="3891" y="4628"/>
                        <a:pt x="3904" y="4458"/>
                      </a:cubicBezTo>
                      <a:cubicBezTo>
                        <a:pt x="3960" y="4479"/>
                        <a:pt x="4018" y="4489"/>
                        <a:pt x="4076" y="4489"/>
                      </a:cubicBezTo>
                      <a:cubicBezTo>
                        <a:pt x="4180" y="4489"/>
                        <a:pt x="4283" y="4456"/>
                        <a:pt x="4367" y="4393"/>
                      </a:cubicBezTo>
                      <a:cubicBezTo>
                        <a:pt x="4517" y="4289"/>
                        <a:pt x="4589" y="4113"/>
                        <a:pt x="4563" y="3930"/>
                      </a:cubicBezTo>
                      <a:lnTo>
                        <a:pt x="4563" y="3930"/>
                      </a:lnTo>
                      <a:cubicBezTo>
                        <a:pt x="4588" y="3934"/>
                        <a:pt x="4613" y="3936"/>
                        <a:pt x="4638" y="3936"/>
                      </a:cubicBezTo>
                      <a:cubicBezTo>
                        <a:pt x="4818" y="3936"/>
                        <a:pt x="4980" y="3836"/>
                        <a:pt x="5071" y="3676"/>
                      </a:cubicBezTo>
                      <a:cubicBezTo>
                        <a:pt x="5195" y="3441"/>
                        <a:pt x="5104" y="3142"/>
                        <a:pt x="4869" y="3011"/>
                      </a:cubicBezTo>
                      <a:cubicBezTo>
                        <a:pt x="4804" y="2979"/>
                        <a:pt x="4732" y="2959"/>
                        <a:pt x="4660" y="2953"/>
                      </a:cubicBezTo>
                      <a:cubicBezTo>
                        <a:pt x="4647" y="2894"/>
                        <a:pt x="4628" y="2829"/>
                        <a:pt x="4595" y="2777"/>
                      </a:cubicBezTo>
                      <a:cubicBezTo>
                        <a:pt x="4771" y="2724"/>
                        <a:pt x="4902" y="2575"/>
                        <a:pt x="4934" y="2392"/>
                      </a:cubicBezTo>
                      <a:cubicBezTo>
                        <a:pt x="5001" y="2422"/>
                        <a:pt x="5071" y="2436"/>
                        <a:pt x="5141" y="2436"/>
                      </a:cubicBezTo>
                      <a:cubicBezTo>
                        <a:pt x="5269" y="2436"/>
                        <a:pt x="5395" y="2387"/>
                        <a:pt x="5488" y="2294"/>
                      </a:cubicBezTo>
                      <a:cubicBezTo>
                        <a:pt x="5638" y="2138"/>
                        <a:pt x="5671" y="1910"/>
                        <a:pt x="5579" y="1721"/>
                      </a:cubicBezTo>
                      <a:cubicBezTo>
                        <a:pt x="5768" y="1675"/>
                        <a:pt x="5912" y="1525"/>
                        <a:pt x="5944" y="1330"/>
                      </a:cubicBezTo>
                      <a:cubicBezTo>
                        <a:pt x="5990" y="1082"/>
                        <a:pt x="5840" y="834"/>
                        <a:pt x="5592" y="769"/>
                      </a:cubicBezTo>
                      <a:cubicBezTo>
                        <a:pt x="5592" y="730"/>
                        <a:pt x="5592" y="685"/>
                        <a:pt x="5586" y="652"/>
                      </a:cubicBezTo>
                      <a:cubicBezTo>
                        <a:pt x="5540" y="411"/>
                        <a:pt x="5332" y="245"/>
                        <a:pt x="5100" y="245"/>
                      </a:cubicBezTo>
                      <a:cubicBezTo>
                        <a:pt x="5069" y="245"/>
                        <a:pt x="5037" y="248"/>
                        <a:pt x="5006" y="254"/>
                      </a:cubicBezTo>
                      <a:cubicBezTo>
                        <a:pt x="4817" y="293"/>
                        <a:pt x="4660" y="437"/>
                        <a:pt x="4621" y="632"/>
                      </a:cubicBezTo>
                      <a:cubicBezTo>
                        <a:pt x="4545" y="591"/>
                        <a:pt x="4462" y="570"/>
                        <a:pt x="4379" y="570"/>
                      </a:cubicBezTo>
                      <a:cubicBezTo>
                        <a:pt x="4294" y="570"/>
                        <a:pt x="4209" y="592"/>
                        <a:pt x="4133" y="639"/>
                      </a:cubicBezTo>
                      <a:cubicBezTo>
                        <a:pt x="3989" y="724"/>
                        <a:pt x="3904" y="874"/>
                        <a:pt x="3898" y="1036"/>
                      </a:cubicBezTo>
                      <a:cubicBezTo>
                        <a:pt x="3844" y="1019"/>
                        <a:pt x="3789" y="1010"/>
                        <a:pt x="3734" y="1010"/>
                      </a:cubicBezTo>
                      <a:cubicBezTo>
                        <a:pt x="3630" y="1010"/>
                        <a:pt x="3527" y="1042"/>
                        <a:pt x="3442" y="1102"/>
                      </a:cubicBezTo>
                      <a:cubicBezTo>
                        <a:pt x="3311" y="1199"/>
                        <a:pt x="3233" y="1349"/>
                        <a:pt x="3240" y="1512"/>
                      </a:cubicBezTo>
                      <a:cubicBezTo>
                        <a:pt x="3193" y="1499"/>
                        <a:pt x="3145" y="1492"/>
                        <a:pt x="3099" y="1492"/>
                      </a:cubicBezTo>
                      <a:cubicBezTo>
                        <a:pt x="2989" y="1492"/>
                        <a:pt x="2883" y="1528"/>
                        <a:pt x="2796" y="1597"/>
                      </a:cubicBezTo>
                      <a:cubicBezTo>
                        <a:pt x="2686" y="1682"/>
                        <a:pt x="2620" y="1812"/>
                        <a:pt x="2614" y="1949"/>
                      </a:cubicBezTo>
                      <a:cubicBezTo>
                        <a:pt x="2556" y="1928"/>
                        <a:pt x="2497" y="1918"/>
                        <a:pt x="2440" y="1918"/>
                      </a:cubicBezTo>
                      <a:cubicBezTo>
                        <a:pt x="2373" y="1918"/>
                        <a:pt x="2308" y="1931"/>
                        <a:pt x="2249" y="1955"/>
                      </a:cubicBezTo>
                      <a:cubicBezTo>
                        <a:pt x="2223" y="1968"/>
                        <a:pt x="2203" y="1975"/>
                        <a:pt x="2184" y="1988"/>
                      </a:cubicBezTo>
                      <a:cubicBezTo>
                        <a:pt x="2156" y="1983"/>
                        <a:pt x="2132" y="1979"/>
                        <a:pt x="2106" y="1979"/>
                      </a:cubicBezTo>
                      <a:cubicBezTo>
                        <a:pt x="2095" y="1979"/>
                        <a:pt x="2084" y="1980"/>
                        <a:pt x="2073" y="1981"/>
                      </a:cubicBezTo>
                      <a:cubicBezTo>
                        <a:pt x="1956" y="1988"/>
                        <a:pt x="1838" y="2034"/>
                        <a:pt x="1754" y="2118"/>
                      </a:cubicBezTo>
                      <a:cubicBezTo>
                        <a:pt x="1737" y="2115"/>
                        <a:pt x="1721" y="2113"/>
                        <a:pt x="1705" y="2113"/>
                      </a:cubicBezTo>
                      <a:cubicBezTo>
                        <a:pt x="1688" y="2113"/>
                        <a:pt x="1672" y="2115"/>
                        <a:pt x="1656" y="2118"/>
                      </a:cubicBezTo>
                      <a:cubicBezTo>
                        <a:pt x="1617" y="2118"/>
                        <a:pt x="1578" y="2125"/>
                        <a:pt x="1539" y="2138"/>
                      </a:cubicBezTo>
                      <a:cubicBezTo>
                        <a:pt x="1519" y="2125"/>
                        <a:pt x="1506" y="2118"/>
                        <a:pt x="1486" y="2112"/>
                      </a:cubicBezTo>
                      <a:cubicBezTo>
                        <a:pt x="1480" y="2105"/>
                        <a:pt x="1473" y="2092"/>
                        <a:pt x="1473" y="2079"/>
                      </a:cubicBezTo>
                      <a:cubicBezTo>
                        <a:pt x="1454" y="2040"/>
                        <a:pt x="1428" y="1995"/>
                        <a:pt x="1402" y="1962"/>
                      </a:cubicBezTo>
                      <a:cubicBezTo>
                        <a:pt x="1428" y="1942"/>
                        <a:pt x="1447" y="1923"/>
                        <a:pt x="1473" y="1903"/>
                      </a:cubicBezTo>
                      <a:cubicBezTo>
                        <a:pt x="1552" y="1825"/>
                        <a:pt x="1597" y="1727"/>
                        <a:pt x="1617" y="1623"/>
                      </a:cubicBezTo>
                      <a:cubicBezTo>
                        <a:pt x="1680" y="1651"/>
                        <a:pt x="1746" y="1664"/>
                        <a:pt x="1814" y="1664"/>
                      </a:cubicBezTo>
                      <a:cubicBezTo>
                        <a:pt x="1872" y="1664"/>
                        <a:pt x="1931" y="1654"/>
                        <a:pt x="1988" y="1636"/>
                      </a:cubicBezTo>
                      <a:cubicBezTo>
                        <a:pt x="2125" y="1584"/>
                        <a:pt x="2236" y="1467"/>
                        <a:pt x="2282" y="1330"/>
                      </a:cubicBezTo>
                      <a:cubicBezTo>
                        <a:pt x="2366" y="1385"/>
                        <a:pt x="2465" y="1415"/>
                        <a:pt x="2563" y="1415"/>
                      </a:cubicBezTo>
                      <a:cubicBezTo>
                        <a:pt x="2616" y="1415"/>
                        <a:pt x="2668" y="1407"/>
                        <a:pt x="2718" y="1388"/>
                      </a:cubicBezTo>
                      <a:cubicBezTo>
                        <a:pt x="2901" y="1330"/>
                        <a:pt x="3031" y="1173"/>
                        <a:pt x="3051" y="984"/>
                      </a:cubicBezTo>
                      <a:cubicBezTo>
                        <a:pt x="3063" y="985"/>
                        <a:pt x="3075" y="985"/>
                        <a:pt x="3087" y="985"/>
                      </a:cubicBezTo>
                      <a:cubicBezTo>
                        <a:pt x="3197" y="985"/>
                        <a:pt x="3301" y="958"/>
                        <a:pt x="3390" y="893"/>
                      </a:cubicBezTo>
                      <a:cubicBezTo>
                        <a:pt x="3611" y="730"/>
                        <a:pt x="3663" y="424"/>
                        <a:pt x="3500" y="202"/>
                      </a:cubicBezTo>
                      <a:cubicBezTo>
                        <a:pt x="3407" y="70"/>
                        <a:pt x="3258" y="0"/>
                        <a:pt x="31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3" name="Google Shape;7453;p75"/>
                <p:cNvSpPr/>
                <p:nvPr/>
              </p:nvSpPr>
              <p:spPr>
                <a:xfrm>
                  <a:off x="4097202" y="3724545"/>
                  <a:ext cx="209832" cy="186125"/>
                </a:xfrm>
                <a:custGeom>
                  <a:avLst/>
                  <a:gdLst/>
                  <a:ahLst/>
                  <a:cxnLst/>
                  <a:rect l="l" t="t" r="r" b="b"/>
                  <a:pathLst>
                    <a:path w="8311" h="7372" extrusionOk="0">
                      <a:moveTo>
                        <a:pt x="6755" y="1"/>
                      </a:moveTo>
                      <a:cubicBezTo>
                        <a:pt x="6626" y="1"/>
                        <a:pt x="6495" y="32"/>
                        <a:pt x="6374" y="98"/>
                      </a:cubicBezTo>
                      <a:cubicBezTo>
                        <a:pt x="6172" y="208"/>
                        <a:pt x="6029" y="410"/>
                        <a:pt x="5983" y="639"/>
                      </a:cubicBezTo>
                      <a:cubicBezTo>
                        <a:pt x="5835" y="506"/>
                        <a:pt x="5649" y="439"/>
                        <a:pt x="5458" y="439"/>
                      </a:cubicBezTo>
                      <a:cubicBezTo>
                        <a:pt x="5414" y="439"/>
                        <a:pt x="5369" y="442"/>
                        <a:pt x="5325" y="450"/>
                      </a:cubicBezTo>
                      <a:cubicBezTo>
                        <a:pt x="5071" y="489"/>
                        <a:pt x="4856" y="652"/>
                        <a:pt x="4745" y="880"/>
                      </a:cubicBezTo>
                      <a:cubicBezTo>
                        <a:pt x="4608" y="658"/>
                        <a:pt x="4374" y="521"/>
                        <a:pt x="4113" y="508"/>
                      </a:cubicBezTo>
                      <a:cubicBezTo>
                        <a:pt x="4100" y="508"/>
                        <a:pt x="4087" y="507"/>
                        <a:pt x="4074" y="507"/>
                      </a:cubicBezTo>
                      <a:cubicBezTo>
                        <a:pt x="3821" y="507"/>
                        <a:pt x="3584" y="629"/>
                        <a:pt x="3442" y="834"/>
                      </a:cubicBezTo>
                      <a:cubicBezTo>
                        <a:pt x="3337" y="586"/>
                        <a:pt x="3122" y="404"/>
                        <a:pt x="2855" y="352"/>
                      </a:cubicBezTo>
                      <a:cubicBezTo>
                        <a:pt x="2808" y="344"/>
                        <a:pt x="2760" y="340"/>
                        <a:pt x="2713" y="340"/>
                      </a:cubicBezTo>
                      <a:cubicBezTo>
                        <a:pt x="2493" y="340"/>
                        <a:pt x="2282" y="426"/>
                        <a:pt x="2131" y="586"/>
                      </a:cubicBezTo>
                      <a:cubicBezTo>
                        <a:pt x="2060" y="326"/>
                        <a:pt x="1864" y="124"/>
                        <a:pt x="1610" y="39"/>
                      </a:cubicBezTo>
                      <a:cubicBezTo>
                        <a:pt x="1531" y="14"/>
                        <a:pt x="1450" y="2"/>
                        <a:pt x="1371" y="2"/>
                      </a:cubicBezTo>
                      <a:cubicBezTo>
                        <a:pt x="1036" y="2"/>
                        <a:pt x="725" y="216"/>
                        <a:pt x="619" y="554"/>
                      </a:cubicBezTo>
                      <a:cubicBezTo>
                        <a:pt x="593" y="645"/>
                        <a:pt x="580" y="736"/>
                        <a:pt x="587" y="828"/>
                      </a:cubicBezTo>
                      <a:cubicBezTo>
                        <a:pt x="294" y="932"/>
                        <a:pt x="85" y="1199"/>
                        <a:pt x="59" y="1505"/>
                      </a:cubicBezTo>
                      <a:cubicBezTo>
                        <a:pt x="33" y="1805"/>
                        <a:pt x="183" y="2092"/>
                        <a:pt x="437" y="2248"/>
                      </a:cubicBezTo>
                      <a:cubicBezTo>
                        <a:pt x="170" y="2385"/>
                        <a:pt x="0" y="2666"/>
                        <a:pt x="7" y="2965"/>
                      </a:cubicBezTo>
                      <a:cubicBezTo>
                        <a:pt x="13" y="3272"/>
                        <a:pt x="196" y="3545"/>
                        <a:pt x="476" y="3669"/>
                      </a:cubicBezTo>
                      <a:cubicBezTo>
                        <a:pt x="215" y="3845"/>
                        <a:pt x="85" y="4158"/>
                        <a:pt x="137" y="4464"/>
                      </a:cubicBezTo>
                      <a:cubicBezTo>
                        <a:pt x="202" y="4784"/>
                        <a:pt x="450" y="5038"/>
                        <a:pt x="776" y="5097"/>
                      </a:cubicBezTo>
                      <a:cubicBezTo>
                        <a:pt x="522" y="5390"/>
                        <a:pt x="515" y="5820"/>
                        <a:pt x="756" y="6113"/>
                      </a:cubicBezTo>
                      <a:cubicBezTo>
                        <a:pt x="912" y="6306"/>
                        <a:pt x="1142" y="6406"/>
                        <a:pt x="1372" y="6406"/>
                      </a:cubicBezTo>
                      <a:cubicBezTo>
                        <a:pt x="1546" y="6406"/>
                        <a:pt x="1721" y="6349"/>
                        <a:pt x="1864" y="6231"/>
                      </a:cubicBezTo>
                      <a:cubicBezTo>
                        <a:pt x="2203" y="5957"/>
                        <a:pt x="2255" y="5455"/>
                        <a:pt x="1982" y="5116"/>
                      </a:cubicBezTo>
                      <a:cubicBezTo>
                        <a:pt x="1864" y="4973"/>
                        <a:pt x="1695" y="4875"/>
                        <a:pt x="1512" y="4842"/>
                      </a:cubicBezTo>
                      <a:cubicBezTo>
                        <a:pt x="1669" y="4660"/>
                        <a:pt x="1734" y="4419"/>
                        <a:pt x="1695" y="4184"/>
                      </a:cubicBezTo>
                      <a:cubicBezTo>
                        <a:pt x="1649" y="3930"/>
                        <a:pt x="1480" y="3708"/>
                        <a:pt x="1239" y="3604"/>
                      </a:cubicBezTo>
                      <a:cubicBezTo>
                        <a:pt x="1460" y="3454"/>
                        <a:pt x="1591" y="3206"/>
                        <a:pt x="1584" y="2939"/>
                      </a:cubicBezTo>
                      <a:cubicBezTo>
                        <a:pt x="1577" y="2666"/>
                        <a:pt x="1434" y="2418"/>
                        <a:pt x="1199" y="2274"/>
                      </a:cubicBezTo>
                      <a:cubicBezTo>
                        <a:pt x="1447" y="2151"/>
                        <a:pt x="1604" y="1910"/>
                        <a:pt x="1630" y="1636"/>
                      </a:cubicBezTo>
                      <a:cubicBezTo>
                        <a:pt x="1630" y="1603"/>
                        <a:pt x="1630" y="1571"/>
                        <a:pt x="1630" y="1538"/>
                      </a:cubicBezTo>
                      <a:cubicBezTo>
                        <a:pt x="1747" y="1492"/>
                        <a:pt x="1858" y="1421"/>
                        <a:pt x="1942" y="1329"/>
                      </a:cubicBezTo>
                      <a:cubicBezTo>
                        <a:pt x="2021" y="1623"/>
                        <a:pt x="2262" y="1844"/>
                        <a:pt x="2555" y="1903"/>
                      </a:cubicBezTo>
                      <a:cubicBezTo>
                        <a:pt x="2602" y="1911"/>
                        <a:pt x="2649" y="1915"/>
                        <a:pt x="2696" y="1915"/>
                      </a:cubicBezTo>
                      <a:cubicBezTo>
                        <a:pt x="2948" y="1915"/>
                        <a:pt x="3190" y="1799"/>
                        <a:pt x="3344" y="1590"/>
                      </a:cubicBezTo>
                      <a:cubicBezTo>
                        <a:pt x="3461" y="1870"/>
                        <a:pt x="3728" y="2066"/>
                        <a:pt x="4035" y="2079"/>
                      </a:cubicBezTo>
                      <a:cubicBezTo>
                        <a:pt x="4046" y="2079"/>
                        <a:pt x="4058" y="2080"/>
                        <a:pt x="4069" y="2080"/>
                      </a:cubicBezTo>
                      <a:cubicBezTo>
                        <a:pt x="4375" y="2080"/>
                        <a:pt x="4652" y="1912"/>
                        <a:pt x="4784" y="1636"/>
                      </a:cubicBezTo>
                      <a:cubicBezTo>
                        <a:pt x="4930" y="1871"/>
                        <a:pt x="5181" y="2005"/>
                        <a:pt x="5448" y="2005"/>
                      </a:cubicBezTo>
                      <a:cubicBezTo>
                        <a:pt x="5491" y="2005"/>
                        <a:pt x="5535" y="2002"/>
                        <a:pt x="5579" y="1994"/>
                      </a:cubicBezTo>
                      <a:cubicBezTo>
                        <a:pt x="5905" y="1942"/>
                        <a:pt x="6159" y="1694"/>
                        <a:pt x="6225" y="1369"/>
                      </a:cubicBezTo>
                      <a:cubicBezTo>
                        <a:pt x="6368" y="1499"/>
                        <a:pt x="6550" y="1571"/>
                        <a:pt x="6739" y="1571"/>
                      </a:cubicBezTo>
                      <a:cubicBezTo>
                        <a:pt x="6824" y="1707"/>
                        <a:pt x="6941" y="1812"/>
                        <a:pt x="7078" y="1877"/>
                      </a:cubicBezTo>
                      <a:cubicBezTo>
                        <a:pt x="6857" y="2020"/>
                        <a:pt x="6726" y="2261"/>
                        <a:pt x="6720" y="2522"/>
                      </a:cubicBezTo>
                      <a:cubicBezTo>
                        <a:pt x="6713" y="2776"/>
                        <a:pt x="6831" y="3017"/>
                        <a:pt x="7033" y="3167"/>
                      </a:cubicBezTo>
                      <a:cubicBezTo>
                        <a:pt x="6805" y="3259"/>
                        <a:pt x="6629" y="3448"/>
                        <a:pt x="6563" y="3682"/>
                      </a:cubicBezTo>
                      <a:cubicBezTo>
                        <a:pt x="6498" y="3904"/>
                        <a:pt x="6531" y="4145"/>
                        <a:pt x="6661" y="4341"/>
                      </a:cubicBezTo>
                      <a:cubicBezTo>
                        <a:pt x="6427" y="4354"/>
                        <a:pt x="6205" y="4471"/>
                        <a:pt x="6068" y="4660"/>
                      </a:cubicBezTo>
                      <a:cubicBezTo>
                        <a:pt x="5925" y="4849"/>
                        <a:pt x="5879" y="5090"/>
                        <a:pt x="5938" y="5325"/>
                      </a:cubicBezTo>
                      <a:cubicBezTo>
                        <a:pt x="5863" y="5303"/>
                        <a:pt x="5786" y="5292"/>
                        <a:pt x="5709" y="5292"/>
                      </a:cubicBezTo>
                      <a:cubicBezTo>
                        <a:pt x="5559" y="5292"/>
                        <a:pt x="5409" y="5334"/>
                        <a:pt x="5279" y="5416"/>
                      </a:cubicBezTo>
                      <a:cubicBezTo>
                        <a:pt x="5090" y="5540"/>
                        <a:pt x="4967" y="5735"/>
                        <a:pt x="4934" y="5957"/>
                      </a:cubicBezTo>
                      <a:cubicBezTo>
                        <a:pt x="4791" y="5841"/>
                        <a:pt x="4610" y="5781"/>
                        <a:pt x="4428" y="5781"/>
                      </a:cubicBezTo>
                      <a:cubicBezTo>
                        <a:pt x="4395" y="5781"/>
                        <a:pt x="4361" y="5783"/>
                        <a:pt x="4328" y="5787"/>
                      </a:cubicBezTo>
                      <a:cubicBezTo>
                        <a:pt x="3898" y="5846"/>
                        <a:pt x="3591" y="6244"/>
                        <a:pt x="3657" y="6674"/>
                      </a:cubicBezTo>
                      <a:cubicBezTo>
                        <a:pt x="3702" y="7071"/>
                        <a:pt x="4041" y="7371"/>
                        <a:pt x="4439" y="7371"/>
                      </a:cubicBezTo>
                      <a:cubicBezTo>
                        <a:pt x="4471" y="7371"/>
                        <a:pt x="4510" y="7365"/>
                        <a:pt x="4543" y="7365"/>
                      </a:cubicBezTo>
                      <a:cubicBezTo>
                        <a:pt x="4895" y="7319"/>
                        <a:pt x="5169" y="7045"/>
                        <a:pt x="5221" y="6700"/>
                      </a:cubicBezTo>
                      <a:cubicBezTo>
                        <a:pt x="5365" y="6816"/>
                        <a:pt x="5540" y="6875"/>
                        <a:pt x="5715" y="6875"/>
                      </a:cubicBezTo>
                      <a:cubicBezTo>
                        <a:pt x="5865" y="6875"/>
                        <a:pt x="6014" y="6832"/>
                        <a:pt x="6146" y="6746"/>
                      </a:cubicBezTo>
                      <a:cubicBezTo>
                        <a:pt x="6433" y="6563"/>
                        <a:pt x="6563" y="6224"/>
                        <a:pt x="6479" y="5892"/>
                      </a:cubicBezTo>
                      <a:lnTo>
                        <a:pt x="6479" y="5892"/>
                      </a:lnTo>
                      <a:cubicBezTo>
                        <a:pt x="6554" y="5915"/>
                        <a:pt x="6631" y="5926"/>
                        <a:pt x="6707" y="5926"/>
                      </a:cubicBezTo>
                      <a:cubicBezTo>
                        <a:pt x="6953" y="5926"/>
                        <a:pt x="7190" y="5809"/>
                        <a:pt x="7339" y="5605"/>
                      </a:cubicBezTo>
                      <a:cubicBezTo>
                        <a:pt x="7541" y="5338"/>
                        <a:pt x="7548" y="4979"/>
                        <a:pt x="7365" y="4699"/>
                      </a:cubicBezTo>
                      <a:cubicBezTo>
                        <a:pt x="7704" y="4686"/>
                        <a:pt x="7991" y="4458"/>
                        <a:pt x="8082" y="4132"/>
                      </a:cubicBezTo>
                      <a:cubicBezTo>
                        <a:pt x="8173" y="3819"/>
                        <a:pt x="8062" y="3480"/>
                        <a:pt x="7802" y="3285"/>
                      </a:cubicBezTo>
                      <a:cubicBezTo>
                        <a:pt x="8102" y="3167"/>
                        <a:pt x="8297" y="2881"/>
                        <a:pt x="8304" y="2561"/>
                      </a:cubicBezTo>
                      <a:cubicBezTo>
                        <a:pt x="8310" y="2255"/>
                        <a:pt x="8134" y="1962"/>
                        <a:pt x="7847" y="1831"/>
                      </a:cubicBezTo>
                      <a:cubicBezTo>
                        <a:pt x="8108" y="1662"/>
                        <a:pt x="8245" y="1362"/>
                        <a:pt x="8199" y="1056"/>
                      </a:cubicBezTo>
                      <a:cubicBezTo>
                        <a:pt x="8147" y="671"/>
                        <a:pt x="7821" y="384"/>
                        <a:pt x="7437" y="378"/>
                      </a:cubicBezTo>
                      <a:cubicBezTo>
                        <a:pt x="7287" y="136"/>
                        <a:pt x="7025" y="1"/>
                        <a:pt x="6755" y="1"/>
                      </a:cubicBezTo>
                      <a:close/>
                    </a:path>
                  </a:pathLst>
                </a:custGeom>
                <a:solidFill>
                  <a:srgbClr val="D4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7454" name="Google Shape;7454;p75"/>
          <p:cNvGrpSpPr/>
          <p:nvPr/>
        </p:nvGrpSpPr>
        <p:grpSpPr>
          <a:xfrm>
            <a:off x="6797170" y="3064707"/>
            <a:ext cx="550623" cy="1310497"/>
            <a:chOff x="6797170" y="3050537"/>
            <a:chExt cx="550623" cy="1310497"/>
          </a:xfrm>
        </p:grpSpPr>
        <p:sp>
          <p:nvSpPr>
            <p:cNvPr id="7455" name="Google Shape;7455;p75"/>
            <p:cNvSpPr/>
            <p:nvPr/>
          </p:nvSpPr>
          <p:spPr>
            <a:xfrm>
              <a:off x="6846049" y="4311978"/>
              <a:ext cx="453041" cy="49056"/>
            </a:xfrm>
            <a:custGeom>
              <a:avLst/>
              <a:gdLst/>
              <a:ahLst/>
              <a:cxnLst/>
              <a:rect l="l" t="t" r="r" b="b"/>
              <a:pathLst>
                <a:path w="17944" h="1943" extrusionOk="0">
                  <a:moveTo>
                    <a:pt x="8968" y="0"/>
                  </a:moveTo>
                  <a:cubicBezTo>
                    <a:pt x="4015" y="0"/>
                    <a:pt x="0" y="437"/>
                    <a:pt x="0" y="972"/>
                  </a:cubicBezTo>
                  <a:cubicBezTo>
                    <a:pt x="0" y="1506"/>
                    <a:pt x="4015" y="1943"/>
                    <a:pt x="8968" y="1943"/>
                  </a:cubicBezTo>
                  <a:cubicBezTo>
                    <a:pt x="13922" y="1943"/>
                    <a:pt x="17943" y="1506"/>
                    <a:pt x="17943" y="972"/>
                  </a:cubicBezTo>
                  <a:cubicBezTo>
                    <a:pt x="17943" y="437"/>
                    <a:pt x="13922" y="0"/>
                    <a:pt x="8968" y="0"/>
                  </a:cubicBezTo>
                  <a:close/>
                </a:path>
              </a:pathLst>
            </a:custGeom>
            <a:solidFill>
              <a:srgbClr val="778C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56" name="Google Shape;7456;p75"/>
            <p:cNvGrpSpPr/>
            <p:nvPr/>
          </p:nvGrpSpPr>
          <p:grpSpPr>
            <a:xfrm>
              <a:off x="6797170" y="3050537"/>
              <a:ext cx="550623" cy="1278079"/>
              <a:chOff x="6797170" y="3050537"/>
              <a:chExt cx="550623" cy="1278079"/>
            </a:xfrm>
          </p:grpSpPr>
          <p:sp>
            <p:nvSpPr>
              <p:cNvPr id="7457" name="Google Shape;7457;p75"/>
              <p:cNvSpPr/>
              <p:nvPr/>
            </p:nvSpPr>
            <p:spPr>
              <a:xfrm>
                <a:off x="6797170" y="3050537"/>
                <a:ext cx="550623" cy="1278079"/>
              </a:xfrm>
              <a:custGeom>
                <a:avLst/>
                <a:gdLst/>
                <a:ahLst/>
                <a:cxnLst/>
                <a:rect l="l" t="t" r="r" b="b"/>
                <a:pathLst>
                  <a:path w="21809" h="50622" extrusionOk="0">
                    <a:moveTo>
                      <a:pt x="3774" y="7802"/>
                    </a:moveTo>
                    <a:lnTo>
                      <a:pt x="3774" y="7834"/>
                    </a:lnTo>
                    <a:lnTo>
                      <a:pt x="3755" y="7834"/>
                    </a:lnTo>
                    <a:lnTo>
                      <a:pt x="3774" y="7802"/>
                    </a:lnTo>
                    <a:close/>
                    <a:moveTo>
                      <a:pt x="10696" y="0"/>
                    </a:moveTo>
                    <a:cubicBezTo>
                      <a:pt x="6753" y="0"/>
                      <a:pt x="3559" y="3187"/>
                      <a:pt x="3559" y="7130"/>
                    </a:cubicBezTo>
                    <a:cubicBezTo>
                      <a:pt x="3559" y="7365"/>
                      <a:pt x="3579" y="7600"/>
                      <a:pt x="3605" y="7834"/>
                    </a:cubicBezTo>
                    <a:cubicBezTo>
                      <a:pt x="2973" y="7906"/>
                      <a:pt x="2549" y="8512"/>
                      <a:pt x="2699" y="9131"/>
                    </a:cubicBezTo>
                    <a:cubicBezTo>
                      <a:pt x="2821" y="9609"/>
                      <a:pt x="3251" y="9920"/>
                      <a:pt x="3713" y="9920"/>
                    </a:cubicBezTo>
                    <a:cubicBezTo>
                      <a:pt x="3844" y="9920"/>
                      <a:pt x="3977" y="9895"/>
                      <a:pt x="4107" y="9842"/>
                    </a:cubicBezTo>
                    <a:cubicBezTo>
                      <a:pt x="4837" y="12044"/>
                      <a:pt x="6681" y="13804"/>
                      <a:pt x="8754" y="14560"/>
                    </a:cubicBezTo>
                    <a:lnTo>
                      <a:pt x="8891" y="14606"/>
                    </a:lnTo>
                    <a:lnTo>
                      <a:pt x="8891" y="16620"/>
                    </a:lnTo>
                    <a:lnTo>
                      <a:pt x="5651" y="16620"/>
                    </a:lnTo>
                    <a:cubicBezTo>
                      <a:pt x="5651" y="16620"/>
                      <a:pt x="5645" y="16685"/>
                      <a:pt x="5625" y="16698"/>
                    </a:cubicBezTo>
                    <a:cubicBezTo>
                      <a:pt x="5045" y="16705"/>
                      <a:pt x="4537" y="17076"/>
                      <a:pt x="4361" y="17623"/>
                    </a:cubicBezTo>
                    <a:lnTo>
                      <a:pt x="216" y="33239"/>
                    </a:lnTo>
                    <a:cubicBezTo>
                      <a:pt x="1" y="33872"/>
                      <a:pt x="294" y="34563"/>
                      <a:pt x="893" y="34849"/>
                    </a:cubicBezTo>
                    <a:cubicBezTo>
                      <a:pt x="1077" y="34936"/>
                      <a:pt x="1270" y="34977"/>
                      <a:pt x="1461" y="34977"/>
                    </a:cubicBezTo>
                    <a:cubicBezTo>
                      <a:pt x="1903" y="34977"/>
                      <a:pt x="2329" y="34756"/>
                      <a:pt x="2575" y="34360"/>
                    </a:cubicBezTo>
                    <a:cubicBezTo>
                      <a:pt x="2647" y="34407"/>
                      <a:pt x="2726" y="34429"/>
                      <a:pt x="2803" y="34429"/>
                    </a:cubicBezTo>
                    <a:cubicBezTo>
                      <a:pt x="2984" y="34429"/>
                      <a:pt x="3155" y="34309"/>
                      <a:pt x="3201" y="34113"/>
                    </a:cubicBezTo>
                    <a:lnTo>
                      <a:pt x="3559" y="32536"/>
                    </a:lnTo>
                    <a:cubicBezTo>
                      <a:pt x="3605" y="32340"/>
                      <a:pt x="3481" y="32040"/>
                      <a:pt x="3298" y="31942"/>
                    </a:cubicBezTo>
                    <a:lnTo>
                      <a:pt x="6329" y="20954"/>
                    </a:lnTo>
                    <a:cubicBezTo>
                      <a:pt x="6329" y="22844"/>
                      <a:pt x="6381" y="26507"/>
                      <a:pt x="6453" y="30567"/>
                    </a:cubicBezTo>
                    <a:lnTo>
                      <a:pt x="6401" y="30567"/>
                    </a:lnTo>
                    <a:lnTo>
                      <a:pt x="6466" y="32360"/>
                    </a:lnTo>
                    <a:lnTo>
                      <a:pt x="6479" y="32360"/>
                    </a:lnTo>
                    <a:cubicBezTo>
                      <a:pt x="6622" y="40187"/>
                      <a:pt x="6798" y="48725"/>
                      <a:pt x="6798" y="48725"/>
                    </a:cubicBezTo>
                    <a:cubicBezTo>
                      <a:pt x="6798" y="48725"/>
                      <a:pt x="4517" y="49090"/>
                      <a:pt x="4517" y="50622"/>
                    </a:cubicBezTo>
                    <a:lnTo>
                      <a:pt x="8936" y="50622"/>
                    </a:lnTo>
                    <a:lnTo>
                      <a:pt x="10631" y="33428"/>
                    </a:lnTo>
                    <a:lnTo>
                      <a:pt x="10663" y="33455"/>
                    </a:lnTo>
                    <a:lnTo>
                      <a:pt x="11028" y="33455"/>
                    </a:lnTo>
                    <a:lnTo>
                      <a:pt x="11035" y="33448"/>
                    </a:lnTo>
                    <a:lnTo>
                      <a:pt x="12892" y="50622"/>
                    </a:lnTo>
                    <a:lnTo>
                      <a:pt x="17305" y="50622"/>
                    </a:lnTo>
                    <a:cubicBezTo>
                      <a:pt x="17305" y="49097"/>
                      <a:pt x="15024" y="48732"/>
                      <a:pt x="15024" y="48732"/>
                    </a:cubicBezTo>
                    <a:cubicBezTo>
                      <a:pt x="15024" y="48732"/>
                      <a:pt x="15193" y="40096"/>
                      <a:pt x="15317" y="32216"/>
                    </a:cubicBezTo>
                    <a:cubicBezTo>
                      <a:pt x="15323" y="31897"/>
                      <a:pt x="15356" y="30567"/>
                      <a:pt x="15356" y="30567"/>
                    </a:cubicBezTo>
                    <a:lnTo>
                      <a:pt x="15343" y="30567"/>
                    </a:lnTo>
                    <a:cubicBezTo>
                      <a:pt x="15402" y="26481"/>
                      <a:pt x="15454" y="22779"/>
                      <a:pt x="15454" y="20863"/>
                    </a:cubicBezTo>
                    <a:lnTo>
                      <a:pt x="18510" y="31923"/>
                    </a:lnTo>
                    <a:cubicBezTo>
                      <a:pt x="18302" y="31995"/>
                      <a:pt x="18152" y="32334"/>
                      <a:pt x="18204" y="32542"/>
                    </a:cubicBezTo>
                    <a:lnTo>
                      <a:pt x="18556" y="34119"/>
                    </a:lnTo>
                    <a:cubicBezTo>
                      <a:pt x="18601" y="34303"/>
                      <a:pt x="18765" y="34430"/>
                      <a:pt x="18950" y="34430"/>
                    </a:cubicBezTo>
                    <a:cubicBezTo>
                      <a:pt x="18981" y="34430"/>
                      <a:pt x="19013" y="34427"/>
                      <a:pt x="19045" y="34419"/>
                    </a:cubicBezTo>
                    <a:cubicBezTo>
                      <a:pt x="19110" y="34406"/>
                      <a:pt x="19169" y="34374"/>
                      <a:pt x="19221" y="34328"/>
                    </a:cubicBezTo>
                    <a:cubicBezTo>
                      <a:pt x="19463" y="34743"/>
                      <a:pt x="19902" y="34978"/>
                      <a:pt x="20357" y="34978"/>
                    </a:cubicBezTo>
                    <a:cubicBezTo>
                      <a:pt x="20538" y="34978"/>
                      <a:pt x="20721" y="34940"/>
                      <a:pt x="20896" y="34862"/>
                    </a:cubicBezTo>
                    <a:cubicBezTo>
                      <a:pt x="21509" y="34582"/>
                      <a:pt x="21808" y="33891"/>
                      <a:pt x="21600" y="33252"/>
                    </a:cubicBezTo>
                    <a:lnTo>
                      <a:pt x="21600" y="33246"/>
                    </a:lnTo>
                    <a:lnTo>
                      <a:pt x="17292" y="17663"/>
                    </a:lnTo>
                    <a:cubicBezTo>
                      <a:pt x="17116" y="17141"/>
                      <a:pt x="16653" y="16744"/>
                      <a:pt x="16138" y="16705"/>
                    </a:cubicBezTo>
                    <a:cubicBezTo>
                      <a:pt x="16125" y="16691"/>
                      <a:pt x="16112" y="16626"/>
                      <a:pt x="16112" y="16626"/>
                    </a:cubicBezTo>
                    <a:lnTo>
                      <a:pt x="12632" y="16626"/>
                    </a:lnTo>
                    <a:lnTo>
                      <a:pt x="12632" y="14704"/>
                    </a:lnTo>
                    <a:lnTo>
                      <a:pt x="12658" y="14691"/>
                    </a:lnTo>
                    <a:lnTo>
                      <a:pt x="12703" y="14678"/>
                    </a:lnTo>
                    <a:cubicBezTo>
                      <a:pt x="14900" y="14013"/>
                      <a:pt x="16914" y="12194"/>
                      <a:pt x="17696" y="9887"/>
                    </a:cubicBezTo>
                    <a:cubicBezTo>
                      <a:pt x="17774" y="9907"/>
                      <a:pt x="17859" y="9920"/>
                      <a:pt x="17943" y="9920"/>
                    </a:cubicBezTo>
                    <a:cubicBezTo>
                      <a:pt x="17948" y="9920"/>
                      <a:pt x="17952" y="9920"/>
                      <a:pt x="17956" y="9920"/>
                    </a:cubicBezTo>
                    <a:cubicBezTo>
                      <a:pt x="18511" y="9920"/>
                      <a:pt x="18973" y="9486"/>
                      <a:pt x="18999" y="8936"/>
                    </a:cubicBezTo>
                    <a:cubicBezTo>
                      <a:pt x="19032" y="8375"/>
                      <a:pt x="18621" y="7893"/>
                      <a:pt x="18067" y="7834"/>
                    </a:cubicBezTo>
                    <a:lnTo>
                      <a:pt x="18067" y="7828"/>
                    </a:lnTo>
                    <a:cubicBezTo>
                      <a:pt x="18067" y="7815"/>
                      <a:pt x="18054" y="7802"/>
                      <a:pt x="18054" y="7789"/>
                    </a:cubicBezTo>
                    <a:cubicBezTo>
                      <a:pt x="18041" y="6061"/>
                      <a:pt x="17637" y="4295"/>
                      <a:pt x="16692" y="2992"/>
                    </a:cubicBezTo>
                    <a:cubicBezTo>
                      <a:pt x="17657" y="2464"/>
                      <a:pt x="17774" y="1786"/>
                      <a:pt x="18159" y="1147"/>
                    </a:cubicBezTo>
                    <a:lnTo>
                      <a:pt x="18159" y="1147"/>
                    </a:lnTo>
                    <a:cubicBezTo>
                      <a:pt x="17949" y="1170"/>
                      <a:pt x="17739" y="1181"/>
                      <a:pt x="17527" y="1181"/>
                    </a:cubicBezTo>
                    <a:cubicBezTo>
                      <a:pt x="15283" y="1181"/>
                      <a:pt x="12905" y="0"/>
                      <a:pt x="1069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58" name="Google Shape;7458;p75"/>
              <p:cNvGrpSpPr/>
              <p:nvPr/>
            </p:nvGrpSpPr>
            <p:grpSpPr>
              <a:xfrm>
                <a:off x="6810728" y="3444626"/>
                <a:ext cx="524340" cy="876265"/>
                <a:chOff x="6810728" y="3444626"/>
                <a:chExt cx="524340" cy="876265"/>
              </a:xfrm>
            </p:grpSpPr>
            <p:sp>
              <p:nvSpPr>
                <p:cNvPr id="7459" name="Google Shape;7459;p75"/>
                <p:cNvSpPr/>
                <p:nvPr/>
              </p:nvSpPr>
              <p:spPr>
                <a:xfrm>
                  <a:off x="6952997" y="3487572"/>
                  <a:ext cx="235988" cy="25702"/>
                </a:xfrm>
                <a:custGeom>
                  <a:avLst/>
                  <a:gdLst/>
                  <a:ahLst/>
                  <a:cxnLst/>
                  <a:rect l="l" t="t" r="r" b="b"/>
                  <a:pathLst>
                    <a:path w="9347" h="1018" extrusionOk="0">
                      <a:moveTo>
                        <a:pt x="463" y="1"/>
                      </a:moveTo>
                      <a:cubicBezTo>
                        <a:pt x="209" y="1"/>
                        <a:pt x="1" y="209"/>
                        <a:pt x="1" y="463"/>
                      </a:cubicBezTo>
                      <a:lnTo>
                        <a:pt x="1" y="548"/>
                      </a:lnTo>
                      <a:cubicBezTo>
                        <a:pt x="1" y="809"/>
                        <a:pt x="209" y="1017"/>
                        <a:pt x="463" y="1017"/>
                      </a:cubicBezTo>
                      <a:lnTo>
                        <a:pt x="8878" y="1017"/>
                      </a:lnTo>
                      <a:cubicBezTo>
                        <a:pt x="9138" y="1017"/>
                        <a:pt x="9347" y="809"/>
                        <a:pt x="9347" y="548"/>
                      </a:cubicBezTo>
                      <a:lnTo>
                        <a:pt x="9347" y="463"/>
                      </a:lnTo>
                      <a:cubicBezTo>
                        <a:pt x="9347" y="209"/>
                        <a:pt x="9138" y="1"/>
                        <a:pt x="887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0" name="Google Shape;7460;p75"/>
                <p:cNvSpPr/>
                <p:nvPr/>
              </p:nvSpPr>
              <p:spPr>
                <a:xfrm>
                  <a:off x="7038738" y="3444626"/>
                  <a:ext cx="64356" cy="25702"/>
                </a:xfrm>
                <a:custGeom>
                  <a:avLst/>
                  <a:gdLst/>
                  <a:ahLst/>
                  <a:cxnLst/>
                  <a:rect l="l" t="t" r="r" b="b"/>
                  <a:pathLst>
                    <a:path w="2549" h="1018" extrusionOk="0">
                      <a:moveTo>
                        <a:pt x="470" y="1"/>
                      </a:moveTo>
                      <a:cubicBezTo>
                        <a:pt x="209" y="1"/>
                        <a:pt x="0" y="209"/>
                        <a:pt x="0" y="470"/>
                      </a:cubicBezTo>
                      <a:lnTo>
                        <a:pt x="0" y="555"/>
                      </a:lnTo>
                      <a:cubicBezTo>
                        <a:pt x="0" y="809"/>
                        <a:pt x="209" y="1017"/>
                        <a:pt x="470" y="1017"/>
                      </a:cubicBezTo>
                      <a:lnTo>
                        <a:pt x="2086" y="1017"/>
                      </a:lnTo>
                      <a:cubicBezTo>
                        <a:pt x="2340" y="1017"/>
                        <a:pt x="2549" y="809"/>
                        <a:pt x="2549" y="555"/>
                      </a:cubicBezTo>
                      <a:lnTo>
                        <a:pt x="2549" y="470"/>
                      </a:lnTo>
                      <a:cubicBezTo>
                        <a:pt x="2549" y="209"/>
                        <a:pt x="2340" y="1"/>
                        <a:pt x="208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1" name="Google Shape;7461;p75"/>
                <p:cNvSpPr/>
                <p:nvPr/>
              </p:nvSpPr>
              <p:spPr>
                <a:xfrm>
                  <a:off x="7038738" y="3787891"/>
                  <a:ext cx="64356" cy="25853"/>
                </a:xfrm>
                <a:custGeom>
                  <a:avLst/>
                  <a:gdLst/>
                  <a:ahLst/>
                  <a:cxnLst/>
                  <a:rect l="l" t="t" r="r" b="b"/>
                  <a:pathLst>
                    <a:path w="2549" h="1024" extrusionOk="0">
                      <a:moveTo>
                        <a:pt x="470" y="0"/>
                      </a:moveTo>
                      <a:cubicBezTo>
                        <a:pt x="209" y="0"/>
                        <a:pt x="0" y="209"/>
                        <a:pt x="0" y="469"/>
                      </a:cubicBezTo>
                      <a:lnTo>
                        <a:pt x="0" y="554"/>
                      </a:lnTo>
                      <a:cubicBezTo>
                        <a:pt x="0" y="808"/>
                        <a:pt x="209" y="1023"/>
                        <a:pt x="470" y="1023"/>
                      </a:cubicBezTo>
                      <a:lnTo>
                        <a:pt x="2086" y="1023"/>
                      </a:lnTo>
                      <a:cubicBezTo>
                        <a:pt x="2340" y="1023"/>
                        <a:pt x="2549" y="808"/>
                        <a:pt x="2549" y="554"/>
                      </a:cubicBezTo>
                      <a:lnTo>
                        <a:pt x="2549" y="469"/>
                      </a:lnTo>
                      <a:cubicBezTo>
                        <a:pt x="2549" y="209"/>
                        <a:pt x="2340" y="0"/>
                        <a:pt x="208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2" name="Google Shape;7462;p75"/>
                <p:cNvSpPr/>
                <p:nvPr/>
              </p:nvSpPr>
              <p:spPr>
                <a:xfrm>
                  <a:off x="7038738" y="3744945"/>
                  <a:ext cx="64356" cy="25853"/>
                </a:xfrm>
                <a:custGeom>
                  <a:avLst/>
                  <a:gdLst/>
                  <a:ahLst/>
                  <a:cxnLst/>
                  <a:rect l="l" t="t" r="r" b="b"/>
                  <a:pathLst>
                    <a:path w="2549" h="1024" extrusionOk="0">
                      <a:moveTo>
                        <a:pt x="470" y="0"/>
                      </a:moveTo>
                      <a:cubicBezTo>
                        <a:pt x="209" y="0"/>
                        <a:pt x="0" y="209"/>
                        <a:pt x="0" y="469"/>
                      </a:cubicBezTo>
                      <a:lnTo>
                        <a:pt x="0" y="554"/>
                      </a:lnTo>
                      <a:cubicBezTo>
                        <a:pt x="0" y="815"/>
                        <a:pt x="209" y="1023"/>
                        <a:pt x="470" y="1023"/>
                      </a:cubicBezTo>
                      <a:lnTo>
                        <a:pt x="2086" y="1023"/>
                      </a:lnTo>
                      <a:cubicBezTo>
                        <a:pt x="2340" y="1023"/>
                        <a:pt x="2549" y="815"/>
                        <a:pt x="2549" y="554"/>
                      </a:cubicBezTo>
                      <a:lnTo>
                        <a:pt x="2549" y="469"/>
                      </a:lnTo>
                      <a:cubicBezTo>
                        <a:pt x="2549" y="209"/>
                        <a:pt x="2340" y="0"/>
                        <a:pt x="208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3" name="Google Shape;7463;p75"/>
                <p:cNvSpPr/>
                <p:nvPr/>
              </p:nvSpPr>
              <p:spPr>
                <a:xfrm>
                  <a:off x="7038738" y="3706417"/>
                  <a:ext cx="64356" cy="25702"/>
                </a:xfrm>
                <a:custGeom>
                  <a:avLst/>
                  <a:gdLst/>
                  <a:ahLst/>
                  <a:cxnLst/>
                  <a:rect l="l" t="t" r="r" b="b"/>
                  <a:pathLst>
                    <a:path w="2549" h="1018" extrusionOk="0">
                      <a:moveTo>
                        <a:pt x="470" y="1"/>
                      </a:moveTo>
                      <a:cubicBezTo>
                        <a:pt x="209" y="1"/>
                        <a:pt x="0" y="209"/>
                        <a:pt x="0" y="464"/>
                      </a:cubicBezTo>
                      <a:lnTo>
                        <a:pt x="0" y="548"/>
                      </a:lnTo>
                      <a:cubicBezTo>
                        <a:pt x="0" y="809"/>
                        <a:pt x="209" y="1018"/>
                        <a:pt x="470" y="1018"/>
                      </a:cubicBezTo>
                      <a:lnTo>
                        <a:pt x="2086" y="1018"/>
                      </a:lnTo>
                      <a:cubicBezTo>
                        <a:pt x="2340" y="1018"/>
                        <a:pt x="2549" y="809"/>
                        <a:pt x="2549" y="548"/>
                      </a:cubicBezTo>
                      <a:lnTo>
                        <a:pt x="2549" y="464"/>
                      </a:lnTo>
                      <a:cubicBezTo>
                        <a:pt x="2549" y="209"/>
                        <a:pt x="2340" y="1"/>
                        <a:pt x="208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4" name="Google Shape;7464;p75"/>
                <p:cNvSpPr/>
                <p:nvPr/>
              </p:nvSpPr>
              <p:spPr>
                <a:xfrm>
                  <a:off x="7051563" y="3491864"/>
                  <a:ext cx="34412" cy="193042"/>
                </a:xfrm>
                <a:custGeom>
                  <a:avLst/>
                  <a:gdLst/>
                  <a:ahLst/>
                  <a:cxnLst/>
                  <a:rect l="l" t="t" r="r" b="b"/>
                  <a:pathLst>
                    <a:path w="1363" h="7646" extrusionOk="0">
                      <a:moveTo>
                        <a:pt x="685" y="0"/>
                      </a:moveTo>
                      <a:cubicBezTo>
                        <a:pt x="307" y="0"/>
                        <a:pt x="1" y="300"/>
                        <a:pt x="1" y="678"/>
                      </a:cubicBezTo>
                      <a:lnTo>
                        <a:pt x="1" y="6967"/>
                      </a:lnTo>
                      <a:cubicBezTo>
                        <a:pt x="1" y="7339"/>
                        <a:pt x="307" y="7645"/>
                        <a:pt x="685" y="7645"/>
                      </a:cubicBezTo>
                      <a:cubicBezTo>
                        <a:pt x="1057" y="7645"/>
                        <a:pt x="1363" y="7339"/>
                        <a:pt x="1363" y="6967"/>
                      </a:cubicBezTo>
                      <a:lnTo>
                        <a:pt x="1363" y="678"/>
                      </a:lnTo>
                      <a:cubicBezTo>
                        <a:pt x="1363" y="300"/>
                        <a:pt x="1057" y="0"/>
                        <a:pt x="68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5" name="Google Shape;7465;p75"/>
                <p:cNvSpPr/>
                <p:nvPr/>
              </p:nvSpPr>
              <p:spPr>
                <a:xfrm>
                  <a:off x="7055351" y="3540945"/>
                  <a:ext cx="106166" cy="44915"/>
                </a:xfrm>
                <a:custGeom>
                  <a:avLst/>
                  <a:gdLst/>
                  <a:ahLst/>
                  <a:cxnLst/>
                  <a:rect l="l" t="t" r="r" b="b"/>
                  <a:pathLst>
                    <a:path w="4205" h="1779" extrusionOk="0">
                      <a:moveTo>
                        <a:pt x="783" y="0"/>
                      </a:moveTo>
                      <a:cubicBezTo>
                        <a:pt x="518" y="0"/>
                        <a:pt x="262" y="154"/>
                        <a:pt x="151" y="415"/>
                      </a:cubicBezTo>
                      <a:cubicBezTo>
                        <a:pt x="1" y="767"/>
                        <a:pt x="164" y="1171"/>
                        <a:pt x="516" y="1321"/>
                      </a:cubicBezTo>
                      <a:cubicBezTo>
                        <a:pt x="1219" y="1628"/>
                        <a:pt x="1904" y="1778"/>
                        <a:pt x="2536" y="1778"/>
                      </a:cubicBezTo>
                      <a:cubicBezTo>
                        <a:pt x="2555" y="1778"/>
                        <a:pt x="2574" y="1778"/>
                        <a:pt x="2593" y="1778"/>
                      </a:cubicBezTo>
                      <a:cubicBezTo>
                        <a:pt x="2952" y="1778"/>
                        <a:pt x="3310" y="1719"/>
                        <a:pt x="3657" y="1602"/>
                      </a:cubicBezTo>
                      <a:cubicBezTo>
                        <a:pt x="4015" y="1478"/>
                        <a:pt x="4204" y="1080"/>
                        <a:pt x="4081" y="722"/>
                      </a:cubicBezTo>
                      <a:cubicBezTo>
                        <a:pt x="3983" y="438"/>
                        <a:pt x="3713" y="260"/>
                        <a:pt x="3427" y="260"/>
                      </a:cubicBezTo>
                      <a:cubicBezTo>
                        <a:pt x="3351" y="260"/>
                        <a:pt x="3275" y="272"/>
                        <a:pt x="3201" y="298"/>
                      </a:cubicBezTo>
                      <a:cubicBezTo>
                        <a:pt x="2986" y="372"/>
                        <a:pt x="2761" y="402"/>
                        <a:pt x="2536" y="402"/>
                      </a:cubicBezTo>
                      <a:cubicBezTo>
                        <a:pt x="2001" y="402"/>
                        <a:pt x="1464" y="231"/>
                        <a:pt x="1057" y="57"/>
                      </a:cubicBezTo>
                      <a:cubicBezTo>
                        <a:pt x="968" y="19"/>
                        <a:pt x="875" y="0"/>
                        <a:pt x="7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6" name="Google Shape;7466;p75"/>
                <p:cNvSpPr/>
                <p:nvPr/>
              </p:nvSpPr>
              <p:spPr>
                <a:xfrm>
                  <a:off x="7046792" y="3596717"/>
                  <a:ext cx="118335" cy="44739"/>
                </a:xfrm>
                <a:custGeom>
                  <a:avLst/>
                  <a:gdLst/>
                  <a:ahLst/>
                  <a:cxnLst/>
                  <a:rect l="l" t="t" r="r" b="b"/>
                  <a:pathLst>
                    <a:path w="4687" h="1772" extrusionOk="0">
                      <a:moveTo>
                        <a:pt x="781" y="1"/>
                      </a:moveTo>
                      <a:cubicBezTo>
                        <a:pt x="514" y="1"/>
                        <a:pt x="262" y="154"/>
                        <a:pt x="151" y="416"/>
                      </a:cubicBezTo>
                      <a:cubicBezTo>
                        <a:pt x="1" y="768"/>
                        <a:pt x="164" y="1172"/>
                        <a:pt x="516" y="1322"/>
                      </a:cubicBezTo>
                      <a:cubicBezTo>
                        <a:pt x="1141" y="1609"/>
                        <a:pt x="1819" y="1758"/>
                        <a:pt x="2510" y="1772"/>
                      </a:cubicBezTo>
                      <a:cubicBezTo>
                        <a:pt x="3110" y="1772"/>
                        <a:pt x="3709" y="1622"/>
                        <a:pt x="4244" y="1335"/>
                      </a:cubicBezTo>
                      <a:cubicBezTo>
                        <a:pt x="4570" y="1152"/>
                        <a:pt x="4687" y="735"/>
                        <a:pt x="4504" y="409"/>
                      </a:cubicBezTo>
                      <a:cubicBezTo>
                        <a:pt x="4382" y="177"/>
                        <a:pt x="4144" y="47"/>
                        <a:pt x="3899" y="47"/>
                      </a:cubicBezTo>
                      <a:cubicBezTo>
                        <a:pt x="3793" y="47"/>
                        <a:pt x="3686" y="71"/>
                        <a:pt x="3585" y="123"/>
                      </a:cubicBezTo>
                      <a:cubicBezTo>
                        <a:pt x="3235" y="312"/>
                        <a:pt x="2865" y="385"/>
                        <a:pt x="2503" y="385"/>
                      </a:cubicBezTo>
                      <a:cubicBezTo>
                        <a:pt x="1972" y="385"/>
                        <a:pt x="1460" y="228"/>
                        <a:pt x="1057" y="57"/>
                      </a:cubicBezTo>
                      <a:cubicBezTo>
                        <a:pt x="966" y="19"/>
                        <a:pt x="873" y="1"/>
                        <a:pt x="78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7" name="Google Shape;7467;p75"/>
                <p:cNvSpPr/>
                <p:nvPr/>
              </p:nvSpPr>
              <p:spPr>
                <a:xfrm>
                  <a:off x="6983118" y="3540768"/>
                  <a:ext cx="99576" cy="44739"/>
                </a:xfrm>
                <a:custGeom>
                  <a:avLst/>
                  <a:gdLst/>
                  <a:ahLst/>
                  <a:cxnLst/>
                  <a:rect l="l" t="t" r="r" b="b"/>
                  <a:pathLst>
                    <a:path w="3944" h="1772" extrusionOk="0">
                      <a:moveTo>
                        <a:pt x="3155" y="1"/>
                      </a:moveTo>
                      <a:cubicBezTo>
                        <a:pt x="3059" y="1"/>
                        <a:pt x="2961" y="21"/>
                        <a:pt x="2868" y="64"/>
                      </a:cubicBezTo>
                      <a:cubicBezTo>
                        <a:pt x="2493" y="222"/>
                        <a:pt x="1975" y="388"/>
                        <a:pt x="1426" y="388"/>
                      </a:cubicBezTo>
                      <a:cubicBezTo>
                        <a:pt x="1250" y="388"/>
                        <a:pt x="1072" y="371"/>
                        <a:pt x="893" y="331"/>
                      </a:cubicBezTo>
                      <a:cubicBezTo>
                        <a:pt x="846" y="321"/>
                        <a:pt x="799" y="316"/>
                        <a:pt x="753" y="316"/>
                      </a:cubicBezTo>
                      <a:cubicBezTo>
                        <a:pt x="435" y="316"/>
                        <a:pt x="153" y="541"/>
                        <a:pt x="79" y="859"/>
                      </a:cubicBezTo>
                      <a:cubicBezTo>
                        <a:pt x="0" y="1231"/>
                        <a:pt x="235" y="1596"/>
                        <a:pt x="600" y="1680"/>
                      </a:cubicBezTo>
                      <a:cubicBezTo>
                        <a:pt x="874" y="1739"/>
                        <a:pt x="1148" y="1772"/>
                        <a:pt x="1428" y="1772"/>
                      </a:cubicBezTo>
                      <a:cubicBezTo>
                        <a:pt x="2112" y="1759"/>
                        <a:pt x="2790" y="1609"/>
                        <a:pt x="3416" y="1328"/>
                      </a:cubicBezTo>
                      <a:cubicBezTo>
                        <a:pt x="3774" y="1185"/>
                        <a:pt x="3944" y="774"/>
                        <a:pt x="3787" y="416"/>
                      </a:cubicBezTo>
                      <a:cubicBezTo>
                        <a:pt x="3677" y="157"/>
                        <a:pt x="3422" y="1"/>
                        <a:pt x="31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8" name="Google Shape;7468;p75"/>
                <p:cNvSpPr/>
                <p:nvPr/>
              </p:nvSpPr>
              <p:spPr>
                <a:xfrm>
                  <a:off x="7054871" y="3655619"/>
                  <a:ext cx="106645" cy="45244"/>
                </a:xfrm>
                <a:custGeom>
                  <a:avLst/>
                  <a:gdLst/>
                  <a:ahLst/>
                  <a:cxnLst/>
                  <a:rect l="l" t="t" r="r" b="b"/>
                  <a:pathLst>
                    <a:path w="4224" h="1792" extrusionOk="0">
                      <a:moveTo>
                        <a:pt x="788" y="1"/>
                      </a:moveTo>
                      <a:cubicBezTo>
                        <a:pt x="521" y="1"/>
                        <a:pt x="265" y="157"/>
                        <a:pt x="150" y="416"/>
                      </a:cubicBezTo>
                      <a:cubicBezTo>
                        <a:pt x="0" y="775"/>
                        <a:pt x="170" y="1192"/>
                        <a:pt x="535" y="1335"/>
                      </a:cubicBezTo>
                      <a:cubicBezTo>
                        <a:pt x="1167" y="1622"/>
                        <a:pt x="1858" y="1778"/>
                        <a:pt x="2555" y="1791"/>
                      </a:cubicBezTo>
                      <a:cubicBezTo>
                        <a:pt x="2933" y="1791"/>
                        <a:pt x="3311" y="1733"/>
                        <a:pt x="3676" y="1609"/>
                      </a:cubicBezTo>
                      <a:cubicBezTo>
                        <a:pt x="4034" y="1479"/>
                        <a:pt x="4223" y="1087"/>
                        <a:pt x="4100" y="729"/>
                      </a:cubicBezTo>
                      <a:cubicBezTo>
                        <a:pt x="4002" y="446"/>
                        <a:pt x="3734" y="265"/>
                        <a:pt x="3449" y="265"/>
                      </a:cubicBezTo>
                      <a:cubicBezTo>
                        <a:pt x="3373" y="265"/>
                        <a:pt x="3295" y="278"/>
                        <a:pt x="3220" y="305"/>
                      </a:cubicBezTo>
                      <a:cubicBezTo>
                        <a:pt x="3005" y="379"/>
                        <a:pt x="2780" y="409"/>
                        <a:pt x="2555" y="409"/>
                      </a:cubicBezTo>
                      <a:cubicBezTo>
                        <a:pt x="2020" y="409"/>
                        <a:pt x="1483" y="238"/>
                        <a:pt x="1076" y="64"/>
                      </a:cubicBezTo>
                      <a:cubicBezTo>
                        <a:pt x="982" y="21"/>
                        <a:pt x="885" y="1"/>
                        <a:pt x="78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9" name="Google Shape;7469;p75"/>
                <p:cNvSpPr/>
                <p:nvPr/>
              </p:nvSpPr>
              <p:spPr>
                <a:xfrm>
                  <a:off x="6983118" y="3655619"/>
                  <a:ext cx="99576" cy="44739"/>
                </a:xfrm>
                <a:custGeom>
                  <a:avLst/>
                  <a:gdLst/>
                  <a:ahLst/>
                  <a:cxnLst/>
                  <a:rect l="l" t="t" r="r" b="b"/>
                  <a:pathLst>
                    <a:path w="3944" h="1772" extrusionOk="0">
                      <a:moveTo>
                        <a:pt x="3155" y="1"/>
                      </a:moveTo>
                      <a:cubicBezTo>
                        <a:pt x="3059" y="1"/>
                        <a:pt x="2961" y="21"/>
                        <a:pt x="2868" y="64"/>
                      </a:cubicBezTo>
                      <a:cubicBezTo>
                        <a:pt x="2492" y="227"/>
                        <a:pt x="1974" y="394"/>
                        <a:pt x="1425" y="394"/>
                      </a:cubicBezTo>
                      <a:cubicBezTo>
                        <a:pt x="1249" y="394"/>
                        <a:pt x="1071" y="377"/>
                        <a:pt x="893" y="338"/>
                      </a:cubicBezTo>
                      <a:cubicBezTo>
                        <a:pt x="845" y="328"/>
                        <a:pt x="797" y="323"/>
                        <a:pt x="750" y="323"/>
                      </a:cubicBezTo>
                      <a:cubicBezTo>
                        <a:pt x="433" y="323"/>
                        <a:pt x="152" y="543"/>
                        <a:pt x="79" y="866"/>
                      </a:cubicBezTo>
                      <a:cubicBezTo>
                        <a:pt x="0" y="1231"/>
                        <a:pt x="235" y="1602"/>
                        <a:pt x="600" y="1687"/>
                      </a:cubicBezTo>
                      <a:cubicBezTo>
                        <a:pt x="874" y="1739"/>
                        <a:pt x="1148" y="1772"/>
                        <a:pt x="1428" y="1772"/>
                      </a:cubicBezTo>
                      <a:cubicBezTo>
                        <a:pt x="2112" y="1759"/>
                        <a:pt x="2790" y="1609"/>
                        <a:pt x="3416" y="1335"/>
                      </a:cubicBezTo>
                      <a:cubicBezTo>
                        <a:pt x="3774" y="1185"/>
                        <a:pt x="3944" y="775"/>
                        <a:pt x="3787" y="416"/>
                      </a:cubicBezTo>
                      <a:cubicBezTo>
                        <a:pt x="3677" y="157"/>
                        <a:pt x="3422" y="1"/>
                        <a:pt x="31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0" name="Google Shape;7470;p75"/>
                <p:cNvSpPr/>
                <p:nvPr/>
              </p:nvSpPr>
              <p:spPr>
                <a:xfrm>
                  <a:off x="6973725" y="3596464"/>
                  <a:ext cx="117527" cy="44335"/>
                </a:xfrm>
                <a:custGeom>
                  <a:avLst/>
                  <a:gdLst/>
                  <a:ahLst/>
                  <a:cxnLst/>
                  <a:rect l="l" t="t" r="r" b="b"/>
                  <a:pathLst>
                    <a:path w="4655" h="1756" extrusionOk="0">
                      <a:moveTo>
                        <a:pt x="3863" y="0"/>
                      </a:moveTo>
                      <a:cubicBezTo>
                        <a:pt x="3768" y="0"/>
                        <a:pt x="3671" y="20"/>
                        <a:pt x="3579" y="61"/>
                      </a:cubicBezTo>
                      <a:cubicBezTo>
                        <a:pt x="3094" y="270"/>
                        <a:pt x="2605" y="375"/>
                        <a:pt x="2150" y="375"/>
                      </a:cubicBezTo>
                      <a:cubicBezTo>
                        <a:pt x="1769" y="375"/>
                        <a:pt x="1412" y="301"/>
                        <a:pt x="1102" y="152"/>
                      </a:cubicBezTo>
                      <a:cubicBezTo>
                        <a:pt x="1002" y="101"/>
                        <a:pt x="895" y="77"/>
                        <a:pt x="789" y="77"/>
                      </a:cubicBezTo>
                      <a:cubicBezTo>
                        <a:pt x="532" y="77"/>
                        <a:pt x="286" y="220"/>
                        <a:pt x="170" y="465"/>
                      </a:cubicBezTo>
                      <a:cubicBezTo>
                        <a:pt x="1" y="817"/>
                        <a:pt x="151" y="1234"/>
                        <a:pt x="503" y="1397"/>
                      </a:cubicBezTo>
                      <a:cubicBezTo>
                        <a:pt x="1005" y="1632"/>
                        <a:pt x="1556" y="1756"/>
                        <a:pt x="2109" y="1756"/>
                      </a:cubicBezTo>
                      <a:cubicBezTo>
                        <a:pt x="2123" y="1756"/>
                        <a:pt x="2138" y="1756"/>
                        <a:pt x="2152" y="1755"/>
                      </a:cubicBezTo>
                      <a:cubicBezTo>
                        <a:pt x="2836" y="1749"/>
                        <a:pt x="3501" y="1606"/>
                        <a:pt x="4127" y="1332"/>
                      </a:cubicBezTo>
                      <a:cubicBezTo>
                        <a:pt x="4485" y="1182"/>
                        <a:pt x="4654" y="771"/>
                        <a:pt x="4498" y="419"/>
                      </a:cubicBezTo>
                      <a:cubicBezTo>
                        <a:pt x="4387" y="155"/>
                        <a:pt x="4131" y="0"/>
                        <a:pt x="386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1" name="Google Shape;7471;p75"/>
                <p:cNvSpPr/>
                <p:nvPr/>
              </p:nvSpPr>
              <p:spPr>
                <a:xfrm>
                  <a:off x="7118368" y="3906680"/>
                  <a:ext cx="38881" cy="118007"/>
                </a:xfrm>
                <a:custGeom>
                  <a:avLst/>
                  <a:gdLst/>
                  <a:ahLst/>
                  <a:cxnLst/>
                  <a:rect l="l" t="t" r="r" b="b"/>
                  <a:pathLst>
                    <a:path w="1540" h="4674" extrusionOk="0">
                      <a:moveTo>
                        <a:pt x="1018" y="1"/>
                      </a:moveTo>
                      <a:lnTo>
                        <a:pt x="1" y="118"/>
                      </a:lnTo>
                      <a:lnTo>
                        <a:pt x="529" y="4674"/>
                      </a:lnTo>
                      <a:lnTo>
                        <a:pt x="1539" y="4557"/>
                      </a:lnTo>
                      <a:lnTo>
                        <a:pt x="101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2" name="Google Shape;7472;p75"/>
                <p:cNvSpPr/>
                <p:nvPr/>
              </p:nvSpPr>
              <p:spPr>
                <a:xfrm>
                  <a:off x="7122332" y="3882695"/>
                  <a:ext cx="43830" cy="37063"/>
                </a:xfrm>
                <a:custGeom>
                  <a:avLst/>
                  <a:gdLst/>
                  <a:ahLst/>
                  <a:cxnLst/>
                  <a:rect l="l" t="t" r="r" b="b"/>
                  <a:pathLst>
                    <a:path w="1736" h="1468" extrusionOk="0">
                      <a:moveTo>
                        <a:pt x="778" y="1"/>
                      </a:moveTo>
                      <a:cubicBezTo>
                        <a:pt x="750" y="1"/>
                        <a:pt x="721" y="2"/>
                        <a:pt x="691" y="6"/>
                      </a:cubicBezTo>
                      <a:cubicBezTo>
                        <a:pt x="287" y="51"/>
                        <a:pt x="0" y="416"/>
                        <a:pt x="46" y="820"/>
                      </a:cubicBezTo>
                      <a:cubicBezTo>
                        <a:pt x="95" y="1225"/>
                        <a:pt x="433" y="1468"/>
                        <a:pt x="780" y="1468"/>
                      </a:cubicBezTo>
                      <a:cubicBezTo>
                        <a:pt x="987" y="1468"/>
                        <a:pt x="1196" y="1382"/>
                        <a:pt x="1349" y="1192"/>
                      </a:cubicBezTo>
                      <a:cubicBezTo>
                        <a:pt x="1735" y="700"/>
                        <a:pt x="1378" y="1"/>
                        <a:pt x="77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3" name="Google Shape;7473;p75"/>
                <p:cNvSpPr/>
                <p:nvPr/>
              </p:nvSpPr>
              <p:spPr>
                <a:xfrm>
                  <a:off x="7096656" y="3885674"/>
                  <a:ext cx="43981" cy="37013"/>
                </a:xfrm>
                <a:custGeom>
                  <a:avLst/>
                  <a:gdLst/>
                  <a:ahLst/>
                  <a:cxnLst/>
                  <a:rect l="l" t="t" r="r" b="b"/>
                  <a:pathLst>
                    <a:path w="1742" h="1466" extrusionOk="0">
                      <a:moveTo>
                        <a:pt x="784" y="0"/>
                      </a:moveTo>
                      <a:cubicBezTo>
                        <a:pt x="756" y="0"/>
                        <a:pt x="727" y="2"/>
                        <a:pt x="698" y="5"/>
                      </a:cubicBezTo>
                      <a:cubicBezTo>
                        <a:pt x="294" y="51"/>
                        <a:pt x="1" y="416"/>
                        <a:pt x="53" y="820"/>
                      </a:cubicBezTo>
                      <a:cubicBezTo>
                        <a:pt x="97" y="1223"/>
                        <a:pt x="435" y="1466"/>
                        <a:pt x="780" y="1466"/>
                      </a:cubicBezTo>
                      <a:cubicBezTo>
                        <a:pt x="988" y="1466"/>
                        <a:pt x="1198" y="1378"/>
                        <a:pt x="1350" y="1185"/>
                      </a:cubicBezTo>
                      <a:cubicBezTo>
                        <a:pt x="1742" y="699"/>
                        <a:pt x="1379" y="0"/>
                        <a:pt x="78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4" name="Google Shape;7474;p75"/>
                <p:cNvSpPr/>
                <p:nvPr/>
              </p:nvSpPr>
              <p:spPr>
                <a:xfrm>
                  <a:off x="7135991" y="4002015"/>
                  <a:ext cx="43855" cy="37063"/>
                </a:xfrm>
                <a:custGeom>
                  <a:avLst/>
                  <a:gdLst/>
                  <a:ahLst/>
                  <a:cxnLst/>
                  <a:rect l="l" t="t" r="r" b="b"/>
                  <a:pathLst>
                    <a:path w="1737" h="1468" extrusionOk="0">
                      <a:moveTo>
                        <a:pt x="777" y="1"/>
                      </a:moveTo>
                      <a:cubicBezTo>
                        <a:pt x="751" y="1"/>
                        <a:pt x="725" y="2"/>
                        <a:pt x="698" y="5"/>
                      </a:cubicBezTo>
                      <a:cubicBezTo>
                        <a:pt x="294" y="51"/>
                        <a:pt x="0" y="416"/>
                        <a:pt x="46" y="820"/>
                      </a:cubicBezTo>
                      <a:cubicBezTo>
                        <a:pt x="95" y="1224"/>
                        <a:pt x="436" y="1467"/>
                        <a:pt x="783" y="1467"/>
                      </a:cubicBezTo>
                      <a:cubicBezTo>
                        <a:pt x="990" y="1467"/>
                        <a:pt x="1199" y="1381"/>
                        <a:pt x="1349" y="1191"/>
                      </a:cubicBezTo>
                      <a:cubicBezTo>
                        <a:pt x="1737" y="704"/>
                        <a:pt x="1382" y="1"/>
                        <a:pt x="77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5" name="Google Shape;7475;p75"/>
                <p:cNvSpPr/>
                <p:nvPr/>
              </p:nvSpPr>
              <p:spPr>
                <a:xfrm>
                  <a:off x="7110314" y="4004969"/>
                  <a:ext cx="43981" cy="37063"/>
                </a:xfrm>
                <a:custGeom>
                  <a:avLst/>
                  <a:gdLst/>
                  <a:ahLst/>
                  <a:cxnLst/>
                  <a:rect l="l" t="t" r="r" b="b"/>
                  <a:pathLst>
                    <a:path w="1742" h="1468" extrusionOk="0">
                      <a:moveTo>
                        <a:pt x="784" y="0"/>
                      </a:moveTo>
                      <a:cubicBezTo>
                        <a:pt x="756" y="0"/>
                        <a:pt x="727" y="2"/>
                        <a:pt x="698" y="5"/>
                      </a:cubicBezTo>
                      <a:cubicBezTo>
                        <a:pt x="294" y="51"/>
                        <a:pt x="1" y="416"/>
                        <a:pt x="53" y="820"/>
                      </a:cubicBezTo>
                      <a:cubicBezTo>
                        <a:pt x="98" y="1224"/>
                        <a:pt x="437" y="1467"/>
                        <a:pt x="783" y="1467"/>
                      </a:cubicBezTo>
                      <a:cubicBezTo>
                        <a:pt x="990" y="1467"/>
                        <a:pt x="1199" y="1381"/>
                        <a:pt x="1350" y="1191"/>
                      </a:cubicBezTo>
                      <a:cubicBezTo>
                        <a:pt x="1742" y="700"/>
                        <a:pt x="1379" y="0"/>
                        <a:pt x="78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6" name="Google Shape;7476;p75"/>
                <p:cNvSpPr/>
                <p:nvPr/>
              </p:nvSpPr>
              <p:spPr>
                <a:xfrm>
                  <a:off x="7129906" y="4152515"/>
                  <a:ext cx="21890" cy="99753"/>
                </a:xfrm>
                <a:custGeom>
                  <a:avLst/>
                  <a:gdLst/>
                  <a:ahLst/>
                  <a:cxnLst/>
                  <a:rect l="l" t="t" r="r" b="b"/>
                  <a:pathLst>
                    <a:path w="867" h="3951" extrusionOk="0">
                      <a:moveTo>
                        <a:pt x="78" y="1"/>
                      </a:moveTo>
                      <a:lnTo>
                        <a:pt x="0" y="3938"/>
                      </a:lnTo>
                      <a:lnTo>
                        <a:pt x="789" y="3951"/>
                      </a:lnTo>
                      <a:lnTo>
                        <a:pt x="867" y="21"/>
                      </a:lnTo>
                      <a:lnTo>
                        <a:pt x="7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7" name="Google Shape;7477;p75"/>
                <p:cNvSpPr/>
                <p:nvPr/>
              </p:nvSpPr>
              <p:spPr>
                <a:xfrm>
                  <a:off x="7140207" y="4137543"/>
                  <a:ext cx="36129" cy="30953"/>
                </a:xfrm>
                <a:custGeom>
                  <a:avLst/>
                  <a:gdLst/>
                  <a:ahLst/>
                  <a:cxnLst/>
                  <a:rect l="l" t="t" r="r" b="b"/>
                  <a:pathLst>
                    <a:path w="1431" h="1226" extrusionOk="0">
                      <a:moveTo>
                        <a:pt x="616" y="1"/>
                      </a:moveTo>
                      <a:cubicBezTo>
                        <a:pt x="283" y="1"/>
                        <a:pt x="16" y="266"/>
                        <a:pt x="9" y="600"/>
                      </a:cubicBezTo>
                      <a:cubicBezTo>
                        <a:pt x="0" y="976"/>
                        <a:pt x="304" y="1226"/>
                        <a:pt x="622" y="1226"/>
                      </a:cubicBezTo>
                      <a:cubicBezTo>
                        <a:pt x="768" y="1226"/>
                        <a:pt x="916" y="1173"/>
                        <a:pt x="1039" y="1057"/>
                      </a:cubicBezTo>
                      <a:cubicBezTo>
                        <a:pt x="1430" y="679"/>
                        <a:pt x="1176" y="14"/>
                        <a:pt x="628" y="1"/>
                      </a:cubicBezTo>
                      <a:cubicBezTo>
                        <a:pt x="624" y="1"/>
                        <a:pt x="620" y="1"/>
                        <a:pt x="61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8" name="Google Shape;7478;p75"/>
                <p:cNvSpPr/>
                <p:nvPr/>
              </p:nvSpPr>
              <p:spPr>
                <a:xfrm>
                  <a:off x="7118924" y="4137215"/>
                  <a:ext cx="36180" cy="30802"/>
                </a:xfrm>
                <a:custGeom>
                  <a:avLst/>
                  <a:gdLst/>
                  <a:ahLst/>
                  <a:cxnLst/>
                  <a:rect l="l" t="t" r="r" b="b"/>
                  <a:pathLst>
                    <a:path w="1433" h="1220" extrusionOk="0">
                      <a:moveTo>
                        <a:pt x="607" y="0"/>
                      </a:moveTo>
                      <a:cubicBezTo>
                        <a:pt x="279" y="0"/>
                        <a:pt x="11" y="269"/>
                        <a:pt x="5" y="594"/>
                      </a:cubicBezTo>
                      <a:cubicBezTo>
                        <a:pt x="0" y="969"/>
                        <a:pt x="306" y="1219"/>
                        <a:pt x="624" y="1219"/>
                      </a:cubicBezTo>
                      <a:cubicBezTo>
                        <a:pt x="770" y="1219"/>
                        <a:pt x="918" y="1167"/>
                        <a:pt x="1041" y="1050"/>
                      </a:cubicBezTo>
                      <a:cubicBezTo>
                        <a:pt x="1432" y="672"/>
                        <a:pt x="1172" y="7"/>
                        <a:pt x="631" y="1"/>
                      </a:cubicBezTo>
                      <a:cubicBezTo>
                        <a:pt x="623" y="1"/>
                        <a:pt x="615" y="0"/>
                        <a:pt x="60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9" name="Google Shape;7479;p75"/>
                <p:cNvSpPr/>
                <p:nvPr/>
              </p:nvSpPr>
              <p:spPr>
                <a:xfrm>
                  <a:off x="7138238" y="4237271"/>
                  <a:ext cx="36281" cy="30852"/>
                </a:xfrm>
                <a:custGeom>
                  <a:avLst/>
                  <a:gdLst/>
                  <a:ahLst/>
                  <a:cxnLst/>
                  <a:rect l="l" t="t" r="r" b="b"/>
                  <a:pathLst>
                    <a:path w="1437" h="1222" extrusionOk="0">
                      <a:moveTo>
                        <a:pt x="605" y="0"/>
                      </a:moveTo>
                      <a:cubicBezTo>
                        <a:pt x="277" y="0"/>
                        <a:pt x="15" y="269"/>
                        <a:pt x="9" y="594"/>
                      </a:cubicBezTo>
                      <a:cubicBezTo>
                        <a:pt x="0" y="969"/>
                        <a:pt x="304" y="1222"/>
                        <a:pt x="622" y="1222"/>
                      </a:cubicBezTo>
                      <a:cubicBezTo>
                        <a:pt x="767" y="1222"/>
                        <a:pt x="916" y="1169"/>
                        <a:pt x="1039" y="1050"/>
                      </a:cubicBezTo>
                      <a:cubicBezTo>
                        <a:pt x="1436" y="672"/>
                        <a:pt x="1176" y="7"/>
                        <a:pt x="628" y="0"/>
                      </a:cubicBezTo>
                      <a:cubicBezTo>
                        <a:pt x="620" y="0"/>
                        <a:pt x="613" y="0"/>
                        <a:pt x="60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0" name="Google Shape;7480;p75"/>
                <p:cNvSpPr/>
                <p:nvPr/>
              </p:nvSpPr>
              <p:spPr>
                <a:xfrm>
                  <a:off x="7116828" y="4236766"/>
                  <a:ext cx="36306" cy="30878"/>
                </a:xfrm>
                <a:custGeom>
                  <a:avLst/>
                  <a:gdLst/>
                  <a:ahLst/>
                  <a:cxnLst/>
                  <a:rect l="l" t="t" r="r" b="b"/>
                  <a:pathLst>
                    <a:path w="1438" h="1223" extrusionOk="0">
                      <a:moveTo>
                        <a:pt x="623" y="1"/>
                      </a:moveTo>
                      <a:cubicBezTo>
                        <a:pt x="290" y="1"/>
                        <a:pt x="16" y="266"/>
                        <a:pt x="10" y="601"/>
                      </a:cubicBezTo>
                      <a:cubicBezTo>
                        <a:pt x="1" y="971"/>
                        <a:pt x="304" y="1222"/>
                        <a:pt x="623" y="1222"/>
                      </a:cubicBezTo>
                      <a:cubicBezTo>
                        <a:pt x="770" y="1222"/>
                        <a:pt x="921" y="1169"/>
                        <a:pt x="1046" y="1050"/>
                      </a:cubicBezTo>
                      <a:cubicBezTo>
                        <a:pt x="1437" y="672"/>
                        <a:pt x="1176" y="14"/>
                        <a:pt x="635" y="1"/>
                      </a:cubicBezTo>
                      <a:cubicBezTo>
                        <a:pt x="631" y="1"/>
                        <a:pt x="627" y="1"/>
                        <a:pt x="62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1" name="Google Shape;7481;p75"/>
                <p:cNvSpPr/>
                <p:nvPr/>
              </p:nvSpPr>
              <p:spPr>
                <a:xfrm>
                  <a:off x="7245742" y="3712350"/>
                  <a:ext cx="54004" cy="108640"/>
                </a:xfrm>
                <a:custGeom>
                  <a:avLst/>
                  <a:gdLst/>
                  <a:ahLst/>
                  <a:cxnLst/>
                  <a:rect l="l" t="t" r="r" b="b"/>
                  <a:pathLst>
                    <a:path w="2139" h="4303" extrusionOk="0">
                      <a:moveTo>
                        <a:pt x="893" y="1"/>
                      </a:moveTo>
                      <a:lnTo>
                        <a:pt x="0" y="274"/>
                      </a:lnTo>
                      <a:lnTo>
                        <a:pt x="1245" y="4302"/>
                      </a:lnTo>
                      <a:lnTo>
                        <a:pt x="2138" y="4028"/>
                      </a:lnTo>
                      <a:lnTo>
                        <a:pt x="89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2" name="Google Shape;7482;p75"/>
                <p:cNvSpPr/>
                <p:nvPr/>
              </p:nvSpPr>
              <p:spPr>
                <a:xfrm>
                  <a:off x="7246398" y="3690183"/>
                  <a:ext cx="40472" cy="34185"/>
                </a:xfrm>
                <a:custGeom>
                  <a:avLst/>
                  <a:gdLst/>
                  <a:ahLst/>
                  <a:cxnLst/>
                  <a:rect l="l" t="t" r="r" b="b"/>
                  <a:pathLst>
                    <a:path w="1603" h="1354" extrusionOk="0">
                      <a:moveTo>
                        <a:pt x="764" y="0"/>
                      </a:moveTo>
                      <a:cubicBezTo>
                        <a:pt x="698" y="0"/>
                        <a:pt x="630" y="10"/>
                        <a:pt x="561" y="31"/>
                      </a:cubicBezTo>
                      <a:cubicBezTo>
                        <a:pt x="203" y="142"/>
                        <a:pt x="1" y="520"/>
                        <a:pt x="111" y="879"/>
                      </a:cubicBezTo>
                      <a:cubicBezTo>
                        <a:pt x="207" y="1190"/>
                        <a:pt x="483" y="1353"/>
                        <a:pt x="760" y="1353"/>
                      </a:cubicBezTo>
                      <a:cubicBezTo>
                        <a:pt x="994" y="1353"/>
                        <a:pt x="1228" y="1237"/>
                        <a:pt x="1356" y="996"/>
                      </a:cubicBezTo>
                      <a:cubicBezTo>
                        <a:pt x="1603" y="526"/>
                        <a:pt x="1244" y="0"/>
                        <a:pt x="76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3" name="Google Shape;7483;p75"/>
                <p:cNvSpPr/>
                <p:nvPr/>
              </p:nvSpPr>
              <p:spPr>
                <a:xfrm>
                  <a:off x="7223852" y="3697202"/>
                  <a:ext cx="40446" cy="34185"/>
                </a:xfrm>
                <a:custGeom>
                  <a:avLst/>
                  <a:gdLst/>
                  <a:ahLst/>
                  <a:cxnLst/>
                  <a:rect l="l" t="t" r="r" b="b"/>
                  <a:pathLst>
                    <a:path w="1602" h="1354" extrusionOk="0">
                      <a:moveTo>
                        <a:pt x="766" y="0"/>
                      </a:moveTo>
                      <a:cubicBezTo>
                        <a:pt x="697" y="0"/>
                        <a:pt x="627" y="11"/>
                        <a:pt x="555" y="34"/>
                      </a:cubicBezTo>
                      <a:cubicBezTo>
                        <a:pt x="196" y="138"/>
                        <a:pt x="1" y="522"/>
                        <a:pt x="111" y="874"/>
                      </a:cubicBezTo>
                      <a:cubicBezTo>
                        <a:pt x="207" y="1189"/>
                        <a:pt x="482" y="1354"/>
                        <a:pt x="759" y="1354"/>
                      </a:cubicBezTo>
                      <a:cubicBezTo>
                        <a:pt x="993" y="1354"/>
                        <a:pt x="1228" y="1236"/>
                        <a:pt x="1356" y="992"/>
                      </a:cubicBezTo>
                      <a:cubicBezTo>
                        <a:pt x="1602" y="524"/>
                        <a:pt x="1247" y="0"/>
                        <a:pt x="76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4" name="Google Shape;7484;p75"/>
                <p:cNvSpPr/>
                <p:nvPr/>
              </p:nvSpPr>
              <p:spPr>
                <a:xfrm>
                  <a:off x="7278993" y="3795642"/>
                  <a:ext cx="40598" cy="34261"/>
                </a:xfrm>
                <a:custGeom>
                  <a:avLst/>
                  <a:gdLst/>
                  <a:ahLst/>
                  <a:cxnLst/>
                  <a:rect l="l" t="t" r="r" b="b"/>
                  <a:pathLst>
                    <a:path w="1608" h="1357" extrusionOk="0">
                      <a:moveTo>
                        <a:pt x="764" y="1"/>
                      </a:moveTo>
                      <a:cubicBezTo>
                        <a:pt x="698" y="1"/>
                        <a:pt x="630" y="11"/>
                        <a:pt x="561" y="32"/>
                      </a:cubicBezTo>
                      <a:cubicBezTo>
                        <a:pt x="202" y="143"/>
                        <a:pt x="0" y="521"/>
                        <a:pt x="111" y="879"/>
                      </a:cubicBezTo>
                      <a:cubicBezTo>
                        <a:pt x="210" y="1191"/>
                        <a:pt x="487" y="1357"/>
                        <a:pt x="764" y="1357"/>
                      </a:cubicBezTo>
                      <a:cubicBezTo>
                        <a:pt x="996" y="1357"/>
                        <a:pt x="1228" y="1240"/>
                        <a:pt x="1356" y="997"/>
                      </a:cubicBezTo>
                      <a:cubicBezTo>
                        <a:pt x="1608" y="527"/>
                        <a:pt x="1245" y="1"/>
                        <a:pt x="76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5" name="Google Shape;7485;p75"/>
                <p:cNvSpPr/>
                <p:nvPr/>
              </p:nvSpPr>
              <p:spPr>
                <a:xfrm>
                  <a:off x="7256447" y="3802686"/>
                  <a:ext cx="40446" cy="34210"/>
                </a:xfrm>
                <a:custGeom>
                  <a:avLst/>
                  <a:gdLst/>
                  <a:ahLst/>
                  <a:cxnLst/>
                  <a:rect l="l" t="t" r="r" b="b"/>
                  <a:pathLst>
                    <a:path w="1602" h="1355" extrusionOk="0">
                      <a:moveTo>
                        <a:pt x="770" y="0"/>
                      </a:moveTo>
                      <a:cubicBezTo>
                        <a:pt x="702" y="0"/>
                        <a:pt x="632" y="11"/>
                        <a:pt x="561" y="33"/>
                      </a:cubicBezTo>
                      <a:cubicBezTo>
                        <a:pt x="202" y="144"/>
                        <a:pt x="0" y="522"/>
                        <a:pt x="111" y="881"/>
                      </a:cubicBezTo>
                      <a:cubicBezTo>
                        <a:pt x="206" y="1191"/>
                        <a:pt x="481" y="1354"/>
                        <a:pt x="757" y="1354"/>
                      </a:cubicBezTo>
                      <a:cubicBezTo>
                        <a:pt x="991" y="1354"/>
                        <a:pt x="1227" y="1237"/>
                        <a:pt x="1356" y="991"/>
                      </a:cubicBezTo>
                      <a:cubicBezTo>
                        <a:pt x="1601" y="523"/>
                        <a:pt x="1247" y="0"/>
                        <a:pt x="77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6" name="Google Shape;7486;p75"/>
                <p:cNvSpPr/>
                <p:nvPr/>
              </p:nvSpPr>
              <p:spPr>
                <a:xfrm>
                  <a:off x="7200498" y="3542207"/>
                  <a:ext cx="55469" cy="114220"/>
                </a:xfrm>
                <a:custGeom>
                  <a:avLst/>
                  <a:gdLst/>
                  <a:ahLst/>
                  <a:cxnLst/>
                  <a:rect l="l" t="t" r="r" b="b"/>
                  <a:pathLst>
                    <a:path w="2197" h="4524" extrusionOk="0">
                      <a:moveTo>
                        <a:pt x="945" y="0"/>
                      </a:moveTo>
                      <a:lnTo>
                        <a:pt x="0" y="281"/>
                      </a:lnTo>
                      <a:lnTo>
                        <a:pt x="1252" y="4524"/>
                      </a:lnTo>
                      <a:lnTo>
                        <a:pt x="2197" y="4243"/>
                      </a:lnTo>
                      <a:lnTo>
                        <a:pt x="94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7" name="Google Shape;7487;p75"/>
                <p:cNvSpPr/>
                <p:nvPr/>
              </p:nvSpPr>
              <p:spPr>
                <a:xfrm>
                  <a:off x="7201483" y="3519409"/>
                  <a:ext cx="42567" cy="35877"/>
                </a:xfrm>
                <a:custGeom>
                  <a:avLst/>
                  <a:gdLst/>
                  <a:ahLst/>
                  <a:cxnLst/>
                  <a:rect l="l" t="t" r="r" b="b"/>
                  <a:pathLst>
                    <a:path w="1686" h="1421" extrusionOk="0">
                      <a:moveTo>
                        <a:pt x="799" y="0"/>
                      </a:moveTo>
                      <a:cubicBezTo>
                        <a:pt x="732" y="0"/>
                        <a:pt x="663" y="10"/>
                        <a:pt x="593" y="30"/>
                      </a:cubicBezTo>
                      <a:cubicBezTo>
                        <a:pt x="215" y="141"/>
                        <a:pt x="0" y="532"/>
                        <a:pt x="111" y="910"/>
                      </a:cubicBezTo>
                      <a:cubicBezTo>
                        <a:pt x="211" y="1242"/>
                        <a:pt x="504" y="1420"/>
                        <a:pt x="797" y="1420"/>
                      </a:cubicBezTo>
                      <a:cubicBezTo>
                        <a:pt x="1038" y="1420"/>
                        <a:pt x="1279" y="1300"/>
                        <a:pt x="1415" y="1047"/>
                      </a:cubicBezTo>
                      <a:cubicBezTo>
                        <a:pt x="1686" y="557"/>
                        <a:pt x="1309" y="0"/>
                        <a:pt x="79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8" name="Google Shape;7488;p75"/>
                <p:cNvSpPr/>
                <p:nvPr/>
              </p:nvSpPr>
              <p:spPr>
                <a:xfrm>
                  <a:off x="7177776" y="3526428"/>
                  <a:ext cx="42416" cy="35927"/>
                </a:xfrm>
                <a:custGeom>
                  <a:avLst/>
                  <a:gdLst/>
                  <a:ahLst/>
                  <a:cxnLst/>
                  <a:rect l="l" t="t" r="r" b="b"/>
                  <a:pathLst>
                    <a:path w="1680" h="1423" extrusionOk="0">
                      <a:moveTo>
                        <a:pt x="797" y="1"/>
                      </a:moveTo>
                      <a:cubicBezTo>
                        <a:pt x="729" y="1"/>
                        <a:pt x="659" y="11"/>
                        <a:pt x="587" y="32"/>
                      </a:cubicBezTo>
                      <a:cubicBezTo>
                        <a:pt x="216" y="143"/>
                        <a:pt x="1" y="534"/>
                        <a:pt x="105" y="912"/>
                      </a:cubicBezTo>
                      <a:cubicBezTo>
                        <a:pt x="205" y="1245"/>
                        <a:pt x="497" y="1422"/>
                        <a:pt x="792" y="1422"/>
                      </a:cubicBezTo>
                      <a:cubicBezTo>
                        <a:pt x="1034" y="1422"/>
                        <a:pt x="1277" y="1302"/>
                        <a:pt x="1415" y="1049"/>
                      </a:cubicBezTo>
                      <a:cubicBezTo>
                        <a:pt x="1679" y="560"/>
                        <a:pt x="1305" y="1"/>
                        <a:pt x="79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9" name="Google Shape;7489;p75"/>
                <p:cNvSpPr/>
                <p:nvPr/>
              </p:nvSpPr>
              <p:spPr>
                <a:xfrm>
                  <a:off x="7234229" y="3630473"/>
                  <a:ext cx="42441" cy="35902"/>
                </a:xfrm>
                <a:custGeom>
                  <a:avLst/>
                  <a:gdLst/>
                  <a:ahLst/>
                  <a:cxnLst/>
                  <a:rect l="l" t="t" r="r" b="b"/>
                  <a:pathLst>
                    <a:path w="1681" h="1422" extrusionOk="0">
                      <a:moveTo>
                        <a:pt x="797" y="1"/>
                      </a:moveTo>
                      <a:cubicBezTo>
                        <a:pt x="731" y="1"/>
                        <a:pt x="663" y="10"/>
                        <a:pt x="593" y="30"/>
                      </a:cubicBezTo>
                      <a:cubicBezTo>
                        <a:pt x="215" y="141"/>
                        <a:pt x="0" y="539"/>
                        <a:pt x="111" y="910"/>
                      </a:cubicBezTo>
                      <a:cubicBezTo>
                        <a:pt x="208" y="1244"/>
                        <a:pt x="502" y="1421"/>
                        <a:pt x="797" y="1421"/>
                      </a:cubicBezTo>
                      <a:cubicBezTo>
                        <a:pt x="1038" y="1421"/>
                        <a:pt x="1280" y="1303"/>
                        <a:pt x="1415" y="1054"/>
                      </a:cubicBezTo>
                      <a:cubicBezTo>
                        <a:pt x="1680" y="563"/>
                        <a:pt x="1307" y="1"/>
                        <a:pt x="79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0" name="Google Shape;7490;p75"/>
                <p:cNvSpPr/>
                <p:nvPr/>
              </p:nvSpPr>
              <p:spPr>
                <a:xfrm>
                  <a:off x="7210370" y="3637517"/>
                  <a:ext cx="42391" cy="35826"/>
                </a:xfrm>
                <a:custGeom>
                  <a:avLst/>
                  <a:gdLst/>
                  <a:ahLst/>
                  <a:cxnLst/>
                  <a:rect l="l" t="t" r="r" b="b"/>
                  <a:pathLst>
                    <a:path w="1679" h="1419" extrusionOk="0">
                      <a:moveTo>
                        <a:pt x="803" y="0"/>
                      </a:moveTo>
                      <a:cubicBezTo>
                        <a:pt x="735" y="0"/>
                        <a:pt x="665" y="10"/>
                        <a:pt x="593" y="32"/>
                      </a:cubicBezTo>
                      <a:cubicBezTo>
                        <a:pt x="215" y="142"/>
                        <a:pt x="0" y="534"/>
                        <a:pt x="111" y="912"/>
                      </a:cubicBezTo>
                      <a:cubicBezTo>
                        <a:pt x="207" y="1243"/>
                        <a:pt x="499" y="1419"/>
                        <a:pt x="793" y="1419"/>
                      </a:cubicBezTo>
                      <a:cubicBezTo>
                        <a:pt x="1035" y="1419"/>
                        <a:pt x="1279" y="1299"/>
                        <a:pt x="1415" y="1048"/>
                      </a:cubicBezTo>
                      <a:cubicBezTo>
                        <a:pt x="1679" y="560"/>
                        <a:pt x="1310" y="0"/>
                        <a:pt x="80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1" name="Google Shape;7491;p75"/>
                <p:cNvSpPr/>
                <p:nvPr/>
              </p:nvSpPr>
              <p:spPr>
                <a:xfrm>
                  <a:off x="7278993" y="3842021"/>
                  <a:ext cx="47415" cy="37543"/>
                </a:xfrm>
                <a:custGeom>
                  <a:avLst/>
                  <a:gdLst/>
                  <a:ahLst/>
                  <a:cxnLst/>
                  <a:rect l="l" t="t" r="r" b="b"/>
                  <a:pathLst>
                    <a:path w="1878" h="1487" extrusionOk="0">
                      <a:moveTo>
                        <a:pt x="1030" y="0"/>
                      </a:moveTo>
                      <a:cubicBezTo>
                        <a:pt x="0" y="0"/>
                        <a:pt x="0" y="1486"/>
                        <a:pt x="1030" y="1486"/>
                      </a:cubicBezTo>
                      <a:cubicBezTo>
                        <a:pt x="1877" y="1486"/>
                        <a:pt x="1877" y="0"/>
                        <a:pt x="103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2" name="Google Shape;7492;p75"/>
                <p:cNvSpPr/>
                <p:nvPr/>
              </p:nvSpPr>
              <p:spPr>
                <a:xfrm>
                  <a:off x="7315829" y="3883074"/>
                  <a:ext cx="19239" cy="30045"/>
                </a:xfrm>
                <a:custGeom>
                  <a:avLst/>
                  <a:gdLst/>
                  <a:ahLst/>
                  <a:cxnLst/>
                  <a:rect l="l" t="t" r="r" b="b"/>
                  <a:pathLst>
                    <a:path w="762" h="1190" extrusionOk="0">
                      <a:moveTo>
                        <a:pt x="235" y="0"/>
                      </a:moveTo>
                      <a:cubicBezTo>
                        <a:pt x="137" y="0"/>
                        <a:pt x="40" y="54"/>
                        <a:pt x="21" y="167"/>
                      </a:cubicBezTo>
                      <a:cubicBezTo>
                        <a:pt x="8" y="297"/>
                        <a:pt x="1" y="434"/>
                        <a:pt x="21" y="564"/>
                      </a:cubicBezTo>
                      <a:cubicBezTo>
                        <a:pt x="34" y="714"/>
                        <a:pt x="40" y="897"/>
                        <a:pt x="112" y="1034"/>
                      </a:cubicBezTo>
                      <a:cubicBezTo>
                        <a:pt x="170" y="1141"/>
                        <a:pt x="285" y="1190"/>
                        <a:pt x="400" y="1190"/>
                      </a:cubicBezTo>
                      <a:cubicBezTo>
                        <a:pt x="580" y="1190"/>
                        <a:pt x="761" y="1070"/>
                        <a:pt x="737" y="864"/>
                      </a:cubicBezTo>
                      <a:cubicBezTo>
                        <a:pt x="705" y="610"/>
                        <a:pt x="516" y="388"/>
                        <a:pt x="464" y="167"/>
                      </a:cubicBezTo>
                      <a:cubicBezTo>
                        <a:pt x="441" y="58"/>
                        <a:pt x="337" y="0"/>
                        <a:pt x="2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3" name="Google Shape;7493;p75"/>
                <p:cNvSpPr/>
                <p:nvPr/>
              </p:nvSpPr>
              <p:spPr>
                <a:xfrm>
                  <a:off x="7286719" y="3892920"/>
                  <a:ext cx="23379" cy="28479"/>
                </a:xfrm>
                <a:custGeom>
                  <a:avLst/>
                  <a:gdLst/>
                  <a:ahLst/>
                  <a:cxnLst/>
                  <a:rect l="l" t="t" r="r" b="b"/>
                  <a:pathLst>
                    <a:path w="926" h="1128" extrusionOk="0">
                      <a:moveTo>
                        <a:pt x="207" y="0"/>
                      </a:moveTo>
                      <a:cubicBezTo>
                        <a:pt x="133" y="0"/>
                        <a:pt x="63" y="49"/>
                        <a:pt x="39" y="129"/>
                      </a:cubicBezTo>
                      <a:cubicBezTo>
                        <a:pt x="7" y="220"/>
                        <a:pt x="0" y="318"/>
                        <a:pt x="20" y="415"/>
                      </a:cubicBezTo>
                      <a:cubicBezTo>
                        <a:pt x="39" y="481"/>
                        <a:pt x="53" y="552"/>
                        <a:pt x="72" y="617"/>
                      </a:cubicBezTo>
                      <a:cubicBezTo>
                        <a:pt x="85" y="676"/>
                        <a:pt x="98" y="728"/>
                        <a:pt x="118" y="780"/>
                      </a:cubicBezTo>
                      <a:cubicBezTo>
                        <a:pt x="115" y="745"/>
                        <a:pt x="113" y="726"/>
                        <a:pt x="113" y="726"/>
                      </a:cubicBezTo>
                      <a:lnTo>
                        <a:pt x="113" y="726"/>
                      </a:lnTo>
                      <a:cubicBezTo>
                        <a:pt x="113" y="726"/>
                        <a:pt x="117" y="761"/>
                        <a:pt x="124" y="833"/>
                      </a:cubicBezTo>
                      <a:lnTo>
                        <a:pt x="163" y="924"/>
                      </a:lnTo>
                      <a:lnTo>
                        <a:pt x="235" y="1015"/>
                      </a:lnTo>
                      <a:cubicBezTo>
                        <a:pt x="297" y="1093"/>
                        <a:pt x="394" y="1128"/>
                        <a:pt x="492" y="1128"/>
                      </a:cubicBezTo>
                      <a:cubicBezTo>
                        <a:pt x="599" y="1128"/>
                        <a:pt x="708" y="1086"/>
                        <a:pt x="776" y="1015"/>
                      </a:cubicBezTo>
                      <a:cubicBezTo>
                        <a:pt x="900" y="891"/>
                        <a:pt x="926" y="702"/>
                        <a:pt x="841" y="552"/>
                      </a:cubicBezTo>
                      <a:cubicBezTo>
                        <a:pt x="809" y="498"/>
                        <a:pt x="772" y="454"/>
                        <a:pt x="724" y="418"/>
                      </a:cubicBezTo>
                      <a:lnTo>
                        <a:pt x="724" y="418"/>
                      </a:lnTo>
                      <a:cubicBezTo>
                        <a:pt x="720" y="413"/>
                        <a:pt x="716" y="408"/>
                        <a:pt x="711" y="402"/>
                      </a:cubicBezTo>
                      <a:cubicBezTo>
                        <a:pt x="672" y="363"/>
                        <a:pt x="633" y="318"/>
                        <a:pt x="600" y="272"/>
                      </a:cubicBezTo>
                      <a:cubicBezTo>
                        <a:pt x="554" y="213"/>
                        <a:pt x="509" y="161"/>
                        <a:pt x="457" y="116"/>
                      </a:cubicBezTo>
                      <a:cubicBezTo>
                        <a:pt x="411" y="70"/>
                        <a:pt x="352" y="44"/>
                        <a:pt x="294" y="24"/>
                      </a:cubicBezTo>
                      <a:cubicBezTo>
                        <a:pt x="266" y="8"/>
                        <a:pt x="236" y="0"/>
                        <a:pt x="20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4" name="Google Shape;7494;p75"/>
                <p:cNvSpPr/>
                <p:nvPr/>
              </p:nvSpPr>
              <p:spPr>
                <a:xfrm>
                  <a:off x="7107512" y="4057585"/>
                  <a:ext cx="64381" cy="52843"/>
                </a:xfrm>
                <a:custGeom>
                  <a:avLst/>
                  <a:gdLst/>
                  <a:ahLst/>
                  <a:cxnLst/>
                  <a:rect l="l" t="t" r="r" b="b"/>
                  <a:pathLst>
                    <a:path w="2550" h="2093" extrusionOk="0">
                      <a:moveTo>
                        <a:pt x="1356" y="0"/>
                      </a:moveTo>
                      <a:cubicBezTo>
                        <a:pt x="1" y="0"/>
                        <a:pt x="1" y="2092"/>
                        <a:pt x="1356" y="2092"/>
                      </a:cubicBezTo>
                      <a:cubicBezTo>
                        <a:pt x="2549" y="2092"/>
                        <a:pt x="2549" y="0"/>
                        <a:pt x="135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5" name="Google Shape;7495;p75"/>
                <p:cNvSpPr/>
                <p:nvPr/>
              </p:nvSpPr>
              <p:spPr>
                <a:xfrm>
                  <a:off x="7116071" y="4284837"/>
                  <a:ext cx="47087" cy="36053"/>
                </a:xfrm>
                <a:custGeom>
                  <a:avLst/>
                  <a:gdLst/>
                  <a:ahLst/>
                  <a:cxnLst/>
                  <a:rect l="l" t="t" r="r" b="b"/>
                  <a:pathLst>
                    <a:path w="1865" h="1428" extrusionOk="0">
                      <a:moveTo>
                        <a:pt x="1017" y="0"/>
                      </a:moveTo>
                      <a:cubicBezTo>
                        <a:pt x="1" y="0"/>
                        <a:pt x="1" y="1427"/>
                        <a:pt x="1017" y="1427"/>
                      </a:cubicBezTo>
                      <a:cubicBezTo>
                        <a:pt x="1865" y="1427"/>
                        <a:pt x="1865" y="0"/>
                        <a:pt x="10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6" name="Google Shape;7496;p75"/>
                <p:cNvSpPr/>
                <p:nvPr/>
              </p:nvSpPr>
              <p:spPr>
                <a:xfrm>
                  <a:off x="7161819" y="4293598"/>
                  <a:ext cx="52767" cy="24010"/>
                </a:xfrm>
                <a:custGeom>
                  <a:avLst/>
                  <a:gdLst/>
                  <a:ahLst/>
                  <a:cxnLst/>
                  <a:rect l="l" t="t" r="r" b="b"/>
                  <a:pathLst>
                    <a:path w="2090" h="951" extrusionOk="0">
                      <a:moveTo>
                        <a:pt x="586" y="1"/>
                      </a:moveTo>
                      <a:cubicBezTo>
                        <a:pt x="486" y="1"/>
                        <a:pt x="381" y="24"/>
                        <a:pt x="268" y="83"/>
                      </a:cubicBezTo>
                      <a:cubicBezTo>
                        <a:pt x="20" y="214"/>
                        <a:pt x="1" y="559"/>
                        <a:pt x="183" y="748"/>
                      </a:cubicBezTo>
                      <a:cubicBezTo>
                        <a:pt x="343" y="916"/>
                        <a:pt x="517" y="950"/>
                        <a:pt x="710" y="950"/>
                      </a:cubicBezTo>
                      <a:cubicBezTo>
                        <a:pt x="809" y="950"/>
                        <a:pt x="914" y="941"/>
                        <a:pt x="1024" y="937"/>
                      </a:cubicBezTo>
                      <a:cubicBezTo>
                        <a:pt x="1161" y="930"/>
                        <a:pt x="1291" y="930"/>
                        <a:pt x="1441" y="930"/>
                      </a:cubicBezTo>
                      <a:cubicBezTo>
                        <a:pt x="1561" y="930"/>
                        <a:pt x="1685" y="897"/>
                        <a:pt x="1807" y="897"/>
                      </a:cubicBezTo>
                      <a:cubicBezTo>
                        <a:pt x="1837" y="897"/>
                        <a:pt x="1867" y="899"/>
                        <a:pt x="1897" y="904"/>
                      </a:cubicBezTo>
                      <a:cubicBezTo>
                        <a:pt x="1907" y="907"/>
                        <a:pt x="1917" y="908"/>
                        <a:pt x="1927" y="908"/>
                      </a:cubicBezTo>
                      <a:cubicBezTo>
                        <a:pt x="2033" y="908"/>
                        <a:pt x="2089" y="755"/>
                        <a:pt x="1982" y="689"/>
                      </a:cubicBezTo>
                      <a:cubicBezTo>
                        <a:pt x="1845" y="598"/>
                        <a:pt x="1741" y="468"/>
                        <a:pt x="1591" y="383"/>
                      </a:cubicBezTo>
                      <a:cubicBezTo>
                        <a:pt x="1467" y="324"/>
                        <a:pt x="1343" y="259"/>
                        <a:pt x="1219" y="207"/>
                      </a:cubicBezTo>
                      <a:cubicBezTo>
                        <a:pt x="994" y="105"/>
                        <a:pt x="799" y="1"/>
                        <a:pt x="58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7" name="Google Shape;7497;p75"/>
                <p:cNvSpPr/>
                <p:nvPr/>
              </p:nvSpPr>
              <p:spPr>
                <a:xfrm>
                  <a:off x="6988394" y="3906857"/>
                  <a:ext cx="38856" cy="118007"/>
                </a:xfrm>
                <a:custGeom>
                  <a:avLst/>
                  <a:gdLst/>
                  <a:ahLst/>
                  <a:cxnLst/>
                  <a:rect l="l" t="t" r="r" b="b"/>
                  <a:pathLst>
                    <a:path w="1539" h="4674" extrusionOk="0">
                      <a:moveTo>
                        <a:pt x="528" y="0"/>
                      </a:moveTo>
                      <a:lnTo>
                        <a:pt x="0" y="4556"/>
                      </a:lnTo>
                      <a:lnTo>
                        <a:pt x="1017" y="4673"/>
                      </a:lnTo>
                      <a:lnTo>
                        <a:pt x="1538" y="111"/>
                      </a:lnTo>
                      <a:lnTo>
                        <a:pt x="52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8" name="Google Shape;7498;p75"/>
                <p:cNvSpPr/>
                <p:nvPr/>
              </p:nvSpPr>
              <p:spPr>
                <a:xfrm>
                  <a:off x="6979482" y="3882695"/>
                  <a:ext cx="43981" cy="37063"/>
                </a:xfrm>
                <a:custGeom>
                  <a:avLst/>
                  <a:gdLst/>
                  <a:ahLst/>
                  <a:cxnLst/>
                  <a:rect l="l" t="t" r="r" b="b"/>
                  <a:pathLst>
                    <a:path w="1742" h="1468" extrusionOk="0">
                      <a:moveTo>
                        <a:pt x="958" y="1"/>
                      </a:moveTo>
                      <a:cubicBezTo>
                        <a:pt x="363" y="1"/>
                        <a:pt x="0" y="700"/>
                        <a:pt x="392" y="1192"/>
                      </a:cubicBezTo>
                      <a:cubicBezTo>
                        <a:pt x="543" y="1382"/>
                        <a:pt x="752" y="1468"/>
                        <a:pt x="958" y="1468"/>
                      </a:cubicBezTo>
                      <a:cubicBezTo>
                        <a:pt x="1305" y="1468"/>
                        <a:pt x="1644" y="1225"/>
                        <a:pt x="1689" y="820"/>
                      </a:cubicBezTo>
                      <a:cubicBezTo>
                        <a:pt x="1741" y="416"/>
                        <a:pt x="1448" y="51"/>
                        <a:pt x="1044" y="6"/>
                      </a:cubicBezTo>
                      <a:cubicBezTo>
                        <a:pt x="1015" y="2"/>
                        <a:pt x="986" y="1"/>
                        <a:pt x="95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9" name="Google Shape;7499;p75"/>
                <p:cNvSpPr/>
                <p:nvPr/>
              </p:nvSpPr>
              <p:spPr>
                <a:xfrm>
                  <a:off x="7005133" y="3885674"/>
                  <a:ext cx="43830" cy="37013"/>
                </a:xfrm>
                <a:custGeom>
                  <a:avLst/>
                  <a:gdLst/>
                  <a:ahLst/>
                  <a:cxnLst/>
                  <a:rect l="l" t="t" r="r" b="b"/>
                  <a:pathLst>
                    <a:path w="1736" h="1466" extrusionOk="0">
                      <a:moveTo>
                        <a:pt x="958" y="0"/>
                      </a:moveTo>
                      <a:cubicBezTo>
                        <a:pt x="357" y="0"/>
                        <a:pt x="1" y="699"/>
                        <a:pt x="386" y="1185"/>
                      </a:cubicBezTo>
                      <a:cubicBezTo>
                        <a:pt x="538" y="1378"/>
                        <a:pt x="748" y="1466"/>
                        <a:pt x="956" y="1466"/>
                      </a:cubicBezTo>
                      <a:cubicBezTo>
                        <a:pt x="1302" y="1466"/>
                        <a:pt x="1641" y="1223"/>
                        <a:pt x="1690" y="820"/>
                      </a:cubicBezTo>
                      <a:cubicBezTo>
                        <a:pt x="1735" y="416"/>
                        <a:pt x="1449" y="44"/>
                        <a:pt x="1045" y="5"/>
                      </a:cubicBezTo>
                      <a:cubicBezTo>
                        <a:pt x="1015" y="2"/>
                        <a:pt x="986" y="0"/>
                        <a:pt x="95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0" name="Google Shape;7500;p75"/>
                <p:cNvSpPr/>
                <p:nvPr/>
              </p:nvSpPr>
              <p:spPr>
                <a:xfrm>
                  <a:off x="6965772" y="4002015"/>
                  <a:ext cx="43855" cy="37063"/>
                </a:xfrm>
                <a:custGeom>
                  <a:avLst/>
                  <a:gdLst/>
                  <a:ahLst/>
                  <a:cxnLst/>
                  <a:rect l="l" t="t" r="r" b="b"/>
                  <a:pathLst>
                    <a:path w="1737" h="1468" extrusionOk="0">
                      <a:moveTo>
                        <a:pt x="960" y="1"/>
                      </a:moveTo>
                      <a:cubicBezTo>
                        <a:pt x="362" y="1"/>
                        <a:pt x="0" y="704"/>
                        <a:pt x="388" y="1191"/>
                      </a:cubicBezTo>
                      <a:cubicBezTo>
                        <a:pt x="541" y="1381"/>
                        <a:pt x="750" y="1467"/>
                        <a:pt x="957" y="1467"/>
                      </a:cubicBezTo>
                      <a:cubicBezTo>
                        <a:pt x="1304" y="1467"/>
                        <a:pt x="1642" y="1224"/>
                        <a:pt x="1691" y="820"/>
                      </a:cubicBezTo>
                      <a:cubicBezTo>
                        <a:pt x="1737" y="416"/>
                        <a:pt x="1443" y="51"/>
                        <a:pt x="1039" y="5"/>
                      </a:cubicBezTo>
                      <a:cubicBezTo>
                        <a:pt x="1013" y="2"/>
                        <a:pt x="986" y="1"/>
                        <a:pt x="9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1" name="Google Shape;7501;p75"/>
                <p:cNvSpPr/>
                <p:nvPr/>
              </p:nvSpPr>
              <p:spPr>
                <a:xfrm>
                  <a:off x="6991323" y="4004969"/>
                  <a:ext cx="43981" cy="37063"/>
                </a:xfrm>
                <a:custGeom>
                  <a:avLst/>
                  <a:gdLst/>
                  <a:ahLst/>
                  <a:cxnLst/>
                  <a:rect l="l" t="t" r="r" b="b"/>
                  <a:pathLst>
                    <a:path w="1742" h="1468" extrusionOk="0">
                      <a:moveTo>
                        <a:pt x="959" y="0"/>
                      </a:moveTo>
                      <a:cubicBezTo>
                        <a:pt x="363" y="0"/>
                        <a:pt x="0" y="706"/>
                        <a:pt x="392" y="1191"/>
                      </a:cubicBezTo>
                      <a:cubicBezTo>
                        <a:pt x="543" y="1381"/>
                        <a:pt x="752" y="1467"/>
                        <a:pt x="959" y="1467"/>
                      </a:cubicBezTo>
                      <a:cubicBezTo>
                        <a:pt x="1305" y="1467"/>
                        <a:pt x="1644" y="1224"/>
                        <a:pt x="1689" y="820"/>
                      </a:cubicBezTo>
                      <a:cubicBezTo>
                        <a:pt x="1742" y="416"/>
                        <a:pt x="1448" y="51"/>
                        <a:pt x="1044" y="5"/>
                      </a:cubicBezTo>
                      <a:cubicBezTo>
                        <a:pt x="1015" y="2"/>
                        <a:pt x="987" y="0"/>
                        <a:pt x="95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2" name="Google Shape;7502;p75"/>
                <p:cNvSpPr/>
                <p:nvPr/>
              </p:nvSpPr>
              <p:spPr>
                <a:xfrm>
                  <a:off x="6990187" y="4156151"/>
                  <a:ext cx="21915" cy="99728"/>
                </a:xfrm>
                <a:custGeom>
                  <a:avLst/>
                  <a:gdLst/>
                  <a:ahLst/>
                  <a:cxnLst/>
                  <a:rect l="l" t="t" r="r" b="b"/>
                  <a:pathLst>
                    <a:path w="868" h="3950" extrusionOk="0">
                      <a:moveTo>
                        <a:pt x="783" y="0"/>
                      </a:moveTo>
                      <a:lnTo>
                        <a:pt x="1" y="20"/>
                      </a:lnTo>
                      <a:lnTo>
                        <a:pt x="79" y="3950"/>
                      </a:lnTo>
                      <a:lnTo>
                        <a:pt x="868" y="3937"/>
                      </a:lnTo>
                      <a:lnTo>
                        <a:pt x="78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3" name="Google Shape;7503;p75"/>
                <p:cNvSpPr/>
                <p:nvPr/>
              </p:nvSpPr>
              <p:spPr>
                <a:xfrm>
                  <a:off x="6969130" y="4137543"/>
                  <a:ext cx="36281" cy="30953"/>
                </a:xfrm>
                <a:custGeom>
                  <a:avLst/>
                  <a:gdLst/>
                  <a:ahLst/>
                  <a:cxnLst/>
                  <a:rect l="l" t="t" r="r" b="b"/>
                  <a:pathLst>
                    <a:path w="1437" h="1226" extrusionOk="0">
                      <a:moveTo>
                        <a:pt x="821" y="1"/>
                      </a:moveTo>
                      <a:cubicBezTo>
                        <a:pt x="817" y="1"/>
                        <a:pt x="813" y="1"/>
                        <a:pt x="809" y="1"/>
                      </a:cubicBezTo>
                      <a:cubicBezTo>
                        <a:pt x="261" y="14"/>
                        <a:pt x="0" y="679"/>
                        <a:pt x="398" y="1057"/>
                      </a:cubicBezTo>
                      <a:cubicBezTo>
                        <a:pt x="521" y="1173"/>
                        <a:pt x="669" y="1226"/>
                        <a:pt x="815" y="1226"/>
                      </a:cubicBezTo>
                      <a:cubicBezTo>
                        <a:pt x="1133" y="1226"/>
                        <a:pt x="1437" y="976"/>
                        <a:pt x="1428" y="600"/>
                      </a:cubicBezTo>
                      <a:cubicBezTo>
                        <a:pt x="1421" y="266"/>
                        <a:pt x="1148" y="1"/>
                        <a:pt x="8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4" name="Google Shape;7504;p75"/>
                <p:cNvSpPr/>
                <p:nvPr/>
              </p:nvSpPr>
              <p:spPr>
                <a:xfrm>
                  <a:off x="6990515" y="4137215"/>
                  <a:ext cx="36306" cy="30878"/>
                </a:xfrm>
                <a:custGeom>
                  <a:avLst/>
                  <a:gdLst/>
                  <a:ahLst/>
                  <a:cxnLst/>
                  <a:rect l="l" t="t" r="r" b="b"/>
                  <a:pathLst>
                    <a:path w="1438" h="1223" extrusionOk="0">
                      <a:moveTo>
                        <a:pt x="826" y="0"/>
                      </a:moveTo>
                      <a:cubicBezTo>
                        <a:pt x="818" y="0"/>
                        <a:pt x="810" y="1"/>
                        <a:pt x="802" y="1"/>
                      </a:cubicBezTo>
                      <a:cubicBezTo>
                        <a:pt x="261" y="7"/>
                        <a:pt x="1" y="672"/>
                        <a:pt x="392" y="1050"/>
                      </a:cubicBezTo>
                      <a:cubicBezTo>
                        <a:pt x="517" y="1169"/>
                        <a:pt x="667" y="1222"/>
                        <a:pt x="814" y="1222"/>
                      </a:cubicBezTo>
                      <a:cubicBezTo>
                        <a:pt x="1133" y="1222"/>
                        <a:pt x="1437" y="969"/>
                        <a:pt x="1428" y="594"/>
                      </a:cubicBezTo>
                      <a:cubicBezTo>
                        <a:pt x="1422" y="269"/>
                        <a:pt x="1154" y="0"/>
                        <a:pt x="82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5" name="Google Shape;7505;p75"/>
                <p:cNvSpPr/>
                <p:nvPr/>
              </p:nvSpPr>
              <p:spPr>
                <a:xfrm>
                  <a:off x="6971276" y="4237271"/>
                  <a:ext cx="36154" cy="30852"/>
                </a:xfrm>
                <a:custGeom>
                  <a:avLst/>
                  <a:gdLst/>
                  <a:ahLst/>
                  <a:cxnLst/>
                  <a:rect l="l" t="t" r="r" b="b"/>
                  <a:pathLst>
                    <a:path w="1432" h="1222" extrusionOk="0">
                      <a:moveTo>
                        <a:pt x="825" y="0"/>
                      </a:moveTo>
                      <a:cubicBezTo>
                        <a:pt x="817" y="0"/>
                        <a:pt x="810" y="0"/>
                        <a:pt x="802" y="0"/>
                      </a:cubicBezTo>
                      <a:cubicBezTo>
                        <a:pt x="261" y="7"/>
                        <a:pt x="0" y="672"/>
                        <a:pt x="391" y="1050"/>
                      </a:cubicBezTo>
                      <a:cubicBezTo>
                        <a:pt x="514" y="1169"/>
                        <a:pt x="663" y="1222"/>
                        <a:pt x="809" y="1222"/>
                      </a:cubicBezTo>
                      <a:cubicBezTo>
                        <a:pt x="1127" y="1222"/>
                        <a:pt x="1432" y="969"/>
                        <a:pt x="1428" y="594"/>
                      </a:cubicBezTo>
                      <a:cubicBezTo>
                        <a:pt x="1421" y="269"/>
                        <a:pt x="1153" y="0"/>
                        <a:pt x="82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6" name="Google Shape;7506;p75"/>
                <p:cNvSpPr/>
                <p:nvPr/>
              </p:nvSpPr>
              <p:spPr>
                <a:xfrm>
                  <a:off x="6992661" y="4236766"/>
                  <a:ext cx="36180" cy="30878"/>
                </a:xfrm>
                <a:custGeom>
                  <a:avLst/>
                  <a:gdLst/>
                  <a:ahLst/>
                  <a:cxnLst/>
                  <a:rect l="l" t="t" r="r" b="b"/>
                  <a:pathLst>
                    <a:path w="1433" h="1223" extrusionOk="0">
                      <a:moveTo>
                        <a:pt x="814" y="1"/>
                      </a:moveTo>
                      <a:cubicBezTo>
                        <a:pt x="810" y="1"/>
                        <a:pt x="806" y="1"/>
                        <a:pt x="802" y="1"/>
                      </a:cubicBezTo>
                      <a:cubicBezTo>
                        <a:pt x="255" y="14"/>
                        <a:pt x="0" y="672"/>
                        <a:pt x="392" y="1050"/>
                      </a:cubicBezTo>
                      <a:cubicBezTo>
                        <a:pt x="515" y="1169"/>
                        <a:pt x="664" y="1222"/>
                        <a:pt x="810" y="1222"/>
                      </a:cubicBezTo>
                      <a:cubicBezTo>
                        <a:pt x="1128" y="1222"/>
                        <a:pt x="1432" y="971"/>
                        <a:pt x="1428" y="601"/>
                      </a:cubicBezTo>
                      <a:cubicBezTo>
                        <a:pt x="1415" y="266"/>
                        <a:pt x="1148" y="1"/>
                        <a:pt x="81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7" name="Google Shape;7507;p75"/>
                <p:cNvSpPr/>
                <p:nvPr/>
              </p:nvSpPr>
              <p:spPr>
                <a:xfrm>
                  <a:off x="6845544" y="3711694"/>
                  <a:ext cx="54181" cy="108791"/>
                </a:xfrm>
                <a:custGeom>
                  <a:avLst/>
                  <a:gdLst/>
                  <a:ahLst/>
                  <a:cxnLst/>
                  <a:rect l="l" t="t" r="r" b="b"/>
                  <a:pathLst>
                    <a:path w="2146" h="4309" extrusionOk="0">
                      <a:moveTo>
                        <a:pt x="1246" y="0"/>
                      </a:moveTo>
                      <a:lnTo>
                        <a:pt x="1" y="4028"/>
                      </a:lnTo>
                      <a:lnTo>
                        <a:pt x="894" y="4309"/>
                      </a:lnTo>
                      <a:lnTo>
                        <a:pt x="2145" y="274"/>
                      </a:lnTo>
                      <a:lnTo>
                        <a:pt x="124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8" name="Google Shape;7508;p75"/>
                <p:cNvSpPr/>
                <p:nvPr/>
              </p:nvSpPr>
              <p:spPr>
                <a:xfrm>
                  <a:off x="6858748" y="3690183"/>
                  <a:ext cx="40472" cy="34185"/>
                </a:xfrm>
                <a:custGeom>
                  <a:avLst/>
                  <a:gdLst/>
                  <a:ahLst/>
                  <a:cxnLst/>
                  <a:rect l="l" t="t" r="r" b="b"/>
                  <a:pathLst>
                    <a:path w="1603" h="1354" extrusionOk="0">
                      <a:moveTo>
                        <a:pt x="844" y="0"/>
                      </a:moveTo>
                      <a:cubicBezTo>
                        <a:pt x="359" y="0"/>
                        <a:pt x="0" y="526"/>
                        <a:pt x="247" y="996"/>
                      </a:cubicBezTo>
                      <a:cubicBezTo>
                        <a:pt x="375" y="1237"/>
                        <a:pt x="609" y="1353"/>
                        <a:pt x="843" y="1353"/>
                      </a:cubicBezTo>
                      <a:cubicBezTo>
                        <a:pt x="1120" y="1353"/>
                        <a:pt x="1396" y="1190"/>
                        <a:pt x="1492" y="879"/>
                      </a:cubicBezTo>
                      <a:cubicBezTo>
                        <a:pt x="1602" y="520"/>
                        <a:pt x="1407" y="142"/>
                        <a:pt x="1048" y="31"/>
                      </a:cubicBezTo>
                      <a:cubicBezTo>
                        <a:pt x="979" y="10"/>
                        <a:pt x="910" y="0"/>
                        <a:pt x="84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9" name="Google Shape;7509;p75"/>
                <p:cNvSpPr/>
                <p:nvPr/>
              </p:nvSpPr>
              <p:spPr>
                <a:xfrm>
                  <a:off x="6881345" y="3697202"/>
                  <a:ext cx="40573" cy="34185"/>
                </a:xfrm>
                <a:custGeom>
                  <a:avLst/>
                  <a:gdLst/>
                  <a:ahLst/>
                  <a:cxnLst/>
                  <a:rect l="l" t="t" r="r" b="b"/>
                  <a:pathLst>
                    <a:path w="1607" h="1354" extrusionOk="0">
                      <a:moveTo>
                        <a:pt x="837" y="0"/>
                      </a:moveTo>
                      <a:cubicBezTo>
                        <a:pt x="359" y="0"/>
                        <a:pt x="0" y="524"/>
                        <a:pt x="251" y="992"/>
                      </a:cubicBezTo>
                      <a:cubicBezTo>
                        <a:pt x="380" y="1236"/>
                        <a:pt x="613" y="1354"/>
                        <a:pt x="846" y="1354"/>
                      </a:cubicBezTo>
                      <a:cubicBezTo>
                        <a:pt x="1122" y="1354"/>
                        <a:pt x="1397" y="1189"/>
                        <a:pt x="1496" y="874"/>
                      </a:cubicBezTo>
                      <a:cubicBezTo>
                        <a:pt x="1607" y="522"/>
                        <a:pt x="1405" y="138"/>
                        <a:pt x="1046" y="34"/>
                      </a:cubicBezTo>
                      <a:cubicBezTo>
                        <a:pt x="975" y="11"/>
                        <a:pt x="905" y="0"/>
                        <a:pt x="83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0" name="Google Shape;7510;p75"/>
                <p:cNvSpPr/>
                <p:nvPr/>
              </p:nvSpPr>
              <p:spPr>
                <a:xfrm>
                  <a:off x="6826154" y="3795642"/>
                  <a:ext cx="40472" cy="34311"/>
                </a:xfrm>
                <a:custGeom>
                  <a:avLst/>
                  <a:gdLst/>
                  <a:ahLst/>
                  <a:cxnLst/>
                  <a:rect l="l" t="t" r="r" b="b"/>
                  <a:pathLst>
                    <a:path w="1603" h="1359" extrusionOk="0">
                      <a:moveTo>
                        <a:pt x="844" y="1"/>
                      </a:moveTo>
                      <a:cubicBezTo>
                        <a:pt x="359" y="1"/>
                        <a:pt x="1" y="527"/>
                        <a:pt x="247" y="997"/>
                      </a:cubicBezTo>
                      <a:cubicBezTo>
                        <a:pt x="376" y="1241"/>
                        <a:pt x="610" y="1359"/>
                        <a:pt x="844" y="1359"/>
                      </a:cubicBezTo>
                      <a:cubicBezTo>
                        <a:pt x="1121" y="1359"/>
                        <a:pt x="1397" y="1194"/>
                        <a:pt x="1492" y="879"/>
                      </a:cubicBezTo>
                      <a:cubicBezTo>
                        <a:pt x="1603" y="521"/>
                        <a:pt x="1401" y="143"/>
                        <a:pt x="1049" y="32"/>
                      </a:cubicBezTo>
                      <a:cubicBezTo>
                        <a:pt x="979" y="11"/>
                        <a:pt x="910" y="1"/>
                        <a:pt x="8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1" name="Google Shape;7511;p75"/>
                <p:cNvSpPr/>
                <p:nvPr/>
              </p:nvSpPr>
              <p:spPr>
                <a:xfrm>
                  <a:off x="6848725" y="3802686"/>
                  <a:ext cx="40446" cy="34210"/>
                </a:xfrm>
                <a:custGeom>
                  <a:avLst/>
                  <a:gdLst/>
                  <a:ahLst/>
                  <a:cxnLst/>
                  <a:rect l="l" t="t" r="r" b="b"/>
                  <a:pathLst>
                    <a:path w="1602" h="1355" extrusionOk="0">
                      <a:moveTo>
                        <a:pt x="837" y="0"/>
                      </a:moveTo>
                      <a:cubicBezTo>
                        <a:pt x="355" y="0"/>
                        <a:pt x="1" y="523"/>
                        <a:pt x="246" y="991"/>
                      </a:cubicBezTo>
                      <a:cubicBezTo>
                        <a:pt x="375" y="1237"/>
                        <a:pt x="611" y="1354"/>
                        <a:pt x="845" y="1354"/>
                      </a:cubicBezTo>
                      <a:cubicBezTo>
                        <a:pt x="1121" y="1354"/>
                        <a:pt x="1396" y="1191"/>
                        <a:pt x="1491" y="881"/>
                      </a:cubicBezTo>
                      <a:cubicBezTo>
                        <a:pt x="1602" y="522"/>
                        <a:pt x="1406" y="144"/>
                        <a:pt x="1048" y="33"/>
                      </a:cubicBezTo>
                      <a:cubicBezTo>
                        <a:pt x="976" y="11"/>
                        <a:pt x="905" y="0"/>
                        <a:pt x="83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2" name="Google Shape;7512;p75"/>
                <p:cNvSpPr/>
                <p:nvPr/>
              </p:nvSpPr>
              <p:spPr>
                <a:xfrm>
                  <a:off x="6889803" y="3542207"/>
                  <a:ext cx="55317" cy="114220"/>
                </a:xfrm>
                <a:custGeom>
                  <a:avLst/>
                  <a:gdLst/>
                  <a:ahLst/>
                  <a:cxnLst/>
                  <a:rect l="l" t="t" r="r" b="b"/>
                  <a:pathLst>
                    <a:path w="2191" h="4524" extrusionOk="0">
                      <a:moveTo>
                        <a:pt x="1246" y="0"/>
                      </a:moveTo>
                      <a:lnTo>
                        <a:pt x="1" y="4243"/>
                      </a:lnTo>
                      <a:lnTo>
                        <a:pt x="940" y="4524"/>
                      </a:lnTo>
                      <a:lnTo>
                        <a:pt x="2191" y="281"/>
                      </a:lnTo>
                      <a:lnTo>
                        <a:pt x="124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3" name="Google Shape;7513;p75"/>
                <p:cNvSpPr/>
                <p:nvPr/>
              </p:nvSpPr>
              <p:spPr>
                <a:xfrm>
                  <a:off x="6901593" y="3519358"/>
                  <a:ext cx="42542" cy="35952"/>
                </a:xfrm>
                <a:custGeom>
                  <a:avLst/>
                  <a:gdLst/>
                  <a:ahLst/>
                  <a:cxnLst/>
                  <a:rect l="l" t="t" r="r" b="b"/>
                  <a:pathLst>
                    <a:path w="1685" h="1424" extrusionOk="0">
                      <a:moveTo>
                        <a:pt x="882" y="1"/>
                      </a:moveTo>
                      <a:cubicBezTo>
                        <a:pt x="374" y="1"/>
                        <a:pt x="0" y="561"/>
                        <a:pt x="270" y="1055"/>
                      </a:cubicBezTo>
                      <a:cubicBezTo>
                        <a:pt x="408" y="1304"/>
                        <a:pt x="650" y="1423"/>
                        <a:pt x="891" y="1423"/>
                      </a:cubicBezTo>
                      <a:cubicBezTo>
                        <a:pt x="1185" y="1423"/>
                        <a:pt x="1477" y="1246"/>
                        <a:pt x="1574" y="912"/>
                      </a:cubicBezTo>
                      <a:cubicBezTo>
                        <a:pt x="1685" y="534"/>
                        <a:pt x="1470" y="143"/>
                        <a:pt x="1092" y="32"/>
                      </a:cubicBezTo>
                      <a:cubicBezTo>
                        <a:pt x="1020" y="11"/>
                        <a:pt x="950" y="1"/>
                        <a:pt x="88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4" name="Google Shape;7514;p75"/>
                <p:cNvSpPr/>
                <p:nvPr/>
              </p:nvSpPr>
              <p:spPr>
                <a:xfrm>
                  <a:off x="6925452" y="3526428"/>
                  <a:ext cx="42542" cy="35851"/>
                </a:xfrm>
                <a:custGeom>
                  <a:avLst/>
                  <a:gdLst/>
                  <a:ahLst/>
                  <a:cxnLst/>
                  <a:rect l="l" t="t" r="r" b="b"/>
                  <a:pathLst>
                    <a:path w="1685" h="1420" extrusionOk="0">
                      <a:moveTo>
                        <a:pt x="882" y="1"/>
                      </a:moveTo>
                      <a:cubicBezTo>
                        <a:pt x="374" y="1"/>
                        <a:pt x="0" y="560"/>
                        <a:pt x="271" y="1049"/>
                      </a:cubicBezTo>
                      <a:cubicBezTo>
                        <a:pt x="406" y="1300"/>
                        <a:pt x="650" y="1420"/>
                        <a:pt x="892" y="1420"/>
                      </a:cubicBezTo>
                      <a:cubicBezTo>
                        <a:pt x="1186" y="1420"/>
                        <a:pt x="1478" y="1244"/>
                        <a:pt x="1574" y="912"/>
                      </a:cubicBezTo>
                      <a:cubicBezTo>
                        <a:pt x="1685" y="534"/>
                        <a:pt x="1470" y="137"/>
                        <a:pt x="1092" y="32"/>
                      </a:cubicBezTo>
                      <a:cubicBezTo>
                        <a:pt x="1020" y="11"/>
                        <a:pt x="950" y="1"/>
                        <a:pt x="88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5" name="Google Shape;7515;p75"/>
                <p:cNvSpPr/>
                <p:nvPr/>
              </p:nvSpPr>
              <p:spPr>
                <a:xfrm>
                  <a:off x="6868974" y="3630473"/>
                  <a:ext cx="42416" cy="35902"/>
                </a:xfrm>
                <a:custGeom>
                  <a:avLst/>
                  <a:gdLst/>
                  <a:ahLst/>
                  <a:cxnLst/>
                  <a:rect l="l" t="t" r="r" b="b"/>
                  <a:pathLst>
                    <a:path w="1680" h="1422" extrusionOk="0">
                      <a:moveTo>
                        <a:pt x="890" y="1"/>
                      </a:moveTo>
                      <a:cubicBezTo>
                        <a:pt x="379" y="1"/>
                        <a:pt x="1" y="563"/>
                        <a:pt x="272" y="1054"/>
                      </a:cubicBezTo>
                      <a:cubicBezTo>
                        <a:pt x="407" y="1303"/>
                        <a:pt x="647" y="1421"/>
                        <a:pt x="887" y="1421"/>
                      </a:cubicBezTo>
                      <a:cubicBezTo>
                        <a:pt x="1181" y="1421"/>
                        <a:pt x="1475" y="1244"/>
                        <a:pt x="1576" y="910"/>
                      </a:cubicBezTo>
                      <a:cubicBezTo>
                        <a:pt x="1680" y="539"/>
                        <a:pt x="1465" y="141"/>
                        <a:pt x="1093" y="30"/>
                      </a:cubicBezTo>
                      <a:cubicBezTo>
                        <a:pt x="1024" y="10"/>
                        <a:pt x="956" y="1"/>
                        <a:pt x="89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6" name="Google Shape;7516;p75"/>
                <p:cNvSpPr/>
                <p:nvPr/>
              </p:nvSpPr>
              <p:spPr>
                <a:xfrm>
                  <a:off x="6892858" y="3637517"/>
                  <a:ext cx="42391" cy="35826"/>
                </a:xfrm>
                <a:custGeom>
                  <a:avLst/>
                  <a:gdLst/>
                  <a:ahLst/>
                  <a:cxnLst/>
                  <a:rect l="l" t="t" r="r" b="b"/>
                  <a:pathLst>
                    <a:path w="1679" h="1419" extrusionOk="0">
                      <a:moveTo>
                        <a:pt x="881" y="0"/>
                      </a:moveTo>
                      <a:cubicBezTo>
                        <a:pt x="369" y="0"/>
                        <a:pt x="0" y="560"/>
                        <a:pt x="265" y="1048"/>
                      </a:cubicBezTo>
                      <a:cubicBezTo>
                        <a:pt x="403" y="1299"/>
                        <a:pt x="647" y="1419"/>
                        <a:pt x="889" y="1419"/>
                      </a:cubicBezTo>
                      <a:cubicBezTo>
                        <a:pt x="1182" y="1419"/>
                        <a:pt x="1472" y="1243"/>
                        <a:pt x="1568" y="912"/>
                      </a:cubicBezTo>
                      <a:cubicBezTo>
                        <a:pt x="1679" y="534"/>
                        <a:pt x="1464" y="142"/>
                        <a:pt x="1092" y="32"/>
                      </a:cubicBezTo>
                      <a:cubicBezTo>
                        <a:pt x="1020" y="10"/>
                        <a:pt x="949" y="0"/>
                        <a:pt x="88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7" name="Google Shape;7517;p75"/>
                <p:cNvSpPr/>
                <p:nvPr/>
              </p:nvSpPr>
              <p:spPr>
                <a:xfrm>
                  <a:off x="6819892" y="3842021"/>
                  <a:ext cx="47238" cy="37543"/>
                </a:xfrm>
                <a:custGeom>
                  <a:avLst/>
                  <a:gdLst/>
                  <a:ahLst/>
                  <a:cxnLst/>
                  <a:rect l="l" t="t" r="r" b="b"/>
                  <a:pathLst>
                    <a:path w="1871" h="1487" extrusionOk="0">
                      <a:moveTo>
                        <a:pt x="854" y="0"/>
                      </a:moveTo>
                      <a:cubicBezTo>
                        <a:pt x="0" y="0"/>
                        <a:pt x="0" y="1486"/>
                        <a:pt x="854" y="1486"/>
                      </a:cubicBezTo>
                      <a:cubicBezTo>
                        <a:pt x="1871" y="1486"/>
                        <a:pt x="1871" y="0"/>
                        <a:pt x="85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8" name="Google Shape;7518;p75"/>
                <p:cNvSpPr/>
                <p:nvPr/>
              </p:nvSpPr>
              <p:spPr>
                <a:xfrm>
                  <a:off x="6810728" y="3883074"/>
                  <a:ext cx="19062" cy="30045"/>
                </a:xfrm>
                <a:custGeom>
                  <a:avLst/>
                  <a:gdLst/>
                  <a:ahLst/>
                  <a:cxnLst/>
                  <a:rect l="l" t="t" r="r" b="b"/>
                  <a:pathLst>
                    <a:path w="755" h="1190" extrusionOk="0">
                      <a:moveTo>
                        <a:pt x="525" y="0"/>
                      </a:moveTo>
                      <a:cubicBezTo>
                        <a:pt x="423" y="0"/>
                        <a:pt x="318" y="58"/>
                        <a:pt x="291" y="167"/>
                      </a:cubicBezTo>
                      <a:cubicBezTo>
                        <a:pt x="246" y="388"/>
                        <a:pt x="57" y="610"/>
                        <a:pt x="24" y="864"/>
                      </a:cubicBezTo>
                      <a:cubicBezTo>
                        <a:pt x="0" y="1070"/>
                        <a:pt x="179" y="1190"/>
                        <a:pt x="357" y="1190"/>
                      </a:cubicBezTo>
                      <a:cubicBezTo>
                        <a:pt x="471" y="1190"/>
                        <a:pt x="585" y="1141"/>
                        <a:pt x="643" y="1034"/>
                      </a:cubicBezTo>
                      <a:cubicBezTo>
                        <a:pt x="721" y="897"/>
                        <a:pt x="728" y="714"/>
                        <a:pt x="741" y="564"/>
                      </a:cubicBezTo>
                      <a:cubicBezTo>
                        <a:pt x="754" y="434"/>
                        <a:pt x="754" y="297"/>
                        <a:pt x="735" y="167"/>
                      </a:cubicBezTo>
                      <a:cubicBezTo>
                        <a:pt x="718" y="54"/>
                        <a:pt x="623" y="0"/>
                        <a:pt x="52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9" name="Google Shape;7519;p75"/>
                <p:cNvSpPr/>
                <p:nvPr/>
              </p:nvSpPr>
              <p:spPr>
                <a:xfrm>
                  <a:off x="6835672" y="3892920"/>
                  <a:ext cx="23404" cy="28479"/>
                </a:xfrm>
                <a:custGeom>
                  <a:avLst/>
                  <a:gdLst/>
                  <a:ahLst/>
                  <a:cxnLst/>
                  <a:rect l="l" t="t" r="r" b="b"/>
                  <a:pathLst>
                    <a:path w="927" h="1128" extrusionOk="0">
                      <a:moveTo>
                        <a:pt x="714" y="0"/>
                      </a:moveTo>
                      <a:cubicBezTo>
                        <a:pt x="684" y="0"/>
                        <a:pt x="654" y="8"/>
                        <a:pt x="626" y="24"/>
                      </a:cubicBezTo>
                      <a:cubicBezTo>
                        <a:pt x="568" y="44"/>
                        <a:pt x="509" y="70"/>
                        <a:pt x="463" y="116"/>
                      </a:cubicBezTo>
                      <a:cubicBezTo>
                        <a:pt x="411" y="161"/>
                        <a:pt x="366" y="213"/>
                        <a:pt x="327" y="272"/>
                      </a:cubicBezTo>
                      <a:cubicBezTo>
                        <a:pt x="287" y="318"/>
                        <a:pt x="248" y="363"/>
                        <a:pt x="209" y="402"/>
                      </a:cubicBezTo>
                      <a:cubicBezTo>
                        <a:pt x="199" y="414"/>
                        <a:pt x="193" y="422"/>
                        <a:pt x="190" y="427"/>
                      </a:cubicBezTo>
                      <a:lnTo>
                        <a:pt x="190" y="427"/>
                      </a:lnTo>
                      <a:cubicBezTo>
                        <a:pt x="146" y="461"/>
                        <a:pt x="110" y="503"/>
                        <a:pt x="85" y="552"/>
                      </a:cubicBezTo>
                      <a:cubicBezTo>
                        <a:pt x="1" y="702"/>
                        <a:pt x="27" y="891"/>
                        <a:pt x="144" y="1015"/>
                      </a:cubicBezTo>
                      <a:cubicBezTo>
                        <a:pt x="215" y="1086"/>
                        <a:pt x="324" y="1128"/>
                        <a:pt x="430" y="1128"/>
                      </a:cubicBezTo>
                      <a:cubicBezTo>
                        <a:pt x="528" y="1128"/>
                        <a:pt x="623" y="1093"/>
                        <a:pt x="685" y="1015"/>
                      </a:cubicBezTo>
                      <a:cubicBezTo>
                        <a:pt x="711" y="982"/>
                        <a:pt x="737" y="956"/>
                        <a:pt x="757" y="924"/>
                      </a:cubicBezTo>
                      <a:lnTo>
                        <a:pt x="796" y="833"/>
                      </a:lnTo>
                      <a:cubicBezTo>
                        <a:pt x="803" y="761"/>
                        <a:pt x="809" y="726"/>
                        <a:pt x="811" y="726"/>
                      </a:cubicBezTo>
                      <a:lnTo>
                        <a:pt x="811" y="726"/>
                      </a:lnTo>
                      <a:cubicBezTo>
                        <a:pt x="812" y="726"/>
                        <a:pt x="812" y="745"/>
                        <a:pt x="809" y="780"/>
                      </a:cubicBezTo>
                      <a:cubicBezTo>
                        <a:pt x="822" y="728"/>
                        <a:pt x="835" y="676"/>
                        <a:pt x="855" y="617"/>
                      </a:cubicBezTo>
                      <a:cubicBezTo>
                        <a:pt x="868" y="552"/>
                        <a:pt x="887" y="481"/>
                        <a:pt x="907" y="415"/>
                      </a:cubicBezTo>
                      <a:cubicBezTo>
                        <a:pt x="926" y="318"/>
                        <a:pt x="913" y="220"/>
                        <a:pt x="887" y="129"/>
                      </a:cubicBezTo>
                      <a:cubicBezTo>
                        <a:pt x="864" y="49"/>
                        <a:pt x="790" y="0"/>
                        <a:pt x="71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0" name="Google Shape;7520;p75"/>
                <p:cNvSpPr/>
                <p:nvPr/>
              </p:nvSpPr>
              <p:spPr>
                <a:xfrm>
                  <a:off x="6974407" y="4057585"/>
                  <a:ext cx="64356" cy="52843"/>
                </a:xfrm>
                <a:custGeom>
                  <a:avLst/>
                  <a:gdLst/>
                  <a:ahLst/>
                  <a:cxnLst/>
                  <a:rect l="l" t="t" r="r" b="b"/>
                  <a:pathLst>
                    <a:path w="2549" h="2093" extrusionOk="0">
                      <a:moveTo>
                        <a:pt x="1193" y="0"/>
                      </a:moveTo>
                      <a:cubicBezTo>
                        <a:pt x="0" y="0"/>
                        <a:pt x="0" y="2092"/>
                        <a:pt x="1193" y="2092"/>
                      </a:cubicBezTo>
                      <a:cubicBezTo>
                        <a:pt x="2548" y="2092"/>
                        <a:pt x="2548" y="0"/>
                        <a:pt x="119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1" name="Google Shape;7521;p75"/>
                <p:cNvSpPr/>
                <p:nvPr/>
              </p:nvSpPr>
              <p:spPr>
                <a:xfrm>
                  <a:off x="6982941" y="4284837"/>
                  <a:ext cx="47263" cy="36053"/>
                </a:xfrm>
                <a:custGeom>
                  <a:avLst/>
                  <a:gdLst/>
                  <a:ahLst/>
                  <a:cxnLst/>
                  <a:rect l="l" t="t" r="r" b="b"/>
                  <a:pathLst>
                    <a:path w="1872" h="1428" extrusionOk="0">
                      <a:moveTo>
                        <a:pt x="855" y="0"/>
                      </a:moveTo>
                      <a:cubicBezTo>
                        <a:pt x="1" y="0"/>
                        <a:pt x="1" y="1427"/>
                        <a:pt x="855" y="1427"/>
                      </a:cubicBezTo>
                      <a:cubicBezTo>
                        <a:pt x="1871" y="1427"/>
                        <a:pt x="1871" y="0"/>
                        <a:pt x="8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2" name="Google Shape;7522;p75"/>
                <p:cNvSpPr/>
                <p:nvPr/>
              </p:nvSpPr>
              <p:spPr>
                <a:xfrm>
                  <a:off x="6931310" y="4293598"/>
                  <a:ext cx="52490" cy="24010"/>
                </a:xfrm>
                <a:custGeom>
                  <a:avLst/>
                  <a:gdLst/>
                  <a:ahLst/>
                  <a:cxnLst/>
                  <a:rect l="l" t="t" r="r" b="b"/>
                  <a:pathLst>
                    <a:path w="2079" h="951" extrusionOk="0">
                      <a:moveTo>
                        <a:pt x="1497" y="1"/>
                      </a:moveTo>
                      <a:cubicBezTo>
                        <a:pt x="1283" y="1"/>
                        <a:pt x="1085" y="105"/>
                        <a:pt x="860" y="207"/>
                      </a:cubicBezTo>
                      <a:cubicBezTo>
                        <a:pt x="736" y="259"/>
                        <a:pt x="619" y="324"/>
                        <a:pt x="495" y="383"/>
                      </a:cubicBezTo>
                      <a:cubicBezTo>
                        <a:pt x="338" y="468"/>
                        <a:pt x="241" y="598"/>
                        <a:pt x="97" y="689"/>
                      </a:cubicBezTo>
                      <a:cubicBezTo>
                        <a:pt x="0" y="756"/>
                        <a:pt x="50" y="907"/>
                        <a:pt x="162" y="907"/>
                      </a:cubicBezTo>
                      <a:cubicBezTo>
                        <a:pt x="170" y="907"/>
                        <a:pt x="179" y="906"/>
                        <a:pt x="188" y="904"/>
                      </a:cubicBezTo>
                      <a:cubicBezTo>
                        <a:pt x="218" y="899"/>
                        <a:pt x="248" y="897"/>
                        <a:pt x="278" y="897"/>
                      </a:cubicBezTo>
                      <a:cubicBezTo>
                        <a:pt x="398" y="897"/>
                        <a:pt x="518" y="930"/>
                        <a:pt x="638" y="930"/>
                      </a:cubicBezTo>
                      <a:cubicBezTo>
                        <a:pt x="788" y="930"/>
                        <a:pt x="918" y="930"/>
                        <a:pt x="1062" y="937"/>
                      </a:cubicBezTo>
                      <a:cubicBezTo>
                        <a:pt x="1170" y="941"/>
                        <a:pt x="1273" y="950"/>
                        <a:pt x="1372" y="950"/>
                      </a:cubicBezTo>
                      <a:cubicBezTo>
                        <a:pt x="1566" y="950"/>
                        <a:pt x="1743" y="916"/>
                        <a:pt x="1903" y="748"/>
                      </a:cubicBezTo>
                      <a:cubicBezTo>
                        <a:pt x="2079" y="559"/>
                        <a:pt x="2065" y="214"/>
                        <a:pt x="1818" y="83"/>
                      </a:cubicBezTo>
                      <a:cubicBezTo>
                        <a:pt x="1704" y="24"/>
                        <a:pt x="1599" y="1"/>
                        <a:pt x="149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3" name="Google Shape;7523;p75"/>
                <p:cNvSpPr/>
                <p:nvPr/>
              </p:nvSpPr>
              <p:spPr>
                <a:xfrm>
                  <a:off x="6959410" y="3809275"/>
                  <a:ext cx="116038" cy="64684"/>
                </a:xfrm>
                <a:custGeom>
                  <a:avLst/>
                  <a:gdLst/>
                  <a:ahLst/>
                  <a:cxnLst/>
                  <a:rect l="l" t="t" r="r" b="b"/>
                  <a:pathLst>
                    <a:path w="4596" h="2562" extrusionOk="0">
                      <a:moveTo>
                        <a:pt x="1858" y="0"/>
                      </a:moveTo>
                      <a:cubicBezTo>
                        <a:pt x="952" y="0"/>
                        <a:pt x="1" y="1056"/>
                        <a:pt x="816" y="1584"/>
                      </a:cubicBezTo>
                      <a:cubicBezTo>
                        <a:pt x="1630" y="2112"/>
                        <a:pt x="4596" y="2562"/>
                        <a:pt x="4596" y="2562"/>
                      </a:cubicBezTo>
                      <a:lnTo>
                        <a:pt x="4420" y="978"/>
                      </a:lnTo>
                      <a:cubicBezTo>
                        <a:pt x="3814" y="978"/>
                        <a:pt x="2764" y="0"/>
                        <a:pt x="185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4" name="Google Shape;7524;p75"/>
                <p:cNvSpPr/>
                <p:nvPr/>
              </p:nvSpPr>
              <p:spPr>
                <a:xfrm>
                  <a:off x="7066384" y="3809275"/>
                  <a:ext cx="116038" cy="64684"/>
                </a:xfrm>
                <a:custGeom>
                  <a:avLst/>
                  <a:gdLst/>
                  <a:ahLst/>
                  <a:cxnLst/>
                  <a:rect l="l" t="t" r="r" b="b"/>
                  <a:pathLst>
                    <a:path w="4596" h="2562" extrusionOk="0">
                      <a:moveTo>
                        <a:pt x="2744" y="0"/>
                      </a:moveTo>
                      <a:cubicBezTo>
                        <a:pt x="1838" y="0"/>
                        <a:pt x="782" y="978"/>
                        <a:pt x="183" y="978"/>
                      </a:cubicBezTo>
                      <a:lnTo>
                        <a:pt x="0" y="2562"/>
                      </a:lnTo>
                      <a:cubicBezTo>
                        <a:pt x="0" y="2562"/>
                        <a:pt x="2966" y="2112"/>
                        <a:pt x="3781" y="1584"/>
                      </a:cubicBezTo>
                      <a:cubicBezTo>
                        <a:pt x="4595" y="1056"/>
                        <a:pt x="3644" y="0"/>
                        <a:pt x="274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5" name="Google Shape;7525;p75"/>
              <p:cNvGrpSpPr/>
              <p:nvPr/>
            </p:nvGrpSpPr>
            <p:grpSpPr>
              <a:xfrm>
                <a:off x="6922902" y="3131329"/>
                <a:ext cx="300496" cy="274642"/>
                <a:chOff x="6922902" y="3131329"/>
                <a:chExt cx="300496" cy="274642"/>
              </a:xfrm>
            </p:grpSpPr>
            <p:sp>
              <p:nvSpPr>
                <p:cNvPr id="7526" name="Google Shape;7526;p75"/>
                <p:cNvSpPr/>
                <p:nvPr/>
              </p:nvSpPr>
              <p:spPr>
                <a:xfrm>
                  <a:off x="6922902" y="3131329"/>
                  <a:ext cx="300496" cy="214604"/>
                </a:xfrm>
                <a:custGeom>
                  <a:avLst/>
                  <a:gdLst/>
                  <a:ahLst/>
                  <a:cxnLst/>
                  <a:rect l="l" t="t" r="r" b="b"/>
                  <a:pathLst>
                    <a:path w="11902" h="8500" extrusionOk="0">
                      <a:moveTo>
                        <a:pt x="3281" y="4076"/>
                      </a:moveTo>
                      <a:cubicBezTo>
                        <a:pt x="3975" y="4076"/>
                        <a:pt x="4641" y="4618"/>
                        <a:pt x="4641" y="5436"/>
                      </a:cubicBezTo>
                      <a:cubicBezTo>
                        <a:pt x="4634" y="6172"/>
                        <a:pt x="4034" y="6778"/>
                        <a:pt x="3291" y="6778"/>
                      </a:cubicBezTo>
                      <a:cubicBezTo>
                        <a:pt x="2092" y="6772"/>
                        <a:pt x="1486" y="5318"/>
                        <a:pt x="2340" y="4471"/>
                      </a:cubicBezTo>
                      <a:cubicBezTo>
                        <a:pt x="2615" y="4198"/>
                        <a:pt x="2951" y="4076"/>
                        <a:pt x="3281" y="4076"/>
                      </a:cubicBezTo>
                      <a:close/>
                      <a:moveTo>
                        <a:pt x="8548" y="4076"/>
                      </a:moveTo>
                      <a:cubicBezTo>
                        <a:pt x="9244" y="4076"/>
                        <a:pt x="9911" y="4618"/>
                        <a:pt x="9907" y="5436"/>
                      </a:cubicBezTo>
                      <a:cubicBezTo>
                        <a:pt x="9907" y="6172"/>
                        <a:pt x="9301" y="6778"/>
                        <a:pt x="8558" y="6778"/>
                      </a:cubicBezTo>
                      <a:cubicBezTo>
                        <a:pt x="7358" y="6772"/>
                        <a:pt x="6759" y="5318"/>
                        <a:pt x="7606" y="4471"/>
                      </a:cubicBezTo>
                      <a:cubicBezTo>
                        <a:pt x="7881" y="4198"/>
                        <a:pt x="8218" y="4076"/>
                        <a:pt x="8548" y="4076"/>
                      </a:cubicBezTo>
                      <a:close/>
                      <a:moveTo>
                        <a:pt x="4204" y="0"/>
                      </a:moveTo>
                      <a:cubicBezTo>
                        <a:pt x="1884" y="0"/>
                        <a:pt x="0" y="1884"/>
                        <a:pt x="0" y="4211"/>
                      </a:cubicBezTo>
                      <a:lnTo>
                        <a:pt x="0" y="4295"/>
                      </a:lnTo>
                      <a:cubicBezTo>
                        <a:pt x="0" y="6615"/>
                        <a:pt x="1884" y="8499"/>
                        <a:pt x="4210" y="8499"/>
                      </a:cubicBezTo>
                      <a:lnTo>
                        <a:pt x="7691" y="8499"/>
                      </a:lnTo>
                      <a:cubicBezTo>
                        <a:pt x="10011" y="8499"/>
                        <a:pt x="11895" y="6615"/>
                        <a:pt x="11895" y="4295"/>
                      </a:cubicBezTo>
                      <a:lnTo>
                        <a:pt x="11895" y="4211"/>
                      </a:lnTo>
                      <a:cubicBezTo>
                        <a:pt x="11901" y="1884"/>
                        <a:pt x="10018" y="0"/>
                        <a:pt x="769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7" name="Google Shape;7527;p75"/>
                <p:cNvSpPr/>
                <p:nvPr/>
              </p:nvSpPr>
              <p:spPr>
                <a:xfrm>
                  <a:off x="6995792" y="3277285"/>
                  <a:ext cx="150248" cy="128687"/>
                </a:xfrm>
                <a:custGeom>
                  <a:avLst/>
                  <a:gdLst/>
                  <a:ahLst/>
                  <a:cxnLst/>
                  <a:rect l="l" t="t" r="r" b="b"/>
                  <a:pathLst>
                    <a:path w="5951" h="5097" extrusionOk="0">
                      <a:moveTo>
                        <a:pt x="3057" y="424"/>
                      </a:moveTo>
                      <a:cubicBezTo>
                        <a:pt x="3429" y="424"/>
                        <a:pt x="3722" y="1232"/>
                        <a:pt x="3722" y="1597"/>
                      </a:cubicBezTo>
                      <a:cubicBezTo>
                        <a:pt x="3735" y="1975"/>
                        <a:pt x="3435" y="2288"/>
                        <a:pt x="3057" y="2288"/>
                      </a:cubicBezTo>
                      <a:cubicBezTo>
                        <a:pt x="2679" y="2288"/>
                        <a:pt x="2379" y="1975"/>
                        <a:pt x="2392" y="1597"/>
                      </a:cubicBezTo>
                      <a:cubicBezTo>
                        <a:pt x="2392" y="1232"/>
                        <a:pt x="2692" y="424"/>
                        <a:pt x="3057" y="424"/>
                      </a:cubicBezTo>
                      <a:close/>
                      <a:moveTo>
                        <a:pt x="1206" y="2835"/>
                      </a:moveTo>
                      <a:cubicBezTo>
                        <a:pt x="1447" y="2835"/>
                        <a:pt x="1649" y="3109"/>
                        <a:pt x="1669" y="3455"/>
                      </a:cubicBezTo>
                      <a:lnTo>
                        <a:pt x="750" y="3455"/>
                      </a:lnTo>
                      <a:cubicBezTo>
                        <a:pt x="769" y="3109"/>
                        <a:pt x="965" y="2835"/>
                        <a:pt x="1206" y="2835"/>
                      </a:cubicBezTo>
                      <a:close/>
                      <a:moveTo>
                        <a:pt x="4882" y="2835"/>
                      </a:moveTo>
                      <a:cubicBezTo>
                        <a:pt x="5123" y="2835"/>
                        <a:pt x="5319" y="3109"/>
                        <a:pt x="5338" y="3455"/>
                      </a:cubicBezTo>
                      <a:lnTo>
                        <a:pt x="4419" y="3455"/>
                      </a:lnTo>
                      <a:cubicBezTo>
                        <a:pt x="4439" y="3109"/>
                        <a:pt x="4641" y="2835"/>
                        <a:pt x="4882" y="2835"/>
                      </a:cubicBezTo>
                      <a:close/>
                      <a:moveTo>
                        <a:pt x="2431" y="3005"/>
                      </a:moveTo>
                      <a:cubicBezTo>
                        <a:pt x="2673" y="3005"/>
                        <a:pt x="2868" y="3279"/>
                        <a:pt x="2888" y="3624"/>
                      </a:cubicBezTo>
                      <a:lnTo>
                        <a:pt x="1975" y="3624"/>
                      </a:lnTo>
                      <a:cubicBezTo>
                        <a:pt x="1995" y="3279"/>
                        <a:pt x="2190" y="3005"/>
                        <a:pt x="2431" y="3005"/>
                      </a:cubicBezTo>
                      <a:close/>
                      <a:moveTo>
                        <a:pt x="3722" y="3005"/>
                      </a:moveTo>
                      <a:cubicBezTo>
                        <a:pt x="3963" y="3005"/>
                        <a:pt x="4165" y="3279"/>
                        <a:pt x="4185" y="3624"/>
                      </a:cubicBezTo>
                      <a:lnTo>
                        <a:pt x="3266" y="3624"/>
                      </a:lnTo>
                      <a:cubicBezTo>
                        <a:pt x="3285" y="3279"/>
                        <a:pt x="3481" y="3005"/>
                        <a:pt x="3722" y="3005"/>
                      </a:cubicBezTo>
                      <a:close/>
                      <a:moveTo>
                        <a:pt x="2542" y="0"/>
                      </a:moveTo>
                      <a:cubicBezTo>
                        <a:pt x="1141" y="0"/>
                        <a:pt x="0" y="1134"/>
                        <a:pt x="0" y="2542"/>
                      </a:cubicBezTo>
                      <a:lnTo>
                        <a:pt x="0" y="2562"/>
                      </a:lnTo>
                      <a:cubicBezTo>
                        <a:pt x="0" y="3963"/>
                        <a:pt x="1141" y="5097"/>
                        <a:pt x="2542" y="5097"/>
                      </a:cubicBezTo>
                      <a:lnTo>
                        <a:pt x="3409" y="5097"/>
                      </a:lnTo>
                      <a:cubicBezTo>
                        <a:pt x="4817" y="5097"/>
                        <a:pt x="5951" y="3963"/>
                        <a:pt x="5951" y="2562"/>
                      </a:cubicBezTo>
                      <a:lnTo>
                        <a:pt x="5951" y="2542"/>
                      </a:lnTo>
                      <a:cubicBezTo>
                        <a:pt x="5951" y="1134"/>
                        <a:pt x="4817" y="0"/>
                        <a:pt x="34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8" name="Google Shape;7528;p75"/>
                <p:cNvSpPr/>
                <p:nvPr/>
              </p:nvSpPr>
              <p:spPr>
                <a:xfrm>
                  <a:off x="7056007" y="3287965"/>
                  <a:ext cx="34261" cy="47087"/>
                </a:xfrm>
                <a:custGeom>
                  <a:avLst/>
                  <a:gdLst/>
                  <a:ahLst/>
                  <a:cxnLst/>
                  <a:rect l="l" t="t" r="r" b="b"/>
                  <a:pathLst>
                    <a:path w="1357" h="1865" extrusionOk="0">
                      <a:moveTo>
                        <a:pt x="679" y="1"/>
                      </a:moveTo>
                      <a:cubicBezTo>
                        <a:pt x="307" y="1"/>
                        <a:pt x="14" y="809"/>
                        <a:pt x="14" y="1174"/>
                      </a:cubicBezTo>
                      <a:cubicBezTo>
                        <a:pt x="1" y="1552"/>
                        <a:pt x="301" y="1865"/>
                        <a:pt x="679" y="1865"/>
                      </a:cubicBezTo>
                      <a:cubicBezTo>
                        <a:pt x="1050" y="1865"/>
                        <a:pt x="1356" y="1552"/>
                        <a:pt x="1343" y="1174"/>
                      </a:cubicBezTo>
                      <a:cubicBezTo>
                        <a:pt x="1343" y="809"/>
                        <a:pt x="1044" y="1"/>
                        <a:pt x="67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7529" name="Google Shape;7529;p75"/>
          <p:cNvSpPr/>
          <p:nvPr/>
        </p:nvSpPr>
        <p:spPr>
          <a:xfrm>
            <a:off x="6132554" y="3248509"/>
            <a:ext cx="682" cy="25"/>
          </a:xfrm>
          <a:custGeom>
            <a:avLst/>
            <a:gdLst/>
            <a:ahLst/>
            <a:cxnLst/>
            <a:rect l="l" t="t" r="r" b="b"/>
            <a:pathLst>
              <a:path w="27" h="1" extrusionOk="0">
                <a:moveTo>
                  <a:pt x="0" y="0"/>
                </a:moveTo>
                <a:lnTo>
                  <a:pt x="26" y="0"/>
                </a:lnTo>
                <a:cubicBezTo>
                  <a:pt x="13" y="0"/>
                  <a:pt x="7" y="0"/>
                  <a:pt x="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30" name="Google Shape;7530;p75"/>
          <p:cNvGrpSpPr/>
          <p:nvPr/>
        </p:nvGrpSpPr>
        <p:grpSpPr>
          <a:xfrm>
            <a:off x="5904140" y="3064707"/>
            <a:ext cx="550951" cy="1310497"/>
            <a:chOff x="5904140" y="3050537"/>
            <a:chExt cx="550951" cy="1310497"/>
          </a:xfrm>
        </p:grpSpPr>
        <p:sp>
          <p:nvSpPr>
            <p:cNvPr id="7531" name="Google Shape;7531;p75"/>
            <p:cNvSpPr/>
            <p:nvPr/>
          </p:nvSpPr>
          <p:spPr>
            <a:xfrm>
              <a:off x="5953020" y="4311978"/>
              <a:ext cx="453041" cy="49056"/>
            </a:xfrm>
            <a:custGeom>
              <a:avLst/>
              <a:gdLst/>
              <a:ahLst/>
              <a:cxnLst/>
              <a:rect l="l" t="t" r="r" b="b"/>
              <a:pathLst>
                <a:path w="17944" h="1943" extrusionOk="0">
                  <a:moveTo>
                    <a:pt x="8975" y="0"/>
                  </a:moveTo>
                  <a:cubicBezTo>
                    <a:pt x="4022" y="0"/>
                    <a:pt x="0" y="437"/>
                    <a:pt x="0" y="972"/>
                  </a:cubicBezTo>
                  <a:cubicBezTo>
                    <a:pt x="0" y="1506"/>
                    <a:pt x="4022" y="1943"/>
                    <a:pt x="8975" y="1943"/>
                  </a:cubicBezTo>
                  <a:cubicBezTo>
                    <a:pt x="13928" y="1943"/>
                    <a:pt x="17943" y="1506"/>
                    <a:pt x="17943" y="972"/>
                  </a:cubicBezTo>
                  <a:cubicBezTo>
                    <a:pt x="17943" y="437"/>
                    <a:pt x="13928" y="0"/>
                    <a:pt x="8975" y="0"/>
                  </a:cubicBezTo>
                  <a:close/>
                </a:path>
              </a:pathLst>
            </a:custGeom>
            <a:solidFill>
              <a:srgbClr val="778C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32" name="Google Shape;7532;p75"/>
            <p:cNvGrpSpPr/>
            <p:nvPr/>
          </p:nvGrpSpPr>
          <p:grpSpPr>
            <a:xfrm>
              <a:off x="5904140" y="3050537"/>
              <a:ext cx="550951" cy="1278256"/>
              <a:chOff x="5904140" y="3050537"/>
              <a:chExt cx="550951" cy="1278256"/>
            </a:xfrm>
          </p:grpSpPr>
          <p:sp>
            <p:nvSpPr>
              <p:cNvPr id="7533" name="Google Shape;7533;p75"/>
              <p:cNvSpPr/>
              <p:nvPr/>
            </p:nvSpPr>
            <p:spPr>
              <a:xfrm>
                <a:off x="5904140" y="3050537"/>
                <a:ext cx="550951" cy="1278256"/>
              </a:xfrm>
              <a:custGeom>
                <a:avLst/>
                <a:gdLst/>
                <a:ahLst/>
                <a:cxnLst/>
                <a:rect l="l" t="t" r="r" b="b"/>
                <a:pathLst>
                  <a:path w="21822" h="50629" extrusionOk="0">
                    <a:moveTo>
                      <a:pt x="3781" y="7802"/>
                    </a:moveTo>
                    <a:lnTo>
                      <a:pt x="3781" y="7834"/>
                    </a:lnTo>
                    <a:lnTo>
                      <a:pt x="3761" y="7834"/>
                    </a:lnTo>
                    <a:lnTo>
                      <a:pt x="3781" y="7802"/>
                    </a:lnTo>
                    <a:close/>
                    <a:moveTo>
                      <a:pt x="10690" y="0"/>
                    </a:moveTo>
                    <a:cubicBezTo>
                      <a:pt x="6753" y="0"/>
                      <a:pt x="3559" y="3187"/>
                      <a:pt x="3559" y="7130"/>
                    </a:cubicBezTo>
                    <a:cubicBezTo>
                      <a:pt x="3559" y="7365"/>
                      <a:pt x="3572" y="7600"/>
                      <a:pt x="3605" y="7834"/>
                    </a:cubicBezTo>
                    <a:cubicBezTo>
                      <a:pt x="2973" y="7906"/>
                      <a:pt x="2543" y="8512"/>
                      <a:pt x="2699" y="9131"/>
                    </a:cubicBezTo>
                    <a:cubicBezTo>
                      <a:pt x="2821" y="9609"/>
                      <a:pt x="3251" y="9920"/>
                      <a:pt x="3713" y="9920"/>
                    </a:cubicBezTo>
                    <a:cubicBezTo>
                      <a:pt x="3844" y="9920"/>
                      <a:pt x="3977" y="9895"/>
                      <a:pt x="4107" y="9842"/>
                    </a:cubicBezTo>
                    <a:cubicBezTo>
                      <a:pt x="4837" y="12044"/>
                      <a:pt x="6681" y="13804"/>
                      <a:pt x="8747" y="14560"/>
                    </a:cubicBezTo>
                    <a:cubicBezTo>
                      <a:pt x="8793" y="14573"/>
                      <a:pt x="8878" y="14593"/>
                      <a:pt x="8878" y="14606"/>
                    </a:cubicBezTo>
                    <a:lnTo>
                      <a:pt x="8878" y="16620"/>
                    </a:lnTo>
                    <a:lnTo>
                      <a:pt x="5651" y="16620"/>
                    </a:lnTo>
                    <a:cubicBezTo>
                      <a:pt x="5651" y="16620"/>
                      <a:pt x="5645" y="16685"/>
                      <a:pt x="5625" y="16698"/>
                    </a:cubicBezTo>
                    <a:cubicBezTo>
                      <a:pt x="5052" y="16705"/>
                      <a:pt x="4543" y="17076"/>
                      <a:pt x="4361" y="17623"/>
                    </a:cubicBezTo>
                    <a:lnTo>
                      <a:pt x="216" y="33239"/>
                    </a:lnTo>
                    <a:cubicBezTo>
                      <a:pt x="1" y="33872"/>
                      <a:pt x="294" y="34563"/>
                      <a:pt x="900" y="34849"/>
                    </a:cubicBezTo>
                    <a:cubicBezTo>
                      <a:pt x="1081" y="34936"/>
                      <a:pt x="1274" y="34977"/>
                      <a:pt x="1464" y="34977"/>
                    </a:cubicBezTo>
                    <a:cubicBezTo>
                      <a:pt x="1904" y="34977"/>
                      <a:pt x="2331" y="34756"/>
                      <a:pt x="2582" y="34360"/>
                    </a:cubicBezTo>
                    <a:cubicBezTo>
                      <a:pt x="2621" y="34387"/>
                      <a:pt x="2673" y="34413"/>
                      <a:pt x="2719" y="34419"/>
                    </a:cubicBezTo>
                    <a:cubicBezTo>
                      <a:pt x="2750" y="34427"/>
                      <a:pt x="2782" y="34430"/>
                      <a:pt x="2813" y="34430"/>
                    </a:cubicBezTo>
                    <a:cubicBezTo>
                      <a:pt x="2999" y="34430"/>
                      <a:pt x="3163" y="34303"/>
                      <a:pt x="3207" y="34119"/>
                    </a:cubicBezTo>
                    <a:lnTo>
                      <a:pt x="3559" y="32542"/>
                    </a:lnTo>
                    <a:cubicBezTo>
                      <a:pt x="3605" y="32347"/>
                      <a:pt x="3481" y="32040"/>
                      <a:pt x="3299" y="31949"/>
                    </a:cubicBezTo>
                    <a:lnTo>
                      <a:pt x="6336" y="20954"/>
                    </a:lnTo>
                    <a:cubicBezTo>
                      <a:pt x="6336" y="22844"/>
                      <a:pt x="6381" y="26507"/>
                      <a:pt x="6453" y="30567"/>
                    </a:cubicBezTo>
                    <a:lnTo>
                      <a:pt x="6401" y="30567"/>
                    </a:lnTo>
                    <a:lnTo>
                      <a:pt x="6466" y="32360"/>
                    </a:lnTo>
                    <a:lnTo>
                      <a:pt x="6486" y="32360"/>
                    </a:lnTo>
                    <a:cubicBezTo>
                      <a:pt x="6623" y="40194"/>
                      <a:pt x="6805" y="48732"/>
                      <a:pt x="6805" y="48732"/>
                    </a:cubicBezTo>
                    <a:cubicBezTo>
                      <a:pt x="6805" y="48732"/>
                      <a:pt x="4517" y="49090"/>
                      <a:pt x="4517" y="50622"/>
                    </a:cubicBezTo>
                    <a:lnTo>
                      <a:pt x="8936" y="50622"/>
                    </a:lnTo>
                    <a:lnTo>
                      <a:pt x="10631" y="33435"/>
                    </a:lnTo>
                    <a:lnTo>
                      <a:pt x="10663" y="33461"/>
                    </a:lnTo>
                    <a:lnTo>
                      <a:pt x="11035" y="33461"/>
                    </a:lnTo>
                    <a:lnTo>
                      <a:pt x="11035" y="33455"/>
                    </a:lnTo>
                    <a:lnTo>
                      <a:pt x="12892" y="50628"/>
                    </a:lnTo>
                    <a:lnTo>
                      <a:pt x="17311" y="50628"/>
                    </a:lnTo>
                    <a:cubicBezTo>
                      <a:pt x="17311" y="49097"/>
                      <a:pt x="15030" y="48738"/>
                      <a:pt x="15030" y="48738"/>
                    </a:cubicBezTo>
                    <a:cubicBezTo>
                      <a:pt x="15030" y="48738"/>
                      <a:pt x="15193" y="40102"/>
                      <a:pt x="15324" y="32216"/>
                    </a:cubicBezTo>
                    <a:cubicBezTo>
                      <a:pt x="15330" y="31897"/>
                      <a:pt x="15356" y="30574"/>
                      <a:pt x="15356" y="30574"/>
                    </a:cubicBezTo>
                    <a:lnTo>
                      <a:pt x="15350" y="30574"/>
                    </a:lnTo>
                    <a:cubicBezTo>
                      <a:pt x="15408" y="26481"/>
                      <a:pt x="15454" y="22785"/>
                      <a:pt x="15454" y="20863"/>
                    </a:cubicBezTo>
                    <a:lnTo>
                      <a:pt x="18517" y="31929"/>
                    </a:lnTo>
                    <a:cubicBezTo>
                      <a:pt x="18309" y="31995"/>
                      <a:pt x="18159" y="32334"/>
                      <a:pt x="18204" y="32542"/>
                    </a:cubicBezTo>
                    <a:lnTo>
                      <a:pt x="18563" y="34119"/>
                    </a:lnTo>
                    <a:cubicBezTo>
                      <a:pt x="18606" y="34317"/>
                      <a:pt x="18779" y="34435"/>
                      <a:pt x="18957" y="34435"/>
                    </a:cubicBezTo>
                    <a:cubicBezTo>
                      <a:pt x="19049" y="34435"/>
                      <a:pt x="19143" y="34403"/>
                      <a:pt x="19221" y="34334"/>
                    </a:cubicBezTo>
                    <a:cubicBezTo>
                      <a:pt x="19468" y="34749"/>
                      <a:pt x="19908" y="34984"/>
                      <a:pt x="20363" y="34984"/>
                    </a:cubicBezTo>
                    <a:cubicBezTo>
                      <a:pt x="20545" y="34984"/>
                      <a:pt x="20728" y="34947"/>
                      <a:pt x="20903" y="34869"/>
                    </a:cubicBezTo>
                    <a:cubicBezTo>
                      <a:pt x="21515" y="34589"/>
                      <a:pt x="21822" y="33891"/>
                      <a:pt x="21606" y="33252"/>
                    </a:cubicBezTo>
                    <a:lnTo>
                      <a:pt x="21600" y="33246"/>
                    </a:lnTo>
                    <a:lnTo>
                      <a:pt x="17292" y="17663"/>
                    </a:lnTo>
                    <a:cubicBezTo>
                      <a:pt x="17122" y="17141"/>
                      <a:pt x="16653" y="16744"/>
                      <a:pt x="16138" y="16705"/>
                    </a:cubicBezTo>
                    <a:cubicBezTo>
                      <a:pt x="16125" y="16691"/>
                      <a:pt x="16112" y="16626"/>
                      <a:pt x="16112" y="16626"/>
                    </a:cubicBezTo>
                    <a:lnTo>
                      <a:pt x="12612" y="16626"/>
                    </a:lnTo>
                    <a:lnTo>
                      <a:pt x="12612" y="14704"/>
                    </a:lnTo>
                    <a:cubicBezTo>
                      <a:pt x="12612" y="14704"/>
                      <a:pt x="12645" y="14697"/>
                      <a:pt x="12651" y="14691"/>
                    </a:cubicBezTo>
                    <a:cubicBezTo>
                      <a:pt x="12664" y="14691"/>
                      <a:pt x="12684" y="14684"/>
                      <a:pt x="12703" y="14678"/>
                    </a:cubicBezTo>
                    <a:cubicBezTo>
                      <a:pt x="14893" y="14013"/>
                      <a:pt x="16914" y="12194"/>
                      <a:pt x="17696" y="9887"/>
                    </a:cubicBezTo>
                    <a:cubicBezTo>
                      <a:pt x="17774" y="9907"/>
                      <a:pt x="17859" y="9920"/>
                      <a:pt x="17944" y="9920"/>
                    </a:cubicBezTo>
                    <a:cubicBezTo>
                      <a:pt x="17948" y="9920"/>
                      <a:pt x="17952" y="9920"/>
                      <a:pt x="17956" y="9920"/>
                    </a:cubicBezTo>
                    <a:cubicBezTo>
                      <a:pt x="18517" y="9920"/>
                      <a:pt x="18974" y="9485"/>
                      <a:pt x="19006" y="8929"/>
                    </a:cubicBezTo>
                    <a:cubicBezTo>
                      <a:pt x="19032" y="8369"/>
                      <a:pt x="18615" y="7880"/>
                      <a:pt x="18054" y="7834"/>
                    </a:cubicBezTo>
                    <a:lnTo>
                      <a:pt x="18054" y="7828"/>
                    </a:lnTo>
                    <a:cubicBezTo>
                      <a:pt x="18054" y="7815"/>
                      <a:pt x="18048" y="7802"/>
                      <a:pt x="18048" y="7789"/>
                    </a:cubicBezTo>
                    <a:cubicBezTo>
                      <a:pt x="18035" y="6061"/>
                      <a:pt x="17631" y="4295"/>
                      <a:pt x="16686" y="2992"/>
                    </a:cubicBezTo>
                    <a:cubicBezTo>
                      <a:pt x="17657" y="2464"/>
                      <a:pt x="17774" y="1786"/>
                      <a:pt x="18152" y="1147"/>
                    </a:cubicBezTo>
                    <a:lnTo>
                      <a:pt x="18152" y="1147"/>
                    </a:lnTo>
                    <a:cubicBezTo>
                      <a:pt x="17943" y="1170"/>
                      <a:pt x="17732" y="1181"/>
                      <a:pt x="17520" y="1181"/>
                    </a:cubicBezTo>
                    <a:cubicBezTo>
                      <a:pt x="15277" y="1181"/>
                      <a:pt x="12899" y="0"/>
                      <a:pt x="10690" y="0"/>
                    </a:cubicBezTo>
                    <a:close/>
                  </a:path>
                </a:pathLst>
              </a:custGeom>
              <a:solidFill>
                <a:srgbClr val="F2F4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34" name="Google Shape;7534;p75"/>
              <p:cNvGrpSpPr/>
              <p:nvPr/>
            </p:nvGrpSpPr>
            <p:grpSpPr>
              <a:xfrm>
                <a:off x="5952515" y="3084268"/>
                <a:ext cx="450087" cy="1165046"/>
                <a:chOff x="5952515" y="3084268"/>
                <a:chExt cx="450087" cy="1165046"/>
              </a:xfrm>
            </p:grpSpPr>
            <p:grpSp>
              <p:nvGrpSpPr>
                <p:cNvPr id="7535" name="Google Shape;7535;p75"/>
                <p:cNvGrpSpPr/>
                <p:nvPr/>
              </p:nvGrpSpPr>
              <p:grpSpPr>
                <a:xfrm>
                  <a:off x="5952515" y="3225780"/>
                  <a:ext cx="450087" cy="1023534"/>
                  <a:chOff x="5952515" y="3225780"/>
                  <a:chExt cx="450087" cy="1023534"/>
                </a:xfrm>
              </p:grpSpPr>
              <p:sp>
                <p:nvSpPr>
                  <p:cNvPr id="7536" name="Google Shape;7536;p75"/>
                  <p:cNvSpPr/>
                  <p:nvPr/>
                </p:nvSpPr>
                <p:spPr>
                  <a:xfrm>
                    <a:off x="5952515" y="3489819"/>
                    <a:ext cx="227758" cy="348946"/>
                  </a:xfrm>
                  <a:custGeom>
                    <a:avLst/>
                    <a:gdLst/>
                    <a:ahLst/>
                    <a:cxnLst/>
                    <a:rect l="l" t="t" r="r" b="b"/>
                    <a:pathLst>
                      <a:path w="9021" h="13821" extrusionOk="0">
                        <a:moveTo>
                          <a:pt x="7318" y="0"/>
                        </a:moveTo>
                        <a:cubicBezTo>
                          <a:pt x="5897" y="0"/>
                          <a:pt x="3871" y="328"/>
                          <a:pt x="3260" y="2095"/>
                        </a:cubicBezTo>
                        <a:cubicBezTo>
                          <a:pt x="2360" y="4695"/>
                          <a:pt x="47" y="13481"/>
                          <a:pt x="27" y="13572"/>
                        </a:cubicBezTo>
                        <a:cubicBezTo>
                          <a:pt x="1" y="13677"/>
                          <a:pt x="60" y="13781"/>
                          <a:pt x="164" y="13807"/>
                        </a:cubicBezTo>
                        <a:cubicBezTo>
                          <a:pt x="183" y="13814"/>
                          <a:pt x="203" y="13814"/>
                          <a:pt x="216" y="13820"/>
                        </a:cubicBezTo>
                        <a:cubicBezTo>
                          <a:pt x="307" y="13814"/>
                          <a:pt x="385" y="13755"/>
                          <a:pt x="405" y="13670"/>
                        </a:cubicBezTo>
                        <a:cubicBezTo>
                          <a:pt x="431" y="13579"/>
                          <a:pt x="2738" y="4806"/>
                          <a:pt x="3631" y="2225"/>
                        </a:cubicBezTo>
                        <a:cubicBezTo>
                          <a:pt x="4164" y="685"/>
                          <a:pt x="6044" y="401"/>
                          <a:pt x="7360" y="401"/>
                        </a:cubicBezTo>
                        <a:cubicBezTo>
                          <a:pt x="8121" y="401"/>
                          <a:pt x="8694" y="496"/>
                          <a:pt x="8708" y="498"/>
                        </a:cubicBezTo>
                        <a:cubicBezTo>
                          <a:pt x="8723" y="501"/>
                          <a:pt x="8737" y="502"/>
                          <a:pt x="8750" y="502"/>
                        </a:cubicBezTo>
                        <a:cubicBezTo>
                          <a:pt x="8975" y="502"/>
                          <a:pt x="9020" y="157"/>
                          <a:pt x="8780" y="114"/>
                        </a:cubicBezTo>
                        <a:cubicBezTo>
                          <a:pt x="8712" y="102"/>
                          <a:pt x="8109" y="0"/>
                          <a:pt x="7318"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7" name="Google Shape;7537;p75"/>
                  <p:cNvSpPr/>
                  <p:nvPr/>
                </p:nvSpPr>
                <p:spPr>
                  <a:xfrm>
                    <a:off x="6083170" y="3518576"/>
                    <a:ext cx="99500" cy="38300"/>
                  </a:xfrm>
                  <a:custGeom>
                    <a:avLst/>
                    <a:gdLst/>
                    <a:ahLst/>
                    <a:cxnLst/>
                    <a:rect l="l" t="t" r="r" b="b"/>
                    <a:pathLst>
                      <a:path w="3941" h="1517" extrusionOk="0">
                        <a:moveTo>
                          <a:pt x="2367" y="1"/>
                        </a:moveTo>
                        <a:cubicBezTo>
                          <a:pt x="1653" y="1"/>
                          <a:pt x="786" y="249"/>
                          <a:pt x="92" y="1204"/>
                        </a:cubicBezTo>
                        <a:cubicBezTo>
                          <a:pt x="1" y="1334"/>
                          <a:pt x="92" y="1517"/>
                          <a:pt x="255" y="1517"/>
                        </a:cubicBezTo>
                        <a:cubicBezTo>
                          <a:pt x="314" y="1517"/>
                          <a:pt x="379" y="1484"/>
                          <a:pt x="411" y="1438"/>
                        </a:cubicBezTo>
                        <a:cubicBezTo>
                          <a:pt x="1018" y="606"/>
                          <a:pt x="1764" y="389"/>
                          <a:pt x="2378" y="389"/>
                        </a:cubicBezTo>
                        <a:cubicBezTo>
                          <a:pt x="3025" y="389"/>
                          <a:pt x="3526" y="630"/>
                          <a:pt x="3566" y="650"/>
                        </a:cubicBezTo>
                        <a:cubicBezTo>
                          <a:pt x="3597" y="663"/>
                          <a:pt x="3626" y="669"/>
                          <a:pt x="3654" y="669"/>
                        </a:cubicBezTo>
                        <a:cubicBezTo>
                          <a:pt x="3838" y="669"/>
                          <a:pt x="3940" y="399"/>
                          <a:pt x="3742" y="291"/>
                        </a:cubicBezTo>
                        <a:cubicBezTo>
                          <a:pt x="3728" y="288"/>
                          <a:pt x="3136" y="1"/>
                          <a:pt x="23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8" name="Google Shape;7538;p75"/>
                  <p:cNvSpPr/>
                  <p:nvPr/>
                </p:nvSpPr>
                <p:spPr>
                  <a:xfrm>
                    <a:off x="6083170" y="3557255"/>
                    <a:ext cx="99627" cy="38300"/>
                  </a:xfrm>
                  <a:custGeom>
                    <a:avLst/>
                    <a:gdLst/>
                    <a:ahLst/>
                    <a:cxnLst/>
                    <a:rect l="l" t="t" r="r" b="b"/>
                    <a:pathLst>
                      <a:path w="3946" h="1517" extrusionOk="0">
                        <a:moveTo>
                          <a:pt x="2367" y="1"/>
                        </a:moveTo>
                        <a:cubicBezTo>
                          <a:pt x="1653" y="1"/>
                          <a:pt x="786" y="249"/>
                          <a:pt x="92" y="1203"/>
                        </a:cubicBezTo>
                        <a:cubicBezTo>
                          <a:pt x="1" y="1334"/>
                          <a:pt x="92" y="1516"/>
                          <a:pt x="255" y="1516"/>
                        </a:cubicBezTo>
                        <a:cubicBezTo>
                          <a:pt x="314" y="1516"/>
                          <a:pt x="379" y="1484"/>
                          <a:pt x="411" y="1438"/>
                        </a:cubicBezTo>
                        <a:cubicBezTo>
                          <a:pt x="1018" y="606"/>
                          <a:pt x="1764" y="388"/>
                          <a:pt x="2378" y="388"/>
                        </a:cubicBezTo>
                        <a:cubicBezTo>
                          <a:pt x="3025" y="388"/>
                          <a:pt x="3526" y="629"/>
                          <a:pt x="3566" y="649"/>
                        </a:cubicBezTo>
                        <a:cubicBezTo>
                          <a:pt x="3597" y="664"/>
                          <a:pt x="3627" y="671"/>
                          <a:pt x="3656" y="671"/>
                        </a:cubicBezTo>
                        <a:cubicBezTo>
                          <a:pt x="3840" y="671"/>
                          <a:pt x="3945" y="393"/>
                          <a:pt x="3742" y="291"/>
                        </a:cubicBezTo>
                        <a:cubicBezTo>
                          <a:pt x="3728" y="287"/>
                          <a:pt x="3136" y="1"/>
                          <a:pt x="23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9" name="Google Shape;7539;p75"/>
                  <p:cNvSpPr/>
                  <p:nvPr/>
                </p:nvSpPr>
                <p:spPr>
                  <a:xfrm>
                    <a:off x="6083170" y="3595782"/>
                    <a:ext cx="99475" cy="38275"/>
                  </a:xfrm>
                  <a:custGeom>
                    <a:avLst/>
                    <a:gdLst/>
                    <a:ahLst/>
                    <a:cxnLst/>
                    <a:rect l="l" t="t" r="r" b="b"/>
                    <a:pathLst>
                      <a:path w="3940" h="1516" extrusionOk="0">
                        <a:moveTo>
                          <a:pt x="2367" y="0"/>
                        </a:moveTo>
                        <a:cubicBezTo>
                          <a:pt x="1653" y="0"/>
                          <a:pt x="788" y="249"/>
                          <a:pt x="92" y="1202"/>
                        </a:cubicBezTo>
                        <a:cubicBezTo>
                          <a:pt x="1" y="1333"/>
                          <a:pt x="92" y="1515"/>
                          <a:pt x="255" y="1515"/>
                        </a:cubicBezTo>
                        <a:cubicBezTo>
                          <a:pt x="314" y="1515"/>
                          <a:pt x="379" y="1489"/>
                          <a:pt x="411" y="1437"/>
                        </a:cubicBezTo>
                        <a:cubicBezTo>
                          <a:pt x="1018" y="605"/>
                          <a:pt x="1764" y="387"/>
                          <a:pt x="2378" y="387"/>
                        </a:cubicBezTo>
                        <a:cubicBezTo>
                          <a:pt x="3025" y="387"/>
                          <a:pt x="3526" y="628"/>
                          <a:pt x="3566" y="648"/>
                        </a:cubicBezTo>
                        <a:cubicBezTo>
                          <a:pt x="3598" y="663"/>
                          <a:pt x="3628" y="670"/>
                          <a:pt x="3657" y="670"/>
                        </a:cubicBezTo>
                        <a:cubicBezTo>
                          <a:pt x="3839" y="670"/>
                          <a:pt x="3939" y="398"/>
                          <a:pt x="3742" y="296"/>
                        </a:cubicBezTo>
                        <a:cubicBezTo>
                          <a:pt x="3728" y="290"/>
                          <a:pt x="3136" y="0"/>
                          <a:pt x="236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0" name="Google Shape;7540;p75"/>
                  <p:cNvSpPr/>
                  <p:nvPr/>
                </p:nvSpPr>
                <p:spPr>
                  <a:xfrm>
                    <a:off x="6083170" y="3634462"/>
                    <a:ext cx="99500" cy="38250"/>
                  </a:xfrm>
                  <a:custGeom>
                    <a:avLst/>
                    <a:gdLst/>
                    <a:ahLst/>
                    <a:cxnLst/>
                    <a:rect l="l" t="t" r="r" b="b"/>
                    <a:pathLst>
                      <a:path w="3941" h="1515" extrusionOk="0">
                        <a:moveTo>
                          <a:pt x="2364" y="0"/>
                        </a:moveTo>
                        <a:cubicBezTo>
                          <a:pt x="1650" y="0"/>
                          <a:pt x="785" y="249"/>
                          <a:pt x="92" y="1202"/>
                        </a:cubicBezTo>
                        <a:cubicBezTo>
                          <a:pt x="1" y="1332"/>
                          <a:pt x="92" y="1515"/>
                          <a:pt x="255" y="1515"/>
                        </a:cubicBezTo>
                        <a:cubicBezTo>
                          <a:pt x="314" y="1515"/>
                          <a:pt x="379" y="1482"/>
                          <a:pt x="411" y="1437"/>
                        </a:cubicBezTo>
                        <a:cubicBezTo>
                          <a:pt x="1018" y="605"/>
                          <a:pt x="1764" y="387"/>
                          <a:pt x="2378" y="387"/>
                        </a:cubicBezTo>
                        <a:cubicBezTo>
                          <a:pt x="3025" y="387"/>
                          <a:pt x="3526" y="628"/>
                          <a:pt x="3566" y="648"/>
                        </a:cubicBezTo>
                        <a:cubicBezTo>
                          <a:pt x="3597" y="662"/>
                          <a:pt x="3626" y="668"/>
                          <a:pt x="3654" y="668"/>
                        </a:cubicBezTo>
                        <a:cubicBezTo>
                          <a:pt x="3838" y="668"/>
                          <a:pt x="3940" y="398"/>
                          <a:pt x="3742" y="296"/>
                        </a:cubicBezTo>
                        <a:cubicBezTo>
                          <a:pt x="3728" y="289"/>
                          <a:pt x="3134" y="0"/>
                          <a:pt x="236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1" name="Google Shape;7541;p75"/>
                  <p:cNvSpPr/>
                  <p:nvPr/>
                </p:nvSpPr>
                <p:spPr>
                  <a:xfrm>
                    <a:off x="6083170" y="3673090"/>
                    <a:ext cx="99450" cy="38300"/>
                  </a:xfrm>
                  <a:custGeom>
                    <a:avLst/>
                    <a:gdLst/>
                    <a:ahLst/>
                    <a:cxnLst/>
                    <a:rect l="l" t="t" r="r" b="b"/>
                    <a:pathLst>
                      <a:path w="3939" h="1517" extrusionOk="0">
                        <a:moveTo>
                          <a:pt x="2367" y="1"/>
                        </a:moveTo>
                        <a:cubicBezTo>
                          <a:pt x="1653" y="1"/>
                          <a:pt x="786" y="249"/>
                          <a:pt x="92" y="1204"/>
                        </a:cubicBezTo>
                        <a:cubicBezTo>
                          <a:pt x="1" y="1334"/>
                          <a:pt x="92" y="1516"/>
                          <a:pt x="255" y="1516"/>
                        </a:cubicBezTo>
                        <a:cubicBezTo>
                          <a:pt x="314" y="1516"/>
                          <a:pt x="379" y="1484"/>
                          <a:pt x="411" y="1432"/>
                        </a:cubicBezTo>
                        <a:cubicBezTo>
                          <a:pt x="1018" y="600"/>
                          <a:pt x="1764" y="382"/>
                          <a:pt x="2378" y="382"/>
                        </a:cubicBezTo>
                        <a:cubicBezTo>
                          <a:pt x="3025" y="382"/>
                          <a:pt x="3526" y="623"/>
                          <a:pt x="3566" y="643"/>
                        </a:cubicBezTo>
                        <a:cubicBezTo>
                          <a:pt x="3598" y="658"/>
                          <a:pt x="3629" y="665"/>
                          <a:pt x="3658" y="665"/>
                        </a:cubicBezTo>
                        <a:cubicBezTo>
                          <a:pt x="3840" y="665"/>
                          <a:pt x="3939" y="398"/>
                          <a:pt x="3742" y="291"/>
                        </a:cubicBezTo>
                        <a:cubicBezTo>
                          <a:pt x="3728" y="288"/>
                          <a:pt x="3136" y="1"/>
                          <a:pt x="23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2" name="Google Shape;7542;p75"/>
                  <p:cNvSpPr/>
                  <p:nvPr/>
                </p:nvSpPr>
                <p:spPr>
                  <a:xfrm>
                    <a:off x="6083170" y="3711719"/>
                    <a:ext cx="99475" cy="38351"/>
                  </a:xfrm>
                  <a:custGeom>
                    <a:avLst/>
                    <a:gdLst/>
                    <a:ahLst/>
                    <a:cxnLst/>
                    <a:rect l="l" t="t" r="r" b="b"/>
                    <a:pathLst>
                      <a:path w="3940" h="1519" extrusionOk="0">
                        <a:moveTo>
                          <a:pt x="2373" y="0"/>
                        </a:moveTo>
                        <a:cubicBezTo>
                          <a:pt x="1659" y="0"/>
                          <a:pt x="790" y="249"/>
                          <a:pt x="92" y="1205"/>
                        </a:cubicBezTo>
                        <a:cubicBezTo>
                          <a:pt x="1" y="1329"/>
                          <a:pt x="92" y="1518"/>
                          <a:pt x="255" y="1518"/>
                        </a:cubicBezTo>
                        <a:cubicBezTo>
                          <a:pt x="314" y="1518"/>
                          <a:pt x="379" y="1485"/>
                          <a:pt x="411" y="1433"/>
                        </a:cubicBezTo>
                        <a:cubicBezTo>
                          <a:pt x="1018" y="601"/>
                          <a:pt x="1764" y="384"/>
                          <a:pt x="2378" y="384"/>
                        </a:cubicBezTo>
                        <a:cubicBezTo>
                          <a:pt x="3025" y="384"/>
                          <a:pt x="3526" y="625"/>
                          <a:pt x="3566" y="645"/>
                        </a:cubicBezTo>
                        <a:cubicBezTo>
                          <a:pt x="3598" y="660"/>
                          <a:pt x="3628" y="666"/>
                          <a:pt x="3657" y="666"/>
                        </a:cubicBezTo>
                        <a:cubicBezTo>
                          <a:pt x="3839" y="666"/>
                          <a:pt x="3939" y="394"/>
                          <a:pt x="3742" y="293"/>
                        </a:cubicBezTo>
                        <a:cubicBezTo>
                          <a:pt x="3728" y="286"/>
                          <a:pt x="3139" y="0"/>
                          <a:pt x="2373"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3" name="Google Shape;7543;p75"/>
                  <p:cNvSpPr/>
                  <p:nvPr/>
                </p:nvSpPr>
                <p:spPr>
                  <a:xfrm>
                    <a:off x="6083170" y="3750272"/>
                    <a:ext cx="99500" cy="38300"/>
                  </a:xfrm>
                  <a:custGeom>
                    <a:avLst/>
                    <a:gdLst/>
                    <a:ahLst/>
                    <a:cxnLst/>
                    <a:rect l="l" t="t" r="r" b="b"/>
                    <a:pathLst>
                      <a:path w="3941" h="1517" extrusionOk="0">
                        <a:moveTo>
                          <a:pt x="2367" y="1"/>
                        </a:moveTo>
                        <a:cubicBezTo>
                          <a:pt x="1653" y="1"/>
                          <a:pt x="786" y="249"/>
                          <a:pt x="92" y="1203"/>
                        </a:cubicBezTo>
                        <a:cubicBezTo>
                          <a:pt x="1" y="1334"/>
                          <a:pt x="92" y="1516"/>
                          <a:pt x="255" y="1516"/>
                        </a:cubicBezTo>
                        <a:cubicBezTo>
                          <a:pt x="314" y="1516"/>
                          <a:pt x="379" y="1490"/>
                          <a:pt x="411" y="1438"/>
                        </a:cubicBezTo>
                        <a:cubicBezTo>
                          <a:pt x="1018" y="606"/>
                          <a:pt x="1764" y="388"/>
                          <a:pt x="2378" y="388"/>
                        </a:cubicBezTo>
                        <a:cubicBezTo>
                          <a:pt x="3025" y="388"/>
                          <a:pt x="3526" y="629"/>
                          <a:pt x="3566" y="649"/>
                        </a:cubicBezTo>
                        <a:cubicBezTo>
                          <a:pt x="3597" y="663"/>
                          <a:pt x="3626" y="669"/>
                          <a:pt x="3654" y="669"/>
                        </a:cubicBezTo>
                        <a:cubicBezTo>
                          <a:pt x="3838" y="669"/>
                          <a:pt x="3940" y="399"/>
                          <a:pt x="3742" y="291"/>
                        </a:cubicBezTo>
                        <a:cubicBezTo>
                          <a:pt x="3728" y="288"/>
                          <a:pt x="3136" y="1"/>
                          <a:pt x="23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4" name="Google Shape;7544;p75"/>
                  <p:cNvSpPr/>
                  <p:nvPr/>
                </p:nvSpPr>
                <p:spPr>
                  <a:xfrm>
                    <a:off x="6101778" y="3786679"/>
                    <a:ext cx="78242" cy="462458"/>
                  </a:xfrm>
                  <a:custGeom>
                    <a:avLst/>
                    <a:gdLst/>
                    <a:ahLst/>
                    <a:cxnLst/>
                    <a:rect l="l" t="t" r="r" b="b"/>
                    <a:pathLst>
                      <a:path w="3099" h="18317" extrusionOk="0">
                        <a:moveTo>
                          <a:pt x="2521" y="0"/>
                        </a:moveTo>
                        <a:cubicBezTo>
                          <a:pt x="2148" y="0"/>
                          <a:pt x="1538" y="70"/>
                          <a:pt x="1043" y="459"/>
                        </a:cubicBezTo>
                        <a:cubicBezTo>
                          <a:pt x="593" y="817"/>
                          <a:pt x="339" y="1358"/>
                          <a:pt x="287" y="2069"/>
                        </a:cubicBezTo>
                        <a:cubicBezTo>
                          <a:pt x="118" y="4265"/>
                          <a:pt x="0" y="17978"/>
                          <a:pt x="0" y="18121"/>
                        </a:cubicBezTo>
                        <a:cubicBezTo>
                          <a:pt x="0" y="18225"/>
                          <a:pt x="85" y="18317"/>
                          <a:pt x="196" y="18317"/>
                        </a:cubicBezTo>
                        <a:cubicBezTo>
                          <a:pt x="307" y="18317"/>
                          <a:pt x="398" y="18232"/>
                          <a:pt x="398" y="18121"/>
                        </a:cubicBezTo>
                        <a:cubicBezTo>
                          <a:pt x="398" y="17978"/>
                          <a:pt x="509" y="4278"/>
                          <a:pt x="678" y="2101"/>
                        </a:cubicBezTo>
                        <a:cubicBezTo>
                          <a:pt x="724" y="1502"/>
                          <a:pt x="926" y="1058"/>
                          <a:pt x="1291" y="772"/>
                        </a:cubicBezTo>
                        <a:cubicBezTo>
                          <a:pt x="1697" y="447"/>
                          <a:pt x="2225" y="393"/>
                          <a:pt x="2537" y="393"/>
                        </a:cubicBezTo>
                        <a:cubicBezTo>
                          <a:pt x="2695" y="393"/>
                          <a:pt x="2798" y="407"/>
                          <a:pt x="2803" y="407"/>
                        </a:cubicBezTo>
                        <a:cubicBezTo>
                          <a:pt x="2814" y="408"/>
                          <a:pt x="2824" y="409"/>
                          <a:pt x="2834" y="409"/>
                        </a:cubicBezTo>
                        <a:cubicBezTo>
                          <a:pt x="3061" y="409"/>
                          <a:pt x="3099" y="66"/>
                          <a:pt x="2862" y="22"/>
                        </a:cubicBezTo>
                        <a:cubicBezTo>
                          <a:pt x="2848" y="20"/>
                          <a:pt x="2718" y="0"/>
                          <a:pt x="252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5" name="Google Shape;7545;p75"/>
                  <p:cNvSpPr/>
                  <p:nvPr/>
                </p:nvSpPr>
                <p:spPr>
                  <a:xfrm>
                    <a:off x="6105312" y="3937305"/>
                    <a:ext cx="36634" cy="80161"/>
                  </a:xfrm>
                  <a:custGeom>
                    <a:avLst/>
                    <a:gdLst/>
                    <a:ahLst/>
                    <a:cxnLst/>
                    <a:rect l="l" t="t" r="r" b="b"/>
                    <a:pathLst>
                      <a:path w="1451" h="3175" extrusionOk="0">
                        <a:moveTo>
                          <a:pt x="284" y="0"/>
                        </a:moveTo>
                        <a:cubicBezTo>
                          <a:pt x="128" y="0"/>
                          <a:pt x="1" y="204"/>
                          <a:pt x="147" y="345"/>
                        </a:cubicBezTo>
                        <a:cubicBezTo>
                          <a:pt x="154" y="352"/>
                          <a:pt x="942" y="1121"/>
                          <a:pt x="1047" y="2985"/>
                        </a:cubicBezTo>
                        <a:cubicBezTo>
                          <a:pt x="1053" y="3089"/>
                          <a:pt x="1144" y="3174"/>
                          <a:pt x="1249" y="3174"/>
                        </a:cubicBezTo>
                        <a:lnTo>
                          <a:pt x="1255" y="3174"/>
                        </a:lnTo>
                        <a:cubicBezTo>
                          <a:pt x="1366" y="3168"/>
                          <a:pt x="1451" y="3076"/>
                          <a:pt x="1444" y="2965"/>
                        </a:cubicBezTo>
                        <a:cubicBezTo>
                          <a:pt x="1327" y="926"/>
                          <a:pt x="453" y="91"/>
                          <a:pt x="421" y="59"/>
                        </a:cubicBezTo>
                        <a:cubicBezTo>
                          <a:pt x="377" y="18"/>
                          <a:pt x="329" y="0"/>
                          <a:pt x="28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6" name="Google Shape;7546;p75"/>
                  <p:cNvSpPr/>
                  <p:nvPr/>
                </p:nvSpPr>
                <p:spPr>
                  <a:xfrm>
                    <a:off x="6108292" y="3860073"/>
                    <a:ext cx="50596" cy="64735"/>
                  </a:xfrm>
                  <a:custGeom>
                    <a:avLst/>
                    <a:gdLst/>
                    <a:ahLst/>
                    <a:cxnLst/>
                    <a:rect l="l" t="t" r="r" b="b"/>
                    <a:pathLst>
                      <a:path w="2004" h="2564" extrusionOk="0">
                        <a:moveTo>
                          <a:pt x="272" y="0"/>
                        </a:moveTo>
                        <a:cubicBezTo>
                          <a:pt x="32" y="0"/>
                          <a:pt x="0" y="362"/>
                          <a:pt x="251" y="393"/>
                        </a:cubicBezTo>
                        <a:cubicBezTo>
                          <a:pt x="309" y="406"/>
                          <a:pt x="1606" y="589"/>
                          <a:pt x="1554" y="2362"/>
                        </a:cubicBezTo>
                        <a:cubicBezTo>
                          <a:pt x="1554" y="2472"/>
                          <a:pt x="1639" y="2564"/>
                          <a:pt x="1743" y="2564"/>
                        </a:cubicBezTo>
                        <a:lnTo>
                          <a:pt x="1750" y="2564"/>
                        </a:lnTo>
                        <a:cubicBezTo>
                          <a:pt x="1854" y="2564"/>
                          <a:pt x="1945" y="2479"/>
                          <a:pt x="1945" y="2375"/>
                        </a:cubicBezTo>
                        <a:cubicBezTo>
                          <a:pt x="2004" y="250"/>
                          <a:pt x="316" y="2"/>
                          <a:pt x="303" y="2"/>
                        </a:cubicBezTo>
                        <a:cubicBezTo>
                          <a:pt x="292" y="1"/>
                          <a:pt x="282" y="0"/>
                          <a:pt x="27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7" name="Google Shape;7547;p75"/>
                  <p:cNvSpPr/>
                  <p:nvPr/>
                </p:nvSpPr>
                <p:spPr>
                  <a:xfrm>
                    <a:off x="6102914" y="4067557"/>
                    <a:ext cx="36079" cy="81549"/>
                  </a:xfrm>
                  <a:custGeom>
                    <a:avLst/>
                    <a:gdLst/>
                    <a:ahLst/>
                    <a:cxnLst/>
                    <a:rect l="l" t="t" r="r" b="b"/>
                    <a:pathLst>
                      <a:path w="1429" h="3230" extrusionOk="0">
                        <a:moveTo>
                          <a:pt x="225" y="1"/>
                        </a:moveTo>
                        <a:cubicBezTo>
                          <a:pt x="167" y="1"/>
                          <a:pt x="110" y="26"/>
                          <a:pt x="73" y="75"/>
                        </a:cubicBezTo>
                        <a:cubicBezTo>
                          <a:pt x="1" y="159"/>
                          <a:pt x="14" y="283"/>
                          <a:pt x="99" y="348"/>
                        </a:cubicBezTo>
                        <a:cubicBezTo>
                          <a:pt x="112" y="361"/>
                          <a:pt x="1024" y="1124"/>
                          <a:pt x="972" y="3021"/>
                        </a:cubicBezTo>
                        <a:cubicBezTo>
                          <a:pt x="972" y="3131"/>
                          <a:pt x="1057" y="3223"/>
                          <a:pt x="1168" y="3229"/>
                        </a:cubicBezTo>
                        <a:lnTo>
                          <a:pt x="1174" y="3229"/>
                        </a:lnTo>
                        <a:cubicBezTo>
                          <a:pt x="1278" y="3229"/>
                          <a:pt x="1363" y="3144"/>
                          <a:pt x="1370" y="3034"/>
                        </a:cubicBezTo>
                        <a:cubicBezTo>
                          <a:pt x="1428" y="922"/>
                          <a:pt x="392" y="75"/>
                          <a:pt x="346" y="42"/>
                        </a:cubicBezTo>
                        <a:cubicBezTo>
                          <a:pt x="310" y="14"/>
                          <a:pt x="267" y="1"/>
                          <a:pt x="225"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8" name="Google Shape;7548;p75"/>
                  <p:cNvSpPr/>
                  <p:nvPr/>
                </p:nvSpPr>
                <p:spPr>
                  <a:xfrm>
                    <a:off x="6081706" y="3893097"/>
                    <a:ext cx="34236" cy="64305"/>
                  </a:xfrm>
                  <a:custGeom>
                    <a:avLst/>
                    <a:gdLst/>
                    <a:ahLst/>
                    <a:cxnLst/>
                    <a:rect l="l" t="t" r="r" b="b"/>
                    <a:pathLst>
                      <a:path w="1356" h="2547" extrusionOk="0">
                        <a:moveTo>
                          <a:pt x="1072" y="0"/>
                        </a:moveTo>
                        <a:cubicBezTo>
                          <a:pt x="1042" y="0"/>
                          <a:pt x="1011" y="8"/>
                          <a:pt x="978" y="24"/>
                        </a:cubicBezTo>
                        <a:cubicBezTo>
                          <a:pt x="939" y="37"/>
                          <a:pt x="59" y="487"/>
                          <a:pt x="0" y="2344"/>
                        </a:cubicBezTo>
                        <a:cubicBezTo>
                          <a:pt x="0" y="2448"/>
                          <a:pt x="85" y="2540"/>
                          <a:pt x="189" y="2546"/>
                        </a:cubicBezTo>
                        <a:lnTo>
                          <a:pt x="196" y="2546"/>
                        </a:lnTo>
                        <a:cubicBezTo>
                          <a:pt x="307" y="2546"/>
                          <a:pt x="391" y="2461"/>
                          <a:pt x="398" y="2357"/>
                        </a:cubicBezTo>
                        <a:cubicBezTo>
                          <a:pt x="450" y="773"/>
                          <a:pt x="1134" y="382"/>
                          <a:pt x="1154" y="376"/>
                        </a:cubicBezTo>
                        <a:cubicBezTo>
                          <a:pt x="1356" y="275"/>
                          <a:pt x="1254" y="0"/>
                          <a:pt x="107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9" name="Google Shape;7549;p75"/>
                  <p:cNvSpPr/>
                  <p:nvPr/>
                </p:nvSpPr>
                <p:spPr>
                  <a:xfrm>
                    <a:off x="5971374" y="3754842"/>
                    <a:ext cx="29060" cy="66628"/>
                  </a:xfrm>
                  <a:custGeom>
                    <a:avLst/>
                    <a:gdLst/>
                    <a:ahLst/>
                    <a:cxnLst/>
                    <a:rect l="l" t="t" r="r" b="b"/>
                    <a:pathLst>
                      <a:path w="1151" h="2639" extrusionOk="0">
                        <a:moveTo>
                          <a:pt x="259" y="0"/>
                        </a:moveTo>
                        <a:cubicBezTo>
                          <a:pt x="126" y="0"/>
                          <a:pt x="0" y="138"/>
                          <a:pt x="82" y="292"/>
                        </a:cubicBezTo>
                        <a:cubicBezTo>
                          <a:pt x="88" y="305"/>
                          <a:pt x="727" y="1355"/>
                          <a:pt x="414" y="2385"/>
                        </a:cubicBezTo>
                        <a:cubicBezTo>
                          <a:pt x="381" y="2489"/>
                          <a:pt x="440" y="2600"/>
                          <a:pt x="544" y="2632"/>
                        </a:cubicBezTo>
                        <a:cubicBezTo>
                          <a:pt x="564" y="2639"/>
                          <a:pt x="583" y="2639"/>
                          <a:pt x="603" y="2639"/>
                        </a:cubicBezTo>
                        <a:cubicBezTo>
                          <a:pt x="688" y="2639"/>
                          <a:pt x="766" y="2587"/>
                          <a:pt x="792" y="2502"/>
                        </a:cubicBezTo>
                        <a:cubicBezTo>
                          <a:pt x="1150" y="1296"/>
                          <a:pt x="447" y="136"/>
                          <a:pt x="421" y="90"/>
                        </a:cubicBezTo>
                        <a:cubicBezTo>
                          <a:pt x="377" y="27"/>
                          <a:pt x="317" y="0"/>
                          <a:pt x="25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0" name="Google Shape;7550;p75"/>
                  <p:cNvSpPr/>
                  <p:nvPr/>
                </p:nvSpPr>
                <p:spPr>
                  <a:xfrm>
                    <a:off x="5969632" y="3672914"/>
                    <a:ext cx="37442" cy="39310"/>
                  </a:xfrm>
                  <a:custGeom>
                    <a:avLst/>
                    <a:gdLst/>
                    <a:ahLst/>
                    <a:cxnLst/>
                    <a:rect l="l" t="t" r="r" b="b"/>
                    <a:pathLst>
                      <a:path w="1483" h="1557" extrusionOk="0">
                        <a:moveTo>
                          <a:pt x="1165" y="0"/>
                        </a:moveTo>
                        <a:cubicBezTo>
                          <a:pt x="952" y="0"/>
                          <a:pt x="297" y="106"/>
                          <a:pt x="27" y="1321"/>
                        </a:cubicBezTo>
                        <a:cubicBezTo>
                          <a:pt x="1" y="1426"/>
                          <a:pt x="66" y="1530"/>
                          <a:pt x="177" y="1556"/>
                        </a:cubicBezTo>
                        <a:lnTo>
                          <a:pt x="216" y="1556"/>
                        </a:lnTo>
                        <a:cubicBezTo>
                          <a:pt x="314" y="1556"/>
                          <a:pt x="392" y="1497"/>
                          <a:pt x="411" y="1406"/>
                        </a:cubicBezTo>
                        <a:cubicBezTo>
                          <a:pt x="630" y="430"/>
                          <a:pt x="1085" y="396"/>
                          <a:pt x="1168" y="396"/>
                        </a:cubicBezTo>
                        <a:cubicBezTo>
                          <a:pt x="1174" y="396"/>
                          <a:pt x="1179" y="396"/>
                          <a:pt x="1180" y="396"/>
                        </a:cubicBezTo>
                        <a:cubicBezTo>
                          <a:pt x="1191" y="397"/>
                          <a:pt x="1201" y="398"/>
                          <a:pt x="1211" y="398"/>
                        </a:cubicBezTo>
                        <a:cubicBezTo>
                          <a:pt x="1445" y="398"/>
                          <a:pt x="1483" y="36"/>
                          <a:pt x="1233" y="5"/>
                        </a:cubicBezTo>
                        <a:cubicBezTo>
                          <a:pt x="1228" y="4"/>
                          <a:pt x="1204" y="0"/>
                          <a:pt x="1165"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1" name="Google Shape;7551;p75"/>
                  <p:cNvSpPr/>
                  <p:nvPr/>
                </p:nvSpPr>
                <p:spPr>
                  <a:xfrm>
                    <a:off x="6015356" y="3608936"/>
                    <a:ext cx="28025" cy="46683"/>
                  </a:xfrm>
                  <a:custGeom>
                    <a:avLst/>
                    <a:gdLst/>
                    <a:ahLst/>
                    <a:cxnLst/>
                    <a:rect l="l" t="t" r="r" b="b"/>
                    <a:pathLst>
                      <a:path w="1110" h="1849" extrusionOk="0">
                        <a:moveTo>
                          <a:pt x="272" y="1"/>
                        </a:moveTo>
                        <a:cubicBezTo>
                          <a:pt x="42" y="1"/>
                          <a:pt x="1" y="357"/>
                          <a:pt x="249" y="395"/>
                        </a:cubicBezTo>
                        <a:cubicBezTo>
                          <a:pt x="393" y="427"/>
                          <a:pt x="516" y="518"/>
                          <a:pt x="588" y="642"/>
                        </a:cubicBezTo>
                        <a:cubicBezTo>
                          <a:pt x="705" y="844"/>
                          <a:pt x="673" y="1170"/>
                          <a:pt x="510" y="1574"/>
                        </a:cubicBezTo>
                        <a:cubicBezTo>
                          <a:pt x="471" y="1679"/>
                          <a:pt x="523" y="1789"/>
                          <a:pt x="621" y="1835"/>
                        </a:cubicBezTo>
                        <a:cubicBezTo>
                          <a:pt x="647" y="1842"/>
                          <a:pt x="673" y="1848"/>
                          <a:pt x="699" y="1848"/>
                        </a:cubicBezTo>
                        <a:cubicBezTo>
                          <a:pt x="777" y="1848"/>
                          <a:pt x="849" y="1796"/>
                          <a:pt x="875" y="1718"/>
                        </a:cubicBezTo>
                        <a:cubicBezTo>
                          <a:pt x="1090" y="1190"/>
                          <a:pt x="1110" y="760"/>
                          <a:pt x="927" y="440"/>
                        </a:cubicBezTo>
                        <a:cubicBezTo>
                          <a:pt x="797" y="212"/>
                          <a:pt x="569" y="56"/>
                          <a:pt x="308" y="4"/>
                        </a:cubicBezTo>
                        <a:cubicBezTo>
                          <a:pt x="296" y="2"/>
                          <a:pt x="284" y="1"/>
                          <a:pt x="272"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2" name="Google Shape;7552;p75"/>
                  <p:cNvSpPr/>
                  <p:nvPr/>
                </p:nvSpPr>
                <p:spPr>
                  <a:xfrm>
                    <a:off x="6001066" y="3539077"/>
                    <a:ext cx="45370" cy="39361"/>
                  </a:xfrm>
                  <a:custGeom>
                    <a:avLst/>
                    <a:gdLst/>
                    <a:ahLst/>
                    <a:cxnLst/>
                    <a:rect l="l" t="t" r="r" b="b"/>
                    <a:pathLst>
                      <a:path w="1797" h="1559" extrusionOk="0">
                        <a:moveTo>
                          <a:pt x="1387" y="1"/>
                        </a:moveTo>
                        <a:cubicBezTo>
                          <a:pt x="1067" y="1"/>
                          <a:pt x="411" y="153"/>
                          <a:pt x="33" y="1298"/>
                        </a:cubicBezTo>
                        <a:cubicBezTo>
                          <a:pt x="1" y="1395"/>
                          <a:pt x="53" y="1513"/>
                          <a:pt x="157" y="1545"/>
                        </a:cubicBezTo>
                        <a:cubicBezTo>
                          <a:pt x="177" y="1552"/>
                          <a:pt x="196" y="1552"/>
                          <a:pt x="222" y="1558"/>
                        </a:cubicBezTo>
                        <a:cubicBezTo>
                          <a:pt x="307" y="1552"/>
                          <a:pt x="379" y="1500"/>
                          <a:pt x="405" y="1421"/>
                        </a:cubicBezTo>
                        <a:cubicBezTo>
                          <a:pt x="715" y="490"/>
                          <a:pt x="1204" y="391"/>
                          <a:pt x="1398" y="391"/>
                        </a:cubicBezTo>
                        <a:cubicBezTo>
                          <a:pt x="1444" y="391"/>
                          <a:pt x="1474" y="397"/>
                          <a:pt x="1480" y="398"/>
                        </a:cubicBezTo>
                        <a:cubicBezTo>
                          <a:pt x="1496" y="402"/>
                          <a:pt x="1512" y="403"/>
                          <a:pt x="1527" y="403"/>
                        </a:cubicBezTo>
                        <a:cubicBezTo>
                          <a:pt x="1738" y="403"/>
                          <a:pt x="1796" y="81"/>
                          <a:pt x="1571" y="20"/>
                        </a:cubicBezTo>
                        <a:cubicBezTo>
                          <a:pt x="1560" y="17"/>
                          <a:pt x="1492" y="1"/>
                          <a:pt x="138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3" name="Google Shape;7553;p75"/>
                  <p:cNvSpPr/>
                  <p:nvPr/>
                </p:nvSpPr>
                <p:spPr>
                  <a:xfrm>
                    <a:off x="6074788" y="4163397"/>
                    <a:ext cx="34261" cy="58599"/>
                  </a:xfrm>
                  <a:custGeom>
                    <a:avLst/>
                    <a:gdLst/>
                    <a:ahLst/>
                    <a:cxnLst/>
                    <a:rect l="l" t="t" r="r" b="b"/>
                    <a:pathLst>
                      <a:path w="1357" h="2321" extrusionOk="0">
                        <a:moveTo>
                          <a:pt x="1167" y="0"/>
                        </a:moveTo>
                        <a:cubicBezTo>
                          <a:pt x="919" y="7"/>
                          <a:pt x="678" y="104"/>
                          <a:pt x="509" y="287"/>
                        </a:cubicBezTo>
                        <a:cubicBezTo>
                          <a:pt x="157" y="639"/>
                          <a:pt x="0" y="1265"/>
                          <a:pt x="53" y="2131"/>
                        </a:cubicBezTo>
                        <a:cubicBezTo>
                          <a:pt x="59" y="2236"/>
                          <a:pt x="144" y="2320"/>
                          <a:pt x="248" y="2320"/>
                        </a:cubicBezTo>
                        <a:lnTo>
                          <a:pt x="261" y="2320"/>
                        </a:lnTo>
                        <a:cubicBezTo>
                          <a:pt x="365" y="2314"/>
                          <a:pt x="450" y="2223"/>
                          <a:pt x="444" y="2118"/>
                        </a:cubicBezTo>
                        <a:cubicBezTo>
                          <a:pt x="391" y="1186"/>
                          <a:pt x="594" y="769"/>
                          <a:pt x="776" y="580"/>
                        </a:cubicBezTo>
                        <a:cubicBezTo>
                          <a:pt x="874" y="476"/>
                          <a:pt x="1004" y="411"/>
                          <a:pt x="1148" y="404"/>
                        </a:cubicBezTo>
                        <a:cubicBezTo>
                          <a:pt x="1252" y="404"/>
                          <a:pt x="1343" y="319"/>
                          <a:pt x="1350" y="209"/>
                        </a:cubicBezTo>
                        <a:cubicBezTo>
                          <a:pt x="1356" y="104"/>
                          <a:pt x="1278" y="7"/>
                          <a:pt x="116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4" name="Google Shape;7554;p75"/>
                  <p:cNvSpPr/>
                  <p:nvPr/>
                </p:nvSpPr>
                <p:spPr>
                  <a:xfrm>
                    <a:off x="6081529" y="4015547"/>
                    <a:ext cx="34463" cy="59180"/>
                  </a:xfrm>
                  <a:custGeom>
                    <a:avLst/>
                    <a:gdLst/>
                    <a:ahLst/>
                    <a:cxnLst/>
                    <a:rect l="l" t="t" r="r" b="b"/>
                    <a:pathLst>
                      <a:path w="1365" h="2344" extrusionOk="0">
                        <a:moveTo>
                          <a:pt x="1077" y="1"/>
                        </a:moveTo>
                        <a:cubicBezTo>
                          <a:pt x="1048" y="1"/>
                          <a:pt x="1017" y="8"/>
                          <a:pt x="985" y="23"/>
                        </a:cubicBezTo>
                        <a:cubicBezTo>
                          <a:pt x="946" y="42"/>
                          <a:pt x="66" y="505"/>
                          <a:pt x="7" y="2135"/>
                        </a:cubicBezTo>
                        <a:cubicBezTo>
                          <a:pt x="1" y="2245"/>
                          <a:pt x="92" y="2337"/>
                          <a:pt x="196" y="2343"/>
                        </a:cubicBezTo>
                        <a:lnTo>
                          <a:pt x="203" y="2343"/>
                        </a:lnTo>
                        <a:cubicBezTo>
                          <a:pt x="314" y="2343"/>
                          <a:pt x="405" y="2258"/>
                          <a:pt x="405" y="2148"/>
                        </a:cubicBezTo>
                        <a:cubicBezTo>
                          <a:pt x="457" y="779"/>
                          <a:pt x="1135" y="394"/>
                          <a:pt x="1167" y="375"/>
                        </a:cubicBezTo>
                        <a:cubicBezTo>
                          <a:pt x="1364" y="268"/>
                          <a:pt x="1260" y="1"/>
                          <a:pt x="107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5" name="Google Shape;7555;p75"/>
                  <p:cNvSpPr/>
                  <p:nvPr/>
                </p:nvSpPr>
                <p:spPr>
                  <a:xfrm>
                    <a:off x="6083473" y="3225780"/>
                    <a:ext cx="183726" cy="588443"/>
                  </a:xfrm>
                  <a:custGeom>
                    <a:avLst/>
                    <a:gdLst/>
                    <a:ahLst/>
                    <a:cxnLst/>
                    <a:rect l="l" t="t" r="r" b="b"/>
                    <a:pathLst>
                      <a:path w="7277" h="23307" extrusionOk="0">
                        <a:moveTo>
                          <a:pt x="5001" y="0"/>
                        </a:moveTo>
                        <a:lnTo>
                          <a:pt x="1970" y="333"/>
                        </a:lnTo>
                        <a:cubicBezTo>
                          <a:pt x="2185" y="346"/>
                          <a:pt x="2902" y="1102"/>
                          <a:pt x="3319" y="2738"/>
                        </a:cubicBezTo>
                        <a:cubicBezTo>
                          <a:pt x="2589" y="2874"/>
                          <a:pt x="712" y="3363"/>
                          <a:pt x="61" y="4791"/>
                        </a:cubicBezTo>
                        <a:cubicBezTo>
                          <a:pt x="0" y="4941"/>
                          <a:pt x="127" y="5058"/>
                          <a:pt x="253" y="5058"/>
                        </a:cubicBezTo>
                        <a:cubicBezTo>
                          <a:pt x="317" y="5058"/>
                          <a:pt x="381" y="5027"/>
                          <a:pt x="419" y="4954"/>
                        </a:cubicBezTo>
                        <a:cubicBezTo>
                          <a:pt x="999" y="3696"/>
                          <a:pt x="2752" y="3246"/>
                          <a:pt x="3411" y="3122"/>
                        </a:cubicBezTo>
                        <a:cubicBezTo>
                          <a:pt x="3424" y="3174"/>
                          <a:pt x="3430" y="3233"/>
                          <a:pt x="3443" y="3285"/>
                        </a:cubicBezTo>
                        <a:lnTo>
                          <a:pt x="3443" y="4569"/>
                        </a:lnTo>
                        <a:cubicBezTo>
                          <a:pt x="3437" y="4569"/>
                          <a:pt x="3430" y="4563"/>
                          <a:pt x="3424" y="4563"/>
                        </a:cubicBezTo>
                        <a:cubicBezTo>
                          <a:pt x="3414" y="4560"/>
                          <a:pt x="3349" y="4547"/>
                          <a:pt x="3242" y="4547"/>
                        </a:cubicBezTo>
                        <a:cubicBezTo>
                          <a:pt x="2861" y="4547"/>
                          <a:pt x="1945" y="4710"/>
                          <a:pt x="1025" y="6062"/>
                        </a:cubicBezTo>
                        <a:cubicBezTo>
                          <a:pt x="923" y="6215"/>
                          <a:pt x="1059" y="6371"/>
                          <a:pt x="1197" y="6371"/>
                        </a:cubicBezTo>
                        <a:cubicBezTo>
                          <a:pt x="1253" y="6371"/>
                          <a:pt x="1310" y="6345"/>
                          <a:pt x="1351" y="6283"/>
                        </a:cubicBezTo>
                        <a:cubicBezTo>
                          <a:pt x="2184" y="5060"/>
                          <a:pt x="2960" y="4940"/>
                          <a:pt x="3238" y="4940"/>
                        </a:cubicBezTo>
                        <a:cubicBezTo>
                          <a:pt x="3300" y="4940"/>
                          <a:pt x="3337" y="4946"/>
                          <a:pt x="3345" y="4947"/>
                        </a:cubicBezTo>
                        <a:cubicBezTo>
                          <a:pt x="3359" y="4950"/>
                          <a:pt x="3372" y="4951"/>
                          <a:pt x="3386" y="4951"/>
                        </a:cubicBezTo>
                        <a:cubicBezTo>
                          <a:pt x="3405" y="4951"/>
                          <a:pt x="3424" y="4948"/>
                          <a:pt x="3443" y="4941"/>
                        </a:cubicBezTo>
                        <a:lnTo>
                          <a:pt x="3443" y="23111"/>
                        </a:lnTo>
                        <a:cubicBezTo>
                          <a:pt x="3443" y="23242"/>
                          <a:pt x="3543" y="23307"/>
                          <a:pt x="3641" y="23307"/>
                        </a:cubicBezTo>
                        <a:cubicBezTo>
                          <a:pt x="3740" y="23307"/>
                          <a:pt x="3837" y="23242"/>
                          <a:pt x="3834" y="23111"/>
                        </a:cubicBezTo>
                        <a:lnTo>
                          <a:pt x="3834" y="4941"/>
                        </a:lnTo>
                        <a:cubicBezTo>
                          <a:pt x="3848" y="4940"/>
                          <a:pt x="3862" y="4939"/>
                          <a:pt x="3879" y="4939"/>
                        </a:cubicBezTo>
                        <a:cubicBezTo>
                          <a:pt x="4169" y="4939"/>
                          <a:pt x="4937" y="5074"/>
                          <a:pt x="5757" y="6283"/>
                        </a:cubicBezTo>
                        <a:cubicBezTo>
                          <a:pt x="5800" y="6345"/>
                          <a:pt x="5858" y="6371"/>
                          <a:pt x="5915" y="6371"/>
                        </a:cubicBezTo>
                        <a:cubicBezTo>
                          <a:pt x="6055" y="6371"/>
                          <a:pt x="6189" y="6215"/>
                          <a:pt x="6083" y="6062"/>
                        </a:cubicBezTo>
                        <a:cubicBezTo>
                          <a:pt x="5175" y="4722"/>
                          <a:pt x="4273" y="4549"/>
                          <a:pt x="3880" y="4549"/>
                        </a:cubicBezTo>
                        <a:cubicBezTo>
                          <a:pt x="3864" y="4549"/>
                          <a:pt x="3849" y="4549"/>
                          <a:pt x="3834" y="4549"/>
                        </a:cubicBezTo>
                        <a:lnTo>
                          <a:pt x="3834" y="3122"/>
                        </a:lnTo>
                        <a:cubicBezTo>
                          <a:pt x="4466" y="3239"/>
                          <a:pt x="6272" y="3676"/>
                          <a:pt x="6858" y="4954"/>
                        </a:cubicBezTo>
                        <a:cubicBezTo>
                          <a:pt x="6899" y="5030"/>
                          <a:pt x="6964" y="5062"/>
                          <a:pt x="7030" y="5062"/>
                        </a:cubicBezTo>
                        <a:cubicBezTo>
                          <a:pt x="7154" y="5062"/>
                          <a:pt x="7277" y="4945"/>
                          <a:pt x="7217" y="4791"/>
                        </a:cubicBezTo>
                        <a:cubicBezTo>
                          <a:pt x="6526" y="3272"/>
                          <a:pt x="4460" y="2822"/>
                          <a:pt x="3841" y="2718"/>
                        </a:cubicBezTo>
                        <a:cubicBezTo>
                          <a:pt x="4023" y="1695"/>
                          <a:pt x="4362" y="639"/>
                          <a:pt x="500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6" name="Google Shape;7556;p75"/>
                  <p:cNvSpPr/>
                  <p:nvPr/>
                </p:nvSpPr>
                <p:spPr>
                  <a:xfrm>
                    <a:off x="6174869" y="3489819"/>
                    <a:ext cx="227732" cy="348946"/>
                  </a:xfrm>
                  <a:custGeom>
                    <a:avLst/>
                    <a:gdLst/>
                    <a:ahLst/>
                    <a:cxnLst/>
                    <a:rect l="l" t="t" r="r" b="b"/>
                    <a:pathLst>
                      <a:path w="9020" h="13821" extrusionOk="0">
                        <a:moveTo>
                          <a:pt x="1703" y="0"/>
                        </a:moveTo>
                        <a:cubicBezTo>
                          <a:pt x="912" y="0"/>
                          <a:pt x="308" y="102"/>
                          <a:pt x="240" y="114"/>
                        </a:cubicBezTo>
                        <a:cubicBezTo>
                          <a:pt x="0" y="157"/>
                          <a:pt x="45" y="502"/>
                          <a:pt x="270" y="502"/>
                        </a:cubicBezTo>
                        <a:cubicBezTo>
                          <a:pt x="283" y="502"/>
                          <a:pt x="297" y="501"/>
                          <a:pt x="312" y="498"/>
                        </a:cubicBezTo>
                        <a:cubicBezTo>
                          <a:pt x="326" y="496"/>
                          <a:pt x="898" y="401"/>
                          <a:pt x="1658" y="401"/>
                        </a:cubicBezTo>
                        <a:cubicBezTo>
                          <a:pt x="2973" y="401"/>
                          <a:pt x="4850" y="685"/>
                          <a:pt x="5383" y="2225"/>
                        </a:cubicBezTo>
                        <a:cubicBezTo>
                          <a:pt x="6282" y="4806"/>
                          <a:pt x="8589" y="13579"/>
                          <a:pt x="8609" y="13670"/>
                        </a:cubicBezTo>
                        <a:cubicBezTo>
                          <a:pt x="8635" y="13755"/>
                          <a:pt x="8713" y="13820"/>
                          <a:pt x="8804" y="13820"/>
                        </a:cubicBezTo>
                        <a:cubicBezTo>
                          <a:pt x="8817" y="13814"/>
                          <a:pt x="8837" y="13814"/>
                          <a:pt x="8850" y="13807"/>
                        </a:cubicBezTo>
                        <a:cubicBezTo>
                          <a:pt x="8954" y="13781"/>
                          <a:pt x="9019" y="13677"/>
                          <a:pt x="8993" y="13572"/>
                        </a:cubicBezTo>
                        <a:cubicBezTo>
                          <a:pt x="8967" y="13481"/>
                          <a:pt x="6654" y="4695"/>
                          <a:pt x="5761" y="2095"/>
                        </a:cubicBezTo>
                        <a:cubicBezTo>
                          <a:pt x="5149" y="328"/>
                          <a:pt x="3124" y="0"/>
                          <a:pt x="1703"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7" name="Google Shape;7557;p75"/>
                  <p:cNvSpPr/>
                  <p:nvPr/>
                </p:nvSpPr>
                <p:spPr>
                  <a:xfrm>
                    <a:off x="6172345" y="3518576"/>
                    <a:ext cx="99425" cy="38300"/>
                  </a:xfrm>
                  <a:custGeom>
                    <a:avLst/>
                    <a:gdLst/>
                    <a:ahLst/>
                    <a:cxnLst/>
                    <a:rect l="l" t="t" r="r" b="b"/>
                    <a:pathLst>
                      <a:path w="3938" h="1517" extrusionOk="0">
                        <a:moveTo>
                          <a:pt x="1572" y="1"/>
                        </a:moveTo>
                        <a:cubicBezTo>
                          <a:pt x="803" y="1"/>
                          <a:pt x="210" y="288"/>
                          <a:pt x="197" y="291"/>
                        </a:cubicBezTo>
                        <a:cubicBezTo>
                          <a:pt x="0" y="398"/>
                          <a:pt x="104" y="665"/>
                          <a:pt x="283" y="665"/>
                        </a:cubicBezTo>
                        <a:cubicBezTo>
                          <a:pt x="311" y="665"/>
                          <a:pt x="342" y="658"/>
                          <a:pt x="373" y="643"/>
                        </a:cubicBezTo>
                        <a:cubicBezTo>
                          <a:pt x="413" y="626"/>
                          <a:pt x="914" y="385"/>
                          <a:pt x="1561" y="385"/>
                        </a:cubicBezTo>
                        <a:cubicBezTo>
                          <a:pt x="2175" y="385"/>
                          <a:pt x="2921" y="603"/>
                          <a:pt x="3527" y="1438"/>
                        </a:cubicBezTo>
                        <a:cubicBezTo>
                          <a:pt x="3566" y="1490"/>
                          <a:pt x="3623" y="1516"/>
                          <a:pt x="3687" y="1516"/>
                        </a:cubicBezTo>
                        <a:lnTo>
                          <a:pt x="3687" y="1516"/>
                        </a:lnTo>
                        <a:cubicBezTo>
                          <a:pt x="3848" y="1514"/>
                          <a:pt x="3937" y="1333"/>
                          <a:pt x="3847" y="1204"/>
                        </a:cubicBezTo>
                        <a:cubicBezTo>
                          <a:pt x="3153" y="249"/>
                          <a:pt x="2286" y="1"/>
                          <a:pt x="1572" y="1"/>
                        </a:cubicBezTo>
                        <a:close/>
                        <a:moveTo>
                          <a:pt x="3687" y="1516"/>
                        </a:moveTo>
                        <a:lnTo>
                          <a:pt x="3687" y="1516"/>
                        </a:lnTo>
                        <a:cubicBezTo>
                          <a:pt x="3686" y="1517"/>
                          <a:pt x="3685" y="1517"/>
                          <a:pt x="3684" y="1517"/>
                        </a:cubicBezTo>
                        <a:lnTo>
                          <a:pt x="3690" y="1517"/>
                        </a:lnTo>
                        <a:cubicBezTo>
                          <a:pt x="3689" y="1517"/>
                          <a:pt x="3688" y="1517"/>
                          <a:pt x="3687" y="1516"/>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8" name="Google Shape;7558;p75"/>
                  <p:cNvSpPr/>
                  <p:nvPr/>
                </p:nvSpPr>
                <p:spPr>
                  <a:xfrm>
                    <a:off x="6172168" y="3557255"/>
                    <a:ext cx="99601" cy="38300"/>
                  </a:xfrm>
                  <a:custGeom>
                    <a:avLst/>
                    <a:gdLst/>
                    <a:ahLst/>
                    <a:cxnLst/>
                    <a:rect l="l" t="t" r="r" b="b"/>
                    <a:pathLst>
                      <a:path w="3945" h="1517" extrusionOk="0">
                        <a:moveTo>
                          <a:pt x="1579" y="1"/>
                        </a:moveTo>
                        <a:cubicBezTo>
                          <a:pt x="810" y="1"/>
                          <a:pt x="217" y="287"/>
                          <a:pt x="204" y="291"/>
                        </a:cubicBezTo>
                        <a:cubicBezTo>
                          <a:pt x="0" y="393"/>
                          <a:pt x="106" y="671"/>
                          <a:pt x="290" y="671"/>
                        </a:cubicBezTo>
                        <a:cubicBezTo>
                          <a:pt x="318" y="671"/>
                          <a:pt x="349" y="664"/>
                          <a:pt x="380" y="649"/>
                        </a:cubicBezTo>
                        <a:cubicBezTo>
                          <a:pt x="420" y="629"/>
                          <a:pt x="923" y="386"/>
                          <a:pt x="1571" y="386"/>
                        </a:cubicBezTo>
                        <a:cubicBezTo>
                          <a:pt x="2185" y="386"/>
                          <a:pt x="2929" y="604"/>
                          <a:pt x="3534" y="1438"/>
                        </a:cubicBezTo>
                        <a:cubicBezTo>
                          <a:pt x="3573" y="1489"/>
                          <a:pt x="3630" y="1515"/>
                          <a:pt x="3694" y="1516"/>
                        </a:cubicBezTo>
                        <a:lnTo>
                          <a:pt x="3694" y="1516"/>
                        </a:lnTo>
                        <a:cubicBezTo>
                          <a:pt x="3855" y="1514"/>
                          <a:pt x="3944" y="1333"/>
                          <a:pt x="3854" y="1203"/>
                        </a:cubicBezTo>
                        <a:cubicBezTo>
                          <a:pt x="3160" y="249"/>
                          <a:pt x="2293" y="1"/>
                          <a:pt x="1579" y="1"/>
                        </a:cubicBezTo>
                        <a:close/>
                        <a:moveTo>
                          <a:pt x="3694" y="1516"/>
                        </a:moveTo>
                        <a:lnTo>
                          <a:pt x="3694" y="1516"/>
                        </a:lnTo>
                        <a:cubicBezTo>
                          <a:pt x="3693" y="1516"/>
                          <a:pt x="3692" y="1516"/>
                          <a:pt x="3691" y="1516"/>
                        </a:cubicBezTo>
                        <a:lnTo>
                          <a:pt x="3697" y="1516"/>
                        </a:lnTo>
                        <a:cubicBezTo>
                          <a:pt x="3696" y="1516"/>
                          <a:pt x="3695" y="1516"/>
                          <a:pt x="3694" y="1516"/>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9" name="Google Shape;7559;p75"/>
                  <p:cNvSpPr/>
                  <p:nvPr/>
                </p:nvSpPr>
                <p:spPr>
                  <a:xfrm>
                    <a:off x="6172319" y="3595782"/>
                    <a:ext cx="99425" cy="38300"/>
                  </a:xfrm>
                  <a:custGeom>
                    <a:avLst/>
                    <a:gdLst/>
                    <a:ahLst/>
                    <a:cxnLst/>
                    <a:rect l="l" t="t" r="r" b="b"/>
                    <a:pathLst>
                      <a:path w="3938" h="1517" extrusionOk="0">
                        <a:moveTo>
                          <a:pt x="1576" y="0"/>
                        </a:moveTo>
                        <a:cubicBezTo>
                          <a:pt x="806" y="0"/>
                          <a:pt x="211" y="290"/>
                          <a:pt x="198" y="296"/>
                        </a:cubicBezTo>
                        <a:cubicBezTo>
                          <a:pt x="1" y="398"/>
                          <a:pt x="106" y="670"/>
                          <a:pt x="285" y="670"/>
                        </a:cubicBezTo>
                        <a:cubicBezTo>
                          <a:pt x="313" y="670"/>
                          <a:pt x="343" y="663"/>
                          <a:pt x="374" y="648"/>
                        </a:cubicBezTo>
                        <a:cubicBezTo>
                          <a:pt x="414" y="628"/>
                          <a:pt x="917" y="385"/>
                          <a:pt x="1565" y="385"/>
                        </a:cubicBezTo>
                        <a:cubicBezTo>
                          <a:pt x="2179" y="385"/>
                          <a:pt x="2923" y="603"/>
                          <a:pt x="3528" y="1437"/>
                        </a:cubicBezTo>
                        <a:cubicBezTo>
                          <a:pt x="3564" y="1485"/>
                          <a:pt x="3616" y="1516"/>
                          <a:pt x="3675" y="1516"/>
                        </a:cubicBezTo>
                        <a:cubicBezTo>
                          <a:pt x="3680" y="1516"/>
                          <a:pt x="3685" y="1516"/>
                          <a:pt x="3690" y="1515"/>
                        </a:cubicBezTo>
                        <a:lnTo>
                          <a:pt x="3690" y="1515"/>
                        </a:lnTo>
                        <a:cubicBezTo>
                          <a:pt x="3691" y="1515"/>
                          <a:pt x="3692" y="1515"/>
                          <a:pt x="3693" y="1515"/>
                        </a:cubicBezTo>
                        <a:cubicBezTo>
                          <a:pt x="3851" y="1515"/>
                          <a:pt x="3937" y="1331"/>
                          <a:pt x="3848" y="1202"/>
                        </a:cubicBezTo>
                        <a:cubicBezTo>
                          <a:pt x="3155" y="249"/>
                          <a:pt x="2290" y="0"/>
                          <a:pt x="157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0" name="Google Shape;7560;p75"/>
                  <p:cNvSpPr/>
                  <p:nvPr/>
                </p:nvSpPr>
                <p:spPr>
                  <a:xfrm>
                    <a:off x="6172294" y="3634436"/>
                    <a:ext cx="99450" cy="38275"/>
                  </a:xfrm>
                  <a:custGeom>
                    <a:avLst/>
                    <a:gdLst/>
                    <a:ahLst/>
                    <a:cxnLst/>
                    <a:rect l="l" t="t" r="r" b="b"/>
                    <a:pathLst>
                      <a:path w="3939" h="1516" extrusionOk="0">
                        <a:moveTo>
                          <a:pt x="1574" y="0"/>
                        </a:moveTo>
                        <a:cubicBezTo>
                          <a:pt x="805" y="0"/>
                          <a:pt x="212" y="287"/>
                          <a:pt x="199" y="291"/>
                        </a:cubicBezTo>
                        <a:cubicBezTo>
                          <a:pt x="0" y="398"/>
                          <a:pt x="108" y="669"/>
                          <a:pt x="289" y="669"/>
                        </a:cubicBezTo>
                        <a:cubicBezTo>
                          <a:pt x="316" y="669"/>
                          <a:pt x="345" y="663"/>
                          <a:pt x="375" y="649"/>
                        </a:cubicBezTo>
                        <a:cubicBezTo>
                          <a:pt x="415" y="629"/>
                          <a:pt x="918" y="385"/>
                          <a:pt x="1566" y="385"/>
                        </a:cubicBezTo>
                        <a:cubicBezTo>
                          <a:pt x="2180" y="385"/>
                          <a:pt x="2924" y="604"/>
                          <a:pt x="3529" y="1438"/>
                        </a:cubicBezTo>
                        <a:cubicBezTo>
                          <a:pt x="3568" y="1490"/>
                          <a:pt x="3627" y="1516"/>
                          <a:pt x="3692" y="1516"/>
                        </a:cubicBezTo>
                        <a:lnTo>
                          <a:pt x="3686" y="1516"/>
                        </a:lnTo>
                        <a:cubicBezTo>
                          <a:pt x="3689" y="1516"/>
                          <a:pt x="3691" y="1516"/>
                          <a:pt x="3694" y="1516"/>
                        </a:cubicBezTo>
                        <a:cubicBezTo>
                          <a:pt x="3852" y="1516"/>
                          <a:pt x="3938" y="1331"/>
                          <a:pt x="3849" y="1203"/>
                        </a:cubicBezTo>
                        <a:cubicBezTo>
                          <a:pt x="3155" y="248"/>
                          <a:pt x="2288" y="0"/>
                          <a:pt x="157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1" name="Google Shape;7561;p75"/>
                  <p:cNvSpPr/>
                  <p:nvPr/>
                </p:nvSpPr>
                <p:spPr>
                  <a:xfrm>
                    <a:off x="6172319" y="3673040"/>
                    <a:ext cx="99450" cy="38351"/>
                  </a:xfrm>
                  <a:custGeom>
                    <a:avLst/>
                    <a:gdLst/>
                    <a:ahLst/>
                    <a:cxnLst/>
                    <a:rect l="l" t="t" r="r" b="b"/>
                    <a:pathLst>
                      <a:path w="3939" h="1519" extrusionOk="0">
                        <a:moveTo>
                          <a:pt x="1569" y="1"/>
                        </a:moveTo>
                        <a:cubicBezTo>
                          <a:pt x="802" y="1"/>
                          <a:pt x="211" y="286"/>
                          <a:pt x="198" y="293"/>
                        </a:cubicBezTo>
                        <a:cubicBezTo>
                          <a:pt x="1" y="395"/>
                          <a:pt x="106" y="667"/>
                          <a:pt x="285" y="667"/>
                        </a:cubicBezTo>
                        <a:cubicBezTo>
                          <a:pt x="313" y="667"/>
                          <a:pt x="343" y="660"/>
                          <a:pt x="374" y="645"/>
                        </a:cubicBezTo>
                        <a:cubicBezTo>
                          <a:pt x="414" y="625"/>
                          <a:pt x="915" y="384"/>
                          <a:pt x="1562" y="384"/>
                        </a:cubicBezTo>
                        <a:cubicBezTo>
                          <a:pt x="2176" y="384"/>
                          <a:pt x="2922" y="602"/>
                          <a:pt x="3528" y="1434"/>
                        </a:cubicBezTo>
                        <a:cubicBezTo>
                          <a:pt x="3567" y="1485"/>
                          <a:pt x="3624" y="1517"/>
                          <a:pt x="3688" y="1518"/>
                        </a:cubicBezTo>
                        <a:lnTo>
                          <a:pt x="3688" y="1518"/>
                        </a:lnTo>
                        <a:cubicBezTo>
                          <a:pt x="3849" y="1516"/>
                          <a:pt x="3938" y="1335"/>
                          <a:pt x="3848" y="1206"/>
                        </a:cubicBezTo>
                        <a:cubicBezTo>
                          <a:pt x="3153" y="249"/>
                          <a:pt x="2284" y="1"/>
                          <a:pt x="1569" y="1"/>
                        </a:cubicBezTo>
                        <a:close/>
                        <a:moveTo>
                          <a:pt x="3688" y="1518"/>
                        </a:moveTo>
                        <a:lnTo>
                          <a:pt x="3688" y="1518"/>
                        </a:lnTo>
                        <a:cubicBezTo>
                          <a:pt x="3687" y="1518"/>
                          <a:pt x="3686" y="1518"/>
                          <a:pt x="3685" y="1518"/>
                        </a:cubicBezTo>
                        <a:lnTo>
                          <a:pt x="3691" y="1518"/>
                        </a:lnTo>
                        <a:cubicBezTo>
                          <a:pt x="3690" y="1518"/>
                          <a:pt x="3689" y="1518"/>
                          <a:pt x="3688" y="1518"/>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2" name="Google Shape;7562;p75"/>
                  <p:cNvSpPr/>
                  <p:nvPr/>
                </p:nvSpPr>
                <p:spPr>
                  <a:xfrm>
                    <a:off x="6172319" y="3711643"/>
                    <a:ext cx="99450" cy="38427"/>
                  </a:xfrm>
                  <a:custGeom>
                    <a:avLst/>
                    <a:gdLst/>
                    <a:ahLst/>
                    <a:cxnLst/>
                    <a:rect l="l" t="t" r="r" b="b"/>
                    <a:pathLst>
                      <a:path w="3939" h="1522" extrusionOk="0">
                        <a:moveTo>
                          <a:pt x="1572" y="1"/>
                        </a:moveTo>
                        <a:cubicBezTo>
                          <a:pt x="804" y="1"/>
                          <a:pt x="211" y="289"/>
                          <a:pt x="198" y="296"/>
                        </a:cubicBezTo>
                        <a:cubicBezTo>
                          <a:pt x="1" y="397"/>
                          <a:pt x="106" y="669"/>
                          <a:pt x="285" y="669"/>
                        </a:cubicBezTo>
                        <a:cubicBezTo>
                          <a:pt x="313" y="669"/>
                          <a:pt x="343" y="663"/>
                          <a:pt x="374" y="648"/>
                        </a:cubicBezTo>
                        <a:cubicBezTo>
                          <a:pt x="414" y="628"/>
                          <a:pt x="915" y="387"/>
                          <a:pt x="1562" y="387"/>
                        </a:cubicBezTo>
                        <a:cubicBezTo>
                          <a:pt x="2176" y="387"/>
                          <a:pt x="2922" y="604"/>
                          <a:pt x="3528" y="1436"/>
                        </a:cubicBezTo>
                        <a:cubicBezTo>
                          <a:pt x="3567" y="1488"/>
                          <a:pt x="3624" y="1520"/>
                          <a:pt x="3688" y="1521"/>
                        </a:cubicBezTo>
                        <a:lnTo>
                          <a:pt x="3688" y="1521"/>
                        </a:lnTo>
                        <a:cubicBezTo>
                          <a:pt x="3849" y="1519"/>
                          <a:pt x="3938" y="1338"/>
                          <a:pt x="3848" y="1208"/>
                        </a:cubicBezTo>
                        <a:cubicBezTo>
                          <a:pt x="3154" y="250"/>
                          <a:pt x="2287" y="1"/>
                          <a:pt x="1572" y="1"/>
                        </a:cubicBezTo>
                        <a:close/>
                        <a:moveTo>
                          <a:pt x="3688" y="1521"/>
                        </a:moveTo>
                        <a:lnTo>
                          <a:pt x="3688" y="1521"/>
                        </a:lnTo>
                        <a:cubicBezTo>
                          <a:pt x="3687" y="1521"/>
                          <a:pt x="3686" y="1521"/>
                          <a:pt x="3685" y="1521"/>
                        </a:cubicBezTo>
                        <a:lnTo>
                          <a:pt x="3691" y="1521"/>
                        </a:lnTo>
                        <a:cubicBezTo>
                          <a:pt x="3690" y="1521"/>
                          <a:pt x="3689" y="1521"/>
                          <a:pt x="3688" y="152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3" name="Google Shape;7563;p75"/>
                  <p:cNvSpPr/>
                  <p:nvPr/>
                </p:nvSpPr>
                <p:spPr>
                  <a:xfrm>
                    <a:off x="6172345" y="3750272"/>
                    <a:ext cx="99425" cy="38300"/>
                  </a:xfrm>
                  <a:custGeom>
                    <a:avLst/>
                    <a:gdLst/>
                    <a:ahLst/>
                    <a:cxnLst/>
                    <a:rect l="l" t="t" r="r" b="b"/>
                    <a:pathLst>
                      <a:path w="3938" h="1517" extrusionOk="0">
                        <a:moveTo>
                          <a:pt x="1572" y="1"/>
                        </a:moveTo>
                        <a:cubicBezTo>
                          <a:pt x="803" y="1"/>
                          <a:pt x="210" y="288"/>
                          <a:pt x="197" y="291"/>
                        </a:cubicBezTo>
                        <a:cubicBezTo>
                          <a:pt x="0" y="398"/>
                          <a:pt x="104" y="665"/>
                          <a:pt x="283" y="665"/>
                        </a:cubicBezTo>
                        <a:cubicBezTo>
                          <a:pt x="311" y="665"/>
                          <a:pt x="342" y="658"/>
                          <a:pt x="373" y="643"/>
                        </a:cubicBezTo>
                        <a:cubicBezTo>
                          <a:pt x="413" y="626"/>
                          <a:pt x="914" y="385"/>
                          <a:pt x="1561" y="385"/>
                        </a:cubicBezTo>
                        <a:cubicBezTo>
                          <a:pt x="2175" y="385"/>
                          <a:pt x="2921" y="603"/>
                          <a:pt x="3527" y="1438"/>
                        </a:cubicBezTo>
                        <a:cubicBezTo>
                          <a:pt x="3566" y="1489"/>
                          <a:pt x="3623" y="1515"/>
                          <a:pt x="3687" y="1516"/>
                        </a:cubicBezTo>
                        <a:lnTo>
                          <a:pt x="3687" y="1516"/>
                        </a:lnTo>
                        <a:cubicBezTo>
                          <a:pt x="3848" y="1514"/>
                          <a:pt x="3937" y="1333"/>
                          <a:pt x="3847" y="1203"/>
                        </a:cubicBezTo>
                        <a:cubicBezTo>
                          <a:pt x="3153" y="249"/>
                          <a:pt x="2286" y="1"/>
                          <a:pt x="1572" y="1"/>
                        </a:cubicBezTo>
                        <a:close/>
                        <a:moveTo>
                          <a:pt x="3687" y="1516"/>
                        </a:moveTo>
                        <a:cubicBezTo>
                          <a:pt x="3686" y="1516"/>
                          <a:pt x="3685" y="1516"/>
                          <a:pt x="3684" y="1516"/>
                        </a:cubicBezTo>
                        <a:lnTo>
                          <a:pt x="3690" y="1516"/>
                        </a:lnTo>
                        <a:cubicBezTo>
                          <a:pt x="3689" y="1516"/>
                          <a:pt x="3688" y="1516"/>
                          <a:pt x="3687" y="1516"/>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4" name="Google Shape;7564;p75"/>
                  <p:cNvSpPr/>
                  <p:nvPr/>
                </p:nvSpPr>
                <p:spPr>
                  <a:xfrm>
                    <a:off x="6175097" y="3786679"/>
                    <a:ext cx="78242" cy="462635"/>
                  </a:xfrm>
                  <a:custGeom>
                    <a:avLst/>
                    <a:gdLst/>
                    <a:ahLst/>
                    <a:cxnLst/>
                    <a:rect l="l" t="t" r="r" b="b"/>
                    <a:pathLst>
                      <a:path w="3099" h="18324" extrusionOk="0">
                        <a:moveTo>
                          <a:pt x="572" y="1"/>
                        </a:moveTo>
                        <a:cubicBezTo>
                          <a:pt x="379" y="1"/>
                          <a:pt x="251" y="20"/>
                          <a:pt x="238" y="22"/>
                        </a:cubicBezTo>
                        <a:cubicBezTo>
                          <a:pt x="1" y="72"/>
                          <a:pt x="38" y="415"/>
                          <a:pt x="266" y="415"/>
                        </a:cubicBezTo>
                        <a:cubicBezTo>
                          <a:pt x="276" y="415"/>
                          <a:pt x="286" y="414"/>
                          <a:pt x="296" y="413"/>
                        </a:cubicBezTo>
                        <a:cubicBezTo>
                          <a:pt x="299" y="413"/>
                          <a:pt x="407" y="397"/>
                          <a:pt x="574" y="397"/>
                        </a:cubicBezTo>
                        <a:cubicBezTo>
                          <a:pt x="887" y="397"/>
                          <a:pt x="1405" y="453"/>
                          <a:pt x="1809" y="772"/>
                        </a:cubicBezTo>
                        <a:cubicBezTo>
                          <a:pt x="2167" y="1058"/>
                          <a:pt x="2376" y="1508"/>
                          <a:pt x="2421" y="2101"/>
                        </a:cubicBezTo>
                        <a:cubicBezTo>
                          <a:pt x="2591" y="4278"/>
                          <a:pt x="2701" y="17984"/>
                          <a:pt x="2701" y="18121"/>
                        </a:cubicBezTo>
                        <a:cubicBezTo>
                          <a:pt x="2708" y="18232"/>
                          <a:pt x="2793" y="18317"/>
                          <a:pt x="2903" y="18317"/>
                        </a:cubicBezTo>
                        <a:lnTo>
                          <a:pt x="2903" y="18323"/>
                        </a:lnTo>
                        <a:cubicBezTo>
                          <a:pt x="3014" y="18317"/>
                          <a:pt x="3099" y="18232"/>
                          <a:pt x="3099" y="18121"/>
                        </a:cubicBezTo>
                        <a:cubicBezTo>
                          <a:pt x="3099" y="17978"/>
                          <a:pt x="2982" y="4265"/>
                          <a:pt x="2812" y="2075"/>
                        </a:cubicBezTo>
                        <a:cubicBezTo>
                          <a:pt x="2760" y="1358"/>
                          <a:pt x="2506" y="824"/>
                          <a:pt x="2050" y="465"/>
                        </a:cubicBezTo>
                        <a:cubicBezTo>
                          <a:pt x="1553" y="71"/>
                          <a:pt x="943" y="1"/>
                          <a:pt x="572"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5" name="Google Shape;7565;p75"/>
                  <p:cNvSpPr/>
                  <p:nvPr/>
                </p:nvSpPr>
                <p:spPr>
                  <a:xfrm>
                    <a:off x="6213170" y="3937356"/>
                    <a:ext cx="36533" cy="80110"/>
                  </a:xfrm>
                  <a:custGeom>
                    <a:avLst/>
                    <a:gdLst/>
                    <a:ahLst/>
                    <a:cxnLst/>
                    <a:rect l="l" t="t" r="r" b="b"/>
                    <a:pathLst>
                      <a:path w="1447" h="3173" extrusionOk="0">
                        <a:moveTo>
                          <a:pt x="1165" y="1"/>
                        </a:moveTo>
                        <a:cubicBezTo>
                          <a:pt x="1121" y="1"/>
                          <a:pt x="1074" y="17"/>
                          <a:pt x="1030" y="57"/>
                        </a:cubicBezTo>
                        <a:cubicBezTo>
                          <a:pt x="998" y="89"/>
                          <a:pt x="125" y="930"/>
                          <a:pt x="7" y="2963"/>
                        </a:cubicBezTo>
                        <a:cubicBezTo>
                          <a:pt x="1" y="3074"/>
                          <a:pt x="85" y="3166"/>
                          <a:pt x="190" y="3172"/>
                        </a:cubicBezTo>
                        <a:lnTo>
                          <a:pt x="203" y="3172"/>
                        </a:lnTo>
                        <a:cubicBezTo>
                          <a:pt x="307" y="3172"/>
                          <a:pt x="392" y="3087"/>
                          <a:pt x="398" y="2983"/>
                        </a:cubicBezTo>
                        <a:cubicBezTo>
                          <a:pt x="509" y="1126"/>
                          <a:pt x="1291" y="356"/>
                          <a:pt x="1304" y="343"/>
                        </a:cubicBezTo>
                        <a:cubicBezTo>
                          <a:pt x="1446" y="202"/>
                          <a:pt x="1320" y="1"/>
                          <a:pt x="1165"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6" name="Google Shape;7566;p75"/>
                  <p:cNvSpPr/>
                  <p:nvPr/>
                </p:nvSpPr>
                <p:spPr>
                  <a:xfrm>
                    <a:off x="6196052" y="3860099"/>
                    <a:ext cx="50672" cy="64709"/>
                  </a:xfrm>
                  <a:custGeom>
                    <a:avLst/>
                    <a:gdLst/>
                    <a:ahLst/>
                    <a:cxnLst/>
                    <a:rect l="l" t="t" r="r" b="b"/>
                    <a:pathLst>
                      <a:path w="2007" h="2563" extrusionOk="0">
                        <a:moveTo>
                          <a:pt x="1733" y="0"/>
                        </a:moveTo>
                        <a:cubicBezTo>
                          <a:pt x="1725" y="0"/>
                          <a:pt x="1717" y="0"/>
                          <a:pt x="1708" y="1"/>
                        </a:cubicBezTo>
                        <a:cubicBezTo>
                          <a:pt x="1689" y="8"/>
                          <a:pt x="1" y="249"/>
                          <a:pt x="60" y="2374"/>
                        </a:cubicBezTo>
                        <a:cubicBezTo>
                          <a:pt x="66" y="2478"/>
                          <a:pt x="151" y="2563"/>
                          <a:pt x="255" y="2563"/>
                        </a:cubicBezTo>
                        <a:lnTo>
                          <a:pt x="262" y="2563"/>
                        </a:lnTo>
                        <a:cubicBezTo>
                          <a:pt x="372" y="2563"/>
                          <a:pt x="457" y="2471"/>
                          <a:pt x="451" y="2361"/>
                        </a:cubicBezTo>
                        <a:cubicBezTo>
                          <a:pt x="405" y="607"/>
                          <a:pt x="1695" y="405"/>
                          <a:pt x="1754" y="392"/>
                        </a:cubicBezTo>
                        <a:cubicBezTo>
                          <a:pt x="2006" y="361"/>
                          <a:pt x="1966" y="0"/>
                          <a:pt x="1733"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7" name="Google Shape;7567;p75"/>
                  <p:cNvSpPr/>
                  <p:nvPr/>
                </p:nvSpPr>
                <p:spPr>
                  <a:xfrm>
                    <a:off x="6216149" y="4067254"/>
                    <a:ext cx="37997" cy="81852"/>
                  </a:xfrm>
                  <a:custGeom>
                    <a:avLst/>
                    <a:gdLst/>
                    <a:ahLst/>
                    <a:cxnLst/>
                    <a:rect l="l" t="t" r="r" b="b"/>
                    <a:pathLst>
                      <a:path w="1505" h="3242" extrusionOk="0">
                        <a:moveTo>
                          <a:pt x="1212" y="1"/>
                        </a:moveTo>
                        <a:cubicBezTo>
                          <a:pt x="1170" y="1"/>
                          <a:pt x="1125" y="17"/>
                          <a:pt x="1082" y="54"/>
                        </a:cubicBezTo>
                        <a:cubicBezTo>
                          <a:pt x="1036" y="87"/>
                          <a:pt x="0" y="927"/>
                          <a:pt x="59" y="3046"/>
                        </a:cubicBezTo>
                        <a:cubicBezTo>
                          <a:pt x="59" y="3156"/>
                          <a:pt x="150" y="3241"/>
                          <a:pt x="254" y="3241"/>
                        </a:cubicBezTo>
                        <a:lnTo>
                          <a:pt x="261" y="3241"/>
                        </a:lnTo>
                        <a:cubicBezTo>
                          <a:pt x="372" y="3235"/>
                          <a:pt x="456" y="3143"/>
                          <a:pt x="450" y="3033"/>
                        </a:cubicBezTo>
                        <a:cubicBezTo>
                          <a:pt x="398" y="1142"/>
                          <a:pt x="1310" y="380"/>
                          <a:pt x="1323" y="367"/>
                        </a:cubicBezTo>
                        <a:cubicBezTo>
                          <a:pt x="1504" y="237"/>
                          <a:pt x="1377" y="1"/>
                          <a:pt x="1212"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8" name="Google Shape;7568;p75"/>
                  <p:cNvSpPr/>
                  <p:nvPr/>
                </p:nvSpPr>
                <p:spPr>
                  <a:xfrm>
                    <a:off x="6240816" y="3893097"/>
                    <a:ext cx="32620" cy="64305"/>
                  </a:xfrm>
                  <a:custGeom>
                    <a:avLst/>
                    <a:gdLst/>
                    <a:ahLst/>
                    <a:cxnLst/>
                    <a:rect l="l" t="t" r="r" b="b"/>
                    <a:pathLst>
                      <a:path w="1292" h="2547" extrusionOk="0">
                        <a:moveTo>
                          <a:pt x="222" y="1"/>
                        </a:moveTo>
                        <a:cubicBezTo>
                          <a:pt x="151" y="1"/>
                          <a:pt x="85" y="40"/>
                          <a:pt x="53" y="109"/>
                        </a:cubicBezTo>
                        <a:cubicBezTo>
                          <a:pt x="1" y="206"/>
                          <a:pt x="40" y="324"/>
                          <a:pt x="138" y="376"/>
                        </a:cubicBezTo>
                        <a:cubicBezTo>
                          <a:pt x="144" y="376"/>
                          <a:pt x="841" y="760"/>
                          <a:pt x="894" y="2357"/>
                        </a:cubicBezTo>
                        <a:cubicBezTo>
                          <a:pt x="900" y="2461"/>
                          <a:pt x="985" y="2546"/>
                          <a:pt x="1089" y="2546"/>
                        </a:cubicBezTo>
                        <a:lnTo>
                          <a:pt x="1096" y="2546"/>
                        </a:lnTo>
                        <a:cubicBezTo>
                          <a:pt x="1206" y="2540"/>
                          <a:pt x="1291" y="2448"/>
                          <a:pt x="1291" y="2344"/>
                        </a:cubicBezTo>
                        <a:cubicBezTo>
                          <a:pt x="1226" y="487"/>
                          <a:pt x="346" y="37"/>
                          <a:pt x="314" y="24"/>
                        </a:cubicBezTo>
                        <a:cubicBezTo>
                          <a:pt x="284" y="8"/>
                          <a:pt x="253" y="1"/>
                          <a:pt x="222"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9" name="Google Shape;7569;p75"/>
                  <p:cNvSpPr/>
                  <p:nvPr/>
                </p:nvSpPr>
                <p:spPr>
                  <a:xfrm>
                    <a:off x="6354531" y="3754539"/>
                    <a:ext cx="29413" cy="66931"/>
                  </a:xfrm>
                  <a:custGeom>
                    <a:avLst/>
                    <a:gdLst/>
                    <a:ahLst/>
                    <a:cxnLst/>
                    <a:rect l="l" t="t" r="r" b="b"/>
                    <a:pathLst>
                      <a:path w="1165" h="2651" extrusionOk="0">
                        <a:moveTo>
                          <a:pt x="898" y="0"/>
                        </a:moveTo>
                        <a:cubicBezTo>
                          <a:pt x="839" y="0"/>
                          <a:pt x="779" y="28"/>
                          <a:pt x="737" y="96"/>
                        </a:cubicBezTo>
                        <a:cubicBezTo>
                          <a:pt x="704" y="148"/>
                          <a:pt x="0" y="1308"/>
                          <a:pt x="365" y="2507"/>
                        </a:cubicBezTo>
                        <a:cubicBezTo>
                          <a:pt x="391" y="2592"/>
                          <a:pt x="463" y="2651"/>
                          <a:pt x="554" y="2651"/>
                        </a:cubicBezTo>
                        <a:cubicBezTo>
                          <a:pt x="574" y="2651"/>
                          <a:pt x="593" y="2651"/>
                          <a:pt x="606" y="2644"/>
                        </a:cubicBezTo>
                        <a:cubicBezTo>
                          <a:pt x="711" y="2612"/>
                          <a:pt x="769" y="2501"/>
                          <a:pt x="743" y="2397"/>
                        </a:cubicBezTo>
                        <a:cubicBezTo>
                          <a:pt x="430" y="1360"/>
                          <a:pt x="1063" y="317"/>
                          <a:pt x="1069" y="304"/>
                        </a:cubicBezTo>
                        <a:cubicBezTo>
                          <a:pt x="1164" y="146"/>
                          <a:pt x="1033" y="0"/>
                          <a:pt x="898"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0" name="Google Shape;7570;p75"/>
                  <p:cNvSpPr/>
                  <p:nvPr/>
                </p:nvSpPr>
                <p:spPr>
                  <a:xfrm>
                    <a:off x="6349759" y="3672914"/>
                    <a:ext cx="35725" cy="39462"/>
                  </a:xfrm>
                  <a:custGeom>
                    <a:avLst/>
                    <a:gdLst/>
                    <a:ahLst/>
                    <a:cxnLst/>
                    <a:rect l="l" t="t" r="r" b="b"/>
                    <a:pathLst>
                      <a:path w="1415" h="1563" extrusionOk="0">
                        <a:moveTo>
                          <a:pt x="246" y="0"/>
                        </a:moveTo>
                        <a:cubicBezTo>
                          <a:pt x="207" y="0"/>
                          <a:pt x="182" y="4"/>
                          <a:pt x="176" y="5"/>
                        </a:cubicBezTo>
                        <a:cubicBezTo>
                          <a:pt x="72" y="18"/>
                          <a:pt x="0" y="116"/>
                          <a:pt x="13" y="220"/>
                        </a:cubicBezTo>
                        <a:cubicBezTo>
                          <a:pt x="32" y="326"/>
                          <a:pt x="117" y="396"/>
                          <a:pt x="221" y="396"/>
                        </a:cubicBezTo>
                        <a:cubicBezTo>
                          <a:pt x="226" y="396"/>
                          <a:pt x="230" y="396"/>
                          <a:pt x="235" y="396"/>
                        </a:cubicBezTo>
                        <a:cubicBezTo>
                          <a:pt x="237" y="395"/>
                          <a:pt x="245" y="394"/>
                          <a:pt x="258" y="394"/>
                        </a:cubicBezTo>
                        <a:cubicBezTo>
                          <a:pt x="365" y="394"/>
                          <a:pt x="795" y="467"/>
                          <a:pt x="1004" y="1406"/>
                        </a:cubicBezTo>
                        <a:cubicBezTo>
                          <a:pt x="1024" y="1497"/>
                          <a:pt x="1102" y="1556"/>
                          <a:pt x="1193" y="1556"/>
                        </a:cubicBezTo>
                        <a:lnTo>
                          <a:pt x="1193" y="1563"/>
                        </a:lnTo>
                        <a:cubicBezTo>
                          <a:pt x="1323" y="1563"/>
                          <a:pt x="1415" y="1445"/>
                          <a:pt x="1389" y="1321"/>
                        </a:cubicBezTo>
                        <a:cubicBezTo>
                          <a:pt x="1118" y="106"/>
                          <a:pt x="463" y="0"/>
                          <a:pt x="24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1" name="Google Shape;7571;p75"/>
                  <p:cNvSpPr/>
                  <p:nvPr/>
                </p:nvSpPr>
                <p:spPr>
                  <a:xfrm>
                    <a:off x="6311585" y="3609138"/>
                    <a:ext cx="26510" cy="46481"/>
                  </a:xfrm>
                  <a:custGeom>
                    <a:avLst/>
                    <a:gdLst/>
                    <a:ahLst/>
                    <a:cxnLst/>
                    <a:rect l="l" t="t" r="r" b="b"/>
                    <a:pathLst>
                      <a:path w="1050" h="1841" extrusionOk="0">
                        <a:moveTo>
                          <a:pt x="833" y="1"/>
                        </a:moveTo>
                        <a:cubicBezTo>
                          <a:pt x="825" y="1"/>
                          <a:pt x="817" y="1"/>
                          <a:pt x="808" y="2"/>
                        </a:cubicBezTo>
                        <a:cubicBezTo>
                          <a:pt x="548" y="48"/>
                          <a:pt x="320" y="211"/>
                          <a:pt x="183" y="439"/>
                        </a:cubicBezTo>
                        <a:cubicBezTo>
                          <a:pt x="0" y="758"/>
                          <a:pt x="20" y="1188"/>
                          <a:pt x="235" y="1716"/>
                        </a:cubicBezTo>
                        <a:cubicBezTo>
                          <a:pt x="267" y="1788"/>
                          <a:pt x="339" y="1840"/>
                          <a:pt x="417" y="1840"/>
                        </a:cubicBezTo>
                        <a:cubicBezTo>
                          <a:pt x="443" y="1840"/>
                          <a:pt x="469" y="1834"/>
                          <a:pt x="496" y="1820"/>
                        </a:cubicBezTo>
                        <a:cubicBezTo>
                          <a:pt x="593" y="1781"/>
                          <a:pt x="645" y="1664"/>
                          <a:pt x="606" y="1566"/>
                        </a:cubicBezTo>
                        <a:cubicBezTo>
                          <a:pt x="437" y="1162"/>
                          <a:pt x="411" y="836"/>
                          <a:pt x="528" y="634"/>
                        </a:cubicBezTo>
                        <a:cubicBezTo>
                          <a:pt x="600" y="504"/>
                          <a:pt x="724" y="419"/>
                          <a:pt x="867" y="387"/>
                        </a:cubicBezTo>
                        <a:cubicBezTo>
                          <a:pt x="978" y="374"/>
                          <a:pt x="1050" y="269"/>
                          <a:pt x="1030" y="165"/>
                        </a:cubicBezTo>
                        <a:cubicBezTo>
                          <a:pt x="1018" y="69"/>
                          <a:pt x="929" y="1"/>
                          <a:pt x="833"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2" name="Google Shape;7572;p75"/>
                  <p:cNvSpPr/>
                  <p:nvPr/>
                </p:nvSpPr>
                <p:spPr>
                  <a:xfrm>
                    <a:off x="6310095" y="3539077"/>
                    <a:ext cx="43956" cy="39361"/>
                  </a:xfrm>
                  <a:custGeom>
                    <a:avLst/>
                    <a:gdLst/>
                    <a:ahLst/>
                    <a:cxnLst/>
                    <a:rect l="l" t="t" r="r" b="b"/>
                    <a:pathLst>
                      <a:path w="1741" h="1559" extrusionOk="0">
                        <a:moveTo>
                          <a:pt x="351" y="1"/>
                        </a:moveTo>
                        <a:cubicBezTo>
                          <a:pt x="247" y="1"/>
                          <a:pt x="180" y="17"/>
                          <a:pt x="170" y="20"/>
                        </a:cubicBezTo>
                        <a:cubicBezTo>
                          <a:pt x="66" y="46"/>
                          <a:pt x="1" y="151"/>
                          <a:pt x="27" y="255"/>
                        </a:cubicBezTo>
                        <a:cubicBezTo>
                          <a:pt x="49" y="344"/>
                          <a:pt x="128" y="404"/>
                          <a:pt x="215" y="404"/>
                        </a:cubicBezTo>
                        <a:cubicBezTo>
                          <a:pt x="230" y="404"/>
                          <a:pt x="246" y="402"/>
                          <a:pt x="261" y="398"/>
                        </a:cubicBezTo>
                        <a:cubicBezTo>
                          <a:pt x="266" y="398"/>
                          <a:pt x="292" y="394"/>
                          <a:pt x="334" y="394"/>
                        </a:cubicBezTo>
                        <a:cubicBezTo>
                          <a:pt x="521" y="394"/>
                          <a:pt x="1017" y="480"/>
                          <a:pt x="1330" y="1421"/>
                        </a:cubicBezTo>
                        <a:cubicBezTo>
                          <a:pt x="1356" y="1500"/>
                          <a:pt x="1434" y="1552"/>
                          <a:pt x="1519" y="1558"/>
                        </a:cubicBezTo>
                        <a:cubicBezTo>
                          <a:pt x="1539" y="1558"/>
                          <a:pt x="1565" y="1552"/>
                          <a:pt x="1584" y="1545"/>
                        </a:cubicBezTo>
                        <a:cubicBezTo>
                          <a:pt x="1682" y="1513"/>
                          <a:pt x="1741" y="1395"/>
                          <a:pt x="1708" y="1298"/>
                        </a:cubicBezTo>
                        <a:cubicBezTo>
                          <a:pt x="1325" y="153"/>
                          <a:pt x="668" y="1"/>
                          <a:pt x="3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3" name="Google Shape;7573;p75"/>
                  <p:cNvSpPr/>
                  <p:nvPr/>
                </p:nvSpPr>
                <p:spPr>
                  <a:xfrm>
                    <a:off x="6246092" y="4163548"/>
                    <a:ext cx="34236" cy="58448"/>
                  </a:xfrm>
                  <a:custGeom>
                    <a:avLst/>
                    <a:gdLst/>
                    <a:ahLst/>
                    <a:cxnLst/>
                    <a:rect l="l" t="t" r="r" b="b"/>
                    <a:pathLst>
                      <a:path w="1356" h="2315" extrusionOk="0">
                        <a:moveTo>
                          <a:pt x="189" y="1"/>
                        </a:moveTo>
                        <a:cubicBezTo>
                          <a:pt x="85" y="1"/>
                          <a:pt x="0" y="92"/>
                          <a:pt x="7" y="203"/>
                        </a:cubicBezTo>
                        <a:cubicBezTo>
                          <a:pt x="13" y="307"/>
                          <a:pt x="98" y="392"/>
                          <a:pt x="202" y="392"/>
                        </a:cubicBezTo>
                        <a:lnTo>
                          <a:pt x="209" y="392"/>
                        </a:lnTo>
                        <a:cubicBezTo>
                          <a:pt x="352" y="398"/>
                          <a:pt x="483" y="463"/>
                          <a:pt x="580" y="568"/>
                        </a:cubicBezTo>
                        <a:cubicBezTo>
                          <a:pt x="763" y="757"/>
                          <a:pt x="965" y="1174"/>
                          <a:pt x="913" y="2106"/>
                        </a:cubicBezTo>
                        <a:cubicBezTo>
                          <a:pt x="906" y="2217"/>
                          <a:pt x="991" y="2308"/>
                          <a:pt x="1095" y="2314"/>
                        </a:cubicBezTo>
                        <a:lnTo>
                          <a:pt x="1108" y="2314"/>
                        </a:lnTo>
                        <a:cubicBezTo>
                          <a:pt x="1213" y="2314"/>
                          <a:pt x="1297" y="2230"/>
                          <a:pt x="1304" y="2125"/>
                        </a:cubicBezTo>
                        <a:cubicBezTo>
                          <a:pt x="1356" y="1259"/>
                          <a:pt x="1199" y="633"/>
                          <a:pt x="848" y="281"/>
                        </a:cubicBezTo>
                        <a:cubicBezTo>
                          <a:pt x="678" y="98"/>
                          <a:pt x="437" y="1"/>
                          <a:pt x="18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4" name="Google Shape;7574;p75"/>
                  <p:cNvSpPr/>
                  <p:nvPr/>
                </p:nvSpPr>
                <p:spPr>
                  <a:xfrm>
                    <a:off x="6239175" y="4015497"/>
                    <a:ext cx="34261" cy="59231"/>
                  </a:xfrm>
                  <a:custGeom>
                    <a:avLst/>
                    <a:gdLst/>
                    <a:ahLst/>
                    <a:cxnLst/>
                    <a:rect l="l" t="t" r="r" b="b"/>
                    <a:pathLst>
                      <a:path w="1357" h="2346" extrusionOk="0">
                        <a:moveTo>
                          <a:pt x="283" y="1"/>
                        </a:moveTo>
                        <a:cubicBezTo>
                          <a:pt x="102" y="1"/>
                          <a:pt x="0" y="271"/>
                          <a:pt x="196" y="377"/>
                        </a:cubicBezTo>
                        <a:cubicBezTo>
                          <a:pt x="229" y="390"/>
                          <a:pt x="906" y="774"/>
                          <a:pt x="959" y="2156"/>
                        </a:cubicBezTo>
                        <a:cubicBezTo>
                          <a:pt x="965" y="2260"/>
                          <a:pt x="1050" y="2345"/>
                          <a:pt x="1154" y="2345"/>
                        </a:cubicBezTo>
                        <a:lnTo>
                          <a:pt x="1161" y="2345"/>
                        </a:lnTo>
                        <a:cubicBezTo>
                          <a:pt x="1271" y="2339"/>
                          <a:pt x="1356" y="2247"/>
                          <a:pt x="1356" y="2137"/>
                        </a:cubicBezTo>
                        <a:cubicBezTo>
                          <a:pt x="1291" y="514"/>
                          <a:pt x="418" y="44"/>
                          <a:pt x="379" y="25"/>
                        </a:cubicBezTo>
                        <a:cubicBezTo>
                          <a:pt x="345" y="8"/>
                          <a:pt x="313" y="1"/>
                          <a:pt x="283"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75" name="Google Shape;7575;p75"/>
                <p:cNvSpPr/>
                <p:nvPr/>
              </p:nvSpPr>
              <p:spPr>
                <a:xfrm>
                  <a:off x="6020481" y="3084268"/>
                  <a:ext cx="321880" cy="160978"/>
                </a:xfrm>
                <a:custGeom>
                  <a:avLst/>
                  <a:gdLst/>
                  <a:ahLst/>
                  <a:cxnLst/>
                  <a:rect l="l" t="t" r="r" b="b"/>
                  <a:pathLst>
                    <a:path w="12749" h="6376" extrusionOk="0">
                      <a:moveTo>
                        <a:pt x="5795" y="0"/>
                      </a:moveTo>
                      <a:cubicBezTo>
                        <a:pt x="5039" y="0"/>
                        <a:pt x="4543" y="404"/>
                        <a:pt x="4309" y="939"/>
                      </a:cubicBezTo>
                      <a:cubicBezTo>
                        <a:pt x="4056" y="756"/>
                        <a:pt x="3755" y="658"/>
                        <a:pt x="3446" y="658"/>
                      </a:cubicBezTo>
                      <a:cubicBezTo>
                        <a:pt x="3436" y="658"/>
                        <a:pt x="3426" y="658"/>
                        <a:pt x="3416" y="658"/>
                      </a:cubicBezTo>
                      <a:cubicBezTo>
                        <a:pt x="2243" y="658"/>
                        <a:pt x="1760" y="1727"/>
                        <a:pt x="1969" y="2607"/>
                      </a:cubicBezTo>
                      <a:cubicBezTo>
                        <a:pt x="1806" y="2627"/>
                        <a:pt x="1650" y="2672"/>
                        <a:pt x="1513" y="2757"/>
                      </a:cubicBezTo>
                      <a:cubicBezTo>
                        <a:pt x="1461" y="2783"/>
                        <a:pt x="1415" y="2816"/>
                        <a:pt x="1376" y="2848"/>
                      </a:cubicBezTo>
                      <a:cubicBezTo>
                        <a:pt x="1" y="3467"/>
                        <a:pt x="235" y="5944"/>
                        <a:pt x="2054" y="5944"/>
                      </a:cubicBezTo>
                      <a:cubicBezTo>
                        <a:pt x="2065" y="5944"/>
                        <a:pt x="2075" y="5944"/>
                        <a:pt x="2086" y="5944"/>
                      </a:cubicBezTo>
                      <a:cubicBezTo>
                        <a:pt x="2401" y="5944"/>
                        <a:pt x="2708" y="5853"/>
                        <a:pt x="2966" y="5677"/>
                      </a:cubicBezTo>
                      <a:cubicBezTo>
                        <a:pt x="3255" y="6078"/>
                        <a:pt x="3718" y="6317"/>
                        <a:pt x="4206" y="6317"/>
                      </a:cubicBezTo>
                      <a:cubicBezTo>
                        <a:pt x="4225" y="6317"/>
                        <a:pt x="4244" y="6316"/>
                        <a:pt x="4263" y="6316"/>
                      </a:cubicBezTo>
                      <a:cubicBezTo>
                        <a:pt x="4824" y="6316"/>
                        <a:pt x="5254" y="6114"/>
                        <a:pt x="5554" y="5801"/>
                      </a:cubicBezTo>
                      <a:cubicBezTo>
                        <a:pt x="5841" y="6069"/>
                        <a:pt x="6221" y="6212"/>
                        <a:pt x="6616" y="6212"/>
                      </a:cubicBezTo>
                      <a:cubicBezTo>
                        <a:pt x="6624" y="6212"/>
                        <a:pt x="6633" y="6212"/>
                        <a:pt x="6642" y="6211"/>
                      </a:cubicBezTo>
                      <a:cubicBezTo>
                        <a:pt x="6654" y="6212"/>
                        <a:pt x="6665" y="6212"/>
                        <a:pt x="6677" y="6212"/>
                      </a:cubicBezTo>
                      <a:cubicBezTo>
                        <a:pt x="7011" y="6212"/>
                        <a:pt x="7343" y="6121"/>
                        <a:pt x="7626" y="5951"/>
                      </a:cubicBezTo>
                      <a:cubicBezTo>
                        <a:pt x="7822" y="6107"/>
                        <a:pt x="8043" y="6231"/>
                        <a:pt x="8291" y="6303"/>
                      </a:cubicBezTo>
                      <a:lnTo>
                        <a:pt x="8324" y="6309"/>
                      </a:lnTo>
                      <a:cubicBezTo>
                        <a:pt x="8480" y="6353"/>
                        <a:pt x="8642" y="6375"/>
                        <a:pt x="8803" y="6375"/>
                      </a:cubicBezTo>
                      <a:cubicBezTo>
                        <a:pt x="9116" y="6375"/>
                        <a:pt x="9427" y="6293"/>
                        <a:pt x="9699" y="6133"/>
                      </a:cubicBezTo>
                      <a:lnTo>
                        <a:pt x="10064" y="5853"/>
                      </a:lnTo>
                      <a:cubicBezTo>
                        <a:pt x="10207" y="5703"/>
                        <a:pt x="10331" y="5534"/>
                        <a:pt x="10416" y="5345"/>
                      </a:cubicBezTo>
                      <a:cubicBezTo>
                        <a:pt x="10596" y="5463"/>
                        <a:pt x="10812" y="5527"/>
                        <a:pt x="11030" y="5527"/>
                      </a:cubicBezTo>
                      <a:cubicBezTo>
                        <a:pt x="11040" y="5527"/>
                        <a:pt x="11051" y="5527"/>
                        <a:pt x="11061" y="5527"/>
                      </a:cubicBezTo>
                      <a:cubicBezTo>
                        <a:pt x="12612" y="5527"/>
                        <a:pt x="12749" y="3552"/>
                        <a:pt x="11478" y="3194"/>
                      </a:cubicBezTo>
                      <a:cubicBezTo>
                        <a:pt x="11543" y="2490"/>
                        <a:pt x="11120" y="1740"/>
                        <a:pt x="10214" y="1740"/>
                      </a:cubicBezTo>
                      <a:cubicBezTo>
                        <a:pt x="10044" y="1740"/>
                        <a:pt x="9875" y="1773"/>
                        <a:pt x="9712" y="1832"/>
                      </a:cubicBezTo>
                      <a:cubicBezTo>
                        <a:pt x="9679" y="971"/>
                        <a:pt x="8969" y="287"/>
                        <a:pt x="8109" y="280"/>
                      </a:cubicBezTo>
                      <a:cubicBezTo>
                        <a:pt x="7744" y="280"/>
                        <a:pt x="7392" y="404"/>
                        <a:pt x="7111" y="639"/>
                      </a:cubicBezTo>
                      <a:cubicBezTo>
                        <a:pt x="6838" y="261"/>
                        <a:pt x="6401" y="0"/>
                        <a:pt x="5795" y="0"/>
                      </a:cubicBezTo>
                      <a:close/>
                    </a:path>
                  </a:pathLst>
                </a:custGeom>
                <a:solidFill>
                  <a:srgbClr val="D4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7576" name="Google Shape;7576;p75"/>
          <p:cNvGrpSpPr/>
          <p:nvPr/>
        </p:nvGrpSpPr>
        <p:grpSpPr>
          <a:xfrm>
            <a:off x="6794039" y="1544979"/>
            <a:ext cx="556884" cy="1305801"/>
            <a:chOff x="6794039" y="1544979"/>
            <a:chExt cx="556884" cy="1305801"/>
          </a:xfrm>
        </p:grpSpPr>
        <p:sp>
          <p:nvSpPr>
            <p:cNvPr id="7577" name="Google Shape;7577;p75"/>
            <p:cNvSpPr/>
            <p:nvPr/>
          </p:nvSpPr>
          <p:spPr>
            <a:xfrm>
              <a:off x="6843751" y="2801244"/>
              <a:ext cx="457459" cy="49536"/>
            </a:xfrm>
            <a:custGeom>
              <a:avLst/>
              <a:gdLst/>
              <a:ahLst/>
              <a:cxnLst/>
              <a:rect l="l" t="t" r="r" b="b"/>
              <a:pathLst>
                <a:path w="18119" h="1962" extrusionOk="0">
                  <a:moveTo>
                    <a:pt x="9059" y="0"/>
                  </a:moveTo>
                  <a:cubicBezTo>
                    <a:pt x="4061" y="0"/>
                    <a:pt x="0" y="437"/>
                    <a:pt x="0" y="978"/>
                  </a:cubicBezTo>
                  <a:cubicBezTo>
                    <a:pt x="0" y="1519"/>
                    <a:pt x="4061" y="1962"/>
                    <a:pt x="9059" y="1962"/>
                  </a:cubicBezTo>
                  <a:cubicBezTo>
                    <a:pt x="14065" y="1962"/>
                    <a:pt x="18119" y="1519"/>
                    <a:pt x="18119" y="978"/>
                  </a:cubicBezTo>
                  <a:cubicBezTo>
                    <a:pt x="18119" y="437"/>
                    <a:pt x="14065" y="0"/>
                    <a:pt x="9059" y="0"/>
                  </a:cubicBezTo>
                  <a:close/>
                </a:path>
              </a:pathLst>
            </a:custGeom>
            <a:solidFill>
              <a:srgbClr val="778C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78" name="Google Shape;7578;p75"/>
            <p:cNvGrpSpPr/>
            <p:nvPr/>
          </p:nvGrpSpPr>
          <p:grpSpPr>
            <a:xfrm>
              <a:off x="6794039" y="1544979"/>
              <a:ext cx="556884" cy="1272726"/>
              <a:chOff x="6794039" y="1544979"/>
              <a:chExt cx="556884" cy="1272726"/>
            </a:xfrm>
          </p:grpSpPr>
          <p:sp>
            <p:nvSpPr>
              <p:cNvPr id="7579" name="Google Shape;7579;p75"/>
              <p:cNvSpPr/>
              <p:nvPr/>
            </p:nvSpPr>
            <p:spPr>
              <a:xfrm>
                <a:off x="6887026" y="1671923"/>
                <a:ext cx="366796" cy="342129"/>
              </a:xfrm>
              <a:custGeom>
                <a:avLst/>
                <a:gdLst/>
                <a:ahLst/>
                <a:cxnLst/>
                <a:rect l="l" t="t" r="r" b="b"/>
                <a:pathLst>
                  <a:path w="14528" h="13551" extrusionOk="0">
                    <a:moveTo>
                      <a:pt x="2158" y="0"/>
                    </a:moveTo>
                    <a:cubicBezTo>
                      <a:pt x="965" y="0"/>
                      <a:pt x="0" y="965"/>
                      <a:pt x="0" y="2158"/>
                    </a:cubicBezTo>
                    <a:lnTo>
                      <a:pt x="0" y="11399"/>
                    </a:lnTo>
                    <a:cubicBezTo>
                      <a:pt x="0" y="12592"/>
                      <a:pt x="965" y="13550"/>
                      <a:pt x="2158" y="13550"/>
                    </a:cubicBezTo>
                    <a:lnTo>
                      <a:pt x="12377" y="13550"/>
                    </a:lnTo>
                    <a:cubicBezTo>
                      <a:pt x="13570" y="13550"/>
                      <a:pt x="14528" y="12592"/>
                      <a:pt x="14528" y="11399"/>
                    </a:cubicBezTo>
                    <a:lnTo>
                      <a:pt x="14528" y="2158"/>
                    </a:lnTo>
                    <a:cubicBezTo>
                      <a:pt x="14528" y="965"/>
                      <a:pt x="13570" y="0"/>
                      <a:pt x="12377" y="0"/>
                    </a:cubicBezTo>
                    <a:close/>
                  </a:path>
                </a:pathLst>
              </a:custGeom>
              <a:solidFill>
                <a:srgbClr val="BEC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80" name="Google Shape;7580;p75"/>
              <p:cNvGrpSpPr/>
              <p:nvPr/>
            </p:nvGrpSpPr>
            <p:grpSpPr>
              <a:xfrm>
                <a:off x="6794039" y="1545206"/>
                <a:ext cx="556884" cy="1272499"/>
                <a:chOff x="6794039" y="1545206"/>
                <a:chExt cx="556884" cy="1272499"/>
              </a:xfrm>
            </p:grpSpPr>
            <p:sp>
              <p:nvSpPr>
                <p:cNvPr id="7581" name="Google Shape;7581;p75"/>
                <p:cNvSpPr/>
                <p:nvPr/>
              </p:nvSpPr>
              <p:spPr>
                <a:xfrm>
                  <a:off x="6794039" y="1545206"/>
                  <a:ext cx="556884" cy="1272499"/>
                </a:xfrm>
                <a:custGeom>
                  <a:avLst/>
                  <a:gdLst/>
                  <a:ahLst/>
                  <a:cxnLst/>
                  <a:rect l="l" t="t" r="r" b="b"/>
                  <a:pathLst>
                    <a:path w="22057" h="50401" extrusionOk="0">
                      <a:moveTo>
                        <a:pt x="11028" y="1"/>
                      </a:moveTo>
                      <a:cubicBezTo>
                        <a:pt x="7053" y="1"/>
                        <a:pt x="3833" y="3220"/>
                        <a:pt x="3833" y="7196"/>
                      </a:cubicBezTo>
                      <a:lnTo>
                        <a:pt x="3833" y="7203"/>
                      </a:lnTo>
                      <a:cubicBezTo>
                        <a:pt x="3807" y="7203"/>
                        <a:pt x="3787" y="7196"/>
                        <a:pt x="3768" y="7196"/>
                      </a:cubicBezTo>
                      <a:cubicBezTo>
                        <a:pt x="3764" y="7196"/>
                        <a:pt x="3761" y="7196"/>
                        <a:pt x="3757" y="7196"/>
                      </a:cubicBezTo>
                      <a:cubicBezTo>
                        <a:pt x="3091" y="7196"/>
                        <a:pt x="2589" y="7806"/>
                        <a:pt x="2712" y="8461"/>
                      </a:cubicBezTo>
                      <a:cubicBezTo>
                        <a:pt x="2814" y="8976"/>
                        <a:pt x="3263" y="9319"/>
                        <a:pt x="3751" y="9319"/>
                      </a:cubicBezTo>
                      <a:cubicBezTo>
                        <a:pt x="3886" y="9319"/>
                        <a:pt x="4024" y="9293"/>
                        <a:pt x="4159" y="9236"/>
                      </a:cubicBezTo>
                      <a:cubicBezTo>
                        <a:pt x="4922" y="11537"/>
                        <a:pt x="6896" y="13362"/>
                        <a:pt x="9073" y="14079"/>
                      </a:cubicBezTo>
                      <a:lnTo>
                        <a:pt x="9073" y="16125"/>
                      </a:lnTo>
                      <a:lnTo>
                        <a:pt x="6864" y="16125"/>
                      </a:lnTo>
                      <a:cubicBezTo>
                        <a:pt x="6864" y="16125"/>
                        <a:pt x="6857" y="16171"/>
                        <a:pt x="6838" y="16177"/>
                      </a:cubicBezTo>
                      <a:cubicBezTo>
                        <a:pt x="6258" y="16177"/>
                        <a:pt x="5743" y="16555"/>
                        <a:pt x="5560" y="17109"/>
                      </a:cubicBezTo>
                      <a:lnTo>
                        <a:pt x="229" y="32862"/>
                      </a:lnTo>
                      <a:cubicBezTo>
                        <a:pt x="1" y="33553"/>
                        <a:pt x="372" y="34309"/>
                        <a:pt x="1070" y="34544"/>
                      </a:cubicBezTo>
                      <a:cubicBezTo>
                        <a:pt x="1209" y="34589"/>
                        <a:pt x="1350" y="34611"/>
                        <a:pt x="1488" y="34611"/>
                      </a:cubicBezTo>
                      <a:cubicBezTo>
                        <a:pt x="2045" y="34611"/>
                        <a:pt x="2563" y="34261"/>
                        <a:pt x="2751" y="33703"/>
                      </a:cubicBezTo>
                      <a:lnTo>
                        <a:pt x="2927" y="33188"/>
                      </a:lnTo>
                      <a:lnTo>
                        <a:pt x="3507" y="33436"/>
                      </a:lnTo>
                      <a:cubicBezTo>
                        <a:pt x="3507" y="33436"/>
                        <a:pt x="4009" y="32419"/>
                        <a:pt x="3468" y="31578"/>
                      </a:cubicBezTo>
                      <a:lnTo>
                        <a:pt x="6733" y="21919"/>
                      </a:lnTo>
                      <a:lnTo>
                        <a:pt x="6733" y="21919"/>
                      </a:lnTo>
                      <a:cubicBezTo>
                        <a:pt x="6733" y="27707"/>
                        <a:pt x="5951" y="29173"/>
                        <a:pt x="5951" y="32367"/>
                      </a:cubicBezTo>
                      <a:cubicBezTo>
                        <a:pt x="5951" y="35560"/>
                        <a:pt x="7861" y="48498"/>
                        <a:pt x="7861" y="48498"/>
                      </a:cubicBezTo>
                      <a:lnTo>
                        <a:pt x="5554" y="50401"/>
                      </a:lnTo>
                      <a:lnTo>
                        <a:pt x="10012" y="50401"/>
                      </a:lnTo>
                      <a:lnTo>
                        <a:pt x="10761" y="31630"/>
                      </a:lnTo>
                      <a:lnTo>
                        <a:pt x="11139" y="31630"/>
                      </a:lnTo>
                      <a:lnTo>
                        <a:pt x="11889" y="50401"/>
                      </a:lnTo>
                      <a:lnTo>
                        <a:pt x="16353" y="50401"/>
                      </a:lnTo>
                      <a:lnTo>
                        <a:pt x="14046" y="48498"/>
                      </a:lnTo>
                      <a:cubicBezTo>
                        <a:pt x="14046" y="48498"/>
                        <a:pt x="15949" y="34172"/>
                        <a:pt x="15949" y="31591"/>
                      </a:cubicBezTo>
                      <a:cubicBezTo>
                        <a:pt x="15949" y="29004"/>
                        <a:pt x="15291" y="27681"/>
                        <a:pt x="15291" y="21821"/>
                      </a:cubicBezTo>
                      <a:lnTo>
                        <a:pt x="15291" y="21821"/>
                      </a:lnTo>
                      <a:lnTo>
                        <a:pt x="18595" y="31578"/>
                      </a:lnTo>
                      <a:cubicBezTo>
                        <a:pt x="18048" y="32412"/>
                        <a:pt x="18556" y="33423"/>
                        <a:pt x="18556" y="33423"/>
                      </a:cubicBezTo>
                      <a:lnTo>
                        <a:pt x="19136" y="33181"/>
                      </a:lnTo>
                      <a:lnTo>
                        <a:pt x="19312" y="33703"/>
                      </a:lnTo>
                      <a:cubicBezTo>
                        <a:pt x="19495" y="34261"/>
                        <a:pt x="20012" y="34611"/>
                        <a:pt x="20569" y="34611"/>
                      </a:cubicBezTo>
                      <a:cubicBezTo>
                        <a:pt x="20707" y="34611"/>
                        <a:pt x="20848" y="34589"/>
                        <a:pt x="20987" y="34544"/>
                      </a:cubicBezTo>
                      <a:cubicBezTo>
                        <a:pt x="21685" y="34316"/>
                        <a:pt x="22056" y="33566"/>
                        <a:pt x="21828" y="32869"/>
                      </a:cubicBezTo>
                      <a:lnTo>
                        <a:pt x="16497" y="17122"/>
                      </a:lnTo>
                      <a:cubicBezTo>
                        <a:pt x="16334" y="16607"/>
                        <a:pt x="15878" y="16236"/>
                        <a:pt x="15337" y="16184"/>
                      </a:cubicBezTo>
                      <a:cubicBezTo>
                        <a:pt x="15317" y="16171"/>
                        <a:pt x="15304" y="16125"/>
                        <a:pt x="15304" y="16125"/>
                      </a:cubicBezTo>
                      <a:lnTo>
                        <a:pt x="12827" y="16125"/>
                      </a:lnTo>
                      <a:lnTo>
                        <a:pt x="12827" y="14124"/>
                      </a:lnTo>
                      <a:cubicBezTo>
                        <a:pt x="15050" y="13453"/>
                        <a:pt x="17096" y="11615"/>
                        <a:pt x="17885" y="9275"/>
                      </a:cubicBezTo>
                      <a:cubicBezTo>
                        <a:pt x="17970" y="9301"/>
                        <a:pt x="18054" y="9308"/>
                        <a:pt x="18139" y="9308"/>
                      </a:cubicBezTo>
                      <a:cubicBezTo>
                        <a:pt x="18143" y="9308"/>
                        <a:pt x="18147" y="9308"/>
                        <a:pt x="18151" y="9308"/>
                      </a:cubicBezTo>
                      <a:cubicBezTo>
                        <a:pt x="18713" y="9308"/>
                        <a:pt x="19169" y="8861"/>
                        <a:pt x="19195" y="8304"/>
                      </a:cubicBezTo>
                      <a:cubicBezTo>
                        <a:pt x="19215" y="7744"/>
                        <a:pt x="18791" y="7255"/>
                        <a:pt x="18230" y="7209"/>
                      </a:cubicBezTo>
                      <a:lnTo>
                        <a:pt x="18230" y="7196"/>
                      </a:lnTo>
                      <a:cubicBezTo>
                        <a:pt x="18230" y="3220"/>
                        <a:pt x="15011" y="1"/>
                        <a:pt x="1102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82" name="Google Shape;7582;p75"/>
                <p:cNvGrpSpPr/>
                <p:nvPr/>
              </p:nvGrpSpPr>
              <p:grpSpPr>
                <a:xfrm>
                  <a:off x="6812697" y="1636703"/>
                  <a:ext cx="515453" cy="1170626"/>
                  <a:chOff x="6812697" y="1636703"/>
                  <a:chExt cx="515453" cy="1170626"/>
                </a:xfrm>
              </p:grpSpPr>
              <p:sp>
                <p:nvSpPr>
                  <p:cNvPr id="7583" name="Google Shape;7583;p75"/>
                  <p:cNvSpPr/>
                  <p:nvPr/>
                </p:nvSpPr>
                <p:spPr>
                  <a:xfrm>
                    <a:off x="6985920" y="2372566"/>
                    <a:ext cx="24692" cy="111266"/>
                  </a:xfrm>
                  <a:custGeom>
                    <a:avLst/>
                    <a:gdLst/>
                    <a:ahLst/>
                    <a:cxnLst/>
                    <a:rect l="l" t="t" r="r" b="b"/>
                    <a:pathLst>
                      <a:path w="978" h="4407" extrusionOk="0">
                        <a:moveTo>
                          <a:pt x="0" y="1"/>
                        </a:moveTo>
                        <a:lnTo>
                          <a:pt x="0" y="4407"/>
                        </a:lnTo>
                        <a:lnTo>
                          <a:pt x="978" y="4407"/>
                        </a:lnTo>
                        <a:lnTo>
                          <a:pt x="97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4" name="Google Shape;7584;p75"/>
                  <p:cNvSpPr/>
                  <p:nvPr/>
                </p:nvSpPr>
                <p:spPr>
                  <a:xfrm>
                    <a:off x="6963525" y="2349212"/>
                    <a:ext cx="41658" cy="35877"/>
                  </a:xfrm>
                  <a:custGeom>
                    <a:avLst/>
                    <a:gdLst/>
                    <a:ahLst/>
                    <a:cxnLst/>
                    <a:rect l="l" t="t" r="r" b="b"/>
                    <a:pathLst>
                      <a:path w="1650" h="1421" extrusionOk="0">
                        <a:moveTo>
                          <a:pt x="946" y="0"/>
                        </a:moveTo>
                        <a:cubicBezTo>
                          <a:pt x="314" y="0"/>
                          <a:pt x="1" y="763"/>
                          <a:pt x="444" y="1213"/>
                        </a:cubicBezTo>
                        <a:cubicBezTo>
                          <a:pt x="587" y="1356"/>
                          <a:pt x="764" y="1420"/>
                          <a:pt x="937" y="1420"/>
                        </a:cubicBezTo>
                        <a:cubicBezTo>
                          <a:pt x="1301" y="1420"/>
                          <a:pt x="1650" y="1139"/>
                          <a:pt x="1650" y="711"/>
                        </a:cubicBezTo>
                        <a:cubicBezTo>
                          <a:pt x="1650" y="320"/>
                          <a:pt x="1337" y="0"/>
                          <a:pt x="94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5" name="Google Shape;7585;p75"/>
                  <p:cNvSpPr/>
                  <p:nvPr/>
                </p:nvSpPr>
                <p:spPr>
                  <a:xfrm>
                    <a:off x="6988218" y="2349212"/>
                    <a:ext cx="41658" cy="35877"/>
                  </a:xfrm>
                  <a:custGeom>
                    <a:avLst/>
                    <a:gdLst/>
                    <a:ahLst/>
                    <a:cxnLst/>
                    <a:rect l="l" t="t" r="r" b="b"/>
                    <a:pathLst>
                      <a:path w="1650" h="1421" extrusionOk="0">
                        <a:moveTo>
                          <a:pt x="946" y="0"/>
                        </a:moveTo>
                        <a:cubicBezTo>
                          <a:pt x="313" y="0"/>
                          <a:pt x="0" y="763"/>
                          <a:pt x="444" y="1213"/>
                        </a:cubicBezTo>
                        <a:cubicBezTo>
                          <a:pt x="589" y="1356"/>
                          <a:pt x="766" y="1420"/>
                          <a:pt x="940" y="1420"/>
                        </a:cubicBezTo>
                        <a:cubicBezTo>
                          <a:pt x="1303" y="1420"/>
                          <a:pt x="1649" y="1139"/>
                          <a:pt x="1649" y="711"/>
                        </a:cubicBezTo>
                        <a:cubicBezTo>
                          <a:pt x="1649" y="320"/>
                          <a:pt x="1337" y="0"/>
                          <a:pt x="94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6" name="Google Shape;7586;p75"/>
                  <p:cNvSpPr/>
                  <p:nvPr/>
                </p:nvSpPr>
                <p:spPr>
                  <a:xfrm>
                    <a:off x="6963525" y="2464720"/>
                    <a:ext cx="41658" cy="35700"/>
                  </a:xfrm>
                  <a:custGeom>
                    <a:avLst/>
                    <a:gdLst/>
                    <a:ahLst/>
                    <a:cxnLst/>
                    <a:rect l="l" t="t" r="r" b="b"/>
                    <a:pathLst>
                      <a:path w="1650" h="1414" extrusionOk="0">
                        <a:moveTo>
                          <a:pt x="946" y="1"/>
                        </a:moveTo>
                        <a:cubicBezTo>
                          <a:pt x="314" y="1"/>
                          <a:pt x="1" y="757"/>
                          <a:pt x="444" y="1206"/>
                        </a:cubicBezTo>
                        <a:cubicBezTo>
                          <a:pt x="587" y="1350"/>
                          <a:pt x="764" y="1414"/>
                          <a:pt x="937" y="1414"/>
                        </a:cubicBezTo>
                        <a:cubicBezTo>
                          <a:pt x="1301" y="1414"/>
                          <a:pt x="1650" y="1132"/>
                          <a:pt x="1650" y="705"/>
                        </a:cubicBezTo>
                        <a:cubicBezTo>
                          <a:pt x="1650" y="314"/>
                          <a:pt x="1337" y="1"/>
                          <a:pt x="94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7" name="Google Shape;7587;p75"/>
                  <p:cNvSpPr/>
                  <p:nvPr/>
                </p:nvSpPr>
                <p:spPr>
                  <a:xfrm>
                    <a:off x="6988218" y="2464720"/>
                    <a:ext cx="41658" cy="35700"/>
                  </a:xfrm>
                  <a:custGeom>
                    <a:avLst/>
                    <a:gdLst/>
                    <a:ahLst/>
                    <a:cxnLst/>
                    <a:rect l="l" t="t" r="r" b="b"/>
                    <a:pathLst>
                      <a:path w="1650" h="1414" extrusionOk="0">
                        <a:moveTo>
                          <a:pt x="946" y="1"/>
                        </a:moveTo>
                        <a:cubicBezTo>
                          <a:pt x="313" y="1"/>
                          <a:pt x="0" y="757"/>
                          <a:pt x="444" y="1206"/>
                        </a:cubicBezTo>
                        <a:cubicBezTo>
                          <a:pt x="589" y="1350"/>
                          <a:pt x="766" y="1414"/>
                          <a:pt x="940" y="1414"/>
                        </a:cubicBezTo>
                        <a:cubicBezTo>
                          <a:pt x="1303" y="1414"/>
                          <a:pt x="1649" y="1132"/>
                          <a:pt x="1649" y="705"/>
                        </a:cubicBezTo>
                        <a:cubicBezTo>
                          <a:pt x="1649" y="314"/>
                          <a:pt x="1337" y="1"/>
                          <a:pt x="94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8" name="Google Shape;7588;p75"/>
                  <p:cNvSpPr/>
                  <p:nvPr/>
                </p:nvSpPr>
                <p:spPr>
                  <a:xfrm>
                    <a:off x="7001876" y="2594214"/>
                    <a:ext cx="30625" cy="104525"/>
                  </a:xfrm>
                  <a:custGeom>
                    <a:avLst/>
                    <a:gdLst/>
                    <a:ahLst/>
                    <a:cxnLst/>
                    <a:rect l="l" t="t" r="r" b="b"/>
                    <a:pathLst>
                      <a:path w="1213" h="4140" extrusionOk="0">
                        <a:moveTo>
                          <a:pt x="815" y="1"/>
                        </a:moveTo>
                        <a:lnTo>
                          <a:pt x="0" y="79"/>
                        </a:lnTo>
                        <a:lnTo>
                          <a:pt x="398" y="4140"/>
                        </a:lnTo>
                        <a:lnTo>
                          <a:pt x="1213" y="4061"/>
                        </a:lnTo>
                        <a:lnTo>
                          <a:pt x="81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9" name="Google Shape;7589;p75"/>
                  <p:cNvSpPr/>
                  <p:nvPr/>
                </p:nvSpPr>
                <p:spPr>
                  <a:xfrm>
                    <a:off x="6979987" y="2577349"/>
                    <a:ext cx="38124" cy="31938"/>
                  </a:xfrm>
                  <a:custGeom>
                    <a:avLst/>
                    <a:gdLst/>
                    <a:ahLst/>
                    <a:cxnLst/>
                    <a:rect l="l" t="t" r="r" b="b"/>
                    <a:pathLst>
                      <a:path w="1510" h="1265" extrusionOk="0">
                        <a:moveTo>
                          <a:pt x="848" y="0"/>
                        </a:moveTo>
                        <a:cubicBezTo>
                          <a:pt x="824" y="0"/>
                          <a:pt x="800" y="2"/>
                          <a:pt x="776" y="4"/>
                        </a:cubicBezTo>
                        <a:cubicBezTo>
                          <a:pt x="216" y="56"/>
                          <a:pt x="1" y="760"/>
                          <a:pt x="437" y="1119"/>
                        </a:cubicBezTo>
                        <a:cubicBezTo>
                          <a:pt x="559" y="1220"/>
                          <a:pt x="698" y="1265"/>
                          <a:pt x="835" y="1265"/>
                        </a:cubicBezTo>
                        <a:cubicBezTo>
                          <a:pt x="1182" y="1265"/>
                          <a:pt x="1509" y="973"/>
                          <a:pt x="1467" y="571"/>
                        </a:cubicBezTo>
                        <a:cubicBezTo>
                          <a:pt x="1437" y="243"/>
                          <a:pt x="1169" y="0"/>
                          <a:pt x="84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0" name="Google Shape;7590;p75"/>
                  <p:cNvSpPr/>
                  <p:nvPr/>
                </p:nvSpPr>
                <p:spPr>
                  <a:xfrm>
                    <a:off x="7002028" y="2575077"/>
                    <a:ext cx="38124" cy="32090"/>
                  </a:xfrm>
                  <a:custGeom>
                    <a:avLst/>
                    <a:gdLst/>
                    <a:ahLst/>
                    <a:cxnLst/>
                    <a:rect l="l" t="t" r="r" b="b"/>
                    <a:pathLst>
                      <a:path w="1510" h="1271" extrusionOk="0">
                        <a:moveTo>
                          <a:pt x="837" y="0"/>
                        </a:moveTo>
                        <a:cubicBezTo>
                          <a:pt x="817" y="0"/>
                          <a:pt x="797" y="1"/>
                          <a:pt x="777" y="3"/>
                        </a:cubicBezTo>
                        <a:cubicBezTo>
                          <a:pt x="216" y="62"/>
                          <a:pt x="1" y="766"/>
                          <a:pt x="438" y="1124"/>
                        </a:cubicBezTo>
                        <a:cubicBezTo>
                          <a:pt x="559" y="1225"/>
                          <a:pt x="699" y="1270"/>
                          <a:pt x="835" y="1270"/>
                        </a:cubicBezTo>
                        <a:cubicBezTo>
                          <a:pt x="1182" y="1270"/>
                          <a:pt x="1510" y="979"/>
                          <a:pt x="1467" y="576"/>
                        </a:cubicBezTo>
                        <a:cubicBezTo>
                          <a:pt x="1437" y="245"/>
                          <a:pt x="1163" y="0"/>
                          <a:pt x="83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1" name="Google Shape;7591;p75"/>
                  <p:cNvSpPr/>
                  <p:nvPr/>
                </p:nvSpPr>
                <p:spPr>
                  <a:xfrm>
                    <a:off x="6989859" y="2680182"/>
                    <a:ext cx="38174" cy="31963"/>
                  </a:xfrm>
                  <a:custGeom>
                    <a:avLst/>
                    <a:gdLst/>
                    <a:ahLst/>
                    <a:cxnLst/>
                    <a:rect l="l" t="t" r="r" b="b"/>
                    <a:pathLst>
                      <a:path w="1512" h="1266" extrusionOk="0">
                        <a:moveTo>
                          <a:pt x="852" y="1"/>
                        </a:moveTo>
                        <a:cubicBezTo>
                          <a:pt x="829" y="1"/>
                          <a:pt x="806" y="2"/>
                          <a:pt x="783" y="5"/>
                        </a:cubicBezTo>
                        <a:cubicBezTo>
                          <a:pt x="222" y="57"/>
                          <a:pt x="1" y="761"/>
                          <a:pt x="437" y="1119"/>
                        </a:cubicBezTo>
                        <a:cubicBezTo>
                          <a:pt x="561" y="1220"/>
                          <a:pt x="701" y="1265"/>
                          <a:pt x="838" y="1265"/>
                        </a:cubicBezTo>
                        <a:cubicBezTo>
                          <a:pt x="1186" y="1265"/>
                          <a:pt x="1511" y="974"/>
                          <a:pt x="1474" y="572"/>
                        </a:cubicBezTo>
                        <a:cubicBezTo>
                          <a:pt x="1443" y="249"/>
                          <a:pt x="1169" y="1"/>
                          <a:pt x="85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2" name="Google Shape;7592;p75"/>
                  <p:cNvSpPr/>
                  <p:nvPr/>
                </p:nvSpPr>
                <p:spPr>
                  <a:xfrm>
                    <a:off x="7012076" y="2678086"/>
                    <a:ext cx="37997" cy="32090"/>
                  </a:xfrm>
                  <a:custGeom>
                    <a:avLst/>
                    <a:gdLst/>
                    <a:ahLst/>
                    <a:cxnLst/>
                    <a:rect l="l" t="t" r="r" b="b"/>
                    <a:pathLst>
                      <a:path w="1505" h="1271" extrusionOk="0">
                        <a:moveTo>
                          <a:pt x="836" y="0"/>
                        </a:moveTo>
                        <a:cubicBezTo>
                          <a:pt x="816" y="0"/>
                          <a:pt x="796" y="1"/>
                          <a:pt x="776" y="3"/>
                        </a:cubicBezTo>
                        <a:cubicBezTo>
                          <a:pt x="216" y="55"/>
                          <a:pt x="1" y="765"/>
                          <a:pt x="431" y="1124"/>
                        </a:cubicBezTo>
                        <a:cubicBezTo>
                          <a:pt x="554" y="1225"/>
                          <a:pt x="694" y="1270"/>
                          <a:pt x="831" y="1270"/>
                        </a:cubicBezTo>
                        <a:cubicBezTo>
                          <a:pt x="1179" y="1270"/>
                          <a:pt x="1504" y="979"/>
                          <a:pt x="1467" y="576"/>
                        </a:cubicBezTo>
                        <a:cubicBezTo>
                          <a:pt x="1436" y="245"/>
                          <a:pt x="1157" y="0"/>
                          <a:pt x="8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3" name="Google Shape;7593;p75"/>
                  <p:cNvSpPr/>
                  <p:nvPr/>
                </p:nvSpPr>
                <p:spPr>
                  <a:xfrm>
                    <a:off x="6850316" y="2178085"/>
                    <a:ext cx="55974" cy="109271"/>
                  </a:xfrm>
                  <a:custGeom>
                    <a:avLst/>
                    <a:gdLst/>
                    <a:ahLst/>
                    <a:cxnLst/>
                    <a:rect l="l" t="t" r="r" b="b"/>
                    <a:pathLst>
                      <a:path w="2217" h="4328" extrusionOk="0">
                        <a:moveTo>
                          <a:pt x="1317" y="0"/>
                        </a:moveTo>
                        <a:lnTo>
                          <a:pt x="1" y="4035"/>
                        </a:lnTo>
                        <a:lnTo>
                          <a:pt x="894" y="4328"/>
                        </a:lnTo>
                        <a:lnTo>
                          <a:pt x="2217" y="287"/>
                        </a:lnTo>
                        <a:lnTo>
                          <a:pt x="13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4" name="Google Shape;7594;p75"/>
                  <p:cNvSpPr/>
                  <p:nvPr/>
                </p:nvSpPr>
                <p:spPr>
                  <a:xfrm>
                    <a:off x="6864858" y="2156120"/>
                    <a:ext cx="40775" cy="34463"/>
                  </a:xfrm>
                  <a:custGeom>
                    <a:avLst/>
                    <a:gdLst/>
                    <a:ahLst/>
                    <a:cxnLst/>
                    <a:rect l="l" t="t" r="r" b="b"/>
                    <a:pathLst>
                      <a:path w="1615" h="1365" extrusionOk="0">
                        <a:moveTo>
                          <a:pt x="841" y="0"/>
                        </a:moveTo>
                        <a:cubicBezTo>
                          <a:pt x="361" y="0"/>
                          <a:pt x="1" y="516"/>
                          <a:pt x="239" y="987"/>
                        </a:cubicBezTo>
                        <a:cubicBezTo>
                          <a:pt x="367" y="1242"/>
                          <a:pt x="607" y="1364"/>
                          <a:pt x="847" y="1364"/>
                        </a:cubicBezTo>
                        <a:cubicBezTo>
                          <a:pt x="1122" y="1364"/>
                          <a:pt x="1396" y="1203"/>
                          <a:pt x="1497" y="896"/>
                        </a:cubicBezTo>
                        <a:cubicBezTo>
                          <a:pt x="1615" y="538"/>
                          <a:pt x="1419" y="147"/>
                          <a:pt x="1061" y="36"/>
                        </a:cubicBezTo>
                        <a:cubicBezTo>
                          <a:pt x="986" y="12"/>
                          <a:pt x="912" y="0"/>
                          <a:pt x="8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5" name="Google Shape;7595;p75"/>
                  <p:cNvSpPr/>
                  <p:nvPr/>
                </p:nvSpPr>
                <p:spPr>
                  <a:xfrm>
                    <a:off x="6887581" y="2163517"/>
                    <a:ext cx="40775" cy="34463"/>
                  </a:xfrm>
                  <a:custGeom>
                    <a:avLst/>
                    <a:gdLst/>
                    <a:ahLst/>
                    <a:cxnLst/>
                    <a:rect l="l" t="t" r="r" b="b"/>
                    <a:pathLst>
                      <a:path w="1615" h="1365" extrusionOk="0">
                        <a:moveTo>
                          <a:pt x="841" y="1"/>
                        </a:moveTo>
                        <a:cubicBezTo>
                          <a:pt x="361" y="1"/>
                          <a:pt x="0" y="516"/>
                          <a:pt x="239" y="988"/>
                        </a:cubicBezTo>
                        <a:cubicBezTo>
                          <a:pt x="366" y="1242"/>
                          <a:pt x="606" y="1365"/>
                          <a:pt x="846" y="1365"/>
                        </a:cubicBezTo>
                        <a:cubicBezTo>
                          <a:pt x="1121" y="1365"/>
                          <a:pt x="1396" y="1203"/>
                          <a:pt x="1497" y="897"/>
                        </a:cubicBezTo>
                        <a:cubicBezTo>
                          <a:pt x="1614" y="538"/>
                          <a:pt x="1419" y="154"/>
                          <a:pt x="1060" y="36"/>
                        </a:cubicBezTo>
                        <a:cubicBezTo>
                          <a:pt x="985" y="12"/>
                          <a:pt x="912" y="1"/>
                          <a:pt x="84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6" name="Google Shape;7596;p75"/>
                  <p:cNvSpPr/>
                  <p:nvPr/>
                </p:nvSpPr>
                <p:spPr>
                  <a:xfrm>
                    <a:off x="6830471" y="2261755"/>
                    <a:ext cx="40775" cy="34539"/>
                  </a:xfrm>
                  <a:custGeom>
                    <a:avLst/>
                    <a:gdLst/>
                    <a:ahLst/>
                    <a:cxnLst/>
                    <a:rect l="l" t="t" r="r" b="b"/>
                    <a:pathLst>
                      <a:path w="1615" h="1368" extrusionOk="0">
                        <a:moveTo>
                          <a:pt x="839" y="1"/>
                        </a:moveTo>
                        <a:cubicBezTo>
                          <a:pt x="362" y="1"/>
                          <a:pt x="0" y="522"/>
                          <a:pt x="239" y="994"/>
                        </a:cubicBezTo>
                        <a:cubicBezTo>
                          <a:pt x="367" y="1246"/>
                          <a:pt x="605" y="1368"/>
                          <a:pt x="843" y="1368"/>
                        </a:cubicBezTo>
                        <a:cubicBezTo>
                          <a:pt x="1117" y="1368"/>
                          <a:pt x="1390" y="1207"/>
                          <a:pt x="1491" y="896"/>
                        </a:cubicBezTo>
                        <a:cubicBezTo>
                          <a:pt x="1614" y="538"/>
                          <a:pt x="1412" y="153"/>
                          <a:pt x="1054" y="36"/>
                        </a:cubicBezTo>
                        <a:cubicBezTo>
                          <a:pt x="981" y="12"/>
                          <a:pt x="908" y="1"/>
                          <a:pt x="83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7" name="Google Shape;7597;p75"/>
                  <p:cNvSpPr/>
                  <p:nvPr/>
                </p:nvSpPr>
                <p:spPr>
                  <a:xfrm>
                    <a:off x="6853017" y="2269178"/>
                    <a:ext cx="40775" cy="34539"/>
                  </a:xfrm>
                  <a:custGeom>
                    <a:avLst/>
                    <a:gdLst/>
                    <a:ahLst/>
                    <a:cxnLst/>
                    <a:rect l="l" t="t" r="r" b="b"/>
                    <a:pathLst>
                      <a:path w="1615" h="1368" extrusionOk="0">
                        <a:moveTo>
                          <a:pt x="843" y="0"/>
                        </a:moveTo>
                        <a:cubicBezTo>
                          <a:pt x="362" y="0"/>
                          <a:pt x="0" y="522"/>
                          <a:pt x="239" y="994"/>
                        </a:cubicBezTo>
                        <a:cubicBezTo>
                          <a:pt x="367" y="1245"/>
                          <a:pt x="607" y="1367"/>
                          <a:pt x="846" y="1367"/>
                        </a:cubicBezTo>
                        <a:cubicBezTo>
                          <a:pt x="1122" y="1367"/>
                          <a:pt x="1396" y="1206"/>
                          <a:pt x="1497" y="896"/>
                        </a:cubicBezTo>
                        <a:cubicBezTo>
                          <a:pt x="1614" y="537"/>
                          <a:pt x="1419" y="153"/>
                          <a:pt x="1060" y="35"/>
                        </a:cubicBezTo>
                        <a:cubicBezTo>
                          <a:pt x="986" y="11"/>
                          <a:pt x="913" y="0"/>
                          <a:pt x="84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8" name="Google Shape;7598;p75"/>
                  <p:cNvSpPr/>
                  <p:nvPr/>
                </p:nvSpPr>
                <p:spPr>
                  <a:xfrm>
                    <a:off x="6907905" y="2021424"/>
                    <a:ext cx="55974" cy="109448"/>
                  </a:xfrm>
                  <a:custGeom>
                    <a:avLst/>
                    <a:gdLst/>
                    <a:ahLst/>
                    <a:cxnLst/>
                    <a:rect l="l" t="t" r="r" b="b"/>
                    <a:pathLst>
                      <a:path w="2217" h="4335" extrusionOk="0">
                        <a:moveTo>
                          <a:pt x="1324" y="0"/>
                        </a:moveTo>
                        <a:lnTo>
                          <a:pt x="1" y="4041"/>
                        </a:lnTo>
                        <a:lnTo>
                          <a:pt x="900" y="4335"/>
                        </a:lnTo>
                        <a:lnTo>
                          <a:pt x="2217" y="294"/>
                        </a:lnTo>
                        <a:lnTo>
                          <a:pt x="132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9" name="Google Shape;7599;p75"/>
                  <p:cNvSpPr/>
                  <p:nvPr/>
                </p:nvSpPr>
                <p:spPr>
                  <a:xfrm>
                    <a:off x="6922625" y="1999459"/>
                    <a:ext cx="40775" cy="34387"/>
                  </a:xfrm>
                  <a:custGeom>
                    <a:avLst/>
                    <a:gdLst/>
                    <a:ahLst/>
                    <a:cxnLst/>
                    <a:rect l="l" t="t" r="r" b="b"/>
                    <a:pathLst>
                      <a:path w="1615" h="1362" extrusionOk="0">
                        <a:moveTo>
                          <a:pt x="841" y="1"/>
                        </a:moveTo>
                        <a:cubicBezTo>
                          <a:pt x="361" y="1"/>
                          <a:pt x="1" y="516"/>
                          <a:pt x="239" y="988"/>
                        </a:cubicBezTo>
                        <a:cubicBezTo>
                          <a:pt x="367" y="1240"/>
                          <a:pt x="608" y="1362"/>
                          <a:pt x="848" y="1362"/>
                        </a:cubicBezTo>
                        <a:cubicBezTo>
                          <a:pt x="1123" y="1362"/>
                          <a:pt x="1396" y="1203"/>
                          <a:pt x="1497" y="897"/>
                        </a:cubicBezTo>
                        <a:cubicBezTo>
                          <a:pt x="1614" y="538"/>
                          <a:pt x="1419" y="147"/>
                          <a:pt x="1060" y="36"/>
                        </a:cubicBezTo>
                        <a:cubicBezTo>
                          <a:pt x="986" y="12"/>
                          <a:pt x="912" y="1"/>
                          <a:pt x="84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0" name="Google Shape;7600;p75"/>
                  <p:cNvSpPr/>
                  <p:nvPr/>
                </p:nvSpPr>
                <p:spPr>
                  <a:xfrm>
                    <a:off x="6945196" y="2006882"/>
                    <a:ext cx="40749" cy="34463"/>
                  </a:xfrm>
                  <a:custGeom>
                    <a:avLst/>
                    <a:gdLst/>
                    <a:ahLst/>
                    <a:cxnLst/>
                    <a:rect l="l" t="t" r="r" b="b"/>
                    <a:pathLst>
                      <a:path w="1614" h="1365" extrusionOk="0">
                        <a:moveTo>
                          <a:pt x="844" y="0"/>
                        </a:moveTo>
                        <a:cubicBezTo>
                          <a:pt x="366" y="0"/>
                          <a:pt x="0" y="522"/>
                          <a:pt x="245" y="994"/>
                        </a:cubicBezTo>
                        <a:cubicBezTo>
                          <a:pt x="371" y="1244"/>
                          <a:pt x="609" y="1365"/>
                          <a:pt x="846" y="1365"/>
                        </a:cubicBezTo>
                        <a:cubicBezTo>
                          <a:pt x="1121" y="1365"/>
                          <a:pt x="1395" y="1204"/>
                          <a:pt x="1496" y="896"/>
                        </a:cubicBezTo>
                        <a:cubicBezTo>
                          <a:pt x="1613" y="537"/>
                          <a:pt x="1418" y="153"/>
                          <a:pt x="1059" y="36"/>
                        </a:cubicBezTo>
                        <a:cubicBezTo>
                          <a:pt x="986" y="11"/>
                          <a:pt x="914" y="0"/>
                          <a:pt x="84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1" name="Google Shape;7601;p75"/>
                  <p:cNvSpPr/>
                  <p:nvPr/>
                </p:nvSpPr>
                <p:spPr>
                  <a:xfrm>
                    <a:off x="6888061" y="2105271"/>
                    <a:ext cx="40775" cy="34488"/>
                  </a:xfrm>
                  <a:custGeom>
                    <a:avLst/>
                    <a:gdLst/>
                    <a:ahLst/>
                    <a:cxnLst/>
                    <a:rect l="l" t="t" r="r" b="b"/>
                    <a:pathLst>
                      <a:path w="1615" h="1366" extrusionOk="0">
                        <a:moveTo>
                          <a:pt x="842" y="0"/>
                        </a:moveTo>
                        <a:cubicBezTo>
                          <a:pt x="361" y="0"/>
                          <a:pt x="1" y="517"/>
                          <a:pt x="239" y="994"/>
                        </a:cubicBezTo>
                        <a:cubicBezTo>
                          <a:pt x="366" y="1245"/>
                          <a:pt x="605" y="1365"/>
                          <a:pt x="844" y="1365"/>
                        </a:cubicBezTo>
                        <a:cubicBezTo>
                          <a:pt x="1120" y="1365"/>
                          <a:pt x="1396" y="1204"/>
                          <a:pt x="1497" y="896"/>
                        </a:cubicBezTo>
                        <a:cubicBezTo>
                          <a:pt x="1615" y="538"/>
                          <a:pt x="1419" y="153"/>
                          <a:pt x="1061" y="36"/>
                        </a:cubicBezTo>
                        <a:cubicBezTo>
                          <a:pt x="986" y="12"/>
                          <a:pt x="912" y="0"/>
                          <a:pt x="84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2" name="Google Shape;7602;p75"/>
                  <p:cNvSpPr/>
                  <p:nvPr/>
                </p:nvSpPr>
                <p:spPr>
                  <a:xfrm>
                    <a:off x="6910783" y="2112517"/>
                    <a:ext cx="40775" cy="34539"/>
                  </a:xfrm>
                  <a:custGeom>
                    <a:avLst/>
                    <a:gdLst/>
                    <a:ahLst/>
                    <a:cxnLst/>
                    <a:rect l="l" t="t" r="r" b="b"/>
                    <a:pathLst>
                      <a:path w="1615" h="1368" extrusionOk="0">
                        <a:moveTo>
                          <a:pt x="843" y="0"/>
                        </a:moveTo>
                        <a:cubicBezTo>
                          <a:pt x="361" y="0"/>
                          <a:pt x="0" y="522"/>
                          <a:pt x="239" y="994"/>
                        </a:cubicBezTo>
                        <a:cubicBezTo>
                          <a:pt x="366" y="1246"/>
                          <a:pt x="606" y="1367"/>
                          <a:pt x="846" y="1367"/>
                        </a:cubicBezTo>
                        <a:cubicBezTo>
                          <a:pt x="1121" y="1367"/>
                          <a:pt x="1396" y="1206"/>
                          <a:pt x="1497" y="896"/>
                        </a:cubicBezTo>
                        <a:cubicBezTo>
                          <a:pt x="1614" y="538"/>
                          <a:pt x="1419" y="153"/>
                          <a:pt x="1060" y="36"/>
                        </a:cubicBezTo>
                        <a:cubicBezTo>
                          <a:pt x="986" y="12"/>
                          <a:pt x="913" y="0"/>
                          <a:pt x="84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3" name="Google Shape;7603;p75"/>
                  <p:cNvSpPr/>
                  <p:nvPr/>
                </p:nvSpPr>
                <p:spPr>
                  <a:xfrm>
                    <a:off x="6957113" y="1968758"/>
                    <a:ext cx="226622" cy="24717"/>
                  </a:xfrm>
                  <a:custGeom>
                    <a:avLst/>
                    <a:gdLst/>
                    <a:ahLst/>
                    <a:cxnLst/>
                    <a:rect l="l" t="t" r="r" b="b"/>
                    <a:pathLst>
                      <a:path w="8976" h="979" extrusionOk="0">
                        <a:moveTo>
                          <a:pt x="450" y="1"/>
                        </a:moveTo>
                        <a:cubicBezTo>
                          <a:pt x="203" y="1"/>
                          <a:pt x="1" y="196"/>
                          <a:pt x="1" y="451"/>
                        </a:cubicBezTo>
                        <a:lnTo>
                          <a:pt x="1" y="529"/>
                        </a:lnTo>
                        <a:cubicBezTo>
                          <a:pt x="1" y="776"/>
                          <a:pt x="203" y="979"/>
                          <a:pt x="450" y="979"/>
                        </a:cubicBezTo>
                        <a:lnTo>
                          <a:pt x="8532" y="979"/>
                        </a:lnTo>
                        <a:cubicBezTo>
                          <a:pt x="8780" y="979"/>
                          <a:pt x="8975" y="776"/>
                          <a:pt x="8975" y="529"/>
                        </a:cubicBezTo>
                        <a:lnTo>
                          <a:pt x="8975" y="451"/>
                        </a:lnTo>
                        <a:cubicBezTo>
                          <a:pt x="8975" y="196"/>
                          <a:pt x="8780" y="1"/>
                          <a:pt x="853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4" name="Google Shape;7604;p75"/>
                  <p:cNvSpPr/>
                  <p:nvPr/>
                </p:nvSpPr>
                <p:spPr>
                  <a:xfrm>
                    <a:off x="7039546" y="1927453"/>
                    <a:ext cx="61907" cy="24717"/>
                  </a:xfrm>
                  <a:custGeom>
                    <a:avLst/>
                    <a:gdLst/>
                    <a:ahLst/>
                    <a:cxnLst/>
                    <a:rect l="l" t="t" r="r" b="b"/>
                    <a:pathLst>
                      <a:path w="2452" h="979" extrusionOk="0">
                        <a:moveTo>
                          <a:pt x="451" y="1"/>
                        </a:moveTo>
                        <a:cubicBezTo>
                          <a:pt x="203" y="1"/>
                          <a:pt x="1" y="203"/>
                          <a:pt x="1" y="451"/>
                        </a:cubicBezTo>
                        <a:lnTo>
                          <a:pt x="1" y="535"/>
                        </a:lnTo>
                        <a:cubicBezTo>
                          <a:pt x="1" y="783"/>
                          <a:pt x="203" y="979"/>
                          <a:pt x="451" y="979"/>
                        </a:cubicBezTo>
                        <a:lnTo>
                          <a:pt x="2002" y="979"/>
                        </a:lnTo>
                        <a:cubicBezTo>
                          <a:pt x="2250" y="979"/>
                          <a:pt x="2452" y="783"/>
                          <a:pt x="2452" y="535"/>
                        </a:cubicBezTo>
                        <a:lnTo>
                          <a:pt x="2452" y="451"/>
                        </a:lnTo>
                        <a:cubicBezTo>
                          <a:pt x="2452" y="203"/>
                          <a:pt x="2250" y="1"/>
                          <a:pt x="200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5" name="Google Shape;7605;p75"/>
                  <p:cNvSpPr/>
                  <p:nvPr/>
                </p:nvSpPr>
                <p:spPr>
                  <a:xfrm>
                    <a:off x="7039546" y="2257236"/>
                    <a:ext cx="61907" cy="24692"/>
                  </a:xfrm>
                  <a:custGeom>
                    <a:avLst/>
                    <a:gdLst/>
                    <a:ahLst/>
                    <a:cxnLst/>
                    <a:rect l="l" t="t" r="r" b="b"/>
                    <a:pathLst>
                      <a:path w="2452" h="978" extrusionOk="0">
                        <a:moveTo>
                          <a:pt x="451" y="0"/>
                        </a:moveTo>
                        <a:cubicBezTo>
                          <a:pt x="203" y="0"/>
                          <a:pt x="1" y="202"/>
                          <a:pt x="1" y="450"/>
                        </a:cubicBezTo>
                        <a:lnTo>
                          <a:pt x="1" y="528"/>
                        </a:lnTo>
                        <a:cubicBezTo>
                          <a:pt x="1" y="782"/>
                          <a:pt x="203" y="978"/>
                          <a:pt x="451" y="978"/>
                        </a:cubicBezTo>
                        <a:lnTo>
                          <a:pt x="2002" y="978"/>
                        </a:lnTo>
                        <a:cubicBezTo>
                          <a:pt x="2250" y="978"/>
                          <a:pt x="2452" y="782"/>
                          <a:pt x="2452" y="528"/>
                        </a:cubicBezTo>
                        <a:lnTo>
                          <a:pt x="2452" y="450"/>
                        </a:lnTo>
                        <a:cubicBezTo>
                          <a:pt x="2452" y="202"/>
                          <a:pt x="2250" y="0"/>
                          <a:pt x="20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6" name="Google Shape;7606;p75"/>
                  <p:cNvSpPr/>
                  <p:nvPr/>
                </p:nvSpPr>
                <p:spPr>
                  <a:xfrm>
                    <a:off x="7039546" y="2216082"/>
                    <a:ext cx="61907" cy="24717"/>
                  </a:xfrm>
                  <a:custGeom>
                    <a:avLst/>
                    <a:gdLst/>
                    <a:ahLst/>
                    <a:cxnLst/>
                    <a:rect l="l" t="t" r="r" b="b"/>
                    <a:pathLst>
                      <a:path w="2452" h="979" extrusionOk="0">
                        <a:moveTo>
                          <a:pt x="451" y="1"/>
                        </a:moveTo>
                        <a:cubicBezTo>
                          <a:pt x="203" y="1"/>
                          <a:pt x="1" y="196"/>
                          <a:pt x="1" y="444"/>
                        </a:cubicBezTo>
                        <a:lnTo>
                          <a:pt x="1" y="529"/>
                        </a:lnTo>
                        <a:cubicBezTo>
                          <a:pt x="1" y="776"/>
                          <a:pt x="203" y="978"/>
                          <a:pt x="451" y="978"/>
                        </a:cubicBezTo>
                        <a:lnTo>
                          <a:pt x="2002" y="978"/>
                        </a:lnTo>
                        <a:cubicBezTo>
                          <a:pt x="2250" y="978"/>
                          <a:pt x="2452" y="776"/>
                          <a:pt x="2452" y="529"/>
                        </a:cubicBezTo>
                        <a:lnTo>
                          <a:pt x="2452" y="444"/>
                        </a:lnTo>
                        <a:cubicBezTo>
                          <a:pt x="2452" y="196"/>
                          <a:pt x="2250" y="1"/>
                          <a:pt x="200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7" name="Google Shape;7607;p75"/>
                  <p:cNvSpPr/>
                  <p:nvPr/>
                </p:nvSpPr>
                <p:spPr>
                  <a:xfrm>
                    <a:off x="7039546" y="2178893"/>
                    <a:ext cx="61907" cy="24717"/>
                  </a:xfrm>
                  <a:custGeom>
                    <a:avLst/>
                    <a:gdLst/>
                    <a:ahLst/>
                    <a:cxnLst/>
                    <a:rect l="l" t="t" r="r" b="b"/>
                    <a:pathLst>
                      <a:path w="2452" h="979" extrusionOk="0">
                        <a:moveTo>
                          <a:pt x="451" y="1"/>
                        </a:moveTo>
                        <a:cubicBezTo>
                          <a:pt x="203" y="1"/>
                          <a:pt x="1" y="203"/>
                          <a:pt x="1" y="450"/>
                        </a:cubicBezTo>
                        <a:lnTo>
                          <a:pt x="1" y="535"/>
                        </a:lnTo>
                        <a:cubicBezTo>
                          <a:pt x="1" y="783"/>
                          <a:pt x="203" y="978"/>
                          <a:pt x="451" y="978"/>
                        </a:cubicBezTo>
                        <a:lnTo>
                          <a:pt x="2002" y="978"/>
                        </a:lnTo>
                        <a:cubicBezTo>
                          <a:pt x="2250" y="978"/>
                          <a:pt x="2452" y="783"/>
                          <a:pt x="2452" y="535"/>
                        </a:cubicBezTo>
                        <a:lnTo>
                          <a:pt x="2452" y="450"/>
                        </a:lnTo>
                        <a:cubicBezTo>
                          <a:pt x="2452" y="203"/>
                          <a:pt x="2250" y="1"/>
                          <a:pt x="200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8" name="Google Shape;7608;p75"/>
                  <p:cNvSpPr/>
                  <p:nvPr/>
                </p:nvSpPr>
                <p:spPr>
                  <a:xfrm>
                    <a:off x="7051892" y="1972873"/>
                    <a:ext cx="32948" cy="185493"/>
                  </a:xfrm>
                  <a:custGeom>
                    <a:avLst/>
                    <a:gdLst/>
                    <a:ahLst/>
                    <a:cxnLst/>
                    <a:rect l="l" t="t" r="r" b="b"/>
                    <a:pathLst>
                      <a:path w="1305" h="7347" extrusionOk="0">
                        <a:moveTo>
                          <a:pt x="653" y="1"/>
                        </a:moveTo>
                        <a:cubicBezTo>
                          <a:pt x="294" y="1"/>
                          <a:pt x="1" y="294"/>
                          <a:pt x="1" y="653"/>
                        </a:cubicBezTo>
                        <a:lnTo>
                          <a:pt x="1" y="6694"/>
                        </a:lnTo>
                        <a:cubicBezTo>
                          <a:pt x="1" y="7053"/>
                          <a:pt x="294" y="7346"/>
                          <a:pt x="653" y="7346"/>
                        </a:cubicBezTo>
                        <a:cubicBezTo>
                          <a:pt x="1011" y="7346"/>
                          <a:pt x="1304" y="7053"/>
                          <a:pt x="1304" y="6694"/>
                        </a:cubicBezTo>
                        <a:lnTo>
                          <a:pt x="1304" y="653"/>
                        </a:lnTo>
                        <a:cubicBezTo>
                          <a:pt x="1304" y="294"/>
                          <a:pt x="1011" y="1"/>
                          <a:pt x="65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9" name="Google Shape;7609;p75"/>
                  <p:cNvSpPr/>
                  <p:nvPr/>
                </p:nvSpPr>
                <p:spPr>
                  <a:xfrm>
                    <a:off x="7058810" y="2022661"/>
                    <a:ext cx="95461" cy="38124"/>
                  </a:xfrm>
                  <a:custGeom>
                    <a:avLst/>
                    <a:gdLst/>
                    <a:ahLst/>
                    <a:cxnLst/>
                    <a:rect l="l" t="t" r="r" b="b"/>
                    <a:pathLst>
                      <a:path w="3781" h="1510" extrusionOk="0">
                        <a:moveTo>
                          <a:pt x="636" y="1"/>
                        </a:moveTo>
                        <a:cubicBezTo>
                          <a:pt x="417" y="1"/>
                          <a:pt x="213" y="131"/>
                          <a:pt x="124" y="343"/>
                        </a:cubicBezTo>
                        <a:cubicBezTo>
                          <a:pt x="1" y="623"/>
                          <a:pt x="124" y="949"/>
                          <a:pt x="398" y="1072"/>
                        </a:cubicBezTo>
                        <a:cubicBezTo>
                          <a:pt x="913" y="1294"/>
                          <a:pt x="1591" y="1509"/>
                          <a:pt x="2308" y="1509"/>
                        </a:cubicBezTo>
                        <a:cubicBezTo>
                          <a:pt x="2660" y="1509"/>
                          <a:pt x="3012" y="1451"/>
                          <a:pt x="3351" y="1340"/>
                        </a:cubicBezTo>
                        <a:cubicBezTo>
                          <a:pt x="3637" y="1229"/>
                          <a:pt x="3781" y="910"/>
                          <a:pt x="3683" y="623"/>
                        </a:cubicBezTo>
                        <a:cubicBezTo>
                          <a:pt x="3599" y="391"/>
                          <a:pt x="3379" y="245"/>
                          <a:pt x="3143" y="245"/>
                        </a:cubicBezTo>
                        <a:cubicBezTo>
                          <a:pt x="3087" y="245"/>
                          <a:pt x="3029" y="253"/>
                          <a:pt x="2973" y="271"/>
                        </a:cubicBezTo>
                        <a:cubicBezTo>
                          <a:pt x="2755" y="350"/>
                          <a:pt x="2527" y="382"/>
                          <a:pt x="2298" y="382"/>
                        </a:cubicBezTo>
                        <a:cubicBezTo>
                          <a:pt x="1771" y="382"/>
                          <a:pt x="1243" y="211"/>
                          <a:pt x="848" y="43"/>
                        </a:cubicBezTo>
                        <a:cubicBezTo>
                          <a:pt x="778" y="14"/>
                          <a:pt x="706" y="1"/>
                          <a:pt x="6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0" name="Google Shape;7610;p75"/>
                  <p:cNvSpPr/>
                  <p:nvPr/>
                </p:nvSpPr>
                <p:spPr>
                  <a:xfrm>
                    <a:off x="7050427" y="2076135"/>
                    <a:ext cx="108135" cy="37947"/>
                  </a:xfrm>
                  <a:custGeom>
                    <a:avLst/>
                    <a:gdLst/>
                    <a:ahLst/>
                    <a:cxnLst/>
                    <a:rect l="l" t="t" r="r" b="b"/>
                    <a:pathLst>
                      <a:path w="4283" h="1503" extrusionOk="0">
                        <a:moveTo>
                          <a:pt x="642" y="1"/>
                        </a:moveTo>
                        <a:cubicBezTo>
                          <a:pt x="423" y="1"/>
                          <a:pt x="218" y="131"/>
                          <a:pt x="124" y="343"/>
                        </a:cubicBezTo>
                        <a:cubicBezTo>
                          <a:pt x="0" y="623"/>
                          <a:pt x="130" y="955"/>
                          <a:pt x="411" y="1079"/>
                        </a:cubicBezTo>
                        <a:cubicBezTo>
                          <a:pt x="997" y="1346"/>
                          <a:pt x="1636" y="1490"/>
                          <a:pt x="2281" y="1503"/>
                        </a:cubicBezTo>
                        <a:cubicBezTo>
                          <a:pt x="2848" y="1503"/>
                          <a:pt x="3409" y="1366"/>
                          <a:pt x="3904" y="1099"/>
                        </a:cubicBezTo>
                        <a:cubicBezTo>
                          <a:pt x="4178" y="949"/>
                          <a:pt x="4282" y="603"/>
                          <a:pt x="4132" y="330"/>
                        </a:cubicBezTo>
                        <a:cubicBezTo>
                          <a:pt x="4030" y="143"/>
                          <a:pt x="3839" y="38"/>
                          <a:pt x="3642" y="38"/>
                        </a:cubicBezTo>
                        <a:cubicBezTo>
                          <a:pt x="3550" y="38"/>
                          <a:pt x="3457" y="61"/>
                          <a:pt x="3370" y="108"/>
                        </a:cubicBezTo>
                        <a:cubicBezTo>
                          <a:pt x="3019" y="298"/>
                          <a:pt x="2650" y="370"/>
                          <a:pt x="2291" y="370"/>
                        </a:cubicBezTo>
                        <a:cubicBezTo>
                          <a:pt x="1762" y="370"/>
                          <a:pt x="1254" y="214"/>
                          <a:pt x="854" y="43"/>
                        </a:cubicBezTo>
                        <a:cubicBezTo>
                          <a:pt x="784" y="14"/>
                          <a:pt x="712" y="1"/>
                          <a:pt x="64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1" name="Google Shape;7611;p75"/>
                  <p:cNvSpPr/>
                  <p:nvPr/>
                </p:nvSpPr>
                <p:spPr>
                  <a:xfrm>
                    <a:off x="6988722" y="2022358"/>
                    <a:ext cx="90361" cy="37922"/>
                  </a:xfrm>
                  <a:custGeom>
                    <a:avLst/>
                    <a:gdLst/>
                    <a:ahLst/>
                    <a:cxnLst/>
                    <a:rect l="l" t="t" r="r" b="b"/>
                    <a:pathLst>
                      <a:path w="3579" h="1502" extrusionOk="0">
                        <a:moveTo>
                          <a:pt x="2935" y="0"/>
                        </a:moveTo>
                        <a:cubicBezTo>
                          <a:pt x="2854" y="0"/>
                          <a:pt x="2771" y="18"/>
                          <a:pt x="2692" y="55"/>
                        </a:cubicBezTo>
                        <a:cubicBezTo>
                          <a:pt x="2323" y="212"/>
                          <a:pt x="1818" y="373"/>
                          <a:pt x="1276" y="373"/>
                        </a:cubicBezTo>
                        <a:cubicBezTo>
                          <a:pt x="1099" y="373"/>
                          <a:pt x="918" y="356"/>
                          <a:pt x="737" y="315"/>
                        </a:cubicBezTo>
                        <a:cubicBezTo>
                          <a:pt x="697" y="307"/>
                          <a:pt x="657" y="303"/>
                          <a:pt x="617" y="303"/>
                        </a:cubicBezTo>
                        <a:cubicBezTo>
                          <a:pt x="361" y="303"/>
                          <a:pt x="127" y="480"/>
                          <a:pt x="65" y="746"/>
                        </a:cubicBezTo>
                        <a:cubicBezTo>
                          <a:pt x="0" y="1052"/>
                          <a:pt x="189" y="1352"/>
                          <a:pt x="495" y="1417"/>
                        </a:cubicBezTo>
                        <a:cubicBezTo>
                          <a:pt x="750" y="1476"/>
                          <a:pt x="1004" y="1502"/>
                          <a:pt x="1264" y="1502"/>
                        </a:cubicBezTo>
                        <a:cubicBezTo>
                          <a:pt x="1910" y="1489"/>
                          <a:pt x="2548" y="1352"/>
                          <a:pt x="3142" y="1084"/>
                        </a:cubicBezTo>
                        <a:cubicBezTo>
                          <a:pt x="3435" y="974"/>
                          <a:pt x="3578" y="628"/>
                          <a:pt x="3454" y="341"/>
                        </a:cubicBezTo>
                        <a:cubicBezTo>
                          <a:pt x="3359" y="128"/>
                          <a:pt x="3153" y="0"/>
                          <a:pt x="29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2" name="Google Shape;7612;p75"/>
                  <p:cNvSpPr/>
                  <p:nvPr/>
                </p:nvSpPr>
                <p:spPr>
                  <a:xfrm>
                    <a:off x="7058305" y="2132892"/>
                    <a:ext cx="95966" cy="38149"/>
                  </a:xfrm>
                  <a:custGeom>
                    <a:avLst/>
                    <a:gdLst/>
                    <a:ahLst/>
                    <a:cxnLst/>
                    <a:rect l="l" t="t" r="r" b="b"/>
                    <a:pathLst>
                      <a:path w="3801" h="1511" extrusionOk="0">
                        <a:moveTo>
                          <a:pt x="650" y="0"/>
                        </a:moveTo>
                        <a:cubicBezTo>
                          <a:pt x="429" y="0"/>
                          <a:pt x="218" y="128"/>
                          <a:pt x="125" y="343"/>
                        </a:cubicBezTo>
                        <a:cubicBezTo>
                          <a:pt x="1" y="624"/>
                          <a:pt x="138" y="956"/>
                          <a:pt x="418" y="1080"/>
                        </a:cubicBezTo>
                        <a:cubicBezTo>
                          <a:pt x="933" y="1301"/>
                          <a:pt x="1611" y="1510"/>
                          <a:pt x="2321" y="1510"/>
                        </a:cubicBezTo>
                        <a:cubicBezTo>
                          <a:pt x="2339" y="1510"/>
                          <a:pt x="2357" y="1510"/>
                          <a:pt x="2375" y="1510"/>
                        </a:cubicBezTo>
                        <a:cubicBezTo>
                          <a:pt x="2715" y="1510"/>
                          <a:pt x="3049" y="1452"/>
                          <a:pt x="3371" y="1340"/>
                        </a:cubicBezTo>
                        <a:cubicBezTo>
                          <a:pt x="3657" y="1236"/>
                          <a:pt x="3801" y="917"/>
                          <a:pt x="3703" y="630"/>
                        </a:cubicBezTo>
                        <a:cubicBezTo>
                          <a:pt x="3620" y="396"/>
                          <a:pt x="3404" y="249"/>
                          <a:pt x="3171" y="249"/>
                        </a:cubicBezTo>
                        <a:cubicBezTo>
                          <a:pt x="3112" y="249"/>
                          <a:pt x="3052" y="258"/>
                          <a:pt x="2993" y="278"/>
                        </a:cubicBezTo>
                        <a:cubicBezTo>
                          <a:pt x="2776" y="355"/>
                          <a:pt x="2549" y="386"/>
                          <a:pt x="2321" y="386"/>
                        </a:cubicBezTo>
                        <a:cubicBezTo>
                          <a:pt x="1794" y="386"/>
                          <a:pt x="1264" y="216"/>
                          <a:pt x="868" y="43"/>
                        </a:cubicBezTo>
                        <a:cubicBezTo>
                          <a:pt x="797" y="14"/>
                          <a:pt x="723" y="0"/>
                          <a:pt x="65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3" name="Google Shape;7613;p75"/>
                  <p:cNvSpPr/>
                  <p:nvPr/>
                </p:nvSpPr>
                <p:spPr>
                  <a:xfrm>
                    <a:off x="6988722" y="2132589"/>
                    <a:ext cx="90361" cy="38098"/>
                  </a:xfrm>
                  <a:custGeom>
                    <a:avLst/>
                    <a:gdLst/>
                    <a:ahLst/>
                    <a:cxnLst/>
                    <a:rect l="l" t="t" r="r" b="b"/>
                    <a:pathLst>
                      <a:path w="3579" h="1509" extrusionOk="0">
                        <a:moveTo>
                          <a:pt x="2935" y="1"/>
                        </a:moveTo>
                        <a:cubicBezTo>
                          <a:pt x="2854" y="1"/>
                          <a:pt x="2771" y="18"/>
                          <a:pt x="2692" y="55"/>
                        </a:cubicBezTo>
                        <a:cubicBezTo>
                          <a:pt x="2321" y="214"/>
                          <a:pt x="1812" y="379"/>
                          <a:pt x="1267" y="379"/>
                        </a:cubicBezTo>
                        <a:cubicBezTo>
                          <a:pt x="1093" y="379"/>
                          <a:pt x="915" y="362"/>
                          <a:pt x="737" y="323"/>
                        </a:cubicBezTo>
                        <a:cubicBezTo>
                          <a:pt x="697" y="314"/>
                          <a:pt x="657" y="310"/>
                          <a:pt x="617" y="310"/>
                        </a:cubicBezTo>
                        <a:cubicBezTo>
                          <a:pt x="360" y="310"/>
                          <a:pt x="122" y="487"/>
                          <a:pt x="65" y="753"/>
                        </a:cubicBezTo>
                        <a:cubicBezTo>
                          <a:pt x="0" y="1053"/>
                          <a:pt x="189" y="1359"/>
                          <a:pt x="495" y="1424"/>
                        </a:cubicBezTo>
                        <a:cubicBezTo>
                          <a:pt x="750" y="1476"/>
                          <a:pt x="1004" y="1509"/>
                          <a:pt x="1264" y="1509"/>
                        </a:cubicBezTo>
                        <a:cubicBezTo>
                          <a:pt x="1910" y="1496"/>
                          <a:pt x="2548" y="1359"/>
                          <a:pt x="3142" y="1092"/>
                        </a:cubicBezTo>
                        <a:cubicBezTo>
                          <a:pt x="3435" y="974"/>
                          <a:pt x="3578" y="636"/>
                          <a:pt x="3454" y="342"/>
                        </a:cubicBezTo>
                        <a:cubicBezTo>
                          <a:pt x="3359" y="128"/>
                          <a:pt x="3153" y="1"/>
                          <a:pt x="29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4" name="Google Shape;7614;p75"/>
                  <p:cNvSpPr/>
                  <p:nvPr/>
                </p:nvSpPr>
                <p:spPr>
                  <a:xfrm>
                    <a:off x="6976351" y="2075959"/>
                    <a:ext cx="110786" cy="37493"/>
                  </a:xfrm>
                  <a:custGeom>
                    <a:avLst/>
                    <a:gdLst/>
                    <a:ahLst/>
                    <a:cxnLst/>
                    <a:rect l="l" t="t" r="r" b="b"/>
                    <a:pathLst>
                      <a:path w="4388" h="1485" extrusionOk="0">
                        <a:moveTo>
                          <a:pt x="3746" y="1"/>
                        </a:moveTo>
                        <a:cubicBezTo>
                          <a:pt x="3664" y="1"/>
                          <a:pt x="3580" y="19"/>
                          <a:pt x="3501" y="56"/>
                        </a:cubicBezTo>
                        <a:cubicBezTo>
                          <a:pt x="3025" y="259"/>
                          <a:pt x="2545" y="361"/>
                          <a:pt x="2098" y="361"/>
                        </a:cubicBezTo>
                        <a:cubicBezTo>
                          <a:pt x="1713" y="361"/>
                          <a:pt x="1351" y="286"/>
                          <a:pt x="1038" y="135"/>
                        </a:cubicBezTo>
                        <a:cubicBezTo>
                          <a:pt x="956" y="101"/>
                          <a:pt x="878" y="86"/>
                          <a:pt x="804" y="86"/>
                        </a:cubicBezTo>
                        <a:cubicBezTo>
                          <a:pt x="283" y="86"/>
                          <a:pt x="0" y="849"/>
                          <a:pt x="549" y="1151"/>
                        </a:cubicBezTo>
                        <a:cubicBezTo>
                          <a:pt x="1018" y="1373"/>
                          <a:pt x="1530" y="1484"/>
                          <a:pt x="2055" y="1484"/>
                        </a:cubicBezTo>
                        <a:cubicBezTo>
                          <a:pt x="2070" y="1484"/>
                          <a:pt x="2085" y="1484"/>
                          <a:pt x="2100" y="1484"/>
                        </a:cubicBezTo>
                        <a:cubicBezTo>
                          <a:pt x="2732" y="1477"/>
                          <a:pt x="3364" y="1347"/>
                          <a:pt x="3944" y="1086"/>
                        </a:cubicBezTo>
                        <a:cubicBezTo>
                          <a:pt x="4244" y="969"/>
                          <a:pt x="4388" y="630"/>
                          <a:pt x="4257" y="337"/>
                        </a:cubicBezTo>
                        <a:cubicBezTo>
                          <a:pt x="4168" y="124"/>
                          <a:pt x="3962" y="1"/>
                          <a:pt x="374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5" name="Google Shape;7615;p75"/>
                  <p:cNvSpPr/>
                  <p:nvPr/>
                </p:nvSpPr>
                <p:spPr>
                  <a:xfrm>
                    <a:off x="6825321" y="2309220"/>
                    <a:ext cx="45269" cy="36053"/>
                  </a:xfrm>
                  <a:custGeom>
                    <a:avLst/>
                    <a:gdLst/>
                    <a:ahLst/>
                    <a:cxnLst/>
                    <a:rect l="l" t="t" r="r" b="b"/>
                    <a:pathLst>
                      <a:path w="1793" h="1428" extrusionOk="0">
                        <a:moveTo>
                          <a:pt x="815" y="1"/>
                        </a:moveTo>
                        <a:cubicBezTo>
                          <a:pt x="0" y="1"/>
                          <a:pt x="0" y="1428"/>
                          <a:pt x="815" y="1428"/>
                        </a:cubicBezTo>
                        <a:cubicBezTo>
                          <a:pt x="1792" y="1428"/>
                          <a:pt x="1792" y="1"/>
                          <a:pt x="8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6" name="Google Shape;7616;p75"/>
                  <p:cNvSpPr/>
                  <p:nvPr/>
                </p:nvSpPr>
                <p:spPr>
                  <a:xfrm>
                    <a:off x="6812697" y="2361054"/>
                    <a:ext cx="18405" cy="28883"/>
                  </a:xfrm>
                  <a:custGeom>
                    <a:avLst/>
                    <a:gdLst/>
                    <a:ahLst/>
                    <a:cxnLst/>
                    <a:rect l="l" t="t" r="r" b="b"/>
                    <a:pathLst>
                      <a:path w="729" h="1144" extrusionOk="0">
                        <a:moveTo>
                          <a:pt x="506" y="1"/>
                        </a:moveTo>
                        <a:cubicBezTo>
                          <a:pt x="409" y="1"/>
                          <a:pt x="308" y="54"/>
                          <a:pt x="285" y="157"/>
                        </a:cubicBezTo>
                        <a:cubicBezTo>
                          <a:pt x="239" y="372"/>
                          <a:pt x="57" y="581"/>
                          <a:pt x="24" y="828"/>
                        </a:cubicBezTo>
                        <a:cubicBezTo>
                          <a:pt x="0" y="1027"/>
                          <a:pt x="175" y="1143"/>
                          <a:pt x="348" y="1143"/>
                        </a:cubicBezTo>
                        <a:cubicBezTo>
                          <a:pt x="458" y="1143"/>
                          <a:pt x="568" y="1096"/>
                          <a:pt x="624" y="991"/>
                        </a:cubicBezTo>
                        <a:cubicBezTo>
                          <a:pt x="696" y="867"/>
                          <a:pt x="702" y="692"/>
                          <a:pt x="715" y="548"/>
                        </a:cubicBezTo>
                        <a:cubicBezTo>
                          <a:pt x="728" y="418"/>
                          <a:pt x="728" y="287"/>
                          <a:pt x="709" y="157"/>
                        </a:cubicBezTo>
                        <a:cubicBezTo>
                          <a:pt x="693" y="51"/>
                          <a:pt x="601" y="1"/>
                          <a:pt x="50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7" name="Google Shape;7617;p75"/>
                  <p:cNvSpPr/>
                  <p:nvPr/>
                </p:nvSpPr>
                <p:spPr>
                  <a:xfrm>
                    <a:off x="6832339" y="2374662"/>
                    <a:ext cx="22773" cy="27318"/>
                  </a:xfrm>
                  <a:custGeom>
                    <a:avLst/>
                    <a:gdLst/>
                    <a:ahLst/>
                    <a:cxnLst/>
                    <a:rect l="l" t="t" r="r" b="b"/>
                    <a:pathLst>
                      <a:path w="902" h="1082" extrusionOk="0">
                        <a:moveTo>
                          <a:pt x="700" y="0"/>
                        </a:moveTo>
                        <a:cubicBezTo>
                          <a:pt x="672" y="0"/>
                          <a:pt x="643" y="7"/>
                          <a:pt x="615" y="22"/>
                        </a:cubicBezTo>
                        <a:cubicBezTo>
                          <a:pt x="556" y="35"/>
                          <a:pt x="504" y="68"/>
                          <a:pt x="459" y="107"/>
                        </a:cubicBezTo>
                        <a:cubicBezTo>
                          <a:pt x="413" y="153"/>
                          <a:pt x="367" y="205"/>
                          <a:pt x="328" y="257"/>
                        </a:cubicBezTo>
                        <a:cubicBezTo>
                          <a:pt x="289" y="302"/>
                          <a:pt x="250" y="342"/>
                          <a:pt x="217" y="387"/>
                        </a:cubicBezTo>
                        <a:cubicBezTo>
                          <a:pt x="207" y="398"/>
                          <a:pt x="200" y="405"/>
                          <a:pt x="197" y="408"/>
                        </a:cubicBezTo>
                        <a:lnTo>
                          <a:pt x="197" y="408"/>
                        </a:lnTo>
                        <a:cubicBezTo>
                          <a:pt x="24" y="543"/>
                          <a:pt x="0" y="804"/>
                          <a:pt x="152" y="974"/>
                        </a:cubicBezTo>
                        <a:cubicBezTo>
                          <a:pt x="220" y="1042"/>
                          <a:pt x="326" y="1081"/>
                          <a:pt x="429" y="1081"/>
                        </a:cubicBezTo>
                        <a:cubicBezTo>
                          <a:pt x="523" y="1081"/>
                          <a:pt x="615" y="1048"/>
                          <a:pt x="674" y="974"/>
                        </a:cubicBezTo>
                        <a:cubicBezTo>
                          <a:pt x="700" y="941"/>
                          <a:pt x="719" y="915"/>
                          <a:pt x="745" y="882"/>
                        </a:cubicBezTo>
                        <a:cubicBezTo>
                          <a:pt x="765" y="856"/>
                          <a:pt x="771" y="824"/>
                          <a:pt x="784" y="798"/>
                        </a:cubicBezTo>
                        <a:cubicBezTo>
                          <a:pt x="792" y="731"/>
                          <a:pt x="795" y="698"/>
                          <a:pt x="795" y="698"/>
                        </a:cubicBezTo>
                        <a:lnTo>
                          <a:pt x="795" y="698"/>
                        </a:lnTo>
                        <a:cubicBezTo>
                          <a:pt x="795" y="698"/>
                          <a:pt x="794" y="716"/>
                          <a:pt x="791" y="752"/>
                        </a:cubicBezTo>
                        <a:cubicBezTo>
                          <a:pt x="811" y="700"/>
                          <a:pt x="824" y="648"/>
                          <a:pt x="837" y="596"/>
                        </a:cubicBezTo>
                        <a:cubicBezTo>
                          <a:pt x="850" y="531"/>
                          <a:pt x="869" y="465"/>
                          <a:pt x="882" y="400"/>
                        </a:cubicBezTo>
                        <a:cubicBezTo>
                          <a:pt x="902" y="302"/>
                          <a:pt x="895" y="211"/>
                          <a:pt x="863" y="120"/>
                        </a:cubicBezTo>
                        <a:cubicBezTo>
                          <a:pt x="839" y="45"/>
                          <a:pt x="772" y="0"/>
                          <a:pt x="7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8" name="Google Shape;7618;p75"/>
                  <p:cNvSpPr/>
                  <p:nvPr/>
                </p:nvSpPr>
                <p:spPr>
                  <a:xfrm>
                    <a:off x="6973725" y="2516225"/>
                    <a:ext cx="61755" cy="50722"/>
                  </a:xfrm>
                  <a:custGeom>
                    <a:avLst/>
                    <a:gdLst/>
                    <a:ahLst/>
                    <a:cxnLst/>
                    <a:rect l="l" t="t" r="r" b="b"/>
                    <a:pathLst>
                      <a:path w="2446" h="2009" extrusionOk="0">
                        <a:moveTo>
                          <a:pt x="1142" y="1"/>
                        </a:moveTo>
                        <a:cubicBezTo>
                          <a:pt x="1" y="1"/>
                          <a:pt x="1" y="2008"/>
                          <a:pt x="1142" y="2008"/>
                        </a:cubicBezTo>
                        <a:cubicBezTo>
                          <a:pt x="2445" y="2008"/>
                          <a:pt x="2445" y="1"/>
                          <a:pt x="114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9" name="Google Shape;7619;p75"/>
                  <p:cNvSpPr/>
                  <p:nvPr/>
                </p:nvSpPr>
                <p:spPr>
                  <a:xfrm>
                    <a:off x="6998418" y="2738706"/>
                    <a:ext cx="45269" cy="34589"/>
                  </a:xfrm>
                  <a:custGeom>
                    <a:avLst/>
                    <a:gdLst/>
                    <a:ahLst/>
                    <a:cxnLst/>
                    <a:rect l="l" t="t" r="r" b="b"/>
                    <a:pathLst>
                      <a:path w="1793" h="1370" extrusionOk="0">
                        <a:moveTo>
                          <a:pt x="815" y="0"/>
                        </a:moveTo>
                        <a:cubicBezTo>
                          <a:pt x="1" y="0"/>
                          <a:pt x="1" y="1369"/>
                          <a:pt x="815" y="1369"/>
                        </a:cubicBezTo>
                        <a:cubicBezTo>
                          <a:pt x="1793" y="1369"/>
                          <a:pt x="1793" y="0"/>
                          <a:pt x="8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0" name="Google Shape;7620;p75"/>
                  <p:cNvSpPr/>
                  <p:nvPr/>
                </p:nvSpPr>
                <p:spPr>
                  <a:xfrm>
                    <a:off x="6982007" y="2784202"/>
                    <a:ext cx="50672" cy="23127"/>
                  </a:xfrm>
                  <a:custGeom>
                    <a:avLst/>
                    <a:gdLst/>
                    <a:ahLst/>
                    <a:cxnLst/>
                    <a:rect l="l" t="t" r="r" b="b"/>
                    <a:pathLst>
                      <a:path w="2007" h="916" extrusionOk="0">
                        <a:moveTo>
                          <a:pt x="1437" y="1"/>
                        </a:moveTo>
                        <a:cubicBezTo>
                          <a:pt x="1235" y="1"/>
                          <a:pt x="1047" y="97"/>
                          <a:pt x="833" y="193"/>
                        </a:cubicBezTo>
                        <a:cubicBezTo>
                          <a:pt x="716" y="251"/>
                          <a:pt x="598" y="304"/>
                          <a:pt x="481" y="369"/>
                        </a:cubicBezTo>
                        <a:cubicBezTo>
                          <a:pt x="331" y="440"/>
                          <a:pt x="233" y="571"/>
                          <a:pt x="103" y="662"/>
                        </a:cubicBezTo>
                        <a:cubicBezTo>
                          <a:pt x="0" y="722"/>
                          <a:pt x="55" y="867"/>
                          <a:pt x="162" y="867"/>
                        </a:cubicBezTo>
                        <a:cubicBezTo>
                          <a:pt x="170" y="867"/>
                          <a:pt x="179" y="866"/>
                          <a:pt x="188" y="864"/>
                        </a:cubicBezTo>
                        <a:cubicBezTo>
                          <a:pt x="213" y="861"/>
                          <a:pt x="238" y="859"/>
                          <a:pt x="264" y="859"/>
                        </a:cubicBezTo>
                        <a:cubicBezTo>
                          <a:pt x="382" y="859"/>
                          <a:pt x="501" y="890"/>
                          <a:pt x="625" y="890"/>
                        </a:cubicBezTo>
                        <a:cubicBezTo>
                          <a:pt x="768" y="890"/>
                          <a:pt x="892" y="890"/>
                          <a:pt x="1022" y="903"/>
                        </a:cubicBezTo>
                        <a:cubicBezTo>
                          <a:pt x="1125" y="907"/>
                          <a:pt x="1223" y="915"/>
                          <a:pt x="1316" y="915"/>
                        </a:cubicBezTo>
                        <a:cubicBezTo>
                          <a:pt x="1506" y="915"/>
                          <a:pt x="1677" y="883"/>
                          <a:pt x="1830" y="721"/>
                        </a:cubicBezTo>
                        <a:cubicBezTo>
                          <a:pt x="2006" y="532"/>
                          <a:pt x="1987" y="206"/>
                          <a:pt x="1752" y="82"/>
                        </a:cubicBezTo>
                        <a:cubicBezTo>
                          <a:pt x="1640" y="24"/>
                          <a:pt x="1537" y="1"/>
                          <a:pt x="143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1" name="Google Shape;7621;p75"/>
                  <p:cNvSpPr/>
                  <p:nvPr/>
                </p:nvSpPr>
                <p:spPr>
                  <a:xfrm>
                    <a:off x="7130235" y="2372566"/>
                    <a:ext cx="24692" cy="111266"/>
                  </a:xfrm>
                  <a:custGeom>
                    <a:avLst/>
                    <a:gdLst/>
                    <a:ahLst/>
                    <a:cxnLst/>
                    <a:rect l="l" t="t" r="r" b="b"/>
                    <a:pathLst>
                      <a:path w="978" h="4407" extrusionOk="0">
                        <a:moveTo>
                          <a:pt x="0" y="1"/>
                        </a:moveTo>
                        <a:lnTo>
                          <a:pt x="0" y="4407"/>
                        </a:lnTo>
                        <a:lnTo>
                          <a:pt x="978" y="4407"/>
                        </a:lnTo>
                        <a:lnTo>
                          <a:pt x="97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2" name="Google Shape;7622;p75"/>
                  <p:cNvSpPr/>
                  <p:nvPr/>
                </p:nvSpPr>
                <p:spPr>
                  <a:xfrm>
                    <a:off x="7135663" y="2349212"/>
                    <a:ext cx="41810" cy="35877"/>
                  </a:xfrm>
                  <a:custGeom>
                    <a:avLst/>
                    <a:gdLst/>
                    <a:ahLst/>
                    <a:cxnLst/>
                    <a:rect l="l" t="t" r="r" b="b"/>
                    <a:pathLst>
                      <a:path w="1656" h="1421" extrusionOk="0">
                        <a:moveTo>
                          <a:pt x="711" y="0"/>
                        </a:moveTo>
                        <a:cubicBezTo>
                          <a:pt x="320" y="0"/>
                          <a:pt x="0" y="320"/>
                          <a:pt x="0" y="711"/>
                        </a:cubicBezTo>
                        <a:cubicBezTo>
                          <a:pt x="0" y="1139"/>
                          <a:pt x="349" y="1420"/>
                          <a:pt x="715" y="1420"/>
                        </a:cubicBezTo>
                        <a:cubicBezTo>
                          <a:pt x="889" y="1420"/>
                          <a:pt x="1067" y="1356"/>
                          <a:pt x="1213" y="1213"/>
                        </a:cubicBezTo>
                        <a:cubicBezTo>
                          <a:pt x="1656" y="763"/>
                          <a:pt x="1343" y="0"/>
                          <a:pt x="71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3" name="Google Shape;7623;p75"/>
                  <p:cNvSpPr/>
                  <p:nvPr/>
                </p:nvSpPr>
                <p:spPr>
                  <a:xfrm>
                    <a:off x="7110971" y="2349212"/>
                    <a:ext cx="41835" cy="35877"/>
                  </a:xfrm>
                  <a:custGeom>
                    <a:avLst/>
                    <a:gdLst/>
                    <a:ahLst/>
                    <a:cxnLst/>
                    <a:rect l="l" t="t" r="r" b="b"/>
                    <a:pathLst>
                      <a:path w="1657" h="1421" extrusionOk="0">
                        <a:moveTo>
                          <a:pt x="705" y="0"/>
                        </a:moveTo>
                        <a:cubicBezTo>
                          <a:pt x="320" y="0"/>
                          <a:pt x="1" y="320"/>
                          <a:pt x="1" y="711"/>
                        </a:cubicBezTo>
                        <a:cubicBezTo>
                          <a:pt x="1" y="1139"/>
                          <a:pt x="350" y="1420"/>
                          <a:pt x="713" y="1420"/>
                        </a:cubicBezTo>
                        <a:cubicBezTo>
                          <a:pt x="886" y="1420"/>
                          <a:pt x="1063" y="1356"/>
                          <a:pt x="1206" y="1213"/>
                        </a:cubicBezTo>
                        <a:cubicBezTo>
                          <a:pt x="1656" y="763"/>
                          <a:pt x="1337" y="0"/>
                          <a:pt x="70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4" name="Google Shape;7624;p75"/>
                  <p:cNvSpPr/>
                  <p:nvPr/>
                </p:nvSpPr>
                <p:spPr>
                  <a:xfrm>
                    <a:off x="7135663" y="2464720"/>
                    <a:ext cx="41810" cy="35776"/>
                  </a:xfrm>
                  <a:custGeom>
                    <a:avLst/>
                    <a:gdLst/>
                    <a:ahLst/>
                    <a:cxnLst/>
                    <a:rect l="l" t="t" r="r" b="b"/>
                    <a:pathLst>
                      <a:path w="1656" h="1417" extrusionOk="0">
                        <a:moveTo>
                          <a:pt x="711" y="1"/>
                        </a:moveTo>
                        <a:cubicBezTo>
                          <a:pt x="320" y="1"/>
                          <a:pt x="0" y="314"/>
                          <a:pt x="0" y="705"/>
                        </a:cubicBezTo>
                        <a:cubicBezTo>
                          <a:pt x="0" y="1132"/>
                          <a:pt x="349" y="1417"/>
                          <a:pt x="714" y="1417"/>
                        </a:cubicBezTo>
                        <a:cubicBezTo>
                          <a:pt x="889" y="1417"/>
                          <a:pt x="1067" y="1352"/>
                          <a:pt x="1213" y="1206"/>
                        </a:cubicBezTo>
                        <a:cubicBezTo>
                          <a:pt x="1656" y="763"/>
                          <a:pt x="1343" y="1"/>
                          <a:pt x="71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5" name="Google Shape;7625;p75"/>
                  <p:cNvSpPr/>
                  <p:nvPr/>
                </p:nvSpPr>
                <p:spPr>
                  <a:xfrm>
                    <a:off x="7110971" y="2464720"/>
                    <a:ext cx="41835" cy="35776"/>
                  </a:xfrm>
                  <a:custGeom>
                    <a:avLst/>
                    <a:gdLst/>
                    <a:ahLst/>
                    <a:cxnLst/>
                    <a:rect l="l" t="t" r="r" b="b"/>
                    <a:pathLst>
                      <a:path w="1657" h="1417" extrusionOk="0">
                        <a:moveTo>
                          <a:pt x="705" y="1"/>
                        </a:moveTo>
                        <a:cubicBezTo>
                          <a:pt x="320" y="1"/>
                          <a:pt x="1" y="314"/>
                          <a:pt x="1" y="705"/>
                        </a:cubicBezTo>
                        <a:cubicBezTo>
                          <a:pt x="1" y="1132"/>
                          <a:pt x="350" y="1417"/>
                          <a:pt x="713" y="1417"/>
                        </a:cubicBezTo>
                        <a:cubicBezTo>
                          <a:pt x="886" y="1417"/>
                          <a:pt x="1063" y="1352"/>
                          <a:pt x="1206" y="1206"/>
                        </a:cubicBezTo>
                        <a:cubicBezTo>
                          <a:pt x="1656" y="763"/>
                          <a:pt x="1337" y="1"/>
                          <a:pt x="70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6" name="Google Shape;7626;p75"/>
                  <p:cNvSpPr/>
                  <p:nvPr/>
                </p:nvSpPr>
                <p:spPr>
                  <a:xfrm>
                    <a:off x="7108673" y="2594568"/>
                    <a:ext cx="30474" cy="104499"/>
                  </a:xfrm>
                  <a:custGeom>
                    <a:avLst/>
                    <a:gdLst/>
                    <a:ahLst/>
                    <a:cxnLst/>
                    <a:rect l="l" t="t" r="r" b="b"/>
                    <a:pathLst>
                      <a:path w="1207" h="4139" extrusionOk="0">
                        <a:moveTo>
                          <a:pt x="398" y="0"/>
                        </a:moveTo>
                        <a:lnTo>
                          <a:pt x="0" y="4060"/>
                        </a:lnTo>
                        <a:lnTo>
                          <a:pt x="815" y="4139"/>
                        </a:lnTo>
                        <a:lnTo>
                          <a:pt x="1206" y="78"/>
                        </a:lnTo>
                        <a:lnTo>
                          <a:pt x="39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7" name="Google Shape;7627;p75"/>
                  <p:cNvSpPr/>
                  <p:nvPr/>
                </p:nvSpPr>
                <p:spPr>
                  <a:xfrm>
                    <a:off x="7122913" y="2577349"/>
                    <a:ext cx="38098" cy="31938"/>
                  </a:xfrm>
                  <a:custGeom>
                    <a:avLst/>
                    <a:gdLst/>
                    <a:ahLst/>
                    <a:cxnLst/>
                    <a:rect l="l" t="t" r="r" b="b"/>
                    <a:pathLst>
                      <a:path w="1509" h="1265" extrusionOk="0">
                        <a:moveTo>
                          <a:pt x="662" y="0"/>
                        </a:moveTo>
                        <a:cubicBezTo>
                          <a:pt x="341" y="0"/>
                          <a:pt x="73" y="243"/>
                          <a:pt x="42" y="571"/>
                        </a:cubicBezTo>
                        <a:cubicBezTo>
                          <a:pt x="0" y="973"/>
                          <a:pt x="324" y="1265"/>
                          <a:pt x="672" y="1265"/>
                        </a:cubicBezTo>
                        <a:cubicBezTo>
                          <a:pt x="809" y="1265"/>
                          <a:pt x="949" y="1220"/>
                          <a:pt x="1072" y="1119"/>
                        </a:cubicBezTo>
                        <a:cubicBezTo>
                          <a:pt x="1509" y="760"/>
                          <a:pt x="1294" y="56"/>
                          <a:pt x="733" y="4"/>
                        </a:cubicBezTo>
                        <a:cubicBezTo>
                          <a:pt x="709" y="2"/>
                          <a:pt x="686" y="0"/>
                          <a:pt x="66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8" name="Google Shape;7628;p75"/>
                  <p:cNvSpPr/>
                  <p:nvPr/>
                </p:nvSpPr>
                <p:spPr>
                  <a:xfrm>
                    <a:off x="7100821" y="2575077"/>
                    <a:ext cx="38149" cy="32090"/>
                  </a:xfrm>
                  <a:custGeom>
                    <a:avLst/>
                    <a:gdLst/>
                    <a:ahLst/>
                    <a:cxnLst/>
                    <a:rect l="l" t="t" r="r" b="b"/>
                    <a:pathLst>
                      <a:path w="1511" h="1271" extrusionOk="0">
                        <a:moveTo>
                          <a:pt x="669" y="0"/>
                        </a:moveTo>
                        <a:cubicBezTo>
                          <a:pt x="348" y="0"/>
                          <a:pt x="68" y="245"/>
                          <a:pt x="38" y="576"/>
                        </a:cubicBezTo>
                        <a:cubicBezTo>
                          <a:pt x="0" y="979"/>
                          <a:pt x="325" y="1270"/>
                          <a:pt x="673" y="1270"/>
                        </a:cubicBezTo>
                        <a:cubicBezTo>
                          <a:pt x="810" y="1270"/>
                          <a:pt x="951" y="1225"/>
                          <a:pt x="1074" y="1124"/>
                        </a:cubicBezTo>
                        <a:cubicBezTo>
                          <a:pt x="1511" y="766"/>
                          <a:pt x="1296" y="62"/>
                          <a:pt x="728" y="3"/>
                        </a:cubicBezTo>
                        <a:cubicBezTo>
                          <a:pt x="708" y="1"/>
                          <a:pt x="689" y="0"/>
                          <a:pt x="6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9" name="Google Shape;7629;p75"/>
                  <p:cNvSpPr/>
                  <p:nvPr/>
                </p:nvSpPr>
                <p:spPr>
                  <a:xfrm>
                    <a:off x="7112864" y="2680182"/>
                    <a:ext cx="38124" cy="31963"/>
                  </a:xfrm>
                  <a:custGeom>
                    <a:avLst/>
                    <a:gdLst/>
                    <a:ahLst/>
                    <a:cxnLst/>
                    <a:rect l="l" t="t" r="r" b="b"/>
                    <a:pathLst>
                      <a:path w="1510" h="1266" extrusionOk="0">
                        <a:moveTo>
                          <a:pt x="662" y="1"/>
                        </a:moveTo>
                        <a:cubicBezTo>
                          <a:pt x="341" y="1"/>
                          <a:pt x="73" y="244"/>
                          <a:pt x="43" y="572"/>
                        </a:cubicBezTo>
                        <a:cubicBezTo>
                          <a:pt x="1" y="974"/>
                          <a:pt x="325" y="1265"/>
                          <a:pt x="672" y="1265"/>
                        </a:cubicBezTo>
                        <a:cubicBezTo>
                          <a:pt x="809" y="1265"/>
                          <a:pt x="949" y="1220"/>
                          <a:pt x="1073" y="1119"/>
                        </a:cubicBezTo>
                        <a:cubicBezTo>
                          <a:pt x="1509" y="761"/>
                          <a:pt x="1294" y="57"/>
                          <a:pt x="734" y="5"/>
                        </a:cubicBezTo>
                        <a:cubicBezTo>
                          <a:pt x="710" y="2"/>
                          <a:pt x="686" y="1"/>
                          <a:pt x="66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0" name="Google Shape;7630;p75"/>
                  <p:cNvSpPr/>
                  <p:nvPr/>
                </p:nvSpPr>
                <p:spPr>
                  <a:xfrm>
                    <a:off x="7090823" y="2678086"/>
                    <a:ext cx="38124" cy="32090"/>
                  </a:xfrm>
                  <a:custGeom>
                    <a:avLst/>
                    <a:gdLst/>
                    <a:ahLst/>
                    <a:cxnLst/>
                    <a:rect l="l" t="t" r="r" b="b"/>
                    <a:pathLst>
                      <a:path w="1510" h="1271" extrusionOk="0">
                        <a:moveTo>
                          <a:pt x="673" y="0"/>
                        </a:moveTo>
                        <a:cubicBezTo>
                          <a:pt x="347" y="0"/>
                          <a:pt x="73" y="245"/>
                          <a:pt x="43" y="576"/>
                        </a:cubicBezTo>
                        <a:cubicBezTo>
                          <a:pt x="0" y="979"/>
                          <a:pt x="324" y="1270"/>
                          <a:pt x="672" y="1270"/>
                        </a:cubicBezTo>
                        <a:cubicBezTo>
                          <a:pt x="809" y="1270"/>
                          <a:pt x="949" y="1225"/>
                          <a:pt x="1072" y="1124"/>
                        </a:cubicBezTo>
                        <a:cubicBezTo>
                          <a:pt x="1509" y="765"/>
                          <a:pt x="1294" y="55"/>
                          <a:pt x="733" y="3"/>
                        </a:cubicBezTo>
                        <a:cubicBezTo>
                          <a:pt x="713" y="1"/>
                          <a:pt x="693" y="0"/>
                          <a:pt x="67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1" name="Google Shape;7631;p75"/>
                  <p:cNvSpPr/>
                  <p:nvPr/>
                </p:nvSpPr>
                <p:spPr>
                  <a:xfrm>
                    <a:off x="7234886" y="2178085"/>
                    <a:ext cx="55974" cy="109448"/>
                  </a:xfrm>
                  <a:custGeom>
                    <a:avLst/>
                    <a:gdLst/>
                    <a:ahLst/>
                    <a:cxnLst/>
                    <a:rect l="l" t="t" r="r" b="b"/>
                    <a:pathLst>
                      <a:path w="2217" h="4335" extrusionOk="0">
                        <a:moveTo>
                          <a:pt x="900" y="0"/>
                        </a:moveTo>
                        <a:lnTo>
                          <a:pt x="0" y="293"/>
                        </a:lnTo>
                        <a:lnTo>
                          <a:pt x="1317" y="4334"/>
                        </a:lnTo>
                        <a:lnTo>
                          <a:pt x="2216" y="4041"/>
                        </a:lnTo>
                        <a:lnTo>
                          <a:pt x="90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2" name="Google Shape;7632;p75"/>
                  <p:cNvSpPr/>
                  <p:nvPr/>
                </p:nvSpPr>
                <p:spPr>
                  <a:xfrm>
                    <a:off x="7235214" y="2156120"/>
                    <a:ext cx="40775" cy="34463"/>
                  </a:xfrm>
                  <a:custGeom>
                    <a:avLst/>
                    <a:gdLst/>
                    <a:ahLst/>
                    <a:cxnLst/>
                    <a:rect l="l" t="t" r="r" b="b"/>
                    <a:pathLst>
                      <a:path w="1615" h="1365" extrusionOk="0">
                        <a:moveTo>
                          <a:pt x="774" y="0"/>
                        </a:moveTo>
                        <a:cubicBezTo>
                          <a:pt x="703" y="0"/>
                          <a:pt x="629" y="12"/>
                          <a:pt x="554" y="36"/>
                        </a:cubicBezTo>
                        <a:cubicBezTo>
                          <a:pt x="196" y="153"/>
                          <a:pt x="0" y="538"/>
                          <a:pt x="118" y="896"/>
                        </a:cubicBezTo>
                        <a:cubicBezTo>
                          <a:pt x="219" y="1203"/>
                          <a:pt x="493" y="1364"/>
                          <a:pt x="769" y="1364"/>
                        </a:cubicBezTo>
                        <a:cubicBezTo>
                          <a:pt x="1008" y="1364"/>
                          <a:pt x="1248" y="1242"/>
                          <a:pt x="1376" y="987"/>
                        </a:cubicBezTo>
                        <a:cubicBezTo>
                          <a:pt x="1614" y="516"/>
                          <a:pt x="1254" y="0"/>
                          <a:pt x="77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3" name="Google Shape;7633;p75"/>
                  <p:cNvSpPr/>
                  <p:nvPr/>
                </p:nvSpPr>
                <p:spPr>
                  <a:xfrm>
                    <a:off x="7212668" y="2163517"/>
                    <a:ext cx="40749" cy="34488"/>
                  </a:xfrm>
                  <a:custGeom>
                    <a:avLst/>
                    <a:gdLst/>
                    <a:ahLst/>
                    <a:cxnLst/>
                    <a:rect l="l" t="t" r="r" b="b"/>
                    <a:pathLst>
                      <a:path w="1614" h="1366" extrusionOk="0">
                        <a:moveTo>
                          <a:pt x="770" y="1"/>
                        </a:moveTo>
                        <a:cubicBezTo>
                          <a:pt x="700" y="1"/>
                          <a:pt x="628" y="12"/>
                          <a:pt x="554" y="36"/>
                        </a:cubicBezTo>
                        <a:cubicBezTo>
                          <a:pt x="196" y="154"/>
                          <a:pt x="0" y="538"/>
                          <a:pt x="118" y="897"/>
                        </a:cubicBezTo>
                        <a:cubicBezTo>
                          <a:pt x="216" y="1204"/>
                          <a:pt x="490" y="1366"/>
                          <a:pt x="765" y="1366"/>
                        </a:cubicBezTo>
                        <a:cubicBezTo>
                          <a:pt x="1003" y="1366"/>
                          <a:pt x="1242" y="1245"/>
                          <a:pt x="1369" y="994"/>
                        </a:cubicBezTo>
                        <a:cubicBezTo>
                          <a:pt x="1614" y="522"/>
                          <a:pt x="1248" y="1"/>
                          <a:pt x="77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4" name="Google Shape;7634;p75"/>
                  <p:cNvSpPr/>
                  <p:nvPr/>
                </p:nvSpPr>
                <p:spPr>
                  <a:xfrm>
                    <a:off x="7269778" y="2261932"/>
                    <a:ext cx="40749" cy="34362"/>
                  </a:xfrm>
                  <a:custGeom>
                    <a:avLst/>
                    <a:gdLst/>
                    <a:ahLst/>
                    <a:cxnLst/>
                    <a:rect l="l" t="t" r="r" b="b"/>
                    <a:pathLst>
                      <a:path w="1614" h="1361" extrusionOk="0">
                        <a:moveTo>
                          <a:pt x="773" y="0"/>
                        </a:moveTo>
                        <a:cubicBezTo>
                          <a:pt x="702" y="0"/>
                          <a:pt x="629" y="11"/>
                          <a:pt x="554" y="36"/>
                        </a:cubicBezTo>
                        <a:cubicBezTo>
                          <a:pt x="196" y="146"/>
                          <a:pt x="0" y="531"/>
                          <a:pt x="117" y="889"/>
                        </a:cubicBezTo>
                        <a:cubicBezTo>
                          <a:pt x="218" y="1200"/>
                          <a:pt x="493" y="1361"/>
                          <a:pt x="768" y="1361"/>
                        </a:cubicBezTo>
                        <a:cubicBezTo>
                          <a:pt x="1008" y="1361"/>
                          <a:pt x="1248" y="1239"/>
                          <a:pt x="1375" y="987"/>
                        </a:cubicBezTo>
                        <a:cubicBezTo>
                          <a:pt x="1614" y="516"/>
                          <a:pt x="1254" y="0"/>
                          <a:pt x="77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5" name="Google Shape;7635;p75"/>
                  <p:cNvSpPr/>
                  <p:nvPr/>
                </p:nvSpPr>
                <p:spPr>
                  <a:xfrm>
                    <a:off x="7247055" y="2269178"/>
                    <a:ext cx="40775" cy="34539"/>
                  </a:xfrm>
                  <a:custGeom>
                    <a:avLst/>
                    <a:gdLst/>
                    <a:ahLst/>
                    <a:cxnLst/>
                    <a:rect l="l" t="t" r="r" b="b"/>
                    <a:pathLst>
                      <a:path w="1615" h="1368" extrusionOk="0">
                        <a:moveTo>
                          <a:pt x="772" y="0"/>
                        </a:moveTo>
                        <a:cubicBezTo>
                          <a:pt x="702" y="0"/>
                          <a:pt x="629" y="11"/>
                          <a:pt x="555" y="35"/>
                        </a:cubicBezTo>
                        <a:cubicBezTo>
                          <a:pt x="196" y="153"/>
                          <a:pt x="1" y="537"/>
                          <a:pt x="118" y="896"/>
                        </a:cubicBezTo>
                        <a:cubicBezTo>
                          <a:pt x="219" y="1206"/>
                          <a:pt x="493" y="1367"/>
                          <a:pt x="769" y="1367"/>
                        </a:cubicBezTo>
                        <a:cubicBezTo>
                          <a:pt x="1008" y="1367"/>
                          <a:pt x="1249" y="1245"/>
                          <a:pt x="1376" y="994"/>
                        </a:cubicBezTo>
                        <a:cubicBezTo>
                          <a:pt x="1615" y="522"/>
                          <a:pt x="1253" y="0"/>
                          <a:pt x="77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6" name="Google Shape;7636;p75"/>
                  <p:cNvSpPr/>
                  <p:nvPr/>
                </p:nvSpPr>
                <p:spPr>
                  <a:xfrm>
                    <a:off x="7177119" y="2021601"/>
                    <a:ext cx="55974" cy="109271"/>
                  </a:xfrm>
                  <a:custGeom>
                    <a:avLst/>
                    <a:gdLst/>
                    <a:ahLst/>
                    <a:cxnLst/>
                    <a:rect l="l" t="t" r="r" b="b"/>
                    <a:pathLst>
                      <a:path w="2217" h="4328" extrusionOk="0">
                        <a:moveTo>
                          <a:pt x="900" y="0"/>
                        </a:moveTo>
                        <a:lnTo>
                          <a:pt x="1" y="287"/>
                        </a:lnTo>
                        <a:lnTo>
                          <a:pt x="1324" y="4328"/>
                        </a:lnTo>
                        <a:lnTo>
                          <a:pt x="2217" y="4034"/>
                        </a:lnTo>
                        <a:lnTo>
                          <a:pt x="90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7" name="Google Shape;7637;p75"/>
                  <p:cNvSpPr/>
                  <p:nvPr/>
                </p:nvSpPr>
                <p:spPr>
                  <a:xfrm>
                    <a:off x="7177624" y="1999459"/>
                    <a:ext cx="40749" cy="34387"/>
                  </a:xfrm>
                  <a:custGeom>
                    <a:avLst/>
                    <a:gdLst/>
                    <a:ahLst/>
                    <a:cxnLst/>
                    <a:rect l="l" t="t" r="r" b="b"/>
                    <a:pathLst>
                      <a:path w="1614" h="1362" extrusionOk="0">
                        <a:moveTo>
                          <a:pt x="772" y="1"/>
                        </a:moveTo>
                        <a:cubicBezTo>
                          <a:pt x="701" y="1"/>
                          <a:pt x="628" y="12"/>
                          <a:pt x="554" y="36"/>
                        </a:cubicBezTo>
                        <a:cubicBezTo>
                          <a:pt x="196" y="147"/>
                          <a:pt x="0" y="538"/>
                          <a:pt x="118" y="897"/>
                        </a:cubicBezTo>
                        <a:cubicBezTo>
                          <a:pt x="218" y="1203"/>
                          <a:pt x="490" y="1362"/>
                          <a:pt x="763" y="1362"/>
                        </a:cubicBezTo>
                        <a:cubicBezTo>
                          <a:pt x="1002" y="1362"/>
                          <a:pt x="1241" y="1240"/>
                          <a:pt x="1369" y="988"/>
                        </a:cubicBezTo>
                        <a:cubicBezTo>
                          <a:pt x="1613" y="516"/>
                          <a:pt x="1249" y="1"/>
                          <a:pt x="77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8" name="Google Shape;7638;p75"/>
                  <p:cNvSpPr/>
                  <p:nvPr/>
                </p:nvSpPr>
                <p:spPr>
                  <a:xfrm>
                    <a:off x="7154902" y="2006882"/>
                    <a:ext cx="40775" cy="34463"/>
                  </a:xfrm>
                  <a:custGeom>
                    <a:avLst/>
                    <a:gdLst/>
                    <a:ahLst/>
                    <a:cxnLst/>
                    <a:rect l="l" t="t" r="r" b="b"/>
                    <a:pathLst>
                      <a:path w="1615" h="1365" extrusionOk="0">
                        <a:moveTo>
                          <a:pt x="772" y="0"/>
                        </a:moveTo>
                        <a:cubicBezTo>
                          <a:pt x="702" y="0"/>
                          <a:pt x="629" y="11"/>
                          <a:pt x="555" y="36"/>
                        </a:cubicBezTo>
                        <a:cubicBezTo>
                          <a:pt x="196" y="153"/>
                          <a:pt x="1" y="537"/>
                          <a:pt x="118" y="896"/>
                        </a:cubicBezTo>
                        <a:cubicBezTo>
                          <a:pt x="220" y="1204"/>
                          <a:pt x="495" y="1365"/>
                          <a:pt x="771" y="1365"/>
                        </a:cubicBezTo>
                        <a:cubicBezTo>
                          <a:pt x="1010" y="1365"/>
                          <a:pt x="1249" y="1244"/>
                          <a:pt x="1376" y="994"/>
                        </a:cubicBezTo>
                        <a:cubicBezTo>
                          <a:pt x="1615" y="522"/>
                          <a:pt x="1253" y="0"/>
                          <a:pt x="77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9" name="Google Shape;7639;p75"/>
                  <p:cNvSpPr/>
                  <p:nvPr/>
                </p:nvSpPr>
                <p:spPr>
                  <a:xfrm>
                    <a:off x="7212163" y="2105271"/>
                    <a:ext cx="40623" cy="34488"/>
                  </a:xfrm>
                  <a:custGeom>
                    <a:avLst/>
                    <a:gdLst/>
                    <a:ahLst/>
                    <a:cxnLst/>
                    <a:rect l="l" t="t" r="r" b="b"/>
                    <a:pathLst>
                      <a:path w="1609" h="1366" extrusionOk="0">
                        <a:moveTo>
                          <a:pt x="772" y="0"/>
                        </a:moveTo>
                        <a:cubicBezTo>
                          <a:pt x="702" y="0"/>
                          <a:pt x="629" y="12"/>
                          <a:pt x="555" y="36"/>
                        </a:cubicBezTo>
                        <a:cubicBezTo>
                          <a:pt x="196" y="153"/>
                          <a:pt x="1" y="538"/>
                          <a:pt x="118" y="896"/>
                        </a:cubicBezTo>
                        <a:cubicBezTo>
                          <a:pt x="216" y="1204"/>
                          <a:pt x="490" y="1365"/>
                          <a:pt x="766" y="1365"/>
                        </a:cubicBezTo>
                        <a:cubicBezTo>
                          <a:pt x="1004" y="1365"/>
                          <a:pt x="1243" y="1245"/>
                          <a:pt x="1370" y="994"/>
                        </a:cubicBezTo>
                        <a:cubicBezTo>
                          <a:pt x="1608" y="517"/>
                          <a:pt x="1248" y="0"/>
                          <a:pt x="77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0" name="Google Shape;7640;p75"/>
                  <p:cNvSpPr/>
                  <p:nvPr/>
                </p:nvSpPr>
                <p:spPr>
                  <a:xfrm>
                    <a:off x="7189465" y="2112517"/>
                    <a:ext cx="40749" cy="34539"/>
                  </a:xfrm>
                  <a:custGeom>
                    <a:avLst/>
                    <a:gdLst/>
                    <a:ahLst/>
                    <a:cxnLst/>
                    <a:rect l="l" t="t" r="r" b="b"/>
                    <a:pathLst>
                      <a:path w="1614" h="1368" extrusionOk="0">
                        <a:moveTo>
                          <a:pt x="770" y="0"/>
                        </a:moveTo>
                        <a:cubicBezTo>
                          <a:pt x="700" y="0"/>
                          <a:pt x="628" y="12"/>
                          <a:pt x="554" y="36"/>
                        </a:cubicBezTo>
                        <a:cubicBezTo>
                          <a:pt x="196" y="153"/>
                          <a:pt x="0" y="538"/>
                          <a:pt x="118" y="896"/>
                        </a:cubicBezTo>
                        <a:cubicBezTo>
                          <a:pt x="219" y="1206"/>
                          <a:pt x="491" y="1367"/>
                          <a:pt x="765" y="1367"/>
                        </a:cubicBezTo>
                        <a:cubicBezTo>
                          <a:pt x="1003" y="1367"/>
                          <a:pt x="1242" y="1246"/>
                          <a:pt x="1369" y="994"/>
                        </a:cubicBezTo>
                        <a:cubicBezTo>
                          <a:pt x="1614" y="522"/>
                          <a:pt x="1248" y="0"/>
                          <a:pt x="77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1" name="Google Shape;7641;p75"/>
                  <p:cNvSpPr/>
                  <p:nvPr/>
                </p:nvSpPr>
                <p:spPr>
                  <a:xfrm>
                    <a:off x="7270434" y="2309220"/>
                    <a:ext cx="45269" cy="36053"/>
                  </a:xfrm>
                  <a:custGeom>
                    <a:avLst/>
                    <a:gdLst/>
                    <a:ahLst/>
                    <a:cxnLst/>
                    <a:rect l="l" t="t" r="r" b="b"/>
                    <a:pathLst>
                      <a:path w="1793" h="1428" extrusionOk="0">
                        <a:moveTo>
                          <a:pt x="978" y="1"/>
                        </a:moveTo>
                        <a:cubicBezTo>
                          <a:pt x="0" y="1"/>
                          <a:pt x="0" y="1428"/>
                          <a:pt x="978" y="1428"/>
                        </a:cubicBezTo>
                        <a:cubicBezTo>
                          <a:pt x="1792" y="1428"/>
                          <a:pt x="1792" y="1"/>
                          <a:pt x="97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2" name="Google Shape;7642;p75"/>
                  <p:cNvSpPr/>
                  <p:nvPr/>
                </p:nvSpPr>
                <p:spPr>
                  <a:xfrm>
                    <a:off x="7309921" y="2361054"/>
                    <a:ext cx="18229" cy="28883"/>
                  </a:xfrm>
                  <a:custGeom>
                    <a:avLst/>
                    <a:gdLst/>
                    <a:ahLst/>
                    <a:cxnLst/>
                    <a:rect l="l" t="t" r="r" b="b"/>
                    <a:pathLst>
                      <a:path w="722" h="1144" extrusionOk="0">
                        <a:moveTo>
                          <a:pt x="222" y="1"/>
                        </a:moveTo>
                        <a:cubicBezTo>
                          <a:pt x="128" y="1"/>
                          <a:pt x="36" y="51"/>
                          <a:pt x="20" y="157"/>
                        </a:cubicBezTo>
                        <a:cubicBezTo>
                          <a:pt x="0" y="287"/>
                          <a:pt x="0" y="418"/>
                          <a:pt x="13" y="548"/>
                        </a:cubicBezTo>
                        <a:cubicBezTo>
                          <a:pt x="26" y="692"/>
                          <a:pt x="33" y="867"/>
                          <a:pt x="105" y="991"/>
                        </a:cubicBezTo>
                        <a:cubicBezTo>
                          <a:pt x="161" y="1096"/>
                          <a:pt x="269" y="1143"/>
                          <a:pt x="379" y="1143"/>
                        </a:cubicBezTo>
                        <a:cubicBezTo>
                          <a:pt x="549" y="1143"/>
                          <a:pt x="722" y="1027"/>
                          <a:pt x="698" y="828"/>
                        </a:cubicBezTo>
                        <a:cubicBezTo>
                          <a:pt x="672" y="581"/>
                          <a:pt x="489" y="372"/>
                          <a:pt x="437" y="157"/>
                        </a:cubicBezTo>
                        <a:cubicBezTo>
                          <a:pt x="417" y="54"/>
                          <a:pt x="318" y="1"/>
                          <a:pt x="22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3" name="Google Shape;7643;p75"/>
                  <p:cNvSpPr/>
                  <p:nvPr/>
                </p:nvSpPr>
                <p:spPr>
                  <a:xfrm>
                    <a:off x="7285886" y="2374662"/>
                    <a:ext cx="22420" cy="27318"/>
                  </a:xfrm>
                  <a:custGeom>
                    <a:avLst/>
                    <a:gdLst/>
                    <a:ahLst/>
                    <a:cxnLst/>
                    <a:rect l="l" t="t" r="r" b="b"/>
                    <a:pathLst>
                      <a:path w="888" h="1082" extrusionOk="0">
                        <a:moveTo>
                          <a:pt x="200" y="0"/>
                        </a:moveTo>
                        <a:cubicBezTo>
                          <a:pt x="130" y="0"/>
                          <a:pt x="63" y="45"/>
                          <a:pt x="40" y="120"/>
                        </a:cubicBezTo>
                        <a:cubicBezTo>
                          <a:pt x="7" y="211"/>
                          <a:pt x="1" y="302"/>
                          <a:pt x="14" y="400"/>
                        </a:cubicBezTo>
                        <a:cubicBezTo>
                          <a:pt x="33" y="465"/>
                          <a:pt x="46" y="531"/>
                          <a:pt x="66" y="596"/>
                        </a:cubicBezTo>
                        <a:cubicBezTo>
                          <a:pt x="79" y="648"/>
                          <a:pt x="92" y="700"/>
                          <a:pt x="112" y="752"/>
                        </a:cubicBezTo>
                        <a:cubicBezTo>
                          <a:pt x="109" y="716"/>
                          <a:pt x="107" y="698"/>
                          <a:pt x="107" y="698"/>
                        </a:cubicBezTo>
                        <a:lnTo>
                          <a:pt x="107" y="698"/>
                        </a:lnTo>
                        <a:cubicBezTo>
                          <a:pt x="107" y="698"/>
                          <a:pt x="111" y="731"/>
                          <a:pt x="118" y="798"/>
                        </a:cubicBezTo>
                        <a:lnTo>
                          <a:pt x="157" y="882"/>
                        </a:lnTo>
                        <a:cubicBezTo>
                          <a:pt x="177" y="915"/>
                          <a:pt x="203" y="941"/>
                          <a:pt x="229" y="974"/>
                        </a:cubicBezTo>
                        <a:cubicBezTo>
                          <a:pt x="288" y="1048"/>
                          <a:pt x="380" y="1081"/>
                          <a:pt x="473" y="1081"/>
                        </a:cubicBezTo>
                        <a:cubicBezTo>
                          <a:pt x="575" y="1081"/>
                          <a:pt x="679" y="1042"/>
                          <a:pt x="744" y="974"/>
                        </a:cubicBezTo>
                        <a:cubicBezTo>
                          <a:pt x="861" y="856"/>
                          <a:pt x="887" y="674"/>
                          <a:pt x="802" y="531"/>
                        </a:cubicBezTo>
                        <a:cubicBezTo>
                          <a:pt x="777" y="480"/>
                          <a:pt x="744" y="437"/>
                          <a:pt x="700" y="406"/>
                        </a:cubicBezTo>
                        <a:lnTo>
                          <a:pt x="700" y="406"/>
                        </a:lnTo>
                        <a:cubicBezTo>
                          <a:pt x="701" y="404"/>
                          <a:pt x="696" y="398"/>
                          <a:pt x="685" y="387"/>
                        </a:cubicBezTo>
                        <a:cubicBezTo>
                          <a:pt x="646" y="342"/>
                          <a:pt x="607" y="302"/>
                          <a:pt x="574" y="257"/>
                        </a:cubicBezTo>
                        <a:cubicBezTo>
                          <a:pt x="535" y="205"/>
                          <a:pt x="490" y="153"/>
                          <a:pt x="437" y="107"/>
                        </a:cubicBezTo>
                        <a:cubicBezTo>
                          <a:pt x="392" y="68"/>
                          <a:pt x="340" y="35"/>
                          <a:pt x="281" y="22"/>
                        </a:cubicBezTo>
                        <a:cubicBezTo>
                          <a:pt x="255" y="7"/>
                          <a:pt x="227" y="0"/>
                          <a:pt x="2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4" name="Google Shape;7644;p75"/>
                  <p:cNvSpPr/>
                  <p:nvPr/>
                </p:nvSpPr>
                <p:spPr>
                  <a:xfrm>
                    <a:off x="7105543" y="2516225"/>
                    <a:ext cx="61730" cy="50722"/>
                  </a:xfrm>
                  <a:custGeom>
                    <a:avLst/>
                    <a:gdLst/>
                    <a:ahLst/>
                    <a:cxnLst/>
                    <a:rect l="l" t="t" r="r" b="b"/>
                    <a:pathLst>
                      <a:path w="2445" h="2009" extrusionOk="0">
                        <a:moveTo>
                          <a:pt x="1304" y="1"/>
                        </a:moveTo>
                        <a:cubicBezTo>
                          <a:pt x="1" y="1"/>
                          <a:pt x="1" y="2008"/>
                          <a:pt x="1304" y="2008"/>
                        </a:cubicBezTo>
                        <a:cubicBezTo>
                          <a:pt x="2445" y="2008"/>
                          <a:pt x="2445" y="1"/>
                          <a:pt x="130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5" name="Google Shape;7645;p75"/>
                  <p:cNvSpPr/>
                  <p:nvPr/>
                </p:nvSpPr>
                <p:spPr>
                  <a:xfrm>
                    <a:off x="7097160" y="2738706"/>
                    <a:ext cx="45420" cy="34589"/>
                  </a:xfrm>
                  <a:custGeom>
                    <a:avLst/>
                    <a:gdLst/>
                    <a:ahLst/>
                    <a:cxnLst/>
                    <a:rect l="l" t="t" r="r" b="b"/>
                    <a:pathLst>
                      <a:path w="1799" h="1370" extrusionOk="0">
                        <a:moveTo>
                          <a:pt x="984" y="0"/>
                        </a:moveTo>
                        <a:cubicBezTo>
                          <a:pt x="0" y="0"/>
                          <a:pt x="0" y="1369"/>
                          <a:pt x="984" y="1369"/>
                        </a:cubicBezTo>
                        <a:cubicBezTo>
                          <a:pt x="1799" y="1369"/>
                          <a:pt x="1799" y="0"/>
                          <a:pt x="98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6" name="Google Shape;7646;p75"/>
                  <p:cNvSpPr/>
                  <p:nvPr/>
                </p:nvSpPr>
                <p:spPr>
                  <a:xfrm>
                    <a:off x="7108345" y="2784202"/>
                    <a:ext cx="50520" cy="23127"/>
                  </a:xfrm>
                  <a:custGeom>
                    <a:avLst/>
                    <a:gdLst/>
                    <a:ahLst/>
                    <a:cxnLst/>
                    <a:rect l="l" t="t" r="r" b="b"/>
                    <a:pathLst>
                      <a:path w="2001" h="916" extrusionOk="0">
                        <a:moveTo>
                          <a:pt x="566" y="1"/>
                        </a:moveTo>
                        <a:cubicBezTo>
                          <a:pt x="467" y="1"/>
                          <a:pt x="364" y="24"/>
                          <a:pt x="255" y="82"/>
                        </a:cubicBezTo>
                        <a:cubicBezTo>
                          <a:pt x="13" y="206"/>
                          <a:pt x="0" y="532"/>
                          <a:pt x="170" y="721"/>
                        </a:cubicBezTo>
                        <a:cubicBezTo>
                          <a:pt x="327" y="883"/>
                          <a:pt x="500" y="915"/>
                          <a:pt x="689" y="915"/>
                        </a:cubicBezTo>
                        <a:cubicBezTo>
                          <a:pt x="781" y="915"/>
                          <a:pt x="877" y="907"/>
                          <a:pt x="978" y="903"/>
                        </a:cubicBezTo>
                        <a:cubicBezTo>
                          <a:pt x="1115" y="890"/>
                          <a:pt x="1239" y="890"/>
                          <a:pt x="1382" y="890"/>
                        </a:cubicBezTo>
                        <a:cubicBezTo>
                          <a:pt x="1500" y="890"/>
                          <a:pt x="1623" y="859"/>
                          <a:pt x="1742" y="859"/>
                        </a:cubicBezTo>
                        <a:cubicBezTo>
                          <a:pt x="1768" y="859"/>
                          <a:pt x="1793" y="861"/>
                          <a:pt x="1819" y="864"/>
                        </a:cubicBezTo>
                        <a:cubicBezTo>
                          <a:pt x="1827" y="866"/>
                          <a:pt x="1836" y="867"/>
                          <a:pt x="1844" y="867"/>
                        </a:cubicBezTo>
                        <a:cubicBezTo>
                          <a:pt x="1946" y="867"/>
                          <a:pt x="2000" y="722"/>
                          <a:pt x="1903" y="662"/>
                        </a:cubicBezTo>
                        <a:cubicBezTo>
                          <a:pt x="1767" y="571"/>
                          <a:pt x="1669" y="440"/>
                          <a:pt x="1525" y="369"/>
                        </a:cubicBezTo>
                        <a:cubicBezTo>
                          <a:pt x="1408" y="304"/>
                          <a:pt x="1291" y="251"/>
                          <a:pt x="1173" y="193"/>
                        </a:cubicBezTo>
                        <a:cubicBezTo>
                          <a:pt x="959" y="97"/>
                          <a:pt x="769" y="1"/>
                          <a:pt x="56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7" name="Google Shape;7647;p75"/>
                  <p:cNvSpPr/>
                  <p:nvPr/>
                </p:nvSpPr>
                <p:spPr>
                  <a:xfrm>
                    <a:off x="6949715" y="2273849"/>
                    <a:ext cx="125581" cy="69961"/>
                  </a:xfrm>
                  <a:custGeom>
                    <a:avLst/>
                    <a:gdLst/>
                    <a:ahLst/>
                    <a:cxnLst/>
                    <a:rect l="l" t="t" r="r" b="b"/>
                    <a:pathLst>
                      <a:path w="4974" h="2771" extrusionOk="0">
                        <a:moveTo>
                          <a:pt x="2008" y="0"/>
                        </a:moveTo>
                        <a:cubicBezTo>
                          <a:pt x="1024" y="0"/>
                          <a:pt x="0" y="1141"/>
                          <a:pt x="880" y="1708"/>
                        </a:cubicBezTo>
                        <a:cubicBezTo>
                          <a:pt x="1760" y="2281"/>
                          <a:pt x="4973" y="2770"/>
                          <a:pt x="4973" y="2770"/>
                        </a:cubicBezTo>
                        <a:lnTo>
                          <a:pt x="4784" y="1056"/>
                        </a:lnTo>
                        <a:cubicBezTo>
                          <a:pt x="4133" y="1056"/>
                          <a:pt x="2992" y="0"/>
                          <a:pt x="200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8" name="Google Shape;7648;p75"/>
                  <p:cNvSpPr/>
                  <p:nvPr/>
                </p:nvSpPr>
                <p:spPr>
                  <a:xfrm>
                    <a:off x="7065551" y="2273849"/>
                    <a:ext cx="125758" cy="69961"/>
                  </a:xfrm>
                  <a:custGeom>
                    <a:avLst/>
                    <a:gdLst/>
                    <a:ahLst/>
                    <a:cxnLst/>
                    <a:rect l="l" t="t" r="r" b="b"/>
                    <a:pathLst>
                      <a:path w="4981" h="2771" extrusionOk="0">
                        <a:moveTo>
                          <a:pt x="2966" y="0"/>
                        </a:moveTo>
                        <a:cubicBezTo>
                          <a:pt x="1989" y="0"/>
                          <a:pt x="848" y="1056"/>
                          <a:pt x="196" y="1056"/>
                        </a:cubicBezTo>
                        <a:lnTo>
                          <a:pt x="1" y="2770"/>
                        </a:lnTo>
                        <a:cubicBezTo>
                          <a:pt x="1" y="2770"/>
                          <a:pt x="3214" y="2281"/>
                          <a:pt x="4094" y="1708"/>
                        </a:cubicBezTo>
                        <a:cubicBezTo>
                          <a:pt x="4980" y="1141"/>
                          <a:pt x="3950" y="0"/>
                          <a:pt x="296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49" name="Google Shape;7649;p75"/>
                  <p:cNvGrpSpPr/>
                  <p:nvPr/>
                </p:nvGrpSpPr>
                <p:grpSpPr>
                  <a:xfrm>
                    <a:off x="6934567" y="1636703"/>
                    <a:ext cx="275980" cy="252450"/>
                    <a:chOff x="6934567" y="1636703"/>
                    <a:chExt cx="275980" cy="252450"/>
                  </a:xfrm>
                </p:grpSpPr>
                <p:sp>
                  <p:nvSpPr>
                    <p:cNvPr id="7650" name="Google Shape;7650;p75"/>
                    <p:cNvSpPr/>
                    <p:nvPr/>
                  </p:nvSpPr>
                  <p:spPr>
                    <a:xfrm>
                      <a:off x="6934567" y="1636703"/>
                      <a:ext cx="275980" cy="197334"/>
                    </a:xfrm>
                    <a:custGeom>
                      <a:avLst/>
                      <a:gdLst/>
                      <a:ahLst/>
                      <a:cxnLst/>
                      <a:rect l="l" t="t" r="r" b="b"/>
                      <a:pathLst>
                        <a:path w="10931" h="7816" extrusionOk="0">
                          <a:moveTo>
                            <a:pt x="3014" y="3747"/>
                          </a:moveTo>
                          <a:cubicBezTo>
                            <a:pt x="3652" y="3747"/>
                            <a:pt x="4263" y="4241"/>
                            <a:pt x="4263" y="4986"/>
                          </a:cubicBezTo>
                          <a:cubicBezTo>
                            <a:pt x="4263" y="5671"/>
                            <a:pt x="3709" y="6225"/>
                            <a:pt x="3025" y="6225"/>
                          </a:cubicBezTo>
                          <a:cubicBezTo>
                            <a:pt x="1917" y="6225"/>
                            <a:pt x="1369" y="4889"/>
                            <a:pt x="2145" y="4113"/>
                          </a:cubicBezTo>
                          <a:cubicBezTo>
                            <a:pt x="2398" y="3860"/>
                            <a:pt x="2709" y="3747"/>
                            <a:pt x="3014" y="3747"/>
                          </a:cubicBezTo>
                          <a:close/>
                          <a:moveTo>
                            <a:pt x="7855" y="3747"/>
                          </a:moveTo>
                          <a:cubicBezTo>
                            <a:pt x="8491" y="3747"/>
                            <a:pt x="9099" y="4241"/>
                            <a:pt x="9099" y="4986"/>
                          </a:cubicBezTo>
                          <a:cubicBezTo>
                            <a:pt x="9099" y="5671"/>
                            <a:pt x="8545" y="6225"/>
                            <a:pt x="7867" y="6225"/>
                          </a:cubicBezTo>
                          <a:cubicBezTo>
                            <a:pt x="6759" y="6225"/>
                            <a:pt x="6205" y="4895"/>
                            <a:pt x="6988" y="4113"/>
                          </a:cubicBezTo>
                          <a:cubicBezTo>
                            <a:pt x="7241" y="3860"/>
                            <a:pt x="7551" y="3747"/>
                            <a:pt x="7855" y="3747"/>
                          </a:cubicBezTo>
                          <a:close/>
                          <a:moveTo>
                            <a:pt x="3866" y="1"/>
                          </a:moveTo>
                          <a:cubicBezTo>
                            <a:pt x="1728" y="1"/>
                            <a:pt x="1" y="1734"/>
                            <a:pt x="1" y="3865"/>
                          </a:cubicBezTo>
                          <a:lnTo>
                            <a:pt x="1" y="3950"/>
                          </a:lnTo>
                          <a:cubicBezTo>
                            <a:pt x="1" y="6081"/>
                            <a:pt x="1728" y="7815"/>
                            <a:pt x="3866" y="7815"/>
                          </a:cubicBezTo>
                          <a:lnTo>
                            <a:pt x="7066" y="7815"/>
                          </a:lnTo>
                          <a:cubicBezTo>
                            <a:pt x="9197" y="7815"/>
                            <a:pt x="10931" y="6081"/>
                            <a:pt x="10931" y="3950"/>
                          </a:cubicBezTo>
                          <a:lnTo>
                            <a:pt x="10931" y="3865"/>
                          </a:lnTo>
                          <a:cubicBezTo>
                            <a:pt x="10931" y="1734"/>
                            <a:pt x="9197" y="1"/>
                            <a:pt x="706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1" name="Google Shape;7651;p75"/>
                    <p:cNvSpPr/>
                    <p:nvPr/>
                  </p:nvSpPr>
                  <p:spPr>
                    <a:xfrm>
                      <a:off x="7001700" y="1770817"/>
                      <a:ext cx="137927" cy="118335"/>
                    </a:xfrm>
                    <a:custGeom>
                      <a:avLst/>
                      <a:gdLst/>
                      <a:ahLst/>
                      <a:cxnLst/>
                      <a:rect l="l" t="t" r="r" b="b"/>
                      <a:pathLst>
                        <a:path w="5463" h="4687" extrusionOk="0">
                          <a:moveTo>
                            <a:pt x="2810" y="391"/>
                          </a:moveTo>
                          <a:cubicBezTo>
                            <a:pt x="3149" y="391"/>
                            <a:pt x="3423" y="1128"/>
                            <a:pt x="3423" y="1467"/>
                          </a:cubicBezTo>
                          <a:cubicBezTo>
                            <a:pt x="3423" y="1806"/>
                            <a:pt x="3149" y="2079"/>
                            <a:pt x="2810" y="2079"/>
                          </a:cubicBezTo>
                          <a:cubicBezTo>
                            <a:pt x="2471" y="2079"/>
                            <a:pt x="2197" y="1806"/>
                            <a:pt x="2197" y="1467"/>
                          </a:cubicBezTo>
                          <a:cubicBezTo>
                            <a:pt x="2197" y="1128"/>
                            <a:pt x="2471" y="391"/>
                            <a:pt x="2810" y="391"/>
                          </a:cubicBezTo>
                          <a:close/>
                          <a:moveTo>
                            <a:pt x="1109" y="2607"/>
                          </a:moveTo>
                          <a:cubicBezTo>
                            <a:pt x="1331" y="2607"/>
                            <a:pt x="1506" y="2861"/>
                            <a:pt x="1526" y="3174"/>
                          </a:cubicBezTo>
                          <a:lnTo>
                            <a:pt x="685" y="3174"/>
                          </a:lnTo>
                          <a:cubicBezTo>
                            <a:pt x="705" y="2855"/>
                            <a:pt x="881" y="2607"/>
                            <a:pt x="1109" y="2607"/>
                          </a:cubicBezTo>
                          <a:close/>
                          <a:moveTo>
                            <a:pt x="4479" y="2607"/>
                          </a:moveTo>
                          <a:cubicBezTo>
                            <a:pt x="4700" y="2607"/>
                            <a:pt x="4883" y="2861"/>
                            <a:pt x="4902" y="3174"/>
                          </a:cubicBezTo>
                          <a:lnTo>
                            <a:pt x="4061" y="3174"/>
                          </a:lnTo>
                          <a:cubicBezTo>
                            <a:pt x="4074" y="2855"/>
                            <a:pt x="4257" y="2607"/>
                            <a:pt x="4479" y="2607"/>
                          </a:cubicBezTo>
                          <a:close/>
                          <a:moveTo>
                            <a:pt x="2230" y="2764"/>
                          </a:moveTo>
                          <a:cubicBezTo>
                            <a:pt x="2452" y="2764"/>
                            <a:pt x="2634" y="3018"/>
                            <a:pt x="2654" y="3331"/>
                          </a:cubicBezTo>
                          <a:lnTo>
                            <a:pt x="1813" y="3331"/>
                          </a:lnTo>
                          <a:cubicBezTo>
                            <a:pt x="1832" y="3011"/>
                            <a:pt x="2008" y="2764"/>
                            <a:pt x="2230" y="2764"/>
                          </a:cubicBezTo>
                          <a:close/>
                          <a:moveTo>
                            <a:pt x="3423" y="2764"/>
                          </a:moveTo>
                          <a:cubicBezTo>
                            <a:pt x="3644" y="2764"/>
                            <a:pt x="3820" y="3018"/>
                            <a:pt x="3840" y="3331"/>
                          </a:cubicBezTo>
                          <a:lnTo>
                            <a:pt x="2999" y="3331"/>
                          </a:lnTo>
                          <a:cubicBezTo>
                            <a:pt x="3019" y="3011"/>
                            <a:pt x="3201" y="2764"/>
                            <a:pt x="3423" y="2764"/>
                          </a:cubicBezTo>
                          <a:close/>
                          <a:moveTo>
                            <a:pt x="2334" y="0"/>
                          </a:moveTo>
                          <a:cubicBezTo>
                            <a:pt x="1044" y="0"/>
                            <a:pt x="1" y="1043"/>
                            <a:pt x="1" y="2334"/>
                          </a:cubicBezTo>
                          <a:lnTo>
                            <a:pt x="1" y="2353"/>
                          </a:lnTo>
                          <a:cubicBezTo>
                            <a:pt x="1" y="3637"/>
                            <a:pt x="1044" y="4686"/>
                            <a:pt x="2334" y="4686"/>
                          </a:cubicBezTo>
                          <a:lnTo>
                            <a:pt x="3129" y="4686"/>
                          </a:lnTo>
                          <a:cubicBezTo>
                            <a:pt x="4420" y="4686"/>
                            <a:pt x="5463" y="3637"/>
                            <a:pt x="5463" y="2353"/>
                          </a:cubicBezTo>
                          <a:lnTo>
                            <a:pt x="5463" y="2334"/>
                          </a:lnTo>
                          <a:cubicBezTo>
                            <a:pt x="5463" y="1043"/>
                            <a:pt x="4420" y="0"/>
                            <a:pt x="312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2" name="Google Shape;7652;p75"/>
                    <p:cNvSpPr/>
                    <p:nvPr/>
                  </p:nvSpPr>
                  <p:spPr>
                    <a:xfrm>
                      <a:off x="7057168" y="1780689"/>
                      <a:ext cx="30802" cy="42643"/>
                    </a:xfrm>
                    <a:custGeom>
                      <a:avLst/>
                      <a:gdLst/>
                      <a:ahLst/>
                      <a:cxnLst/>
                      <a:rect l="l" t="t" r="r" b="b"/>
                      <a:pathLst>
                        <a:path w="1220" h="1689" extrusionOk="0">
                          <a:moveTo>
                            <a:pt x="606" y="0"/>
                          </a:moveTo>
                          <a:cubicBezTo>
                            <a:pt x="274" y="0"/>
                            <a:pt x="0" y="737"/>
                            <a:pt x="0" y="1076"/>
                          </a:cubicBezTo>
                          <a:cubicBezTo>
                            <a:pt x="0" y="1415"/>
                            <a:pt x="268" y="1688"/>
                            <a:pt x="606" y="1688"/>
                          </a:cubicBezTo>
                          <a:cubicBezTo>
                            <a:pt x="945" y="1688"/>
                            <a:pt x="1219" y="1415"/>
                            <a:pt x="1219" y="1076"/>
                          </a:cubicBezTo>
                          <a:cubicBezTo>
                            <a:pt x="1219" y="737"/>
                            <a:pt x="945" y="0"/>
                            <a:pt x="6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7653" name="Google Shape;7653;p75"/>
              <p:cNvSpPr/>
              <p:nvPr/>
            </p:nvSpPr>
            <p:spPr>
              <a:xfrm>
                <a:off x="6865944" y="1544979"/>
                <a:ext cx="406813" cy="325238"/>
              </a:xfrm>
              <a:custGeom>
                <a:avLst/>
                <a:gdLst/>
                <a:ahLst/>
                <a:cxnLst/>
                <a:rect l="l" t="t" r="r" b="b"/>
                <a:pathLst>
                  <a:path w="16113" h="12882" extrusionOk="0">
                    <a:moveTo>
                      <a:pt x="1005" y="8743"/>
                    </a:moveTo>
                    <a:cubicBezTo>
                      <a:pt x="1007" y="8847"/>
                      <a:pt x="1033" y="9013"/>
                      <a:pt x="1076" y="9219"/>
                    </a:cubicBezTo>
                    <a:lnTo>
                      <a:pt x="1076" y="9219"/>
                    </a:lnTo>
                    <a:cubicBezTo>
                      <a:pt x="1041" y="9039"/>
                      <a:pt x="1016" y="8878"/>
                      <a:pt x="1005" y="8743"/>
                    </a:cubicBezTo>
                    <a:close/>
                    <a:moveTo>
                      <a:pt x="8533" y="1"/>
                    </a:moveTo>
                    <a:cubicBezTo>
                      <a:pt x="7380" y="1"/>
                      <a:pt x="6099" y="275"/>
                      <a:pt x="4700" y="909"/>
                    </a:cubicBezTo>
                    <a:cubicBezTo>
                      <a:pt x="1" y="3034"/>
                      <a:pt x="1005" y="8743"/>
                      <a:pt x="1005" y="8743"/>
                    </a:cubicBezTo>
                    <a:cubicBezTo>
                      <a:pt x="946" y="6110"/>
                      <a:pt x="4042" y="3445"/>
                      <a:pt x="4042" y="3445"/>
                    </a:cubicBezTo>
                    <a:cubicBezTo>
                      <a:pt x="6225" y="4787"/>
                      <a:pt x="13538" y="6501"/>
                      <a:pt x="14209" y="6729"/>
                    </a:cubicBezTo>
                    <a:cubicBezTo>
                      <a:pt x="14551" y="6843"/>
                      <a:pt x="14772" y="11929"/>
                      <a:pt x="14749" y="12629"/>
                    </a:cubicBezTo>
                    <a:lnTo>
                      <a:pt x="14749" y="12629"/>
                    </a:lnTo>
                    <a:lnTo>
                      <a:pt x="15206" y="9551"/>
                    </a:lnTo>
                    <a:cubicBezTo>
                      <a:pt x="15206" y="9551"/>
                      <a:pt x="16112" y="6169"/>
                      <a:pt x="14437" y="3438"/>
                    </a:cubicBezTo>
                    <a:cubicBezTo>
                      <a:pt x="13261" y="1525"/>
                      <a:pt x="11252" y="1"/>
                      <a:pt x="8533" y="1"/>
                    </a:cubicBezTo>
                    <a:close/>
                    <a:moveTo>
                      <a:pt x="14749" y="12629"/>
                    </a:moveTo>
                    <a:lnTo>
                      <a:pt x="14737" y="12706"/>
                    </a:lnTo>
                    <a:cubicBezTo>
                      <a:pt x="14738" y="12707"/>
                      <a:pt x="14739" y="12708"/>
                      <a:pt x="14739" y="12708"/>
                    </a:cubicBezTo>
                    <a:cubicBezTo>
                      <a:pt x="14744" y="12708"/>
                      <a:pt x="14747" y="12680"/>
                      <a:pt x="14749" y="12629"/>
                    </a:cubicBezTo>
                    <a:close/>
                    <a:moveTo>
                      <a:pt x="1076" y="9219"/>
                    </a:moveTo>
                    <a:lnTo>
                      <a:pt x="1076" y="9219"/>
                    </a:lnTo>
                    <a:cubicBezTo>
                      <a:pt x="1330" y="10544"/>
                      <a:pt x="2113" y="12882"/>
                      <a:pt x="2113" y="12882"/>
                    </a:cubicBezTo>
                    <a:cubicBezTo>
                      <a:pt x="2113" y="12882"/>
                      <a:pt x="1321" y="10392"/>
                      <a:pt x="1076" y="9219"/>
                    </a:cubicBezTo>
                    <a:close/>
                  </a:path>
                </a:pathLst>
              </a:custGeom>
              <a:solidFill>
                <a:srgbClr val="BEC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654" name="Google Shape;7654;p75"/>
          <p:cNvSpPr/>
          <p:nvPr/>
        </p:nvSpPr>
        <p:spPr>
          <a:xfrm>
            <a:off x="4964226" y="4326883"/>
            <a:ext cx="452864" cy="49056"/>
          </a:xfrm>
          <a:custGeom>
            <a:avLst/>
            <a:gdLst/>
            <a:ahLst/>
            <a:cxnLst/>
            <a:rect l="l" t="t" r="r" b="b"/>
            <a:pathLst>
              <a:path w="17937" h="1943" extrusionOk="0">
                <a:moveTo>
                  <a:pt x="8969" y="1"/>
                </a:moveTo>
                <a:cubicBezTo>
                  <a:pt x="4015" y="1"/>
                  <a:pt x="0" y="437"/>
                  <a:pt x="0" y="972"/>
                </a:cubicBezTo>
                <a:cubicBezTo>
                  <a:pt x="0" y="1506"/>
                  <a:pt x="4009" y="1943"/>
                  <a:pt x="8962" y="1943"/>
                </a:cubicBezTo>
                <a:cubicBezTo>
                  <a:pt x="13915" y="1943"/>
                  <a:pt x="17937" y="1506"/>
                  <a:pt x="17937" y="972"/>
                </a:cubicBezTo>
                <a:cubicBezTo>
                  <a:pt x="17937" y="437"/>
                  <a:pt x="13922" y="1"/>
                  <a:pt x="8969" y="1"/>
                </a:cubicBezTo>
                <a:close/>
              </a:path>
            </a:pathLst>
          </a:custGeom>
          <a:solidFill>
            <a:srgbClr val="778C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5" name="Google Shape;7655;p75"/>
          <p:cNvSpPr/>
          <p:nvPr/>
        </p:nvSpPr>
        <p:spPr>
          <a:xfrm>
            <a:off x="4915019" y="3065442"/>
            <a:ext cx="550774" cy="1277927"/>
          </a:xfrm>
          <a:custGeom>
            <a:avLst/>
            <a:gdLst/>
            <a:ahLst/>
            <a:cxnLst/>
            <a:rect l="l" t="t" r="r" b="b"/>
            <a:pathLst>
              <a:path w="21815" h="50616" extrusionOk="0">
                <a:moveTo>
                  <a:pt x="3781" y="7802"/>
                </a:moveTo>
                <a:lnTo>
                  <a:pt x="3781" y="7834"/>
                </a:lnTo>
                <a:lnTo>
                  <a:pt x="3761" y="7834"/>
                </a:lnTo>
                <a:cubicBezTo>
                  <a:pt x="3768" y="7821"/>
                  <a:pt x="3774" y="7808"/>
                  <a:pt x="3781" y="7802"/>
                </a:cubicBezTo>
                <a:close/>
                <a:moveTo>
                  <a:pt x="10696" y="0"/>
                </a:moveTo>
                <a:cubicBezTo>
                  <a:pt x="6759" y="0"/>
                  <a:pt x="3566" y="3194"/>
                  <a:pt x="3566" y="7131"/>
                </a:cubicBezTo>
                <a:cubicBezTo>
                  <a:pt x="3566" y="7365"/>
                  <a:pt x="3579" y="7600"/>
                  <a:pt x="3611" y="7834"/>
                </a:cubicBezTo>
                <a:cubicBezTo>
                  <a:pt x="2979" y="7906"/>
                  <a:pt x="2555" y="8512"/>
                  <a:pt x="2712" y="9131"/>
                </a:cubicBezTo>
                <a:cubicBezTo>
                  <a:pt x="2829" y="9609"/>
                  <a:pt x="3258" y="9920"/>
                  <a:pt x="3720" y="9920"/>
                </a:cubicBezTo>
                <a:cubicBezTo>
                  <a:pt x="3850" y="9920"/>
                  <a:pt x="3984" y="9895"/>
                  <a:pt x="4113" y="9842"/>
                </a:cubicBezTo>
                <a:cubicBezTo>
                  <a:pt x="4843" y="12045"/>
                  <a:pt x="6688" y="13805"/>
                  <a:pt x="8754" y="14561"/>
                </a:cubicBezTo>
                <a:cubicBezTo>
                  <a:pt x="8799" y="14574"/>
                  <a:pt x="8891" y="14593"/>
                  <a:pt x="8891" y="14606"/>
                </a:cubicBezTo>
                <a:lnTo>
                  <a:pt x="8891" y="16627"/>
                </a:lnTo>
                <a:lnTo>
                  <a:pt x="5651" y="16627"/>
                </a:lnTo>
                <a:cubicBezTo>
                  <a:pt x="5651" y="16627"/>
                  <a:pt x="5645" y="16692"/>
                  <a:pt x="5632" y="16698"/>
                </a:cubicBezTo>
                <a:cubicBezTo>
                  <a:pt x="5052" y="16705"/>
                  <a:pt x="4543" y="17083"/>
                  <a:pt x="4367" y="17630"/>
                </a:cubicBezTo>
                <a:lnTo>
                  <a:pt x="216" y="33233"/>
                </a:lnTo>
                <a:cubicBezTo>
                  <a:pt x="1" y="33865"/>
                  <a:pt x="294" y="34563"/>
                  <a:pt x="900" y="34850"/>
                </a:cubicBezTo>
                <a:cubicBezTo>
                  <a:pt x="1081" y="34935"/>
                  <a:pt x="1273" y="34976"/>
                  <a:pt x="1462" y="34976"/>
                </a:cubicBezTo>
                <a:cubicBezTo>
                  <a:pt x="1906" y="34976"/>
                  <a:pt x="2335" y="34752"/>
                  <a:pt x="2582" y="34354"/>
                </a:cubicBezTo>
                <a:cubicBezTo>
                  <a:pt x="2652" y="34403"/>
                  <a:pt x="2730" y="34426"/>
                  <a:pt x="2808" y="34426"/>
                </a:cubicBezTo>
                <a:cubicBezTo>
                  <a:pt x="2988" y="34426"/>
                  <a:pt x="3162" y="34303"/>
                  <a:pt x="3207" y="34107"/>
                </a:cubicBezTo>
                <a:lnTo>
                  <a:pt x="3566" y="32529"/>
                </a:lnTo>
                <a:cubicBezTo>
                  <a:pt x="3611" y="32334"/>
                  <a:pt x="3481" y="32034"/>
                  <a:pt x="3305" y="31936"/>
                </a:cubicBezTo>
                <a:lnTo>
                  <a:pt x="6336" y="20948"/>
                </a:lnTo>
                <a:cubicBezTo>
                  <a:pt x="6336" y="22838"/>
                  <a:pt x="6388" y="26501"/>
                  <a:pt x="6453" y="30561"/>
                </a:cubicBezTo>
                <a:lnTo>
                  <a:pt x="6407" y="30561"/>
                </a:lnTo>
                <a:lnTo>
                  <a:pt x="6466" y="32353"/>
                </a:lnTo>
                <a:lnTo>
                  <a:pt x="6486" y="32353"/>
                </a:lnTo>
                <a:cubicBezTo>
                  <a:pt x="6622" y="40181"/>
                  <a:pt x="6805" y="48719"/>
                  <a:pt x="6805" y="48719"/>
                </a:cubicBezTo>
                <a:cubicBezTo>
                  <a:pt x="6805" y="48719"/>
                  <a:pt x="4517" y="49084"/>
                  <a:pt x="4517" y="50609"/>
                </a:cubicBezTo>
                <a:lnTo>
                  <a:pt x="8936" y="50609"/>
                </a:lnTo>
                <a:lnTo>
                  <a:pt x="10631" y="33422"/>
                </a:lnTo>
                <a:lnTo>
                  <a:pt x="10670" y="33448"/>
                </a:lnTo>
                <a:lnTo>
                  <a:pt x="11035" y="33448"/>
                </a:lnTo>
                <a:lnTo>
                  <a:pt x="11041" y="33442"/>
                </a:lnTo>
                <a:lnTo>
                  <a:pt x="12892" y="50616"/>
                </a:lnTo>
                <a:lnTo>
                  <a:pt x="17311" y="50616"/>
                </a:lnTo>
                <a:cubicBezTo>
                  <a:pt x="17311" y="49084"/>
                  <a:pt x="15024" y="48725"/>
                  <a:pt x="15024" y="48725"/>
                </a:cubicBezTo>
                <a:cubicBezTo>
                  <a:pt x="15024" y="48725"/>
                  <a:pt x="15193" y="40090"/>
                  <a:pt x="15317" y="32210"/>
                </a:cubicBezTo>
                <a:cubicBezTo>
                  <a:pt x="15323" y="31891"/>
                  <a:pt x="15356" y="30561"/>
                  <a:pt x="15356" y="30561"/>
                </a:cubicBezTo>
                <a:lnTo>
                  <a:pt x="15343" y="30561"/>
                </a:lnTo>
                <a:cubicBezTo>
                  <a:pt x="15408" y="26468"/>
                  <a:pt x="15454" y="22773"/>
                  <a:pt x="15454" y="20856"/>
                </a:cubicBezTo>
                <a:lnTo>
                  <a:pt x="18510" y="31917"/>
                </a:lnTo>
                <a:cubicBezTo>
                  <a:pt x="18308" y="31982"/>
                  <a:pt x="18159" y="32321"/>
                  <a:pt x="18204" y="32536"/>
                </a:cubicBezTo>
                <a:lnTo>
                  <a:pt x="18563" y="34107"/>
                </a:lnTo>
                <a:cubicBezTo>
                  <a:pt x="18608" y="34299"/>
                  <a:pt x="18775" y="34422"/>
                  <a:pt x="18959" y="34422"/>
                </a:cubicBezTo>
                <a:cubicBezTo>
                  <a:pt x="18987" y="34422"/>
                  <a:pt x="19016" y="34419"/>
                  <a:pt x="19045" y="34413"/>
                </a:cubicBezTo>
                <a:cubicBezTo>
                  <a:pt x="19110" y="34400"/>
                  <a:pt x="19169" y="34367"/>
                  <a:pt x="19221" y="34322"/>
                </a:cubicBezTo>
                <a:cubicBezTo>
                  <a:pt x="19463" y="34736"/>
                  <a:pt x="19901" y="34974"/>
                  <a:pt x="20355" y="34974"/>
                </a:cubicBezTo>
                <a:cubicBezTo>
                  <a:pt x="20537" y="34974"/>
                  <a:pt x="20721" y="34936"/>
                  <a:pt x="20896" y="34856"/>
                </a:cubicBezTo>
                <a:cubicBezTo>
                  <a:pt x="21515" y="34582"/>
                  <a:pt x="21815" y="33885"/>
                  <a:pt x="21606" y="33246"/>
                </a:cubicBezTo>
                <a:lnTo>
                  <a:pt x="17298" y="17663"/>
                </a:lnTo>
                <a:cubicBezTo>
                  <a:pt x="17122" y="17141"/>
                  <a:pt x="16659" y="16744"/>
                  <a:pt x="16145" y="16705"/>
                </a:cubicBezTo>
                <a:cubicBezTo>
                  <a:pt x="16132" y="16698"/>
                  <a:pt x="16119" y="16627"/>
                  <a:pt x="16119" y="16627"/>
                </a:cubicBezTo>
                <a:lnTo>
                  <a:pt x="12632" y="16627"/>
                </a:lnTo>
                <a:lnTo>
                  <a:pt x="12632" y="14704"/>
                </a:lnTo>
                <a:cubicBezTo>
                  <a:pt x="12632" y="14704"/>
                  <a:pt x="12651" y="14697"/>
                  <a:pt x="12664" y="14691"/>
                </a:cubicBezTo>
                <a:lnTo>
                  <a:pt x="12710" y="14684"/>
                </a:lnTo>
                <a:cubicBezTo>
                  <a:pt x="14900" y="14013"/>
                  <a:pt x="16920" y="12201"/>
                  <a:pt x="17702" y="9887"/>
                </a:cubicBezTo>
                <a:cubicBezTo>
                  <a:pt x="17781" y="9907"/>
                  <a:pt x="17865" y="9920"/>
                  <a:pt x="17950" y="9920"/>
                </a:cubicBezTo>
                <a:cubicBezTo>
                  <a:pt x="17954" y="9920"/>
                  <a:pt x="17958" y="9920"/>
                  <a:pt x="17962" y="9920"/>
                </a:cubicBezTo>
                <a:cubicBezTo>
                  <a:pt x="18517" y="9920"/>
                  <a:pt x="18973" y="9486"/>
                  <a:pt x="19006" y="8936"/>
                </a:cubicBezTo>
                <a:cubicBezTo>
                  <a:pt x="19038" y="8375"/>
                  <a:pt x="18621" y="7893"/>
                  <a:pt x="18067" y="7834"/>
                </a:cubicBezTo>
                <a:lnTo>
                  <a:pt x="18067" y="7828"/>
                </a:lnTo>
                <a:cubicBezTo>
                  <a:pt x="18067" y="7815"/>
                  <a:pt x="18054" y="7802"/>
                  <a:pt x="18054" y="7789"/>
                </a:cubicBezTo>
                <a:cubicBezTo>
                  <a:pt x="18048" y="6068"/>
                  <a:pt x="17644" y="4295"/>
                  <a:pt x="16692" y="2998"/>
                </a:cubicBezTo>
                <a:cubicBezTo>
                  <a:pt x="17663" y="2464"/>
                  <a:pt x="17781" y="1786"/>
                  <a:pt x="18159" y="1147"/>
                </a:cubicBezTo>
                <a:lnTo>
                  <a:pt x="18159" y="1147"/>
                </a:lnTo>
                <a:cubicBezTo>
                  <a:pt x="17946" y="1172"/>
                  <a:pt x="17731" y="1183"/>
                  <a:pt x="17515" y="1183"/>
                </a:cubicBezTo>
                <a:cubicBezTo>
                  <a:pt x="15275" y="1183"/>
                  <a:pt x="12901" y="0"/>
                  <a:pt x="10696" y="0"/>
                </a:cubicBezTo>
                <a:close/>
              </a:path>
            </a:pathLst>
          </a:custGeom>
          <a:solidFill>
            <a:srgbClr val="F2F4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6" name="Google Shape;7656;p75"/>
          <p:cNvSpPr/>
          <p:nvPr/>
        </p:nvSpPr>
        <p:spPr>
          <a:xfrm>
            <a:off x="5177644" y="3411484"/>
            <a:ext cx="24869" cy="164260"/>
          </a:xfrm>
          <a:custGeom>
            <a:avLst/>
            <a:gdLst/>
            <a:ahLst/>
            <a:cxnLst/>
            <a:rect l="l" t="t" r="r" b="b"/>
            <a:pathLst>
              <a:path w="985" h="6506" extrusionOk="0">
                <a:moveTo>
                  <a:pt x="489" y="1"/>
                </a:moveTo>
                <a:cubicBezTo>
                  <a:pt x="222" y="1"/>
                  <a:pt x="1" y="222"/>
                  <a:pt x="1" y="490"/>
                </a:cubicBezTo>
                <a:cubicBezTo>
                  <a:pt x="1" y="646"/>
                  <a:pt x="72" y="789"/>
                  <a:pt x="196" y="887"/>
                </a:cubicBezTo>
                <a:cubicBezTo>
                  <a:pt x="72" y="978"/>
                  <a:pt x="1" y="1122"/>
                  <a:pt x="1" y="1278"/>
                </a:cubicBezTo>
                <a:cubicBezTo>
                  <a:pt x="1" y="1435"/>
                  <a:pt x="72" y="1578"/>
                  <a:pt x="196" y="1676"/>
                </a:cubicBezTo>
                <a:cubicBezTo>
                  <a:pt x="72" y="1767"/>
                  <a:pt x="1" y="1910"/>
                  <a:pt x="1" y="2067"/>
                </a:cubicBezTo>
                <a:cubicBezTo>
                  <a:pt x="1" y="2223"/>
                  <a:pt x="72" y="2367"/>
                  <a:pt x="196" y="2464"/>
                </a:cubicBezTo>
                <a:cubicBezTo>
                  <a:pt x="72" y="2556"/>
                  <a:pt x="1" y="2699"/>
                  <a:pt x="1" y="2855"/>
                </a:cubicBezTo>
                <a:cubicBezTo>
                  <a:pt x="1" y="3012"/>
                  <a:pt x="72" y="3155"/>
                  <a:pt x="196" y="3253"/>
                </a:cubicBezTo>
                <a:cubicBezTo>
                  <a:pt x="72" y="3344"/>
                  <a:pt x="1" y="3488"/>
                  <a:pt x="1" y="3644"/>
                </a:cubicBezTo>
                <a:cubicBezTo>
                  <a:pt x="1" y="3800"/>
                  <a:pt x="72" y="3944"/>
                  <a:pt x="196" y="4042"/>
                </a:cubicBezTo>
                <a:cubicBezTo>
                  <a:pt x="72" y="4133"/>
                  <a:pt x="1" y="4276"/>
                  <a:pt x="1" y="4433"/>
                </a:cubicBezTo>
                <a:cubicBezTo>
                  <a:pt x="1" y="4589"/>
                  <a:pt x="72" y="4732"/>
                  <a:pt x="196" y="4830"/>
                </a:cubicBezTo>
                <a:cubicBezTo>
                  <a:pt x="72" y="4921"/>
                  <a:pt x="1" y="5065"/>
                  <a:pt x="1" y="5221"/>
                </a:cubicBezTo>
                <a:cubicBezTo>
                  <a:pt x="1" y="5378"/>
                  <a:pt x="72" y="5521"/>
                  <a:pt x="196" y="5619"/>
                </a:cubicBezTo>
                <a:cubicBezTo>
                  <a:pt x="72" y="5710"/>
                  <a:pt x="1" y="5853"/>
                  <a:pt x="1" y="6010"/>
                </a:cubicBezTo>
                <a:cubicBezTo>
                  <a:pt x="1" y="6284"/>
                  <a:pt x="222" y="6499"/>
                  <a:pt x="489" y="6505"/>
                </a:cubicBezTo>
                <a:cubicBezTo>
                  <a:pt x="763" y="6505"/>
                  <a:pt x="985" y="6284"/>
                  <a:pt x="985" y="6010"/>
                </a:cubicBezTo>
                <a:cubicBezTo>
                  <a:pt x="985" y="5853"/>
                  <a:pt x="913" y="5710"/>
                  <a:pt x="783" y="5619"/>
                </a:cubicBezTo>
                <a:cubicBezTo>
                  <a:pt x="913" y="5521"/>
                  <a:pt x="985" y="5378"/>
                  <a:pt x="985" y="5221"/>
                </a:cubicBezTo>
                <a:cubicBezTo>
                  <a:pt x="985" y="5065"/>
                  <a:pt x="913" y="4921"/>
                  <a:pt x="783" y="4830"/>
                </a:cubicBezTo>
                <a:cubicBezTo>
                  <a:pt x="913" y="4732"/>
                  <a:pt x="985" y="4589"/>
                  <a:pt x="985" y="4433"/>
                </a:cubicBezTo>
                <a:cubicBezTo>
                  <a:pt x="985" y="4276"/>
                  <a:pt x="913" y="4133"/>
                  <a:pt x="783" y="4042"/>
                </a:cubicBezTo>
                <a:cubicBezTo>
                  <a:pt x="913" y="3944"/>
                  <a:pt x="985" y="3800"/>
                  <a:pt x="985" y="3644"/>
                </a:cubicBezTo>
                <a:cubicBezTo>
                  <a:pt x="985" y="3488"/>
                  <a:pt x="913" y="3344"/>
                  <a:pt x="783" y="3253"/>
                </a:cubicBezTo>
                <a:cubicBezTo>
                  <a:pt x="913" y="3155"/>
                  <a:pt x="985" y="3012"/>
                  <a:pt x="985" y="2855"/>
                </a:cubicBezTo>
                <a:cubicBezTo>
                  <a:pt x="985" y="2699"/>
                  <a:pt x="913" y="2556"/>
                  <a:pt x="783" y="2464"/>
                </a:cubicBezTo>
                <a:cubicBezTo>
                  <a:pt x="913" y="2367"/>
                  <a:pt x="985" y="2223"/>
                  <a:pt x="985" y="2067"/>
                </a:cubicBezTo>
                <a:cubicBezTo>
                  <a:pt x="985" y="1910"/>
                  <a:pt x="913" y="1767"/>
                  <a:pt x="783" y="1676"/>
                </a:cubicBezTo>
                <a:cubicBezTo>
                  <a:pt x="913" y="1578"/>
                  <a:pt x="985" y="1435"/>
                  <a:pt x="985" y="1278"/>
                </a:cubicBezTo>
                <a:cubicBezTo>
                  <a:pt x="985" y="1122"/>
                  <a:pt x="913" y="978"/>
                  <a:pt x="783" y="887"/>
                </a:cubicBezTo>
                <a:cubicBezTo>
                  <a:pt x="913" y="789"/>
                  <a:pt x="985" y="646"/>
                  <a:pt x="985" y="490"/>
                </a:cubicBezTo>
                <a:cubicBezTo>
                  <a:pt x="978" y="222"/>
                  <a:pt x="763" y="1"/>
                  <a:pt x="489" y="1"/>
                </a:cubicBezTo>
                <a:close/>
              </a:path>
            </a:pathLst>
          </a:custGeom>
          <a:solidFill>
            <a:srgbClr val="D4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7" name="Google Shape;7657;p75"/>
          <p:cNvSpPr/>
          <p:nvPr/>
        </p:nvSpPr>
        <p:spPr>
          <a:xfrm>
            <a:off x="5148685" y="3555774"/>
            <a:ext cx="80338" cy="55014"/>
          </a:xfrm>
          <a:custGeom>
            <a:avLst/>
            <a:gdLst/>
            <a:ahLst/>
            <a:cxnLst/>
            <a:rect l="l" t="t" r="r" b="b"/>
            <a:pathLst>
              <a:path w="3182" h="2179" extrusionOk="0">
                <a:moveTo>
                  <a:pt x="1586" y="1"/>
                </a:moveTo>
                <a:cubicBezTo>
                  <a:pt x="1449" y="1"/>
                  <a:pt x="1312" y="58"/>
                  <a:pt x="1213" y="171"/>
                </a:cubicBezTo>
                <a:cubicBezTo>
                  <a:pt x="1115" y="288"/>
                  <a:pt x="1069" y="445"/>
                  <a:pt x="1109" y="601"/>
                </a:cubicBezTo>
                <a:cubicBezTo>
                  <a:pt x="1094" y="600"/>
                  <a:pt x="1080" y="599"/>
                  <a:pt x="1066" y="599"/>
                </a:cubicBezTo>
                <a:cubicBezTo>
                  <a:pt x="925" y="599"/>
                  <a:pt x="793" y="658"/>
                  <a:pt x="698" y="764"/>
                </a:cubicBezTo>
                <a:cubicBezTo>
                  <a:pt x="594" y="881"/>
                  <a:pt x="555" y="1044"/>
                  <a:pt x="587" y="1194"/>
                </a:cubicBezTo>
                <a:cubicBezTo>
                  <a:pt x="574" y="1193"/>
                  <a:pt x="561" y="1193"/>
                  <a:pt x="548" y="1193"/>
                </a:cubicBezTo>
                <a:cubicBezTo>
                  <a:pt x="406" y="1193"/>
                  <a:pt x="273" y="1256"/>
                  <a:pt x="183" y="1364"/>
                </a:cubicBezTo>
                <a:cubicBezTo>
                  <a:pt x="1" y="1566"/>
                  <a:pt x="27" y="1879"/>
                  <a:pt x="229" y="2061"/>
                </a:cubicBezTo>
                <a:cubicBezTo>
                  <a:pt x="320" y="2133"/>
                  <a:pt x="437" y="2178"/>
                  <a:pt x="555" y="2178"/>
                </a:cubicBezTo>
                <a:cubicBezTo>
                  <a:pt x="698" y="2178"/>
                  <a:pt x="828" y="2113"/>
                  <a:pt x="926" y="2009"/>
                </a:cubicBezTo>
                <a:cubicBezTo>
                  <a:pt x="1024" y="1892"/>
                  <a:pt x="1069" y="1735"/>
                  <a:pt x="1037" y="1585"/>
                </a:cubicBezTo>
                <a:lnTo>
                  <a:pt x="1037" y="1585"/>
                </a:lnTo>
                <a:cubicBezTo>
                  <a:pt x="1044" y="1586"/>
                  <a:pt x="1052" y="1586"/>
                  <a:pt x="1059" y="1586"/>
                </a:cubicBezTo>
                <a:cubicBezTo>
                  <a:pt x="1202" y="1586"/>
                  <a:pt x="1348" y="1527"/>
                  <a:pt x="1441" y="1416"/>
                </a:cubicBezTo>
                <a:cubicBezTo>
                  <a:pt x="1545" y="1299"/>
                  <a:pt x="1584" y="1142"/>
                  <a:pt x="1552" y="986"/>
                </a:cubicBezTo>
                <a:lnTo>
                  <a:pt x="1617" y="986"/>
                </a:lnTo>
                <a:cubicBezTo>
                  <a:pt x="1623" y="1097"/>
                  <a:pt x="1663" y="1207"/>
                  <a:pt x="1741" y="1292"/>
                </a:cubicBezTo>
                <a:cubicBezTo>
                  <a:pt x="1830" y="1393"/>
                  <a:pt x="1963" y="1457"/>
                  <a:pt x="2105" y="1457"/>
                </a:cubicBezTo>
                <a:cubicBezTo>
                  <a:pt x="2118" y="1457"/>
                  <a:pt x="2132" y="1456"/>
                  <a:pt x="2145" y="1455"/>
                </a:cubicBezTo>
                <a:lnTo>
                  <a:pt x="2145" y="1455"/>
                </a:lnTo>
                <a:cubicBezTo>
                  <a:pt x="2112" y="1605"/>
                  <a:pt x="2158" y="1761"/>
                  <a:pt x="2256" y="1879"/>
                </a:cubicBezTo>
                <a:cubicBezTo>
                  <a:pt x="2354" y="1992"/>
                  <a:pt x="2492" y="2049"/>
                  <a:pt x="2629" y="2049"/>
                </a:cubicBezTo>
                <a:cubicBezTo>
                  <a:pt x="2744" y="2049"/>
                  <a:pt x="2860" y="2008"/>
                  <a:pt x="2953" y="1924"/>
                </a:cubicBezTo>
                <a:cubicBezTo>
                  <a:pt x="3162" y="1748"/>
                  <a:pt x="3181" y="1435"/>
                  <a:pt x="2999" y="1227"/>
                </a:cubicBezTo>
                <a:cubicBezTo>
                  <a:pt x="2903" y="1126"/>
                  <a:pt x="2770" y="1062"/>
                  <a:pt x="2633" y="1062"/>
                </a:cubicBezTo>
                <a:cubicBezTo>
                  <a:pt x="2620" y="1062"/>
                  <a:pt x="2607" y="1063"/>
                  <a:pt x="2595" y="1064"/>
                </a:cubicBezTo>
                <a:cubicBezTo>
                  <a:pt x="2621" y="914"/>
                  <a:pt x="2581" y="758"/>
                  <a:pt x="2477" y="640"/>
                </a:cubicBezTo>
                <a:cubicBezTo>
                  <a:pt x="2384" y="535"/>
                  <a:pt x="2243" y="470"/>
                  <a:pt x="2100" y="470"/>
                </a:cubicBezTo>
                <a:cubicBezTo>
                  <a:pt x="2093" y="470"/>
                  <a:pt x="2087" y="471"/>
                  <a:pt x="2080" y="471"/>
                </a:cubicBezTo>
                <a:cubicBezTo>
                  <a:pt x="2073" y="341"/>
                  <a:pt x="2014" y="210"/>
                  <a:pt x="1910" y="125"/>
                </a:cubicBezTo>
                <a:cubicBezTo>
                  <a:pt x="1818" y="42"/>
                  <a:pt x="1702" y="1"/>
                  <a:pt x="1586" y="1"/>
                </a:cubicBezTo>
                <a:close/>
              </a:path>
            </a:pathLst>
          </a:custGeom>
          <a:solidFill>
            <a:srgbClr val="D4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8" name="Google Shape;7658;p75"/>
          <p:cNvSpPr/>
          <p:nvPr/>
        </p:nvSpPr>
        <p:spPr>
          <a:xfrm>
            <a:off x="5088217" y="3540499"/>
            <a:ext cx="91093" cy="197536"/>
          </a:xfrm>
          <a:custGeom>
            <a:avLst/>
            <a:gdLst/>
            <a:ahLst/>
            <a:cxnLst/>
            <a:rect l="l" t="t" r="r" b="b"/>
            <a:pathLst>
              <a:path w="3608" h="7824" extrusionOk="0">
                <a:moveTo>
                  <a:pt x="2682" y="1"/>
                </a:moveTo>
                <a:lnTo>
                  <a:pt x="2682" y="7"/>
                </a:lnTo>
                <a:cubicBezTo>
                  <a:pt x="2128" y="7"/>
                  <a:pt x="890" y="2040"/>
                  <a:pt x="473" y="2790"/>
                </a:cubicBezTo>
                <a:cubicBezTo>
                  <a:pt x="62" y="3546"/>
                  <a:pt x="225" y="5078"/>
                  <a:pt x="173" y="5886"/>
                </a:cubicBezTo>
                <a:cubicBezTo>
                  <a:pt x="124" y="6645"/>
                  <a:pt x="0" y="7824"/>
                  <a:pt x="488" y="7824"/>
                </a:cubicBezTo>
                <a:cubicBezTo>
                  <a:pt x="519" y="7824"/>
                  <a:pt x="553" y="7819"/>
                  <a:pt x="590" y="7808"/>
                </a:cubicBezTo>
                <a:cubicBezTo>
                  <a:pt x="1196" y="7646"/>
                  <a:pt x="2200" y="6753"/>
                  <a:pt x="2780" y="6498"/>
                </a:cubicBezTo>
                <a:cubicBezTo>
                  <a:pt x="3354" y="6251"/>
                  <a:pt x="3380" y="5052"/>
                  <a:pt x="3328" y="4100"/>
                </a:cubicBezTo>
                <a:cubicBezTo>
                  <a:pt x="3269" y="3155"/>
                  <a:pt x="3608" y="229"/>
                  <a:pt x="2682"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9" name="Google Shape;7659;p75"/>
          <p:cNvSpPr/>
          <p:nvPr/>
        </p:nvSpPr>
        <p:spPr>
          <a:xfrm>
            <a:off x="5201831" y="3540499"/>
            <a:ext cx="91118" cy="197536"/>
          </a:xfrm>
          <a:custGeom>
            <a:avLst/>
            <a:gdLst/>
            <a:ahLst/>
            <a:cxnLst/>
            <a:rect l="l" t="t" r="r" b="b"/>
            <a:pathLst>
              <a:path w="3609" h="7824" extrusionOk="0">
                <a:moveTo>
                  <a:pt x="920" y="1"/>
                </a:moveTo>
                <a:cubicBezTo>
                  <a:pt x="1" y="229"/>
                  <a:pt x="340" y="3155"/>
                  <a:pt x="281" y="4100"/>
                </a:cubicBezTo>
                <a:cubicBezTo>
                  <a:pt x="222" y="5052"/>
                  <a:pt x="255" y="6251"/>
                  <a:pt x="828" y="6498"/>
                </a:cubicBezTo>
                <a:cubicBezTo>
                  <a:pt x="1409" y="6753"/>
                  <a:pt x="2412" y="7646"/>
                  <a:pt x="3018" y="7808"/>
                </a:cubicBezTo>
                <a:cubicBezTo>
                  <a:pt x="3055" y="7819"/>
                  <a:pt x="3089" y="7824"/>
                  <a:pt x="3121" y="7824"/>
                </a:cubicBezTo>
                <a:cubicBezTo>
                  <a:pt x="3608" y="7824"/>
                  <a:pt x="3484" y="6645"/>
                  <a:pt x="3435" y="5886"/>
                </a:cubicBezTo>
                <a:cubicBezTo>
                  <a:pt x="3377" y="5078"/>
                  <a:pt x="3546" y="3546"/>
                  <a:pt x="3129" y="2790"/>
                </a:cubicBezTo>
                <a:cubicBezTo>
                  <a:pt x="2719" y="2040"/>
                  <a:pt x="1480" y="7"/>
                  <a:pt x="920" y="7"/>
                </a:cubicBezTo>
                <a:lnTo>
                  <a:pt x="920"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60" name="Google Shape;7660;p75"/>
          <p:cNvGrpSpPr/>
          <p:nvPr/>
        </p:nvGrpSpPr>
        <p:grpSpPr>
          <a:xfrm>
            <a:off x="996380" y="1542757"/>
            <a:ext cx="556859" cy="1310345"/>
            <a:chOff x="996380" y="1542757"/>
            <a:chExt cx="556859" cy="1310345"/>
          </a:xfrm>
        </p:grpSpPr>
        <p:sp>
          <p:nvSpPr>
            <p:cNvPr id="7661" name="Google Shape;7661;p75"/>
            <p:cNvSpPr/>
            <p:nvPr/>
          </p:nvSpPr>
          <p:spPr>
            <a:xfrm>
              <a:off x="1091487" y="1674397"/>
              <a:ext cx="366796" cy="342104"/>
            </a:xfrm>
            <a:custGeom>
              <a:avLst/>
              <a:gdLst/>
              <a:ahLst/>
              <a:cxnLst/>
              <a:rect l="l" t="t" r="r" b="b"/>
              <a:pathLst>
                <a:path w="14528" h="13550" extrusionOk="0">
                  <a:moveTo>
                    <a:pt x="2151" y="0"/>
                  </a:moveTo>
                  <a:cubicBezTo>
                    <a:pt x="958" y="0"/>
                    <a:pt x="0" y="958"/>
                    <a:pt x="0" y="2157"/>
                  </a:cubicBezTo>
                  <a:lnTo>
                    <a:pt x="0" y="11393"/>
                  </a:lnTo>
                  <a:cubicBezTo>
                    <a:pt x="0" y="12585"/>
                    <a:pt x="958" y="13550"/>
                    <a:pt x="2151" y="13550"/>
                  </a:cubicBezTo>
                  <a:lnTo>
                    <a:pt x="12371" y="13550"/>
                  </a:lnTo>
                  <a:cubicBezTo>
                    <a:pt x="13563" y="13550"/>
                    <a:pt x="14528" y="12585"/>
                    <a:pt x="14528" y="11393"/>
                  </a:cubicBezTo>
                  <a:lnTo>
                    <a:pt x="14528" y="2157"/>
                  </a:lnTo>
                  <a:cubicBezTo>
                    <a:pt x="14528" y="958"/>
                    <a:pt x="13563" y="0"/>
                    <a:pt x="12371" y="0"/>
                  </a:cubicBezTo>
                  <a:close/>
                </a:path>
              </a:pathLst>
            </a:custGeom>
            <a:solidFill>
              <a:srgbClr val="BEC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2" name="Google Shape;7662;p75"/>
            <p:cNvSpPr/>
            <p:nvPr/>
          </p:nvSpPr>
          <p:spPr>
            <a:xfrm>
              <a:off x="996380" y="1547529"/>
              <a:ext cx="556859" cy="1272651"/>
            </a:xfrm>
            <a:custGeom>
              <a:avLst/>
              <a:gdLst/>
              <a:ahLst/>
              <a:cxnLst/>
              <a:rect l="l" t="t" r="r" b="b"/>
              <a:pathLst>
                <a:path w="22056" h="50407" extrusionOk="0">
                  <a:moveTo>
                    <a:pt x="11028" y="0"/>
                  </a:moveTo>
                  <a:cubicBezTo>
                    <a:pt x="7052" y="0"/>
                    <a:pt x="3832" y="3226"/>
                    <a:pt x="3832" y="7202"/>
                  </a:cubicBezTo>
                  <a:lnTo>
                    <a:pt x="3832" y="7208"/>
                  </a:lnTo>
                  <a:cubicBezTo>
                    <a:pt x="3806" y="7208"/>
                    <a:pt x="3787" y="7202"/>
                    <a:pt x="3767" y="7202"/>
                  </a:cubicBezTo>
                  <a:cubicBezTo>
                    <a:pt x="3764" y="7202"/>
                    <a:pt x="3760" y="7202"/>
                    <a:pt x="3757" y="7202"/>
                  </a:cubicBezTo>
                  <a:cubicBezTo>
                    <a:pt x="3091" y="7202"/>
                    <a:pt x="2588" y="7811"/>
                    <a:pt x="2718" y="8466"/>
                  </a:cubicBezTo>
                  <a:cubicBezTo>
                    <a:pt x="2815" y="8983"/>
                    <a:pt x="3269" y="9322"/>
                    <a:pt x="3759" y="9322"/>
                  </a:cubicBezTo>
                  <a:cubicBezTo>
                    <a:pt x="3894" y="9322"/>
                    <a:pt x="4031" y="9297"/>
                    <a:pt x="4165" y="9242"/>
                  </a:cubicBezTo>
                  <a:cubicBezTo>
                    <a:pt x="4934" y="11569"/>
                    <a:pt x="6948" y="13413"/>
                    <a:pt x="9151" y="14104"/>
                  </a:cubicBezTo>
                  <a:lnTo>
                    <a:pt x="9151" y="16124"/>
                  </a:lnTo>
                  <a:lnTo>
                    <a:pt x="6863" y="16124"/>
                  </a:lnTo>
                  <a:cubicBezTo>
                    <a:pt x="6863" y="16124"/>
                    <a:pt x="6857" y="16170"/>
                    <a:pt x="6837" y="16183"/>
                  </a:cubicBezTo>
                  <a:cubicBezTo>
                    <a:pt x="6257" y="16183"/>
                    <a:pt x="5742" y="16561"/>
                    <a:pt x="5560" y="17109"/>
                  </a:cubicBezTo>
                  <a:lnTo>
                    <a:pt x="228" y="32861"/>
                  </a:lnTo>
                  <a:cubicBezTo>
                    <a:pt x="0" y="33559"/>
                    <a:pt x="372" y="34308"/>
                    <a:pt x="1069" y="34543"/>
                  </a:cubicBezTo>
                  <a:cubicBezTo>
                    <a:pt x="1208" y="34588"/>
                    <a:pt x="1349" y="34610"/>
                    <a:pt x="1488" y="34610"/>
                  </a:cubicBezTo>
                  <a:cubicBezTo>
                    <a:pt x="2045" y="34610"/>
                    <a:pt x="2563" y="34261"/>
                    <a:pt x="2750" y="33702"/>
                  </a:cubicBezTo>
                  <a:lnTo>
                    <a:pt x="2926" y="33187"/>
                  </a:lnTo>
                  <a:lnTo>
                    <a:pt x="3507" y="33428"/>
                  </a:lnTo>
                  <a:cubicBezTo>
                    <a:pt x="3507" y="33428"/>
                    <a:pt x="4008" y="32412"/>
                    <a:pt x="3467" y="31577"/>
                  </a:cubicBezTo>
                  <a:lnTo>
                    <a:pt x="6733" y="21925"/>
                  </a:lnTo>
                  <a:lnTo>
                    <a:pt x="6733" y="21925"/>
                  </a:lnTo>
                  <a:cubicBezTo>
                    <a:pt x="6733" y="27706"/>
                    <a:pt x="5951" y="29172"/>
                    <a:pt x="5951" y="32366"/>
                  </a:cubicBezTo>
                  <a:cubicBezTo>
                    <a:pt x="5951" y="35560"/>
                    <a:pt x="7860" y="48497"/>
                    <a:pt x="7860" y="48497"/>
                  </a:cubicBezTo>
                  <a:lnTo>
                    <a:pt x="5553" y="50407"/>
                  </a:lnTo>
                  <a:lnTo>
                    <a:pt x="10018" y="50407"/>
                  </a:lnTo>
                  <a:lnTo>
                    <a:pt x="10761" y="31630"/>
                  </a:lnTo>
                  <a:lnTo>
                    <a:pt x="11145" y="31630"/>
                  </a:lnTo>
                  <a:lnTo>
                    <a:pt x="11888" y="50407"/>
                  </a:lnTo>
                  <a:lnTo>
                    <a:pt x="16353" y="50407"/>
                  </a:lnTo>
                  <a:lnTo>
                    <a:pt x="14039" y="48497"/>
                  </a:lnTo>
                  <a:cubicBezTo>
                    <a:pt x="14039" y="48497"/>
                    <a:pt x="15949" y="34171"/>
                    <a:pt x="15949" y="31590"/>
                  </a:cubicBezTo>
                  <a:cubicBezTo>
                    <a:pt x="15949" y="29003"/>
                    <a:pt x="15290" y="27680"/>
                    <a:pt x="15290" y="21821"/>
                  </a:cubicBezTo>
                  <a:lnTo>
                    <a:pt x="15290" y="21821"/>
                  </a:lnTo>
                  <a:lnTo>
                    <a:pt x="18595" y="31584"/>
                  </a:lnTo>
                  <a:cubicBezTo>
                    <a:pt x="18047" y="32418"/>
                    <a:pt x="18556" y="33435"/>
                    <a:pt x="18556" y="33435"/>
                  </a:cubicBezTo>
                  <a:lnTo>
                    <a:pt x="19129" y="33187"/>
                  </a:lnTo>
                  <a:lnTo>
                    <a:pt x="19312" y="33702"/>
                  </a:lnTo>
                  <a:cubicBezTo>
                    <a:pt x="19494" y="34259"/>
                    <a:pt x="20009" y="34613"/>
                    <a:pt x="20564" y="34613"/>
                  </a:cubicBezTo>
                  <a:cubicBezTo>
                    <a:pt x="20704" y="34613"/>
                    <a:pt x="20846" y="34590"/>
                    <a:pt x="20987" y="34543"/>
                  </a:cubicBezTo>
                  <a:cubicBezTo>
                    <a:pt x="21684" y="34315"/>
                    <a:pt x="22056" y="33565"/>
                    <a:pt x="21827" y="32868"/>
                  </a:cubicBezTo>
                  <a:lnTo>
                    <a:pt x="16496" y="17128"/>
                  </a:lnTo>
                  <a:cubicBezTo>
                    <a:pt x="16333" y="16613"/>
                    <a:pt x="15877" y="16242"/>
                    <a:pt x="15336" y="16190"/>
                  </a:cubicBezTo>
                  <a:cubicBezTo>
                    <a:pt x="15323" y="16170"/>
                    <a:pt x="15310" y="16150"/>
                    <a:pt x="15303" y="16131"/>
                  </a:cubicBezTo>
                  <a:lnTo>
                    <a:pt x="12905" y="16131"/>
                  </a:lnTo>
                  <a:lnTo>
                    <a:pt x="12905" y="14104"/>
                  </a:lnTo>
                  <a:cubicBezTo>
                    <a:pt x="15101" y="13413"/>
                    <a:pt x="17102" y="11595"/>
                    <a:pt x="17884" y="9281"/>
                  </a:cubicBezTo>
                  <a:cubicBezTo>
                    <a:pt x="17972" y="9303"/>
                    <a:pt x="18060" y="9313"/>
                    <a:pt x="18146" y="9313"/>
                  </a:cubicBezTo>
                  <a:cubicBezTo>
                    <a:pt x="18649" y="9313"/>
                    <a:pt x="19099" y="8957"/>
                    <a:pt x="19188" y="8434"/>
                  </a:cubicBezTo>
                  <a:cubicBezTo>
                    <a:pt x="19286" y="7828"/>
                    <a:pt x="18849" y="7261"/>
                    <a:pt x="18230" y="7215"/>
                  </a:cubicBezTo>
                  <a:lnTo>
                    <a:pt x="18230" y="7202"/>
                  </a:lnTo>
                  <a:cubicBezTo>
                    <a:pt x="18230" y="3226"/>
                    <a:pt x="15010" y="0"/>
                    <a:pt x="11028" y="0"/>
                  </a:cubicBezTo>
                  <a:close/>
                </a:path>
              </a:pathLst>
            </a:custGeom>
            <a:solidFill>
              <a:srgbClr val="F2F4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3" name="Google Shape;7663;p75"/>
            <p:cNvSpPr/>
            <p:nvPr/>
          </p:nvSpPr>
          <p:spPr>
            <a:xfrm>
              <a:off x="1046067" y="2803693"/>
              <a:ext cx="457485" cy="49409"/>
            </a:xfrm>
            <a:custGeom>
              <a:avLst/>
              <a:gdLst/>
              <a:ahLst/>
              <a:cxnLst/>
              <a:rect l="l" t="t" r="r" b="b"/>
              <a:pathLst>
                <a:path w="18120" h="1957" extrusionOk="0">
                  <a:moveTo>
                    <a:pt x="9060" y="1"/>
                  </a:moveTo>
                  <a:cubicBezTo>
                    <a:pt x="4061" y="1"/>
                    <a:pt x="0" y="437"/>
                    <a:pt x="0" y="978"/>
                  </a:cubicBezTo>
                  <a:cubicBezTo>
                    <a:pt x="0" y="1519"/>
                    <a:pt x="4061" y="1956"/>
                    <a:pt x="9060" y="1956"/>
                  </a:cubicBezTo>
                  <a:cubicBezTo>
                    <a:pt x="14065" y="1956"/>
                    <a:pt x="18119" y="1519"/>
                    <a:pt x="18119" y="978"/>
                  </a:cubicBezTo>
                  <a:cubicBezTo>
                    <a:pt x="18119" y="437"/>
                    <a:pt x="14065" y="1"/>
                    <a:pt x="9060" y="1"/>
                  </a:cubicBezTo>
                  <a:close/>
                </a:path>
              </a:pathLst>
            </a:custGeom>
            <a:solidFill>
              <a:srgbClr val="778C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4" name="Google Shape;7664;p75"/>
            <p:cNvSpPr/>
            <p:nvPr/>
          </p:nvSpPr>
          <p:spPr>
            <a:xfrm>
              <a:off x="1067780" y="1542757"/>
              <a:ext cx="406813" cy="325163"/>
            </a:xfrm>
            <a:custGeom>
              <a:avLst/>
              <a:gdLst/>
              <a:ahLst/>
              <a:cxnLst/>
              <a:rect l="l" t="t" r="r" b="b"/>
              <a:pathLst>
                <a:path w="16113" h="12879" extrusionOk="0">
                  <a:moveTo>
                    <a:pt x="1004" y="8740"/>
                  </a:moveTo>
                  <a:cubicBezTo>
                    <a:pt x="1007" y="8824"/>
                    <a:pt x="1025" y="8949"/>
                    <a:pt x="1055" y="9103"/>
                  </a:cubicBezTo>
                  <a:lnTo>
                    <a:pt x="1055" y="9103"/>
                  </a:lnTo>
                  <a:cubicBezTo>
                    <a:pt x="1031" y="8968"/>
                    <a:pt x="1014" y="8846"/>
                    <a:pt x="1004" y="8740"/>
                  </a:cubicBezTo>
                  <a:close/>
                  <a:moveTo>
                    <a:pt x="8531" y="0"/>
                  </a:moveTo>
                  <a:cubicBezTo>
                    <a:pt x="7378" y="0"/>
                    <a:pt x="6098" y="274"/>
                    <a:pt x="4700" y="906"/>
                  </a:cubicBezTo>
                  <a:cubicBezTo>
                    <a:pt x="1" y="3031"/>
                    <a:pt x="1004" y="8740"/>
                    <a:pt x="1004" y="8740"/>
                  </a:cubicBezTo>
                  <a:cubicBezTo>
                    <a:pt x="952" y="6113"/>
                    <a:pt x="4048" y="3448"/>
                    <a:pt x="4048" y="3448"/>
                  </a:cubicBezTo>
                  <a:cubicBezTo>
                    <a:pt x="6225" y="4790"/>
                    <a:pt x="13544" y="6504"/>
                    <a:pt x="14216" y="6726"/>
                  </a:cubicBezTo>
                  <a:cubicBezTo>
                    <a:pt x="14557" y="6840"/>
                    <a:pt x="14772" y="11921"/>
                    <a:pt x="14749" y="12624"/>
                  </a:cubicBezTo>
                  <a:lnTo>
                    <a:pt x="14749" y="12624"/>
                  </a:lnTo>
                  <a:lnTo>
                    <a:pt x="15206" y="9548"/>
                  </a:lnTo>
                  <a:cubicBezTo>
                    <a:pt x="15206" y="9548"/>
                    <a:pt x="16112" y="6166"/>
                    <a:pt x="14437" y="3441"/>
                  </a:cubicBezTo>
                  <a:cubicBezTo>
                    <a:pt x="13261" y="1523"/>
                    <a:pt x="11251" y="0"/>
                    <a:pt x="8531" y="0"/>
                  </a:cubicBezTo>
                  <a:close/>
                  <a:moveTo>
                    <a:pt x="14749" y="12624"/>
                  </a:moveTo>
                  <a:lnTo>
                    <a:pt x="14737" y="12703"/>
                  </a:lnTo>
                  <a:cubicBezTo>
                    <a:pt x="14738" y="12704"/>
                    <a:pt x="14739" y="12705"/>
                    <a:pt x="14739" y="12705"/>
                  </a:cubicBezTo>
                  <a:cubicBezTo>
                    <a:pt x="14744" y="12705"/>
                    <a:pt x="14747" y="12677"/>
                    <a:pt x="14749" y="12624"/>
                  </a:cubicBezTo>
                  <a:close/>
                  <a:moveTo>
                    <a:pt x="1055" y="9103"/>
                  </a:moveTo>
                  <a:cubicBezTo>
                    <a:pt x="1283" y="10402"/>
                    <a:pt x="2112" y="12879"/>
                    <a:pt x="2112" y="12879"/>
                  </a:cubicBezTo>
                  <a:cubicBezTo>
                    <a:pt x="2112" y="12879"/>
                    <a:pt x="1272" y="10220"/>
                    <a:pt x="1055" y="9103"/>
                  </a:cubicBezTo>
                  <a:close/>
                </a:path>
              </a:pathLst>
            </a:custGeom>
            <a:solidFill>
              <a:srgbClr val="BEC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5" name="Google Shape;7665;p75"/>
          <p:cNvGrpSpPr/>
          <p:nvPr/>
        </p:nvGrpSpPr>
        <p:grpSpPr>
          <a:xfrm>
            <a:off x="998349" y="3064858"/>
            <a:ext cx="550774" cy="1310345"/>
            <a:chOff x="998349" y="3050689"/>
            <a:chExt cx="550774" cy="1310345"/>
          </a:xfrm>
        </p:grpSpPr>
        <p:sp>
          <p:nvSpPr>
            <p:cNvPr id="7666" name="Google Shape;7666;p75"/>
            <p:cNvSpPr/>
            <p:nvPr/>
          </p:nvSpPr>
          <p:spPr>
            <a:xfrm>
              <a:off x="998349" y="3072250"/>
              <a:ext cx="550774" cy="1256366"/>
            </a:xfrm>
            <a:custGeom>
              <a:avLst/>
              <a:gdLst/>
              <a:ahLst/>
              <a:cxnLst/>
              <a:rect l="l" t="t" r="r" b="b"/>
              <a:pathLst>
                <a:path w="21815" h="49762" extrusionOk="0">
                  <a:moveTo>
                    <a:pt x="10917" y="0"/>
                  </a:moveTo>
                  <a:cubicBezTo>
                    <a:pt x="7039" y="0"/>
                    <a:pt x="3872" y="3096"/>
                    <a:pt x="3787" y="6974"/>
                  </a:cubicBezTo>
                  <a:lnTo>
                    <a:pt x="3787" y="6981"/>
                  </a:lnTo>
                  <a:cubicBezTo>
                    <a:pt x="3767" y="6981"/>
                    <a:pt x="3748" y="6974"/>
                    <a:pt x="3728" y="6974"/>
                  </a:cubicBezTo>
                  <a:cubicBezTo>
                    <a:pt x="3064" y="6974"/>
                    <a:pt x="2568" y="7574"/>
                    <a:pt x="2692" y="8219"/>
                  </a:cubicBezTo>
                  <a:cubicBezTo>
                    <a:pt x="2789" y="8730"/>
                    <a:pt x="3235" y="9069"/>
                    <a:pt x="3718" y="9069"/>
                  </a:cubicBezTo>
                  <a:cubicBezTo>
                    <a:pt x="3851" y="9069"/>
                    <a:pt x="3987" y="9043"/>
                    <a:pt x="4119" y="8988"/>
                  </a:cubicBezTo>
                  <a:cubicBezTo>
                    <a:pt x="4882" y="11302"/>
                    <a:pt x="6876" y="13120"/>
                    <a:pt x="9060" y="13811"/>
                  </a:cubicBezTo>
                  <a:lnTo>
                    <a:pt x="9060" y="15773"/>
                  </a:lnTo>
                  <a:lnTo>
                    <a:pt x="5651" y="15773"/>
                  </a:lnTo>
                  <a:cubicBezTo>
                    <a:pt x="5651" y="15773"/>
                    <a:pt x="5644" y="15838"/>
                    <a:pt x="5625" y="15845"/>
                  </a:cubicBezTo>
                  <a:cubicBezTo>
                    <a:pt x="5051" y="15851"/>
                    <a:pt x="4543" y="16223"/>
                    <a:pt x="4361" y="16770"/>
                  </a:cubicBezTo>
                  <a:lnTo>
                    <a:pt x="215" y="32379"/>
                  </a:lnTo>
                  <a:cubicBezTo>
                    <a:pt x="0" y="33012"/>
                    <a:pt x="294" y="33703"/>
                    <a:pt x="900" y="33989"/>
                  </a:cubicBezTo>
                  <a:cubicBezTo>
                    <a:pt x="1081" y="34076"/>
                    <a:pt x="1273" y="34117"/>
                    <a:pt x="1464" y="34117"/>
                  </a:cubicBezTo>
                  <a:cubicBezTo>
                    <a:pt x="1903" y="34117"/>
                    <a:pt x="2331" y="33896"/>
                    <a:pt x="2581" y="33500"/>
                  </a:cubicBezTo>
                  <a:cubicBezTo>
                    <a:pt x="2620" y="33527"/>
                    <a:pt x="2672" y="33553"/>
                    <a:pt x="2725" y="33559"/>
                  </a:cubicBezTo>
                  <a:cubicBezTo>
                    <a:pt x="2756" y="33567"/>
                    <a:pt x="2787" y="33570"/>
                    <a:pt x="2817" y="33570"/>
                  </a:cubicBezTo>
                  <a:cubicBezTo>
                    <a:pt x="2998" y="33570"/>
                    <a:pt x="3162" y="33443"/>
                    <a:pt x="3207" y="33259"/>
                  </a:cubicBezTo>
                  <a:lnTo>
                    <a:pt x="3565" y="31682"/>
                  </a:lnTo>
                  <a:cubicBezTo>
                    <a:pt x="3604" y="31487"/>
                    <a:pt x="3481" y="31180"/>
                    <a:pt x="3298" y="31089"/>
                  </a:cubicBezTo>
                  <a:lnTo>
                    <a:pt x="6329" y="20094"/>
                  </a:lnTo>
                  <a:cubicBezTo>
                    <a:pt x="6329" y="25823"/>
                    <a:pt x="6798" y="47872"/>
                    <a:pt x="6798" y="47872"/>
                  </a:cubicBezTo>
                  <a:cubicBezTo>
                    <a:pt x="6798" y="47872"/>
                    <a:pt x="4517" y="48230"/>
                    <a:pt x="4517" y="49762"/>
                  </a:cubicBezTo>
                  <a:lnTo>
                    <a:pt x="8936" y="49762"/>
                  </a:lnTo>
                  <a:lnTo>
                    <a:pt x="10643" y="32425"/>
                  </a:lnTo>
                  <a:lnTo>
                    <a:pt x="11021" y="32425"/>
                  </a:lnTo>
                  <a:lnTo>
                    <a:pt x="12892" y="49762"/>
                  </a:lnTo>
                  <a:lnTo>
                    <a:pt x="17311" y="49762"/>
                  </a:lnTo>
                  <a:cubicBezTo>
                    <a:pt x="17311" y="48230"/>
                    <a:pt x="15023" y="47872"/>
                    <a:pt x="15023" y="47872"/>
                  </a:cubicBezTo>
                  <a:cubicBezTo>
                    <a:pt x="15023" y="47872"/>
                    <a:pt x="15453" y="25797"/>
                    <a:pt x="15453" y="19996"/>
                  </a:cubicBezTo>
                  <a:lnTo>
                    <a:pt x="18510" y="31063"/>
                  </a:lnTo>
                  <a:cubicBezTo>
                    <a:pt x="18302" y="31128"/>
                    <a:pt x="18152" y="31467"/>
                    <a:pt x="18204" y="31676"/>
                  </a:cubicBezTo>
                  <a:lnTo>
                    <a:pt x="18556" y="33253"/>
                  </a:lnTo>
                  <a:cubicBezTo>
                    <a:pt x="18599" y="33450"/>
                    <a:pt x="18775" y="33569"/>
                    <a:pt x="18955" y="33569"/>
                  </a:cubicBezTo>
                  <a:cubicBezTo>
                    <a:pt x="19048" y="33569"/>
                    <a:pt x="19143" y="33537"/>
                    <a:pt x="19221" y="33468"/>
                  </a:cubicBezTo>
                  <a:cubicBezTo>
                    <a:pt x="19463" y="33883"/>
                    <a:pt x="19902" y="34118"/>
                    <a:pt x="20357" y="34118"/>
                  </a:cubicBezTo>
                  <a:cubicBezTo>
                    <a:pt x="20538" y="34118"/>
                    <a:pt x="20721" y="34080"/>
                    <a:pt x="20896" y="34002"/>
                  </a:cubicBezTo>
                  <a:cubicBezTo>
                    <a:pt x="21508" y="33722"/>
                    <a:pt x="21815" y="33025"/>
                    <a:pt x="21600" y="32386"/>
                  </a:cubicBezTo>
                  <a:lnTo>
                    <a:pt x="17291" y="16803"/>
                  </a:lnTo>
                  <a:cubicBezTo>
                    <a:pt x="17122" y="16281"/>
                    <a:pt x="16653" y="15884"/>
                    <a:pt x="16138" y="15845"/>
                  </a:cubicBezTo>
                  <a:cubicBezTo>
                    <a:pt x="16125" y="15831"/>
                    <a:pt x="16112" y="15766"/>
                    <a:pt x="16112" y="15766"/>
                  </a:cubicBezTo>
                  <a:lnTo>
                    <a:pt x="12794" y="15766"/>
                  </a:lnTo>
                  <a:lnTo>
                    <a:pt x="12794" y="13805"/>
                  </a:lnTo>
                  <a:cubicBezTo>
                    <a:pt x="14958" y="13114"/>
                    <a:pt x="16933" y="11315"/>
                    <a:pt x="17702" y="9034"/>
                  </a:cubicBezTo>
                  <a:cubicBezTo>
                    <a:pt x="17780" y="9053"/>
                    <a:pt x="17865" y="9066"/>
                    <a:pt x="17950" y="9066"/>
                  </a:cubicBezTo>
                  <a:cubicBezTo>
                    <a:pt x="18510" y="9066"/>
                    <a:pt x="18966" y="8630"/>
                    <a:pt x="18992" y="8069"/>
                  </a:cubicBezTo>
                  <a:cubicBezTo>
                    <a:pt x="19019" y="7515"/>
                    <a:pt x="18601" y="7033"/>
                    <a:pt x="18047" y="6987"/>
                  </a:cubicBezTo>
                  <a:lnTo>
                    <a:pt x="18047" y="6974"/>
                  </a:lnTo>
                  <a:cubicBezTo>
                    <a:pt x="17963" y="3096"/>
                    <a:pt x="14795" y="0"/>
                    <a:pt x="10917" y="0"/>
                  </a:cubicBezTo>
                  <a:close/>
                </a:path>
              </a:pathLst>
            </a:custGeom>
            <a:solidFill>
              <a:srgbClr val="F2F4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7" name="Google Shape;7667;p75"/>
            <p:cNvSpPr/>
            <p:nvPr/>
          </p:nvSpPr>
          <p:spPr>
            <a:xfrm>
              <a:off x="1047380" y="4311978"/>
              <a:ext cx="453041" cy="49056"/>
            </a:xfrm>
            <a:custGeom>
              <a:avLst/>
              <a:gdLst/>
              <a:ahLst/>
              <a:cxnLst/>
              <a:rect l="l" t="t" r="r" b="b"/>
              <a:pathLst>
                <a:path w="17944" h="1943" extrusionOk="0">
                  <a:moveTo>
                    <a:pt x="8969" y="0"/>
                  </a:moveTo>
                  <a:cubicBezTo>
                    <a:pt x="4015" y="0"/>
                    <a:pt x="1" y="437"/>
                    <a:pt x="1" y="972"/>
                  </a:cubicBezTo>
                  <a:cubicBezTo>
                    <a:pt x="1" y="1506"/>
                    <a:pt x="4015" y="1943"/>
                    <a:pt x="8969" y="1943"/>
                  </a:cubicBezTo>
                  <a:cubicBezTo>
                    <a:pt x="13922" y="1943"/>
                    <a:pt x="17943" y="1506"/>
                    <a:pt x="17943" y="972"/>
                  </a:cubicBezTo>
                  <a:cubicBezTo>
                    <a:pt x="17943" y="437"/>
                    <a:pt x="13922" y="0"/>
                    <a:pt x="8969" y="0"/>
                  </a:cubicBezTo>
                  <a:close/>
                </a:path>
              </a:pathLst>
            </a:custGeom>
            <a:solidFill>
              <a:srgbClr val="778C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8" name="Google Shape;7668;p75"/>
            <p:cNvSpPr/>
            <p:nvPr/>
          </p:nvSpPr>
          <p:spPr>
            <a:xfrm>
              <a:off x="1329091" y="3076164"/>
              <a:ext cx="124748" cy="171203"/>
            </a:xfrm>
            <a:custGeom>
              <a:avLst/>
              <a:gdLst/>
              <a:ahLst/>
              <a:cxnLst/>
              <a:rect l="l" t="t" r="r" b="b"/>
              <a:pathLst>
                <a:path w="4941" h="6781" extrusionOk="0">
                  <a:moveTo>
                    <a:pt x="414" y="1"/>
                  </a:moveTo>
                  <a:cubicBezTo>
                    <a:pt x="336" y="1"/>
                    <a:pt x="205" y="9"/>
                    <a:pt x="1" y="28"/>
                  </a:cubicBezTo>
                  <a:cubicBezTo>
                    <a:pt x="138" y="38"/>
                    <a:pt x="273" y="53"/>
                    <a:pt x="404" y="72"/>
                  </a:cubicBezTo>
                  <a:lnTo>
                    <a:pt x="404" y="72"/>
                  </a:lnTo>
                  <a:cubicBezTo>
                    <a:pt x="513" y="32"/>
                    <a:pt x="568" y="1"/>
                    <a:pt x="414" y="1"/>
                  </a:cubicBezTo>
                  <a:close/>
                  <a:moveTo>
                    <a:pt x="404" y="72"/>
                  </a:moveTo>
                  <a:cubicBezTo>
                    <a:pt x="264" y="122"/>
                    <a:pt x="34" y="187"/>
                    <a:pt x="40" y="217"/>
                  </a:cubicBezTo>
                  <a:cubicBezTo>
                    <a:pt x="124" y="289"/>
                    <a:pt x="196" y="380"/>
                    <a:pt x="248" y="484"/>
                  </a:cubicBezTo>
                  <a:cubicBezTo>
                    <a:pt x="1174" y="2179"/>
                    <a:pt x="2516" y="3606"/>
                    <a:pt x="3690" y="5138"/>
                  </a:cubicBezTo>
                  <a:cubicBezTo>
                    <a:pt x="4107" y="5679"/>
                    <a:pt x="4524" y="6226"/>
                    <a:pt x="4941" y="6780"/>
                  </a:cubicBezTo>
                  <a:cubicBezTo>
                    <a:pt x="4928" y="3740"/>
                    <a:pt x="3704" y="549"/>
                    <a:pt x="404" y="72"/>
                  </a:cubicBezTo>
                  <a:close/>
                </a:path>
              </a:pathLst>
            </a:custGeom>
            <a:solidFill>
              <a:srgbClr val="BEC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9" name="Google Shape;7669;p75"/>
            <p:cNvSpPr/>
            <p:nvPr/>
          </p:nvSpPr>
          <p:spPr>
            <a:xfrm>
              <a:off x="1088508" y="3050689"/>
              <a:ext cx="368311" cy="203899"/>
            </a:xfrm>
            <a:custGeom>
              <a:avLst/>
              <a:gdLst/>
              <a:ahLst/>
              <a:cxnLst/>
              <a:rect l="l" t="t" r="r" b="b"/>
              <a:pathLst>
                <a:path w="14588" h="8076" extrusionOk="0">
                  <a:moveTo>
                    <a:pt x="7125" y="1"/>
                  </a:moveTo>
                  <a:cubicBezTo>
                    <a:pt x="3188" y="1"/>
                    <a:pt x="1" y="3194"/>
                    <a:pt x="1" y="7131"/>
                  </a:cubicBezTo>
                  <a:cubicBezTo>
                    <a:pt x="1" y="7444"/>
                    <a:pt x="20" y="7763"/>
                    <a:pt x="73" y="8076"/>
                  </a:cubicBezTo>
                  <a:cubicBezTo>
                    <a:pt x="340" y="7509"/>
                    <a:pt x="731" y="6987"/>
                    <a:pt x="1109" y="6512"/>
                  </a:cubicBezTo>
                  <a:cubicBezTo>
                    <a:pt x="1989" y="5397"/>
                    <a:pt x="3032" y="4524"/>
                    <a:pt x="4459" y="4217"/>
                  </a:cubicBezTo>
                  <a:cubicBezTo>
                    <a:pt x="6134" y="3859"/>
                    <a:pt x="7874" y="3976"/>
                    <a:pt x="9569" y="3826"/>
                  </a:cubicBezTo>
                  <a:cubicBezTo>
                    <a:pt x="14053" y="3409"/>
                    <a:pt x="13942" y="2230"/>
                    <a:pt x="14587" y="1148"/>
                  </a:cubicBezTo>
                  <a:lnTo>
                    <a:pt x="14587" y="1148"/>
                  </a:lnTo>
                  <a:cubicBezTo>
                    <a:pt x="14378" y="1171"/>
                    <a:pt x="14167" y="1181"/>
                    <a:pt x="13955" y="1181"/>
                  </a:cubicBezTo>
                  <a:cubicBezTo>
                    <a:pt x="11713" y="1181"/>
                    <a:pt x="9340" y="1"/>
                    <a:pt x="7125" y="1"/>
                  </a:cubicBezTo>
                  <a:close/>
                </a:path>
              </a:pathLst>
            </a:custGeom>
            <a:solidFill>
              <a:srgbClr val="BEC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0" name="Google Shape;7670;p75"/>
          <p:cNvGrpSpPr/>
          <p:nvPr/>
        </p:nvGrpSpPr>
        <p:grpSpPr>
          <a:xfrm>
            <a:off x="7660912" y="1542757"/>
            <a:ext cx="557515" cy="1310345"/>
            <a:chOff x="7660912" y="1542757"/>
            <a:chExt cx="557515" cy="1310345"/>
          </a:xfrm>
        </p:grpSpPr>
        <p:sp>
          <p:nvSpPr>
            <p:cNvPr id="7671" name="Google Shape;7671;p75"/>
            <p:cNvSpPr/>
            <p:nvPr/>
          </p:nvSpPr>
          <p:spPr>
            <a:xfrm>
              <a:off x="7711255" y="2803693"/>
              <a:ext cx="457485" cy="49409"/>
            </a:xfrm>
            <a:custGeom>
              <a:avLst/>
              <a:gdLst/>
              <a:ahLst/>
              <a:cxnLst/>
              <a:rect l="l" t="t" r="r" b="b"/>
              <a:pathLst>
                <a:path w="18120" h="1957" extrusionOk="0">
                  <a:moveTo>
                    <a:pt x="9060" y="1"/>
                  </a:moveTo>
                  <a:cubicBezTo>
                    <a:pt x="4055" y="1"/>
                    <a:pt x="1" y="437"/>
                    <a:pt x="1" y="978"/>
                  </a:cubicBezTo>
                  <a:cubicBezTo>
                    <a:pt x="1" y="1519"/>
                    <a:pt x="4055" y="1956"/>
                    <a:pt x="9060" y="1956"/>
                  </a:cubicBezTo>
                  <a:cubicBezTo>
                    <a:pt x="14059" y="1956"/>
                    <a:pt x="18120" y="1519"/>
                    <a:pt x="18120" y="978"/>
                  </a:cubicBezTo>
                  <a:cubicBezTo>
                    <a:pt x="18120" y="437"/>
                    <a:pt x="14059" y="1"/>
                    <a:pt x="9060" y="1"/>
                  </a:cubicBezTo>
                  <a:close/>
                </a:path>
              </a:pathLst>
            </a:custGeom>
            <a:solidFill>
              <a:srgbClr val="778C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72" name="Google Shape;7672;p75"/>
            <p:cNvGrpSpPr/>
            <p:nvPr/>
          </p:nvGrpSpPr>
          <p:grpSpPr>
            <a:xfrm>
              <a:off x="7660912" y="1542757"/>
              <a:ext cx="557515" cy="1277423"/>
              <a:chOff x="7660912" y="1542757"/>
              <a:chExt cx="557515" cy="1277423"/>
            </a:xfrm>
          </p:grpSpPr>
          <p:sp>
            <p:nvSpPr>
              <p:cNvPr id="7673" name="Google Shape;7673;p75"/>
              <p:cNvSpPr/>
              <p:nvPr/>
            </p:nvSpPr>
            <p:spPr>
              <a:xfrm>
                <a:off x="7756524" y="1674397"/>
                <a:ext cx="366796" cy="342104"/>
              </a:xfrm>
              <a:custGeom>
                <a:avLst/>
                <a:gdLst/>
                <a:ahLst/>
                <a:cxnLst/>
                <a:rect l="l" t="t" r="r" b="b"/>
                <a:pathLst>
                  <a:path w="14528" h="13550" extrusionOk="0">
                    <a:moveTo>
                      <a:pt x="2157" y="0"/>
                    </a:moveTo>
                    <a:cubicBezTo>
                      <a:pt x="965" y="0"/>
                      <a:pt x="0" y="958"/>
                      <a:pt x="0" y="2157"/>
                    </a:cubicBezTo>
                    <a:lnTo>
                      <a:pt x="0" y="11393"/>
                    </a:lnTo>
                    <a:cubicBezTo>
                      <a:pt x="0" y="12585"/>
                      <a:pt x="965" y="13550"/>
                      <a:pt x="2157" y="13550"/>
                    </a:cubicBezTo>
                    <a:lnTo>
                      <a:pt x="12377" y="13550"/>
                    </a:lnTo>
                    <a:cubicBezTo>
                      <a:pt x="13570" y="13550"/>
                      <a:pt x="14528" y="12585"/>
                      <a:pt x="14528" y="11393"/>
                    </a:cubicBezTo>
                    <a:lnTo>
                      <a:pt x="14528" y="2157"/>
                    </a:lnTo>
                    <a:cubicBezTo>
                      <a:pt x="14528" y="958"/>
                      <a:pt x="13570" y="0"/>
                      <a:pt x="12377" y="0"/>
                    </a:cubicBezTo>
                    <a:close/>
                  </a:path>
                </a:pathLst>
              </a:custGeom>
              <a:solidFill>
                <a:srgbClr val="BEC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74" name="Google Shape;7674;p75"/>
              <p:cNvGrpSpPr/>
              <p:nvPr/>
            </p:nvGrpSpPr>
            <p:grpSpPr>
              <a:xfrm>
                <a:off x="7660912" y="1547529"/>
                <a:ext cx="557515" cy="1272651"/>
                <a:chOff x="7660912" y="1547529"/>
                <a:chExt cx="557515" cy="1272651"/>
              </a:xfrm>
            </p:grpSpPr>
            <p:sp>
              <p:nvSpPr>
                <p:cNvPr id="7675" name="Google Shape;7675;p75"/>
                <p:cNvSpPr/>
                <p:nvPr/>
              </p:nvSpPr>
              <p:spPr>
                <a:xfrm>
                  <a:off x="7660912" y="1547529"/>
                  <a:ext cx="557515" cy="1272651"/>
                </a:xfrm>
                <a:custGeom>
                  <a:avLst/>
                  <a:gdLst/>
                  <a:ahLst/>
                  <a:cxnLst/>
                  <a:rect l="l" t="t" r="r" b="b"/>
                  <a:pathLst>
                    <a:path w="22082" h="50407" extrusionOk="0">
                      <a:moveTo>
                        <a:pt x="11054" y="0"/>
                      </a:moveTo>
                      <a:cubicBezTo>
                        <a:pt x="7078" y="0"/>
                        <a:pt x="3852" y="3226"/>
                        <a:pt x="3852" y="7202"/>
                      </a:cubicBezTo>
                      <a:lnTo>
                        <a:pt x="3852" y="7208"/>
                      </a:lnTo>
                      <a:cubicBezTo>
                        <a:pt x="3833" y="7208"/>
                        <a:pt x="3813" y="7202"/>
                        <a:pt x="3787" y="7202"/>
                      </a:cubicBezTo>
                      <a:cubicBezTo>
                        <a:pt x="3784" y="7202"/>
                        <a:pt x="3780" y="7202"/>
                        <a:pt x="3777" y="7202"/>
                      </a:cubicBezTo>
                      <a:cubicBezTo>
                        <a:pt x="3117" y="7202"/>
                        <a:pt x="2615" y="7811"/>
                        <a:pt x="2738" y="8466"/>
                      </a:cubicBezTo>
                      <a:cubicBezTo>
                        <a:pt x="2840" y="8983"/>
                        <a:pt x="3291" y="9322"/>
                        <a:pt x="3779" y="9322"/>
                      </a:cubicBezTo>
                      <a:cubicBezTo>
                        <a:pt x="3914" y="9322"/>
                        <a:pt x="4051" y="9297"/>
                        <a:pt x="4185" y="9242"/>
                      </a:cubicBezTo>
                      <a:cubicBezTo>
                        <a:pt x="4954" y="11569"/>
                        <a:pt x="6968" y="13413"/>
                        <a:pt x="9177" y="14104"/>
                      </a:cubicBezTo>
                      <a:lnTo>
                        <a:pt x="9177" y="16124"/>
                      </a:lnTo>
                      <a:lnTo>
                        <a:pt x="6889" y="16124"/>
                      </a:lnTo>
                      <a:cubicBezTo>
                        <a:pt x="6889" y="16124"/>
                        <a:pt x="6876" y="16170"/>
                        <a:pt x="6863" y="16183"/>
                      </a:cubicBezTo>
                      <a:cubicBezTo>
                        <a:pt x="6277" y="16183"/>
                        <a:pt x="5762" y="16561"/>
                        <a:pt x="5586" y="17109"/>
                      </a:cubicBezTo>
                      <a:lnTo>
                        <a:pt x="255" y="32861"/>
                      </a:lnTo>
                      <a:cubicBezTo>
                        <a:pt x="0" y="33565"/>
                        <a:pt x="378" y="34334"/>
                        <a:pt x="1082" y="34569"/>
                      </a:cubicBezTo>
                      <a:cubicBezTo>
                        <a:pt x="1222" y="34615"/>
                        <a:pt x="1364" y="34637"/>
                        <a:pt x="1504" y="34637"/>
                      </a:cubicBezTo>
                      <a:cubicBezTo>
                        <a:pt x="2072" y="34637"/>
                        <a:pt x="2599" y="34273"/>
                        <a:pt x="2777" y="33702"/>
                      </a:cubicBezTo>
                      <a:lnTo>
                        <a:pt x="2953" y="33187"/>
                      </a:lnTo>
                      <a:lnTo>
                        <a:pt x="3526" y="33428"/>
                      </a:lnTo>
                      <a:cubicBezTo>
                        <a:pt x="3526" y="33428"/>
                        <a:pt x="4035" y="32412"/>
                        <a:pt x="3494" y="31577"/>
                      </a:cubicBezTo>
                      <a:lnTo>
                        <a:pt x="6759" y="21925"/>
                      </a:lnTo>
                      <a:lnTo>
                        <a:pt x="6759" y="21925"/>
                      </a:lnTo>
                      <a:cubicBezTo>
                        <a:pt x="6759" y="27706"/>
                        <a:pt x="5977" y="29172"/>
                        <a:pt x="5977" y="32366"/>
                      </a:cubicBezTo>
                      <a:cubicBezTo>
                        <a:pt x="5977" y="35560"/>
                        <a:pt x="7887" y="48497"/>
                        <a:pt x="7887" y="48497"/>
                      </a:cubicBezTo>
                      <a:lnTo>
                        <a:pt x="5573" y="50407"/>
                      </a:lnTo>
                      <a:lnTo>
                        <a:pt x="10037" y="50407"/>
                      </a:lnTo>
                      <a:lnTo>
                        <a:pt x="10787" y="31630"/>
                      </a:lnTo>
                      <a:lnTo>
                        <a:pt x="11165" y="31630"/>
                      </a:lnTo>
                      <a:lnTo>
                        <a:pt x="11914" y="50407"/>
                      </a:lnTo>
                      <a:lnTo>
                        <a:pt x="16372" y="50407"/>
                      </a:lnTo>
                      <a:lnTo>
                        <a:pt x="14065" y="48497"/>
                      </a:lnTo>
                      <a:cubicBezTo>
                        <a:pt x="14065" y="48497"/>
                        <a:pt x="15975" y="34171"/>
                        <a:pt x="15975" y="31590"/>
                      </a:cubicBezTo>
                      <a:cubicBezTo>
                        <a:pt x="15975" y="29003"/>
                        <a:pt x="15317" y="27680"/>
                        <a:pt x="15317" y="21821"/>
                      </a:cubicBezTo>
                      <a:lnTo>
                        <a:pt x="15317" y="21821"/>
                      </a:lnTo>
                      <a:lnTo>
                        <a:pt x="18615" y="31584"/>
                      </a:lnTo>
                      <a:cubicBezTo>
                        <a:pt x="18074" y="32418"/>
                        <a:pt x="18575" y="33435"/>
                        <a:pt x="18575" y="33435"/>
                      </a:cubicBezTo>
                      <a:lnTo>
                        <a:pt x="19155" y="33187"/>
                      </a:lnTo>
                      <a:lnTo>
                        <a:pt x="19331" y="33709"/>
                      </a:lnTo>
                      <a:cubicBezTo>
                        <a:pt x="19514" y="34266"/>
                        <a:pt x="20029" y="34619"/>
                        <a:pt x="20584" y="34619"/>
                      </a:cubicBezTo>
                      <a:cubicBezTo>
                        <a:pt x="20724" y="34619"/>
                        <a:pt x="20866" y="34597"/>
                        <a:pt x="21006" y="34549"/>
                      </a:cubicBezTo>
                      <a:cubicBezTo>
                        <a:pt x="21704" y="34321"/>
                        <a:pt x="22082" y="33572"/>
                        <a:pt x="21854" y="32874"/>
                      </a:cubicBezTo>
                      <a:lnTo>
                        <a:pt x="21854" y="32868"/>
                      </a:lnTo>
                      <a:lnTo>
                        <a:pt x="16522" y="17128"/>
                      </a:lnTo>
                      <a:cubicBezTo>
                        <a:pt x="16353" y="16613"/>
                        <a:pt x="15897" y="16242"/>
                        <a:pt x="15356" y="16190"/>
                      </a:cubicBezTo>
                      <a:cubicBezTo>
                        <a:pt x="15343" y="16170"/>
                        <a:pt x="15336" y="16150"/>
                        <a:pt x="15330" y="16131"/>
                      </a:cubicBezTo>
                      <a:lnTo>
                        <a:pt x="12931" y="16131"/>
                      </a:lnTo>
                      <a:lnTo>
                        <a:pt x="12931" y="14104"/>
                      </a:lnTo>
                      <a:cubicBezTo>
                        <a:pt x="15121" y="13413"/>
                        <a:pt x="17129" y="11595"/>
                        <a:pt x="17904" y="9281"/>
                      </a:cubicBezTo>
                      <a:cubicBezTo>
                        <a:pt x="17989" y="9301"/>
                        <a:pt x="18074" y="9314"/>
                        <a:pt x="18158" y="9314"/>
                      </a:cubicBezTo>
                      <a:cubicBezTo>
                        <a:pt x="18725" y="9314"/>
                        <a:pt x="19188" y="8870"/>
                        <a:pt x="19214" y="8310"/>
                      </a:cubicBezTo>
                      <a:cubicBezTo>
                        <a:pt x="19240" y="7743"/>
                        <a:pt x="18817" y="7261"/>
                        <a:pt x="18256" y="7215"/>
                      </a:cubicBezTo>
                      <a:lnTo>
                        <a:pt x="18256" y="7202"/>
                      </a:lnTo>
                      <a:cubicBezTo>
                        <a:pt x="18256" y="3226"/>
                        <a:pt x="15030" y="0"/>
                        <a:pt x="11054" y="0"/>
                      </a:cubicBezTo>
                      <a:close/>
                    </a:path>
                  </a:pathLst>
                </a:custGeom>
                <a:solidFill>
                  <a:srgbClr val="F2F4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76" name="Google Shape;7676;p75"/>
                <p:cNvGrpSpPr/>
                <p:nvPr/>
              </p:nvGrpSpPr>
              <p:grpSpPr>
                <a:xfrm>
                  <a:off x="7873243" y="2256453"/>
                  <a:ext cx="129570" cy="89679"/>
                  <a:chOff x="7873243" y="2256453"/>
                  <a:chExt cx="129570" cy="89679"/>
                </a:xfrm>
              </p:grpSpPr>
              <p:sp>
                <p:nvSpPr>
                  <p:cNvPr id="7677" name="Google Shape;7677;p75"/>
                  <p:cNvSpPr/>
                  <p:nvPr/>
                </p:nvSpPr>
                <p:spPr>
                  <a:xfrm>
                    <a:off x="7960877" y="2272687"/>
                    <a:ext cx="36079" cy="22243"/>
                  </a:xfrm>
                  <a:custGeom>
                    <a:avLst/>
                    <a:gdLst/>
                    <a:ahLst/>
                    <a:cxnLst/>
                    <a:rect l="l" t="t" r="r" b="b"/>
                    <a:pathLst>
                      <a:path w="1429" h="881" extrusionOk="0">
                        <a:moveTo>
                          <a:pt x="7" y="1"/>
                        </a:moveTo>
                        <a:cubicBezTo>
                          <a:pt x="7" y="7"/>
                          <a:pt x="7" y="14"/>
                          <a:pt x="7" y="20"/>
                        </a:cubicBezTo>
                        <a:cubicBezTo>
                          <a:pt x="7" y="33"/>
                          <a:pt x="1" y="53"/>
                          <a:pt x="1" y="66"/>
                        </a:cubicBezTo>
                        <a:cubicBezTo>
                          <a:pt x="14" y="72"/>
                          <a:pt x="33" y="79"/>
                          <a:pt x="47" y="85"/>
                        </a:cubicBezTo>
                        <a:cubicBezTo>
                          <a:pt x="209" y="164"/>
                          <a:pt x="340" y="307"/>
                          <a:pt x="477" y="418"/>
                        </a:cubicBezTo>
                        <a:cubicBezTo>
                          <a:pt x="535" y="470"/>
                          <a:pt x="600" y="516"/>
                          <a:pt x="666" y="555"/>
                        </a:cubicBezTo>
                        <a:lnTo>
                          <a:pt x="666" y="568"/>
                        </a:lnTo>
                        <a:cubicBezTo>
                          <a:pt x="666" y="737"/>
                          <a:pt x="842" y="881"/>
                          <a:pt x="1050" y="881"/>
                        </a:cubicBezTo>
                        <a:cubicBezTo>
                          <a:pt x="1259" y="881"/>
                          <a:pt x="1428" y="744"/>
                          <a:pt x="1428" y="568"/>
                        </a:cubicBezTo>
                        <a:cubicBezTo>
                          <a:pt x="1428" y="398"/>
                          <a:pt x="1259" y="255"/>
                          <a:pt x="1050" y="255"/>
                        </a:cubicBezTo>
                        <a:cubicBezTo>
                          <a:pt x="1044" y="255"/>
                          <a:pt x="1039" y="255"/>
                          <a:pt x="1033" y="255"/>
                        </a:cubicBezTo>
                        <a:cubicBezTo>
                          <a:pt x="890" y="255"/>
                          <a:pt x="761" y="332"/>
                          <a:pt x="692" y="457"/>
                        </a:cubicBezTo>
                        <a:cubicBezTo>
                          <a:pt x="620" y="418"/>
                          <a:pt x="555" y="372"/>
                          <a:pt x="496" y="320"/>
                        </a:cubicBezTo>
                        <a:cubicBezTo>
                          <a:pt x="425" y="261"/>
                          <a:pt x="353" y="203"/>
                          <a:pt x="281" y="144"/>
                        </a:cubicBezTo>
                        <a:cubicBezTo>
                          <a:pt x="203" y="79"/>
                          <a:pt x="105" y="33"/>
                          <a:pt x="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8" name="Google Shape;7678;p75"/>
                  <p:cNvSpPr/>
                  <p:nvPr/>
                </p:nvSpPr>
                <p:spPr>
                  <a:xfrm>
                    <a:off x="7879278" y="2272687"/>
                    <a:ext cx="36053" cy="22243"/>
                  </a:xfrm>
                  <a:custGeom>
                    <a:avLst/>
                    <a:gdLst/>
                    <a:ahLst/>
                    <a:cxnLst/>
                    <a:rect l="l" t="t" r="r" b="b"/>
                    <a:pathLst>
                      <a:path w="1428" h="881" extrusionOk="0">
                        <a:moveTo>
                          <a:pt x="1421" y="1"/>
                        </a:moveTo>
                        <a:lnTo>
                          <a:pt x="1421" y="1"/>
                        </a:lnTo>
                        <a:cubicBezTo>
                          <a:pt x="1317" y="33"/>
                          <a:pt x="1225" y="79"/>
                          <a:pt x="1141" y="144"/>
                        </a:cubicBezTo>
                        <a:cubicBezTo>
                          <a:pt x="1069" y="203"/>
                          <a:pt x="1004" y="261"/>
                          <a:pt x="932" y="320"/>
                        </a:cubicBezTo>
                        <a:cubicBezTo>
                          <a:pt x="867" y="372"/>
                          <a:pt x="802" y="418"/>
                          <a:pt x="730" y="457"/>
                        </a:cubicBezTo>
                        <a:cubicBezTo>
                          <a:pt x="667" y="332"/>
                          <a:pt x="539" y="255"/>
                          <a:pt x="396" y="255"/>
                        </a:cubicBezTo>
                        <a:cubicBezTo>
                          <a:pt x="390" y="255"/>
                          <a:pt x="384" y="255"/>
                          <a:pt x="378" y="255"/>
                        </a:cubicBezTo>
                        <a:cubicBezTo>
                          <a:pt x="170" y="255"/>
                          <a:pt x="0" y="398"/>
                          <a:pt x="0" y="568"/>
                        </a:cubicBezTo>
                        <a:cubicBezTo>
                          <a:pt x="0" y="744"/>
                          <a:pt x="170" y="881"/>
                          <a:pt x="378" y="881"/>
                        </a:cubicBezTo>
                        <a:cubicBezTo>
                          <a:pt x="587" y="881"/>
                          <a:pt x="756" y="737"/>
                          <a:pt x="756" y="568"/>
                        </a:cubicBezTo>
                        <a:cubicBezTo>
                          <a:pt x="756" y="561"/>
                          <a:pt x="756" y="555"/>
                          <a:pt x="756" y="555"/>
                        </a:cubicBezTo>
                        <a:cubicBezTo>
                          <a:pt x="828" y="516"/>
                          <a:pt x="893" y="470"/>
                          <a:pt x="952" y="418"/>
                        </a:cubicBezTo>
                        <a:cubicBezTo>
                          <a:pt x="1089" y="307"/>
                          <a:pt x="1219" y="164"/>
                          <a:pt x="1375" y="85"/>
                        </a:cubicBezTo>
                        <a:lnTo>
                          <a:pt x="1428" y="66"/>
                        </a:lnTo>
                        <a:cubicBezTo>
                          <a:pt x="1421" y="53"/>
                          <a:pt x="1421" y="33"/>
                          <a:pt x="1421" y="20"/>
                        </a:cubicBezTo>
                        <a:cubicBezTo>
                          <a:pt x="1414" y="14"/>
                          <a:pt x="1414" y="7"/>
                          <a:pt x="142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9" name="Google Shape;7679;p75"/>
                  <p:cNvSpPr/>
                  <p:nvPr/>
                </p:nvSpPr>
                <p:spPr>
                  <a:xfrm>
                    <a:off x="7873243" y="2256453"/>
                    <a:ext cx="129570" cy="89679"/>
                  </a:xfrm>
                  <a:custGeom>
                    <a:avLst/>
                    <a:gdLst/>
                    <a:ahLst/>
                    <a:cxnLst/>
                    <a:rect l="l" t="t" r="r" b="b"/>
                    <a:pathLst>
                      <a:path w="5132" h="3552" extrusionOk="0">
                        <a:moveTo>
                          <a:pt x="2566" y="0"/>
                        </a:moveTo>
                        <a:cubicBezTo>
                          <a:pt x="2118" y="0"/>
                          <a:pt x="1670" y="152"/>
                          <a:pt x="1380" y="455"/>
                        </a:cubicBezTo>
                        <a:cubicBezTo>
                          <a:pt x="1310" y="528"/>
                          <a:pt x="1265" y="592"/>
                          <a:pt x="1161" y="592"/>
                        </a:cubicBezTo>
                        <a:cubicBezTo>
                          <a:pt x="1052" y="592"/>
                          <a:pt x="879" y="521"/>
                          <a:pt x="545" y="318"/>
                        </a:cubicBezTo>
                        <a:cubicBezTo>
                          <a:pt x="492" y="283"/>
                          <a:pt x="375" y="229"/>
                          <a:pt x="271" y="229"/>
                        </a:cubicBezTo>
                        <a:cubicBezTo>
                          <a:pt x="123" y="229"/>
                          <a:pt x="1" y="337"/>
                          <a:pt x="115" y="761"/>
                        </a:cubicBezTo>
                        <a:cubicBezTo>
                          <a:pt x="115" y="761"/>
                          <a:pt x="226" y="1224"/>
                          <a:pt x="252" y="1295"/>
                        </a:cubicBezTo>
                        <a:cubicBezTo>
                          <a:pt x="252" y="1295"/>
                          <a:pt x="285" y="1106"/>
                          <a:pt x="526" y="937"/>
                        </a:cubicBezTo>
                        <a:cubicBezTo>
                          <a:pt x="526" y="937"/>
                          <a:pt x="154" y="755"/>
                          <a:pt x="317" y="526"/>
                        </a:cubicBezTo>
                        <a:cubicBezTo>
                          <a:pt x="372" y="454"/>
                          <a:pt x="420" y="427"/>
                          <a:pt x="465" y="427"/>
                        </a:cubicBezTo>
                        <a:cubicBezTo>
                          <a:pt x="562" y="427"/>
                          <a:pt x="648" y="549"/>
                          <a:pt x="754" y="611"/>
                        </a:cubicBezTo>
                        <a:cubicBezTo>
                          <a:pt x="851" y="662"/>
                          <a:pt x="960" y="757"/>
                          <a:pt x="1121" y="757"/>
                        </a:cubicBezTo>
                        <a:cubicBezTo>
                          <a:pt x="1230" y="757"/>
                          <a:pt x="1362" y="714"/>
                          <a:pt x="1530" y="585"/>
                        </a:cubicBezTo>
                        <a:cubicBezTo>
                          <a:pt x="1554" y="567"/>
                          <a:pt x="1582" y="546"/>
                          <a:pt x="1605" y="546"/>
                        </a:cubicBezTo>
                        <a:cubicBezTo>
                          <a:pt x="1648" y="546"/>
                          <a:pt x="1677" y="622"/>
                          <a:pt x="1647" y="937"/>
                        </a:cubicBezTo>
                        <a:cubicBezTo>
                          <a:pt x="1595" y="1458"/>
                          <a:pt x="2045" y="1700"/>
                          <a:pt x="2071" y="1797"/>
                        </a:cubicBezTo>
                        <a:cubicBezTo>
                          <a:pt x="2103" y="1889"/>
                          <a:pt x="1810" y="2182"/>
                          <a:pt x="1895" y="2560"/>
                        </a:cubicBezTo>
                        <a:cubicBezTo>
                          <a:pt x="1973" y="2938"/>
                          <a:pt x="2273" y="3179"/>
                          <a:pt x="2318" y="3375"/>
                        </a:cubicBezTo>
                        <a:cubicBezTo>
                          <a:pt x="2362" y="3538"/>
                          <a:pt x="2369" y="3551"/>
                          <a:pt x="2370" y="3551"/>
                        </a:cubicBezTo>
                        <a:cubicBezTo>
                          <a:pt x="2370" y="3551"/>
                          <a:pt x="2370" y="3551"/>
                          <a:pt x="2370" y="3551"/>
                        </a:cubicBezTo>
                        <a:lnTo>
                          <a:pt x="2761" y="3551"/>
                        </a:lnTo>
                        <a:cubicBezTo>
                          <a:pt x="2761" y="3551"/>
                          <a:pt x="2761" y="3551"/>
                          <a:pt x="2762" y="3551"/>
                        </a:cubicBezTo>
                        <a:cubicBezTo>
                          <a:pt x="2763" y="3551"/>
                          <a:pt x="2770" y="3538"/>
                          <a:pt x="2814" y="3375"/>
                        </a:cubicBezTo>
                        <a:cubicBezTo>
                          <a:pt x="2866" y="3179"/>
                          <a:pt x="3166" y="2925"/>
                          <a:pt x="3244" y="2547"/>
                        </a:cubicBezTo>
                        <a:cubicBezTo>
                          <a:pt x="3322" y="2169"/>
                          <a:pt x="3035" y="1882"/>
                          <a:pt x="3061" y="1791"/>
                        </a:cubicBezTo>
                        <a:cubicBezTo>
                          <a:pt x="3094" y="1693"/>
                          <a:pt x="3544" y="1452"/>
                          <a:pt x="3491" y="931"/>
                        </a:cubicBezTo>
                        <a:cubicBezTo>
                          <a:pt x="3462" y="620"/>
                          <a:pt x="3490" y="543"/>
                          <a:pt x="3533" y="543"/>
                        </a:cubicBezTo>
                        <a:cubicBezTo>
                          <a:pt x="3557" y="543"/>
                          <a:pt x="3584" y="565"/>
                          <a:pt x="3609" y="585"/>
                        </a:cubicBezTo>
                        <a:cubicBezTo>
                          <a:pt x="3774" y="711"/>
                          <a:pt x="3905" y="753"/>
                          <a:pt x="4013" y="753"/>
                        </a:cubicBezTo>
                        <a:cubicBezTo>
                          <a:pt x="4174" y="753"/>
                          <a:pt x="4284" y="659"/>
                          <a:pt x="4378" y="605"/>
                        </a:cubicBezTo>
                        <a:cubicBezTo>
                          <a:pt x="4489" y="547"/>
                          <a:pt x="4572" y="429"/>
                          <a:pt x="4668" y="429"/>
                        </a:cubicBezTo>
                        <a:cubicBezTo>
                          <a:pt x="4713" y="429"/>
                          <a:pt x="4760" y="455"/>
                          <a:pt x="4815" y="526"/>
                        </a:cubicBezTo>
                        <a:cubicBezTo>
                          <a:pt x="4984" y="748"/>
                          <a:pt x="4612" y="931"/>
                          <a:pt x="4612" y="931"/>
                        </a:cubicBezTo>
                        <a:cubicBezTo>
                          <a:pt x="4749" y="1022"/>
                          <a:pt x="4841" y="1165"/>
                          <a:pt x="4873" y="1328"/>
                        </a:cubicBezTo>
                        <a:cubicBezTo>
                          <a:pt x="4932" y="1146"/>
                          <a:pt x="4977" y="950"/>
                          <a:pt x="5017" y="761"/>
                        </a:cubicBezTo>
                        <a:cubicBezTo>
                          <a:pt x="5131" y="337"/>
                          <a:pt x="5011" y="229"/>
                          <a:pt x="4864" y="229"/>
                        </a:cubicBezTo>
                        <a:cubicBezTo>
                          <a:pt x="4760" y="229"/>
                          <a:pt x="4643" y="283"/>
                          <a:pt x="4586" y="318"/>
                        </a:cubicBezTo>
                        <a:cubicBezTo>
                          <a:pt x="4253" y="521"/>
                          <a:pt x="4081" y="592"/>
                          <a:pt x="3973" y="592"/>
                        </a:cubicBezTo>
                        <a:cubicBezTo>
                          <a:pt x="3870" y="592"/>
                          <a:pt x="3825" y="528"/>
                          <a:pt x="3752" y="455"/>
                        </a:cubicBezTo>
                        <a:cubicBezTo>
                          <a:pt x="3462" y="152"/>
                          <a:pt x="3014" y="0"/>
                          <a:pt x="256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0" name="Google Shape;7680;p75"/>
                  <p:cNvSpPr/>
                  <p:nvPr/>
                </p:nvSpPr>
                <p:spPr>
                  <a:xfrm>
                    <a:off x="7916947" y="2261351"/>
                    <a:ext cx="42163" cy="81145"/>
                  </a:xfrm>
                  <a:custGeom>
                    <a:avLst/>
                    <a:gdLst/>
                    <a:ahLst/>
                    <a:cxnLst/>
                    <a:rect l="l" t="t" r="r" b="b"/>
                    <a:pathLst>
                      <a:path w="1670" h="3214" extrusionOk="0">
                        <a:moveTo>
                          <a:pt x="841" y="0"/>
                        </a:moveTo>
                        <a:cubicBezTo>
                          <a:pt x="692" y="7"/>
                          <a:pt x="548" y="26"/>
                          <a:pt x="405" y="59"/>
                        </a:cubicBezTo>
                        <a:cubicBezTo>
                          <a:pt x="268" y="104"/>
                          <a:pt x="131" y="163"/>
                          <a:pt x="1" y="241"/>
                        </a:cubicBezTo>
                        <a:cubicBezTo>
                          <a:pt x="14" y="248"/>
                          <a:pt x="20" y="261"/>
                          <a:pt x="33" y="267"/>
                        </a:cubicBezTo>
                        <a:cubicBezTo>
                          <a:pt x="111" y="365"/>
                          <a:pt x="125" y="508"/>
                          <a:pt x="92" y="769"/>
                        </a:cubicBezTo>
                        <a:cubicBezTo>
                          <a:pt x="72" y="893"/>
                          <a:pt x="98" y="1017"/>
                          <a:pt x="164" y="1128"/>
                        </a:cubicBezTo>
                        <a:cubicBezTo>
                          <a:pt x="222" y="1212"/>
                          <a:pt x="294" y="1297"/>
                          <a:pt x="372" y="1369"/>
                        </a:cubicBezTo>
                        <a:cubicBezTo>
                          <a:pt x="437" y="1414"/>
                          <a:pt x="483" y="1480"/>
                          <a:pt x="516" y="1551"/>
                        </a:cubicBezTo>
                        <a:cubicBezTo>
                          <a:pt x="548" y="1649"/>
                          <a:pt x="503" y="1740"/>
                          <a:pt x="444" y="1851"/>
                        </a:cubicBezTo>
                        <a:cubicBezTo>
                          <a:pt x="379" y="1981"/>
                          <a:pt x="300" y="2144"/>
                          <a:pt x="340" y="2327"/>
                        </a:cubicBezTo>
                        <a:cubicBezTo>
                          <a:pt x="385" y="2509"/>
                          <a:pt x="470" y="2679"/>
                          <a:pt x="587" y="2822"/>
                        </a:cubicBezTo>
                        <a:cubicBezTo>
                          <a:pt x="659" y="2920"/>
                          <a:pt x="724" y="3031"/>
                          <a:pt x="763" y="3148"/>
                        </a:cubicBezTo>
                        <a:cubicBezTo>
                          <a:pt x="770" y="3174"/>
                          <a:pt x="776" y="3207"/>
                          <a:pt x="783" y="3207"/>
                        </a:cubicBezTo>
                        <a:lnTo>
                          <a:pt x="894" y="3213"/>
                        </a:lnTo>
                        <a:cubicBezTo>
                          <a:pt x="900" y="3213"/>
                          <a:pt x="907" y="3174"/>
                          <a:pt x="907" y="3155"/>
                        </a:cubicBezTo>
                        <a:cubicBezTo>
                          <a:pt x="952" y="3037"/>
                          <a:pt x="1011" y="2926"/>
                          <a:pt x="1089" y="2829"/>
                        </a:cubicBezTo>
                        <a:cubicBezTo>
                          <a:pt x="1200" y="2679"/>
                          <a:pt x="1285" y="2509"/>
                          <a:pt x="1337" y="2327"/>
                        </a:cubicBezTo>
                        <a:cubicBezTo>
                          <a:pt x="1376" y="2144"/>
                          <a:pt x="1291" y="1981"/>
                          <a:pt x="1226" y="1851"/>
                        </a:cubicBezTo>
                        <a:cubicBezTo>
                          <a:pt x="1174" y="1740"/>
                          <a:pt x="1128" y="1649"/>
                          <a:pt x="1161" y="1551"/>
                        </a:cubicBezTo>
                        <a:cubicBezTo>
                          <a:pt x="1187" y="1480"/>
                          <a:pt x="1239" y="1414"/>
                          <a:pt x="1298" y="1369"/>
                        </a:cubicBezTo>
                        <a:cubicBezTo>
                          <a:pt x="1382" y="1297"/>
                          <a:pt x="1454" y="1212"/>
                          <a:pt x="1513" y="1128"/>
                        </a:cubicBezTo>
                        <a:cubicBezTo>
                          <a:pt x="1578" y="1017"/>
                          <a:pt x="1597" y="893"/>
                          <a:pt x="1584" y="769"/>
                        </a:cubicBezTo>
                        <a:cubicBezTo>
                          <a:pt x="1545" y="508"/>
                          <a:pt x="1558" y="358"/>
                          <a:pt x="1643" y="267"/>
                        </a:cubicBezTo>
                        <a:cubicBezTo>
                          <a:pt x="1650" y="261"/>
                          <a:pt x="1663" y="248"/>
                          <a:pt x="1669" y="241"/>
                        </a:cubicBezTo>
                        <a:cubicBezTo>
                          <a:pt x="1545" y="163"/>
                          <a:pt x="1408" y="104"/>
                          <a:pt x="1265" y="59"/>
                        </a:cubicBezTo>
                        <a:cubicBezTo>
                          <a:pt x="1128" y="26"/>
                          <a:pt x="985" y="7"/>
                          <a:pt x="8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681" name="Google Shape;7681;p75"/>
              <p:cNvSpPr/>
              <p:nvPr/>
            </p:nvSpPr>
            <p:spPr>
              <a:xfrm>
                <a:off x="7732994" y="1542757"/>
                <a:ext cx="406788" cy="325163"/>
              </a:xfrm>
              <a:custGeom>
                <a:avLst/>
                <a:gdLst/>
                <a:ahLst/>
                <a:cxnLst/>
                <a:rect l="l" t="t" r="r" b="b"/>
                <a:pathLst>
                  <a:path w="16112" h="12879" extrusionOk="0">
                    <a:moveTo>
                      <a:pt x="1004" y="8740"/>
                    </a:moveTo>
                    <a:cubicBezTo>
                      <a:pt x="1006" y="8846"/>
                      <a:pt x="1032" y="9014"/>
                      <a:pt x="1076" y="9224"/>
                    </a:cubicBezTo>
                    <a:lnTo>
                      <a:pt x="1076" y="9224"/>
                    </a:lnTo>
                    <a:cubicBezTo>
                      <a:pt x="1041" y="9041"/>
                      <a:pt x="1016" y="8876"/>
                      <a:pt x="1004" y="8740"/>
                    </a:cubicBezTo>
                    <a:close/>
                    <a:moveTo>
                      <a:pt x="8529" y="0"/>
                    </a:moveTo>
                    <a:cubicBezTo>
                      <a:pt x="7377" y="0"/>
                      <a:pt x="6098" y="274"/>
                      <a:pt x="4699" y="906"/>
                    </a:cubicBezTo>
                    <a:cubicBezTo>
                      <a:pt x="0" y="3031"/>
                      <a:pt x="1004" y="8740"/>
                      <a:pt x="1004" y="8740"/>
                    </a:cubicBezTo>
                    <a:cubicBezTo>
                      <a:pt x="945" y="6113"/>
                      <a:pt x="4041" y="3448"/>
                      <a:pt x="4041" y="3448"/>
                    </a:cubicBezTo>
                    <a:cubicBezTo>
                      <a:pt x="6224" y="4790"/>
                      <a:pt x="13537" y="6504"/>
                      <a:pt x="14208" y="6726"/>
                    </a:cubicBezTo>
                    <a:cubicBezTo>
                      <a:pt x="14550" y="6840"/>
                      <a:pt x="14771" y="11926"/>
                      <a:pt x="14748" y="12625"/>
                    </a:cubicBezTo>
                    <a:lnTo>
                      <a:pt x="14748" y="12625"/>
                    </a:lnTo>
                    <a:lnTo>
                      <a:pt x="15206" y="9548"/>
                    </a:lnTo>
                    <a:cubicBezTo>
                      <a:pt x="15206" y="9548"/>
                      <a:pt x="16111" y="6166"/>
                      <a:pt x="14436" y="3441"/>
                    </a:cubicBezTo>
                    <a:cubicBezTo>
                      <a:pt x="13255" y="1523"/>
                      <a:pt x="11248" y="0"/>
                      <a:pt x="8529" y="0"/>
                    </a:cubicBezTo>
                    <a:close/>
                    <a:moveTo>
                      <a:pt x="14748" y="12625"/>
                    </a:moveTo>
                    <a:lnTo>
                      <a:pt x="14736" y="12703"/>
                    </a:lnTo>
                    <a:cubicBezTo>
                      <a:pt x="14737" y="12704"/>
                      <a:pt x="14738" y="12705"/>
                      <a:pt x="14739" y="12705"/>
                    </a:cubicBezTo>
                    <a:cubicBezTo>
                      <a:pt x="14743" y="12705"/>
                      <a:pt x="14746" y="12677"/>
                      <a:pt x="14748" y="12625"/>
                    </a:cubicBezTo>
                    <a:close/>
                    <a:moveTo>
                      <a:pt x="1076" y="9224"/>
                    </a:moveTo>
                    <a:lnTo>
                      <a:pt x="1076" y="9224"/>
                    </a:lnTo>
                    <a:cubicBezTo>
                      <a:pt x="1331" y="10550"/>
                      <a:pt x="2105" y="12879"/>
                      <a:pt x="2105" y="12879"/>
                    </a:cubicBezTo>
                    <a:cubicBezTo>
                      <a:pt x="2105" y="12879"/>
                      <a:pt x="1321" y="10401"/>
                      <a:pt x="1076" y="9224"/>
                    </a:cubicBezTo>
                    <a:close/>
                  </a:path>
                </a:pathLst>
              </a:custGeom>
              <a:solidFill>
                <a:srgbClr val="BEC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682" name="Google Shape;7682;p75"/>
          <p:cNvSpPr/>
          <p:nvPr/>
        </p:nvSpPr>
        <p:spPr>
          <a:xfrm>
            <a:off x="7712417" y="4326148"/>
            <a:ext cx="452864" cy="49056"/>
          </a:xfrm>
          <a:custGeom>
            <a:avLst/>
            <a:gdLst/>
            <a:ahLst/>
            <a:cxnLst/>
            <a:rect l="l" t="t" r="r" b="b"/>
            <a:pathLst>
              <a:path w="17937" h="1943" extrusionOk="0">
                <a:moveTo>
                  <a:pt x="8969" y="0"/>
                </a:moveTo>
                <a:cubicBezTo>
                  <a:pt x="4015" y="0"/>
                  <a:pt x="0" y="437"/>
                  <a:pt x="0" y="972"/>
                </a:cubicBezTo>
                <a:cubicBezTo>
                  <a:pt x="0" y="1506"/>
                  <a:pt x="4015" y="1943"/>
                  <a:pt x="8969" y="1943"/>
                </a:cubicBezTo>
                <a:cubicBezTo>
                  <a:pt x="13922" y="1943"/>
                  <a:pt x="17937" y="1506"/>
                  <a:pt x="17937" y="972"/>
                </a:cubicBezTo>
                <a:cubicBezTo>
                  <a:pt x="17937" y="437"/>
                  <a:pt x="13922" y="0"/>
                  <a:pt x="8969" y="0"/>
                </a:cubicBezTo>
                <a:close/>
              </a:path>
            </a:pathLst>
          </a:custGeom>
          <a:solidFill>
            <a:srgbClr val="778C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83" name="Google Shape;7683;p75"/>
          <p:cNvGrpSpPr/>
          <p:nvPr/>
        </p:nvGrpSpPr>
        <p:grpSpPr>
          <a:xfrm>
            <a:off x="7665988" y="3067429"/>
            <a:ext cx="550774" cy="1277927"/>
            <a:chOff x="7665988" y="3067429"/>
            <a:chExt cx="550774" cy="1277927"/>
          </a:xfrm>
        </p:grpSpPr>
        <p:sp>
          <p:nvSpPr>
            <p:cNvPr id="7684" name="Google Shape;7684;p75"/>
            <p:cNvSpPr/>
            <p:nvPr/>
          </p:nvSpPr>
          <p:spPr>
            <a:xfrm>
              <a:off x="7665988" y="3067429"/>
              <a:ext cx="550774" cy="1277927"/>
            </a:xfrm>
            <a:custGeom>
              <a:avLst/>
              <a:gdLst/>
              <a:ahLst/>
              <a:cxnLst/>
              <a:rect l="l" t="t" r="r" b="b"/>
              <a:pathLst>
                <a:path w="21815" h="50616" extrusionOk="0">
                  <a:moveTo>
                    <a:pt x="3781" y="7802"/>
                  </a:moveTo>
                  <a:lnTo>
                    <a:pt x="3781" y="7834"/>
                  </a:lnTo>
                  <a:lnTo>
                    <a:pt x="3761" y="7834"/>
                  </a:lnTo>
                  <a:cubicBezTo>
                    <a:pt x="3768" y="7821"/>
                    <a:pt x="3774" y="7808"/>
                    <a:pt x="3781" y="7802"/>
                  </a:cubicBezTo>
                  <a:close/>
                  <a:moveTo>
                    <a:pt x="10696" y="0"/>
                  </a:moveTo>
                  <a:cubicBezTo>
                    <a:pt x="6759" y="0"/>
                    <a:pt x="3566" y="3194"/>
                    <a:pt x="3566" y="7131"/>
                  </a:cubicBezTo>
                  <a:cubicBezTo>
                    <a:pt x="3566" y="7365"/>
                    <a:pt x="3579" y="7600"/>
                    <a:pt x="3611" y="7834"/>
                  </a:cubicBezTo>
                  <a:cubicBezTo>
                    <a:pt x="2979" y="7906"/>
                    <a:pt x="2555" y="8512"/>
                    <a:pt x="2712" y="9131"/>
                  </a:cubicBezTo>
                  <a:cubicBezTo>
                    <a:pt x="2829" y="9609"/>
                    <a:pt x="3258" y="9920"/>
                    <a:pt x="3720" y="9920"/>
                  </a:cubicBezTo>
                  <a:cubicBezTo>
                    <a:pt x="3850" y="9920"/>
                    <a:pt x="3984" y="9895"/>
                    <a:pt x="4113" y="9842"/>
                  </a:cubicBezTo>
                  <a:cubicBezTo>
                    <a:pt x="4843" y="12045"/>
                    <a:pt x="6688" y="13805"/>
                    <a:pt x="8754" y="14561"/>
                  </a:cubicBezTo>
                  <a:cubicBezTo>
                    <a:pt x="8799" y="14574"/>
                    <a:pt x="8891" y="14593"/>
                    <a:pt x="8891" y="14606"/>
                  </a:cubicBezTo>
                  <a:lnTo>
                    <a:pt x="8891" y="16627"/>
                  </a:lnTo>
                  <a:lnTo>
                    <a:pt x="5651" y="16627"/>
                  </a:lnTo>
                  <a:cubicBezTo>
                    <a:pt x="5651" y="16627"/>
                    <a:pt x="5645" y="16692"/>
                    <a:pt x="5632" y="16698"/>
                  </a:cubicBezTo>
                  <a:cubicBezTo>
                    <a:pt x="5052" y="16705"/>
                    <a:pt x="4543" y="17083"/>
                    <a:pt x="4367" y="17630"/>
                  </a:cubicBezTo>
                  <a:lnTo>
                    <a:pt x="216" y="33233"/>
                  </a:lnTo>
                  <a:cubicBezTo>
                    <a:pt x="1" y="33865"/>
                    <a:pt x="294" y="34563"/>
                    <a:pt x="900" y="34850"/>
                  </a:cubicBezTo>
                  <a:cubicBezTo>
                    <a:pt x="1081" y="34935"/>
                    <a:pt x="1273" y="34976"/>
                    <a:pt x="1462" y="34976"/>
                  </a:cubicBezTo>
                  <a:cubicBezTo>
                    <a:pt x="1906" y="34976"/>
                    <a:pt x="2335" y="34752"/>
                    <a:pt x="2582" y="34354"/>
                  </a:cubicBezTo>
                  <a:cubicBezTo>
                    <a:pt x="2652" y="34403"/>
                    <a:pt x="2730" y="34426"/>
                    <a:pt x="2808" y="34426"/>
                  </a:cubicBezTo>
                  <a:cubicBezTo>
                    <a:pt x="2988" y="34426"/>
                    <a:pt x="3162" y="34303"/>
                    <a:pt x="3207" y="34107"/>
                  </a:cubicBezTo>
                  <a:lnTo>
                    <a:pt x="3566" y="32529"/>
                  </a:lnTo>
                  <a:cubicBezTo>
                    <a:pt x="3611" y="32334"/>
                    <a:pt x="3481" y="32034"/>
                    <a:pt x="3305" y="31936"/>
                  </a:cubicBezTo>
                  <a:lnTo>
                    <a:pt x="6336" y="20948"/>
                  </a:lnTo>
                  <a:cubicBezTo>
                    <a:pt x="6336" y="22838"/>
                    <a:pt x="6388" y="26501"/>
                    <a:pt x="6453" y="30561"/>
                  </a:cubicBezTo>
                  <a:lnTo>
                    <a:pt x="6407" y="30561"/>
                  </a:lnTo>
                  <a:lnTo>
                    <a:pt x="6466" y="32353"/>
                  </a:lnTo>
                  <a:lnTo>
                    <a:pt x="6486" y="32353"/>
                  </a:lnTo>
                  <a:cubicBezTo>
                    <a:pt x="6622" y="40181"/>
                    <a:pt x="6805" y="48719"/>
                    <a:pt x="6805" y="48719"/>
                  </a:cubicBezTo>
                  <a:cubicBezTo>
                    <a:pt x="6805" y="48719"/>
                    <a:pt x="4517" y="49084"/>
                    <a:pt x="4517" y="50609"/>
                  </a:cubicBezTo>
                  <a:lnTo>
                    <a:pt x="8936" y="50609"/>
                  </a:lnTo>
                  <a:lnTo>
                    <a:pt x="10631" y="33422"/>
                  </a:lnTo>
                  <a:lnTo>
                    <a:pt x="10670" y="33448"/>
                  </a:lnTo>
                  <a:lnTo>
                    <a:pt x="11035" y="33448"/>
                  </a:lnTo>
                  <a:lnTo>
                    <a:pt x="11041" y="33442"/>
                  </a:lnTo>
                  <a:lnTo>
                    <a:pt x="12892" y="50616"/>
                  </a:lnTo>
                  <a:lnTo>
                    <a:pt x="17311" y="50616"/>
                  </a:lnTo>
                  <a:cubicBezTo>
                    <a:pt x="17311" y="49084"/>
                    <a:pt x="15024" y="48725"/>
                    <a:pt x="15024" y="48725"/>
                  </a:cubicBezTo>
                  <a:cubicBezTo>
                    <a:pt x="15024" y="48725"/>
                    <a:pt x="15193" y="40090"/>
                    <a:pt x="15317" y="32210"/>
                  </a:cubicBezTo>
                  <a:cubicBezTo>
                    <a:pt x="15323" y="31891"/>
                    <a:pt x="15356" y="30561"/>
                    <a:pt x="15356" y="30561"/>
                  </a:cubicBezTo>
                  <a:lnTo>
                    <a:pt x="15343" y="30561"/>
                  </a:lnTo>
                  <a:cubicBezTo>
                    <a:pt x="15408" y="26468"/>
                    <a:pt x="15454" y="22773"/>
                    <a:pt x="15454" y="20856"/>
                  </a:cubicBezTo>
                  <a:lnTo>
                    <a:pt x="18510" y="31917"/>
                  </a:lnTo>
                  <a:cubicBezTo>
                    <a:pt x="18308" y="31982"/>
                    <a:pt x="18159" y="32321"/>
                    <a:pt x="18204" y="32536"/>
                  </a:cubicBezTo>
                  <a:lnTo>
                    <a:pt x="18563" y="34107"/>
                  </a:lnTo>
                  <a:cubicBezTo>
                    <a:pt x="18608" y="34299"/>
                    <a:pt x="18775" y="34422"/>
                    <a:pt x="18959" y="34422"/>
                  </a:cubicBezTo>
                  <a:cubicBezTo>
                    <a:pt x="18987" y="34422"/>
                    <a:pt x="19016" y="34419"/>
                    <a:pt x="19045" y="34413"/>
                  </a:cubicBezTo>
                  <a:cubicBezTo>
                    <a:pt x="19110" y="34400"/>
                    <a:pt x="19169" y="34367"/>
                    <a:pt x="19221" y="34322"/>
                  </a:cubicBezTo>
                  <a:cubicBezTo>
                    <a:pt x="19463" y="34736"/>
                    <a:pt x="19901" y="34974"/>
                    <a:pt x="20355" y="34974"/>
                  </a:cubicBezTo>
                  <a:cubicBezTo>
                    <a:pt x="20537" y="34974"/>
                    <a:pt x="20721" y="34936"/>
                    <a:pt x="20896" y="34856"/>
                  </a:cubicBezTo>
                  <a:cubicBezTo>
                    <a:pt x="21515" y="34582"/>
                    <a:pt x="21815" y="33885"/>
                    <a:pt x="21606" y="33246"/>
                  </a:cubicBezTo>
                  <a:lnTo>
                    <a:pt x="17298" y="17663"/>
                  </a:lnTo>
                  <a:cubicBezTo>
                    <a:pt x="17122" y="17141"/>
                    <a:pt x="16659" y="16744"/>
                    <a:pt x="16145" y="16705"/>
                  </a:cubicBezTo>
                  <a:cubicBezTo>
                    <a:pt x="16132" y="16698"/>
                    <a:pt x="16119" y="16627"/>
                    <a:pt x="16119" y="16627"/>
                  </a:cubicBezTo>
                  <a:lnTo>
                    <a:pt x="12632" y="16627"/>
                  </a:lnTo>
                  <a:lnTo>
                    <a:pt x="12632" y="14704"/>
                  </a:lnTo>
                  <a:cubicBezTo>
                    <a:pt x="12632" y="14704"/>
                    <a:pt x="12651" y="14697"/>
                    <a:pt x="12664" y="14691"/>
                  </a:cubicBezTo>
                  <a:lnTo>
                    <a:pt x="12710" y="14684"/>
                  </a:lnTo>
                  <a:cubicBezTo>
                    <a:pt x="14900" y="14013"/>
                    <a:pt x="16920" y="12201"/>
                    <a:pt x="17702" y="9887"/>
                  </a:cubicBezTo>
                  <a:cubicBezTo>
                    <a:pt x="17781" y="9907"/>
                    <a:pt x="17865" y="9920"/>
                    <a:pt x="17950" y="9920"/>
                  </a:cubicBezTo>
                  <a:cubicBezTo>
                    <a:pt x="17954" y="9920"/>
                    <a:pt x="17958" y="9920"/>
                    <a:pt x="17962" y="9920"/>
                  </a:cubicBezTo>
                  <a:cubicBezTo>
                    <a:pt x="18517" y="9920"/>
                    <a:pt x="18973" y="9486"/>
                    <a:pt x="19006" y="8936"/>
                  </a:cubicBezTo>
                  <a:cubicBezTo>
                    <a:pt x="19038" y="8375"/>
                    <a:pt x="18621" y="7893"/>
                    <a:pt x="18067" y="7834"/>
                  </a:cubicBezTo>
                  <a:lnTo>
                    <a:pt x="18067" y="7828"/>
                  </a:lnTo>
                  <a:cubicBezTo>
                    <a:pt x="18067" y="7815"/>
                    <a:pt x="18054" y="7802"/>
                    <a:pt x="18054" y="7789"/>
                  </a:cubicBezTo>
                  <a:cubicBezTo>
                    <a:pt x="18048" y="6068"/>
                    <a:pt x="17644" y="4295"/>
                    <a:pt x="16692" y="2998"/>
                  </a:cubicBezTo>
                  <a:cubicBezTo>
                    <a:pt x="17663" y="2464"/>
                    <a:pt x="17781" y="1786"/>
                    <a:pt x="18159" y="1147"/>
                  </a:cubicBezTo>
                  <a:lnTo>
                    <a:pt x="18159" y="1147"/>
                  </a:lnTo>
                  <a:cubicBezTo>
                    <a:pt x="17946" y="1172"/>
                    <a:pt x="17731" y="1183"/>
                    <a:pt x="17515" y="1183"/>
                  </a:cubicBezTo>
                  <a:cubicBezTo>
                    <a:pt x="15275" y="1183"/>
                    <a:pt x="12901" y="0"/>
                    <a:pt x="10696" y="0"/>
                  </a:cubicBezTo>
                  <a:close/>
                </a:path>
              </a:pathLst>
            </a:custGeom>
            <a:solidFill>
              <a:srgbClr val="F2F4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85" name="Google Shape;7685;p75"/>
            <p:cNvGrpSpPr/>
            <p:nvPr/>
          </p:nvGrpSpPr>
          <p:grpSpPr>
            <a:xfrm>
              <a:off x="7893590" y="3786407"/>
              <a:ext cx="93163" cy="118840"/>
              <a:chOff x="7890614" y="3772237"/>
              <a:chExt cx="93163" cy="118840"/>
            </a:xfrm>
          </p:grpSpPr>
          <p:sp>
            <p:nvSpPr>
              <p:cNvPr id="7686" name="Google Shape;7686;p75"/>
              <p:cNvSpPr/>
              <p:nvPr/>
            </p:nvSpPr>
            <p:spPr>
              <a:xfrm>
                <a:off x="7954717" y="3788017"/>
                <a:ext cx="8988" cy="49637"/>
              </a:xfrm>
              <a:custGeom>
                <a:avLst/>
                <a:gdLst/>
                <a:ahLst/>
                <a:cxnLst/>
                <a:rect l="l" t="t" r="r" b="b"/>
                <a:pathLst>
                  <a:path w="356" h="1966" extrusionOk="0">
                    <a:moveTo>
                      <a:pt x="278" y="0"/>
                    </a:moveTo>
                    <a:cubicBezTo>
                      <a:pt x="249" y="0"/>
                      <a:pt x="218" y="20"/>
                      <a:pt x="212" y="54"/>
                    </a:cubicBezTo>
                    <a:lnTo>
                      <a:pt x="69" y="692"/>
                    </a:lnTo>
                    <a:cubicBezTo>
                      <a:pt x="30" y="888"/>
                      <a:pt x="4" y="1090"/>
                      <a:pt x="4" y="1292"/>
                    </a:cubicBezTo>
                    <a:lnTo>
                      <a:pt x="4" y="1892"/>
                    </a:lnTo>
                    <a:cubicBezTo>
                      <a:pt x="0" y="1941"/>
                      <a:pt x="38" y="1965"/>
                      <a:pt x="75" y="1965"/>
                    </a:cubicBezTo>
                    <a:cubicBezTo>
                      <a:pt x="113" y="1965"/>
                      <a:pt x="150" y="1941"/>
                      <a:pt x="147" y="1892"/>
                    </a:cubicBezTo>
                    <a:lnTo>
                      <a:pt x="147" y="1292"/>
                    </a:lnTo>
                    <a:cubicBezTo>
                      <a:pt x="147" y="1097"/>
                      <a:pt x="167" y="908"/>
                      <a:pt x="206" y="719"/>
                    </a:cubicBezTo>
                    <a:lnTo>
                      <a:pt x="349" y="86"/>
                    </a:lnTo>
                    <a:cubicBezTo>
                      <a:pt x="356" y="47"/>
                      <a:pt x="330" y="8"/>
                      <a:pt x="291" y="2"/>
                    </a:cubicBezTo>
                    <a:cubicBezTo>
                      <a:pt x="286" y="1"/>
                      <a:pt x="282" y="0"/>
                      <a:pt x="27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7" name="Google Shape;7687;p75"/>
              <p:cNvSpPr/>
              <p:nvPr/>
            </p:nvSpPr>
            <p:spPr>
              <a:xfrm>
                <a:off x="7910862" y="3788017"/>
                <a:ext cx="8736" cy="49409"/>
              </a:xfrm>
              <a:custGeom>
                <a:avLst/>
                <a:gdLst/>
                <a:ahLst/>
                <a:cxnLst/>
                <a:rect l="l" t="t" r="r" b="b"/>
                <a:pathLst>
                  <a:path w="346" h="1957" extrusionOk="0">
                    <a:moveTo>
                      <a:pt x="74" y="0"/>
                    </a:moveTo>
                    <a:cubicBezTo>
                      <a:pt x="69" y="0"/>
                      <a:pt x="64" y="1"/>
                      <a:pt x="59" y="2"/>
                    </a:cubicBezTo>
                    <a:cubicBezTo>
                      <a:pt x="20" y="8"/>
                      <a:pt x="1" y="47"/>
                      <a:pt x="7" y="86"/>
                    </a:cubicBezTo>
                    <a:lnTo>
                      <a:pt x="144" y="719"/>
                    </a:lnTo>
                    <a:cubicBezTo>
                      <a:pt x="190" y="908"/>
                      <a:pt x="209" y="1097"/>
                      <a:pt x="209" y="1292"/>
                    </a:cubicBezTo>
                    <a:lnTo>
                      <a:pt x="209" y="1892"/>
                    </a:lnTo>
                    <a:cubicBezTo>
                      <a:pt x="209" y="1924"/>
                      <a:pt x="235" y="1957"/>
                      <a:pt x="274" y="1957"/>
                    </a:cubicBezTo>
                    <a:cubicBezTo>
                      <a:pt x="313" y="1957"/>
                      <a:pt x="346" y="1924"/>
                      <a:pt x="346" y="1892"/>
                    </a:cubicBezTo>
                    <a:lnTo>
                      <a:pt x="346" y="1292"/>
                    </a:lnTo>
                    <a:cubicBezTo>
                      <a:pt x="346" y="1090"/>
                      <a:pt x="326" y="888"/>
                      <a:pt x="281" y="692"/>
                    </a:cubicBezTo>
                    <a:lnTo>
                      <a:pt x="137" y="54"/>
                    </a:lnTo>
                    <a:cubicBezTo>
                      <a:pt x="132" y="20"/>
                      <a:pt x="106" y="0"/>
                      <a:pt x="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8" name="Google Shape;7688;p75"/>
              <p:cNvSpPr/>
              <p:nvPr/>
            </p:nvSpPr>
            <p:spPr>
              <a:xfrm>
                <a:off x="7901647" y="3841693"/>
                <a:ext cx="29161" cy="38023"/>
              </a:xfrm>
              <a:custGeom>
                <a:avLst/>
                <a:gdLst/>
                <a:ahLst/>
                <a:cxnLst/>
                <a:rect l="l" t="t" r="r" b="b"/>
                <a:pathLst>
                  <a:path w="1155" h="1506" extrusionOk="0">
                    <a:moveTo>
                      <a:pt x="574" y="0"/>
                    </a:moveTo>
                    <a:cubicBezTo>
                      <a:pt x="261" y="0"/>
                      <a:pt x="1" y="339"/>
                      <a:pt x="1" y="756"/>
                    </a:cubicBezTo>
                    <a:cubicBezTo>
                      <a:pt x="1" y="1167"/>
                      <a:pt x="261" y="1506"/>
                      <a:pt x="574" y="1506"/>
                    </a:cubicBezTo>
                    <a:cubicBezTo>
                      <a:pt x="893" y="1506"/>
                      <a:pt x="1154" y="1167"/>
                      <a:pt x="1154" y="756"/>
                    </a:cubicBezTo>
                    <a:cubicBezTo>
                      <a:pt x="1154" y="339"/>
                      <a:pt x="893" y="0"/>
                      <a:pt x="5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9" name="Google Shape;7689;p75"/>
              <p:cNvSpPr/>
              <p:nvPr/>
            </p:nvSpPr>
            <p:spPr>
              <a:xfrm>
                <a:off x="7943785" y="3841693"/>
                <a:ext cx="29136" cy="38023"/>
              </a:xfrm>
              <a:custGeom>
                <a:avLst/>
                <a:gdLst/>
                <a:ahLst/>
                <a:cxnLst/>
                <a:rect l="l" t="t" r="r" b="b"/>
                <a:pathLst>
                  <a:path w="1154" h="1506" extrusionOk="0">
                    <a:moveTo>
                      <a:pt x="580" y="0"/>
                    </a:moveTo>
                    <a:cubicBezTo>
                      <a:pt x="261" y="0"/>
                      <a:pt x="0" y="339"/>
                      <a:pt x="0" y="756"/>
                    </a:cubicBezTo>
                    <a:cubicBezTo>
                      <a:pt x="0" y="1167"/>
                      <a:pt x="261" y="1506"/>
                      <a:pt x="580" y="1506"/>
                    </a:cubicBezTo>
                    <a:cubicBezTo>
                      <a:pt x="899" y="1506"/>
                      <a:pt x="1154" y="1167"/>
                      <a:pt x="1154" y="756"/>
                    </a:cubicBezTo>
                    <a:cubicBezTo>
                      <a:pt x="1154" y="339"/>
                      <a:pt x="899" y="0"/>
                      <a:pt x="58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0" name="Google Shape;7690;p75"/>
              <p:cNvSpPr/>
              <p:nvPr/>
            </p:nvSpPr>
            <p:spPr>
              <a:xfrm>
                <a:off x="7916139" y="3833462"/>
                <a:ext cx="42315" cy="57615"/>
              </a:xfrm>
              <a:custGeom>
                <a:avLst/>
                <a:gdLst/>
                <a:ahLst/>
                <a:cxnLst/>
                <a:rect l="l" t="t" r="r" b="b"/>
                <a:pathLst>
                  <a:path w="1676" h="2282" extrusionOk="0">
                    <a:moveTo>
                      <a:pt x="33" y="0"/>
                    </a:moveTo>
                    <a:cubicBezTo>
                      <a:pt x="13" y="0"/>
                      <a:pt x="0" y="20"/>
                      <a:pt x="0" y="40"/>
                    </a:cubicBezTo>
                    <a:lnTo>
                      <a:pt x="0" y="274"/>
                    </a:lnTo>
                    <a:cubicBezTo>
                      <a:pt x="0" y="496"/>
                      <a:pt x="72" y="711"/>
                      <a:pt x="202" y="887"/>
                    </a:cubicBezTo>
                    <a:cubicBezTo>
                      <a:pt x="372" y="1102"/>
                      <a:pt x="463" y="1369"/>
                      <a:pt x="463" y="1643"/>
                    </a:cubicBezTo>
                    <a:lnTo>
                      <a:pt x="463" y="2242"/>
                    </a:lnTo>
                    <a:cubicBezTo>
                      <a:pt x="463" y="2262"/>
                      <a:pt x="476" y="2282"/>
                      <a:pt x="495" y="2282"/>
                    </a:cubicBezTo>
                    <a:lnTo>
                      <a:pt x="1173" y="2282"/>
                    </a:lnTo>
                    <a:cubicBezTo>
                      <a:pt x="1193" y="2282"/>
                      <a:pt x="1212" y="2262"/>
                      <a:pt x="1206" y="2242"/>
                    </a:cubicBezTo>
                    <a:lnTo>
                      <a:pt x="1206" y="1643"/>
                    </a:lnTo>
                    <a:cubicBezTo>
                      <a:pt x="1206" y="1369"/>
                      <a:pt x="1297" y="1102"/>
                      <a:pt x="1467" y="887"/>
                    </a:cubicBezTo>
                    <a:cubicBezTo>
                      <a:pt x="1603" y="711"/>
                      <a:pt x="1675" y="496"/>
                      <a:pt x="1675" y="274"/>
                    </a:cubicBezTo>
                    <a:lnTo>
                      <a:pt x="1675" y="40"/>
                    </a:lnTo>
                    <a:cubicBezTo>
                      <a:pt x="1675" y="20"/>
                      <a:pt x="1656" y="0"/>
                      <a:pt x="163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1" name="Google Shape;7691;p75"/>
              <p:cNvSpPr/>
              <p:nvPr/>
            </p:nvSpPr>
            <p:spPr>
              <a:xfrm>
                <a:off x="7890614" y="3772237"/>
                <a:ext cx="23884" cy="34917"/>
              </a:xfrm>
              <a:custGeom>
                <a:avLst/>
                <a:gdLst/>
                <a:ahLst/>
                <a:cxnLst/>
                <a:rect l="l" t="t" r="r" b="b"/>
                <a:pathLst>
                  <a:path w="946" h="1383" extrusionOk="0">
                    <a:moveTo>
                      <a:pt x="477" y="1"/>
                    </a:moveTo>
                    <a:cubicBezTo>
                      <a:pt x="216" y="1"/>
                      <a:pt x="1" y="314"/>
                      <a:pt x="1" y="692"/>
                    </a:cubicBezTo>
                    <a:cubicBezTo>
                      <a:pt x="1" y="1076"/>
                      <a:pt x="216" y="1383"/>
                      <a:pt x="477" y="1383"/>
                    </a:cubicBezTo>
                    <a:cubicBezTo>
                      <a:pt x="737" y="1383"/>
                      <a:pt x="946" y="1076"/>
                      <a:pt x="946" y="692"/>
                    </a:cubicBezTo>
                    <a:cubicBezTo>
                      <a:pt x="946" y="314"/>
                      <a:pt x="737" y="1"/>
                      <a:pt x="47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2" name="Google Shape;7692;p75"/>
              <p:cNvSpPr/>
              <p:nvPr/>
            </p:nvSpPr>
            <p:spPr>
              <a:xfrm>
                <a:off x="7959893" y="3772237"/>
                <a:ext cx="23884" cy="34917"/>
              </a:xfrm>
              <a:custGeom>
                <a:avLst/>
                <a:gdLst/>
                <a:ahLst/>
                <a:cxnLst/>
                <a:rect l="l" t="t" r="r" b="b"/>
                <a:pathLst>
                  <a:path w="946" h="1383" extrusionOk="0">
                    <a:moveTo>
                      <a:pt x="477" y="1"/>
                    </a:moveTo>
                    <a:cubicBezTo>
                      <a:pt x="216" y="1"/>
                      <a:pt x="1" y="314"/>
                      <a:pt x="1" y="692"/>
                    </a:cubicBezTo>
                    <a:cubicBezTo>
                      <a:pt x="1" y="1076"/>
                      <a:pt x="216" y="1383"/>
                      <a:pt x="477" y="1383"/>
                    </a:cubicBezTo>
                    <a:cubicBezTo>
                      <a:pt x="737" y="1383"/>
                      <a:pt x="946" y="1076"/>
                      <a:pt x="946" y="692"/>
                    </a:cubicBezTo>
                    <a:cubicBezTo>
                      <a:pt x="946" y="314"/>
                      <a:pt x="737" y="1"/>
                      <a:pt x="47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696"/>
        <p:cNvGrpSpPr/>
        <p:nvPr/>
      </p:nvGrpSpPr>
      <p:grpSpPr>
        <a:xfrm>
          <a:off x="0" y="0"/>
          <a:ext cx="0" cy="0"/>
          <a:chOff x="0" y="0"/>
          <a:chExt cx="0" cy="0"/>
        </a:xfrm>
      </p:grpSpPr>
      <p:grpSp>
        <p:nvGrpSpPr>
          <p:cNvPr id="7697" name="Google Shape;7697;p76"/>
          <p:cNvGrpSpPr/>
          <p:nvPr/>
        </p:nvGrpSpPr>
        <p:grpSpPr>
          <a:xfrm>
            <a:off x="829359" y="2307635"/>
            <a:ext cx="339235" cy="298186"/>
            <a:chOff x="898875" y="244725"/>
            <a:chExt cx="481800" cy="423500"/>
          </a:xfrm>
        </p:grpSpPr>
        <p:sp>
          <p:nvSpPr>
            <p:cNvPr id="7698" name="Google Shape;7698;p76"/>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99" name="Google Shape;7699;p76"/>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00" name="Google Shape;7700;p76"/>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01" name="Google Shape;7701;p76"/>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02" name="Google Shape;7702;p76"/>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03" name="Google Shape;7703;p76"/>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704" name="Google Shape;7704;p76"/>
          <p:cNvGrpSpPr/>
          <p:nvPr/>
        </p:nvGrpSpPr>
        <p:grpSpPr>
          <a:xfrm>
            <a:off x="1267741" y="2287103"/>
            <a:ext cx="298169" cy="339253"/>
            <a:chOff x="1529350" y="258825"/>
            <a:chExt cx="423475" cy="481825"/>
          </a:xfrm>
        </p:grpSpPr>
        <p:sp>
          <p:nvSpPr>
            <p:cNvPr id="7705" name="Google Shape;7705;p76"/>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06" name="Google Shape;7706;p76"/>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707" name="Google Shape;7707;p76"/>
          <p:cNvGrpSpPr/>
          <p:nvPr/>
        </p:nvGrpSpPr>
        <p:grpSpPr>
          <a:xfrm>
            <a:off x="1660716" y="2367273"/>
            <a:ext cx="340890" cy="178912"/>
            <a:chOff x="2084325" y="363300"/>
            <a:chExt cx="484150" cy="254100"/>
          </a:xfrm>
        </p:grpSpPr>
        <p:sp>
          <p:nvSpPr>
            <p:cNvPr id="7708" name="Google Shape;7708;p76"/>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09" name="Google Shape;7709;p76"/>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710" name="Google Shape;7710;p76"/>
          <p:cNvGrpSpPr/>
          <p:nvPr/>
        </p:nvGrpSpPr>
        <p:grpSpPr>
          <a:xfrm>
            <a:off x="2110011" y="2287102"/>
            <a:ext cx="298169" cy="339253"/>
            <a:chOff x="2707500" y="249400"/>
            <a:chExt cx="423475" cy="481825"/>
          </a:xfrm>
        </p:grpSpPr>
        <p:sp>
          <p:nvSpPr>
            <p:cNvPr id="7711" name="Google Shape;7711;p76"/>
            <p:cNvSpPr/>
            <p:nvPr/>
          </p:nvSpPr>
          <p:spPr>
            <a:xfrm>
              <a:off x="2739175" y="420675"/>
              <a:ext cx="360100" cy="310550"/>
            </a:xfrm>
            <a:custGeom>
              <a:avLst/>
              <a:gdLst/>
              <a:ahLst/>
              <a:cxnLst/>
              <a:rect l="l" t="t" r="r" b="b"/>
              <a:pathLst>
                <a:path w="14404" h="12422" extrusionOk="0">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12" name="Google Shape;7712;p76"/>
            <p:cNvSpPr/>
            <p:nvPr/>
          </p:nvSpPr>
          <p:spPr>
            <a:xfrm>
              <a:off x="2707500" y="249400"/>
              <a:ext cx="423475" cy="141175"/>
            </a:xfrm>
            <a:custGeom>
              <a:avLst/>
              <a:gdLst/>
              <a:ahLst/>
              <a:cxnLst/>
              <a:rect l="l" t="t" r="r" b="b"/>
              <a:pathLst>
                <a:path w="16939" h="5647" extrusionOk="0">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713" name="Google Shape;7713;p76"/>
          <p:cNvGrpSpPr/>
          <p:nvPr/>
        </p:nvGrpSpPr>
        <p:grpSpPr>
          <a:xfrm>
            <a:off x="2523626" y="2287428"/>
            <a:ext cx="305386" cy="338602"/>
            <a:chOff x="3300325" y="249875"/>
            <a:chExt cx="433725" cy="480900"/>
          </a:xfrm>
        </p:grpSpPr>
        <p:sp>
          <p:nvSpPr>
            <p:cNvPr id="7714" name="Google Shape;7714;p76"/>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15" name="Google Shape;7715;p76"/>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16" name="Google Shape;7716;p76"/>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17" name="Google Shape;7717;p76"/>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18" name="Google Shape;7718;p76"/>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19" name="Google Shape;7719;p76"/>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720" name="Google Shape;7720;p76"/>
          <p:cNvGrpSpPr/>
          <p:nvPr/>
        </p:nvGrpSpPr>
        <p:grpSpPr>
          <a:xfrm>
            <a:off x="2912712" y="2287349"/>
            <a:ext cx="352349" cy="338760"/>
            <a:chOff x="3854700" y="249750"/>
            <a:chExt cx="500425" cy="481125"/>
          </a:xfrm>
        </p:grpSpPr>
        <p:sp>
          <p:nvSpPr>
            <p:cNvPr id="7721" name="Google Shape;7721;p76"/>
            <p:cNvSpPr/>
            <p:nvPr/>
          </p:nvSpPr>
          <p:spPr>
            <a:xfrm>
              <a:off x="4206725" y="598350"/>
              <a:ext cx="70775" cy="68025"/>
            </a:xfrm>
            <a:custGeom>
              <a:avLst/>
              <a:gdLst/>
              <a:ahLst/>
              <a:cxnLst/>
              <a:rect l="l" t="t" r="r" b="b"/>
              <a:pathLst>
                <a:path w="2831" h="2721" extrusionOk="0">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22" name="Google Shape;7722;p76"/>
            <p:cNvSpPr/>
            <p:nvPr/>
          </p:nvSpPr>
          <p:spPr>
            <a:xfrm>
              <a:off x="4226750" y="538600"/>
              <a:ext cx="91250" cy="48150"/>
            </a:xfrm>
            <a:custGeom>
              <a:avLst/>
              <a:gdLst/>
              <a:ahLst/>
              <a:cxnLst/>
              <a:rect l="l" t="t" r="r" b="b"/>
              <a:pathLst>
                <a:path w="3650" h="1926" extrusionOk="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23" name="Google Shape;7723;p76"/>
            <p:cNvSpPr/>
            <p:nvPr/>
          </p:nvSpPr>
          <p:spPr>
            <a:xfrm>
              <a:off x="4146500" y="618325"/>
              <a:ext cx="52050" cy="88650"/>
            </a:xfrm>
            <a:custGeom>
              <a:avLst/>
              <a:gdLst/>
              <a:ahLst/>
              <a:cxnLst/>
              <a:rect l="l" t="t" r="r" b="b"/>
              <a:pathLst>
                <a:path w="2082" h="3546" extrusionOk="0">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24" name="Google Shape;7724;p76"/>
            <p:cNvSpPr/>
            <p:nvPr/>
          </p:nvSpPr>
          <p:spPr>
            <a:xfrm>
              <a:off x="3927425" y="319075"/>
              <a:ext cx="70650" cy="67850"/>
            </a:xfrm>
            <a:custGeom>
              <a:avLst/>
              <a:gdLst/>
              <a:ahLst/>
              <a:cxnLst/>
              <a:rect l="l" t="t" r="r" b="b"/>
              <a:pathLst>
                <a:path w="2826" h="2714" extrusionOk="0">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25" name="Google Shape;7725;p76"/>
            <p:cNvSpPr/>
            <p:nvPr/>
          </p:nvSpPr>
          <p:spPr>
            <a:xfrm>
              <a:off x="4007000" y="279300"/>
              <a:ext cx="51675" cy="88150"/>
            </a:xfrm>
            <a:custGeom>
              <a:avLst/>
              <a:gdLst/>
              <a:ahLst/>
              <a:cxnLst/>
              <a:rect l="l" t="t" r="r" b="b"/>
              <a:pathLst>
                <a:path w="2067" h="3526" extrusionOk="0">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26" name="Google Shape;7726;p76"/>
            <p:cNvSpPr/>
            <p:nvPr/>
          </p:nvSpPr>
          <p:spPr>
            <a:xfrm>
              <a:off x="3887300" y="398850"/>
              <a:ext cx="91800" cy="48250"/>
            </a:xfrm>
            <a:custGeom>
              <a:avLst/>
              <a:gdLst/>
              <a:ahLst/>
              <a:cxnLst/>
              <a:rect l="l" t="t" r="r" b="b"/>
              <a:pathLst>
                <a:path w="3672" h="1930" extrusionOk="0">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27" name="Google Shape;7727;p76"/>
            <p:cNvSpPr/>
            <p:nvPr/>
          </p:nvSpPr>
          <p:spPr>
            <a:xfrm>
              <a:off x="3854700" y="413675"/>
              <a:ext cx="353475" cy="317200"/>
            </a:xfrm>
            <a:custGeom>
              <a:avLst/>
              <a:gdLst/>
              <a:ahLst/>
              <a:cxnLst/>
              <a:rect l="l" t="t" r="r" b="b"/>
              <a:pathLst>
                <a:path w="14139" h="12688" extrusionOk="0">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28" name="Google Shape;7728;p76"/>
            <p:cNvSpPr/>
            <p:nvPr/>
          </p:nvSpPr>
          <p:spPr>
            <a:xfrm>
              <a:off x="3996825" y="249750"/>
              <a:ext cx="358300" cy="322025"/>
            </a:xfrm>
            <a:custGeom>
              <a:avLst/>
              <a:gdLst/>
              <a:ahLst/>
              <a:cxnLst/>
              <a:rect l="l" t="t" r="r" b="b"/>
              <a:pathLst>
                <a:path w="14332" h="12881" extrusionOk="0">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729" name="Google Shape;7729;p76"/>
          <p:cNvGrpSpPr/>
          <p:nvPr/>
        </p:nvGrpSpPr>
        <p:grpSpPr>
          <a:xfrm>
            <a:off x="3330701" y="2287349"/>
            <a:ext cx="352349" cy="338760"/>
            <a:chOff x="4447550" y="249750"/>
            <a:chExt cx="500425" cy="481125"/>
          </a:xfrm>
        </p:grpSpPr>
        <p:sp>
          <p:nvSpPr>
            <p:cNvPr id="7730" name="Google Shape;7730;p76"/>
            <p:cNvSpPr/>
            <p:nvPr/>
          </p:nvSpPr>
          <p:spPr>
            <a:xfrm>
              <a:off x="4447550" y="413675"/>
              <a:ext cx="353475" cy="317200"/>
            </a:xfrm>
            <a:custGeom>
              <a:avLst/>
              <a:gdLst/>
              <a:ahLst/>
              <a:cxnLst/>
              <a:rect l="l" t="t" r="r" b="b"/>
              <a:pathLst>
                <a:path w="14139" h="12688" extrusionOk="0">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31" name="Google Shape;7731;p76"/>
            <p:cNvSpPr/>
            <p:nvPr/>
          </p:nvSpPr>
          <p:spPr>
            <a:xfrm>
              <a:off x="4589675" y="249750"/>
              <a:ext cx="358300" cy="322025"/>
            </a:xfrm>
            <a:custGeom>
              <a:avLst/>
              <a:gdLst/>
              <a:ahLst/>
              <a:cxnLst/>
              <a:rect l="l" t="t" r="r" b="b"/>
              <a:pathLst>
                <a:path w="14332" h="12881" extrusionOk="0">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732" name="Google Shape;7732;p76"/>
          <p:cNvGrpSpPr/>
          <p:nvPr/>
        </p:nvGrpSpPr>
        <p:grpSpPr>
          <a:xfrm>
            <a:off x="3759902" y="2287102"/>
            <a:ext cx="339253" cy="339253"/>
            <a:chOff x="5049725" y="249400"/>
            <a:chExt cx="481825" cy="481825"/>
          </a:xfrm>
        </p:grpSpPr>
        <p:sp>
          <p:nvSpPr>
            <p:cNvPr id="7733" name="Google Shape;7733;p76"/>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34" name="Google Shape;7734;p76"/>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735" name="Google Shape;7735;p76"/>
          <p:cNvGrpSpPr/>
          <p:nvPr/>
        </p:nvGrpSpPr>
        <p:grpSpPr>
          <a:xfrm>
            <a:off x="4173843" y="2287102"/>
            <a:ext cx="339253" cy="339253"/>
            <a:chOff x="5660400" y="238125"/>
            <a:chExt cx="481825" cy="481825"/>
          </a:xfrm>
        </p:grpSpPr>
        <p:sp>
          <p:nvSpPr>
            <p:cNvPr id="7736" name="Google Shape;7736;p76"/>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37" name="Google Shape;7737;p76"/>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738" name="Google Shape;7738;p76"/>
          <p:cNvGrpSpPr/>
          <p:nvPr/>
        </p:nvGrpSpPr>
        <p:grpSpPr>
          <a:xfrm>
            <a:off x="4590529" y="2287102"/>
            <a:ext cx="339253" cy="339253"/>
            <a:chOff x="6235400" y="249400"/>
            <a:chExt cx="481825" cy="481825"/>
          </a:xfrm>
        </p:grpSpPr>
        <p:sp>
          <p:nvSpPr>
            <p:cNvPr id="7739" name="Google Shape;7739;p76"/>
            <p:cNvSpPr/>
            <p:nvPr/>
          </p:nvSpPr>
          <p:spPr>
            <a:xfrm>
              <a:off x="6425625" y="482025"/>
              <a:ext cx="177700" cy="135375"/>
            </a:xfrm>
            <a:custGeom>
              <a:avLst/>
              <a:gdLst/>
              <a:ahLst/>
              <a:cxnLst/>
              <a:rect l="l" t="t" r="r" b="b"/>
              <a:pathLst>
                <a:path w="7108" h="5415" extrusionOk="0">
                  <a:moveTo>
                    <a:pt x="5415" y="0"/>
                  </a:moveTo>
                  <a:lnTo>
                    <a:pt x="1" y="5415"/>
                  </a:lnTo>
                  <a:lnTo>
                    <a:pt x="7107" y="5415"/>
                  </a:lnTo>
                  <a:lnTo>
                    <a:pt x="7107" y="1696"/>
                  </a:lnTo>
                  <a:lnTo>
                    <a:pt x="54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40" name="Google Shape;7740;p76"/>
            <p:cNvSpPr/>
            <p:nvPr/>
          </p:nvSpPr>
          <p:spPr>
            <a:xfrm>
              <a:off x="6462150" y="419775"/>
              <a:ext cx="28250" cy="28250"/>
            </a:xfrm>
            <a:custGeom>
              <a:avLst/>
              <a:gdLst/>
              <a:ahLst/>
              <a:cxnLst/>
              <a:rect l="l" t="t" r="r" b="b"/>
              <a:pathLst>
                <a:path w="1130" h="1130" extrusionOk="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41" name="Google Shape;7741;p76"/>
            <p:cNvSpPr/>
            <p:nvPr/>
          </p:nvSpPr>
          <p:spPr>
            <a:xfrm>
              <a:off x="6349225" y="508600"/>
              <a:ext cx="113625" cy="108800"/>
            </a:xfrm>
            <a:custGeom>
              <a:avLst/>
              <a:gdLst/>
              <a:ahLst/>
              <a:cxnLst/>
              <a:rect l="l" t="t" r="r" b="b"/>
              <a:pathLst>
                <a:path w="4545" h="4352" extrusionOk="0">
                  <a:moveTo>
                    <a:pt x="2858" y="0"/>
                  </a:moveTo>
                  <a:lnTo>
                    <a:pt x="0" y="2623"/>
                  </a:lnTo>
                  <a:lnTo>
                    <a:pt x="0" y="4352"/>
                  </a:lnTo>
                  <a:lnTo>
                    <a:pt x="1461" y="4352"/>
                  </a:lnTo>
                  <a:lnTo>
                    <a:pt x="4544" y="1265"/>
                  </a:lnTo>
                  <a:lnTo>
                    <a:pt x="28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42" name="Google Shape;7742;p76"/>
            <p:cNvSpPr/>
            <p:nvPr/>
          </p:nvSpPr>
          <p:spPr>
            <a:xfrm>
              <a:off x="6349225" y="363300"/>
              <a:ext cx="254100" cy="172575"/>
            </a:xfrm>
            <a:custGeom>
              <a:avLst/>
              <a:gdLst/>
              <a:ahLst/>
              <a:cxnLst/>
              <a:rect l="l" t="t" r="r" b="b"/>
              <a:pathLst>
                <a:path w="10164" h="6903" extrusionOk="0">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43" name="Google Shape;7743;p76"/>
            <p:cNvSpPr/>
            <p:nvPr/>
          </p:nvSpPr>
          <p:spPr>
            <a:xfrm>
              <a:off x="6235400" y="249400"/>
              <a:ext cx="481825" cy="481825"/>
            </a:xfrm>
            <a:custGeom>
              <a:avLst/>
              <a:gdLst/>
              <a:ahLst/>
              <a:cxnLst/>
              <a:rect l="l" t="t" r="r" b="b"/>
              <a:pathLst>
                <a:path w="19273" h="19273" extrusionOk="0">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744" name="Google Shape;7744;p76"/>
          <p:cNvGrpSpPr/>
          <p:nvPr/>
        </p:nvGrpSpPr>
        <p:grpSpPr>
          <a:xfrm>
            <a:off x="828875" y="2731810"/>
            <a:ext cx="340204" cy="298116"/>
            <a:chOff x="899850" y="871450"/>
            <a:chExt cx="483175" cy="423400"/>
          </a:xfrm>
        </p:grpSpPr>
        <p:sp>
          <p:nvSpPr>
            <p:cNvPr id="7745" name="Google Shape;7745;p76"/>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46" name="Google Shape;7746;p76"/>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47" name="Google Shape;7747;p76"/>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48" name="Google Shape;7748;p76"/>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7749" name="Google Shape;7749;p76"/>
          <p:cNvSpPr/>
          <p:nvPr/>
        </p:nvSpPr>
        <p:spPr>
          <a:xfrm>
            <a:off x="1265674" y="2711214"/>
            <a:ext cx="302200" cy="339253"/>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7750" name="Google Shape;7750;p76"/>
          <p:cNvGrpSpPr/>
          <p:nvPr/>
        </p:nvGrpSpPr>
        <p:grpSpPr>
          <a:xfrm>
            <a:off x="1660875" y="2711232"/>
            <a:ext cx="340573" cy="339271"/>
            <a:chOff x="2085450" y="842250"/>
            <a:chExt cx="483700" cy="481850"/>
          </a:xfrm>
        </p:grpSpPr>
        <p:sp>
          <p:nvSpPr>
            <p:cNvPr id="7751" name="Google Shape;7751;p76"/>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52" name="Google Shape;7752;p76"/>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53" name="Google Shape;7753;p76"/>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754" name="Google Shape;7754;p76"/>
          <p:cNvGrpSpPr/>
          <p:nvPr/>
        </p:nvGrpSpPr>
        <p:grpSpPr>
          <a:xfrm>
            <a:off x="2089443" y="2711241"/>
            <a:ext cx="339306" cy="339253"/>
            <a:chOff x="2685825" y="840375"/>
            <a:chExt cx="481900" cy="481825"/>
          </a:xfrm>
        </p:grpSpPr>
        <p:sp>
          <p:nvSpPr>
            <p:cNvPr id="7755" name="Google Shape;7755;p76"/>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56" name="Google Shape;7756;p76"/>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757" name="Google Shape;7757;p76"/>
          <p:cNvGrpSpPr/>
          <p:nvPr/>
        </p:nvGrpSpPr>
        <p:grpSpPr>
          <a:xfrm>
            <a:off x="2501104" y="2710924"/>
            <a:ext cx="350431" cy="339887"/>
            <a:chOff x="3270675" y="841800"/>
            <a:chExt cx="497700" cy="482725"/>
          </a:xfrm>
        </p:grpSpPr>
        <p:sp>
          <p:nvSpPr>
            <p:cNvPr id="7758" name="Google Shape;7758;p76"/>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59" name="Google Shape;7759;p76"/>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60" name="Google Shape;7760;p76"/>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7761" name="Google Shape;7761;p76"/>
          <p:cNvSpPr/>
          <p:nvPr/>
        </p:nvSpPr>
        <p:spPr>
          <a:xfrm>
            <a:off x="2919129" y="272181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7762" name="Google Shape;7762;p76"/>
          <p:cNvGrpSpPr/>
          <p:nvPr/>
        </p:nvGrpSpPr>
        <p:grpSpPr>
          <a:xfrm>
            <a:off x="3337249" y="2731783"/>
            <a:ext cx="339253" cy="298169"/>
            <a:chOff x="4467200" y="877100"/>
            <a:chExt cx="481825" cy="423475"/>
          </a:xfrm>
        </p:grpSpPr>
        <p:sp>
          <p:nvSpPr>
            <p:cNvPr id="7763" name="Google Shape;7763;p76"/>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64" name="Google Shape;7764;p76"/>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65" name="Google Shape;7765;p76"/>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66" name="Google Shape;7766;p76"/>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767" name="Google Shape;7767;p76"/>
          <p:cNvGrpSpPr/>
          <p:nvPr/>
        </p:nvGrpSpPr>
        <p:grpSpPr>
          <a:xfrm>
            <a:off x="3752140" y="2711232"/>
            <a:ext cx="354778" cy="339271"/>
            <a:chOff x="5045500" y="842250"/>
            <a:chExt cx="503875" cy="481850"/>
          </a:xfrm>
        </p:grpSpPr>
        <p:sp>
          <p:nvSpPr>
            <p:cNvPr id="7768" name="Google Shape;7768;p76"/>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69" name="Google Shape;7769;p76"/>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770" name="Google Shape;7770;p76"/>
          <p:cNvGrpSpPr/>
          <p:nvPr/>
        </p:nvGrpSpPr>
        <p:grpSpPr>
          <a:xfrm>
            <a:off x="4174987" y="2737451"/>
            <a:ext cx="336965" cy="286833"/>
            <a:chOff x="5645200" y="879425"/>
            <a:chExt cx="478575" cy="407375"/>
          </a:xfrm>
        </p:grpSpPr>
        <p:sp>
          <p:nvSpPr>
            <p:cNvPr id="7771" name="Google Shape;7771;p76"/>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72" name="Google Shape;7772;p76"/>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73" name="Google Shape;7773;p76"/>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74" name="Google Shape;7774;p76"/>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75" name="Google Shape;7775;p76"/>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76" name="Google Shape;7776;p76"/>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777" name="Google Shape;7777;p76"/>
          <p:cNvGrpSpPr/>
          <p:nvPr/>
        </p:nvGrpSpPr>
        <p:grpSpPr>
          <a:xfrm>
            <a:off x="4611062" y="2711241"/>
            <a:ext cx="298186" cy="339253"/>
            <a:chOff x="6264525" y="842250"/>
            <a:chExt cx="423500" cy="481825"/>
          </a:xfrm>
        </p:grpSpPr>
        <p:sp>
          <p:nvSpPr>
            <p:cNvPr id="7778" name="Google Shape;7778;p76"/>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79" name="Google Shape;7779;p76"/>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80" name="Google Shape;7780;p76"/>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81" name="Google Shape;7781;p76"/>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82" name="Google Shape;7782;p76"/>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83" name="Google Shape;7783;p76"/>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84" name="Google Shape;7784;p76"/>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785" name="Google Shape;7785;p76"/>
          <p:cNvGrpSpPr/>
          <p:nvPr/>
        </p:nvGrpSpPr>
        <p:grpSpPr>
          <a:xfrm>
            <a:off x="829350" y="3125895"/>
            <a:ext cx="339253" cy="339253"/>
            <a:chOff x="900750" y="1436075"/>
            <a:chExt cx="481825" cy="481825"/>
          </a:xfrm>
        </p:grpSpPr>
        <p:sp>
          <p:nvSpPr>
            <p:cNvPr id="7786" name="Google Shape;7786;p76"/>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87" name="Google Shape;7787;p76"/>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88" name="Google Shape;7788;p76"/>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89" name="Google Shape;7789;p76"/>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790" name="Google Shape;7790;p76"/>
          <p:cNvGrpSpPr/>
          <p:nvPr/>
        </p:nvGrpSpPr>
        <p:grpSpPr>
          <a:xfrm>
            <a:off x="1247198" y="3186183"/>
            <a:ext cx="339253" cy="218676"/>
            <a:chOff x="1492675" y="1520750"/>
            <a:chExt cx="481825" cy="310575"/>
          </a:xfrm>
        </p:grpSpPr>
        <p:sp>
          <p:nvSpPr>
            <p:cNvPr id="7791" name="Google Shape;7791;p76"/>
            <p:cNvSpPr/>
            <p:nvPr/>
          </p:nvSpPr>
          <p:spPr>
            <a:xfrm>
              <a:off x="1492675" y="1540400"/>
              <a:ext cx="481825" cy="290925"/>
            </a:xfrm>
            <a:custGeom>
              <a:avLst/>
              <a:gdLst/>
              <a:ahLst/>
              <a:cxnLst/>
              <a:rect l="l" t="t" r="r" b="b"/>
              <a:pathLst>
                <a:path w="19273" h="11637" extrusionOk="0">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92" name="Google Shape;7792;p76"/>
            <p:cNvSpPr/>
            <p:nvPr/>
          </p:nvSpPr>
          <p:spPr>
            <a:xfrm>
              <a:off x="1522575" y="1520750"/>
              <a:ext cx="421975" cy="165800"/>
            </a:xfrm>
            <a:custGeom>
              <a:avLst/>
              <a:gdLst/>
              <a:ahLst/>
              <a:cxnLst/>
              <a:rect l="l" t="t" r="r" b="b"/>
              <a:pathLst>
                <a:path w="16879" h="6632" extrusionOk="0">
                  <a:moveTo>
                    <a:pt x="497" y="1"/>
                  </a:moveTo>
                  <a:cubicBezTo>
                    <a:pt x="328" y="1"/>
                    <a:pt x="160" y="31"/>
                    <a:pt x="0" y="82"/>
                  </a:cubicBezTo>
                  <a:lnTo>
                    <a:pt x="8441" y="6631"/>
                  </a:lnTo>
                  <a:lnTo>
                    <a:pt x="16878" y="82"/>
                  </a:lnTo>
                  <a:cubicBezTo>
                    <a:pt x="16719" y="31"/>
                    <a:pt x="16550" y="1"/>
                    <a:pt x="163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793" name="Google Shape;7793;p76"/>
          <p:cNvGrpSpPr/>
          <p:nvPr/>
        </p:nvGrpSpPr>
        <p:grpSpPr>
          <a:xfrm>
            <a:off x="1654995" y="3125877"/>
            <a:ext cx="352332" cy="339288"/>
            <a:chOff x="2071000" y="1435025"/>
            <a:chExt cx="500400" cy="481875"/>
          </a:xfrm>
        </p:grpSpPr>
        <p:sp>
          <p:nvSpPr>
            <p:cNvPr id="7794" name="Google Shape;7794;p76"/>
            <p:cNvSpPr/>
            <p:nvPr/>
          </p:nvSpPr>
          <p:spPr>
            <a:xfrm>
              <a:off x="2425125" y="1718700"/>
              <a:ext cx="146275" cy="141750"/>
            </a:xfrm>
            <a:custGeom>
              <a:avLst/>
              <a:gdLst/>
              <a:ahLst/>
              <a:cxnLst/>
              <a:rect l="l" t="t" r="r" b="b"/>
              <a:pathLst>
                <a:path w="5851" h="5670" extrusionOk="0">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95" name="Google Shape;7795;p76"/>
            <p:cNvSpPr/>
            <p:nvPr/>
          </p:nvSpPr>
          <p:spPr>
            <a:xfrm>
              <a:off x="2071000" y="1477850"/>
              <a:ext cx="453125" cy="439050"/>
            </a:xfrm>
            <a:custGeom>
              <a:avLst/>
              <a:gdLst/>
              <a:ahLst/>
              <a:cxnLst/>
              <a:rect l="l" t="t" r="r" b="b"/>
              <a:pathLst>
                <a:path w="18125" h="17562" extrusionOk="0">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96" name="Google Shape;7796;p76"/>
            <p:cNvSpPr/>
            <p:nvPr/>
          </p:nvSpPr>
          <p:spPr>
            <a:xfrm>
              <a:off x="2141600" y="1435025"/>
              <a:ext cx="146300" cy="141850"/>
            </a:xfrm>
            <a:custGeom>
              <a:avLst/>
              <a:gdLst/>
              <a:ahLst/>
              <a:cxnLst/>
              <a:rect l="l" t="t" r="r" b="b"/>
              <a:pathLst>
                <a:path w="5852" h="5674" extrusionOk="0">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797" name="Google Shape;7797;p76"/>
          <p:cNvGrpSpPr/>
          <p:nvPr/>
        </p:nvGrpSpPr>
        <p:grpSpPr>
          <a:xfrm>
            <a:off x="2083159" y="3146709"/>
            <a:ext cx="351874" cy="297623"/>
            <a:chOff x="2678350" y="1464650"/>
            <a:chExt cx="499750" cy="422700"/>
          </a:xfrm>
        </p:grpSpPr>
        <p:sp>
          <p:nvSpPr>
            <p:cNvPr id="7798" name="Google Shape;7798;p76"/>
            <p:cNvSpPr/>
            <p:nvPr/>
          </p:nvSpPr>
          <p:spPr>
            <a:xfrm>
              <a:off x="3081050" y="1542700"/>
              <a:ext cx="97050" cy="267350"/>
            </a:xfrm>
            <a:custGeom>
              <a:avLst/>
              <a:gdLst/>
              <a:ahLst/>
              <a:cxnLst/>
              <a:rect l="l" t="t" r="r" b="b"/>
              <a:pathLst>
                <a:path w="3882" h="10694" extrusionOk="0">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99" name="Google Shape;7799;p76"/>
            <p:cNvSpPr/>
            <p:nvPr/>
          </p:nvSpPr>
          <p:spPr>
            <a:xfrm>
              <a:off x="3041000" y="1582600"/>
              <a:ext cx="75075" cy="187725"/>
            </a:xfrm>
            <a:custGeom>
              <a:avLst/>
              <a:gdLst/>
              <a:ahLst/>
              <a:cxnLst/>
              <a:rect l="l" t="t" r="r" b="b"/>
              <a:pathLst>
                <a:path w="3003" h="7509" extrusionOk="0">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00" name="Google Shape;7800;p76"/>
            <p:cNvSpPr/>
            <p:nvPr/>
          </p:nvSpPr>
          <p:spPr>
            <a:xfrm>
              <a:off x="2678350" y="1464650"/>
              <a:ext cx="339700" cy="422700"/>
            </a:xfrm>
            <a:custGeom>
              <a:avLst/>
              <a:gdLst/>
              <a:ahLst/>
              <a:cxnLst/>
              <a:rect l="l" t="t" r="r" b="b"/>
              <a:pathLst>
                <a:path w="13588" h="16908" extrusionOk="0">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801" name="Google Shape;7801;p76"/>
          <p:cNvGrpSpPr/>
          <p:nvPr/>
        </p:nvGrpSpPr>
        <p:grpSpPr>
          <a:xfrm>
            <a:off x="2506692" y="3125895"/>
            <a:ext cx="339253" cy="339253"/>
            <a:chOff x="3271200" y="1435075"/>
            <a:chExt cx="481825" cy="481825"/>
          </a:xfrm>
        </p:grpSpPr>
        <p:sp>
          <p:nvSpPr>
            <p:cNvPr id="7802" name="Google Shape;7802;p76"/>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03" name="Google Shape;7803;p76"/>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804" name="Google Shape;7804;p76"/>
          <p:cNvGrpSpPr/>
          <p:nvPr/>
        </p:nvGrpSpPr>
        <p:grpSpPr>
          <a:xfrm>
            <a:off x="2917165" y="3125877"/>
            <a:ext cx="343442" cy="339288"/>
            <a:chOff x="3858100" y="1435075"/>
            <a:chExt cx="487775" cy="481875"/>
          </a:xfrm>
        </p:grpSpPr>
        <p:sp>
          <p:nvSpPr>
            <p:cNvPr id="7805" name="Google Shape;7805;p76"/>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06" name="Google Shape;7806;p76"/>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07" name="Google Shape;7807;p76"/>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08" name="Google Shape;7808;p76"/>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09" name="Google Shape;7809;p76"/>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810" name="Google Shape;7810;p76"/>
          <p:cNvGrpSpPr/>
          <p:nvPr/>
        </p:nvGrpSpPr>
        <p:grpSpPr>
          <a:xfrm>
            <a:off x="3337249" y="3125895"/>
            <a:ext cx="339253" cy="339253"/>
            <a:chOff x="4456875" y="1435075"/>
            <a:chExt cx="481825" cy="481825"/>
          </a:xfrm>
        </p:grpSpPr>
        <p:sp>
          <p:nvSpPr>
            <p:cNvPr id="7811" name="Google Shape;7811;p76"/>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12" name="Google Shape;7812;p76"/>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13" name="Google Shape;7813;p76"/>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14" name="Google Shape;7814;p76"/>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15" name="Google Shape;7815;p76"/>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16" name="Google Shape;7816;p76"/>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17" name="Google Shape;7817;p76"/>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18" name="Google Shape;7818;p76"/>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19" name="Google Shape;7819;p76"/>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20" name="Google Shape;7820;p76"/>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21" name="Google Shape;7821;p76"/>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22" name="Google Shape;7822;p76"/>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23" name="Google Shape;7823;p76"/>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24" name="Google Shape;7824;p76"/>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25" name="Google Shape;7825;p76"/>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26" name="Google Shape;7826;p76"/>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27" name="Google Shape;7827;p76"/>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28" name="Google Shape;7828;p76"/>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29" name="Google Shape;7829;p76"/>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830" name="Google Shape;7830;p76"/>
          <p:cNvGrpSpPr/>
          <p:nvPr/>
        </p:nvGrpSpPr>
        <p:grpSpPr>
          <a:xfrm>
            <a:off x="3758239" y="3125886"/>
            <a:ext cx="342580" cy="339271"/>
            <a:chOff x="5049725" y="1435050"/>
            <a:chExt cx="486550" cy="481850"/>
          </a:xfrm>
        </p:grpSpPr>
        <p:sp>
          <p:nvSpPr>
            <p:cNvPr id="7831" name="Google Shape;7831;p76"/>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32" name="Google Shape;7832;p76"/>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33" name="Google Shape;7833;p76"/>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34" name="Google Shape;7834;p76"/>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835" name="Google Shape;7835;p76"/>
          <p:cNvGrpSpPr/>
          <p:nvPr/>
        </p:nvGrpSpPr>
        <p:grpSpPr>
          <a:xfrm>
            <a:off x="4173790" y="3125895"/>
            <a:ext cx="339359" cy="339253"/>
            <a:chOff x="5642475" y="1435075"/>
            <a:chExt cx="481975" cy="481825"/>
          </a:xfrm>
        </p:grpSpPr>
        <p:sp>
          <p:nvSpPr>
            <p:cNvPr id="7836" name="Google Shape;7836;p76"/>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37" name="Google Shape;7837;p76"/>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38" name="Google Shape;7838;p76"/>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839" name="Google Shape;7839;p76"/>
          <p:cNvGrpSpPr/>
          <p:nvPr/>
        </p:nvGrpSpPr>
        <p:grpSpPr>
          <a:xfrm>
            <a:off x="4588276" y="3125886"/>
            <a:ext cx="343759" cy="339271"/>
            <a:chOff x="6232000" y="1435050"/>
            <a:chExt cx="488225" cy="481850"/>
          </a:xfrm>
        </p:grpSpPr>
        <p:sp>
          <p:nvSpPr>
            <p:cNvPr id="7840" name="Google Shape;7840;p76"/>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41" name="Google Shape;7841;p76"/>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42" name="Google Shape;7842;p76"/>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43" name="Google Shape;7843;p76"/>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44" name="Google Shape;7844;p76"/>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845" name="Google Shape;7845;p76"/>
          <p:cNvGrpSpPr/>
          <p:nvPr/>
        </p:nvGrpSpPr>
        <p:grpSpPr>
          <a:xfrm>
            <a:off x="849012" y="3539545"/>
            <a:ext cx="299929" cy="337792"/>
            <a:chOff x="924450" y="2028975"/>
            <a:chExt cx="425975" cy="479750"/>
          </a:xfrm>
        </p:grpSpPr>
        <p:sp>
          <p:nvSpPr>
            <p:cNvPr id="7846" name="Google Shape;7846;p76"/>
            <p:cNvSpPr/>
            <p:nvPr/>
          </p:nvSpPr>
          <p:spPr>
            <a:xfrm>
              <a:off x="1035500" y="2028975"/>
              <a:ext cx="314925" cy="153075"/>
            </a:xfrm>
            <a:custGeom>
              <a:avLst/>
              <a:gdLst/>
              <a:ahLst/>
              <a:cxnLst/>
              <a:rect l="l" t="t" r="r" b="b"/>
              <a:pathLst>
                <a:path w="12597" h="6123" extrusionOk="0">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47" name="Google Shape;7847;p76"/>
            <p:cNvSpPr/>
            <p:nvPr/>
          </p:nvSpPr>
          <p:spPr>
            <a:xfrm>
              <a:off x="1212475" y="2137450"/>
              <a:ext cx="137950" cy="304275"/>
            </a:xfrm>
            <a:custGeom>
              <a:avLst/>
              <a:gdLst/>
              <a:ahLst/>
              <a:cxnLst/>
              <a:rect l="l" t="t" r="r" b="b"/>
              <a:pathLst>
                <a:path w="5518" h="12171" extrusionOk="0">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48" name="Google Shape;7848;p76"/>
            <p:cNvSpPr/>
            <p:nvPr/>
          </p:nvSpPr>
          <p:spPr>
            <a:xfrm>
              <a:off x="924450" y="2204450"/>
              <a:ext cx="139300" cy="304275"/>
            </a:xfrm>
            <a:custGeom>
              <a:avLst/>
              <a:gdLst/>
              <a:ahLst/>
              <a:cxnLst/>
              <a:rect l="l" t="t" r="r" b="b"/>
              <a:pathLst>
                <a:path w="5572" h="12171" extrusionOk="0">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849" name="Google Shape;7849;p76"/>
          <p:cNvGrpSpPr/>
          <p:nvPr/>
        </p:nvGrpSpPr>
        <p:grpSpPr>
          <a:xfrm>
            <a:off x="1661509" y="3559347"/>
            <a:ext cx="339306" cy="298186"/>
            <a:chOff x="2085450" y="2057100"/>
            <a:chExt cx="481900" cy="423500"/>
          </a:xfrm>
        </p:grpSpPr>
        <p:sp>
          <p:nvSpPr>
            <p:cNvPr id="7850" name="Google Shape;7850;p76"/>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51" name="Google Shape;7851;p76"/>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52" name="Google Shape;7852;p76"/>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853" name="Google Shape;7853;p76"/>
          <p:cNvGrpSpPr/>
          <p:nvPr/>
        </p:nvGrpSpPr>
        <p:grpSpPr>
          <a:xfrm>
            <a:off x="2089442" y="3582592"/>
            <a:ext cx="339306" cy="251698"/>
            <a:chOff x="2678275" y="2090100"/>
            <a:chExt cx="481900" cy="357475"/>
          </a:xfrm>
        </p:grpSpPr>
        <p:sp>
          <p:nvSpPr>
            <p:cNvPr id="7854" name="Google Shape;7854;p76"/>
            <p:cNvSpPr/>
            <p:nvPr/>
          </p:nvSpPr>
          <p:spPr>
            <a:xfrm>
              <a:off x="2899450" y="2249100"/>
              <a:ext cx="39550" cy="39550"/>
            </a:xfrm>
            <a:custGeom>
              <a:avLst/>
              <a:gdLst/>
              <a:ahLst/>
              <a:cxnLst/>
              <a:rect l="l" t="t" r="r" b="b"/>
              <a:pathLst>
                <a:path w="1582" h="1582" extrusionOk="0">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55" name="Google Shape;7855;p76"/>
            <p:cNvSpPr/>
            <p:nvPr/>
          </p:nvSpPr>
          <p:spPr>
            <a:xfrm>
              <a:off x="3092400" y="2249100"/>
              <a:ext cx="39550" cy="39550"/>
            </a:xfrm>
            <a:custGeom>
              <a:avLst/>
              <a:gdLst/>
              <a:ahLst/>
              <a:cxnLst/>
              <a:rect l="l" t="t" r="r" b="b"/>
              <a:pathLst>
                <a:path w="1582" h="1582" extrusionOk="0">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56" name="Google Shape;7856;p76"/>
            <p:cNvSpPr/>
            <p:nvPr/>
          </p:nvSpPr>
          <p:spPr>
            <a:xfrm>
              <a:off x="2678350" y="2389425"/>
              <a:ext cx="481825" cy="58150"/>
            </a:xfrm>
            <a:custGeom>
              <a:avLst/>
              <a:gdLst/>
              <a:ahLst/>
              <a:cxnLst/>
              <a:rect l="l" t="t" r="r" b="b"/>
              <a:pathLst>
                <a:path w="19273" h="2326" extrusionOk="0">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57" name="Google Shape;7857;p76"/>
            <p:cNvSpPr/>
            <p:nvPr/>
          </p:nvSpPr>
          <p:spPr>
            <a:xfrm>
              <a:off x="2706600" y="2249100"/>
              <a:ext cx="39550" cy="39550"/>
            </a:xfrm>
            <a:custGeom>
              <a:avLst/>
              <a:gdLst/>
              <a:ahLst/>
              <a:cxnLst/>
              <a:rect l="l" t="t" r="r" b="b"/>
              <a:pathLst>
                <a:path w="1582" h="1582" extrusionOk="0">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58" name="Google Shape;7858;p76"/>
            <p:cNvSpPr/>
            <p:nvPr/>
          </p:nvSpPr>
          <p:spPr>
            <a:xfrm>
              <a:off x="2678275" y="2090100"/>
              <a:ext cx="481900" cy="271125"/>
            </a:xfrm>
            <a:custGeom>
              <a:avLst/>
              <a:gdLst/>
              <a:ahLst/>
              <a:cxnLst/>
              <a:rect l="l" t="t" r="r" b="b"/>
              <a:pathLst>
                <a:path w="19276" h="10845" extrusionOk="0">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859" name="Google Shape;7859;p76"/>
          <p:cNvGrpSpPr/>
          <p:nvPr/>
        </p:nvGrpSpPr>
        <p:grpSpPr>
          <a:xfrm>
            <a:off x="2566646" y="3594790"/>
            <a:ext cx="219345" cy="227301"/>
            <a:chOff x="3357325" y="2093500"/>
            <a:chExt cx="311525" cy="322825"/>
          </a:xfrm>
        </p:grpSpPr>
        <p:sp>
          <p:nvSpPr>
            <p:cNvPr id="7860" name="Google Shape;7860;p76"/>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61" name="Google Shape;7861;p76"/>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62" name="Google Shape;7862;p76"/>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7863" name="Google Shape;7863;p76"/>
          <p:cNvSpPr/>
          <p:nvPr/>
        </p:nvSpPr>
        <p:spPr>
          <a:xfrm>
            <a:off x="2921919" y="3550464"/>
            <a:ext cx="333673" cy="315824"/>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7864" name="Google Shape;7864;p76"/>
          <p:cNvGrpSpPr/>
          <p:nvPr/>
        </p:nvGrpSpPr>
        <p:grpSpPr>
          <a:xfrm>
            <a:off x="3360836" y="3538814"/>
            <a:ext cx="292078" cy="339253"/>
            <a:chOff x="4492800" y="2027925"/>
            <a:chExt cx="414825" cy="481825"/>
          </a:xfrm>
        </p:grpSpPr>
        <p:sp>
          <p:nvSpPr>
            <p:cNvPr id="7865" name="Google Shape;7865;p76"/>
            <p:cNvSpPr/>
            <p:nvPr/>
          </p:nvSpPr>
          <p:spPr>
            <a:xfrm>
              <a:off x="4492800" y="2027925"/>
              <a:ext cx="54600" cy="481825"/>
            </a:xfrm>
            <a:custGeom>
              <a:avLst/>
              <a:gdLst/>
              <a:ahLst/>
              <a:cxnLst/>
              <a:rect l="l" t="t" r="r" b="b"/>
              <a:pathLst>
                <a:path w="2184" h="19273" extrusionOk="0">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66" name="Google Shape;7866;p76"/>
            <p:cNvSpPr/>
            <p:nvPr/>
          </p:nvSpPr>
          <p:spPr>
            <a:xfrm>
              <a:off x="4575600" y="2051425"/>
              <a:ext cx="332025" cy="262450"/>
            </a:xfrm>
            <a:custGeom>
              <a:avLst/>
              <a:gdLst/>
              <a:ahLst/>
              <a:cxnLst/>
              <a:rect l="l" t="t" r="r" b="b"/>
              <a:pathLst>
                <a:path w="13281" h="10498" extrusionOk="0">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867" name="Google Shape;7867;p76"/>
          <p:cNvGrpSpPr/>
          <p:nvPr/>
        </p:nvGrpSpPr>
        <p:grpSpPr>
          <a:xfrm>
            <a:off x="3759928" y="3538805"/>
            <a:ext cx="339200" cy="339271"/>
            <a:chOff x="5049725" y="2027900"/>
            <a:chExt cx="481750" cy="481850"/>
          </a:xfrm>
        </p:grpSpPr>
        <p:sp>
          <p:nvSpPr>
            <p:cNvPr id="7868" name="Google Shape;7868;p76"/>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69" name="Google Shape;7869;p76"/>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70" name="Google Shape;7870;p76"/>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71" name="Google Shape;7871;p76"/>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72" name="Google Shape;7872;p76"/>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73" name="Google Shape;7873;p76"/>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74" name="Google Shape;7874;p76"/>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75" name="Google Shape;7875;p76"/>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876" name="Google Shape;7876;p76"/>
          <p:cNvGrpSpPr/>
          <p:nvPr/>
        </p:nvGrpSpPr>
        <p:grpSpPr>
          <a:xfrm>
            <a:off x="4233524" y="3538893"/>
            <a:ext cx="219890" cy="339095"/>
            <a:chOff x="5726350" y="2028150"/>
            <a:chExt cx="312300" cy="481600"/>
          </a:xfrm>
        </p:grpSpPr>
        <p:sp>
          <p:nvSpPr>
            <p:cNvPr id="7877" name="Google Shape;7877;p76"/>
            <p:cNvSpPr/>
            <p:nvPr/>
          </p:nvSpPr>
          <p:spPr>
            <a:xfrm>
              <a:off x="5756075" y="2028150"/>
              <a:ext cx="252825" cy="83275"/>
            </a:xfrm>
            <a:custGeom>
              <a:avLst/>
              <a:gdLst/>
              <a:ahLst/>
              <a:cxnLst/>
              <a:rect l="l" t="t" r="r" b="b"/>
              <a:pathLst>
                <a:path w="10113" h="3331" extrusionOk="0">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78" name="Google Shape;7878;p76"/>
            <p:cNvSpPr/>
            <p:nvPr/>
          </p:nvSpPr>
          <p:spPr>
            <a:xfrm>
              <a:off x="5726350" y="2139650"/>
              <a:ext cx="312300" cy="224425"/>
            </a:xfrm>
            <a:custGeom>
              <a:avLst/>
              <a:gdLst/>
              <a:ahLst/>
              <a:cxnLst/>
              <a:rect l="l" t="t" r="r" b="b"/>
              <a:pathLst>
                <a:path w="12492" h="8977" extrusionOk="0">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79" name="Google Shape;7879;p76"/>
            <p:cNvSpPr/>
            <p:nvPr/>
          </p:nvSpPr>
          <p:spPr>
            <a:xfrm>
              <a:off x="5842500" y="2392350"/>
              <a:ext cx="79975" cy="117400"/>
            </a:xfrm>
            <a:custGeom>
              <a:avLst/>
              <a:gdLst/>
              <a:ahLst/>
              <a:cxnLst/>
              <a:rect l="l" t="t" r="r" b="b"/>
              <a:pathLst>
                <a:path w="3199" h="4696" extrusionOk="0">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880" name="Google Shape;7880;p76"/>
          <p:cNvGrpSpPr/>
          <p:nvPr/>
        </p:nvGrpSpPr>
        <p:grpSpPr>
          <a:xfrm>
            <a:off x="4593715" y="3542000"/>
            <a:ext cx="332881" cy="332881"/>
            <a:chOff x="6239925" y="2032450"/>
            <a:chExt cx="472775" cy="472775"/>
          </a:xfrm>
        </p:grpSpPr>
        <p:sp>
          <p:nvSpPr>
            <p:cNvPr id="7881" name="Google Shape;7881;p76"/>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82" name="Google Shape;7882;p76"/>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883" name="Google Shape;7883;p76"/>
          <p:cNvGrpSpPr/>
          <p:nvPr/>
        </p:nvGrpSpPr>
        <p:grpSpPr>
          <a:xfrm>
            <a:off x="5042807" y="2364092"/>
            <a:ext cx="334641" cy="185425"/>
            <a:chOff x="903075" y="2730000"/>
            <a:chExt cx="475275" cy="263350"/>
          </a:xfrm>
        </p:grpSpPr>
        <p:sp>
          <p:nvSpPr>
            <p:cNvPr id="7884" name="Google Shape;7884;p76"/>
            <p:cNvSpPr/>
            <p:nvPr/>
          </p:nvSpPr>
          <p:spPr>
            <a:xfrm>
              <a:off x="986725" y="2807325"/>
              <a:ext cx="308000" cy="108800"/>
            </a:xfrm>
            <a:custGeom>
              <a:avLst/>
              <a:gdLst/>
              <a:ahLst/>
              <a:cxnLst/>
              <a:rect l="l" t="t" r="r" b="b"/>
              <a:pathLst>
                <a:path w="12320" h="4352" extrusionOk="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85" name="Google Shape;7885;p76"/>
            <p:cNvSpPr/>
            <p:nvPr/>
          </p:nvSpPr>
          <p:spPr>
            <a:xfrm>
              <a:off x="1126675" y="2847600"/>
              <a:ext cx="28100" cy="28175"/>
            </a:xfrm>
            <a:custGeom>
              <a:avLst/>
              <a:gdLst/>
              <a:ahLst/>
              <a:cxnLst/>
              <a:rect l="l" t="t" r="r" b="b"/>
              <a:pathLst>
                <a:path w="1124" h="1127" extrusionOk="0">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86" name="Google Shape;7886;p76"/>
            <p:cNvSpPr/>
            <p:nvPr/>
          </p:nvSpPr>
          <p:spPr>
            <a:xfrm>
              <a:off x="903075" y="2730000"/>
              <a:ext cx="475275" cy="263350"/>
            </a:xfrm>
            <a:custGeom>
              <a:avLst/>
              <a:gdLst/>
              <a:ahLst/>
              <a:cxnLst/>
              <a:rect l="l" t="t" r="r" b="b"/>
              <a:pathLst>
                <a:path w="19011" h="10534" extrusionOk="0">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887" name="Google Shape;7887;p76"/>
          <p:cNvGrpSpPr/>
          <p:nvPr/>
        </p:nvGrpSpPr>
        <p:grpSpPr>
          <a:xfrm>
            <a:off x="1247198" y="3538814"/>
            <a:ext cx="339253" cy="339253"/>
            <a:chOff x="1492675" y="2027925"/>
            <a:chExt cx="481825" cy="481825"/>
          </a:xfrm>
        </p:grpSpPr>
        <p:sp>
          <p:nvSpPr>
            <p:cNvPr id="7888" name="Google Shape;7888;p76"/>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89" name="Google Shape;7889;p76"/>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90" name="Google Shape;7890;p76"/>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91" name="Google Shape;7891;p76"/>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92" name="Google Shape;7892;p76"/>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893" name="Google Shape;7893;p76"/>
          <p:cNvGrpSpPr/>
          <p:nvPr/>
        </p:nvGrpSpPr>
        <p:grpSpPr>
          <a:xfrm>
            <a:off x="5473575" y="2287178"/>
            <a:ext cx="339253" cy="339253"/>
            <a:chOff x="1492675" y="2620775"/>
            <a:chExt cx="481825" cy="481825"/>
          </a:xfrm>
        </p:grpSpPr>
        <p:sp>
          <p:nvSpPr>
            <p:cNvPr id="7894" name="Google Shape;7894;p76"/>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95" name="Google Shape;7895;p76"/>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7896" name="Google Shape;7896;p76"/>
          <p:cNvSpPr/>
          <p:nvPr/>
        </p:nvSpPr>
        <p:spPr>
          <a:xfrm>
            <a:off x="5873522" y="2287094"/>
            <a:ext cx="352508" cy="339253"/>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7897" name="Google Shape;7897;p76"/>
          <p:cNvGrpSpPr/>
          <p:nvPr/>
        </p:nvGrpSpPr>
        <p:grpSpPr>
          <a:xfrm>
            <a:off x="6297328" y="2303161"/>
            <a:ext cx="333585" cy="307287"/>
            <a:chOff x="2682350" y="2643425"/>
            <a:chExt cx="473775" cy="436425"/>
          </a:xfrm>
        </p:grpSpPr>
        <p:sp>
          <p:nvSpPr>
            <p:cNvPr id="7898" name="Google Shape;7898;p76"/>
            <p:cNvSpPr/>
            <p:nvPr/>
          </p:nvSpPr>
          <p:spPr>
            <a:xfrm>
              <a:off x="2682350" y="2725775"/>
              <a:ext cx="70175" cy="73425"/>
            </a:xfrm>
            <a:custGeom>
              <a:avLst/>
              <a:gdLst/>
              <a:ahLst/>
              <a:cxnLst/>
              <a:rect l="l" t="t" r="r" b="b"/>
              <a:pathLst>
                <a:path w="2807" h="2937" extrusionOk="0">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99" name="Google Shape;7899;p76"/>
            <p:cNvSpPr/>
            <p:nvPr/>
          </p:nvSpPr>
          <p:spPr>
            <a:xfrm>
              <a:off x="2682350" y="3006350"/>
              <a:ext cx="70175" cy="73500"/>
            </a:xfrm>
            <a:custGeom>
              <a:avLst/>
              <a:gdLst/>
              <a:ahLst/>
              <a:cxnLst/>
              <a:rect l="l" t="t" r="r" b="b"/>
              <a:pathLst>
                <a:path w="2807" h="2940" extrusionOk="0">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00" name="Google Shape;7900;p76"/>
            <p:cNvSpPr/>
            <p:nvPr/>
          </p:nvSpPr>
          <p:spPr>
            <a:xfrm>
              <a:off x="3085925" y="2725700"/>
              <a:ext cx="70200" cy="73500"/>
            </a:xfrm>
            <a:custGeom>
              <a:avLst/>
              <a:gdLst/>
              <a:ahLst/>
              <a:cxnLst/>
              <a:rect l="l" t="t" r="r" b="b"/>
              <a:pathLst>
                <a:path w="2808" h="2940" extrusionOk="0">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01" name="Google Shape;7901;p76"/>
            <p:cNvSpPr/>
            <p:nvPr/>
          </p:nvSpPr>
          <p:spPr>
            <a:xfrm>
              <a:off x="2825150" y="2843075"/>
              <a:ext cx="180700" cy="107375"/>
            </a:xfrm>
            <a:custGeom>
              <a:avLst/>
              <a:gdLst/>
              <a:ahLst/>
              <a:cxnLst/>
              <a:rect l="l" t="t" r="r" b="b"/>
              <a:pathLst>
                <a:path w="7228" h="4295" extrusionOk="0">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02" name="Google Shape;7902;p76"/>
            <p:cNvSpPr/>
            <p:nvPr/>
          </p:nvSpPr>
          <p:spPr>
            <a:xfrm>
              <a:off x="2682350" y="2725700"/>
              <a:ext cx="473775" cy="354150"/>
            </a:xfrm>
            <a:custGeom>
              <a:avLst/>
              <a:gdLst/>
              <a:ahLst/>
              <a:cxnLst/>
              <a:rect l="l" t="t" r="r" b="b"/>
              <a:pathLst>
                <a:path w="18951" h="14166" extrusionOk="0">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03" name="Google Shape;7903;p76"/>
            <p:cNvSpPr/>
            <p:nvPr/>
          </p:nvSpPr>
          <p:spPr>
            <a:xfrm>
              <a:off x="3085925" y="3006350"/>
              <a:ext cx="70200" cy="73500"/>
            </a:xfrm>
            <a:custGeom>
              <a:avLst/>
              <a:gdLst/>
              <a:ahLst/>
              <a:cxnLst/>
              <a:rect l="l" t="t" r="r" b="b"/>
              <a:pathLst>
                <a:path w="2808" h="2940" extrusionOk="0">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04" name="Google Shape;7904;p76"/>
            <p:cNvSpPr/>
            <p:nvPr/>
          </p:nvSpPr>
          <p:spPr>
            <a:xfrm>
              <a:off x="2825450" y="2643425"/>
              <a:ext cx="187550" cy="54075"/>
            </a:xfrm>
            <a:custGeom>
              <a:avLst/>
              <a:gdLst/>
              <a:ahLst/>
              <a:cxnLst/>
              <a:rect l="l" t="t" r="r" b="b"/>
              <a:pathLst>
                <a:path w="7502" h="2163" extrusionOk="0">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905" name="Google Shape;7905;p76"/>
          <p:cNvGrpSpPr/>
          <p:nvPr/>
        </p:nvGrpSpPr>
        <p:grpSpPr>
          <a:xfrm>
            <a:off x="6762818" y="2287178"/>
            <a:ext cx="238531" cy="339253"/>
            <a:chOff x="3342725" y="2620775"/>
            <a:chExt cx="338775" cy="481825"/>
          </a:xfrm>
        </p:grpSpPr>
        <p:sp>
          <p:nvSpPr>
            <p:cNvPr id="7906" name="Google Shape;7906;p76"/>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07" name="Google Shape;7907;p76"/>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08" name="Google Shape;7908;p76"/>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909" name="Google Shape;7909;p76"/>
          <p:cNvGrpSpPr/>
          <p:nvPr/>
        </p:nvGrpSpPr>
        <p:grpSpPr>
          <a:xfrm>
            <a:off x="7156568" y="2287178"/>
            <a:ext cx="278296" cy="339253"/>
            <a:chOff x="3907325" y="2620775"/>
            <a:chExt cx="395250" cy="481825"/>
          </a:xfrm>
        </p:grpSpPr>
        <p:sp>
          <p:nvSpPr>
            <p:cNvPr id="7910" name="Google Shape;7910;p76"/>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11" name="Google Shape;7911;p76"/>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12" name="Google Shape;7912;p76"/>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13" name="Google Shape;7913;p76"/>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914" name="Google Shape;7914;p76"/>
          <p:cNvGrpSpPr/>
          <p:nvPr/>
        </p:nvGrpSpPr>
        <p:grpSpPr>
          <a:xfrm>
            <a:off x="7549755" y="2297783"/>
            <a:ext cx="339253" cy="318042"/>
            <a:chOff x="4456875" y="2635825"/>
            <a:chExt cx="481825" cy="451700"/>
          </a:xfrm>
        </p:grpSpPr>
        <p:sp>
          <p:nvSpPr>
            <p:cNvPr id="7915" name="Google Shape;7915;p76"/>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16" name="Google Shape;7916;p76"/>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17" name="Google Shape;7917;p76"/>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18" name="Google Shape;7918;p76"/>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19" name="Google Shape;7919;p76"/>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20" name="Google Shape;7920;p76"/>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921" name="Google Shape;7921;p76"/>
          <p:cNvGrpSpPr/>
          <p:nvPr/>
        </p:nvGrpSpPr>
        <p:grpSpPr>
          <a:xfrm>
            <a:off x="7974679" y="2297783"/>
            <a:ext cx="339253" cy="318042"/>
            <a:chOff x="5049725" y="2635825"/>
            <a:chExt cx="481825" cy="451700"/>
          </a:xfrm>
        </p:grpSpPr>
        <p:sp>
          <p:nvSpPr>
            <p:cNvPr id="7922" name="Google Shape;7922;p76"/>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23" name="Google Shape;7923;p76"/>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24" name="Google Shape;7924;p76"/>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925" name="Google Shape;7925;p76"/>
          <p:cNvGrpSpPr/>
          <p:nvPr/>
        </p:nvGrpSpPr>
        <p:grpSpPr>
          <a:xfrm>
            <a:off x="2375386" y="3952243"/>
            <a:ext cx="338566" cy="338373"/>
            <a:chOff x="5643000" y="2621375"/>
            <a:chExt cx="480850" cy="480575"/>
          </a:xfrm>
        </p:grpSpPr>
        <p:sp>
          <p:nvSpPr>
            <p:cNvPr id="7926" name="Google Shape;7926;p76"/>
            <p:cNvSpPr/>
            <p:nvPr/>
          </p:nvSpPr>
          <p:spPr>
            <a:xfrm>
              <a:off x="5837150" y="2812950"/>
              <a:ext cx="92625" cy="88125"/>
            </a:xfrm>
            <a:custGeom>
              <a:avLst/>
              <a:gdLst/>
              <a:ahLst/>
              <a:cxnLst/>
              <a:rect l="l" t="t" r="r" b="b"/>
              <a:pathLst>
                <a:path w="3705" h="3525" extrusionOk="0">
                  <a:moveTo>
                    <a:pt x="1853" y="1"/>
                  </a:moveTo>
                  <a:lnTo>
                    <a:pt x="1" y="1347"/>
                  </a:lnTo>
                  <a:lnTo>
                    <a:pt x="706" y="3524"/>
                  </a:lnTo>
                  <a:lnTo>
                    <a:pt x="2997" y="3524"/>
                  </a:lnTo>
                  <a:lnTo>
                    <a:pt x="3705" y="1347"/>
                  </a:lnTo>
                  <a:lnTo>
                    <a:pt x="1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27" name="Google Shape;7927;p76"/>
            <p:cNvSpPr/>
            <p:nvPr/>
          </p:nvSpPr>
          <p:spPr>
            <a:xfrm>
              <a:off x="5643000" y="2631975"/>
              <a:ext cx="480850" cy="469975"/>
            </a:xfrm>
            <a:custGeom>
              <a:avLst/>
              <a:gdLst/>
              <a:ahLst/>
              <a:cxnLst/>
              <a:rect l="l" t="t" r="r" b="b"/>
              <a:pathLst>
                <a:path w="19234" h="18799" extrusionOk="0">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28" name="Google Shape;7928;p76"/>
            <p:cNvSpPr/>
            <p:nvPr/>
          </p:nvSpPr>
          <p:spPr>
            <a:xfrm>
              <a:off x="6041550" y="2749725"/>
              <a:ext cx="79750" cy="95025"/>
            </a:xfrm>
            <a:custGeom>
              <a:avLst/>
              <a:gdLst/>
              <a:ahLst/>
              <a:cxnLst/>
              <a:rect l="l" t="t" r="r" b="b"/>
              <a:pathLst>
                <a:path w="3190" h="3801" extrusionOk="0">
                  <a:moveTo>
                    <a:pt x="2184" y="0"/>
                  </a:moveTo>
                  <a:lnTo>
                    <a:pt x="723" y="196"/>
                  </a:lnTo>
                  <a:lnTo>
                    <a:pt x="0" y="2424"/>
                  </a:lnTo>
                  <a:lnTo>
                    <a:pt x="1895" y="3801"/>
                  </a:lnTo>
                  <a:lnTo>
                    <a:pt x="3189" y="3102"/>
                  </a:lnTo>
                  <a:cubicBezTo>
                    <a:pt x="3036" y="2018"/>
                    <a:pt x="2696" y="967"/>
                    <a:pt x="2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29" name="Google Shape;7929;p76"/>
            <p:cNvSpPr/>
            <p:nvPr/>
          </p:nvSpPr>
          <p:spPr>
            <a:xfrm>
              <a:off x="5963025" y="2996125"/>
              <a:ext cx="92625" cy="81175"/>
            </a:xfrm>
            <a:custGeom>
              <a:avLst/>
              <a:gdLst/>
              <a:ahLst/>
              <a:cxnLst/>
              <a:rect l="l" t="t" r="r" b="b"/>
              <a:pathLst>
                <a:path w="3705" h="3247" extrusionOk="0">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30" name="Google Shape;7930;p76"/>
            <p:cNvSpPr/>
            <p:nvPr/>
          </p:nvSpPr>
          <p:spPr>
            <a:xfrm>
              <a:off x="5711225" y="2996200"/>
              <a:ext cx="92600" cy="81100"/>
            </a:xfrm>
            <a:custGeom>
              <a:avLst/>
              <a:gdLst/>
              <a:ahLst/>
              <a:cxnLst/>
              <a:rect l="l" t="t" r="r" b="b"/>
              <a:pathLst>
                <a:path w="3704" h="3244" extrusionOk="0">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31" name="Google Shape;7931;p76"/>
            <p:cNvSpPr/>
            <p:nvPr/>
          </p:nvSpPr>
          <p:spPr>
            <a:xfrm>
              <a:off x="5645575" y="2749725"/>
              <a:ext cx="79825" cy="95100"/>
            </a:xfrm>
            <a:custGeom>
              <a:avLst/>
              <a:gdLst/>
              <a:ahLst/>
              <a:cxnLst/>
              <a:rect l="l" t="t" r="r" b="b"/>
              <a:pathLst>
                <a:path w="3193" h="3804" extrusionOk="0">
                  <a:moveTo>
                    <a:pt x="1009" y="0"/>
                  </a:moveTo>
                  <a:cubicBezTo>
                    <a:pt x="497" y="967"/>
                    <a:pt x="154" y="2018"/>
                    <a:pt x="0" y="3105"/>
                  </a:cubicBezTo>
                  <a:lnTo>
                    <a:pt x="1295" y="3804"/>
                  </a:lnTo>
                  <a:lnTo>
                    <a:pt x="3192" y="2424"/>
                  </a:lnTo>
                  <a:lnTo>
                    <a:pt x="2467" y="196"/>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32" name="Google Shape;7932;p76"/>
            <p:cNvSpPr/>
            <p:nvPr/>
          </p:nvSpPr>
          <p:spPr>
            <a:xfrm>
              <a:off x="5836025" y="2621375"/>
              <a:ext cx="94800" cy="74100"/>
            </a:xfrm>
            <a:custGeom>
              <a:avLst/>
              <a:gdLst/>
              <a:ahLst/>
              <a:cxnLst/>
              <a:rect l="l" t="t" r="r" b="b"/>
              <a:pathLst>
                <a:path w="3792" h="2964" extrusionOk="0">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933" name="Google Shape;7933;p76"/>
          <p:cNvGrpSpPr/>
          <p:nvPr/>
        </p:nvGrpSpPr>
        <p:grpSpPr>
          <a:xfrm>
            <a:off x="4192782" y="3951803"/>
            <a:ext cx="339359" cy="339253"/>
            <a:chOff x="6235250" y="2620775"/>
            <a:chExt cx="481975" cy="481825"/>
          </a:xfrm>
        </p:grpSpPr>
        <p:sp>
          <p:nvSpPr>
            <p:cNvPr id="7934" name="Google Shape;7934;p76"/>
            <p:cNvSpPr/>
            <p:nvPr/>
          </p:nvSpPr>
          <p:spPr>
            <a:xfrm>
              <a:off x="6405675" y="2620775"/>
              <a:ext cx="28275" cy="56475"/>
            </a:xfrm>
            <a:custGeom>
              <a:avLst/>
              <a:gdLst/>
              <a:ahLst/>
              <a:cxnLst/>
              <a:rect l="l" t="t" r="r" b="b"/>
              <a:pathLst>
                <a:path w="1131"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35" name="Google Shape;7935;p76"/>
            <p:cNvSpPr/>
            <p:nvPr/>
          </p:nvSpPr>
          <p:spPr>
            <a:xfrm>
              <a:off x="6518600" y="2620775"/>
              <a:ext cx="28250" cy="56475"/>
            </a:xfrm>
            <a:custGeom>
              <a:avLst/>
              <a:gdLst/>
              <a:ahLst/>
              <a:cxnLst/>
              <a:rect l="l" t="t" r="r" b="b"/>
              <a:pathLst>
                <a:path w="1130"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36" name="Google Shape;7936;p76"/>
            <p:cNvSpPr/>
            <p:nvPr/>
          </p:nvSpPr>
          <p:spPr>
            <a:xfrm>
              <a:off x="6603300" y="2649000"/>
              <a:ext cx="28250" cy="56475"/>
            </a:xfrm>
            <a:custGeom>
              <a:avLst/>
              <a:gdLst/>
              <a:ahLst/>
              <a:cxnLst/>
              <a:rect l="l" t="t" r="r" b="b"/>
              <a:pathLst>
                <a:path w="1130" h="2259" extrusionOk="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37" name="Google Shape;7937;p76"/>
            <p:cNvSpPr/>
            <p:nvPr/>
          </p:nvSpPr>
          <p:spPr>
            <a:xfrm>
              <a:off x="6321000" y="2649000"/>
              <a:ext cx="28250" cy="56475"/>
            </a:xfrm>
            <a:custGeom>
              <a:avLst/>
              <a:gdLst/>
              <a:ahLst/>
              <a:cxnLst/>
              <a:rect l="l" t="t" r="r" b="b"/>
              <a:pathLst>
                <a:path w="1130" h="2259" extrusionOk="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38" name="Google Shape;7938;p76"/>
            <p:cNvSpPr/>
            <p:nvPr/>
          </p:nvSpPr>
          <p:spPr>
            <a:xfrm>
              <a:off x="6235250" y="2677225"/>
              <a:ext cx="481975" cy="425375"/>
            </a:xfrm>
            <a:custGeom>
              <a:avLst/>
              <a:gdLst/>
              <a:ahLst/>
              <a:cxnLst/>
              <a:rect l="l" t="t" r="r" b="b"/>
              <a:pathLst>
                <a:path w="19279" h="17015" extrusionOk="0">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7939" name="Google Shape;7939;p76"/>
          <p:cNvSpPr/>
          <p:nvPr/>
        </p:nvSpPr>
        <p:spPr>
          <a:xfrm>
            <a:off x="5037584" y="2720693"/>
            <a:ext cx="345027" cy="320295"/>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7940" name="Google Shape;7940;p76"/>
          <p:cNvGrpSpPr/>
          <p:nvPr/>
        </p:nvGrpSpPr>
        <p:grpSpPr>
          <a:xfrm>
            <a:off x="5472652" y="2711317"/>
            <a:ext cx="341101" cy="339253"/>
            <a:chOff x="1535000" y="3223325"/>
            <a:chExt cx="484450" cy="481825"/>
          </a:xfrm>
        </p:grpSpPr>
        <p:sp>
          <p:nvSpPr>
            <p:cNvPr id="7941" name="Google Shape;7941;p76"/>
            <p:cNvSpPr/>
            <p:nvPr/>
          </p:nvSpPr>
          <p:spPr>
            <a:xfrm>
              <a:off x="1760150" y="3308225"/>
              <a:ext cx="143825" cy="140600"/>
            </a:xfrm>
            <a:custGeom>
              <a:avLst/>
              <a:gdLst/>
              <a:ahLst/>
              <a:cxnLst/>
              <a:rect l="l" t="t" r="r" b="b"/>
              <a:pathLst>
                <a:path w="5753"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42" name="Google Shape;7942;p76"/>
            <p:cNvSpPr/>
            <p:nvPr/>
          </p:nvSpPr>
          <p:spPr>
            <a:xfrm>
              <a:off x="1873075" y="3421150"/>
              <a:ext cx="146375" cy="140600"/>
            </a:xfrm>
            <a:custGeom>
              <a:avLst/>
              <a:gdLst/>
              <a:ahLst/>
              <a:cxnLst/>
              <a:rect l="l" t="t" r="r" b="b"/>
              <a:pathLst>
                <a:path w="5855"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43" name="Google Shape;7943;p76"/>
            <p:cNvSpPr/>
            <p:nvPr/>
          </p:nvSpPr>
          <p:spPr>
            <a:xfrm>
              <a:off x="1535000" y="3223325"/>
              <a:ext cx="406450" cy="481825"/>
            </a:xfrm>
            <a:custGeom>
              <a:avLst/>
              <a:gdLst/>
              <a:ahLst/>
              <a:cxnLst/>
              <a:rect l="l" t="t" r="r" b="b"/>
              <a:pathLst>
                <a:path w="16258" h="19273" extrusionOk="0">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944" name="Google Shape;7944;p76"/>
          <p:cNvGrpSpPr/>
          <p:nvPr/>
        </p:nvGrpSpPr>
        <p:grpSpPr>
          <a:xfrm>
            <a:off x="5880219" y="2746618"/>
            <a:ext cx="339253" cy="268649"/>
            <a:chOff x="2085525" y="3263750"/>
            <a:chExt cx="481825" cy="381550"/>
          </a:xfrm>
        </p:grpSpPr>
        <p:sp>
          <p:nvSpPr>
            <p:cNvPr id="7945" name="Google Shape;7945;p76"/>
            <p:cNvSpPr/>
            <p:nvPr/>
          </p:nvSpPr>
          <p:spPr>
            <a:xfrm>
              <a:off x="2320325" y="3263750"/>
              <a:ext cx="227825" cy="141025"/>
            </a:xfrm>
            <a:custGeom>
              <a:avLst/>
              <a:gdLst/>
              <a:ahLst/>
              <a:cxnLst/>
              <a:rect l="l" t="t" r="r" b="b"/>
              <a:pathLst>
                <a:path w="9113" h="5641" extrusionOk="0">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46" name="Google Shape;7946;p76"/>
            <p:cNvSpPr/>
            <p:nvPr/>
          </p:nvSpPr>
          <p:spPr>
            <a:xfrm>
              <a:off x="2085525" y="3355200"/>
              <a:ext cx="481825" cy="290100"/>
            </a:xfrm>
            <a:custGeom>
              <a:avLst/>
              <a:gdLst/>
              <a:ahLst/>
              <a:cxnLst/>
              <a:rect l="l" t="t" r="r" b="b"/>
              <a:pathLst>
                <a:path w="19273" h="11604" extrusionOk="0">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7947" name="Google Shape;7947;p76"/>
          <p:cNvSpPr/>
          <p:nvPr/>
        </p:nvSpPr>
        <p:spPr>
          <a:xfrm>
            <a:off x="6294404" y="2778690"/>
            <a:ext cx="339253" cy="204295"/>
          </a:xfrm>
          <a:custGeom>
            <a:avLst/>
            <a:gdLst/>
            <a:ahLst/>
            <a:cxnLst/>
            <a:rect l="l" t="t" r="r" b="b"/>
            <a:pathLst>
              <a:path w="19273" h="11606" extrusionOk="0">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7948" name="Google Shape;7948;p76"/>
          <p:cNvGrpSpPr/>
          <p:nvPr/>
        </p:nvGrpSpPr>
        <p:grpSpPr>
          <a:xfrm>
            <a:off x="6711982" y="2711308"/>
            <a:ext cx="340204" cy="339271"/>
            <a:chOff x="3270450" y="3213625"/>
            <a:chExt cx="483175" cy="481850"/>
          </a:xfrm>
        </p:grpSpPr>
        <p:sp>
          <p:nvSpPr>
            <p:cNvPr id="7949" name="Google Shape;7949;p76"/>
            <p:cNvSpPr/>
            <p:nvPr/>
          </p:nvSpPr>
          <p:spPr>
            <a:xfrm>
              <a:off x="3392550" y="3335025"/>
              <a:ext cx="239050" cy="239050"/>
            </a:xfrm>
            <a:custGeom>
              <a:avLst/>
              <a:gdLst/>
              <a:ahLst/>
              <a:cxnLst/>
              <a:rect l="l" t="t" r="r" b="b"/>
              <a:pathLst>
                <a:path w="9562" h="9562" extrusionOk="0">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50" name="Google Shape;7950;p76"/>
            <p:cNvSpPr/>
            <p:nvPr/>
          </p:nvSpPr>
          <p:spPr>
            <a:xfrm>
              <a:off x="3270450" y="3213625"/>
              <a:ext cx="483175" cy="481850"/>
            </a:xfrm>
            <a:custGeom>
              <a:avLst/>
              <a:gdLst/>
              <a:ahLst/>
              <a:cxnLst/>
              <a:rect l="l" t="t" r="r" b="b"/>
              <a:pathLst>
                <a:path w="19327" h="19274" extrusionOk="0">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951" name="Google Shape;7951;p76"/>
          <p:cNvGrpSpPr/>
          <p:nvPr/>
        </p:nvGrpSpPr>
        <p:grpSpPr>
          <a:xfrm>
            <a:off x="7211250" y="2711317"/>
            <a:ext cx="168931" cy="339253"/>
            <a:chOff x="3984950" y="3213600"/>
            <a:chExt cx="239925" cy="481825"/>
          </a:xfrm>
        </p:grpSpPr>
        <p:sp>
          <p:nvSpPr>
            <p:cNvPr id="7952" name="Google Shape;7952;p76"/>
            <p:cNvSpPr/>
            <p:nvPr/>
          </p:nvSpPr>
          <p:spPr>
            <a:xfrm>
              <a:off x="3984950" y="3213600"/>
              <a:ext cx="239925" cy="481825"/>
            </a:xfrm>
            <a:custGeom>
              <a:avLst/>
              <a:gdLst/>
              <a:ahLst/>
              <a:cxnLst/>
              <a:rect l="l" t="t" r="r" b="b"/>
              <a:pathLst>
                <a:path w="9597" h="19273" extrusionOk="0">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53" name="Google Shape;7953;p76"/>
            <p:cNvSpPr/>
            <p:nvPr/>
          </p:nvSpPr>
          <p:spPr>
            <a:xfrm>
              <a:off x="4072650" y="3543175"/>
              <a:ext cx="64525" cy="64625"/>
            </a:xfrm>
            <a:custGeom>
              <a:avLst/>
              <a:gdLst/>
              <a:ahLst/>
              <a:cxnLst/>
              <a:rect l="l" t="t" r="r" b="b"/>
              <a:pathLst>
                <a:path w="2581" h="2585" extrusionOk="0">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7954" name="Google Shape;7954;p76"/>
          <p:cNvSpPr/>
          <p:nvPr/>
        </p:nvSpPr>
        <p:spPr>
          <a:xfrm>
            <a:off x="7549578" y="2711214"/>
            <a:ext cx="339306" cy="339253"/>
          </a:xfrm>
          <a:custGeom>
            <a:avLst/>
            <a:gdLst/>
            <a:ahLst/>
            <a:cxnLst/>
            <a:rect l="l" t="t" r="r" b="b"/>
            <a:pathLst>
              <a:path w="19276" h="19273" extrusionOk="0">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55" name="Google Shape;7955;p76"/>
          <p:cNvSpPr/>
          <p:nvPr/>
        </p:nvSpPr>
        <p:spPr>
          <a:xfrm>
            <a:off x="7974508" y="2731069"/>
            <a:ext cx="339253" cy="299542"/>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7956" name="Google Shape;7956;p76"/>
          <p:cNvGrpSpPr/>
          <p:nvPr/>
        </p:nvGrpSpPr>
        <p:grpSpPr>
          <a:xfrm>
            <a:off x="1874281" y="3981487"/>
            <a:ext cx="355218" cy="279880"/>
            <a:chOff x="5629975" y="3255775"/>
            <a:chExt cx="504500" cy="397500"/>
          </a:xfrm>
        </p:grpSpPr>
        <p:sp>
          <p:nvSpPr>
            <p:cNvPr id="7957" name="Google Shape;7957;p76"/>
            <p:cNvSpPr/>
            <p:nvPr/>
          </p:nvSpPr>
          <p:spPr>
            <a:xfrm>
              <a:off x="5756375" y="3255775"/>
              <a:ext cx="112950" cy="143425"/>
            </a:xfrm>
            <a:custGeom>
              <a:avLst/>
              <a:gdLst/>
              <a:ahLst/>
              <a:cxnLst/>
              <a:rect l="l" t="t" r="r" b="b"/>
              <a:pathLst>
                <a:path w="4518" h="5737" extrusionOk="0">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58" name="Google Shape;7958;p76"/>
            <p:cNvSpPr/>
            <p:nvPr/>
          </p:nvSpPr>
          <p:spPr>
            <a:xfrm>
              <a:off x="5629975" y="3374400"/>
              <a:ext cx="140575" cy="136175"/>
            </a:xfrm>
            <a:custGeom>
              <a:avLst/>
              <a:gdLst/>
              <a:ahLst/>
              <a:cxnLst/>
              <a:rect l="l" t="t" r="r" b="b"/>
              <a:pathLst>
                <a:path w="5623" h="5447" extrusionOk="0">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59" name="Google Shape;7959;p76"/>
            <p:cNvSpPr/>
            <p:nvPr/>
          </p:nvSpPr>
          <p:spPr>
            <a:xfrm>
              <a:off x="5897525" y="3255775"/>
              <a:ext cx="112950" cy="143425"/>
            </a:xfrm>
            <a:custGeom>
              <a:avLst/>
              <a:gdLst/>
              <a:ahLst/>
              <a:cxnLst/>
              <a:rect l="l" t="t" r="r" b="b"/>
              <a:pathLst>
                <a:path w="4518" h="5737" extrusionOk="0">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60" name="Google Shape;7960;p76"/>
            <p:cNvSpPr/>
            <p:nvPr/>
          </p:nvSpPr>
          <p:spPr>
            <a:xfrm>
              <a:off x="5996075" y="3373900"/>
              <a:ext cx="138400" cy="136200"/>
            </a:xfrm>
            <a:custGeom>
              <a:avLst/>
              <a:gdLst/>
              <a:ahLst/>
              <a:cxnLst/>
              <a:rect l="l" t="t" r="r" b="b"/>
              <a:pathLst>
                <a:path w="5536" h="5448" extrusionOk="0">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61" name="Google Shape;7961;p76"/>
            <p:cNvSpPr/>
            <p:nvPr/>
          </p:nvSpPr>
          <p:spPr>
            <a:xfrm>
              <a:off x="5728150" y="3427400"/>
              <a:ext cx="310575" cy="225875"/>
            </a:xfrm>
            <a:custGeom>
              <a:avLst/>
              <a:gdLst/>
              <a:ahLst/>
              <a:cxnLst/>
              <a:rect l="l" t="t" r="r" b="b"/>
              <a:pathLst>
                <a:path w="12423" h="9035" extrusionOk="0">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962" name="Google Shape;7962;p76"/>
          <p:cNvGrpSpPr/>
          <p:nvPr/>
        </p:nvGrpSpPr>
        <p:grpSpPr>
          <a:xfrm>
            <a:off x="3755839" y="3981593"/>
            <a:ext cx="340256" cy="279669"/>
            <a:chOff x="6234950" y="3255925"/>
            <a:chExt cx="483250" cy="397200"/>
          </a:xfrm>
        </p:grpSpPr>
        <p:sp>
          <p:nvSpPr>
            <p:cNvPr id="7963" name="Google Shape;7963;p76"/>
            <p:cNvSpPr/>
            <p:nvPr/>
          </p:nvSpPr>
          <p:spPr>
            <a:xfrm>
              <a:off x="6444675" y="3255925"/>
              <a:ext cx="128300" cy="90200"/>
            </a:xfrm>
            <a:custGeom>
              <a:avLst/>
              <a:gdLst/>
              <a:ahLst/>
              <a:cxnLst/>
              <a:rect l="l" t="t" r="r" b="b"/>
              <a:pathLst>
                <a:path w="5132" h="3608" extrusionOk="0">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64" name="Google Shape;7964;p76"/>
            <p:cNvSpPr/>
            <p:nvPr/>
          </p:nvSpPr>
          <p:spPr>
            <a:xfrm>
              <a:off x="6444750" y="3563200"/>
              <a:ext cx="128225" cy="89925"/>
            </a:xfrm>
            <a:custGeom>
              <a:avLst/>
              <a:gdLst/>
              <a:ahLst/>
              <a:cxnLst/>
              <a:rect l="l" t="t" r="r" b="b"/>
              <a:pathLst>
                <a:path w="5129" h="3597" extrusionOk="0">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65" name="Google Shape;7965;p76"/>
            <p:cNvSpPr/>
            <p:nvPr/>
          </p:nvSpPr>
          <p:spPr>
            <a:xfrm>
              <a:off x="6375350" y="3355650"/>
              <a:ext cx="244750" cy="197650"/>
            </a:xfrm>
            <a:custGeom>
              <a:avLst/>
              <a:gdLst/>
              <a:ahLst/>
              <a:cxnLst/>
              <a:rect l="l" t="t" r="r" b="b"/>
              <a:pathLst>
                <a:path w="9790" h="7906" extrusionOk="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66" name="Google Shape;7966;p76"/>
            <p:cNvSpPr/>
            <p:nvPr/>
          </p:nvSpPr>
          <p:spPr>
            <a:xfrm>
              <a:off x="6587875" y="3385100"/>
              <a:ext cx="130325" cy="140500"/>
            </a:xfrm>
            <a:custGeom>
              <a:avLst/>
              <a:gdLst/>
              <a:ahLst/>
              <a:cxnLst/>
              <a:rect l="l" t="t" r="r" b="b"/>
              <a:pathLst>
                <a:path w="5213" h="5620" extrusionOk="0">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67" name="Google Shape;7967;p76"/>
            <p:cNvSpPr/>
            <p:nvPr/>
          </p:nvSpPr>
          <p:spPr>
            <a:xfrm>
              <a:off x="6234950" y="3469100"/>
              <a:ext cx="165050" cy="141200"/>
            </a:xfrm>
            <a:custGeom>
              <a:avLst/>
              <a:gdLst/>
              <a:ahLst/>
              <a:cxnLst/>
              <a:rect l="l" t="t" r="r" b="b"/>
              <a:pathLst>
                <a:path w="6602" h="5648" extrusionOk="0">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68" name="Google Shape;7968;p76"/>
            <p:cNvSpPr/>
            <p:nvPr/>
          </p:nvSpPr>
          <p:spPr>
            <a:xfrm>
              <a:off x="6234950" y="3299725"/>
              <a:ext cx="165050" cy="141175"/>
            </a:xfrm>
            <a:custGeom>
              <a:avLst/>
              <a:gdLst/>
              <a:ahLst/>
              <a:cxnLst/>
              <a:rect l="l" t="t" r="r" b="b"/>
              <a:pathLst>
                <a:path w="6602" h="5647" extrusionOk="0">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969" name="Google Shape;7969;p76"/>
          <p:cNvGrpSpPr/>
          <p:nvPr/>
        </p:nvGrpSpPr>
        <p:grpSpPr>
          <a:xfrm>
            <a:off x="5051107" y="3125970"/>
            <a:ext cx="318042" cy="339253"/>
            <a:chOff x="914900" y="3806450"/>
            <a:chExt cx="451700" cy="481825"/>
          </a:xfrm>
        </p:grpSpPr>
        <p:sp>
          <p:nvSpPr>
            <p:cNvPr id="7970" name="Google Shape;7970;p76"/>
            <p:cNvSpPr/>
            <p:nvPr/>
          </p:nvSpPr>
          <p:spPr>
            <a:xfrm>
              <a:off x="914900" y="4174425"/>
              <a:ext cx="423400" cy="113850"/>
            </a:xfrm>
            <a:custGeom>
              <a:avLst/>
              <a:gdLst/>
              <a:ahLst/>
              <a:cxnLst/>
              <a:rect l="l" t="t" r="r" b="b"/>
              <a:pathLst>
                <a:path w="16936" h="4554" extrusionOk="0">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71" name="Google Shape;7971;p76"/>
            <p:cNvSpPr/>
            <p:nvPr/>
          </p:nvSpPr>
          <p:spPr>
            <a:xfrm>
              <a:off x="971350" y="3806450"/>
              <a:ext cx="254100" cy="339775"/>
            </a:xfrm>
            <a:custGeom>
              <a:avLst/>
              <a:gdLst/>
              <a:ahLst/>
              <a:cxnLst/>
              <a:rect l="l" t="t" r="r" b="b"/>
              <a:pathLst>
                <a:path w="10164" h="13591" extrusionOk="0">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72" name="Google Shape;7972;p76"/>
            <p:cNvSpPr/>
            <p:nvPr/>
          </p:nvSpPr>
          <p:spPr>
            <a:xfrm>
              <a:off x="971350" y="3947600"/>
              <a:ext cx="141175" cy="198625"/>
            </a:xfrm>
            <a:custGeom>
              <a:avLst/>
              <a:gdLst/>
              <a:ahLst/>
              <a:cxnLst/>
              <a:rect l="l" t="t" r="r" b="b"/>
              <a:pathLst>
                <a:path w="5647" h="7945" extrusionOk="0">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73" name="Google Shape;7973;p76"/>
            <p:cNvSpPr/>
            <p:nvPr/>
          </p:nvSpPr>
          <p:spPr>
            <a:xfrm>
              <a:off x="1253675" y="3806450"/>
              <a:ext cx="112925" cy="90350"/>
            </a:xfrm>
            <a:custGeom>
              <a:avLst/>
              <a:gdLst/>
              <a:ahLst/>
              <a:cxnLst/>
              <a:rect l="l" t="t" r="r" b="b"/>
              <a:pathLst>
                <a:path w="4517" h="3614" extrusionOk="0">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74" name="Google Shape;7974;p76"/>
            <p:cNvSpPr/>
            <p:nvPr/>
          </p:nvSpPr>
          <p:spPr>
            <a:xfrm>
              <a:off x="1253600" y="3876425"/>
              <a:ext cx="95025" cy="42975"/>
            </a:xfrm>
            <a:custGeom>
              <a:avLst/>
              <a:gdLst/>
              <a:ahLst/>
              <a:cxnLst/>
              <a:rect l="l" t="t" r="r" b="b"/>
              <a:pathLst>
                <a:path w="3801" h="1719" extrusionOk="0">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975" name="Google Shape;7975;p76"/>
          <p:cNvGrpSpPr/>
          <p:nvPr/>
        </p:nvGrpSpPr>
        <p:grpSpPr>
          <a:xfrm>
            <a:off x="5470028" y="3125785"/>
            <a:ext cx="346347" cy="339623"/>
            <a:chOff x="1490050" y="3805975"/>
            <a:chExt cx="491900" cy="482350"/>
          </a:xfrm>
        </p:grpSpPr>
        <p:sp>
          <p:nvSpPr>
            <p:cNvPr id="7976" name="Google Shape;7976;p76"/>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77" name="Google Shape;7977;p76"/>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78" name="Google Shape;7978;p76"/>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79" name="Google Shape;7979;p76"/>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980" name="Google Shape;7980;p76"/>
          <p:cNvGrpSpPr/>
          <p:nvPr/>
        </p:nvGrpSpPr>
        <p:grpSpPr>
          <a:xfrm>
            <a:off x="5893896" y="3125970"/>
            <a:ext cx="311899" cy="339253"/>
            <a:chOff x="2104275" y="3806450"/>
            <a:chExt cx="442975" cy="481825"/>
          </a:xfrm>
        </p:grpSpPr>
        <p:sp>
          <p:nvSpPr>
            <p:cNvPr id="7981" name="Google Shape;7981;p76"/>
            <p:cNvSpPr/>
            <p:nvPr/>
          </p:nvSpPr>
          <p:spPr>
            <a:xfrm>
              <a:off x="2104275" y="3806450"/>
              <a:ext cx="442975" cy="481825"/>
            </a:xfrm>
            <a:custGeom>
              <a:avLst/>
              <a:gdLst/>
              <a:ahLst/>
              <a:cxnLst/>
              <a:rect l="l" t="t" r="r" b="b"/>
              <a:pathLst>
                <a:path w="17719" h="19273" extrusionOk="0">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82" name="Google Shape;7982;p76"/>
            <p:cNvSpPr/>
            <p:nvPr/>
          </p:nvSpPr>
          <p:spPr>
            <a:xfrm>
              <a:off x="2284200" y="4005050"/>
              <a:ext cx="84700" cy="84700"/>
            </a:xfrm>
            <a:custGeom>
              <a:avLst/>
              <a:gdLst/>
              <a:ahLst/>
              <a:cxnLst/>
              <a:rect l="l" t="t" r="r" b="b"/>
              <a:pathLst>
                <a:path w="3388" h="3388" extrusionOk="0">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983" name="Google Shape;7983;p76"/>
          <p:cNvGrpSpPr/>
          <p:nvPr/>
        </p:nvGrpSpPr>
        <p:grpSpPr>
          <a:xfrm>
            <a:off x="6317413" y="3125970"/>
            <a:ext cx="293416" cy="339253"/>
            <a:chOff x="2710875" y="3806450"/>
            <a:chExt cx="416725" cy="481825"/>
          </a:xfrm>
        </p:grpSpPr>
        <p:sp>
          <p:nvSpPr>
            <p:cNvPr id="7984" name="Google Shape;7984;p76"/>
            <p:cNvSpPr/>
            <p:nvPr/>
          </p:nvSpPr>
          <p:spPr>
            <a:xfrm>
              <a:off x="2710875" y="4144450"/>
              <a:ext cx="416725" cy="143825"/>
            </a:xfrm>
            <a:custGeom>
              <a:avLst/>
              <a:gdLst/>
              <a:ahLst/>
              <a:cxnLst/>
              <a:rect l="l" t="t" r="r" b="b"/>
              <a:pathLst>
                <a:path w="16669" h="5753" extrusionOk="0">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85" name="Google Shape;7985;p76"/>
            <p:cNvSpPr/>
            <p:nvPr/>
          </p:nvSpPr>
          <p:spPr>
            <a:xfrm>
              <a:off x="2784800" y="3806450"/>
              <a:ext cx="268850" cy="309800"/>
            </a:xfrm>
            <a:custGeom>
              <a:avLst/>
              <a:gdLst/>
              <a:ahLst/>
              <a:cxnLst/>
              <a:rect l="l" t="t" r="r" b="b"/>
              <a:pathLst>
                <a:path w="10754" h="12392" extrusionOk="0">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986" name="Google Shape;7986;p76"/>
          <p:cNvGrpSpPr/>
          <p:nvPr/>
        </p:nvGrpSpPr>
        <p:grpSpPr>
          <a:xfrm>
            <a:off x="6712457" y="3166412"/>
            <a:ext cx="339253" cy="258369"/>
            <a:chOff x="3271200" y="3863875"/>
            <a:chExt cx="481825" cy="366950"/>
          </a:xfrm>
        </p:grpSpPr>
        <p:sp>
          <p:nvSpPr>
            <p:cNvPr id="7987" name="Google Shape;7987;p76"/>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88" name="Google Shape;7988;p76"/>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989" name="Google Shape;7989;p76"/>
          <p:cNvGrpSpPr/>
          <p:nvPr/>
        </p:nvGrpSpPr>
        <p:grpSpPr>
          <a:xfrm>
            <a:off x="7147952" y="3126199"/>
            <a:ext cx="295528" cy="338795"/>
            <a:chOff x="3895050" y="3806775"/>
            <a:chExt cx="419725" cy="481175"/>
          </a:xfrm>
        </p:grpSpPr>
        <p:sp>
          <p:nvSpPr>
            <p:cNvPr id="7990" name="Google Shape;7990;p76"/>
            <p:cNvSpPr/>
            <p:nvPr/>
          </p:nvSpPr>
          <p:spPr>
            <a:xfrm>
              <a:off x="3895050" y="3942650"/>
              <a:ext cx="419725" cy="345300"/>
            </a:xfrm>
            <a:custGeom>
              <a:avLst/>
              <a:gdLst/>
              <a:ahLst/>
              <a:cxnLst/>
              <a:rect l="l" t="t" r="r" b="b"/>
              <a:pathLst>
                <a:path w="16789" h="13812" extrusionOk="0">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91" name="Google Shape;7991;p76"/>
            <p:cNvSpPr/>
            <p:nvPr/>
          </p:nvSpPr>
          <p:spPr>
            <a:xfrm>
              <a:off x="4016325" y="3806775"/>
              <a:ext cx="199225" cy="142475"/>
            </a:xfrm>
            <a:custGeom>
              <a:avLst/>
              <a:gdLst/>
              <a:ahLst/>
              <a:cxnLst/>
              <a:rect l="l" t="t" r="r" b="b"/>
              <a:pathLst>
                <a:path w="7969" h="5699" extrusionOk="0">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992" name="Google Shape;7992;p76"/>
          <p:cNvGrpSpPr/>
          <p:nvPr/>
        </p:nvGrpSpPr>
        <p:grpSpPr>
          <a:xfrm>
            <a:off x="7551234" y="3125979"/>
            <a:ext cx="336296" cy="339235"/>
            <a:chOff x="4464775" y="3806475"/>
            <a:chExt cx="477625" cy="481800"/>
          </a:xfrm>
        </p:grpSpPr>
        <p:sp>
          <p:nvSpPr>
            <p:cNvPr id="7993" name="Google Shape;7993;p76"/>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94" name="Google Shape;7994;p76"/>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95" name="Google Shape;7995;p76"/>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96" name="Google Shape;7996;p76"/>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97" name="Google Shape;7997;p76"/>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98" name="Google Shape;7998;p76"/>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999" name="Google Shape;7999;p76"/>
          <p:cNvGrpSpPr/>
          <p:nvPr/>
        </p:nvGrpSpPr>
        <p:grpSpPr>
          <a:xfrm>
            <a:off x="7974679" y="3125970"/>
            <a:ext cx="339253" cy="339253"/>
            <a:chOff x="5049725" y="3806450"/>
            <a:chExt cx="481825" cy="481825"/>
          </a:xfrm>
        </p:grpSpPr>
        <p:sp>
          <p:nvSpPr>
            <p:cNvPr id="8000" name="Google Shape;8000;p76"/>
            <p:cNvSpPr/>
            <p:nvPr/>
          </p:nvSpPr>
          <p:spPr>
            <a:xfrm>
              <a:off x="536115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001" name="Google Shape;8001;p76"/>
            <p:cNvSpPr/>
            <p:nvPr/>
          </p:nvSpPr>
          <p:spPr>
            <a:xfrm>
              <a:off x="519177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002" name="Google Shape;8002;p76"/>
            <p:cNvSpPr/>
            <p:nvPr/>
          </p:nvSpPr>
          <p:spPr>
            <a:xfrm>
              <a:off x="504972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003" name="Google Shape;8003;p76"/>
          <p:cNvGrpSpPr/>
          <p:nvPr/>
        </p:nvGrpSpPr>
        <p:grpSpPr>
          <a:xfrm>
            <a:off x="1461983" y="3951798"/>
            <a:ext cx="339253" cy="339253"/>
            <a:chOff x="5651375" y="3806450"/>
            <a:chExt cx="481825" cy="481825"/>
          </a:xfrm>
        </p:grpSpPr>
        <p:sp>
          <p:nvSpPr>
            <p:cNvPr id="8004" name="Google Shape;8004;p76"/>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005" name="Google Shape;8005;p76"/>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006" name="Google Shape;8006;p76"/>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007" name="Google Shape;8007;p76"/>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008" name="Google Shape;8008;p76"/>
          <p:cNvGrpSpPr/>
          <p:nvPr/>
        </p:nvGrpSpPr>
        <p:grpSpPr>
          <a:xfrm>
            <a:off x="3360663" y="3953787"/>
            <a:ext cx="298503" cy="335275"/>
            <a:chOff x="6264300" y="3809300"/>
            <a:chExt cx="423950" cy="476175"/>
          </a:xfrm>
        </p:grpSpPr>
        <p:sp>
          <p:nvSpPr>
            <p:cNvPr id="8009" name="Google Shape;8009;p76"/>
            <p:cNvSpPr/>
            <p:nvPr/>
          </p:nvSpPr>
          <p:spPr>
            <a:xfrm>
              <a:off x="6346200" y="4002825"/>
              <a:ext cx="66950" cy="63225"/>
            </a:xfrm>
            <a:custGeom>
              <a:avLst/>
              <a:gdLst/>
              <a:ahLst/>
              <a:cxnLst/>
              <a:rect l="l" t="t" r="r" b="b"/>
              <a:pathLst>
                <a:path w="2678" h="2529" extrusionOk="0">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010" name="Google Shape;8010;p76"/>
            <p:cNvSpPr/>
            <p:nvPr/>
          </p:nvSpPr>
          <p:spPr>
            <a:xfrm>
              <a:off x="6539375" y="4002825"/>
              <a:ext cx="66950" cy="63200"/>
            </a:xfrm>
            <a:custGeom>
              <a:avLst/>
              <a:gdLst/>
              <a:ahLst/>
              <a:cxnLst/>
              <a:rect l="l" t="t" r="r" b="b"/>
              <a:pathLst>
                <a:path w="2678" h="2528" extrusionOk="0">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011" name="Google Shape;8011;p76"/>
            <p:cNvSpPr/>
            <p:nvPr/>
          </p:nvSpPr>
          <p:spPr>
            <a:xfrm>
              <a:off x="6264300" y="3809300"/>
              <a:ext cx="423950" cy="476175"/>
            </a:xfrm>
            <a:custGeom>
              <a:avLst/>
              <a:gdLst/>
              <a:ahLst/>
              <a:cxnLst/>
              <a:rect l="l" t="t" r="r" b="b"/>
              <a:pathLst>
                <a:path w="16958" h="19047" extrusionOk="0">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012" name="Google Shape;8012;p76"/>
          <p:cNvGrpSpPr/>
          <p:nvPr/>
        </p:nvGrpSpPr>
        <p:grpSpPr>
          <a:xfrm>
            <a:off x="5039841" y="3538881"/>
            <a:ext cx="340573" cy="339271"/>
            <a:chOff x="898875" y="4399275"/>
            <a:chExt cx="483700" cy="481850"/>
          </a:xfrm>
        </p:grpSpPr>
        <p:sp>
          <p:nvSpPr>
            <p:cNvPr id="8013" name="Google Shape;8013;p76"/>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014" name="Google Shape;8014;p76"/>
            <p:cNvSpPr/>
            <p:nvPr/>
          </p:nvSpPr>
          <p:spPr>
            <a:xfrm>
              <a:off x="1138025" y="4763350"/>
              <a:ext cx="25" cy="25"/>
            </a:xfrm>
            <a:custGeom>
              <a:avLst/>
              <a:gdLst/>
              <a:ahLst/>
              <a:cxnLst/>
              <a:rect l="l" t="t" r="r" b="b"/>
              <a:pathLst>
                <a:path w="1" h="1" extrusionOk="0">
                  <a:moveTo>
                    <a:pt x="1" y="0"/>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015" name="Google Shape;8015;p76"/>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016" name="Google Shape;8016;p76"/>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017" name="Google Shape;8017;p76"/>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018" name="Google Shape;8018;p76"/>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019" name="Google Shape;8019;p76"/>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020" name="Google Shape;8020;p76"/>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021" name="Google Shape;8021;p76"/>
          <p:cNvGrpSpPr/>
          <p:nvPr/>
        </p:nvGrpSpPr>
        <p:grpSpPr>
          <a:xfrm>
            <a:off x="5473575" y="3554133"/>
            <a:ext cx="339253" cy="308765"/>
            <a:chOff x="1492675" y="4420975"/>
            <a:chExt cx="481825" cy="438525"/>
          </a:xfrm>
        </p:grpSpPr>
        <p:sp>
          <p:nvSpPr>
            <p:cNvPr id="8022" name="Google Shape;8022;p76"/>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023" name="Google Shape;8023;p76"/>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024" name="Google Shape;8024;p76"/>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025" name="Google Shape;8025;p76"/>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026" name="Google Shape;8026;p76"/>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027" name="Google Shape;8027;p76"/>
          <p:cNvGrpSpPr/>
          <p:nvPr/>
        </p:nvGrpSpPr>
        <p:grpSpPr>
          <a:xfrm>
            <a:off x="5878556" y="3539558"/>
            <a:ext cx="342580" cy="337915"/>
            <a:chOff x="2084100" y="4400250"/>
            <a:chExt cx="486550" cy="479925"/>
          </a:xfrm>
        </p:grpSpPr>
        <p:sp>
          <p:nvSpPr>
            <p:cNvPr id="8028" name="Google Shape;8028;p76"/>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029" name="Google Shape;8029;p76"/>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030" name="Google Shape;8030;p76"/>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031" name="Google Shape;8031;p76"/>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032" name="Google Shape;8032;p76"/>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033" name="Google Shape;8033;p76"/>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034" name="Google Shape;8034;p76"/>
          <p:cNvGrpSpPr/>
          <p:nvPr/>
        </p:nvGrpSpPr>
        <p:grpSpPr>
          <a:xfrm>
            <a:off x="6315036" y="3538907"/>
            <a:ext cx="298169" cy="339218"/>
            <a:chOff x="2707950" y="4399325"/>
            <a:chExt cx="423475" cy="481775"/>
          </a:xfrm>
        </p:grpSpPr>
        <p:sp>
          <p:nvSpPr>
            <p:cNvPr id="8035" name="Google Shape;8035;p76"/>
            <p:cNvSpPr/>
            <p:nvPr/>
          </p:nvSpPr>
          <p:spPr>
            <a:xfrm>
              <a:off x="2905550" y="4515000"/>
              <a:ext cx="28275" cy="366100"/>
            </a:xfrm>
            <a:custGeom>
              <a:avLst/>
              <a:gdLst/>
              <a:ahLst/>
              <a:cxnLst/>
              <a:rect l="l" t="t" r="r" b="b"/>
              <a:pathLst>
                <a:path w="1131" h="14644" extrusionOk="0">
                  <a:moveTo>
                    <a:pt x="1" y="0"/>
                  </a:moveTo>
                  <a:lnTo>
                    <a:pt x="1" y="14644"/>
                  </a:lnTo>
                  <a:lnTo>
                    <a:pt x="1130" y="14644"/>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036" name="Google Shape;8036;p76"/>
            <p:cNvSpPr/>
            <p:nvPr/>
          </p:nvSpPr>
          <p:spPr>
            <a:xfrm>
              <a:off x="2962025" y="4710725"/>
              <a:ext cx="141175" cy="29225"/>
            </a:xfrm>
            <a:custGeom>
              <a:avLst/>
              <a:gdLst/>
              <a:ahLst/>
              <a:cxnLst/>
              <a:rect l="l" t="t" r="r" b="b"/>
              <a:pathLst>
                <a:path w="5647" h="1169" extrusionOk="0">
                  <a:moveTo>
                    <a:pt x="0" y="0"/>
                  </a:moveTo>
                  <a:lnTo>
                    <a:pt x="0" y="1169"/>
                  </a:lnTo>
                  <a:lnTo>
                    <a:pt x="5646" y="1169"/>
                  </a:ln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037" name="Google Shape;8037;p76"/>
            <p:cNvSpPr/>
            <p:nvPr/>
          </p:nvSpPr>
          <p:spPr>
            <a:xfrm>
              <a:off x="2962025" y="4768175"/>
              <a:ext cx="141175" cy="112925"/>
            </a:xfrm>
            <a:custGeom>
              <a:avLst/>
              <a:gdLst/>
              <a:ahLst/>
              <a:cxnLst/>
              <a:rect l="l" t="t" r="r" b="b"/>
              <a:pathLst>
                <a:path w="5647" h="4517" extrusionOk="0">
                  <a:moveTo>
                    <a:pt x="0" y="0"/>
                  </a:moveTo>
                  <a:lnTo>
                    <a:pt x="0" y="4517"/>
                  </a:lnTo>
                  <a:lnTo>
                    <a:pt x="3951" y="4517"/>
                  </a:lnTo>
                  <a:cubicBezTo>
                    <a:pt x="4888" y="4517"/>
                    <a:pt x="5646" y="3758"/>
                    <a:pt x="5646" y="2825"/>
                  </a:cubicBez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038" name="Google Shape;8038;p76"/>
            <p:cNvSpPr/>
            <p:nvPr/>
          </p:nvSpPr>
          <p:spPr>
            <a:xfrm>
              <a:off x="2736175" y="4710725"/>
              <a:ext cx="141175" cy="29225"/>
            </a:xfrm>
            <a:custGeom>
              <a:avLst/>
              <a:gdLst/>
              <a:ahLst/>
              <a:cxnLst/>
              <a:rect l="l" t="t" r="r" b="b"/>
              <a:pathLst>
                <a:path w="5647" h="1169" extrusionOk="0">
                  <a:moveTo>
                    <a:pt x="1" y="0"/>
                  </a:moveTo>
                  <a:lnTo>
                    <a:pt x="1" y="1169"/>
                  </a:lnTo>
                  <a:lnTo>
                    <a:pt x="5647" y="1169"/>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039" name="Google Shape;8039;p76"/>
            <p:cNvSpPr/>
            <p:nvPr/>
          </p:nvSpPr>
          <p:spPr>
            <a:xfrm>
              <a:off x="2736175" y="4768175"/>
              <a:ext cx="141175" cy="112925"/>
            </a:xfrm>
            <a:custGeom>
              <a:avLst/>
              <a:gdLst/>
              <a:ahLst/>
              <a:cxnLst/>
              <a:rect l="l" t="t" r="r" b="b"/>
              <a:pathLst>
                <a:path w="5647" h="4517" extrusionOk="0">
                  <a:moveTo>
                    <a:pt x="1" y="0"/>
                  </a:moveTo>
                  <a:lnTo>
                    <a:pt x="1" y="2825"/>
                  </a:lnTo>
                  <a:cubicBezTo>
                    <a:pt x="1" y="3758"/>
                    <a:pt x="759" y="4517"/>
                    <a:pt x="1693" y="4517"/>
                  </a:cubicBezTo>
                  <a:lnTo>
                    <a:pt x="5647" y="4517"/>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040" name="Google Shape;8040;p76"/>
            <p:cNvSpPr/>
            <p:nvPr/>
          </p:nvSpPr>
          <p:spPr>
            <a:xfrm>
              <a:off x="2707950" y="4515075"/>
              <a:ext cx="169400" cy="82825"/>
            </a:xfrm>
            <a:custGeom>
              <a:avLst/>
              <a:gdLst/>
              <a:ahLst/>
              <a:cxnLst/>
              <a:rect l="l" t="t" r="r" b="b"/>
              <a:pathLst>
                <a:path w="6776" h="3313" extrusionOk="0">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041" name="Google Shape;8041;p76"/>
            <p:cNvSpPr/>
            <p:nvPr/>
          </p:nvSpPr>
          <p:spPr>
            <a:xfrm>
              <a:off x="2736175" y="4626025"/>
              <a:ext cx="141175" cy="56500"/>
            </a:xfrm>
            <a:custGeom>
              <a:avLst/>
              <a:gdLst/>
              <a:ahLst/>
              <a:cxnLst/>
              <a:rect l="l" t="t" r="r" b="b"/>
              <a:pathLst>
                <a:path w="5647" h="2260" extrusionOk="0">
                  <a:moveTo>
                    <a:pt x="1" y="1"/>
                  </a:moveTo>
                  <a:lnTo>
                    <a:pt x="1" y="2259"/>
                  </a:lnTo>
                  <a:lnTo>
                    <a:pt x="5647" y="2259"/>
                  </a:lnTo>
                  <a:lnTo>
                    <a:pt x="5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042" name="Google Shape;8042;p76"/>
            <p:cNvSpPr/>
            <p:nvPr/>
          </p:nvSpPr>
          <p:spPr>
            <a:xfrm>
              <a:off x="2850525" y="4430375"/>
              <a:ext cx="138325" cy="56500"/>
            </a:xfrm>
            <a:custGeom>
              <a:avLst/>
              <a:gdLst/>
              <a:ahLst/>
              <a:cxnLst/>
              <a:rect l="l" t="t" r="r" b="b"/>
              <a:pathLst>
                <a:path w="5533" h="2260" extrusionOk="0">
                  <a:moveTo>
                    <a:pt x="2765" y="1"/>
                  </a:moveTo>
                  <a:cubicBezTo>
                    <a:pt x="1500" y="1"/>
                    <a:pt x="275" y="916"/>
                    <a:pt x="1" y="2259"/>
                  </a:cubicBezTo>
                  <a:lnTo>
                    <a:pt x="5532" y="2259"/>
                  </a:lnTo>
                  <a:cubicBezTo>
                    <a:pt x="5258" y="910"/>
                    <a:pt x="4030" y="1"/>
                    <a:pt x="2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043" name="Google Shape;8043;p76"/>
            <p:cNvSpPr/>
            <p:nvPr/>
          </p:nvSpPr>
          <p:spPr>
            <a:xfrm>
              <a:off x="2974300" y="4399350"/>
              <a:ext cx="129650" cy="87525"/>
            </a:xfrm>
            <a:custGeom>
              <a:avLst/>
              <a:gdLst/>
              <a:ahLst/>
              <a:cxnLst/>
              <a:rect l="l" t="t" r="r" b="b"/>
              <a:pathLst>
                <a:path w="5186" h="3501" extrusionOk="0">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044" name="Google Shape;8044;p76"/>
            <p:cNvSpPr/>
            <p:nvPr/>
          </p:nvSpPr>
          <p:spPr>
            <a:xfrm>
              <a:off x="2735425" y="4399325"/>
              <a:ext cx="129650" cy="87475"/>
            </a:xfrm>
            <a:custGeom>
              <a:avLst/>
              <a:gdLst/>
              <a:ahLst/>
              <a:cxnLst/>
              <a:rect l="l" t="t" r="r" b="b"/>
              <a:pathLst>
                <a:path w="5186" h="3499" extrusionOk="0">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045" name="Google Shape;8045;p76"/>
            <p:cNvSpPr/>
            <p:nvPr/>
          </p:nvSpPr>
          <p:spPr>
            <a:xfrm>
              <a:off x="2962025" y="4515075"/>
              <a:ext cx="169400" cy="82825"/>
            </a:xfrm>
            <a:custGeom>
              <a:avLst/>
              <a:gdLst/>
              <a:ahLst/>
              <a:cxnLst/>
              <a:rect l="l" t="t" r="r" b="b"/>
              <a:pathLst>
                <a:path w="6776" h="3313" extrusionOk="0">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046" name="Google Shape;8046;p76"/>
            <p:cNvSpPr/>
            <p:nvPr/>
          </p:nvSpPr>
          <p:spPr>
            <a:xfrm>
              <a:off x="2962025" y="4626025"/>
              <a:ext cx="141175" cy="56500"/>
            </a:xfrm>
            <a:custGeom>
              <a:avLst/>
              <a:gdLst/>
              <a:ahLst/>
              <a:cxnLst/>
              <a:rect l="l" t="t" r="r" b="b"/>
              <a:pathLst>
                <a:path w="5647" h="2260" extrusionOk="0">
                  <a:moveTo>
                    <a:pt x="0" y="1"/>
                  </a:moveTo>
                  <a:lnTo>
                    <a:pt x="0" y="2259"/>
                  </a:lnTo>
                  <a:lnTo>
                    <a:pt x="5646" y="2259"/>
                  </a:lnTo>
                  <a:lnTo>
                    <a:pt x="56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047" name="Google Shape;8047;p76"/>
          <p:cNvGrpSpPr/>
          <p:nvPr/>
        </p:nvGrpSpPr>
        <p:grpSpPr>
          <a:xfrm>
            <a:off x="6744555" y="3538881"/>
            <a:ext cx="275057" cy="339271"/>
            <a:chOff x="3330525" y="4399275"/>
            <a:chExt cx="390650" cy="481850"/>
          </a:xfrm>
        </p:grpSpPr>
        <p:sp>
          <p:nvSpPr>
            <p:cNvPr id="8048" name="Google Shape;8048;p76"/>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049" name="Google Shape;8049;p76"/>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050" name="Google Shape;8050;p76"/>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051" name="Google Shape;8051;p76"/>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052" name="Google Shape;8052;p76"/>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053" name="Google Shape;8053;p76"/>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054" name="Google Shape;8054;p76"/>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055" name="Google Shape;8055;p76"/>
          <p:cNvGrpSpPr/>
          <p:nvPr/>
        </p:nvGrpSpPr>
        <p:grpSpPr>
          <a:xfrm>
            <a:off x="7169084" y="3538890"/>
            <a:ext cx="253265" cy="339253"/>
            <a:chOff x="3938800" y="4399275"/>
            <a:chExt cx="359700" cy="481825"/>
          </a:xfrm>
        </p:grpSpPr>
        <p:sp>
          <p:nvSpPr>
            <p:cNvPr id="8056" name="Google Shape;8056;p76"/>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057" name="Google Shape;8057;p76"/>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058" name="Google Shape;8058;p76"/>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059" name="Google Shape;8059;p76"/>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060" name="Google Shape;8060;p76"/>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061" name="Google Shape;8061;p76"/>
          <p:cNvGrpSpPr/>
          <p:nvPr/>
        </p:nvGrpSpPr>
        <p:grpSpPr>
          <a:xfrm>
            <a:off x="7639862" y="3538890"/>
            <a:ext cx="159039" cy="339253"/>
            <a:chOff x="4584850" y="4399275"/>
            <a:chExt cx="225875" cy="481825"/>
          </a:xfrm>
        </p:grpSpPr>
        <p:sp>
          <p:nvSpPr>
            <p:cNvPr id="8062" name="Google Shape;8062;p76"/>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063" name="Google Shape;8063;p76"/>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8064" name="Google Shape;8064;p76"/>
          <p:cNvSpPr/>
          <p:nvPr/>
        </p:nvSpPr>
        <p:spPr>
          <a:xfrm>
            <a:off x="7957998" y="3538820"/>
            <a:ext cx="372275" cy="339112"/>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8065" name="Google Shape;8065;p76"/>
          <p:cNvGrpSpPr/>
          <p:nvPr/>
        </p:nvGrpSpPr>
        <p:grpSpPr>
          <a:xfrm>
            <a:off x="1049680" y="3951795"/>
            <a:ext cx="339253" cy="339253"/>
            <a:chOff x="5642550" y="4399275"/>
            <a:chExt cx="481825" cy="481825"/>
          </a:xfrm>
        </p:grpSpPr>
        <p:sp>
          <p:nvSpPr>
            <p:cNvPr id="8066" name="Google Shape;8066;p76"/>
            <p:cNvSpPr/>
            <p:nvPr/>
          </p:nvSpPr>
          <p:spPr>
            <a:xfrm>
              <a:off x="5642550" y="4399275"/>
              <a:ext cx="481825" cy="481825"/>
            </a:xfrm>
            <a:custGeom>
              <a:avLst/>
              <a:gdLst/>
              <a:ahLst/>
              <a:cxnLst/>
              <a:rect l="l" t="t" r="r" b="b"/>
              <a:pathLst>
                <a:path w="19273" h="19273" extrusionOk="0">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067" name="Google Shape;8067;p76"/>
            <p:cNvSpPr/>
            <p:nvPr/>
          </p:nvSpPr>
          <p:spPr>
            <a:xfrm>
              <a:off x="5756375" y="4626100"/>
              <a:ext cx="254100" cy="28275"/>
            </a:xfrm>
            <a:custGeom>
              <a:avLst/>
              <a:gdLst/>
              <a:ahLst/>
              <a:cxnLst/>
              <a:rect l="l" t="t" r="r" b="b"/>
              <a:pathLst>
                <a:path w="10164" h="1131" extrusionOk="0">
                  <a:moveTo>
                    <a:pt x="1" y="1"/>
                  </a:moveTo>
                  <a:lnTo>
                    <a:pt x="1" y="1130"/>
                  </a:lnTo>
                  <a:lnTo>
                    <a:pt x="10164" y="1130"/>
                  </a:lnTo>
                  <a:lnTo>
                    <a:pt x="101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068" name="Google Shape;8068;p76"/>
          <p:cNvGrpSpPr/>
          <p:nvPr/>
        </p:nvGrpSpPr>
        <p:grpSpPr>
          <a:xfrm>
            <a:off x="2859815" y="3963703"/>
            <a:ext cx="363316" cy="315437"/>
            <a:chOff x="6218300" y="4416175"/>
            <a:chExt cx="516000" cy="448000"/>
          </a:xfrm>
        </p:grpSpPr>
        <p:sp>
          <p:nvSpPr>
            <p:cNvPr id="8069" name="Google Shape;8069;p76"/>
            <p:cNvSpPr/>
            <p:nvPr/>
          </p:nvSpPr>
          <p:spPr>
            <a:xfrm>
              <a:off x="6462150" y="4525375"/>
              <a:ext cx="28250" cy="141250"/>
            </a:xfrm>
            <a:custGeom>
              <a:avLst/>
              <a:gdLst/>
              <a:ahLst/>
              <a:cxnLst/>
              <a:rect l="l" t="t" r="r" b="b"/>
              <a:pathLst>
                <a:path w="1130" h="5650" extrusionOk="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070" name="Google Shape;8070;p76"/>
            <p:cNvSpPr/>
            <p:nvPr/>
          </p:nvSpPr>
          <p:spPr>
            <a:xfrm>
              <a:off x="6218300" y="4416175"/>
              <a:ext cx="516000" cy="448000"/>
            </a:xfrm>
            <a:custGeom>
              <a:avLst/>
              <a:gdLst/>
              <a:ahLst/>
              <a:cxnLst/>
              <a:rect l="l" t="t" r="r" b="b"/>
              <a:pathLst>
                <a:path w="20640" h="17920" extrusionOk="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071" name="Google Shape;8071;p76"/>
            <p:cNvSpPr/>
            <p:nvPr/>
          </p:nvSpPr>
          <p:spPr>
            <a:xfrm>
              <a:off x="6462150" y="4751225"/>
              <a:ext cx="28250" cy="28250"/>
            </a:xfrm>
            <a:custGeom>
              <a:avLst/>
              <a:gdLst/>
              <a:ahLst/>
              <a:cxnLst/>
              <a:rect l="l" t="t" r="r" b="b"/>
              <a:pathLst>
                <a:path w="1130" h="1130" extrusionOk="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072" name="Google Shape;8072;p76"/>
          <p:cNvGrpSpPr/>
          <p:nvPr/>
        </p:nvGrpSpPr>
        <p:grpSpPr>
          <a:xfrm>
            <a:off x="5918879" y="3951792"/>
            <a:ext cx="339253" cy="339253"/>
            <a:chOff x="899850" y="4992125"/>
            <a:chExt cx="481825" cy="481825"/>
          </a:xfrm>
        </p:grpSpPr>
        <p:sp>
          <p:nvSpPr>
            <p:cNvPr id="8073" name="Google Shape;8073;p76"/>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074" name="Google Shape;8074;p76"/>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075" name="Google Shape;8075;p76"/>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076" name="Google Shape;8076;p76"/>
          <p:cNvGrpSpPr/>
          <p:nvPr/>
        </p:nvGrpSpPr>
        <p:grpSpPr>
          <a:xfrm>
            <a:off x="5461708" y="3951792"/>
            <a:ext cx="339253" cy="339253"/>
            <a:chOff x="1492675" y="4992125"/>
            <a:chExt cx="481825" cy="481825"/>
          </a:xfrm>
        </p:grpSpPr>
        <p:sp>
          <p:nvSpPr>
            <p:cNvPr id="8077" name="Google Shape;8077;p76"/>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078" name="Google Shape;8078;p76"/>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079" name="Google Shape;8079;p76"/>
          <p:cNvGrpSpPr/>
          <p:nvPr/>
        </p:nvGrpSpPr>
        <p:grpSpPr>
          <a:xfrm>
            <a:off x="5004462" y="3951792"/>
            <a:ext cx="339253" cy="339253"/>
            <a:chOff x="2085525" y="4992125"/>
            <a:chExt cx="481825" cy="481825"/>
          </a:xfrm>
        </p:grpSpPr>
        <p:sp>
          <p:nvSpPr>
            <p:cNvPr id="8080" name="Google Shape;8080;p76"/>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081" name="Google Shape;8081;p76"/>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082" name="Google Shape;8082;p76"/>
          <p:cNvGrpSpPr/>
          <p:nvPr/>
        </p:nvGrpSpPr>
        <p:grpSpPr>
          <a:xfrm>
            <a:off x="6833221" y="3951792"/>
            <a:ext cx="339253" cy="339253"/>
            <a:chOff x="2678350" y="4992125"/>
            <a:chExt cx="481825" cy="481825"/>
          </a:xfrm>
        </p:grpSpPr>
        <p:sp>
          <p:nvSpPr>
            <p:cNvPr id="8083" name="Google Shape;8083;p76"/>
            <p:cNvSpPr/>
            <p:nvPr/>
          </p:nvSpPr>
          <p:spPr>
            <a:xfrm>
              <a:off x="2975725" y="5079150"/>
              <a:ext cx="56475" cy="309125"/>
            </a:xfrm>
            <a:custGeom>
              <a:avLst/>
              <a:gdLst/>
              <a:ahLst/>
              <a:cxnLst/>
              <a:rect l="l" t="t" r="r" b="b"/>
              <a:pathLst>
                <a:path w="2259" h="12365" extrusionOk="0">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084" name="Google Shape;8084;p76"/>
            <p:cNvSpPr/>
            <p:nvPr/>
          </p:nvSpPr>
          <p:spPr>
            <a:xfrm>
              <a:off x="2806350" y="5162500"/>
              <a:ext cx="84700" cy="225775"/>
            </a:xfrm>
            <a:custGeom>
              <a:avLst/>
              <a:gdLst/>
              <a:ahLst/>
              <a:cxnLst/>
              <a:rect l="l" t="t" r="r" b="b"/>
              <a:pathLst>
                <a:path w="3388" h="9031" extrusionOk="0">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085" name="Google Shape;8085;p76"/>
            <p:cNvSpPr/>
            <p:nvPr/>
          </p:nvSpPr>
          <p:spPr>
            <a:xfrm>
              <a:off x="2678350" y="4992125"/>
              <a:ext cx="481825" cy="481825"/>
            </a:xfrm>
            <a:custGeom>
              <a:avLst/>
              <a:gdLst/>
              <a:ahLst/>
              <a:cxnLst/>
              <a:rect l="l" t="t" r="r" b="b"/>
              <a:pathLst>
                <a:path w="19273" h="19273" extrusionOk="0">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086" name="Google Shape;8086;p76"/>
          <p:cNvGrpSpPr/>
          <p:nvPr/>
        </p:nvGrpSpPr>
        <p:grpSpPr>
          <a:xfrm>
            <a:off x="4628816" y="3951792"/>
            <a:ext cx="339253" cy="339253"/>
            <a:chOff x="3271200" y="4992125"/>
            <a:chExt cx="481825" cy="481825"/>
          </a:xfrm>
        </p:grpSpPr>
        <p:sp>
          <p:nvSpPr>
            <p:cNvPr id="8087" name="Google Shape;8087;p76"/>
            <p:cNvSpPr/>
            <p:nvPr/>
          </p:nvSpPr>
          <p:spPr>
            <a:xfrm>
              <a:off x="3497950" y="5106025"/>
              <a:ext cx="28250" cy="28250"/>
            </a:xfrm>
            <a:custGeom>
              <a:avLst/>
              <a:gdLst/>
              <a:ahLst/>
              <a:cxnLst/>
              <a:rect l="l" t="t" r="r" b="b"/>
              <a:pathLst>
                <a:path w="1130" h="1130" extrusionOk="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088" name="Google Shape;8088;p76"/>
            <p:cNvSpPr/>
            <p:nvPr/>
          </p:nvSpPr>
          <p:spPr>
            <a:xfrm>
              <a:off x="3497950" y="5218950"/>
              <a:ext cx="28250" cy="141175"/>
            </a:xfrm>
            <a:custGeom>
              <a:avLst/>
              <a:gdLst/>
              <a:ahLst/>
              <a:cxnLst/>
              <a:rect l="l" t="t" r="r" b="b"/>
              <a:pathLst>
                <a:path w="1130" h="5647" extrusionOk="0">
                  <a:moveTo>
                    <a:pt x="0" y="0"/>
                  </a:moveTo>
                  <a:lnTo>
                    <a:pt x="0" y="5647"/>
                  </a:lnTo>
                  <a:lnTo>
                    <a:pt x="1130" y="5647"/>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089" name="Google Shape;8089;p76"/>
            <p:cNvSpPr/>
            <p:nvPr/>
          </p:nvSpPr>
          <p:spPr>
            <a:xfrm>
              <a:off x="3271200" y="4992125"/>
              <a:ext cx="481825" cy="481825"/>
            </a:xfrm>
            <a:custGeom>
              <a:avLst/>
              <a:gdLst/>
              <a:ahLst/>
              <a:cxnLst/>
              <a:rect l="l" t="t" r="r" b="b"/>
              <a:pathLst>
                <a:path w="19273" h="19273" extrusionOk="0">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090" name="Google Shape;8090;p76"/>
          <p:cNvGrpSpPr/>
          <p:nvPr/>
        </p:nvGrpSpPr>
        <p:grpSpPr>
          <a:xfrm>
            <a:off x="7290263" y="3952822"/>
            <a:ext cx="339411" cy="337193"/>
            <a:chOff x="3863900" y="4993625"/>
            <a:chExt cx="482050" cy="478900"/>
          </a:xfrm>
        </p:grpSpPr>
        <p:sp>
          <p:nvSpPr>
            <p:cNvPr id="8091" name="Google Shape;8091;p76"/>
            <p:cNvSpPr/>
            <p:nvPr/>
          </p:nvSpPr>
          <p:spPr>
            <a:xfrm>
              <a:off x="3877525"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092" name="Google Shape;8092;p76"/>
            <p:cNvSpPr/>
            <p:nvPr/>
          </p:nvSpPr>
          <p:spPr>
            <a:xfrm>
              <a:off x="4113750" y="5133350"/>
              <a:ext cx="232200" cy="339175"/>
            </a:xfrm>
            <a:custGeom>
              <a:avLst/>
              <a:gdLst/>
              <a:ahLst/>
              <a:cxnLst/>
              <a:rect l="l" t="t" r="r" b="b"/>
              <a:pathLst>
                <a:path w="9288" h="13567" extrusionOk="0">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093" name="Google Shape;8093;p76"/>
            <p:cNvSpPr/>
            <p:nvPr/>
          </p:nvSpPr>
          <p:spPr>
            <a:xfrm>
              <a:off x="3998800" y="4993625"/>
              <a:ext cx="334125" cy="168500"/>
            </a:xfrm>
            <a:custGeom>
              <a:avLst/>
              <a:gdLst/>
              <a:ahLst/>
              <a:cxnLst/>
              <a:rect l="l" t="t" r="r" b="b"/>
              <a:pathLst>
                <a:path w="13365" h="6740" extrusionOk="0">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094" name="Google Shape;8094;p76"/>
            <p:cNvSpPr/>
            <p:nvPr/>
          </p:nvSpPr>
          <p:spPr>
            <a:xfrm>
              <a:off x="3863900" y="5132450"/>
              <a:ext cx="221650" cy="339925"/>
            </a:xfrm>
            <a:custGeom>
              <a:avLst/>
              <a:gdLst/>
              <a:ahLst/>
              <a:cxnLst/>
              <a:rect l="l" t="t" r="r" b="b"/>
              <a:pathLst>
                <a:path w="8866" h="13597" extrusionOk="0">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095" name="Google Shape;8095;p76"/>
          <p:cNvGrpSpPr/>
          <p:nvPr/>
        </p:nvGrpSpPr>
        <p:grpSpPr>
          <a:xfrm>
            <a:off x="7747437" y="3952822"/>
            <a:ext cx="339411" cy="337193"/>
            <a:chOff x="4456725" y="4993625"/>
            <a:chExt cx="482050" cy="478900"/>
          </a:xfrm>
        </p:grpSpPr>
        <p:sp>
          <p:nvSpPr>
            <p:cNvPr id="8096" name="Google Shape;8096;p76"/>
            <p:cNvSpPr/>
            <p:nvPr/>
          </p:nvSpPr>
          <p:spPr>
            <a:xfrm>
              <a:off x="4470350" y="5058825"/>
              <a:ext cx="315450" cy="164750"/>
            </a:xfrm>
            <a:custGeom>
              <a:avLst/>
              <a:gdLst/>
              <a:ahLst/>
              <a:cxnLst/>
              <a:rect l="l" t="t" r="r" b="b"/>
              <a:pathLst>
                <a:path w="12618" h="6590" extrusionOk="0">
                  <a:moveTo>
                    <a:pt x="3647" y="1"/>
                  </a:moveTo>
                  <a:lnTo>
                    <a:pt x="169" y="1846"/>
                  </a:lnTo>
                  <a:cubicBezTo>
                    <a:pt x="109" y="1877"/>
                    <a:pt x="52" y="1913"/>
                    <a:pt x="1" y="1952"/>
                  </a:cubicBezTo>
                  <a:lnTo>
                    <a:pt x="8893" y="6589"/>
                  </a:lnTo>
                  <a:lnTo>
                    <a:pt x="12618"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097" name="Google Shape;8097;p76"/>
            <p:cNvSpPr/>
            <p:nvPr/>
          </p:nvSpPr>
          <p:spPr>
            <a:xfrm>
              <a:off x="4706575" y="5133350"/>
              <a:ext cx="232200" cy="339175"/>
            </a:xfrm>
            <a:custGeom>
              <a:avLst/>
              <a:gdLst/>
              <a:ahLst/>
              <a:cxnLst/>
              <a:rect l="l" t="t" r="r" b="b"/>
              <a:pathLst>
                <a:path w="9288" h="13567" extrusionOk="0">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098" name="Google Shape;8098;p76"/>
            <p:cNvSpPr/>
            <p:nvPr/>
          </p:nvSpPr>
          <p:spPr>
            <a:xfrm>
              <a:off x="4591625" y="4993625"/>
              <a:ext cx="334125" cy="168500"/>
            </a:xfrm>
            <a:custGeom>
              <a:avLst/>
              <a:gdLst/>
              <a:ahLst/>
              <a:cxnLst/>
              <a:rect l="l" t="t" r="r" b="b"/>
              <a:pathLst>
                <a:path w="13365" h="6740" extrusionOk="0">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099" name="Google Shape;8099;p76"/>
            <p:cNvSpPr/>
            <p:nvPr/>
          </p:nvSpPr>
          <p:spPr>
            <a:xfrm>
              <a:off x="4456725" y="5132450"/>
              <a:ext cx="221650" cy="339925"/>
            </a:xfrm>
            <a:custGeom>
              <a:avLst/>
              <a:gdLst/>
              <a:ahLst/>
              <a:cxnLst/>
              <a:rect l="l" t="t" r="r" b="b"/>
              <a:pathLst>
                <a:path w="8866" h="13597" extrusionOk="0">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100" name="Google Shape;8100;p76"/>
          <p:cNvGrpSpPr/>
          <p:nvPr/>
        </p:nvGrpSpPr>
        <p:grpSpPr>
          <a:xfrm>
            <a:off x="6376030" y="3952813"/>
            <a:ext cx="339411" cy="337211"/>
            <a:chOff x="5049575" y="4993600"/>
            <a:chExt cx="482050" cy="478925"/>
          </a:xfrm>
        </p:grpSpPr>
        <p:sp>
          <p:nvSpPr>
            <p:cNvPr id="8101" name="Google Shape;8101;p76"/>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102" name="Google Shape;8102;p76"/>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103" name="Google Shape;8103;p76"/>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104" name="Google Shape;8104;p76"/>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8105" name="Google Shape;8105;p76"/>
          <p:cNvSpPr txBox="1"/>
          <p:nvPr/>
        </p:nvSpPr>
        <p:spPr>
          <a:xfrm>
            <a:off x="828875" y="1176707"/>
            <a:ext cx="7525800" cy="7614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100">
                <a:solidFill>
                  <a:srgbClr val="FFFFFF"/>
                </a:solidFill>
              </a:rPr>
              <a:t>You can</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icons without losing quality.</a:t>
            </a:r>
            <a:endParaRPr sz="1100">
              <a:solidFill>
                <a:srgbClr val="FFFFFF"/>
              </a:solidFill>
            </a:endParaRPr>
          </a:p>
          <a:p>
            <a:pPr marL="0" lvl="0" indent="0" algn="ctr" rtl="0">
              <a:lnSpc>
                <a:spcPct val="115000"/>
              </a:lnSpc>
              <a:spcBef>
                <a:spcPts val="0"/>
              </a:spcBef>
              <a:spcAft>
                <a:spcPts val="0"/>
              </a:spcAft>
              <a:buNone/>
            </a:pPr>
            <a:r>
              <a:rPr lang="en" sz="1100">
                <a:solidFill>
                  <a:srgbClr val="FFFFFF"/>
                </a:solidFill>
              </a:rPr>
              <a:t>You can </a:t>
            </a:r>
            <a:r>
              <a:rPr lang="en" sz="1100">
                <a:solidFill>
                  <a:srgbClr val="869FB2"/>
                </a:solidFill>
              </a:rPr>
              <a:t>change the stroke and fill color</a:t>
            </a:r>
            <a:r>
              <a:rPr lang="en" sz="1100">
                <a:solidFill>
                  <a:srgbClr val="FFFFFF"/>
                </a:solidFill>
              </a:rPr>
              <a:t>; just select the icon and click on the</a:t>
            </a:r>
            <a:r>
              <a:rPr lang="en" sz="1100">
                <a:solidFill>
                  <a:srgbClr val="435D74"/>
                </a:solidFill>
              </a:rPr>
              <a:t> </a:t>
            </a:r>
            <a:r>
              <a:rPr lang="en" sz="1100">
                <a:solidFill>
                  <a:srgbClr val="869FB2"/>
                </a:solidFill>
              </a:rPr>
              <a:t>paint bucket/pen</a:t>
            </a:r>
            <a:r>
              <a:rPr lang="en" sz="1100">
                <a:solidFill>
                  <a:srgbClr val="FFFFFF"/>
                </a:solidFill>
              </a:rPr>
              <a:t>.</a:t>
            </a:r>
            <a:endParaRPr sz="1100">
              <a:solidFill>
                <a:srgbClr val="FFFFFF"/>
              </a:solidFill>
            </a:endParaRPr>
          </a:p>
          <a:p>
            <a:pPr marL="0" lvl="0" indent="0" algn="ctr" rtl="0">
              <a:lnSpc>
                <a:spcPct val="115000"/>
              </a:lnSpc>
              <a:spcBef>
                <a:spcPts val="0"/>
              </a:spcBef>
              <a:spcAft>
                <a:spcPts val="0"/>
              </a:spcAft>
              <a:buNone/>
            </a:pPr>
            <a:r>
              <a:rPr lang="en" sz="1100">
                <a:solidFill>
                  <a:srgbClr val="FFFFFF"/>
                </a:solidFill>
              </a:rPr>
              <a:t>In Google Slides, you can also use </a:t>
            </a:r>
            <a:r>
              <a:rPr lang="en" sz="1100">
                <a:solidFill>
                  <a:srgbClr val="869FB2"/>
                </a:solidFill>
                <a:uFill>
                  <a:noFill/>
                </a:uFill>
                <a:hlinkClick r:id="rId3">
                  <a:extLst>
                    <a:ext uri="{A12FA001-AC4F-418D-AE19-62706E023703}">
                      <ahyp:hlinkClr xmlns:ahyp="http://schemas.microsoft.com/office/drawing/2018/hyperlinkcolor" val="tx"/>
                    </a:ext>
                  </a:extLst>
                </a:hlinkClick>
              </a:rPr>
              <a:t>Flaticon’s extension</a:t>
            </a:r>
            <a:r>
              <a:rPr lang="en" sz="1100">
                <a:solidFill>
                  <a:srgbClr val="FFFFFF"/>
                </a:solidFill>
              </a:rPr>
              <a:t>, allowing you to customize and add even more icons.</a:t>
            </a:r>
            <a:br>
              <a:rPr lang="en" sz="1100">
                <a:solidFill>
                  <a:srgbClr val="435D74"/>
                </a:solidFill>
              </a:rPr>
            </a:br>
            <a:endParaRPr sz="1100">
              <a:solidFill>
                <a:srgbClr val="435D74"/>
              </a:solidFill>
            </a:endParaRPr>
          </a:p>
        </p:txBody>
      </p:sp>
      <p:sp>
        <p:nvSpPr>
          <p:cNvPr id="8106" name="Google Shape;8106;p76"/>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rPr>
              <a:t>...and our sets of editable icons</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110"/>
        <p:cNvGrpSpPr/>
        <p:nvPr/>
      </p:nvGrpSpPr>
      <p:grpSpPr>
        <a:xfrm>
          <a:off x="0" y="0"/>
          <a:ext cx="0" cy="0"/>
          <a:chOff x="0" y="0"/>
          <a:chExt cx="0" cy="0"/>
        </a:xfrm>
      </p:grpSpPr>
      <p:grpSp>
        <p:nvGrpSpPr>
          <p:cNvPr id="8111" name="Google Shape;8111;p77"/>
          <p:cNvGrpSpPr/>
          <p:nvPr/>
        </p:nvGrpSpPr>
        <p:grpSpPr>
          <a:xfrm>
            <a:off x="876361" y="1308054"/>
            <a:ext cx="322099" cy="370529"/>
            <a:chOff x="-42971725" y="3217825"/>
            <a:chExt cx="275675" cy="317125"/>
          </a:xfrm>
        </p:grpSpPr>
        <p:sp>
          <p:nvSpPr>
            <p:cNvPr id="8112" name="Google Shape;8112;p77"/>
            <p:cNvSpPr/>
            <p:nvPr/>
          </p:nvSpPr>
          <p:spPr>
            <a:xfrm>
              <a:off x="-42951250" y="3279250"/>
              <a:ext cx="233950" cy="152050"/>
            </a:xfrm>
            <a:custGeom>
              <a:avLst/>
              <a:gdLst/>
              <a:ahLst/>
              <a:cxnLst/>
              <a:rect l="l" t="t" r="r" b="b"/>
              <a:pathLst>
                <a:path w="9358" h="6082" extrusionOk="0">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3" name="Google Shape;8113;p77"/>
            <p:cNvSpPr/>
            <p:nvPr/>
          </p:nvSpPr>
          <p:spPr>
            <a:xfrm>
              <a:off x="-42971725" y="3451750"/>
              <a:ext cx="275675" cy="83200"/>
            </a:xfrm>
            <a:custGeom>
              <a:avLst/>
              <a:gdLst/>
              <a:ahLst/>
              <a:cxnLst/>
              <a:rect l="l" t="t" r="r" b="b"/>
              <a:pathLst>
                <a:path w="11027" h="3328" extrusionOk="0">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4" name="Google Shape;8114;p77"/>
            <p:cNvSpPr/>
            <p:nvPr/>
          </p:nvSpPr>
          <p:spPr>
            <a:xfrm>
              <a:off x="-42866975" y="3217825"/>
              <a:ext cx="63025" cy="40975"/>
            </a:xfrm>
            <a:custGeom>
              <a:avLst/>
              <a:gdLst/>
              <a:ahLst/>
              <a:cxnLst/>
              <a:rect l="l" t="t" r="r" b="b"/>
              <a:pathLst>
                <a:path w="2521" h="1639" extrusionOk="0">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5" name="Google Shape;8115;p77"/>
          <p:cNvGrpSpPr/>
          <p:nvPr/>
        </p:nvGrpSpPr>
        <p:grpSpPr>
          <a:xfrm>
            <a:off x="848276" y="1776710"/>
            <a:ext cx="378270" cy="337551"/>
            <a:chOff x="-42996150" y="3612600"/>
            <a:chExt cx="323750" cy="288900"/>
          </a:xfrm>
        </p:grpSpPr>
        <p:sp>
          <p:nvSpPr>
            <p:cNvPr id="8116" name="Google Shape;8116;p77"/>
            <p:cNvSpPr/>
            <p:nvPr/>
          </p:nvSpPr>
          <p:spPr>
            <a:xfrm>
              <a:off x="-42914225" y="3612600"/>
              <a:ext cx="241825" cy="239275"/>
            </a:xfrm>
            <a:custGeom>
              <a:avLst/>
              <a:gdLst/>
              <a:ahLst/>
              <a:cxnLst/>
              <a:rect l="l" t="t" r="r" b="b"/>
              <a:pathLst>
                <a:path w="9673" h="9571" extrusionOk="0">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7" name="Google Shape;8117;p77"/>
            <p:cNvSpPr/>
            <p:nvPr/>
          </p:nvSpPr>
          <p:spPr>
            <a:xfrm>
              <a:off x="-42946525" y="3762850"/>
              <a:ext cx="118950" cy="118950"/>
            </a:xfrm>
            <a:custGeom>
              <a:avLst/>
              <a:gdLst/>
              <a:ahLst/>
              <a:cxnLst/>
              <a:rect l="l" t="t" r="r" b="b"/>
              <a:pathLst>
                <a:path w="4758" h="4758" extrusionOk="0">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8" name="Google Shape;8118;p77"/>
            <p:cNvSpPr/>
            <p:nvPr/>
          </p:nvSpPr>
          <p:spPr>
            <a:xfrm>
              <a:off x="-42996150" y="3855800"/>
              <a:ext cx="78000" cy="45700"/>
            </a:xfrm>
            <a:custGeom>
              <a:avLst/>
              <a:gdLst/>
              <a:ahLst/>
              <a:cxnLst/>
              <a:rect l="l" t="t" r="r" b="b"/>
              <a:pathLst>
                <a:path w="3120" h="1828" extrusionOk="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9" name="Google Shape;8119;p77"/>
          <p:cNvGrpSpPr/>
          <p:nvPr/>
        </p:nvGrpSpPr>
        <p:grpSpPr>
          <a:xfrm>
            <a:off x="851036" y="2186080"/>
            <a:ext cx="372749" cy="370909"/>
            <a:chOff x="-42994575" y="3950300"/>
            <a:chExt cx="319025" cy="317450"/>
          </a:xfrm>
        </p:grpSpPr>
        <p:sp>
          <p:nvSpPr>
            <p:cNvPr id="8120" name="Google Shape;8120;p77"/>
            <p:cNvSpPr/>
            <p:nvPr/>
          </p:nvSpPr>
          <p:spPr>
            <a:xfrm>
              <a:off x="-42930775" y="4225200"/>
              <a:ext cx="191425" cy="42550"/>
            </a:xfrm>
            <a:custGeom>
              <a:avLst/>
              <a:gdLst/>
              <a:ahLst/>
              <a:cxnLst/>
              <a:rect l="l" t="t" r="r" b="b"/>
              <a:pathLst>
                <a:path w="7657" h="1702" extrusionOk="0">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1" name="Google Shape;8121;p77"/>
            <p:cNvSpPr/>
            <p:nvPr/>
          </p:nvSpPr>
          <p:spPr>
            <a:xfrm>
              <a:off x="-42908725" y="4163750"/>
              <a:ext cx="148900" cy="42550"/>
            </a:xfrm>
            <a:custGeom>
              <a:avLst/>
              <a:gdLst/>
              <a:ahLst/>
              <a:cxnLst/>
              <a:rect l="l" t="t" r="r" b="b"/>
              <a:pathLst>
                <a:path w="5956" h="1702" extrusionOk="0">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2" name="Google Shape;8122;p77"/>
            <p:cNvSpPr/>
            <p:nvPr/>
          </p:nvSpPr>
          <p:spPr>
            <a:xfrm>
              <a:off x="-42994575" y="3950300"/>
              <a:ext cx="319025" cy="211125"/>
            </a:xfrm>
            <a:custGeom>
              <a:avLst/>
              <a:gdLst/>
              <a:ahLst/>
              <a:cxnLst/>
              <a:rect l="l" t="t" r="r" b="b"/>
              <a:pathLst>
                <a:path w="12761" h="8445" extrusionOk="0">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3" name="Google Shape;8123;p77"/>
          <p:cNvGrpSpPr/>
          <p:nvPr/>
        </p:nvGrpSpPr>
        <p:grpSpPr>
          <a:xfrm>
            <a:off x="3004431" y="1332912"/>
            <a:ext cx="371785" cy="370879"/>
            <a:chOff x="-41111350" y="3239100"/>
            <a:chExt cx="318200" cy="317425"/>
          </a:xfrm>
        </p:grpSpPr>
        <p:sp>
          <p:nvSpPr>
            <p:cNvPr id="8124" name="Google Shape;8124;p77"/>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5" name="Google Shape;8125;p77"/>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6" name="Google Shape;8126;p77"/>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7" name="Google Shape;8127;p77"/>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8" name="Google Shape;8128;p77"/>
          <p:cNvGrpSpPr/>
          <p:nvPr/>
        </p:nvGrpSpPr>
        <p:grpSpPr>
          <a:xfrm>
            <a:off x="3000751" y="1768444"/>
            <a:ext cx="379146" cy="370967"/>
            <a:chOff x="-41117650" y="3605525"/>
            <a:chExt cx="324500" cy="317500"/>
          </a:xfrm>
        </p:grpSpPr>
        <p:sp>
          <p:nvSpPr>
            <p:cNvPr id="8129" name="Google Shape;8129;p77"/>
            <p:cNvSpPr/>
            <p:nvPr/>
          </p:nvSpPr>
          <p:spPr>
            <a:xfrm>
              <a:off x="-41016850" y="3605525"/>
              <a:ext cx="106350" cy="105375"/>
            </a:xfrm>
            <a:custGeom>
              <a:avLst/>
              <a:gdLst/>
              <a:ahLst/>
              <a:cxnLst/>
              <a:rect l="l" t="t" r="r" b="b"/>
              <a:pathLst>
                <a:path w="4254" h="4215" extrusionOk="0">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0" name="Google Shape;8130;p77"/>
            <p:cNvSpPr/>
            <p:nvPr/>
          </p:nvSpPr>
          <p:spPr>
            <a:xfrm>
              <a:off x="-40900275" y="3721300"/>
              <a:ext cx="107125" cy="105375"/>
            </a:xfrm>
            <a:custGeom>
              <a:avLst/>
              <a:gdLst/>
              <a:ahLst/>
              <a:cxnLst/>
              <a:rect l="l" t="t" r="r" b="b"/>
              <a:pathLst>
                <a:path w="4285" h="4215" extrusionOk="0">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1" name="Google Shape;8131;p77"/>
            <p:cNvSpPr/>
            <p:nvPr/>
          </p:nvSpPr>
          <p:spPr>
            <a:xfrm>
              <a:off x="-41117650" y="3668350"/>
              <a:ext cx="262300" cy="254675"/>
            </a:xfrm>
            <a:custGeom>
              <a:avLst/>
              <a:gdLst/>
              <a:ahLst/>
              <a:cxnLst/>
              <a:rect l="l" t="t" r="r" b="b"/>
              <a:pathLst>
                <a:path w="10492" h="10187" extrusionOk="0">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32" name="Google Shape;8132;p77"/>
          <p:cNvSpPr/>
          <p:nvPr/>
        </p:nvSpPr>
        <p:spPr>
          <a:xfrm>
            <a:off x="3006881" y="2218029"/>
            <a:ext cx="372720" cy="361678"/>
          </a:xfrm>
          <a:custGeom>
            <a:avLst/>
            <a:gdLst/>
            <a:ahLst/>
            <a:cxnLst/>
            <a:rect l="l" t="t" r="r" b="b"/>
            <a:pathLst>
              <a:path w="12760" h="12382" extrusionOk="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33" name="Google Shape;8133;p77"/>
          <p:cNvGrpSpPr/>
          <p:nvPr/>
        </p:nvGrpSpPr>
        <p:grpSpPr>
          <a:xfrm>
            <a:off x="1827005" y="2659967"/>
            <a:ext cx="216271" cy="371814"/>
            <a:chOff x="-39205300" y="3220175"/>
            <a:chExt cx="185100" cy="318225"/>
          </a:xfrm>
        </p:grpSpPr>
        <p:sp>
          <p:nvSpPr>
            <p:cNvPr id="8134" name="Google Shape;8134;p77"/>
            <p:cNvSpPr/>
            <p:nvPr/>
          </p:nvSpPr>
          <p:spPr>
            <a:xfrm>
              <a:off x="-39205300" y="3220175"/>
              <a:ext cx="185100" cy="111875"/>
            </a:xfrm>
            <a:custGeom>
              <a:avLst/>
              <a:gdLst/>
              <a:ahLst/>
              <a:cxnLst/>
              <a:rect l="l" t="t" r="r" b="b"/>
              <a:pathLst>
                <a:path w="7404" h="4475" extrusionOk="0">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5" name="Google Shape;8135;p77"/>
            <p:cNvSpPr/>
            <p:nvPr/>
          </p:nvSpPr>
          <p:spPr>
            <a:xfrm>
              <a:off x="-39184825" y="3353300"/>
              <a:ext cx="144950" cy="185100"/>
            </a:xfrm>
            <a:custGeom>
              <a:avLst/>
              <a:gdLst/>
              <a:ahLst/>
              <a:cxnLst/>
              <a:rect l="l" t="t" r="r" b="b"/>
              <a:pathLst>
                <a:path w="5798" h="7404" extrusionOk="0">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6" name="Google Shape;8136;p77"/>
          <p:cNvGrpSpPr/>
          <p:nvPr/>
        </p:nvGrpSpPr>
        <p:grpSpPr>
          <a:xfrm>
            <a:off x="1792533" y="3120038"/>
            <a:ext cx="300016" cy="369273"/>
            <a:chOff x="-39248625" y="3588600"/>
            <a:chExt cx="256775" cy="316050"/>
          </a:xfrm>
        </p:grpSpPr>
        <p:sp>
          <p:nvSpPr>
            <p:cNvPr id="8137" name="Google Shape;8137;p77"/>
            <p:cNvSpPr/>
            <p:nvPr/>
          </p:nvSpPr>
          <p:spPr>
            <a:xfrm>
              <a:off x="-39248625" y="3588600"/>
              <a:ext cx="256775" cy="316050"/>
            </a:xfrm>
            <a:custGeom>
              <a:avLst/>
              <a:gdLst/>
              <a:ahLst/>
              <a:cxnLst/>
              <a:rect l="l" t="t" r="r" b="b"/>
              <a:pathLst>
                <a:path w="10271" h="12642" extrusionOk="0">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8" name="Google Shape;8138;p77"/>
            <p:cNvSpPr/>
            <p:nvPr/>
          </p:nvSpPr>
          <p:spPr>
            <a:xfrm>
              <a:off x="-39076150" y="3684875"/>
              <a:ext cx="84300" cy="80300"/>
            </a:xfrm>
            <a:custGeom>
              <a:avLst/>
              <a:gdLst/>
              <a:ahLst/>
              <a:cxnLst/>
              <a:rect l="l" t="t" r="r" b="b"/>
              <a:pathLst>
                <a:path w="3372" h="3212" extrusionOk="0">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39" name="Google Shape;8139;p77"/>
          <p:cNvSpPr/>
          <p:nvPr/>
        </p:nvSpPr>
        <p:spPr>
          <a:xfrm>
            <a:off x="1763554" y="3575664"/>
            <a:ext cx="363548" cy="370909"/>
          </a:xfrm>
          <a:custGeom>
            <a:avLst/>
            <a:gdLst/>
            <a:ahLst/>
            <a:cxnLst/>
            <a:rect l="l" t="t" r="r" b="b"/>
            <a:pathLst>
              <a:path w="12446" h="12698" extrusionOk="0">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0" name="Google Shape;8140;p77"/>
          <p:cNvSpPr/>
          <p:nvPr/>
        </p:nvSpPr>
        <p:spPr>
          <a:xfrm>
            <a:off x="3953101" y="2647102"/>
            <a:ext cx="369974" cy="368601"/>
          </a:xfrm>
          <a:custGeom>
            <a:avLst/>
            <a:gdLst/>
            <a:ahLst/>
            <a:cxnLst/>
            <a:rect l="l" t="t" r="r" b="b"/>
            <a:pathLst>
              <a:path w="12666" h="12619" extrusionOk="0">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41" name="Google Shape;8141;p77"/>
          <p:cNvGrpSpPr/>
          <p:nvPr/>
        </p:nvGrpSpPr>
        <p:grpSpPr>
          <a:xfrm>
            <a:off x="1243246" y="1308054"/>
            <a:ext cx="429504" cy="370879"/>
            <a:chOff x="-42651700" y="3217825"/>
            <a:chExt cx="367600" cy="317425"/>
          </a:xfrm>
        </p:grpSpPr>
        <p:sp>
          <p:nvSpPr>
            <p:cNvPr id="8142" name="Google Shape;8142;p77"/>
            <p:cNvSpPr/>
            <p:nvPr/>
          </p:nvSpPr>
          <p:spPr>
            <a:xfrm>
              <a:off x="-42651700" y="3239075"/>
              <a:ext cx="367600" cy="296175"/>
            </a:xfrm>
            <a:custGeom>
              <a:avLst/>
              <a:gdLst/>
              <a:ahLst/>
              <a:cxnLst/>
              <a:rect l="l" t="t" r="r" b="b"/>
              <a:pathLst>
                <a:path w="14704" h="11847" extrusionOk="0">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3" name="Google Shape;8143;p77"/>
            <p:cNvSpPr/>
            <p:nvPr/>
          </p:nvSpPr>
          <p:spPr>
            <a:xfrm>
              <a:off x="-42419600" y="3217825"/>
              <a:ext cx="106350" cy="106350"/>
            </a:xfrm>
            <a:custGeom>
              <a:avLst/>
              <a:gdLst/>
              <a:ahLst/>
              <a:cxnLst/>
              <a:rect l="l" t="t" r="r" b="b"/>
              <a:pathLst>
                <a:path w="4254" h="4254" extrusionOk="0">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4" name="Google Shape;8144;p77"/>
            <p:cNvSpPr/>
            <p:nvPr/>
          </p:nvSpPr>
          <p:spPr>
            <a:xfrm>
              <a:off x="-42623600" y="3218600"/>
              <a:ext cx="106350" cy="106375"/>
            </a:xfrm>
            <a:custGeom>
              <a:avLst/>
              <a:gdLst/>
              <a:ahLst/>
              <a:cxnLst/>
              <a:rect l="l" t="t" r="r" b="b"/>
              <a:pathLst>
                <a:path w="4254" h="4255" extrusionOk="0">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5" name="Google Shape;8145;p77"/>
            <p:cNvSpPr/>
            <p:nvPr/>
          </p:nvSpPr>
          <p:spPr>
            <a:xfrm>
              <a:off x="-42561375" y="3279250"/>
              <a:ext cx="185900" cy="186700"/>
            </a:xfrm>
            <a:custGeom>
              <a:avLst/>
              <a:gdLst/>
              <a:ahLst/>
              <a:cxnLst/>
              <a:rect l="l" t="t" r="r" b="b"/>
              <a:pathLst>
                <a:path w="7436" h="7468" extrusionOk="0">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6" name="Google Shape;8146;p77"/>
          <p:cNvGrpSpPr/>
          <p:nvPr/>
        </p:nvGrpSpPr>
        <p:grpSpPr>
          <a:xfrm>
            <a:off x="1278678" y="1747704"/>
            <a:ext cx="358640" cy="363226"/>
            <a:chOff x="-42617300" y="3587775"/>
            <a:chExt cx="306950" cy="310875"/>
          </a:xfrm>
        </p:grpSpPr>
        <p:sp>
          <p:nvSpPr>
            <p:cNvPr id="8147" name="Google Shape;8147;p77"/>
            <p:cNvSpPr/>
            <p:nvPr/>
          </p:nvSpPr>
          <p:spPr>
            <a:xfrm>
              <a:off x="-42617300" y="3587775"/>
              <a:ext cx="306950" cy="310875"/>
            </a:xfrm>
            <a:custGeom>
              <a:avLst/>
              <a:gdLst/>
              <a:ahLst/>
              <a:cxnLst/>
              <a:rect l="l" t="t" r="r" b="b"/>
              <a:pathLst>
                <a:path w="12278" h="12435" extrusionOk="0">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8" name="Google Shape;8148;p77"/>
            <p:cNvSpPr/>
            <p:nvPr/>
          </p:nvSpPr>
          <p:spPr>
            <a:xfrm>
              <a:off x="-42500725" y="3712425"/>
              <a:ext cx="63025" cy="62275"/>
            </a:xfrm>
            <a:custGeom>
              <a:avLst/>
              <a:gdLst/>
              <a:ahLst/>
              <a:cxnLst/>
              <a:rect l="l" t="t" r="r" b="b"/>
              <a:pathLst>
                <a:path w="2521" h="2491" extrusionOk="0">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49" name="Google Shape;8149;p77"/>
          <p:cNvSpPr/>
          <p:nvPr/>
        </p:nvSpPr>
        <p:spPr>
          <a:xfrm>
            <a:off x="1275131" y="2186747"/>
            <a:ext cx="371785" cy="369974"/>
          </a:xfrm>
          <a:custGeom>
            <a:avLst/>
            <a:gdLst/>
            <a:ahLst/>
            <a:cxnLst/>
            <a:rect l="l" t="t" r="r" b="b"/>
            <a:pathLst>
              <a:path w="12728" h="12666" extrusionOk="0">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50" name="Google Shape;8150;p77"/>
          <p:cNvGrpSpPr/>
          <p:nvPr/>
        </p:nvGrpSpPr>
        <p:grpSpPr>
          <a:xfrm>
            <a:off x="3450506" y="1332445"/>
            <a:ext cx="376926" cy="370324"/>
            <a:chOff x="-40748275" y="3238700"/>
            <a:chExt cx="322600" cy="316950"/>
          </a:xfrm>
        </p:grpSpPr>
        <p:sp>
          <p:nvSpPr>
            <p:cNvPr id="8151" name="Google Shape;8151;p77"/>
            <p:cNvSpPr/>
            <p:nvPr/>
          </p:nvSpPr>
          <p:spPr>
            <a:xfrm>
              <a:off x="-40709675" y="3273750"/>
              <a:ext cx="84300" cy="84300"/>
            </a:xfrm>
            <a:custGeom>
              <a:avLst/>
              <a:gdLst/>
              <a:ahLst/>
              <a:cxnLst/>
              <a:rect l="l" t="t" r="r" b="b"/>
              <a:pathLst>
                <a:path w="3372" h="3372" extrusionOk="0">
                  <a:moveTo>
                    <a:pt x="2710" y="0"/>
                  </a:moveTo>
                  <a:lnTo>
                    <a:pt x="1" y="2710"/>
                  </a:lnTo>
                  <a:lnTo>
                    <a:pt x="694" y="3371"/>
                  </a:lnTo>
                  <a:lnTo>
                    <a:pt x="3372" y="662"/>
                  </a:lnTo>
                  <a:lnTo>
                    <a:pt x="27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2" name="Google Shape;8152;p77"/>
            <p:cNvSpPr/>
            <p:nvPr/>
          </p:nvSpPr>
          <p:spPr>
            <a:xfrm>
              <a:off x="-40578925" y="3247175"/>
              <a:ext cx="151250" cy="149475"/>
            </a:xfrm>
            <a:custGeom>
              <a:avLst/>
              <a:gdLst/>
              <a:ahLst/>
              <a:cxnLst/>
              <a:rect l="l" t="t" r="r" b="b"/>
              <a:pathLst>
                <a:path w="6050" h="5979" extrusionOk="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3" name="Google Shape;8153;p77"/>
            <p:cNvSpPr/>
            <p:nvPr/>
          </p:nvSpPr>
          <p:spPr>
            <a:xfrm>
              <a:off x="-40678175" y="3305250"/>
              <a:ext cx="213475" cy="213475"/>
            </a:xfrm>
            <a:custGeom>
              <a:avLst/>
              <a:gdLst/>
              <a:ahLst/>
              <a:cxnLst/>
              <a:rect l="l" t="t" r="r" b="b"/>
              <a:pathLst>
                <a:path w="8539" h="8539" extrusionOk="0">
                  <a:moveTo>
                    <a:pt x="2679" y="0"/>
                  </a:moveTo>
                  <a:lnTo>
                    <a:pt x="1" y="2678"/>
                  </a:lnTo>
                  <a:lnTo>
                    <a:pt x="5861" y="8538"/>
                  </a:lnTo>
                  <a:lnTo>
                    <a:pt x="8539" y="5860"/>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4" name="Google Shape;8154;p77"/>
            <p:cNvSpPr/>
            <p:nvPr/>
          </p:nvSpPr>
          <p:spPr>
            <a:xfrm>
              <a:off x="-40513550" y="3469850"/>
              <a:ext cx="87875" cy="85800"/>
            </a:xfrm>
            <a:custGeom>
              <a:avLst/>
              <a:gdLst/>
              <a:ahLst/>
              <a:cxnLst/>
              <a:rect l="l" t="t" r="r" b="b"/>
              <a:pathLst>
                <a:path w="3515" h="3432" extrusionOk="0">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5" name="Google Shape;8155;p77"/>
            <p:cNvSpPr/>
            <p:nvPr/>
          </p:nvSpPr>
          <p:spPr>
            <a:xfrm>
              <a:off x="-40738025" y="3404500"/>
              <a:ext cx="150450" cy="149475"/>
            </a:xfrm>
            <a:custGeom>
              <a:avLst/>
              <a:gdLst/>
              <a:ahLst/>
              <a:cxnLst/>
              <a:rect l="l" t="t" r="r" b="b"/>
              <a:pathLst>
                <a:path w="6018" h="5979" extrusionOk="0">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6" name="Google Shape;8156;p77"/>
            <p:cNvSpPr/>
            <p:nvPr/>
          </p:nvSpPr>
          <p:spPr>
            <a:xfrm>
              <a:off x="-40748275" y="3238700"/>
              <a:ext cx="92175" cy="87850"/>
            </a:xfrm>
            <a:custGeom>
              <a:avLst/>
              <a:gdLst/>
              <a:ahLst/>
              <a:cxnLst/>
              <a:rect l="l" t="t" r="r" b="b"/>
              <a:pathLst>
                <a:path w="3687" h="3514" extrusionOk="0">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7" name="Google Shape;8157;p77"/>
          <p:cNvGrpSpPr/>
          <p:nvPr/>
        </p:nvGrpSpPr>
        <p:grpSpPr>
          <a:xfrm>
            <a:off x="3453062" y="1800429"/>
            <a:ext cx="371814" cy="338690"/>
            <a:chOff x="-40745125" y="3632900"/>
            <a:chExt cx="318225" cy="289875"/>
          </a:xfrm>
        </p:grpSpPr>
        <p:sp>
          <p:nvSpPr>
            <p:cNvPr id="8158" name="Google Shape;8158;p77"/>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9" name="Google Shape;8159;p77"/>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0" name="Google Shape;8160;p77"/>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1" name="Google Shape;8161;p77"/>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2" name="Google Shape;8162;p77"/>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3" name="Google Shape;8163;p77"/>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4" name="Google Shape;8164;p77"/>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5" name="Google Shape;8165;p77"/>
          <p:cNvGrpSpPr/>
          <p:nvPr/>
        </p:nvGrpSpPr>
        <p:grpSpPr>
          <a:xfrm>
            <a:off x="3457209" y="2211639"/>
            <a:ext cx="363518" cy="370178"/>
            <a:chOff x="-40742750" y="3972175"/>
            <a:chExt cx="311125" cy="316825"/>
          </a:xfrm>
        </p:grpSpPr>
        <p:sp>
          <p:nvSpPr>
            <p:cNvPr id="8166" name="Google Shape;8166;p77"/>
            <p:cNvSpPr/>
            <p:nvPr/>
          </p:nvSpPr>
          <p:spPr>
            <a:xfrm>
              <a:off x="-40699425" y="4118075"/>
              <a:ext cx="226850" cy="101625"/>
            </a:xfrm>
            <a:custGeom>
              <a:avLst/>
              <a:gdLst/>
              <a:ahLst/>
              <a:cxnLst/>
              <a:rect l="l" t="t" r="r" b="b"/>
              <a:pathLst>
                <a:path w="9074" h="4065" extrusionOk="0">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7" name="Google Shape;8167;p77"/>
            <p:cNvSpPr/>
            <p:nvPr/>
          </p:nvSpPr>
          <p:spPr>
            <a:xfrm>
              <a:off x="-40742750" y="3972175"/>
              <a:ext cx="311125" cy="316825"/>
            </a:xfrm>
            <a:custGeom>
              <a:avLst/>
              <a:gdLst/>
              <a:ahLst/>
              <a:cxnLst/>
              <a:rect l="l" t="t" r="r" b="b"/>
              <a:pathLst>
                <a:path w="12445" h="12673" extrusionOk="0">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8" name="Google Shape;8168;p77"/>
          <p:cNvGrpSpPr/>
          <p:nvPr/>
        </p:nvGrpSpPr>
        <p:grpSpPr>
          <a:xfrm>
            <a:off x="2239871" y="2661807"/>
            <a:ext cx="266892" cy="369974"/>
            <a:chOff x="-38860325" y="3221750"/>
            <a:chExt cx="228425" cy="316650"/>
          </a:xfrm>
        </p:grpSpPr>
        <p:sp>
          <p:nvSpPr>
            <p:cNvPr id="8169" name="Google Shape;8169;p77"/>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0" name="Google Shape;8170;p77"/>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1" name="Google Shape;8171;p77"/>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2" name="Google Shape;8172;p77"/>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3" name="Google Shape;8173;p77"/>
          <p:cNvGrpSpPr/>
          <p:nvPr/>
        </p:nvGrpSpPr>
        <p:grpSpPr>
          <a:xfrm>
            <a:off x="2190678" y="3123864"/>
            <a:ext cx="380081" cy="367111"/>
            <a:chOff x="-38905225" y="3591875"/>
            <a:chExt cx="325300" cy="314200"/>
          </a:xfrm>
        </p:grpSpPr>
        <p:sp>
          <p:nvSpPr>
            <p:cNvPr id="8174" name="Google Shape;8174;p77"/>
            <p:cNvSpPr/>
            <p:nvPr/>
          </p:nvSpPr>
          <p:spPr>
            <a:xfrm>
              <a:off x="-38716975" y="3591875"/>
              <a:ext cx="137050" cy="131625"/>
            </a:xfrm>
            <a:custGeom>
              <a:avLst/>
              <a:gdLst/>
              <a:ahLst/>
              <a:cxnLst/>
              <a:rect l="l" t="t" r="r" b="b"/>
              <a:pathLst>
                <a:path w="5482" h="5265" extrusionOk="0">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5" name="Google Shape;8175;p77"/>
            <p:cNvSpPr/>
            <p:nvPr/>
          </p:nvSpPr>
          <p:spPr>
            <a:xfrm>
              <a:off x="-38905225" y="3774675"/>
              <a:ext cx="137075" cy="131400"/>
            </a:xfrm>
            <a:custGeom>
              <a:avLst/>
              <a:gdLst/>
              <a:ahLst/>
              <a:cxnLst/>
              <a:rect l="l" t="t" r="r" b="b"/>
              <a:pathLst>
                <a:path w="5483" h="5256" extrusionOk="0">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6" name="Google Shape;8176;p77"/>
            <p:cNvSpPr/>
            <p:nvPr/>
          </p:nvSpPr>
          <p:spPr>
            <a:xfrm>
              <a:off x="-38891050" y="3599025"/>
              <a:ext cx="298525" cy="300900"/>
            </a:xfrm>
            <a:custGeom>
              <a:avLst/>
              <a:gdLst/>
              <a:ahLst/>
              <a:cxnLst/>
              <a:rect l="l" t="t" r="r" b="b"/>
              <a:pathLst>
                <a:path w="11941" h="12036" extrusionOk="0">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77" name="Google Shape;8177;p77"/>
          <p:cNvSpPr/>
          <p:nvPr/>
        </p:nvSpPr>
        <p:spPr>
          <a:xfrm>
            <a:off x="2198491" y="3633642"/>
            <a:ext cx="369974" cy="312927"/>
          </a:xfrm>
          <a:custGeom>
            <a:avLst/>
            <a:gdLst/>
            <a:ahLst/>
            <a:cxnLst/>
            <a:rect l="l" t="t" r="r" b="b"/>
            <a:pathLst>
              <a:path w="12666" h="10713" extrusionOk="0">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78" name="Google Shape;8178;p77"/>
          <p:cNvGrpSpPr/>
          <p:nvPr/>
        </p:nvGrpSpPr>
        <p:grpSpPr>
          <a:xfrm>
            <a:off x="3997427" y="3108944"/>
            <a:ext cx="290815" cy="369740"/>
            <a:chOff x="-37370925" y="3579105"/>
            <a:chExt cx="248900" cy="316450"/>
          </a:xfrm>
        </p:grpSpPr>
        <p:sp>
          <p:nvSpPr>
            <p:cNvPr id="8179" name="Google Shape;8179;p77"/>
            <p:cNvSpPr/>
            <p:nvPr/>
          </p:nvSpPr>
          <p:spPr>
            <a:xfrm>
              <a:off x="-37268550" y="3671055"/>
              <a:ext cx="83525" cy="82525"/>
            </a:xfrm>
            <a:custGeom>
              <a:avLst/>
              <a:gdLst/>
              <a:ahLst/>
              <a:cxnLst/>
              <a:rect l="l" t="t" r="r" b="b"/>
              <a:pathLst>
                <a:path w="3341" h="3301" extrusionOk="0">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0" name="Google Shape;8180;p77"/>
            <p:cNvSpPr/>
            <p:nvPr/>
          </p:nvSpPr>
          <p:spPr>
            <a:xfrm>
              <a:off x="-37370925" y="3579105"/>
              <a:ext cx="248900" cy="316450"/>
            </a:xfrm>
            <a:custGeom>
              <a:avLst/>
              <a:gdLst/>
              <a:ahLst/>
              <a:cxnLst/>
              <a:rect l="l" t="t" r="r" b="b"/>
              <a:pathLst>
                <a:path w="9956" h="12658" extrusionOk="0">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81" name="Google Shape;8181;p77"/>
          <p:cNvSpPr/>
          <p:nvPr/>
        </p:nvSpPr>
        <p:spPr>
          <a:xfrm>
            <a:off x="1697481" y="1308742"/>
            <a:ext cx="364453" cy="369419"/>
          </a:xfrm>
          <a:custGeom>
            <a:avLst/>
            <a:gdLst/>
            <a:ahLst/>
            <a:cxnLst/>
            <a:rect l="l" t="t" r="r" b="b"/>
            <a:pathLst>
              <a:path w="12477" h="12647" extrusionOk="0">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2" name="Google Shape;8182;p77"/>
          <p:cNvSpPr/>
          <p:nvPr/>
        </p:nvSpPr>
        <p:spPr>
          <a:xfrm>
            <a:off x="1722323" y="1744044"/>
            <a:ext cx="314767" cy="371814"/>
          </a:xfrm>
          <a:custGeom>
            <a:avLst/>
            <a:gdLst/>
            <a:ahLst/>
            <a:cxnLst/>
            <a:rect l="l" t="t" r="r" b="b"/>
            <a:pathLst>
              <a:path w="10776" h="12729" extrusionOk="0">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83" name="Google Shape;8183;p77"/>
          <p:cNvGrpSpPr/>
          <p:nvPr/>
        </p:nvGrpSpPr>
        <p:grpSpPr>
          <a:xfrm>
            <a:off x="1690803" y="2187015"/>
            <a:ext cx="371814" cy="369974"/>
            <a:chOff x="-42259725" y="3951100"/>
            <a:chExt cx="318225" cy="316650"/>
          </a:xfrm>
        </p:grpSpPr>
        <p:sp>
          <p:nvSpPr>
            <p:cNvPr id="8184" name="Google Shape;8184;p77"/>
            <p:cNvSpPr/>
            <p:nvPr/>
          </p:nvSpPr>
          <p:spPr>
            <a:xfrm>
              <a:off x="-42258150" y="3951100"/>
              <a:ext cx="316650" cy="123675"/>
            </a:xfrm>
            <a:custGeom>
              <a:avLst/>
              <a:gdLst/>
              <a:ahLst/>
              <a:cxnLst/>
              <a:rect l="l" t="t" r="r" b="b"/>
              <a:pathLst>
                <a:path w="12666" h="4947" extrusionOk="0">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5" name="Google Shape;8185;p77"/>
            <p:cNvSpPr/>
            <p:nvPr/>
          </p:nvSpPr>
          <p:spPr>
            <a:xfrm>
              <a:off x="-42259725" y="4096800"/>
              <a:ext cx="316650" cy="170950"/>
            </a:xfrm>
            <a:custGeom>
              <a:avLst/>
              <a:gdLst/>
              <a:ahLst/>
              <a:cxnLst/>
              <a:rect l="l" t="t" r="r" b="b"/>
              <a:pathLst>
                <a:path w="12666" h="6838" extrusionOk="0">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6" name="Google Shape;8186;p77"/>
          <p:cNvGrpSpPr/>
          <p:nvPr/>
        </p:nvGrpSpPr>
        <p:grpSpPr>
          <a:xfrm>
            <a:off x="3889164" y="1366036"/>
            <a:ext cx="370879" cy="337755"/>
            <a:chOff x="-40378075" y="3267450"/>
            <a:chExt cx="317425" cy="289075"/>
          </a:xfrm>
        </p:grpSpPr>
        <p:sp>
          <p:nvSpPr>
            <p:cNvPr id="8187" name="Google Shape;8187;p77"/>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8" name="Google Shape;8188;p77"/>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9" name="Google Shape;8189;p77"/>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0" name="Google Shape;8190;p77"/>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1" name="Google Shape;8191;p77"/>
          <p:cNvGrpSpPr/>
          <p:nvPr/>
        </p:nvGrpSpPr>
        <p:grpSpPr>
          <a:xfrm>
            <a:off x="3892830" y="1767304"/>
            <a:ext cx="363548" cy="369974"/>
            <a:chOff x="-40372575" y="3604550"/>
            <a:chExt cx="311150" cy="316650"/>
          </a:xfrm>
        </p:grpSpPr>
        <p:sp>
          <p:nvSpPr>
            <p:cNvPr id="8192" name="Google Shape;8192;p77"/>
            <p:cNvSpPr/>
            <p:nvPr/>
          </p:nvSpPr>
          <p:spPr>
            <a:xfrm>
              <a:off x="-40372575" y="3604550"/>
              <a:ext cx="311150" cy="134475"/>
            </a:xfrm>
            <a:custGeom>
              <a:avLst/>
              <a:gdLst/>
              <a:ahLst/>
              <a:cxnLst/>
              <a:rect l="l" t="t" r="r" b="b"/>
              <a:pathLst>
                <a:path w="12446" h="5379" extrusionOk="0">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3" name="Google Shape;8193;p77"/>
            <p:cNvSpPr/>
            <p:nvPr/>
          </p:nvSpPr>
          <p:spPr>
            <a:xfrm>
              <a:off x="-40312700" y="3730575"/>
              <a:ext cx="185100" cy="190625"/>
            </a:xfrm>
            <a:custGeom>
              <a:avLst/>
              <a:gdLst/>
              <a:ahLst/>
              <a:cxnLst/>
              <a:rect l="l" t="t" r="r" b="b"/>
              <a:pathLst>
                <a:path w="7404" h="7625" extrusionOk="0">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4" name="Google Shape;8194;p77"/>
            <p:cNvSpPr/>
            <p:nvPr/>
          </p:nvSpPr>
          <p:spPr>
            <a:xfrm>
              <a:off x="-40250475" y="3688025"/>
              <a:ext cx="66950" cy="20500"/>
            </a:xfrm>
            <a:custGeom>
              <a:avLst/>
              <a:gdLst/>
              <a:ahLst/>
              <a:cxnLst/>
              <a:rect l="l" t="t" r="r" b="b"/>
              <a:pathLst>
                <a:path w="2678" h="820" extrusionOk="0">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95" name="Google Shape;8195;p77"/>
          <p:cNvSpPr/>
          <p:nvPr/>
        </p:nvSpPr>
        <p:spPr>
          <a:xfrm>
            <a:off x="3896162" y="2210581"/>
            <a:ext cx="362613" cy="371902"/>
          </a:xfrm>
          <a:custGeom>
            <a:avLst/>
            <a:gdLst/>
            <a:ahLst/>
            <a:cxnLst/>
            <a:rect l="l" t="t" r="r" b="b"/>
            <a:pathLst>
              <a:path w="12414" h="12732" extrusionOk="0">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96" name="Google Shape;8196;p77"/>
          <p:cNvGrpSpPr/>
          <p:nvPr/>
        </p:nvGrpSpPr>
        <p:grpSpPr>
          <a:xfrm>
            <a:off x="2616780" y="2659967"/>
            <a:ext cx="399038" cy="372165"/>
            <a:chOff x="-38542250" y="3220175"/>
            <a:chExt cx="341525" cy="318525"/>
          </a:xfrm>
        </p:grpSpPr>
        <p:sp>
          <p:nvSpPr>
            <p:cNvPr id="8197" name="Google Shape;8197;p77"/>
            <p:cNvSpPr/>
            <p:nvPr/>
          </p:nvSpPr>
          <p:spPr>
            <a:xfrm>
              <a:off x="-38542250" y="3440725"/>
              <a:ext cx="101750" cy="97975"/>
            </a:xfrm>
            <a:custGeom>
              <a:avLst/>
              <a:gdLst/>
              <a:ahLst/>
              <a:cxnLst/>
              <a:rect l="l" t="t" r="r" b="b"/>
              <a:pathLst>
                <a:path w="4070" h="3919" extrusionOk="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8" name="Google Shape;8198;p77"/>
            <p:cNvSpPr/>
            <p:nvPr/>
          </p:nvSpPr>
          <p:spPr>
            <a:xfrm>
              <a:off x="-38494875" y="3354075"/>
              <a:ext cx="141800" cy="141025"/>
            </a:xfrm>
            <a:custGeom>
              <a:avLst/>
              <a:gdLst/>
              <a:ahLst/>
              <a:cxnLst/>
              <a:rect l="l" t="t" r="r" b="b"/>
              <a:pathLst>
                <a:path w="5672" h="5641" extrusionOk="0">
                  <a:moveTo>
                    <a:pt x="2742" y="1"/>
                  </a:moveTo>
                  <a:lnTo>
                    <a:pt x="1" y="2710"/>
                  </a:lnTo>
                  <a:lnTo>
                    <a:pt x="2931" y="5640"/>
                  </a:lnTo>
                  <a:lnTo>
                    <a:pt x="5671" y="2899"/>
                  </a:lnTo>
                  <a:lnTo>
                    <a:pt x="27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9" name="Google Shape;8199;p77"/>
            <p:cNvSpPr/>
            <p:nvPr/>
          </p:nvSpPr>
          <p:spPr>
            <a:xfrm>
              <a:off x="-38432050" y="3220175"/>
              <a:ext cx="231325" cy="192225"/>
            </a:xfrm>
            <a:custGeom>
              <a:avLst/>
              <a:gdLst/>
              <a:ahLst/>
              <a:cxnLst/>
              <a:rect l="l" t="t" r="r" b="b"/>
              <a:pathLst>
                <a:path w="9253" h="7689" extrusionOk="0">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0" name="Google Shape;8200;p77"/>
          <p:cNvGrpSpPr/>
          <p:nvPr/>
        </p:nvGrpSpPr>
        <p:grpSpPr>
          <a:xfrm>
            <a:off x="2638712" y="3119337"/>
            <a:ext cx="369974" cy="369068"/>
            <a:chOff x="-38537400" y="3588000"/>
            <a:chExt cx="316650" cy="315875"/>
          </a:xfrm>
        </p:grpSpPr>
        <p:sp>
          <p:nvSpPr>
            <p:cNvPr id="8201" name="Google Shape;8201;p77"/>
            <p:cNvSpPr/>
            <p:nvPr/>
          </p:nvSpPr>
          <p:spPr>
            <a:xfrm>
              <a:off x="-38327900" y="3719550"/>
              <a:ext cx="20500" cy="41750"/>
            </a:xfrm>
            <a:custGeom>
              <a:avLst/>
              <a:gdLst/>
              <a:ahLst/>
              <a:cxnLst/>
              <a:rect l="l" t="t" r="r" b="b"/>
              <a:pathLst>
                <a:path w="820" h="1670" extrusionOk="0">
                  <a:moveTo>
                    <a:pt x="1" y="0"/>
                  </a:moveTo>
                  <a:lnTo>
                    <a:pt x="1" y="1229"/>
                  </a:lnTo>
                  <a:cubicBezTo>
                    <a:pt x="1" y="1449"/>
                    <a:pt x="190" y="1607"/>
                    <a:pt x="442" y="1670"/>
                  </a:cubicBezTo>
                  <a:cubicBezTo>
                    <a:pt x="631" y="1607"/>
                    <a:pt x="820" y="1449"/>
                    <a:pt x="820" y="1229"/>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2" name="Google Shape;8202;p77"/>
            <p:cNvSpPr/>
            <p:nvPr/>
          </p:nvSpPr>
          <p:spPr>
            <a:xfrm>
              <a:off x="-38452350" y="3719550"/>
              <a:ext cx="21300" cy="41750"/>
            </a:xfrm>
            <a:custGeom>
              <a:avLst/>
              <a:gdLst/>
              <a:ahLst/>
              <a:cxnLst/>
              <a:rect l="l" t="t" r="r" b="b"/>
              <a:pathLst>
                <a:path w="852" h="1670" extrusionOk="0">
                  <a:moveTo>
                    <a:pt x="1" y="0"/>
                  </a:moveTo>
                  <a:lnTo>
                    <a:pt x="1" y="1229"/>
                  </a:lnTo>
                  <a:cubicBezTo>
                    <a:pt x="1" y="1449"/>
                    <a:pt x="221" y="1607"/>
                    <a:pt x="410" y="1670"/>
                  </a:cubicBezTo>
                  <a:cubicBezTo>
                    <a:pt x="631" y="1607"/>
                    <a:pt x="851" y="1449"/>
                    <a:pt x="851" y="1229"/>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3" name="Google Shape;8203;p77"/>
            <p:cNvSpPr/>
            <p:nvPr/>
          </p:nvSpPr>
          <p:spPr>
            <a:xfrm>
              <a:off x="-38516925" y="3759700"/>
              <a:ext cx="275700" cy="144175"/>
            </a:xfrm>
            <a:custGeom>
              <a:avLst/>
              <a:gdLst/>
              <a:ahLst/>
              <a:cxnLst/>
              <a:rect l="l" t="t" r="r" b="b"/>
              <a:pathLst>
                <a:path w="11028" h="5767" extrusionOk="0">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4" name="Google Shape;8204;p77"/>
            <p:cNvSpPr/>
            <p:nvPr/>
          </p:nvSpPr>
          <p:spPr>
            <a:xfrm>
              <a:off x="-38537400" y="3588000"/>
              <a:ext cx="316650" cy="151250"/>
            </a:xfrm>
            <a:custGeom>
              <a:avLst/>
              <a:gdLst/>
              <a:ahLst/>
              <a:cxnLst/>
              <a:rect l="l" t="t" r="r" b="b"/>
              <a:pathLst>
                <a:path w="12666" h="6050" extrusionOk="0">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5" name="Google Shape;8205;p77"/>
          <p:cNvGrpSpPr/>
          <p:nvPr/>
        </p:nvGrpSpPr>
        <p:grpSpPr>
          <a:xfrm>
            <a:off x="2637792" y="3576866"/>
            <a:ext cx="371814" cy="369974"/>
            <a:chOff x="-38538975" y="3954250"/>
            <a:chExt cx="318225" cy="316650"/>
          </a:xfrm>
        </p:grpSpPr>
        <p:sp>
          <p:nvSpPr>
            <p:cNvPr id="8206" name="Google Shape;8206;p77"/>
            <p:cNvSpPr/>
            <p:nvPr/>
          </p:nvSpPr>
          <p:spPr>
            <a:xfrm>
              <a:off x="-38538975" y="3954250"/>
              <a:ext cx="254425" cy="253625"/>
            </a:xfrm>
            <a:custGeom>
              <a:avLst/>
              <a:gdLst/>
              <a:ahLst/>
              <a:cxnLst/>
              <a:rect l="l" t="t" r="r" b="b"/>
              <a:pathLst>
                <a:path w="10177" h="10145" extrusionOk="0">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7" name="Google Shape;8207;p77"/>
            <p:cNvSpPr/>
            <p:nvPr/>
          </p:nvSpPr>
          <p:spPr>
            <a:xfrm>
              <a:off x="-38496450" y="4081725"/>
              <a:ext cx="275700" cy="189175"/>
            </a:xfrm>
            <a:custGeom>
              <a:avLst/>
              <a:gdLst/>
              <a:ahLst/>
              <a:cxnLst/>
              <a:rect l="l" t="t" r="r" b="b"/>
              <a:pathLst>
                <a:path w="11028" h="7567" extrusionOk="0">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8" name="Google Shape;8208;p77"/>
          <p:cNvGrpSpPr/>
          <p:nvPr/>
        </p:nvGrpSpPr>
        <p:grpSpPr>
          <a:xfrm>
            <a:off x="3955104" y="3571793"/>
            <a:ext cx="375465" cy="371814"/>
            <a:chOff x="-37385100" y="3949908"/>
            <a:chExt cx="321350" cy="318225"/>
          </a:xfrm>
        </p:grpSpPr>
        <p:sp>
          <p:nvSpPr>
            <p:cNvPr id="8209" name="Google Shape;8209;p77"/>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0" name="Google Shape;8210;p77"/>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1" name="Google Shape;8211;p77"/>
          <p:cNvGrpSpPr/>
          <p:nvPr/>
        </p:nvGrpSpPr>
        <p:grpSpPr>
          <a:xfrm>
            <a:off x="2130763" y="1307353"/>
            <a:ext cx="370909" cy="370675"/>
            <a:chOff x="-41895050" y="3217225"/>
            <a:chExt cx="317450" cy="317250"/>
          </a:xfrm>
        </p:grpSpPr>
        <p:sp>
          <p:nvSpPr>
            <p:cNvPr id="8212" name="Google Shape;8212;p77"/>
            <p:cNvSpPr/>
            <p:nvPr/>
          </p:nvSpPr>
          <p:spPr>
            <a:xfrm>
              <a:off x="-41895050" y="3273750"/>
              <a:ext cx="41775" cy="245750"/>
            </a:xfrm>
            <a:custGeom>
              <a:avLst/>
              <a:gdLst/>
              <a:ahLst/>
              <a:cxnLst/>
              <a:rect l="l" t="t" r="r" b="b"/>
              <a:pathLst>
                <a:path w="1671" h="9830" extrusionOk="0">
                  <a:moveTo>
                    <a:pt x="1" y="0"/>
                  </a:moveTo>
                  <a:lnTo>
                    <a:pt x="1" y="9830"/>
                  </a:lnTo>
                  <a:lnTo>
                    <a:pt x="1670" y="8192"/>
                  </a:lnTo>
                  <a:lnTo>
                    <a:pt x="1670" y="1639"/>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3" name="Google Shape;8213;p77"/>
            <p:cNvSpPr/>
            <p:nvPr/>
          </p:nvSpPr>
          <p:spPr>
            <a:xfrm>
              <a:off x="-41619375" y="3273750"/>
              <a:ext cx="41775" cy="245750"/>
            </a:xfrm>
            <a:custGeom>
              <a:avLst/>
              <a:gdLst/>
              <a:ahLst/>
              <a:cxnLst/>
              <a:rect l="l" t="t" r="r" b="b"/>
              <a:pathLst>
                <a:path w="1671" h="9830" extrusionOk="0">
                  <a:moveTo>
                    <a:pt x="1670" y="0"/>
                  </a:moveTo>
                  <a:lnTo>
                    <a:pt x="0" y="1639"/>
                  </a:lnTo>
                  <a:lnTo>
                    <a:pt x="0" y="8192"/>
                  </a:lnTo>
                  <a:lnTo>
                    <a:pt x="1670" y="9830"/>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4" name="Google Shape;8214;p77"/>
            <p:cNvSpPr/>
            <p:nvPr/>
          </p:nvSpPr>
          <p:spPr>
            <a:xfrm>
              <a:off x="-41832825" y="3321000"/>
              <a:ext cx="193000" cy="151250"/>
            </a:xfrm>
            <a:custGeom>
              <a:avLst/>
              <a:gdLst/>
              <a:ahLst/>
              <a:cxnLst/>
              <a:rect l="l" t="t" r="r" b="b"/>
              <a:pathLst>
                <a:path w="7720" h="6050" extrusionOk="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5" name="Google Shape;8215;p77"/>
            <p:cNvSpPr/>
            <p:nvPr/>
          </p:nvSpPr>
          <p:spPr>
            <a:xfrm>
              <a:off x="-41880075" y="3493500"/>
              <a:ext cx="287500" cy="40975"/>
            </a:xfrm>
            <a:custGeom>
              <a:avLst/>
              <a:gdLst/>
              <a:ahLst/>
              <a:cxnLst/>
              <a:rect l="l" t="t" r="r" b="b"/>
              <a:pathLst>
                <a:path w="11500" h="1639" extrusionOk="0">
                  <a:moveTo>
                    <a:pt x="1639" y="0"/>
                  </a:moveTo>
                  <a:lnTo>
                    <a:pt x="0" y="1638"/>
                  </a:lnTo>
                  <a:lnTo>
                    <a:pt x="11500" y="1638"/>
                  </a:lnTo>
                  <a:lnTo>
                    <a:pt x="98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6" name="Google Shape;8216;p77"/>
            <p:cNvSpPr/>
            <p:nvPr/>
          </p:nvSpPr>
          <p:spPr>
            <a:xfrm>
              <a:off x="-41880875" y="3217225"/>
              <a:ext cx="288300" cy="83325"/>
            </a:xfrm>
            <a:custGeom>
              <a:avLst/>
              <a:gdLst/>
              <a:ahLst/>
              <a:cxnLst/>
              <a:rect l="l" t="t" r="r" b="b"/>
              <a:pathLst>
                <a:path w="11532" h="3333" extrusionOk="0">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7" name="Google Shape;8217;p77"/>
          <p:cNvGrpSpPr/>
          <p:nvPr/>
        </p:nvGrpSpPr>
        <p:grpSpPr>
          <a:xfrm>
            <a:off x="2130310" y="1744287"/>
            <a:ext cx="371814" cy="369974"/>
            <a:chOff x="-41893475" y="3584850"/>
            <a:chExt cx="318225" cy="316650"/>
          </a:xfrm>
        </p:grpSpPr>
        <p:sp>
          <p:nvSpPr>
            <p:cNvPr id="8218" name="Google Shape;8218;p77"/>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9" name="Google Shape;8219;p77"/>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0" name="Google Shape;8220;p77"/>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1" name="Google Shape;8221;p77"/>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22" name="Google Shape;8222;p77"/>
          <p:cNvSpPr/>
          <p:nvPr/>
        </p:nvSpPr>
        <p:spPr>
          <a:xfrm>
            <a:off x="2133283" y="2188587"/>
            <a:ext cx="371814" cy="369302"/>
          </a:xfrm>
          <a:custGeom>
            <a:avLst/>
            <a:gdLst/>
            <a:ahLst/>
            <a:cxnLst/>
            <a:rect l="l" t="t" r="r" b="b"/>
            <a:pathLst>
              <a:path w="12729" h="12643" extrusionOk="0">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3" name="Google Shape;8223;p77"/>
          <p:cNvSpPr/>
          <p:nvPr/>
        </p:nvSpPr>
        <p:spPr>
          <a:xfrm>
            <a:off x="845041" y="2680925"/>
            <a:ext cx="438997" cy="369039"/>
          </a:xfrm>
          <a:custGeom>
            <a:avLst/>
            <a:gdLst/>
            <a:ahLst/>
            <a:cxnLst/>
            <a:rect l="l" t="t" r="r" b="b"/>
            <a:pathLst>
              <a:path w="15029" h="12634" extrusionOk="0">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24" name="Google Shape;8224;p77"/>
          <p:cNvGrpSpPr/>
          <p:nvPr/>
        </p:nvGrpSpPr>
        <p:grpSpPr>
          <a:xfrm>
            <a:off x="900338" y="3139579"/>
            <a:ext cx="337522" cy="370909"/>
            <a:chOff x="-39998250" y="3605325"/>
            <a:chExt cx="288875" cy="317450"/>
          </a:xfrm>
        </p:grpSpPr>
        <p:sp>
          <p:nvSpPr>
            <p:cNvPr id="8225" name="Google Shape;8225;p77"/>
            <p:cNvSpPr/>
            <p:nvPr/>
          </p:nvSpPr>
          <p:spPr>
            <a:xfrm>
              <a:off x="-39998250" y="3799600"/>
              <a:ext cx="288875" cy="123175"/>
            </a:xfrm>
            <a:custGeom>
              <a:avLst/>
              <a:gdLst/>
              <a:ahLst/>
              <a:cxnLst/>
              <a:rect l="l" t="t" r="r" b="b"/>
              <a:pathLst>
                <a:path w="11555" h="4927" extrusionOk="0">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6" name="Google Shape;8226;p77"/>
            <p:cNvSpPr/>
            <p:nvPr/>
          </p:nvSpPr>
          <p:spPr>
            <a:xfrm>
              <a:off x="-39940950" y="3605325"/>
              <a:ext cx="160700" cy="212050"/>
            </a:xfrm>
            <a:custGeom>
              <a:avLst/>
              <a:gdLst/>
              <a:ahLst/>
              <a:cxnLst/>
              <a:rect l="l" t="t" r="r" b="b"/>
              <a:pathLst>
                <a:path w="6428" h="8482" extrusionOk="0">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7" name="Google Shape;8227;p77"/>
          <p:cNvGrpSpPr/>
          <p:nvPr/>
        </p:nvGrpSpPr>
        <p:grpSpPr>
          <a:xfrm>
            <a:off x="884112" y="3598043"/>
            <a:ext cx="369974" cy="369945"/>
            <a:chOff x="-40011050" y="3972375"/>
            <a:chExt cx="316650" cy="316625"/>
          </a:xfrm>
        </p:grpSpPr>
        <p:sp>
          <p:nvSpPr>
            <p:cNvPr id="8228" name="Google Shape;8228;p77"/>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9" name="Google Shape;8229;p77"/>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0" name="Google Shape;8230;p77"/>
          <p:cNvGrpSpPr/>
          <p:nvPr/>
        </p:nvGrpSpPr>
        <p:grpSpPr>
          <a:xfrm>
            <a:off x="3116043" y="2662742"/>
            <a:ext cx="266921" cy="369039"/>
            <a:chOff x="-38129425" y="3222550"/>
            <a:chExt cx="228450" cy="315850"/>
          </a:xfrm>
        </p:grpSpPr>
        <p:sp>
          <p:nvSpPr>
            <p:cNvPr id="8231" name="Google Shape;8231;p77"/>
            <p:cNvSpPr/>
            <p:nvPr/>
          </p:nvSpPr>
          <p:spPr>
            <a:xfrm>
              <a:off x="-38129425" y="3222550"/>
              <a:ext cx="228450" cy="227650"/>
            </a:xfrm>
            <a:custGeom>
              <a:avLst/>
              <a:gdLst/>
              <a:ahLst/>
              <a:cxnLst/>
              <a:rect l="l" t="t" r="r" b="b"/>
              <a:pathLst>
                <a:path w="9138" h="9106" extrusionOk="0">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2" name="Google Shape;8232;p77"/>
            <p:cNvSpPr/>
            <p:nvPr/>
          </p:nvSpPr>
          <p:spPr>
            <a:xfrm>
              <a:off x="-38067200" y="3470650"/>
              <a:ext cx="103200" cy="67750"/>
            </a:xfrm>
            <a:custGeom>
              <a:avLst/>
              <a:gdLst/>
              <a:ahLst/>
              <a:cxnLst/>
              <a:rect l="l" t="t" r="r" b="b"/>
              <a:pathLst>
                <a:path w="4128" h="2710" extrusionOk="0">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3" name="Google Shape;8233;p77"/>
          <p:cNvGrpSpPr/>
          <p:nvPr/>
        </p:nvGrpSpPr>
        <p:grpSpPr>
          <a:xfrm>
            <a:off x="3071012" y="3119337"/>
            <a:ext cx="371785" cy="369974"/>
            <a:chOff x="-38172725" y="3588000"/>
            <a:chExt cx="318200" cy="316650"/>
          </a:xfrm>
        </p:grpSpPr>
        <p:sp>
          <p:nvSpPr>
            <p:cNvPr id="8234" name="Google Shape;8234;p77"/>
            <p:cNvSpPr/>
            <p:nvPr/>
          </p:nvSpPr>
          <p:spPr>
            <a:xfrm>
              <a:off x="-38171150" y="3760050"/>
              <a:ext cx="98475" cy="91050"/>
            </a:xfrm>
            <a:custGeom>
              <a:avLst/>
              <a:gdLst/>
              <a:ahLst/>
              <a:cxnLst/>
              <a:rect l="l" t="t" r="r" b="b"/>
              <a:pathLst>
                <a:path w="3939" h="3642" extrusionOk="0">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5" name="Google Shape;8235;p77"/>
            <p:cNvSpPr/>
            <p:nvPr/>
          </p:nvSpPr>
          <p:spPr>
            <a:xfrm>
              <a:off x="-38172725" y="3641575"/>
              <a:ext cx="144150" cy="133900"/>
            </a:xfrm>
            <a:custGeom>
              <a:avLst/>
              <a:gdLst/>
              <a:ahLst/>
              <a:cxnLst/>
              <a:rect l="l" t="t" r="r" b="b"/>
              <a:pathLst>
                <a:path w="5766" h="5356" extrusionOk="0">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6" name="Google Shape;8236;p77"/>
            <p:cNvSpPr/>
            <p:nvPr/>
          </p:nvSpPr>
          <p:spPr>
            <a:xfrm>
              <a:off x="-38117600" y="3806975"/>
              <a:ext cx="77200" cy="94525"/>
            </a:xfrm>
            <a:custGeom>
              <a:avLst/>
              <a:gdLst/>
              <a:ahLst/>
              <a:cxnLst/>
              <a:rect l="l" t="t" r="r" b="b"/>
              <a:pathLst>
                <a:path w="3088" h="3781" extrusionOk="0">
                  <a:moveTo>
                    <a:pt x="2332" y="0"/>
                  </a:moveTo>
                  <a:lnTo>
                    <a:pt x="0" y="2331"/>
                  </a:lnTo>
                  <a:cubicBezTo>
                    <a:pt x="883" y="3088"/>
                    <a:pt x="1891" y="3592"/>
                    <a:pt x="2962" y="3781"/>
                  </a:cubicBezTo>
                  <a:cubicBezTo>
                    <a:pt x="3088" y="2363"/>
                    <a:pt x="3088" y="1197"/>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7" name="Google Shape;8237;p77"/>
            <p:cNvSpPr/>
            <p:nvPr/>
          </p:nvSpPr>
          <p:spPr>
            <a:xfrm>
              <a:off x="-37997875" y="3716375"/>
              <a:ext cx="143350" cy="135500"/>
            </a:xfrm>
            <a:custGeom>
              <a:avLst/>
              <a:gdLst/>
              <a:ahLst/>
              <a:cxnLst/>
              <a:rect l="l" t="t" r="r" b="b"/>
              <a:pathLst>
                <a:path w="5734" h="5420" extrusionOk="0">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8" name="Google Shape;8238;p77"/>
            <p:cNvSpPr/>
            <p:nvPr/>
          </p:nvSpPr>
          <p:spPr>
            <a:xfrm>
              <a:off x="-38044350" y="3761275"/>
              <a:ext cx="135500" cy="143375"/>
            </a:xfrm>
            <a:custGeom>
              <a:avLst/>
              <a:gdLst/>
              <a:ahLst/>
              <a:cxnLst/>
              <a:rect l="l" t="t" r="r" b="b"/>
              <a:pathLst>
                <a:path w="5420" h="5735" extrusionOk="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9" name="Google Shape;8239;p77"/>
            <p:cNvSpPr/>
            <p:nvPr/>
          </p:nvSpPr>
          <p:spPr>
            <a:xfrm>
              <a:off x="-37997875" y="3588800"/>
              <a:ext cx="89025" cy="97675"/>
            </a:xfrm>
            <a:custGeom>
              <a:avLst/>
              <a:gdLst/>
              <a:ahLst/>
              <a:cxnLst/>
              <a:rect l="l" t="t" r="r" b="b"/>
              <a:pathLst>
                <a:path w="3561" h="3907" extrusionOk="0">
                  <a:moveTo>
                    <a:pt x="158" y="0"/>
                  </a:moveTo>
                  <a:lnTo>
                    <a:pt x="158" y="0"/>
                  </a:lnTo>
                  <a:cubicBezTo>
                    <a:pt x="126" y="977"/>
                    <a:pt x="0" y="2395"/>
                    <a:pt x="1260" y="3907"/>
                  </a:cubicBezTo>
                  <a:lnTo>
                    <a:pt x="3560" y="1544"/>
                  </a:lnTo>
                  <a:cubicBezTo>
                    <a:pt x="2584" y="662"/>
                    <a:pt x="1355" y="158"/>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0" name="Google Shape;8240;p77"/>
            <p:cNvSpPr/>
            <p:nvPr/>
          </p:nvSpPr>
          <p:spPr>
            <a:xfrm>
              <a:off x="-38117600" y="3588000"/>
              <a:ext cx="135500" cy="143375"/>
            </a:xfrm>
            <a:custGeom>
              <a:avLst/>
              <a:gdLst/>
              <a:ahLst/>
              <a:cxnLst/>
              <a:rect l="l" t="t" r="r" b="b"/>
              <a:pathLst>
                <a:path w="5420" h="5735" extrusionOk="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1" name="Google Shape;8241;p77"/>
            <p:cNvSpPr/>
            <p:nvPr/>
          </p:nvSpPr>
          <p:spPr>
            <a:xfrm>
              <a:off x="-37953000" y="3641575"/>
              <a:ext cx="97700" cy="86350"/>
            </a:xfrm>
            <a:custGeom>
              <a:avLst/>
              <a:gdLst/>
              <a:ahLst/>
              <a:cxnLst/>
              <a:rect l="l" t="t" r="r" b="b"/>
              <a:pathLst>
                <a:path w="3908" h="3454" extrusionOk="0">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2" name="Google Shape;8242;p77"/>
          <p:cNvGrpSpPr/>
          <p:nvPr/>
        </p:nvGrpSpPr>
        <p:grpSpPr>
          <a:xfrm>
            <a:off x="3146914" y="3577772"/>
            <a:ext cx="219981" cy="369974"/>
            <a:chOff x="-38109725" y="3955025"/>
            <a:chExt cx="188275" cy="316650"/>
          </a:xfrm>
        </p:grpSpPr>
        <p:sp>
          <p:nvSpPr>
            <p:cNvPr id="8243" name="Google Shape;8243;p77"/>
            <p:cNvSpPr/>
            <p:nvPr/>
          </p:nvSpPr>
          <p:spPr>
            <a:xfrm>
              <a:off x="-38109725" y="3955025"/>
              <a:ext cx="188275" cy="220575"/>
            </a:xfrm>
            <a:custGeom>
              <a:avLst/>
              <a:gdLst/>
              <a:ahLst/>
              <a:cxnLst/>
              <a:rect l="l" t="t" r="r" b="b"/>
              <a:pathLst>
                <a:path w="7531" h="8823" extrusionOk="0">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4" name="Google Shape;8244;p77"/>
            <p:cNvSpPr/>
            <p:nvPr/>
          </p:nvSpPr>
          <p:spPr>
            <a:xfrm>
              <a:off x="-38067200" y="4196050"/>
              <a:ext cx="104775" cy="75625"/>
            </a:xfrm>
            <a:custGeom>
              <a:avLst/>
              <a:gdLst/>
              <a:ahLst/>
              <a:cxnLst/>
              <a:rect l="l" t="t" r="r" b="b"/>
              <a:pathLst>
                <a:path w="4191" h="3025" extrusionOk="0">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45" name="Google Shape;8245;p77"/>
          <p:cNvSpPr/>
          <p:nvPr/>
        </p:nvSpPr>
        <p:spPr>
          <a:xfrm>
            <a:off x="2248517" y="4037533"/>
            <a:ext cx="383790" cy="370266"/>
          </a:xfrm>
          <a:custGeom>
            <a:avLst/>
            <a:gdLst/>
            <a:ahLst/>
            <a:cxnLst/>
            <a:rect l="l" t="t" r="r" b="b"/>
            <a:pathLst>
              <a:path w="13139" h="12676" extrusionOk="0">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46" name="Google Shape;8246;p77"/>
          <p:cNvGrpSpPr/>
          <p:nvPr/>
        </p:nvGrpSpPr>
        <p:grpSpPr>
          <a:xfrm>
            <a:off x="2562313" y="1309193"/>
            <a:ext cx="373654" cy="369068"/>
            <a:chOff x="-41530375" y="3218800"/>
            <a:chExt cx="319800" cy="315875"/>
          </a:xfrm>
        </p:grpSpPr>
        <p:sp>
          <p:nvSpPr>
            <p:cNvPr id="8247" name="Google Shape;8247;p77"/>
            <p:cNvSpPr/>
            <p:nvPr/>
          </p:nvSpPr>
          <p:spPr>
            <a:xfrm>
              <a:off x="-41530375" y="3337550"/>
              <a:ext cx="199300" cy="197125"/>
            </a:xfrm>
            <a:custGeom>
              <a:avLst/>
              <a:gdLst/>
              <a:ahLst/>
              <a:cxnLst/>
              <a:rect l="l" t="t" r="r" b="b"/>
              <a:pathLst>
                <a:path w="7972" h="7885" extrusionOk="0">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8" name="Google Shape;8248;p77"/>
            <p:cNvSpPr/>
            <p:nvPr/>
          </p:nvSpPr>
          <p:spPr>
            <a:xfrm>
              <a:off x="-41435075" y="3218800"/>
              <a:ext cx="224500" cy="221950"/>
            </a:xfrm>
            <a:custGeom>
              <a:avLst/>
              <a:gdLst/>
              <a:ahLst/>
              <a:cxnLst/>
              <a:rect l="l" t="t" r="r" b="b"/>
              <a:pathLst>
                <a:path w="8980" h="8878" extrusionOk="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9" name="Google Shape;8249;p77"/>
          <p:cNvGrpSpPr/>
          <p:nvPr/>
        </p:nvGrpSpPr>
        <p:grpSpPr>
          <a:xfrm>
            <a:off x="2564607" y="1824351"/>
            <a:ext cx="369068" cy="289004"/>
            <a:chOff x="-41526450" y="3653375"/>
            <a:chExt cx="315875" cy="247350"/>
          </a:xfrm>
        </p:grpSpPr>
        <p:sp>
          <p:nvSpPr>
            <p:cNvPr id="8250" name="Google Shape;8250;p77"/>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1" name="Google Shape;8251;p77"/>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2" name="Google Shape;8252;p77"/>
          <p:cNvGrpSpPr/>
          <p:nvPr/>
        </p:nvGrpSpPr>
        <p:grpSpPr>
          <a:xfrm>
            <a:off x="2565994" y="2187015"/>
            <a:ext cx="366293" cy="369974"/>
            <a:chOff x="-41526450" y="3951100"/>
            <a:chExt cx="313500" cy="316650"/>
          </a:xfrm>
        </p:grpSpPr>
        <p:sp>
          <p:nvSpPr>
            <p:cNvPr id="8253" name="Google Shape;8253;p77"/>
            <p:cNvSpPr/>
            <p:nvPr/>
          </p:nvSpPr>
          <p:spPr>
            <a:xfrm>
              <a:off x="-41483125" y="4041675"/>
              <a:ext cx="226075" cy="226075"/>
            </a:xfrm>
            <a:custGeom>
              <a:avLst/>
              <a:gdLst/>
              <a:ahLst/>
              <a:cxnLst/>
              <a:rect l="l" t="t" r="r" b="b"/>
              <a:pathLst>
                <a:path w="9043" h="9043" extrusionOk="0">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4" name="Google Shape;8254;p77"/>
            <p:cNvSpPr/>
            <p:nvPr/>
          </p:nvSpPr>
          <p:spPr>
            <a:xfrm>
              <a:off x="-41422475" y="4114925"/>
              <a:ext cx="104775" cy="104775"/>
            </a:xfrm>
            <a:custGeom>
              <a:avLst/>
              <a:gdLst/>
              <a:ahLst/>
              <a:cxnLst/>
              <a:rect l="l" t="t" r="r" b="b"/>
              <a:pathLst>
                <a:path w="4191" h="4191" extrusionOk="0">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5" name="Google Shape;8255;p77"/>
            <p:cNvSpPr/>
            <p:nvPr/>
          </p:nvSpPr>
          <p:spPr>
            <a:xfrm>
              <a:off x="-41526450" y="3951100"/>
              <a:ext cx="313500" cy="165575"/>
            </a:xfrm>
            <a:custGeom>
              <a:avLst/>
              <a:gdLst/>
              <a:ahLst/>
              <a:cxnLst/>
              <a:rect l="l" t="t" r="r" b="b"/>
              <a:pathLst>
                <a:path w="12540" h="6623" extrusionOk="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6" name="Google Shape;8256;p77"/>
          <p:cNvGrpSpPr/>
          <p:nvPr/>
        </p:nvGrpSpPr>
        <p:grpSpPr>
          <a:xfrm>
            <a:off x="1331249" y="2681144"/>
            <a:ext cx="339595" cy="371814"/>
            <a:chOff x="-39625900" y="3238300"/>
            <a:chExt cx="290650" cy="318225"/>
          </a:xfrm>
        </p:grpSpPr>
        <p:sp>
          <p:nvSpPr>
            <p:cNvPr id="8257" name="Google Shape;8257;p77"/>
            <p:cNvSpPr/>
            <p:nvPr/>
          </p:nvSpPr>
          <p:spPr>
            <a:xfrm>
              <a:off x="-39625900" y="3238300"/>
              <a:ext cx="290650" cy="318225"/>
            </a:xfrm>
            <a:custGeom>
              <a:avLst/>
              <a:gdLst/>
              <a:ahLst/>
              <a:cxnLst/>
              <a:rect l="l" t="t" r="r" b="b"/>
              <a:pathLst>
                <a:path w="11626" h="12729" extrusionOk="0">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8" name="Google Shape;8258;p77"/>
            <p:cNvSpPr/>
            <p:nvPr/>
          </p:nvSpPr>
          <p:spPr>
            <a:xfrm>
              <a:off x="-39521150" y="3328875"/>
              <a:ext cx="82725" cy="227650"/>
            </a:xfrm>
            <a:custGeom>
              <a:avLst/>
              <a:gdLst/>
              <a:ahLst/>
              <a:cxnLst/>
              <a:rect l="l" t="t" r="r" b="b"/>
              <a:pathLst>
                <a:path w="3309" h="9106" extrusionOk="0">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59" name="Google Shape;8259;p77"/>
          <p:cNvSpPr/>
          <p:nvPr/>
        </p:nvSpPr>
        <p:spPr>
          <a:xfrm>
            <a:off x="1353422" y="3140270"/>
            <a:ext cx="315672" cy="369974"/>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60" name="Google Shape;8260;p77"/>
          <p:cNvGrpSpPr/>
          <p:nvPr/>
        </p:nvGrpSpPr>
        <p:grpSpPr>
          <a:xfrm>
            <a:off x="1325300" y="3597605"/>
            <a:ext cx="366293" cy="370441"/>
            <a:chOff x="-39647175" y="3972000"/>
            <a:chExt cx="313500" cy="317050"/>
          </a:xfrm>
        </p:grpSpPr>
        <p:sp>
          <p:nvSpPr>
            <p:cNvPr id="8261" name="Google Shape;8261;p77"/>
            <p:cNvSpPr/>
            <p:nvPr/>
          </p:nvSpPr>
          <p:spPr>
            <a:xfrm>
              <a:off x="-39647175" y="3972000"/>
              <a:ext cx="95325" cy="153975"/>
            </a:xfrm>
            <a:custGeom>
              <a:avLst/>
              <a:gdLst/>
              <a:ahLst/>
              <a:cxnLst/>
              <a:rect l="l" t="t" r="r" b="b"/>
              <a:pathLst>
                <a:path w="3813" h="6159" extrusionOk="0">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2" name="Google Shape;8262;p77"/>
            <p:cNvSpPr/>
            <p:nvPr/>
          </p:nvSpPr>
          <p:spPr>
            <a:xfrm>
              <a:off x="-39588875" y="4011750"/>
              <a:ext cx="216600" cy="277300"/>
            </a:xfrm>
            <a:custGeom>
              <a:avLst/>
              <a:gdLst/>
              <a:ahLst/>
              <a:cxnLst/>
              <a:rect l="l" t="t" r="r" b="b"/>
              <a:pathLst>
                <a:path w="8664" h="11092" extrusionOk="0">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3" name="Google Shape;8263;p77"/>
            <p:cNvSpPr/>
            <p:nvPr/>
          </p:nvSpPr>
          <p:spPr>
            <a:xfrm>
              <a:off x="-39398275" y="4073975"/>
              <a:ext cx="64600" cy="71600"/>
            </a:xfrm>
            <a:custGeom>
              <a:avLst/>
              <a:gdLst/>
              <a:ahLst/>
              <a:cxnLst/>
              <a:rect l="l" t="t" r="r" b="b"/>
              <a:pathLst>
                <a:path w="2584" h="2864" extrusionOk="0">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4" name="Google Shape;8264;p77"/>
          <p:cNvGrpSpPr/>
          <p:nvPr/>
        </p:nvGrpSpPr>
        <p:grpSpPr>
          <a:xfrm>
            <a:off x="3494427" y="2661603"/>
            <a:ext cx="375495" cy="370879"/>
            <a:chOff x="-37808850" y="3221575"/>
            <a:chExt cx="321375" cy="317425"/>
          </a:xfrm>
        </p:grpSpPr>
        <p:sp>
          <p:nvSpPr>
            <p:cNvPr id="8265" name="Google Shape;8265;p77"/>
            <p:cNvSpPr/>
            <p:nvPr/>
          </p:nvSpPr>
          <p:spPr>
            <a:xfrm>
              <a:off x="-37808850" y="3294050"/>
              <a:ext cx="261500" cy="244950"/>
            </a:xfrm>
            <a:custGeom>
              <a:avLst/>
              <a:gdLst/>
              <a:ahLst/>
              <a:cxnLst/>
              <a:rect l="l" t="t" r="r" b="b"/>
              <a:pathLst>
                <a:path w="10460" h="9798" extrusionOk="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6" name="Google Shape;8266;p77"/>
            <p:cNvSpPr/>
            <p:nvPr/>
          </p:nvSpPr>
          <p:spPr>
            <a:xfrm>
              <a:off x="-37601700" y="3221575"/>
              <a:ext cx="114225" cy="111275"/>
            </a:xfrm>
            <a:custGeom>
              <a:avLst/>
              <a:gdLst/>
              <a:ahLst/>
              <a:cxnLst/>
              <a:rect l="l" t="t" r="r" b="b"/>
              <a:pathLst>
                <a:path w="4569" h="4451" extrusionOk="0">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7" name="Google Shape;8267;p77"/>
          <p:cNvGrpSpPr/>
          <p:nvPr/>
        </p:nvGrpSpPr>
        <p:grpSpPr>
          <a:xfrm>
            <a:off x="3503201" y="3183634"/>
            <a:ext cx="372749" cy="241158"/>
            <a:chOff x="-37806500" y="3643030"/>
            <a:chExt cx="319025" cy="206400"/>
          </a:xfrm>
        </p:grpSpPr>
        <p:sp>
          <p:nvSpPr>
            <p:cNvPr id="8268" name="Google Shape;8268;p77"/>
            <p:cNvSpPr/>
            <p:nvPr/>
          </p:nvSpPr>
          <p:spPr>
            <a:xfrm>
              <a:off x="-37615100" y="3759700"/>
              <a:ext cx="62250" cy="62250"/>
            </a:xfrm>
            <a:custGeom>
              <a:avLst/>
              <a:gdLst/>
              <a:ahLst/>
              <a:cxnLst/>
              <a:rect l="l" t="t" r="r" b="b"/>
              <a:pathLst>
                <a:path w="2490" h="2490" extrusionOk="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9" name="Google Shape;8269;p77"/>
            <p:cNvSpPr/>
            <p:nvPr/>
          </p:nvSpPr>
          <p:spPr>
            <a:xfrm>
              <a:off x="-37806500" y="3643030"/>
              <a:ext cx="319025" cy="206400"/>
            </a:xfrm>
            <a:custGeom>
              <a:avLst/>
              <a:gdLst/>
              <a:ahLst/>
              <a:cxnLst/>
              <a:rect l="l" t="t" r="r" b="b"/>
              <a:pathLst>
                <a:path w="12761" h="8256" extrusionOk="0">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0" name="Google Shape;8270;p77"/>
          <p:cNvGrpSpPr/>
          <p:nvPr/>
        </p:nvGrpSpPr>
        <p:grpSpPr>
          <a:xfrm>
            <a:off x="3505508" y="3575931"/>
            <a:ext cx="368134" cy="371814"/>
            <a:chOff x="-37804925" y="3953450"/>
            <a:chExt cx="315075" cy="318225"/>
          </a:xfrm>
        </p:grpSpPr>
        <p:sp>
          <p:nvSpPr>
            <p:cNvPr id="8271" name="Google Shape;8271;p77"/>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2" name="Google Shape;8272;p77"/>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3" name="Google Shape;8273;p77"/>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74" name="Google Shape;8274;p77"/>
          <p:cNvSpPr/>
          <p:nvPr/>
        </p:nvSpPr>
        <p:spPr>
          <a:xfrm>
            <a:off x="2754452" y="4040675"/>
            <a:ext cx="265986" cy="369039"/>
          </a:xfrm>
          <a:custGeom>
            <a:avLst/>
            <a:gdLst/>
            <a:ahLst/>
            <a:cxnLst/>
            <a:rect l="l" t="t" r="r" b="b"/>
            <a:pathLst>
              <a:path w="9106" h="12634" extrusionOk="0">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75" name="Google Shape;8275;p77"/>
          <p:cNvGrpSpPr/>
          <p:nvPr/>
        </p:nvGrpSpPr>
        <p:grpSpPr>
          <a:xfrm>
            <a:off x="4860977" y="1328538"/>
            <a:ext cx="355663" cy="308725"/>
            <a:chOff x="-28462125" y="3199700"/>
            <a:chExt cx="298550" cy="259150"/>
          </a:xfrm>
        </p:grpSpPr>
        <p:sp>
          <p:nvSpPr>
            <p:cNvPr id="8276" name="Google Shape;8276;p77"/>
            <p:cNvSpPr/>
            <p:nvPr/>
          </p:nvSpPr>
          <p:spPr>
            <a:xfrm>
              <a:off x="-28459750" y="3284775"/>
              <a:ext cx="296175" cy="104775"/>
            </a:xfrm>
            <a:custGeom>
              <a:avLst/>
              <a:gdLst/>
              <a:ahLst/>
              <a:cxnLst/>
              <a:rect l="l" t="t" r="r" b="b"/>
              <a:pathLst>
                <a:path w="11847" h="4191" extrusionOk="0">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7" name="Google Shape;8277;p77"/>
            <p:cNvSpPr/>
            <p:nvPr/>
          </p:nvSpPr>
          <p:spPr>
            <a:xfrm>
              <a:off x="-28462125" y="3199700"/>
              <a:ext cx="295400" cy="125275"/>
            </a:xfrm>
            <a:custGeom>
              <a:avLst/>
              <a:gdLst/>
              <a:ahLst/>
              <a:cxnLst/>
              <a:rect l="l" t="t" r="r" b="b"/>
              <a:pathLst>
                <a:path w="11816" h="5011" extrusionOk="0">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8" name="Google Shape;8278;p77"/>
            <p:cNvSpPr/>
            <p:nvPr/>
          </p:nvSpPr>
          <p:spPr>
            <a:xfrm>
              <a:off x="-28405400" y="3360375"/>
              <a:ext cx="186675" cy="98475"/>
            </a:xfrm>
            <a:custGeom>
              <a:avLst/>
              <a:gdLst/>
              <a:ahLst/>
              <a:cxnLst/>
              <a:rect l="l" t="t" r="r" b="b"/>
              <a:pathLst>
                <a:path w="7467" h="3939" extrusionOk="0">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9" name="Google Shape;8279;p77"/>
          <p:cNvGrpSpPr/>
          <p:nvPr/>
        </p:nvGrpSpPr>
        <p:grpSpPr>
          <a:xfrm>
            <a:off x="4861930" y="1763228"/>
            <a:ext cx="353757" cy="352833"/>
            <a:chOff x="-28461325" y="3545475"/>
            <a:chExt cx="296950" cy="296175"/>
          </a:xfrm>
        </p:grpSpPr>
        <p:sp>
          <p:nvSpPr>
            <p:cNvPr id="8280" name="Google Shape;8280;p77"/>
            <p:cNvSpPr/>
            <p:nvPr/>
          </p:nvSpPr>
          <p:spPr>
            <a:xfrm>
              <a:off x="-28461325" y="3666775"/>
              <a:ext cx="34675" cy="52775"/>
            </a:xfrm>
            <a:custGeom>
              <a:avLst/>
              <a:gdLst/>
              <a:ahLst/>
              <a:cxnLst/>
              <a:rect l="l" t="t" r="r" b="b"/>
              <a:pathLst>
                <a:path w="1387" h="2111" extrusionOk="0">
                  <a:moveTo>
                    <a:pt x="0" y="0"/>
                  </a:moveTo>
                  <a:lnTo>
                    <a:pt x="0" y="2111"/>
                  </a:lnTo>
                  <a:lnTo>
                    <a:pt x="1386" y="2111"/>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1" name="Google Shape;8281;p77"/>
            <p:cNvSpPr/>
            <p:nvPr/>
          </p:nvSpPr>
          <p:spPr>
            <a:xfrm>
              <a:off x="-28461325" y="3737650"/>
              <a:ext cx="52775" cy="17350"/>
            </a:xfrm>
            <a:custGeom>
              <a:avLst/>
              <a:gdLst/>
              <a:ahLst/>
              <a:cxnLst/>
              <a:rect l="l" t="t" r="r" b="b"/>
              <a:pathLst>
                <a:path w="2111" h="694" extrusionOk="0">
                  <a:moveTo>
                    <a:pt x="0" y="1"/>
                  </a:moveTo>
                  <a:lnTo>
                    <a:pt x="0" y="694"/>
                  </a:lnTo>
                  <a:lnTo>
                    <a:pt x="1733" y="694"/>
                  </a:lnTo>
                  <a:cubicBezTo>
                    <a:pt x="1954" y="694"/>
                    <a:pt x="2111" y="536"/>
                    <a:pt x="2111" y="347"/>
                  </a:cubicBezTo>
                  <a:cubicBezTo>
                    <a:pt x="2111" y="158"/>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2" name="Google Shape;8282;p77"/>
            <p:cNvSpPr/>
            <p:nvPr/>
          </p:nvSpPr>
          <p:spPr>
            <a:xfrm>
              <a:off x="-28461325" y="3632100"/>
              <a:ext cx="52775" cy="17375"/>
            </a:xfrm>
            <a:custGeom>
              <a:avLst/>
              <a:gdLst/>
              <a:ahLst/>
              <a:cxnLst/>
              <a:rect l="l" t="t" r="r" b="b"/>
              <a:pathLst>
                <a:path w="2111" h="695" extrusionOk="0">
                  <a:moveTo>
                    <a:pt x="0" y="1"/>
                  </a:moveTo>
                  <a:lnTo>
                    <a:pt x="0" y="694"/>
                  </a:lnTo>
                  <a:lnTo>
                    <a:pt x="1733" y="694"/>
                  </a:lnTo>
                  <a:cubicBezTo>
                    <a:pt x="1954" y="694"/>
                    <a:pt x="2111" y="537"/>
                    <a:pt x="2111" y="348"/>
                  </a:cubicBezTo>
                  <a:cubicBezTo>
                    <a:pt x="2111" y="159"/>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3" name="Google Shape;8283;p77"/>
            <p:cNvSpPr/>
            <p:nvPr/>
          </p:nvSpPr>
          <p:spPr>
            <a:xfrm>
              <a:off x="-28460550" y="3545475"/>
              <a:ext cx="296175" cy="296175"/>
            </a:xfrm>
            <a:custGeom>
              <a:avLst/>
              <a:gdLst/>
              <a:ahLst/>
              <a:cxnLst/>
              <a:rect l="l" t="t" r="r" b="b"/>
              <a:pathLst>
                <a:path w="11847" h="11847" extrusionOk="0">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4" name="Google Shape;8284;p77"/>
            <p:cNvSpPr/>
            <p:nvPr/>
          </p:nvSpPr>
          <p:spPr>
            <a:xfrm>
              <a:off x="-28347925" y="3649450"/>
              <a:ext cx="86675" cy="86650"/>
            </a:xfrm>
            <a:custGeom>
              <a:avLst/>
              <a:gdLst/>
              <a:ahLst/>
              <a:cxnLst/>
              <a:rect l="l" t="t" r="r" b="b"/>
              <a:pathLst>
                <a:path w="3467" h="3466" extrusionOk="0">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5" name="Google Shape;8285;p77"/>
            <p:cNvSpPr/>
            <p:nvPr/>
          </p:nvSpPr>
          <p:spPr>
            <a:xfrm>
              <a:off x="-28408550" y="3597450"/>
              <a:ext cx="191400" cy="192200"/>
            </a:xfrm>
            <a:custGeom>
              <a:avLst/>
              <a:gdLst/>
              <a:ahLst/>
              <a:cxnLst/>
              <a:rect l="l" t="t" r="r" b="b"/>
              <a:pathLst>
                <a:path w="7656" h="7688" extrusionOk="0">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6" name="Google Shape;8286;p77"/>
          <p:cNvGrpSpPr/>
          <p:nvPr/>
        </p:nvGrpSpPr>
        <p:grpSpPr>
          <a:xfrm>
            <a:off x="4858162" y="2213272"/>
            <a:ext cx="361292" cy="352803"/>
            <a:chOff x="-28463700" y="3914875"/>
            <a:chExt cx="303275" cy="296150"/>
          </a:xfrm>
        </p:grpSpPr>
        <p:sp>
          <p:nvSpPr>
            <p:cNvPr id="8287" name="Google Shape;8287;p77"/>
            <p:cNvSpPr/>
            <p:nvPr/>
          </p:nvSpPr>
          <p:spPr>
            <a:xfrm>
              <a:off x="-28333725" y="4057375"/>
              <a:ext cx="86650" cy="64650"/>
            </a:xfrm>
            <a:custGeom>
              <a:avLst/>
              <a:gdLst/>
              <a:ahLst/>
              <a:cxnLst/>
              <a:rect l="l" t="t" r="r" b="b"/>
              <a:pathLst>
                <a:path w="3466" h="2586" extrusionOk="0">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8" name="Google Shape;8288;p77"/>
            <p:cNvSpPr/>
            <p:nvPr/>
          </p:nvSpPr>
          <p:spPr>
            <a:xfrm>
              <a:off x="-28463700" y="3914875"/>
              <a:ext cx="303275" cy="296150"/>
            </a:xfrm>
            <a:custGeom>
              <a:avLst/>
              <a:gdLst/>
              <a:ahLst/>
              <a:cxnLst/>
              <a:rect l="l" t="t" r="r" b="b"/>
              <a:pathLst>
                <a:path w="12131" h="11846" extrusionOk="0">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9" name="Google Shape;8289;p77"/>
          <p:cNvGrpSpPr/>
          <p:nvPr/>
        </p:nvGrpSpPr>
        <p:grpSpPr>
          <a:xfrm>
            <a:off x="7092947" y="1369355"/>
            <a:ext cx="351880" cy="227092"/>
            <a:chOff x="-26573400" y="3224125"/>
            <a:chExt cx="295375" cy="190625"/>
          </a:xfrm>
        </p:grpSpPr>
        <p:sp>
          <p:nvSpPr>
            <p:cNvPr id="8290" name="Google Shape;8290;p77"/>
            <p:cNvSpPr/>
            <p:nvPr/>
          </p:nvSpPr>
          <p:spPr>
            <a:xfrm>
              <a:off x="-26330800" y="3327900"/>
              <a:ext cx="52775" cy="68750"/>
            </a:xfrm>
            <a:custGeom>
              <a:avLst/>
              <a:gdLst/>
              <a:ahLst/>
              <a:cxnLst/>
              <a:rect l="l" t="t" r="r" b="b"/>
              <a:pathLst>
                <a:path w="2111" h="2750" extrusionOk="0">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1" name="Google Shape;8291;p77"/>
            <p:cNvSpPr/>
            <p:nvPr/>
          </p:nvSpPr>
          <p:spPr>
            <a:xfrm>
              <a:off x="-26573400" y="3224125"/>
              <a:ext cx="293025" cy="190625"/>
            </a:xfrm>
            <a:custGeom>
              <a:avLst/>
              <a:gdLst/>
              <a:ahLst/>
              <a:cxnLst/>
              <a:rect l="l" t="t" r="r" b="b"/>
              <a:pathLst>
                <a:path w="11721" h="7625" extrusionOk="0">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2" name="Google Shape;8292;p77"/>
          <p:cNvGrpSpPr/>
          <p:nvPr/>
        </p:nvGrpSpPr>
        <p:grpSpPr>
          <a:xfrm>
            <a:off x="7092947" y="1763690"/>
            <a:ext cx="351880" cy="351910"/>
            <a:chOff x="-26573400" y="3546250"/>
            <a:chExt cx="295375" cy="295400"/>
          </a:xfrm>
        </p:grpSpPr>
        <p:sp>
          <p:nvSpPr>
            <p:cNvPr id="8293" name="Google Shape;8293;p77"/>
            <p:cNvSpPr/>
            <p:nvPr/>
          </p:nvSpPr>
          <p:spPr>
            <a:xfrm>
              <a:off x="-26464700" y="3599225"/>
              <a:ext cx="77200" cy="38425"/>
            </a:xfrm>
            <a:custGeom>
              <a:avLst/>
              <a:gdLst/>
              <a:ahLst/>
              <a:cxnLst/>
              <a:rect l="l" t="t" r="r" b="b"/>
              <a:pathLst>
                <a:path w="3088" h="1537" extrusionOk="0">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4" name="Google Shape;8294;p77"/>
            <p:cNvSpPr/>
            <p:nvPr/>
          </p:nvSpPr>
          <p:spPr>
            <a:xfrm>
              <a:off x="-26434775" y="3686450"/>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5" name="Google Shape;8295;p77"/>
            <p:cNvSpPr/>
            <p:nvPr/>
          </p:nvSpPr>
          <p:spPr>
            <a:xfrm>
              <a:off x="-26520625" y="3703775"/>
              <a:ext cx="55950" cy="67775"/>
            </a:xfrm>
            <a:custGeom>
              <a:avLst/>
              <a:gdLst/>
              <a:ahLst/>
              <a:cxnLst/>
              <a:rect l="l" t="t" r="r" b="b"/>
              <a:pathLst>
                <a:path w="2238" h="2711" extrusionOk="0">
                  <a:moveTo>
                    <a:pt x="1387" y="1"/>
                  </a:moveTo>
                  <a:lnTo>
                    <a:pt x="1" y="32"/>
                  </a:lnTo>
                  <a:cubicBezTo>
                    <a:pt x="127" y="1104"/>
                    <a:pt x="662" y="2080"/>
                    <a:pt x="1544" y="2710"/>
                  </a:cubicBezTo>
                  <a:lnTo>
                    <a:pt x="2237" y="1545"/>
                  </a:lnTo>
                  <a:cubicBezTo>
                    <a:pt x="1765" y="1135"/>
                    <a:pt x="1450" y="600"/>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6" name="Google Shape;8296;p77"/>
            <p:cNvSpPr/>
            <p:nvPr/>
          </p:nvSpPr>
          <p:spPr>
            <a:xfrm>
              <a:off x="-26387525" y="3703000"/>
              <a:ext cx="55950" cy="67750"/>
            </a:xfrm>
            <a:custGeom>
              <a:avLst/>
              <a:gdLst/>
              <a:ahLst/>
              <a:cxnLst/>
              <a:rect l="l" t="t" r="r" b="b"/>
              <a:pathLst>
                <a:path w="2238" h="2710" extrusionOk="0">
                  <a:moveTo>
                    <a:pt x="851" y="0"/>
                  </a:moveTo>
                  <a:cubicBezTo>
                    <a:pt x="757" y="631"/>
                    <a:pt x="473" y="1166"/>
                    <a:pt x="1" y="1544"/>
                  </a:cubicBezTo>
                  <a:lnTo>
                    <a:pt x="694" y="2710"/>
                  </a:lnTo>
                  <a:cubicBezTo>
                    <a:pt x="1576" y="2080"/>
                    <a:pt x="2112" y="1103"/>
                    <a:pt x="2238" y="32"/>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7" name="Google Shape;8297;p77"/>
            <p:cNvSpPr/>
            <p:nvPr/>
          </p:nvSpPr>
          <p:spPr>
            <a:xfrm>
              <a:off x="-26573400" y="3546250"/>
              <a:ext cx="295375" cy="295400"/>
            </a:xfrm>
            <a:custGeom>
              <a:avLst/>
              <a:gdLst/>
              <a:ahLst/>
              <a:cxnLst/>
              <a:rect l="l" t="t" r="r" b="b"/>
              <a:pathLst>
                <a:path w="11815" h="11816" extrusionOk="0">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8" name="Google Shape;8298;p77"/>
          <p:cNvGrpSpPr/>
          <p:nvPr/>
        </p:nvGrpSpPr>
        <p:grpSpPr>
          <a:xfrm>
            <a:off x="7081228" y="2213599"/>
            <a:ext cx="375319" cy="352148"/>
            <a:chOff x="-26583625" y="3917025"/>
            <a:chExt cx="315050" cy="295600"/>
          </a:xfrm>
        </p:grpSpPr>
        <p:sp>
          <p:nvSpPr>
            <p:cNvPr id="8299" name="Google Shape;8299;p77"/>
            <p:cNvSpPr/>
            <p:nvPr/>
          </p:nvSpPr>
          <p:spPr>
            <a:xfrm>
              <a:off x="-26413500" y="3918400"/>
              <a:ext cx="144925" cy="135125"/>
            </a:xfrm>
            <a:custGeom>
              <a:avLst/>
              <a:gdLst/>
              <a:ahLst/>
              <a:cxnLst/>
              <a:rect l="l" t="t" r="r" b="b"/>
              <a:pathLst>
                <a:path w="5797" h="5405" extrusionOk="0">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0" name="Google Shape;8300;p77"/>
            <p:cNvSpPr/>
            <p:nvPr/>
          </p:nvSpPr>
          <p:spPr>
            <a:xfrm>
              <a:off x="-26466275" y="4026700"/>
              <a:ext cx="78775" cy="77225"/>
            </a:xfrm>
            <a:custGeom>
              <a:avLst/>
              <a:gdLst/>
              <a:ahLst/>
              <a:cxnLst/>
              <a:rect l="l" t="t" r="r" b="b"/>
              <a:pathLst>
                <a:path w="3151" h="3089" extrusionOk="0">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1" name="Google Shape;8301;p77"/>
            <p:cNvSpPr/>
            <p:nvPr/>
          </p:nvSpPr>
          <p:spPr>
            <a:xfrm>
              <a:off x="-26583625" y="4077125"/>
              <a:ext cx="144925" cy="134700"/>
            </a:xfrm>
            <a:custGeom>
              <a:avLst/>
              <a:gdLst/>
              <a:ahLst/>
              <a:cxnLst/>
              <a:rect l="l" t="t" r="r" b="b"/>
              <a:pathLst>
                <a:path w="5797" h="5388" extrusionOk="0">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2" name="Google Shape;8302;p77"/>
            <p:cNvSpPr/>
            <p:nvPr/>
          </p:nvSpPr>
          <p:spPr>
            <a:xfrm>
              <a:off x="-26581275" y="3917025"/>
              <a:ext cx="311125" cy="295600"/>
            </a:xfrm>
            <a:custGeom>
              <a:avLst/>
              <a:gdLst/>
              <a:ahLst/>
              <a:cxnLst/>
              <a:rect l="l" t="t" r="r" b="b"/>
              <a:pathLst>
                <a:path w="12445" h="11824" extrusionOk="0">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03" name="Google Shape;8303;p77"/>
          <p:cNvSpPr/>
          <p:nvPr/>
        </p:nvSpPr>
        <p:spPr>
          <a:xfrm>
            <a:off x="5748315" y="2694114"/>
            <a:ext cx="352833" cy="351880"/>
          </a:xfrm>
          <a:custGeom>
            <a:avLst/>
            <a:gdLst/>
            <a:ahLst/>
            <a:cxnLst/>
            <a:rect l="l" t="t" r="r" b="b"/>
            <a:pathLst>
              <a:path w="11847" h="11815" extrusionOk="0">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04" name="Google Shape;8304;p77"/>
          <p:cNvGrpSpPr/>
          <p:nvPr/>
        </p:nvGrpSpPr>
        <p:grpSpPr>
          <a:xfrm>
            <a:off x="5779742" y="3172629"/>
            <a:ext cx="289039" cy="352833"/>
            <a:chOff x="-24694925" y="3518700"/>
            <a:chExt cx="242625" cy="296175"/>
          </a:xfrm>
        </p:grpSpPr>
        <p:sp>
          <p:nvSpPr>
            <p:cNvPr id="8305" name="Google Shape;8305;p77"/>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6" name="Google Shape;8306;p77"/>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7" name="Google Shape;8307;p77"/>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8" name="Google Shape;8308;p77"/>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9" name="Google Shape;8309;p77"/>
          <p:cNvGrpSpPr/>
          <p:nvPr/>
        </p:nvGrpSpPr>
        <p:grpSpPr>
          <a:xfrm>
            <a:off x="5779280" y="3622657"/>
            <a:ext cx="289962" cy="352833"/>
            <a:chOff x="-24709100" y="3888875"/>
            <a:chExt cx="243400" cy="296175"/>
          </a:xfrm>
        </p:grpSpPr>
        <p:sp>
          <p:nvSpPr>
            <p:cNvPr id="8310" name="Google Shape;8310;p77"/>
            <p:cNvSpPr/>
            <p:nvPr/>
          </p:nvSpPr>
          <p:spPr>
            <a:xfrm>
              <a:off x="-24587800" y="3888875"/>
              <a:ext cx="105575" cy="227650"/>
            </a:xfrm>
            <a:custGeom>
              <a:avLst/>
              <a:gdLst/>
              <a:ahLst/>
              <a:cxnLst/>
              <a:rect l="l" t="t" r="r" b="b"/>
              <a:pathLst>
                <a:path w="4223" h="9106" extrusionOk="0">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1" name="Google Shape;8311;p77"/>
            <p:cNvSpPr/>
            <p:nvPr/>
          </p:nvSpPr>
          <p:spPr>
            <a:xfrm>
              <a:off x="-24536600" y="4132250"/>
              <a:ext cx="70900" cy="17350"/>
            </a:xfrm>
            <a:custGeom>
              <a:avLst/>
              <a:gdLst/>
              <a:ahLst/>
              <a:cxnLst/>
              <a:rect l="l" t="t" r="r" b="b"/>
              <a:pathLst>
                <a:path w="2836" h="694" extrusionOk="0">
                  <a:moveTo>
                    <a:pt x="0" y="1"/>
                  </a:moveTo>
                  <a:lnTo>
                    <a:pt x="347" y="694"/>
                  </a:lnTo>
                  <a:lnTo>
                    <a:pt x="2489" y="694"/>
                  </a:lnTo>
                  <a:cubicBezTo>
                    <a:pt x="2678" y="694"/>
                    <a:pt x="2836" y="536"/>
                    <a:pt x="2836" y="347"/>
                  </a:cubicBezTo>
                  <a:cubicBezTo>
                    <a:pt x="2836" y="158"/>
                    <a:pt x="267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2" name="Google Shape;8312;p77"/>
            <p:cNvSpPr/>
            <p:nvPr/>
          </p:nvSpPr>
          <p:spPr>
            <a:xfrm>
              <a:off x="-24709100" y="3963700"/>
              <a:ext cx="208750" cy="221350"/>
            </a:xfrm>
            <a:custGeom>
              <a:avLst/>
              <a:gdLst/>
              <a:ahLst/>
              <a:cxnLst/>
              <a:rect l="l" t="t" r="r" b="b"/>
              <a:pathLst>
                <a:path w="8350" h="8854" extrusionOk="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3" name="Google Shape;8313;p77"/>
          <p:cNvGrpSpPr/>
          <p:nvPr/>
        </p:nvGrpSpPr>
        <p:grpSpPr>
          <a:xfrm>
            <a:off x="7979280" y="2695320"/>
            <a:ext cx="356556" cy="349557"/>
            <a:chOff x="-22863675" y="3131775"/>
            <a:chExt cx="299300" cy="293425"/>
          </a:xfrm>
        </p:grpSpPr>
        <p:sp>
          <p:nvSpPr>
            <p:cNvPr id="8314" name="Google Shape;8314;p77"/>
            <p:cNvSpPr/>
            <p:nvPr/>
          </p:nvSpPr>
          <p:spPr>
            <a:xfrm>
              <a:off x="-22863675" y="3131775"/>
              <a:ext cx="299300" cy="293425"/>
            </a:xfrm>
            <a:custGeom>
              <a:avLst/>
              <a:gdLst/>
              <a:ahLst/>
              <a:cxnLst/>
              <a:rect l="l" t="t" r="r" b="b"/>
              <a:pathLst>
                <a:path w="11972" h="11737" extrusionOk="0">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5" name="Google Shape;8315;p77"/>
            <p:cNvSpPr/>
            <p:nvPr/>
          </p:nvSpPr>
          <p:spPr>
            <a:xfrm>
              <a:off x="-22740025" y="3217825"/>
              <a:ext cx="52000" cy="51225"/>
            </a:xfrm>
            <a:custGeom>
              <a:avLst/>
              <a:gdLst/>
              <a:ahLst/>
              <a:cxnLst/>
              <a:rect l="l" t="t" r="r" b="b"/>
              <a:pathLst>
                <a:path w="2080" h="2049" extrusionOk="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6" name="Google Shape;8316;p77"/>
            <p:cNvSpPr/>
            <p:nvPr/>
          </p:nvSpPr>
          <p:spPr>
            <a:xfrm>
              <a:off x="-22705375" y="33218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7" name="Google Shape;8317;p77"/>
          <p:cNvGrpSpPr/>
          <p:nvPr/>
        </p:nvGrpSpPr>
        <p:grpSpPr>
          <a:xfrm>
            <a:off x="5322144" y="1306499"/>
            <a:ext cx="310602" cy="352803"/>
            <a:chOff x="-28069875" y="3175300"/>
            <a:chExt cx="260725" cy="296150"/>
          </a:xfrm>
        </p:grpSpPr>
        <p:sp>
          <p:nvSpPr>
            <p:cNvPr id="8318" name="Google Shape;8318;p77"/>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9" name="Google Shape;8319;p77"/>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0" name="Google Shape;8320;p77"/>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1" name="Google Shape;8321;p77"/>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2" name="Google Shape;8322;p77"/>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3" name="Google Shape;8323;p77"/>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4" name="Google Shape;8324;p77"/>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5" name="Google Shape;8325;p77"/>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6" name="Google Shape;8326;p77"/>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27" name="Google Shape;8327;p77"/>
          <p:cNvSpPr/>
          <p:nvPr/>
        </p:nvSpPr>
        <p:spPr>
          <a:xfrm>
            <a:off x="5301578" y="1764235"/>
            <a:ext cx="352803" cy="350719"/>
          </a:xfrm>
          <a:custGeom>
            <a:avLst/>
            <a:gdLst/>
            <a:ahLst/>
            <a:cxnLst/>
            <a:rect l="l" t="t" r="r" b="b"/>
            <a:pathLst>
              <a:path w="11846" h="11776" extrusionOk="0">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28" name="Google Shape;8328;p77"/>
          <p:cNvGrpSpPr/>
          <p:nvPr/>
        </p:nvGrpSpPr>
        <p:grpSpPr>
          <a:xfrm>
            <a:off x="5363423" y="2213733"/>
            <a:ext cx="228045" cy="351880"/>
            <a:chOff x="-28032075" y="3916450"/>
            <a:chExt cx="191425" cy="295375"/>
          </a:xfrm>
        </p:grpSpPr>
        <p:sp>
          <p:nvSpPr>
            <p:cNvPr id="8329" name="Google Shape;8329;p77"/>
            <p:cNvSpPr/>
            <p:nvPr/>
          </p:nvSpPr>
          <p:spPr>
            <a:xfrm>
              <a:off x="-27996625" y="3916450"/>
              <a:ext cx="120525" cy="51225"/>
            </a:xfrm>
            <a:custGeom>
              <a:avLst/>
              <a:gdLst/>
              <a:ahLst/>
              <a:cxnLst/>
              <a:rect l="l" t="t" r="r" b="b"/>
              <a:pathLst>
                <a:path w="4821" h="2049" extrusionOk="0">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0" name="Google Shape;8330;p77"/>
            <p:cNvSpPr/>
            <p:nvPr/>
          </p:nvSpPr>
          <p:spPr>
            <a:xfrm>
              <a:off x="-28032075" y="4089975"/>
              <a:ext cx="191425" cy="121850"/>
            </a:xfrm>
            <a:custGeom>
              <a:avLst/>
              <a:gdLst/>
              <a:ahLst/>
              <a:cxnLst/>
              <a:rect l="l" t="t" r="r" b="b"/>
              <a:pathLst>
                <a:path w="7657" h="4874" extrusionOk="0">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1" name="Google Shape;8331;p77"/>
            <p:cNvSpPr/>
            <p:nvPr/>
          </p:nvSpPr>
          <p:spPr>
            <a:xfrm>
              <a:off x="-28024975" y="3985750"/>
              <a:ext cx="181950" cy="121975"/>
            </a:xfrm>
            <a:custGeom>
              <a:avLst/>
              <a:gdLst/>
              <a:ahLst/>
              <a:cxnLst/>
              <a:rect l="l" t="t" r="r" b="b"/>
              <a:pathLst>
                <a:path w="7278" h="4879" extrusionOk="0">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2" name="Google Shape;8332;p77"/>
          <p:cNvGrpSpPr/>
          <p:nvPr/>
        </p:nvGrpSpPr>
        <p:grpSpPr>
          <a:xfrm>
            <a:off x="7528769" y="1306484"/>
            <a:ext cx="352833" cy="352833"/>
            <a:chOff x="-26201650" y="3176075"/>
            <a:chExt cx="296175" cy="296175"/>
          </a:xfrm>
        </p:grpSpPr>
        <p:sp>
          <p:nvSpPr>
            <p:cNvPr id="8333" name="Google Shape;8333;p77"/>
            <p:cNvSpPr/>
            <p:nvPr/>
          </p:nvSpPr>
          <p:spPr>
            <a:xfrm>
              <a:off x="-26082700" y="3176075"/>
              <a:ext cx="51200" cy="226875"/>
            </a:xfrm>
            <a:custGeom>
              <a:avLst/>
              <a:gdLst/>
              <a:ahLst/>
              <a:cxnLst/>
              <a:rect l="l" t="t" r="r" b="b"/>
              <a:pathLst>
                <a:path w="2048" h="9075" extrusionOk="0">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4" name="Google Shape;8334;p77"/>
            <p:cNvSpPr/>
            <p:nvPr/>
          </p:nvSpPr>
          <p:spPr>
            <a:xfrm>
              <a:off x="-26201650" y="3317075"/>
              <a:ext cx="296175" cy="155175"/>
            </a:xfrm>
            <a:custGeom>
              <a:avLst/>
              <a:gdLst/>
              <a:ahLst/>
              <a:cxnLst/>
              <a:rect l="l" t="t" r="r" b="b"/>
              <a:pathLst>
                <a:path w="11847" h="6207" extrusionOk="0">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5" name="Google Shape;8335;p77"/>
          <p:cNvGrpSpPr/>
          <p:nvPr/>
        </p:nvGrpSpPr>
        <p:grpSpPr>
          <a:xfrm>
            <a:off x="7528293" y="1763705"/>
            <a:ext cx="353786" cy="351880"/>
            <a:chOff x="-26204800" y="3547050"/>
            <a:chExt cx="296975" cy="295375"/>
          </a:xfrm>
        </p:grpSpPr>
        <p:sp>
          <p:nvSpPr>
            <p:cNvPr id="8336" name="Google Shape;8336;p77"/>
            <p:cNvSpPr/>
            <p:nvPr/>
          </p:nvSpPr>
          <p:spPr>
            <a:xfrm>
              <a:off x="-26204000" y="3669125"/>
              <a:ext cx="296175" cy="173300"/>
            </a:xfrm>
            <a:custGeom>
              <a:avLst/>
              <a:gdLst/>
              <a:ahLst/>
              <a:cxnLst/>
              <a:rect l="l" t="t" r="r" b="b"/>
              <a:pathLst>
                <a:path w="11847" h="6932" extrusionOk="0">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7" name="Google Shape;8337;p77"/>
            <p:cNvSpPr/>
            <p:nvPr/>
          </p:nvSpPr>
          <p:spPr>
            <a:xfrm>
              <a:off x="-26204800" y="3547050"/>
              <a:ext cx="296975" cy="122100"/>
            </a:xfrm>
            <a:custGeom>
              <a:avLst/>
              <a:gdLst/>
              <a:ahLst/>
              <a:cxnLst/>
              <a:rect l="l" t="t" r="r" b="b"/>
              <a:pathLst>
                <a:path w="11879" h="4884" extrusionOk="0">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38" name="Google Shape;8338;p77"/>
          <p:cNvSpPr/>
          <p:nvPr/>
        </p:nvSpPr>
        <p:spPr>
          <a:xfrm>
            <a:off x="7561179" y="2213200"/>
            <a:ext cx="289009" cy="352833"/>
          </a:xfrm>
          <a:custGeom>
            <a:avLst/>
            <a:gdLst/>
            <a:ahLst/>
            <a:cxnLst/>
            <a:rect l="l" t="t" r="r" b="b"/>
            <a:pathLst>
              <a:path w="9704" h="11847" extrusionOk="0">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39" name="Google Shape;8339;p77"/>
          <p:cNvGrpSpPr/>
          <p:nvPr/>
        </p:nvGrpSpPr>
        <p:grpSpPr>
          <a:xfrm>
            <a:off x="6199548" y="2693683"/>
            <a:ext cx="345328" cy="352833"/>
            <a:chOff x="-24353875" y="3147725"/>
            <a:chExt cx="289875" cy="296175"/>
          </a:xfrm>
        </p:grpSpPr>
        <p:sp>
          <p:nvSpPr>
            <p:cNvPr id="8340" name="Google Shape;8340;p77"/>
            <p:cNvSpPr/>
            <p:nvPr/>
          </p:nvSpPr>
          <p:spPr>
            <a:xfrm>
              <a:off x="-24238100" y="3271375"/>
              <a:ext cx="52025" cy="51225"/>
            </a:xfrm>
            <a:custGeom>
              <a:avLst/>
              <a:gdLst/>
              <a:ahLst/>
              <a:cxnLst/>
              <a:rect l="l" t="t" r="r" b="b"/>
              <a:pathLst>
                <a:path w="2081" h="2049" extrusionOk="0">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1" name="Google Shape;8341;p77"/>
            <p:cNvSpPr/>
            <p:nvPr/>
          </p:nvSpPr>
          <p:spPr>
            <a:xfrm>
              <a:off x="-24353875" y="3147725"/>
              <a:ext cx="289875" cy="296175"/>
            </a:xfrm>
            <a:custGeom>
              <a:avLst/>
              <a:gdLst/>
              <a:ahLst/>
              <a:cxnLst/>
              <a:rect l="l" t="t" r="r" b="b"/>
              <a:pathLst>
                <a:path w="11595" h="11847" extrusionOk="0">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2" name="Google Shape;8342;p77"/>
          <p:cNvGrpSpPr/>
          <p:nvPr/>
        </p:nvGrpSpPr>
        <p:grpSpPr>
          <a:xfrm>
            <a:off x="6207530" y="3173090"/>
            <a:ext cx="329365" cy="351910"/>
            <a:chOff x="-24344425" y="3519475"/>
            <a:chExt cx="276475" cy="295400"/>
          </a:xfrm>
        </p:grpSpPr>
        <p:sp>
          <p:nvSpPr>
            <p:cNvPr id="8343" name="Google Shape;8343;p77"/>
            <p:cNvSpPr/>
            <p:nvPr/>
          </p:nvSpPr>
          <p:spPr>
            <a:xfrm>
              <a:off x="-24240450" y="3554150"/>
              <a:ext cx="69325" cy="34450"/>
            </a:xfrm>
            <a:custGeom>
              <a:avLst/>
              <a:gdLst/>
              <a:ahLst/>
              <a:cxnLst/>
              <a:rect l="l" t="t" r="r" b="b"/>
              <a:pathLst>
                <a:path w="2773" h="1378" extrusionOk="0">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4" name="Google Shape;8344;p77"/>
            <p:cNvSpPr/>
            <p:nvPr/>
          </p:nvSpPr>
          <p:spPr>
            <a:xfrm>
              <a:off x="-24344425" y="3519475"/>
              <a:ext cx="276475" cy="295400"/>
            </a:xfrm>
            <a:custGeom>
              <a:avLst/>
              <a:gdLst/>
              <a:ahLst/>
              <a:cxnLst/>
              <a:rect l="l" t="t" r="r" b="b"/>
              <a:pathLst>
                <a:path w="11059" h="11816" extrusionOk="0">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5" name="Google Shape;8345;p77"/>
          <p:cNvGrpSpPr/>
          <p:nvPr/>
        </p:nvGrpSpPr>
        <p:grpSpPr>
          <a:xfrm>
            <a:off x="6197210" y="3625010"/>
            <a:ext cx="350004" cy="348128"/>
            <a:chOff x="-24353075" y="3891250"/>
            <a:chExt cx="293800" cy="292225"/>
          </a:xfrm>
        </p:grpSpPr>
        <p:sp>
          <p:nvSpPr>
            <p:cNvPr id="8346" name="Google Shape;8346;p77"/>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7" name="Google Shape;8347;p77"/>
            <p:cNvSpPr/>
            <p:nvPr/>
          </p:nvSpPr>
          <p:spPr>
            <a:xfrm>
              <a:off x="-24353075" y="3891250"/>
              <a:ext cx="293800" cy="292225"/>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8" name="Google Shape;8348;p77"/>
          <p:cNvGrpSpPr/>
          <p:nvPr/>
        </p:nvGrpSpPr>
        <p:grpSpPr>
          <a:xfrm>
            <a:off x="7980681" y="3173313"/>
            <a:ext cx="353757" cy="351463"/>
            <a:chOff x="-22845575" y="3504075"/>
            <a:chExt cx="296950" cy="295025"/>
          </a:xfrm>
        </p:grpSpPr>
        <p:sp>
          <p:nvSpPr>
            <p:cNvPr id="8349" name="Google Shape;8349;p77"/>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0" name="Google Shape;8350;p77"/>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1" name="Google Shape;8351;p77"/>
          <p:cNvGrpSpPr/>
          <p:nvPr/>
        </p:nvGrpSpPr>
        <p:grpSpPr>
          <a:xfrm>
            <a:off x="5773862" y="1306961"/>
            <a:ext cx="299344" cy="351880"/>
            <a:chOff x="-27691025" y="3175300"/>
            <a:chExt cx="251275" cy="295375"/>
          </a:xfrm>
        </p:grpSpPr>
        <p:sp>
          <p:nvSpPr>
            <p:cNvPr id="8352" name="Google Shape;8352;p77"/>
            <p:cNvSpPr/>
            <p:nvPr/>
          </p:nvSpPr>
          <p:spPr>
            <a:xfrm>
              <a:off x="-27492550" y="3298150"/>
              <a:ext cx="18125" cy="18150"/>
            </a:xfrm>
            <a:custGeom>
              <a:avLst/>
              <a:gdLst/>
              <a:ahLst/>
              <a:cxnLst/>
              <a:rect l="l" t="t" r="r" b="b"/>
              <a:pathLst>
                <a:path w="725" h="726" extrusionOk="0">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3" name="Google Shape;8353;p77"/>
            <p:cNvSpPr/>
            <p:nvPr/>
          </p:nvSpPr>
          <p:spPr>
            <a:xfrm>
              <a:off x="-27613050" y="3175300"/>
              <a:ext cx="60650" cy="105550"/>
            </a:xfrm>
            <a:custGeom>
              <a:avLst/>
              <a:gdLst/>
              <a:ahLst/>
              <a:cxnLst/>
              <a:rect l="l" t="t" r="r" b="b"/>
              <a:pathLst>
                <a:path w="2426" h="4222" extrusionOk="0">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4" name="Google Shape;8354;p77"/>
            <p:cNvSpPr/>
            <p:nvPr/>
          </p:nvSpPr>
          <p:spPr>
            <a:xfrm>
              <a:off x="-27691025" y="3175300"/>
              <a:ext cx="60650" cy="105550"/>
            </a:xfrm>
            <a:custGeom>
              <a:avLst/>
              <a:gdLst/>
              <a:ahLst/>
              <a:cxnLst/>
              <a:rect l="l" t="t" r="r" b="b"/>
              <a:pathLst>
                <a:path w="2426" h="4222" extrusionOk="0">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5" name="Google Shape;8355;p77"/>
            <p:cNvSpPr/>
            <p:nvPr/>
          </p:nvSpPr>
          <p:spPr>
            <a:xfrm>
              <a:off x="-27691025" y="3263500"/>
              <a:ext cx="251275" cy="207175"/>
            </a:xfrm>
            <a:custGeom>
              <a:avLst/>
              <a:gdLst/>
              <a:ahLst/>
              <a:cxnLst/>
              <a:rect l="l" t="t" r="r" b="b"/>
              <a:pathLst>
                <a:path w="10051" h="8287" extrusionOk="0">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6" name="Google Shape;8356;p77"/>
          <p:cNvGrpSpPr/>
          <p:nvPr/>
        </p:nvGrpSpPr>
        <p:grpSpPr>
          <a:xfrm>
            <a:off x="5746179" y="1825637"/>
            <a:ext cx="354710" cy="228015"/>
            <a:chOff x="-27721750" y="3598250"/>
            <a:chExt cx="297750" cy="191400"/>
          </a:xfrm>
        </p:grpSpPr>
        <p:sp>
          <p:nvSpPr>
            <p:cNvPr id="8357" name="Google Shape;8357;p77"/>
            <p:cNvSpPr/>
            <p:nvPr/>
          </p:nvSpPr>
          <p:spPr>
            <a:xfrm>
              <a:off x="-27616200" y="3651800"/>
              <a:ext cx="86650" cy="86675"/>
            </a:xfrm>
            <a:custGeom>
              <a:avLst/>
              <a:gdLst/>
              <a:ahLst/>
              <a:cxnLst/>
              <a:rect l="l" t="t" r="r" b="b"/>
              <a:pathLst>
                <a:path w="3466" h="3467" extrusionOk="0">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8" name="Google Shape;8358;p77"/>
            <p:cNvSpPr/>
            <p:nvPr/>
          </p:nvSpPr>
          <p:spPr>
            <a:xfrm>
              <a:off x="-27721750" y="3598250"/>
              <a:ext cx="297750" cy="191400"/>
            </a:xfrm>
            <a:custGeom>
              <a:avLst/>
              <a:gdLst/>
              <a:ahLst/>
              <a:cxnLst/>
              <a:rect l="l" t="t" r="r" b="b"/>
              <a:pathLst>
                <a:path w="11910" h="7656" extrusionOk="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9" name="Google Shape;8359;p77"/>
          <p:cNvGrpSpPr/>
          <p:nvPr/>
        </p:nvGrpSpPr>
        <p:grpSpPr>
          <a:xfrm>
            <a:off x="5747579" y="2219183"/>
            <a:ext cx="351910" cy="340980"/>
            <a:chOff x="-27719400" y="3925600"/>
            <a:chExt cx="295400" cy="286225"/>
          </a:xfrm>
        </p:grpSpPr>
        <p:sp>
          <p:nvSpPr>
            <p:cNvPr id="8360" name="Google Shape;8360;p77"/>
            <p:cNvSpPr/>
            <p:nvPr/>
          </p:nvSpPr>
          <p:spPr>
            <a:xfrm>
              <a:off x="-27596525" y="3925600"/>
              <a:ext cx="172525" cy="162575"/>
            </a:xfrm>
            <a:custGeom>
              <a:avLst/>
              <a:gdLst/>
              <a:ahLst/>
              <a:cxnLst/>
              <a:rect l="l" t="t" r="r" b="b"/>
              <a:pathLst>
                <a:path w="6901" h="6503" extrusionOk="0">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1" name="Google Shape;8361;p77"/>
            <p:cNvSpPr/>
            <p:nvPr/>
          </p:nvSpPr>
          <p:spPr>
            <a:xfrm>
              <a:off x="-27719400" y="4054275"/>
              <a:ext cx="157550" cy="157550"/>
            </a:xfrm>
            <a:custGeom>
              <a:avLst/>
              <a:gdLst/>
              <a:ahLst/>
              <a:cxnLst/>
              <a:rect l="l" t="t" r="r" b="b"/>
              <a:pathLst>
                <a:path w="6302" h="6302" extrusionOk="0">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2" name="Google Shape;8362;p77"/>
          <p:cNvGrpSpPr/>
          <p:nvPr/>
        </p:nvGrpSpPr>
        <p:grpSpPr>
          <a:xfrm>
            <a:off x="7968851" y="1306023"/>
            <a:ext cx="353757" cy="353757"/>
            <a:chOff x="-25834600" y="3176875"/>
            <a:chExt cx="296950" cy="296950"/>
          </a:xfrm>
        </p:grpSpPr>
        <p:sp>
          <p:nvSpPr>
            <p:cNvPr id="8363" name="Google Shape;8363;p77"/>
            <p:cNvSpPr/>
            <p:nvPr/>
          </p:nvSpPr>
          <p:spPr>
            <a:xfrm>
              <a:off x="-25625875" y="3316275"/>
              <a:ext cx="69325" cy="85875"/>
            </a:xfrm>
            <a:custGeom>
              <a:avLst/>
              <a:gdLst/>
              <a:ahLst/>
              <a:cxnLst/>
              <a:rect l="l" t="t" r="r" b="b"/>
              <a:pathLst>
                <a:path w="2773" h="3435" extrusionOk="0">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4" name="Google Shape;8364;p77"/>
            <p:cNvSpPr/>
            <p:nvPr/>
          </p:nvSpPr>
          <p:spPr>
            <a:xfrm>
              <a:off x="-25729075" y="3176875"/>
              <a:ext cx="191425" cy="296950"/>
            </a:xfrm>
            <a:custGeom>
              <a:avLst/>
              <a:gdLst/>
              <a:ahLst/>
              <a:cxnLst/>
              <a:rect l="l" t="t" r="r" b="b"/>
              <a:pathLst>
                <a:path w="7657" h="11878" extrusionOk="0">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5" name="Google Shape;8365;p77"/>
            <p:cNvSpPr/>
            <p:nvPr/>
          </p:nvSpPr>
          <p:spPr>
            <a:xfrm>
              <a:off x="-25834600" y="3350150"/>
              <a:ext cx="69325" cy="96100"/>
            </a:xfrm>
            <a:custGeom>
              <a:avLst/>
              <a:gdLst/>
              <a:ahLst/>
              <a:cxnLst/>
              <a:rect l="l" t="t" r="r" b="b"/>
              <a:pathLst>
                <a:path w="2773" h="3844" extrusionOk="0">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6" name="Google Shape;8366;p77"/>
            <p:cNvSpPr/>
            <p:nvPr/>
          </p:nvSpPr>
          <p:spPr>
            <a:xfrm>
              <a:off x="-25799950" y="3368250"/>
              <a:ext cx="104775" cy="104000"/>
            </a:xfrm>
            <a:custGeom>
              <a:avLst/>
              <a:gdLst/>
              <a:ahLst/>
              <a:cxnLst/>
              <a:rect l="l" t="t" r="r" b="b"/>
              <a:pathLst>
                <a:path w="4191" h="4160" extrusionOk="0">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7" name="Google Shape;8367;p77"/>
            <p:cNvSpPr/>
            <p:nvPr/>
          </p:nvSpPr>
          <p:spPr>
            <a:xfrm>
              <a:off x="-25712525" y="3317075"/>
              <a:ext cx="34675" cy="86650"/>
            </a:xfrm>
            <a:custGeom>
              <a:avLst/>
              <a:gdLst/>
              <a:ahLst/>
              <a:cxnLst/>
              <a:rect l="l" t="t" r="r" b="b"/>
              <a:pathLst>
                <a:path w="1387" h="3466" extrusionOk="0">
                  <a:moveTo>
                    <a:pt x="1" y="0"/>
                  </a:moveTo>
                  <a:lnTo>
                    <a:pt x="1" y="1764"/>
                  </a:lnTo>
                  <a:cubicBezTo>
                    <a:pt x="631" y="2111"/>
                    <a:pt x="1072" y="2709"/>
                    <a:pt x="1261" y="3466"/>
                  </a:cubicBezTo>
                  <a:lnTo>
                    <a:pt x="1387" y="346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8" name="Google Shape;8368;p77"/>
          <p:cNvGrpSpPr/>
          <p:nvPr/>
        </p:nvGrpSpPr>
        <p:grpSpPr>
          <a:xfrm>
            <a:off x="7968851" y="1774024"/>
            <a:ext cx="353757" cy="331241"/>
            <a:chOff x="-25834600" y="3564375"/>
            <a:chExt cx="296950" cy="278050"/>
          </a:xfrm>
        </p:grpSpPr>
        <p:sp>
          <p:nvSpPr>
            <p:cNvPr id="8369" name="Google Shape;8369;p77"/>
            <p:cNvSpPr/>
            <p:nvPr/>
          </p:nvSpPr>
          <p:spPr>
            <a:xfrm>
              <a:off x="-25694400" y="3703775"/>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0" name="Google Shape;8370;p77"/>
            <p:cNvSpPr/>
            <p:nvPr/>
          </p:nvSpPr>
          <p:spPr>
            <a:xfrm>
              <a:off x="-25591225" y="3703775"/>
              <a:ext cx="53575" cy="18150"/>
            </a:xfrm>
            <a:custGeom>
              <a:avLst/>
              <a:gdLst/>
              <a:ahLst/>
              <a:cxnLst/>
              <a:rect l="l" t="t" r="r" b="b"/>
              <a:pathLst>
                <a:path w="2143" h="726" extrusionOk="0">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1" name="Google Shape;8371;p77"/>
            <p:cNvSpPr/>
            <p:nvPr/>
          </p:nvSpPr>
          <p:spPr>
            <a:xfrm>
              <a:off x="-25834600" y="3703775"/>
              <a:ext cx="53575" cy="18150"/>
            </a:xfrm>
            <a:custGeom>
              <a:avLst/>
              <a:gdLst/>
              <a:ahLst/>
              <a:cxnLst/>
              <a:rect l="l" t="t" r="r" b="b"/>
              <a:pathLst>
                <a:path w="2143" h="726" extrusionOk="0">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2" name="Google Shape;8372;p77"/>
            <p:cNvSpPr/>
            <p:nvPr/>
          </p:nvSpPr>
          <p:spPr>
            <a:xfrm>
              <a:off x="-25695200" y="3564375"/>
              <a:ext cx="17350" cy="52800"/>
            </a:xfrm>
            <a:custGeom>
              <a:avLst/>
              <a:gdLst/>
              <a:ahLst/>
              <a:cxnLst/>
              <a:rect l="l" t="t" r="r" b="b"/>
              <a:pathLst>
                <a:path w="694" h="2112" extrusionOk="0">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3" name="Google Shape;8373;p77"/>
            <p:cNvSpPr/>
            <p:nvPr/>
          </p:nvSpPr>
          <p:spPr>
            <a:xfrm>
              <a:off x="-25792850" y="3606125"/>
              <a:ext cx="42550" cy="40975"/>
            </a:xfrm>
            <a:custGeom>
              <a:avLst/>
              <a:gdLst/>
              <a:ahLst/>
              <a:cxnLst/>
              <a:rect l="l" t="t" r="r" b="b"/>
              <a:pathLst>
                <a:path w="1702" h="1639" extrusionOk="0">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4" name="Google Shape;8374;p77"/>
            <p:cNvSpPr/>
            <p:nvPr/>
          </p:nvSpPr>
          <p:spPr>
            <a:xfrm>
              <a:off x="-25621950" y="3606125"/>
              <a:ext cx="43350" cy="40975"/>
            </a:xfrm>
            <a:custGeom>
              <a:avLst/>
              <a:gdLst/>
              <a:ahLst/>
              <a:cxnLst/>
              <a:rect l="l" t="t" r="r" b="b"/>
              <a:pathLst>
                <a:path w="1734" h="1639" extrusionOk="0">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5" name="Google Shape;8375;p77"/>
            <p:cNvSpPr/>
            <p:nvPr/>
          </p:nvSpPr>
          <p:spPr>
            <a:xfrm>
              <a:off x="-25783400" y="3806975"/>
              <a:ext cx="192200" cy="35450"/>
            </a:xfrm>
            <a:custGeom>
              <a:avLst/>
              <a:gdLst/>
              <a:ahLst/>
              <a:cxnLst/>
              <a:rect l="l" t="t" r="r" b="b"/>
              <a:pathLst>
                <a:path w="7688" h="1418" extrusionOk="0">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6" name="Google Shape;8376;p77"/>
            <p:cNvSpPr/>
            <p:nvPr/>
          </p:nvSpPr>
          <p:spPr>
            <a:xfrm>
              <a:off x="-25764500" y="3635275"/>
              <a:ext cx="153600" cy="155175"/>
            </a:xfrm>
            <a:custGeom>
              <a:avLst/>
              <a:gdLst/>
              <a:ahLst/>
              <a:cxnLst/>
              <a:rect l="l" t="t" r="r" b="b"/>
              <a:pathLst>
                <a:path w="6144" h="6207" extrusionOk="0">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7" name="Google Shape;8377;p77"/>
          <p:cNvGrpSpPr/>
          <p:nvPr/>
        </p:nvGrpSpPr>
        <p:grpSpPr>
          <a:xfrm>
            <a:off x="7966974" y="2213376"/>
            <a:ext cx="357509" cy="352595"/>
            <a:chOff x="-25834600" y="3915850"/>
            <a:chExt cx="300100" cy="295975"/>
          </a:xfrm>
        </p:grpSpPr>
        <p:sp>
          <p:nvSpPr>
            <p:cNvPr id="8378" name="Google Shape;8378;p77"/>
            <p:cNvSpPr/>
            <p:nvPr/>
          </p:nvSpPr>
          <p:spPr>
            <a:xfrm>
              <a:off x="-25677875" y="3915850"/>
              <a:ext cx="143375" cy="137675"/>
            </a:xfrm>
            <a:custGeom>
              <a:avLst/>
              <a:gdLst/>
              <a:ahLst/>
              <a:cxnLst/>
              <a:rect l="l" t="t" r="r" b="b"/>
              <a:pathLst>
                <a:path w="5735" h="5507" extrusionOk="0">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9" name="Google Shape;8379;p77"/>
            <p:cNvSpPr/>
            <p:nvPr/>
          </p:nvSpPr>
          <p:spPr>
            <a:xfrm>
              <a:off x="-25834600" y="4167700"/>
              <a:ext cx="43350" cy="44125"/>
            </a:xfrm>
            <a:custGeom>
              <a:avLst/>
              <a:gdLst/>
              <a:ahLst/>
              <a:cxnLst/>
              <a:rect l="l" t="t" r="r" b="b"/>
              <a:pathLst>
                <a:path w="1734" h="1765" extrusionOk="0">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0" name="Google Shape;8380;p77"/>
            <p:cNvSpPr/>
            <p:nvPr/>
          </p:nvSpPr>
          <p:spPr>
            <a:xfrm>
              <a:off x="-25800725" y="3972375"/>
              <a:ext cx="206375" cy="207950"/>
            </a:xfrm>
            <a:custGeom>
              <a:avLst/>
              <a:gdLst/>
              <a:ahLst/>
              <a:cxnLst/>
              <a:rect l="l" t="t" r="r" b="b"/>
              <a:pathLst>
                <a:path w="8255" h="8318" extrusionOk="0">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1" name="Google Shape;8381;p77"/>
          <p:cNvGrpSpPr/>
          <p:nvPr/>
        </p:nvGrpSpPr>
        <p:grpSpPr>
          <a:xfrm>
            <a:off x="6702402" y="2694606"/>
            <a:ext cx="228968" cy="350987"/>
            <a:chOff x="-23930925" y="3149300"/>
            <a:chExt cx="192200" cy="294625"/>
          </a:xfrm>
        </p:grpSpPr>
        <p:sp>
          <p:nvSpPr>
            <p:cNvPr id="8382" name="Google Shape;8382;p77"/>
            <p:cNvSpPr/>
            <p:nvPr/>
          </p:nvSpPr>
          <p:spPr>
            <a:xfrm>
              <a:off x="-23930125" y="3149300"/>
              <a:ext cx="191400" cy="35475"/>
            </a:xfrm>
            <a:custGeom>
              <a:avLst/>
              <a:gdLst/>
              <a:ahLst/>
              <a:cxnLst/>
              <a:rect l="l" t="t" r="r" b="b"/>
              <a:pathLst>
                <a:path w="7656" h="1419" extrusionOk="0">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3" name="Google Shape;8383;p77"/>
            <p:cNvSpPr/>
            <p:nvPr/>
          </p:nvSpPr>
          <p:spPr>
            <a:xfrm>
              <a:off x="-23878925" y="3237525"/>
              <a:ext cx="86650" cy="86650"/>
            </a:xfrm>
            <a:custGeom>
              <a:avLst/>
              <a:gdLst/>
              <a:ahLst/>
              <a:cxnLst/>
              <a:rect l="l" t="t" r="r" b="b"/>
              <a:pathLst>
                <a:path w="3466" h="3466" extrusionOk="0">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4" name="Google Shape;8384;p77"/>
            <p:cNvSpPr/>
            <p:nvPr/>
          </p:nvSpPr>
          <p:spPr>
            <a:xfrm>
              <a:off x="-23930925" y="3375350"/>
              <a:ext cx="190625" cy="68575"/>
            </a:xfrm>
            <a:custGeom>
              <a:avLst/>
              <a:gdLst/>
              <a:ahLst/>
              <a:cxnLst/>
              <a:rect l="l" t="t" r="r" b="b"/>
              <a:pathLst>
                <a:path w="7625" h="2743" extrusionOk="0">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5" name="Google Shape;8385;p77"/>
            <p:cNvSpPr/>
            <p:nvPr/>
          </p:nvSpPr>
          <p:spPr>
            <a:xfrm>
              <a:off x="-23930925" y="3202075"/>
              <a:ext cx="190625" cy="155975"/>
            </a:xfrm>
            <a:custGeom>
              <a:avLst/>
              <a:gdLst/>
              <a:ahLst/>
              <a:cxnLst/>
              <a:rect l="l" t="t" r="r" b="b"/>
              <a:pathLst>
                <a:path w="7625" h="6239" extrusionOk="0">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6" name="Google Shape;8386;p77"/>
          <p:cNvGrpSpPr/>
          <p:nvPr/>
        </p:nvGrpSpPr>
        <p:grpSpPr>
          <a:xfrm>
            <a:off x="6659232" y="3173090"/>
            <a:ext cx="315307" cy="351910"/>
            <a:chOff x="-23962425" y="3519475"/>
            <a:chExt cx="264675" cy="295400"/>
          </a:xfrm>
        </p:grpSpPr>
        <p:sp>
          <p:nvSpPr>
            <p:cNvPr id="8387" name="Google Shape;8387;p77"/>
            <p:cNvSpPr/>
            <p:nvPr/>
          </p:nvSpPr>
          <p:spPr>
            <a:xfrm>
              <a:off x="-23961625" y="3580925"/>
              <a:ext cx="263875" cy="233950"/>
            </a:xfrm>
            <a:custGeom>
              <a:avLst/>
              <a:gdLst/>
              <a:ahLst/>
              <a:cxnLst/>
              <a:rect l="l" t="t" r="r" b="b"/>
              <a:pathLst>
                <a:path w="10555" h="9358" extrusionOk="0">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8" name="Google Shape;8388;p77"/>
            <p:cNvSpPr/>
            <p:nvPr/>
          </p:nvSpPr>
          <p:spPr>
            <a:xfrm>
              <a:off x="-23962425" y="3519475"/>
              <a:ext cx="158350" cy="122125"/>
            </a:xfrm>
            <a:custGeom>
              <a:avLst/>
              <a:gdLst/>
              <a:ahLst/>
              <a:cxnLst/>
              <a:rect l="l" t="t" r="r" b="b"/>
              <a:pathLst>
                <a:path w="6334" h="4885" extrusionOk="0">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89" name="Google Shape;8389;p77"/>
          <p:cNvSpPr/>
          <p:nvPr/>
        </p:nvSpPr>
        <p:spPr>
          <a:xfrm>
            <a:off x="6629668" y="3626801"/>
            <a:ext cx="375349" cy="344435"/>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90" name="Google Shape;8390;p77"/>
          <p:cNvGrpSpPr/>
          <p:nvPr/>
        </p:nvGrpSpPr>
        <p:grpSpPr>
          <a:xfrm>
            <a:off x="8037908" y="3623134"/>
            <a:ext cx="239302" cy="351880"/>
            <a:chOff x="-22788075" y="3904625"/>
            <a:chExt cx="200875" cy="295375"/>
          </a:xfrm>
        </p:grpSpPr>
        <p:sp>
          <p:nvSpPr>
            <p:cNvPr id="8391" name="Google Shape;8391;p77"/>
            <p:cNvSpPr/>
            <p:nvPr/>
          </p:nvSpPr>
          <p:spPr>
            <a:xfrm>
              <a:off x="-22775475" y="4165325"/>
              <a:ext cx="65400" cy="34675"/>
            </a:xfrm>
            <a:custGeom>
              <a:avLst/>
              <a:gdLst/>
              <a:ahLst/>
              <a:cxnLst/>
              <a:rect l="l" t="t" r="r" b="b"/>
              <a:pathLst>
                <a:path w="2616" h="1387" extrusionOk="0">
                  <a:moveTo>
                    <a:pt x="32" y="1"/>
                  </a:moveTo>
                  <a:cubicBezTo>
                    <a:pt x="1" y="883"/>
                    <a:pt x="631" y="1387"/>
                    <a:pt x="1292" y="1387"/>
                  </a:cubicBezTo>
                  <a:cubicBezTo>
                    <a:pt x="1985" y="1387"/>
                    <a:pt x="2615" y="85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2" name="Google Shape;8392;p77"/>
            <p:cNvSpPr/>
            <p:nvPr/>
          </p:nvSpPr>
          <p:spPr>
            <a:xfrm>
              <a:off x="-22669150" y="3904725"/>
              <a:ext cx="81950" cy="244100"/>
            </a:xfrm>
            <a:custGeom>
              <a:avLst/>
              <a:gdLst/>
              <a:ahLst/>
              <a:cxnLst/>
              <a:rect l="l" t="t" r="r" b="b"/>
              <a:pathLst>
                <a:path w="3278" h="9764" extrusionOk="0">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3" name="Google Shape;8393;p77"/>
            <p:cNvSpPr/>
            <p:nvPr/>
          </p:nvSpPr>
          <p:spPr>
            <a:xfrm>
              <a:off x="-22788075" y="3904625"/>
              <a:ext cx="87450" cy="244200"/>
            </a:xfrm>
            <a:custGeom>
              <a:avLst/>
              <a:gdLst/>
              <a:ahLst/>
              <a:cxnLst/>
              <a:rect l="l" t="t" r="r" b="b"/>
              <a:pathLst>
                <a:path w="3498" h="9768" extrusionOk="0">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4" name="Google Shape;8394;p77"/>
            <p:cNvSpPr/>
            <p:nvPr/>
          </p:nvSpPr>
          <p:spPr>
            <a:xfrm>
              <a:off x="-22670725" y="4165325"/>
              <a:ext cx="64625" cy="34675"/>
            </a:xfrm>
            <a:custGeom>
              <a:avLst/>
              <a:gdLst/>
              <a:ahLst/>
              <a:cxnLst/>
              <a:rect l="l" t="t" r="r" b="b"/>
              <a:pathLst>
                <a:path w="2585" h="1387" extrusionOk="0">
                  <a:moveTo>
                    <a:pt x="32" y="1"/>
                  </a:moveTo>
                  <a:cubicBezTo>
                    <a:pt x="1" y="883"/>
                    <a:pt x="631" y="1387"/>
                    <a:pt x="1292" y="1387"/>
                  </a:cubicBezTo>
                  <a:cubicBezTo>
                    <a:pt x="1954" y="1387"/>
                    <a:pt x="2584" y="851"/>
                    <a:pt x="25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5" name="Google Shape;8395;p77"/>
          <p:cNvGrpSpPr/>
          <p:nvPr/>
        </p:nvGrpSpPr>
        <p:grpSpPr>
          <a:xfrm>
            <a:off x="6193206" y="1306499"/>
            <a:ext cx="354710" cy="352803"/>
            <a:chOff x="-27351575" y="3175300"/>
            <a:chExt cx="297750" cy="296150"/>
          </a:xfrm>
        </p:grpSpPr>
        <p:sp>
          <p:nvSpPr>
            <p:cNvPr id="8396" name="Google Shape;8396;p77"/>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7" name="Google Shape;8397;p77"/>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8" name="Google Shape;8398;p77"/>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9" name="Google Shape;8399;p77"/>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0" name="Google Shape;8400;p77"/>
          <p:cNvGrpSpPr/>
          <p:nvPr/>
        </p:nvGrpSpPr>
        <p:grpSpPr>
          <a:xfrm>
            <a:off x="6235914" y="1763109"/>
            <a:ext cx="269293" cy="353072"/>
            <a:chOff x="-27313750" y="3545275"/>
            <a:chExt cx="226050" cy="296375"/>
          </a:xfrm>
        </p:grpSpPr>
        <p:sp>
          <p:nvSpPr>
            <p:cNvPr id="8401" name="Google Shape;8401;p77"/>
            <p:cNvSpPr/>
            <p:nvPr/>
          </p:nvSpPr>
          <p:spPr>
            <a:xfrm>
              <a:off x="-27305100" y="3598450"/>
              <a:ext cx="208750" cy="173100"/>
            </a:xfrm>
            <a:custGeom>
              <a:avLst/>
              <a:gdLst/>
              <a:ahLst/>
              <a:cxnLst/>
              <a:rect l="l" t="t" r="r" b="b"/>
              <a:pathLst>
                <a:path w="8350" h="6924" extrusionOk="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2" name="Google Shape;8402;p77"/>
            <p:cNvSpPr/>
            <p:nvPr/>
          </p:nvSpPr>
          <p:spPr>
            <a:xfrm>
              <a:off x="-27313750" y="3770725"/>
              <a:ext cx="226050" cy="70925"/>
            </a:xfrm>
            <a:custGeom>
              <a:avLst/>
              <a:gdLst/>
              <a:ahLst/>
              <a:cxnLst/>
              <a:rect l="l" t="t" r="r" b="b"/>
              <a:pathLst>
                <a:path w="9042" h="2837" extrusionOk="0">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3" name="Google Shape;8403;p77"/>
            <p:cNvSpPr/>
            <p:nvPr/>
          </p:nvSpPr>
          <p:spPr>
            <a:xfrm>
              <a:off x="-27261000" y="3545275"/>
              <a:ext cx="122100" cy="51425"/>
            </a:xfrm>
            <a:custGeom>
              <a:avLst/>
              <a:gdLst/>
              <a:ahLst/>
              <a:cxnLst/>
              <a:rect l="l" t="t" r="r" b="b"/>
              <a:pathLst>
                <a:path w="4884" h="2057" extrusionOk="0">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4" name="Google Shape;8404;p77"/>
          <p:cNvGrpSpPr/>
          <p:nvPr/>
        </p:nvGrpSpPr>
        <p:grpSpPr>
          <a:xfrm>
            <a:off x="6193206" y="2211380"/>
            <a:ext cx="354710" cy="356586"/>
            <a:chOff x="-27351575" y="3915650"/>
            <a:chExt cx="297750" cy="299325"/>
          </a:xfrm>
        </p:grpSpPr>
        <p:sp>
          <p:nvSpPr>
            <p:cNvPr id="8405" name="Google Shape;8405;p77"/>
            <p:cNvSpPr/>
            <p:nvPr/>
          </p:nvSpPr>
          <p:spPr>
            <a:xfrm>
              <a:off x="-27351575" y="4059000"/>
              <a:ext cx="153625" cy="155975"/>
            </a:xfrm>
            <a:custGeom>
              <a:avLst/>
              <a:gdLst/>
              <a:ahLst/>
              <a:cxnLst/>
              <a:rect l="l" t="t" r="r" b="b"/>
              <a:pathLst>
                <a:path w="6145" h="6239" extrusionOk="0">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6" name="Google Shape;8406;p77"/>
            <p:cNvSpPr/>
            <p:nvPr/>
          </p:nvSpPr>
          <p:spPr>
            <a:xfrm>
              <a:off x="-27257050" y="3915650"/>
              <a:ext cx="203225" cy="202450"/>
            </a:xfrm>
            <a:custGeom>
              <a:avLst/>
              <a:gdLst/>
              <a:ahLst/>
              <a:cxnLst/>
              <a:rect l="l" t="t" r="r" b="b"/>
              <a:pathLst>
                <a:path w="8129" h="8098" extrusionOk="0">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7" name="Google Shape;8407;p77"/>
          <p:cNvGrpSpPr/>
          <p:nvPr/>
        </p:nvGrpSpPr>
        <p:grpSpPr>
          <a:xfrm>
            <a:off x="4880696" y="2693579"/>
            <a:ext cx="319060" cy="353042"/>
            <a:chOff x="-25445525" y="3175900"/>
            <a:chExt cx="267825" cy="296350"/>
          </a:xfrm>
        </p:grpSpPr>
        <p:sp>
          <p:nvSpPr>
            <p:cNvPr id="8408" name="Google Shape;8408;p77"/>
            <p:cNvSpPr/>
            <p:nvPr/>
          </p:nvSpPr>
          <p:spPr>
            <a:xfrm>
              <a:off x="-25445525" y="3367475"/>
              <a:ext cx="123675" cy="104775"/>
            </a:xfrm>
            <a:custGeom>
              <a:avLst/>
              <a:gdLst/>
              <a:ahLst/>
              <a:cxnLst/>
              <a:rect l="l" t="t" r="r" b="b"/>
              <a:pathLst>
                <a:path w="4947" h="4191" extrusionOk="0">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9" name="Google Shape;8409;p77"/>
            <p:cNvSpPr/>
            <p:nvPr/>
          </p:nvSpPr>
          <p:spPr>
            <a:xfrm>
              <a:off x="-25398250" y="3175900"/>
              <a:ext cx="220550" cy="296350"/>
            </a:xfrm>
            <a:custGeom>
              <a:avLst/>
              <a:gdLst/>
              <a:ahLst/>
              <a:cxnLst/>
              <a:rect l="l" t="t" r="r" b="b"/>
              <a:pathLst>
                <a:path w="8822" h="11854" extrusionOk="0">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0" name="Google Shape;8410;p77"/>
            <p:cNvSpPr/>
            <p:nvPr/>
          </p:nvSpPr>
          <p:spPr>
            <a:xfrm>
              <a:off x="-25328950" y="3211525"/>
              <a:ext cx="35475" cy="36250"/>
            </a:xfrm>
            <a:custGeom>
              <a:avLst/>
              <a:gdLst/>
              <a:ahLst/>
              <a:cxnLst/>
              <a:rect l="l" t="t" r="r" b="b"/>
              <a:pathLst>
                <a:path w="1419" h="1450" extrusionOk="0">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1" name="Google Shape;8411;p77"/>
          <p:cNvGrpSpPr/>
          <p:nvPr/>
        </p:nvGrpSpPr>
        <p:grpSpPr>
          <a:xfrm>
            <a:off x="4862410" y="3183902"/>
            <a:ext cx="355633" cy="330288"/>
            <a:chOff x="-25465200" y="3565175"/>
            <a:chExt cx="298525" cy="277250"/>
          </a:xfrm>
        </p:grpSpPr>
        <p:sp>
          <p:nvSpPr>
            <p:cNvPr id="8412" name="Google Shape;8412;p77"/>
            <p:cNvSpPr/>
            <p:nvPr/>
          </p:nvSpPr>
          <p:spPr>
            <a:xfrm>
              <a:off x="-25413225" y="3565175"/>
              <a:ext cx="172500" cy="103975"/>
            </a:xfrm>
            <a:custGeom>
              <a:avLst/>
              <a:gdLst/>
              <a:ahLst/>
              <a:cxnLst/>
              <a:rect l="l" t="t" r="r" b="b"/>
              <a:pathLst>
                <a:path w="6900" h="4159" extrusionOk="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3" name="Google Shape;8413;p77"/>
            <p:cNvSpPr/>
            <p:nvPr/>
          </p:nvSpPr>
          <p:spPr>
            <a:xfrm>
              <a:off x="-25465200" y="3650225"/>
              <a:ext cx="298525" cy="192200"/>
            </a:xfrm>
            <a:custGeom>
              <a:avLst/>
              <a:gdLst/>
              <a:ahLst/>
              <a:cxnLst/>
              <a:rect l="l" t="t" r="r" b="b"/>
              <a:pathLst>
                <a:path w="11941" h="7688" extrusionOk="0">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4" name="Google Shape;8414;p77"/>
          <p:cNvGrpSpPr/>
          <p:nvPr/>
        </p:nvGrpSpPr>
        <p:grpSpPr>
          <a:xfrm>
            <a:off x="4861948" y="3623432"/>
            <a:ext cx="356556" cy="351285"/>
            <a:chOff x="-25465200" y="3916150"/>
            <a:chExt cx="299300" cy="294875"/>
          </a:xfrm>
        </p:grpSpPr>
        <p:sp>
          <p:nvSpPr>
            <p:cNvPr id="8415" name="Google Shape;8415;p77"/>
            <p:cNvSpPr/>
            <p:nvPr/>
          </p:nvSpPr>
          <p:spPr>
            <a:xfrm>
              <a:off x="-25316350" y="3916150"/>
              <a:ext cx="150450" cy="149175"/>
            </a:xfrm>
            <a:custGeom>
              <a:avLst/>
              <a:gdLst/>
              <a:ahLst/>
              <a:cxnLst/>
              <a:rect l="l" t="t" r="r" b="b"/>
              <a:pathLst>
                <a:path w="6018" h="5967" extrusionOk="0">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6" name="Google Shape;8416;p77"/>
            <p:cNvSpPr/>
            <p:nvPr/>
          </p:nvSpPr>
          <p:spPr>
            <a:xfrm>
              <a:off x="-25465200" y="4003875"/>
              <a:ext cx="208725" cy="207150"/>
            </a:xfrm>
            <a:custGeom>
              <a:avLst/>
              <a:gdLst/>
              <a:ahLst/>
              <a:cxnLst/>
              <a:rect l="l" t="t" r="r" b="b"/>
              <a:pathLst>
                <a:path w="8349" h="8286" extrusionOk="0">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7" name="Google Shape;8417;p77"/>
          <p:cNvGrpSpPr/>
          <p:nvPr/>
        </p:nvGrpSpPr>
        <p:grpSpPr>
          <a:xfrm>
            <a:off x="7089388" y="2693698"/>
            <a:ext cx="351880" cy="352803"/>
            <a:chOff x="-23615075" y="3148525"/>
            <a:chExt cx="295375" cy="296150"/>
          </a:xfrm>
        </p:grpSpPr>
        <p:sp>
          <p:nvSpPr>
            <p:cNvPr id="8418" name="Google Shape;8418;p77"/>
            <p:cNvSpPr/>
            <p:nvPr/>
          </p:nvSpPr>
          <p:spPr>
            <a:xfrm>
              <a:off x="-23493775" y="3183950"/>
              <a:ext cx="52775" cy="53600"/>
            </a:xfrm>
            <a:custGeom>
              <a:avLst/>
              <a:gdLst/>
              <a:ahLst/>
              <a:cxnLst/>
              <a:rect l="l" t="t" r="r" b="b"/>
              <a:pathLst>
                <a:path w="2111" h="2144" extrusionOk="0">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9" name="Google Shape;8419;p77"/>
            <p:cNvSpPr/>
            <p:nvPr/>
          </p:nvSpPr>
          <p:spPr>
            <a:xfrm>
              <a:off x="-23615075" y="3268225"/>
              <a:ext cx="34675" cy="173300"/>
            </a:xfrm>
            <a:custGeom>
              <a:avLst/>
              <a:gdLst/>
              <a:ahLst/>
              <a:cxnLst/>
              <a:rect l="l" t="t" r="r" b="b"/>
              <a:pathLst>
                <a:path w="1387" h="6932" extrusionOk="0">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0" name="Google Shape;8420;p77"/>
            <p:cNvSpPr/>
            <p:nvPr/>
          </p:nvSpPr>
          <p:spPr>
            <a:xfrm>
              <a:off x="-23354375" y="3270600"/>
              <a:ext cx="34675" cy="173300"/>
            </a:xfrm>
            <a:custGeom>
              <a:avLst/>
              <a:gdLst/>
              <a:ahLst/>
              <a:cxnLst/>
              <a:rect l="l" t="t" r="r" b="b"/>
              <a:pathLst>
                <a:path w="1387" h="6932" extrusionOk="0">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1" name="Google Shape;8421;p77"/>
            <p:cNvSpPr/>
            <p:nvPr/>
          </p:nvSpPr>
          <p:spPr>
            <a:xfrm>
              <a:off x="-23562300" y="3148525"/>
              <a:ext cx="191400" cy="296150"/>
            </a:xfrm>
            <a:custGeom>
              <a:avLst/>
              <a:gdLst/>
              <a:ahLst/>
              <a:cxnLst/>
              <a:rect l="l" t="t" r="r" b="b"/>
              <a:pathLst>
                <a:path w="7656" h="11846" extrusionOk="0">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22" name="Google Shape;8422;p77"/>
          <p:cNvSpPr/>
          <p:nvPr/>
        </p:nvSpPr>
        <p:spPr>
          <a:xfrm>
            <a:off x="7087484" y="3172057"/>
            <a:ext cx="356586" cy="353876"/>
          </a:xfrm>
          <a:custGeom>
            <a:avLst/>
            <a:gdLst/>
            <a:ahLst/>
            <a:cxnLst/>
            <a:rect l="l" t="t" r="r" b="b"/>
            <a:pathLst>
              <a:path w="11973" h="11882" extrusionOk="0">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23" name="Google Shape;8423;p77"/>
          <p:cNvGrpSpPr/>
          <p:nvPr/>
        </p:nvGrpSpPr>
        <p:grpSpPr>
          <a:xfrm>
            <a:off x="7088911" y="3632977"/>
            <a:ext cx="352833" cy="332194"/>
            <a:chOff x="-23615075" y="3906200"/>
            <a:chExt cx="296175" cy="278850"/>
          </a:xfrm>
        </p:grpSpPr>
        <p:sp>
          <p:nvSpPr>
            <p:cNvPr id="8424" name="Google Shape;8424;p77"/>
            <p:cNvSpPr/>
            <p:nvPr/>
          </p:nvSpPr>
          <p:spPr>
            <a:xfrm>
              <a:off x="-23615075" y="3954250"/>
              <a:ext cx="296175" cy="193775"/>
            </a:xfrm>
            <a:custGeom>
              <a:avLst/>
              <a:gdLst/>
              <a:ahLst/>
              <a:cxnLst/>
              <a:rect l="l" t="t" r="r" b="b"/>
              <a:pathLst>
                <a:path w="11847" h="7751" extrusionOk="0">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5" name="Google Shape;8425;p77"/>
            <p:cNvSpPr/>
            <p:nvPr/>
          </p:nvSpPr>
          <p:spPr>
            <a:xfrm>
              <a:off x="-23615075" y="3906200"/>
              <a:ext cx="77200" cy="77225"/>
            </a:xfrm>
            <a:custGeom>
              <a:avLst/>
              <a:gdLst/>
              <a:ahLst/>
              <a:cxnLst/>
              <a:rect l="l" t="t" r="r" b="b"/>
              <a:pathLst>
                <a:path w="3088" h="3089" extrusionOk="0">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6" name="Google Shape;8426;p77"/>
            <p:cNvSpPr/>
            <p:nvPr/>
          </p:nvSpPr>
          <p:spPr>
            <a:xfrm>
              <a:off x="-23543400" y="4167700"/>
              <a:ext cx="153600" cy="17350"/>
            </a:xfrm>
            <a:custGeom>
              <a:avLst/>
              <a:gdLst/>
              <a:ahLst/>
              <a:cxnLst/>
              <a:rect l="l" t="t" r="r" b="b"/>
              <a:pathLst>
                <a:path w="6144" h="694" extrusionOk="0">
                  <a:moveTo>
                    <a:pt x="0" y="0"/>
                  </a:moveTo>
                  <a:cubicBezTo>
                    <a:pt x="158" y="378"/>
                    <a:pt x="536" y="693"/>
                    <a:pt x="1008" y="693"/>
                  </a:cubicBezTo>
                  <a:lnTo>
                    <a:pt x="5167" y="693"/>
                  </a:lnTo>
                  <a:cubicBezTo>
                    <a:pt x="5608" y="693"/>
                    <a:pt x="5986" y="441"/>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27" name="Google Shape;8427;p77"/>
          <p:cNvSpPr/>
          <p:nvPr/>
        </p:nvSpPr>
        <p:spPr>
          <a:xfrm>
            <a:off x="6207743" y="4064945"/>
            <a:ext cx="351880" cy="350957"/>
          </a:xfrm>
          <a:custGeom>
            <a:avLst/>
            <a:gdLst/>
            <a:ahLst/>
            <a:cxnLst/>
            <a:rect l="l" t="t" r="r" b="b"/>
            <a:pathLst>
              <a:path w="11815" h="11784" extrusionOk="0">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28" name="Google Shape;8428;p77"/>
          <p:cNvGrpSpPr/>
          <p:nvPr/>
        </p:nvGrpSpPr>
        <p:grpSpPr>
          <a:xfrm>
            <a:off x="6637880" y="1306618"/>
            <a:ext cx="353757" cy="352565"/>
            <a:chOff x="-26980600" y="3175500"/>
            <a:chExt cx="296950" cy="295950"/>
          </a:xfrm>
        </p:grpSpPr>
        <p:sp>
          <p:nvSpPr>
            <p:cNvPr id="8429" name="Google Shape;8429;p77"/>
            <p:cNvSpPr/>
            <p:nvPr/>
          </p:nvSpPr>
          <p:spPr>
            <a:xfrm>
              <a:off x="-26798650" y="3175500"/>
              <a:ext cx="115000" cy="114025"/>
            </a:xfrm>
            <a:custGeom>
              <a:avLst/>
              <a:gdLst/>
              <a:ahLst/>
              <a:cxnLst/>
              <a:rect l="l" t="t" r="r" b="b"/>
              <a:pathLst>
                <a:path w="4600" h="4561" extrusionOk="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0" name="Google Shape;8430;p77"/>
            <p:cNvSpPr/>
            <p:nvPr/>
          </p:nvSpPr>
          <p:spPr>
            <a:xfrm>
              <a:off x="-26980600" y="3325725"/>
              <a:ext cx="168575" cy="145725"/>
            </a:xfrm>
            <a:custGeom>
              <a:avLst/>
              <a:gdLst/>
              <a:ahLst/>
              <a:cxnLst/>
              <a:rect l="l" t="t" r="r" b="b"/>
              <a:pathLst>
                <a:path w="6743" h="5829" extrusionOk="0">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1" name="Google Shape;8431;p77"/>
            <p:cNvSpPr/>
            <p:nvPr/>
          </p:nvSpPr>
          <p:spPr>
            <a:xfrm>
              <a:off x="-26893950" y="3226500"/>
              <a:ext cx="159125" cy="137850"/>
            </a:xfrm>
            <a:custGeom>
              <a:avLst/>
              <a:gdLst/>
              <a:ahLst/>
              <a:cxnLst/>
              <a:rect l="l" t="t" r="r" b="b"/>
              <a:pathLst>
                <a:path w="6365" h="5514" extrusionOk="0">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32" name="Google Shape;8432;p77"/>
          <p:cNvSpPr/>
          <p:nvPr/>
        </p:nvSpPr>
        <p:spPr>
          <a:xfrm>
            <a:off x="6660447" y="1763639"/>
            <a:ext cx="309649" cy="351910"/>
          </a:xfrm>
          <a:custGeom>
            <a:avLst/>
            <a:gdLst/>
            <a:ahLst/>
            <a:cxnLst/>
            <a:rect l="l" t="t" r="r" b="b"/>
            <a:pathLst>
              <a:path w="10397" h="11816" extrusionOk="0">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33" name="Google Shape;8433;p77"/>
          <p:cNvGrpSpPr/>
          <p:nvPr/>
        </p:nvGrpSpPr>
        <p:grpSpPr>
          <a:xfrm>
            <a:off x="6638357" y="2245154"/>
            <a:ext cx="352803" cy="289039"/>
            <a:chOff x="-26981375" y="3951875"/>
            <a:chExt cx="296150" cy="242625"/>
          </a:xfrm>
        </p:grpSpPr>
        <p:sp>
          <p:nvSpPr>
            <p:cNvPr id="8434" name="Google Shape;8434;p77"/>
            <p:cNvSpPr/>
            <p:nvPr/>
          </p:nvSpPr>
          <p:spPr>
            <a:xfrm>
              <a:off x="-26978225" y="3951875"/>
              <a:ext cx="173300" cy="155975"/>
            </a:xfrm>
            <a:custGeom>
              <a:avLst/>
              <a:gdLst/>
              <a:ahLst/>
              <a:cxnLst/>
              <a:rect l="l" t="t" r="r" b="b"/>
              <a:pathLst>
                <a:path w="6932" h="6239" extrusionOk="0">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5" name="Google Shape;8435;p77"/>
            <p:cNvSpPr/>
            <p:nvPr/>
          </p:nvSpPr>
          <p:spPr>
            <a:xfrm>
              <a:off x="-26981375" y="4124375"/>
              <a:ext cx="174075" cy="70125"/>
            </a:xfrm>
            <a:custGeom>
              <a:avLst/>
              <a:gdLst/>
              <a:ahLst/>
              <a:cxnLst/>
              <a:rect l="l" t="t" r="r" b="b"/>
              <a:pathLst>
                <a:path w="6963" h="2805" extrusionOk="0">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6" name="Google Shape;8436;p77"/>
            <p:cNvSpPr/>
            <p:nvPr/>
          </p:nvSpPr>
          <p:spPr>
            <a:xfrm>
              <a:off x="-26790000" y="4002300"/>
              <a:ext cx="104775" cy="192200"/>
            </a:xfrm>
            <a:custGeom>
              <a:avLst/>
              <a:gdLst/>
              <a:ahLst/>
              <a:cxnLst/>
              <a:rect l="l" t="t" r="r" b="b"/>
              <a:pathLst>
                <a:path w="4191" h="7688" extrusionOk="0">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7" name="Google Shape;8437;p77"/>
          <p:cNvGrpSpPr/>
          <p:nvPr/>
        </p:nvGrpSpPr>
        <p:grpSpPr>
          <a:xfrm>
            <a:off x="5303399" y="2692745"/>
            <a:ext cx="351910" cy="354710"/>
            <a:chOff x="-25094250" y="3176075"/>
            <a:chExt cx="295400" cy="297750"/>
          </a:xfrm>
        </p:grpSpPr>
        <p:sp>
          <p:nvSpPr>
            <p:cNvPr id="8438" name="Google Shape;8438;p77"/>
            <p:cNvSpPr/>
            <p:nvPr/>
          </p:nvSpPr>
          <p:spPr>
            <a:xfrm>
              <a:off x="-24989225" y="3176075"/>
              <a:ext cx="87200" cy="122500"/>
            </a:xfrm>
            <a:custGeom>
              <a:avLst/>
              <a:gdLst/>
              <a:ahLst/>
              <a:cxnLst/>
              <a:rect l="l" t="t" r="r" b="b"/>
              <a:pathLst>
                <a:path w="3488" h="4900" extrusionOk="0">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9" name="Google Shape;8439;p77"/>
            <p:cNvSpPr/>
            <p:nvPr/>
          </p:nvSpPr>
          <p:spPr>
            <a:xfrm>
              <a:off x="-25094250" y="3179225"/>
              <a:ext cx="295400" cy="291450"/>
            </a:xfrm>
            <a:custGeom>
              <a:avLst/>
              <a:gdLst/>
              <a:ahLst/>
              <a:cxnLst/>
              <a:rect l="l" t="t" r="r" b="b"/>
              <a:pathLst>
                <a:path w="11816" h="11658" extrusionOk="0">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0" name="Google Shape;8440;p77"/>
            <p:cNvSpPr/>
            <p:nvPr/>
          </p:nvSpPr>
          <p:spPr>
            <a:xfrm>
              <a:off x="-24989225" y="3350975"/>
              <a:ext cx="87200" cy="122850"/>
            </a:xfrm>
            <a:custGeom>
              <a:avLst/>
              <a:gdLst/>
              <a:ahLst/>
              <a:cxnLst/>
              <a:rect l="l" t="t" r="r" b="b"/>
              <a:pathLst>
                <a:path w="3488" h="4914" extrusionOk="0">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1" name="Google Shape;8441;p77"/>
          <p:cNvGrpSpPr/>
          <p:nvPr/>
        </p:nvGrpSpPr>
        <p:grpSpPr>
          <a:xfrm>
            <a:off x="5303399" y="3173106"/>
            <a:ext cx="351910" cy="351880"/>
            <a:chOff x="-25094250" y="3547050"/>
            <a:chExt cx="295400" cy="295375"/>
          </a:xfrm>
        </p:grpSpPr>
        <p:sp>
          <p:nvSpPr>
            <p:cNvPr id="8442" name="Google Shape;8442;p77"/>
            <p:cNvSpPr/>
            <p:nvPr/>
          </p:nvSpPr>
          <p:spPr>
            <a:xfrm>
              <a:off x="-24990275" y="358092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3" name="Google Shape;8443;p77"/>
            <p:cNvSpPr/>
            <p:nvPr/>
          </p:nvSpPr>
          <p:spPr>
            <a:xfrm>
              <a:off x="-25041475" y="3668350"/>
              <a:ext cx="52025" cy="52000"/>
            </a:xfrm>
            <a:custGeom>
              <a:avLst/>
              <a:gdLst/>
              <a:ahLst/>
              <a:cxnLst/>
              <a:rect l="l" t="t" r="r" b="b"/>
              <a:pathLst>
                <a:path w="2081" h="2080" extrusionOk="0">
                  <a:moveTo>
                    <a:pt x="1" y="0"/>
                  </a:moveTo>
                  <a:lnTo>
                    <a:pt x="1" y="2080"/>
                  </a:lnTo>
                  <a:lnTo>
                    <a:pt x="2080" y="2080"/>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4" name="Google Shape;8444;p77"/>
            <p:cNvSpPr/>
            <p:nvPr/>
          </p:nvSpPr>
          <p:spPr>
            <a:xfrm>
              <a:off x="-25094250" y="3547050"/>
              <a:ext cx="224500" cy="295375"/>
            </a:xfrm>
            <a:custGeom>
              <a:avLst/>
              <a:gdLst/>
              <a:ahLst/>
              <a:cxnLst/>
              <a:rect l="l" t="t" r="r" b="b"/>
              <a:pathLst>
                <a:path w="8980" h="11815" extrusionOk="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5" name="Google Shape;8445;p77"/>
            <p:cNvSpPr/>
            <p:nvPr/>
          </p:nvSpPr>
          <p:spPr>
            <a:xfrm>
              <a:off x="-24851650" y="3582300"/>
              <a:ext cx="52800" cy="190825"/>
            </a:xfrm>
            <a:custGeom>
              <a:avLst/>
              <a:gdLst/>
              <a:ahLst/>
              <a:cxnLst/>
              <a:rect l="l" t="t" r="r" b="b"/>
              <a:pathLst>
                <a:path w="2112" h="7633" extrusionOk="0">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6" name="Google Shape;8446;p77"/>
            <p:cNvSpPr/>
            <p:nvPr/>
          </p:nvSpPr>
          <p:spPr>
            <a:xfrm>
              <a:off x="-24850875" y="3788050"/>
              <a:ext cx="52025" cy="53600"/>
            </a:xfrm>
            <a:custGeom>
              <a:avLst/>
              <a:gdLst/>
              <a:ahLst/>
              <a:cxnLst/>
              <a:rect l="l" t="t" r="r" b="b"/>
              <a:pathLst>
                <a:path w="2081" h="2144" extrusionOk="0">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47" name="Google Shape;8447;p77"/>
          <p:cNvSpPr/>
          <p:nvPr/>
        </p:nvSpPr>
        <p:spPr>
          <a:xfrm>
            <a:off x="5303415" y="3678086"/>
            <a:ext cx="352833" cy="241864"/>
          </a:xfrm>
          <a:custGeom>
            <a:avLst/>
            <a:gdLst/>
            <a:ahLst/>
            <a:cxnLst/>
            <a:rect l="l" t="t" r="r" b="b"/>
            <a:pathLst>
              <a:path w="11847" h="8121" extrusionOk="0">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48" name="Google Shape;8448;p77"/>
          <p:cNvGrpSpPr/>
          <p:nvPr/>
        </p:nvGrpSpPr>
        <p:grpSpPr>
          <a:xfrm>
            <a:off x="7535476" y="2693698"/>
            <a:ext cx="352803" cy="352803"/>
            <a:chOff x="-23245675" y="3148525"/>
            <a:chExt cx="296150" cy="296150"/>
          </a:xfrm>
        </p:grpSpPr>
        <p:sp>
          <p:nvSpPr>
            <p:cNvPr id="8449" name="Google Shape;8449;p77"/>
            <p:cNvSpPr/>
            <p:nvPr/>
          </p:nvSpPr>
          <p:spPr>
            <a:xfrm>
              <a:off x="-23192925" y="3251700"/>
              <a:ext cx="192225" cy="105550"/>
            </a:xfrm>
            <a:custGeom>
              <a:avLst/>
              <a:gdLst/>
              <a:ahLst/>
              <a:cxnLst/>
              <a:rect l="l" t="t" r="r" b="b"/>
              <a:pathLst>
                <a:path w="7689" h="4222" extrusionOk="0">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0" name="Google Shape;8450;p77"/>
            <p:cNvSpPr/>
            <p:nvPr/>
          </p:nvSpPr>
          <p:spPr>
            <a:xfrm>
              <a:off x="-23193700" y="3200500"/>
              <a:ext cx="192200" cy="106350"/>
            </a:xfrm>
            <a:custGeom>
              <a:avLst/>
              <a:gdLst/>
              <a:ahLst/>
              <a:cxnLst/>
              <a:rect l="l" t="t" r="r" b="b"/>
              <a:pathLst>
                <a:path w="7688" h="4254" extrusionOk="0">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1" name="Google Shape;8451;p77"/>
            <p:cNvSpPr/>
            <p:nvPr/>
          </p:nvSpPr>
          <p:spPr>
            <a:xfrm>
              <a:off x="-23245675" y="3148525"/>
              <a:ext cx="296150" cy="296150"/>
            </a:xfrm>
            <a:custGeom>
              <a:avLst/>
              <a:gdLst/>
              <a:ahLst/>
              <a:cxnLst/>
              <a:rect l="l" t="t" r="r" b="b"/>
              <a:pathLst>
                <a:path w="11846" h="11846" extrusionOk="0">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52" name="Google Shape;8452;p77"/>
          <p:cNvSpPr/>
          <p:nvPr/>
        </p:nvSpPr>
        <p:spPr>
          <a:xfrm>
            <a:off x="7577658" y="3173040"/>
            <a:ext cx="269323" cy="351910"/>
          </a:xfrm>
          <a:custGeom>
            <a:avLst/>
            <a:gdLst/>
            <a:ahLst/>
            <a:cxnLst/>
            <a:rect l="l" t="t" r="r" b="b"/>
            <a:pathLst>
              <a:path w="9043" h="11816" extrusionOk="0">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53" name="Google Shape;8453;p77"/>
          <p:cNvGrpSpPr/>
          <p:nvPr/>
        </p:nvGrpSpPr>
        <p:grpSpPr>
          <a:xfrm>
            <a:off x="7535938" y="3622672"/>
            <a:ext cx="351880" cy="352803"/>
            <a:chOff x="-23244900" y="3888100"/>
            <a:chExt cx="295375" cy="296150"/>
          </a:xfrm>
        </p:grpSpPr>
        <p:sp>
          <p:nvSpPr>
            <p:cNvPr id="8454" name="Google Shape;8454;p77"/>
            <p:cNvSpPr/>
            <p:nvPr/>
          </p:nvSpPr>
          <p:spPr>
            <a:xfrm>
              <a:off x="-23106275" y="3958975"/>
              <a:ext cx="18150" cy="17350"/>
            </a:xfrm>
            <a:custGeom>
              <a:avLst/>
              <a:gdLst/>
              <a:ahLst/>
              <a:cxnLst/>
              <a:rect l="l" t="t" r="r" b="b"/>
              <a:pathLst>
                <a:path w="726" h="694" extrusionOk="0">
                  <a:moveTo>
                    <a:pt x="0" y="0"/>
                  </a:moveTo>
                  <a:lnTo>
                    <a:pt x="0" y="694"/>
                  </a:lnTo>
                  <a:lnTo>
                    <a:pt x="725" y="694"/>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5" name="Google Shape;8455;p77"/>
            <p:cNvSpPr/>
            <p:nvPr/>
          </p:nvSpPr>
          <p:spPr>
            <a:xfrm>
              <a:off x="-23106275" y="399285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6" name="Google Shape;8456;p77"/>
            <p:cNvSpPr/>
            <p:nvPr/>
          </p:nvSpPr>
          <p:spPr>
            <a:xfrm>
              <a:off x="-23106275" y="4062950"/>
              <a:ext cx="18150" cy="34675"/>
            </a:xfrm>
            <a:custGeom>
              <a:avLst/>
              <a:gdLst/>
              <a:ahLst/>
              <a:cxnLst/>
              <a:rect l="l" t="t" r="r" b="b"/>
              <a:pathLst>
                <a:path w="726" h="1387" extrusionOk="0">
                  <a:moveTo>
                    <a:pt x="0" y="0"/>
                  </a:moveTo>
                  <a:lnTo>
                    <a:pt x="0" y="1040"/>
                  </a:lnTo>
                  <a:cubicBezTo>
                    <a:pt x="0" y="1229"/>
                    <a:pt x="158" y="1386"/>
                    <a:pt x="379" y="1386"/>
                  </a:cubicBezTo>
                  <a:cubicBezTo>
                    <a:pt x="568" y="1386"/>
                    <a:pt x="725" y="1229"/>
                    <a:pt x="725" y="1040"/>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7" name="Google Shape;8457;p77"/>
            <p:cNvSpPr/>
            <p:nvPr/>
          </p:nvSpPr>
          <p:spPr>
            <a:xfrm>
              <a:off x="-23070825" y="3940850"/>
              <a:ext cx="52775" cy="26825"/>
            </a:xfrm>
            <a:custGeom>
              <a:avLst/>
              <a:gdLst/>
              <a:ahLst/>
              <a:cxnLst/>
              <a:rect l="l" t="t" r="r" b="b"/>
              <a:pathLst>
                <a:path w="2111" h="1073" extrusionOk="0">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8" name="Google Shape;8458;p77"/>
            <p:cNvSpPr/>
            <p:nvPr/>
          </p:nvSpPr>
          <p:spPr>
            <a:xfrm>
              <a:off x="-23106275" y="3923525"/>
              <a:ext cx="18150" cy="17350"/>
            </a:xfrm>
            <a:custGeom>
              <a:avLst/>
              <a:gdLst/>
              <a:ahLst/>
              <a:cxnLst/>
              <a:rect l="l" t="t" r="r" b="b"/>
              <a:pathLst>
                <a:path w="726" h="694" extrusionOk="0">
                  <a:moveTo>
                    <a:pt x="347" y="1"/>
                  </a:moveTo>
                  <a:cubicBezTo>
                    <a:pt x="158" y="1"/>
                    <a:pt x="0" y="158"/>
                    <a:pt x="0" y="347"/>
                  </a:cubicBezTo>
                  <a:lnTo>
                    <a:pt x="0" y="694"/>
                  </a:lnTo>
                  <a:lnTo>
                    <a:pt x="725" y="694"/>
                  </a:lnTo>
                  <a:lnTo>
                    <a:pt x="725" y="347"/>
                  </a:ln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9" name="Google Shape;8459;p77"/>
            <p:cNvSpPr/>
            <p:nvPr/>
          </p:nvSpPr>
          <p:spPr>
            <a:xfrm>
              <a:off x="-23106275" y="402750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0" name="Google Shape;8460;p77"/>
            <p:cNvSpPr/>
            <p:nvPr/>
          </p:nvSpPr>
          <p:spPr>
            <a:xfrm>
              <a:off x="-23244900" y="3888100"/>
              <a:ext cx="295375" cy="296150"/>
            </a:xfrm>
            <a:custGeom>
              <a:avLst/>
              <a:gdLst/>
              <a:ahLst/>
              <a:cxnLst/>
              <a:rect l="l" t="t" r="r" b="b"/>
              <a:pathLst>
                <a:path w="11815" h="11846" extrusionOk="0">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1" name="Google Shape;8461;p77"/>
            <p:cNvSpPr/>
            <p:nvPr/>
          </p:nvSpPr>
          <p:spPr>
            <a:xfrm>
              <a:off x="-23070825" y="3975525"/>
              <a:ext cx="43325" cy="26800"/>
            </a:xfrm>
            <a:custGeom>
              <a:avLst/>
              <a:gdLst/>
              <a:ahLst/>
              <a:cxnLst/>
              <a:rect l="l" t="t" r="r" b="b"/>
              <a:pathLst>
                <a:path w="1733" h="1072" extrusionOk="0">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2" name="Google Shape;8462;p77"/>
            <p:cNvSpPr/>
            <p:nvPr/>
          </p:nvSpPr>
          <p:spPr>
            <a:xfrm>
              <a:off x="-23158250" y="4097600"/>
              <a:ext cx="121300" cy="52000"/>
            </a:xfrm>
            <a:custGeom>
              <a:avLst/>
              <a:gdLst/>
              <a:ahLst/>
              <a:cxnLst/>
              <a:rect l="l" t="t" r="r" b="b"/>
              <a:pathLst>
                <a:path w="4852" h="2080" extrusionOk="0">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3" name="Google Shape;8463;p77"/>
            <p:cNvSpPr/>
            <p:nvPr/>
          </p:nvSpPr>
          <p:spPr>
            <a:xfrm>
              <a:off x="-23176375" y="3940850"/>
              <a:ext cx="52800" cy="26825"/>
            </a:xfrm>
            <a:custGeom>
              <a:avLst/>
              <a:gdLst/>
              <a:ahLst/>
              <a:cxnLst/>
              <a:rect l="l" t="t" r="r" b="b"/>
              <a:pathLst>
                <a:path w="2112" h="1073" extrusionOk="0">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4" name="Google Shape;8464;p77"/>
            <p:cNvSpPr/>
            <p:nvPr/>
          </p:nvSpPr>
          <p:spPr>
            <a:xfrm>
              <a:off x="-23166125" y="3976300"/>
              <a:ext cx="44125" cy="26800"/>
            </a:xfrm>
            <a:custGeom>
              <a:avLst/>
              <a:gdLst/>
              <a:ahLst/>
              <a:cxnLst/>
              <a:rect l="l" t="t" r="r" b="b"/>
              <a:pathLst>
                <a:path w="1765" h="1072" extrusionOk="0">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65" name="Google Shape;8465;p77"/>
          <p:cNvSpPr/>
          <p:nvPr/>
        </p:nvSpPr>
        <p:spPr>
          <a:xfrm>
            <a:off x="6612202" y="4063538"/>
            <a:ext cx="353786" cy="353757"/>
          </a:xfrm>
          <a:custGeom>
            <a:avLst/>
            <a:gdLst/>
            <a:ahLst/>
            <a:cxnLst/>
            <a:rect l="l" t="t" r="r" b="b"/>
            <a:pathLst>
              <a:path w="11879" h="11878" extrusionOk="0">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6" name="Google Shape;8466;p77"/>
          <p:cNvSpPr txBox="1"/>
          <p:nvPr/>
        </p:nvSpPr>
        <p:spPr>
          <a:xfrm>
            <a:off x="849675" y="722092"/>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Educational Icons</a:t>
            </a:r>
            <a:endParaRPr sz="2400">
              <a:solidFill>
                <a:srgbClr val="FFFFFF"/>
              </a:solidFill>
            </a:endParaRPr>
          </a:p>
        </p:txBody>
      </p:sp>
      <p:sp>
        <p:nvSpPr>
          <p:cNvPr id="8467" name="Google Shape;8467;p77"/>
          <p:cNvSpPr txBox="1"/>
          <p:nvPr/>
        </p:nvSpPr>
        <p:spPr>
          <a:xfrm>
            <a:off x="4858400" y="722092"/>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Medical Icons</a:t>
            </a:r>
            <a:endParaRPr sz="2400">
              <a:solidFill>
                <a:srgbClr val="FFFFFF"/>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471"/>
        <p:cNvGrpSpPr/>
        <p:nvPr/>
      </p:nvGrpSpPr>
      <p:grpSpPr>
        <a:xfrm>
          <a:off x="0" y="0"/>
          <a:ext cx="0" cy="0"/>
          <a:chOff x="0" y="0"/>
          <a:chExt cx="0" cy="0"/>
        </a:xfrm>
      </p:grpSpPr>
      <p:sp>
        <p:nvSpPr>
          <p:cNvPr id="8472" name="Google Shape;8472;p78"/>
          <p:cNvSpPr/>
          <p:nvPr/>
        </p:nvSpPr>
        <p:spPr>
          <a:xfrm>
            <a:off x="849879" y="1380449"/>
            <a:ext cx="367261" cy="366364"/>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73" name="Google Shape;8473;p78"/>
          <p:cNvGrpSpPr/>
          <p:nvPr/>
        </p:nvGrpSpPr>
        <p:grpSpPr>
          <a:xfrm>
            <a:off x="850004" y="1823018"/>
            <a:ext cx="367261" cy="367261"/>
            <a:chOff x="-65145700" y="3727425"/>
            <a:chExt cx="317425" cy="317425"/>
          </a:xfrm>
        </p:grpSpPr>
        <p:sp>
          <p:nvSpPr>
            <p:cNvPr id="8474" name="Google Shape;8474;p78"/>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5" name="Google Shape;8475;p78"/>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6" name="Google Shape;8476;p78"/>
          <p:cNvGrpSpPr/>
          <p:nvPr/>
        </p:nvGrpSpPr>
        <p:grpSpPr>
          <a:xfrm>
            <a:off x="853201" y="2251933"/>
            <a:ext cx="360868" cy="367261"/>
            <a:chOff x="-65144125" y="4094450"/>
            <a:chExt cx="311900" cy="317425"/>
          </a:xfrm>
        </p:grpSpPr>
        <p:sp>
          <p:nvSpPr>
            <p:cNvPr id="8477" name="Google Shape;8477;p78"/>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8" name="Google Shape;8478;p78"/>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9" name="Google Shape;8479;p78"/>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80" name="Google Shape;8480;p78"/>
          <p:cNvSpPr/>
          <p:nvPr/>
        </p:nvSpPr>
        <p:spPr>
          <a:xfrm>
            <a:off x="3057429" y="1379076"/>
            <a:ext cx="369083" cy="369112"/>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81" name="Google Shape;8481;p78"/>
          <p:cNvGrpSpPr/>
          <p:nvPr/>
        </p:nvGrpSpPr>
        <p:grpSpPr>
          <a:xfrm>
            <a:off x="3056770" y="1822628"/>
            <a:ext cx="370645" cy="368042"/>
            <a:chOff x="-63250675" y="3744075"/>
            <a:chExt cx="320350" cy="318100"/>
          </a:xfrm>
        </p:grpSpPr>
        <p:sp>
          <p:nvSpPr>
            <p:cNvPr id="8482" name="Google Shape;8482;p78"/>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3" name="Google Shape;8483;p78"/>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4" name="Google Shape;8484;p78"/>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5" name="Google Shape;8485;p78"/>
          <p:cNvGrpSpPr/>
          <p:nvPr/>
        </p:nvGrpSpPr>
        <p:grpSpPr>
          <a:xfrm>
            <a:off x="3058462" y="2251933"/>
            <a:ext cx="367261" cy="367261"/>
            <a:chOff x="-63250675" y="4110200"/>
            <a:chExt cx="317425" cy="317425"/>
          </a:xfrm>
        </p:grpSpPr>
        <p:sp>
          <p:nvSpPr>
            <p:cNvPr id="8486" name="Google Shape;8486;p78"/>
            <p:cNvSpPr/>
            <p:nvPr/>
          </p:nvSpPr>
          <p:spPr>
            <a:xfrm>
              <a:off x="-63007300" y="4153725"/>
              <a:ext cx="30725" cy="29750"/>
            </a:xfrm>
            <a:custGeom>
              <a:avLst/>
              <a:gdLst/>
              <a:ahLst/>
              <a:cxnLst/>
              <a:rect l="l" t="t" r="r" b="b"/>
              <a:pathLst>
                <a:path w="1229" h="1190" extrusionOk="0">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7" name="Google Shape;8487;p78"/>
            <p:cNvSpPr/>
            <p:nvPr/>
          </p:nvSpPr>
          <p:spPr>
            <a:xfrm>
              <a:off x="-63203425" y="4159025"/>
              <a:ext cx="222925" cy="222150"/>
            </a:xfrm>
            <a:custGeom>
              <a:avLst/>
              <a:gdLst/>
              <a:ahLst/>
              <a:cxnLst/>
              <a:rect l="l" t="t" r="r" b="b"/>
              <a:pathLst>
                <a:path w="8917" h="8886" extrusionOk="0">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8" name="Google Shape;8488;p78"/>
            <p:cNvSpPr/>
            <p:nvPr/>
          </p:nvSpPr>
          <p:spPr>
            <a:xfrm>
              <a:off x="-63102600" y="4401625"/>
              <a:ext cx="20500" cy="26000"/>
            </a:xfrm>
            <a:custGeom>
              <a:avLst/>
              <a:gdLst/>
              <a:ahLst/>
              <a:cxnLst/>
              <a:rect l="l" t="t" r="r" b="b"/>
              <a:pathLst>
                <a:path w="820" h="1040" extrusionOk="0">
                  <a:moveTo>
                    <a:pt x="0" y="0"/>
                  </a:moveTo>
                  <a:lnTo>
                    <a:pt x="0" y="630"/>
                  </a:lnTo>
                  <a:cubicBezTo>
                    <a:pt x="0" y="882"/>
                    <a:pt x="189" y="1040"/>
                    <a:pt x="441" y="1040"/>
                  </a:cubicBezTo>
                  <a:cubicBezTo>
                    <a:pt x="662" y="1040"/>
                    <a:pt x="819" y="851"/>
                    <a:pt x="819" y="630"/>
                  </a:cubicBezTo>
                  <a:lnTo>
                    <a:pt x="8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9" name="Google Shape;8489;p78"/>
            <p:cNvSpPr/>
            <p:nvPr/>
          </p:nvSpPr>
          <p:spPr>
            <a:xfrm>
              <a:off x="-63006525" y="4354350"/>
              <a:ext cx="29950" cy="29975"/>
            </a:xfrm>
            <a:custGeom>
              <a:avLst/>
              <a:gdLst/>
              <a:ahLst/>
              <a:cxnLst/>
              <a:rect l="l" t="t" r="r" b="b"/>
              <a:pathLst>
                <a:path w="1198" h="1199" extrusionOk="0">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0" name="Google Shape;8490;p78"/>
            <p:cNvSpPr/>
            <p:nvPr/>
          </p:nvSpPr>
          <p:spPr>
            <a:xfrm>
              <a:off x="-62960825" y="4258275"/>
              <a:ext cx="27575" cy="20500"/>
            </a:xfrm>
            <a:custGeom>
              <a:avLst/>
              <a:gdLst/>
              <a:ahLst/>
              <a:cxnLst/>
              <a:rect l="l" t="t" r="r" b="b"/>
              <a:pathLst>
                <a:path w="1103" h="820" extrusionOk="0">
                  <a:moveTo>
                    <a:pt x="0" y="0"/>
                  </a:moveTo>
                  <a:lnTo>
                    <a:pt x="0" y="441"/>
                  </a:lnTo>
                  <a:lnTo>
                    <a:pt x="0" y="819"/>
                  </a:lnTo>
                  <a:lnTo>
                    <a:pt x="662" y="819"/>
                  </a:lnTo>
                  <a:cubicBezTo>
                    <a:pt x="914" y="819"/>
                    <a:pt x="1071" y="630"/>
                    <a:pt x="1071" y="378"/>
                  </a:cubicBezTo>
                  <a:cubicBezTo>
                    <a:pt x="1103" y="189"/>
                    <a:pt x="914"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1" name="Google Shape;8491;p78"/>
            <p:cNvSpPr/>
            <p:nvPr/>
          </p:nvSpPr>
          <p:spPr>
            <a:xfrm>
              <a:off x="-63250675" y="4259050"/>
              <a:ext cx="26800" cy="20500"/>
            </a:xfrm>
            <a:custGeom>
              <a:avLst/>
              <a:gdLst/>
              <a:ahLst/>
              <a:cxnLst/>
              <a:rect l="l" t="t" r="r" b="b"/>
              <a:pathLst>
                <a:path w="1072" h="820" extrusionOk="0">
                  <a:moveTo>
                    <a:pt x="410" y="1"/>
                  </a:moveTo>
                  <a:cubicBezTo>
                    <a:pt x="158" y="1"/>
                    <a:pt x="0" y="190"/>
                    <a:pt x="0" y="410"/>
                  </a:cubicBezTo>
                  <a:cubicBezTo>
                    <a:pt x="0" y="631"/>
                    <a:pt x="221" y="820"/>
                    <a:pt x="410" y="820"/>
                  </a:cubicBezTo>
                  <a:lnTo>
                    <a:pt x="1071" y="820"/>
                  </a:lnTo>
                  <a:lnTo>
                    <a:pt x="1071" y="442"/>
                  </a:lnTo>
                  <a:lnTo>
                    <a:pt x="10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2" name="Google Shape;8492;p78"/>
            <p:cNvSpPr/>
            <p:nvPr/>
          </p:nvSpPr>
          <p:spPr>
            <a:xfrm>
              <a:off x="-63208950" y="4354350"/>
              <a:ext cx="29175" cy="29975"/>
            </a:xfrm>
            <a:custGeom>
              <a:avLst/>
              <a:gdLst/>
              <a:ahLst/>
              <a:cxnLst/>
              <a:rect l="l" t="t" r="r" b="b"/>
              <a:pathLst>
                <a:path w="1167" h="1199" extrusionOk="0">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3" name="Google Shape;8493;p78"/>
            <p:cNvSpPr/>
            <p:nvPr/>
          </p:nvSpPr>
          <p:spPr>
            <a:xfrm>
              <a:off x="-63208150" y="4153725"/>
              <a:ext cx="30725" cy="29750"/>
            </a:xfrm>
            <a:custGeom>
              <a:avLst/>
              <a:gdLst/>
              <a:ahLst/>
              <a:cxnLst/>
              <a:rect l="l" t="t" r="r" b="b"/>
              <a:pathLst>
                <a:path w="1229" h="1190" extrusionOk="0">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4" name="Google Shape;8494;p78"/>
            <p:cNvSpPr/>
            <p:nvPr/>
          </p:nvSpPr>
          <p:spPr>
            <a:xfrm>
              <a:off x="-63102600" y="4110200"/>
              <a:ext cx="20500" cy="27600"/>
            </a:xfrm>
            <a:custGeom>
              <a:avLst/>
              <a:gdLst/>
              <a:ahLst/>
              <a:cxnLst/>
              <a:rect l="l" t="t" r="r" b="b"/>
              <a:pathLst>
                <a:path w="820" h="1104" extrusionOk="0">
                  <a:moveTo>
                    <a:pt x="441" y="0"/>
                  </a:moveTo>
                  <a:cubicBezTo>
                    <a:pt x="221" y="0"/>
                    <a:pt x="0" y="221"/>
                    <a:pt x="0" y="410"/>
                  </a:cubicBezTo>
                  <a:lnTo>
                    <a:pt x="0" y="1103"/>
                  </a:lnTo>
                  <a:lnTo>
                    <a:pt x="819" y="1103"/>
                  </a:lnTo>
                  <a:lnTo>
                    <a:pt x="819" y="410"/>
                  </a:lnTo>
                  <a:cubicBezTo>
                    <a:pt x="819" y="158"/>
                    <a:pt x="630"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5" name="Google Shape;8495;p78"/>
          <p:cNvGrpSpPr/>
          <p:nvPr/>
        </p:nvGrpSpPr>
        <p:grpSpPr>
          <a:xfrm>
            <a:off x="1737509" y="2749028"/>
            <a:ext cx="359075" cy="358844"/>
            <a:chOff x="-61351725" y="3372400"/>
            <a:chExt cx="310350" cy="310150"/>
          </a:xfrm>
        </p:grpSpPr>
        <p:sp>
          <p:nvSpPr>
            <p:cNvPr id="8496" name="Google Shape;8496;p78"/>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7" name="Google Shape;8497;p78"/>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8" name="Google Shape;8498;p78"/>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9" name="Google Shape;8499;p78"/>
          <p:cNvGrpSpPr/>
          <p:nvPr/>
        </p:nvGrpSpPr>
        <p:grpSpPr>
          <a:xfrm>
            <a:off x="1733864" y="3212084"/>
            <a:ext cx="366364" cy="333534"/>
            <a:chOff x="-61354875" y="3751050"/>
            <a:chExt cx="316650" cy="288275"/>
          </a:xfrm>
        </p:grpSpPr>
        <p:sp>
          <p:nvSpPr>
            <p:cNvPr id="8500" name="Google Shape;8500;p78"/>
            <p:cNvSpPr/>
            <p:nvPr/>
          </p:nvSpPr>
          <p:spPr>
            <a:xfrm>
              <a:off x="-61200500" y="3875475"/>
              <a:ext cx="41775" cy="41000"/>
            </a:xfrm>
            <a:custGeom>
              <a:avLst/>
              <a:gdLst/>
              <a:ahLst/>
              <a:cxnLst/>
              <a:rect l="l" t="t" r="r" b="b"/>
              <a:pathLst>
                <a:path w="1671" h="1640" extrusionOk="0">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1" name="Google Shape;8501;p78"/>
            <p:cNvSpPr/>
            <p:nvPr/>
          </p:nvSpPr>
          <p:spPr>
            <a:xfrm>
              <a:off x="-61293425" y="3813275"/>
              <a:ext cx="192975" cy="165425"/>
            </a:xfrm>
            <a:custGeom>
              <a:avLst/>
              <a:gdLst/>
              <a:ahLst/>
              <a:cxnLst/>
              <a:rect l="l" t="t" r="r" b="b"/>
              <a:pathLst>
                <a:path w="7719" h="6617" extrusionOk="0">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2" name="Google Shape;8502;p78"/>
            <p:cNvSpPr/>
            <p:nvPr/>
          </p:nvSpPr>
          <p:spPr>
            <a:xfrm>
              <a:off x="-61354875" y="3751050"/>
              <a:ext cx="316650" cy="288275"/>
            </a:xfrm>
            <a:custGeom>
              <a:avLst/>
              <a:gdLst/>
              <a:ahLst/>
              <a:cxnLst/>
              <a:rect l="l" t="t" r="r" b="b"/>
              <a:pathLst>
                <a:path w="12666" h="11531" extrusionOk="0">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3" name="Google Shape;8503;p78"/>
          <p:cNvGrpSpPr/>
          <p:nvPr/>
        </p:nvGrpSpPr>
        <p:grpSpPr>
          <a:xfrm>
            <a:off x="1733864" y="3653724"/>
            <a:ext cx="366364" cy="367290"/>
            <a:chOff x="-61354875" y="4101525"/>
            <a:chExt cx="316650" cy="317450"/>
          </a:xfrm>
        </p:grpSpPr>
        <p:sp>
          <p:nvSpPr>
            <p:cNvPr id="8504" name="Google Shape;8504;p78"/>
            <p:cNvSpPr/>
            <p:nvPr/>
          </p:nvSpPr>
          <p:spPr>
            <a:xfrm>
              <a:off x="-61172925" y="4240150"/>
              <a:ext cx="62225" cy="145750"/>
            </a:xfrm>
            <a:custGeom>
              <a:avLst/>
              <a:gdLst/>
              <a:ahLst/>
              <a:cxnLst/>
              <a:rect l="l" t="t" r="r" b="b"/>
              <a:pathLst>
                <a:path w="2489" h="5830" extrusionOk="0">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5" name="Google Shape;8505;p78"/>
            <p:cNvSpPr/>
            <p:nvPr/>
          </p:nvSpPr>
          <p:spPr>
            <a:xfrm>
              <a:off x="-61354875" y="4101525"/>
              <a:ext cx="316650" cy="317450"/>
            </a:xfrm>
            <a:custGeom>
              <a:avLst/>
              <a:gdLst/>
              <a:ahLst/>
              <a:cxnLst/>
              <a:rect l="l" t="t" r="r" b="b"/>
              <a:pathLst>
                <a:path w="12666" h="12698" extrusionOk="0">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6" name="Google Shape;8506;p78"/>
          <p:cNvGrpSpPr/>
          <p:nvPr/>
        </p:nvGrpSpPr>
        <p:grpSpPr>
          <a:xfrm>
            <a:off x="3950299" y="2745600"/>
            <a:ext cx="368157" cy="365699"/>
            <a:chOff x="-59470075" y="3308975"/>
            <a:chExt cx="318200" cy="316075"/>
          </a:xfrm>
        </p:grpSpPr>
        <p:sp>
          <p:nvSpPr>
            <p:cNvPr id="8507" name="Google Shape;8507;p78"/>
            <p:cNvSpPr/>
            <p:nvPr/>
          </p:nvSpPr>
          <p:spPr>
            <a:xfrm>
              <a:off x="-59403925" y="3522625"/>
              <a:ext cx="21275" cy="20500"/>
            </a:xfrm>
            <a:custGeom>
              <a:avLst/>
              <a:gdLst/>
              <a:ahLst/>
              <a:cxnLst/>
              <a:rect l="l" t="t" r="r" b="b"/>
              <a:pathLst>
                <a:path w="851" h="820" extrusionOk="0">
                  <a:moveTo>
                    <a:pt x="0" y="1"/>
                  </a:moveTo>
                  <a:lnTo>
                    <a:pt x="0" y="820"/>
                  </a:lnTo>
                  <a:lnTo>
                    <a:pt x="851" y="820"/>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8" name="Google Shape;8508;p78"/>
            <p:cNvSpPr/>
            <p:nvPr/>
          </p:nvSpPr>
          <p:spPr>
            <a:xfrm>
              <a:off x="-593621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9" name="Google Shape;8509;p78"/>
            <p:cNvSpPr/>
            <p:nvPr/>
          </p:nvSpPr>
          <p:spPr>
            <a:xfrm>
              <a:off x="-593212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0" name="Google Shape;8510;p78"/>
            <p:cNvSpPr/>
            <p:nvPr/>
          </p:nvSpPr>
          <p:spPr>
            <a:xfrm>
              <a:off x="-592794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1" name="Google Shape;8511;p78"/>
            <p:cNvSpPr/>
            <p:nvPr/>
          </p:nvSpPr>
          <p:spPr>
            <a:xfrm>
              <a:off x="-59470075" y="3418825"/>
              <a:ext cx="317425" cy="206225"/>
            </a:xfrm>
            <a:custGeom>
              <a:avLst/>
              <a:gdLst/>
              <a:ahLst/>
              <a:cxnLst/>
              <a:rect l="l" t="t" r="r" b="b"/>
              <a:pathLst>
                <a:path w="12697" h="8249" extrusionOk="0">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2" name="Google Shape;8512;p78"/>
            <p:cNvSpPr/>
            <p:nvPr/>
          </p:nvSpPr>
          <p:spPr>
            <a:xfrm>
              <a:off x="-592385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3" name="Google Shape;8513;p78"/>
            <p:cNvSpPr/>
            <p:nvPr/>
          </p:nvSpPr>
          <p:spPr>
            <a:xfrm>
              <a:off x="-59292875" y="3308975"/>
              <a:ext cx="106350" cy="41400"/>
            </a:xfrm>
            <a:custGeom>
              <a:avLst/>
              <a:gdLst/>
              <a:ahLst/>
              <a:cxnLst/>
              <a:rect l="l" t="t" r="r" b="b"/>
              <a:pathLst>
                <a:path w="4254" h="1656" extrusionOk="0">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4" name="Google Shape;8514;p78"/>
            <p:cNvSpPr/>
            <p:nvPr/>
          </p:nvSpPr>
          <p:spPr>
            <a:xfrm>
              <a:off x="-59214100" y="3371400"/>
              <a:ext cx="62225" cy="68550"/>
            </a:xfrm>
            <a:custGeom>
              <a:avLst/>
              <a:gdLst/>
              <a:ahLst/>
              <a:cxnLst/>
              <a:rect l="l" t="t" r="r" b="b"/>
              <a:pathLst>
                <a:path w="2489" h="2742" extrusionOk="0">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5" name="Google Shape;8515;p78"/>
            <p:cNvSpPr/>
            <p:nvPr/>
          </p:nvSpPr>
          <p:spPr>
            <a:xfrm>
              <a:off x="-59297600" y="3392600"/>
              <a:ext cx="62250" cy="48150"/>
            </a:xfrm>
            <a:custGeom>
              <a:avLst/>
              <a:gdLst/>
              <a:ahLst/>
              <a:cxnLst/>
              <a:rect l="l" t="t" r="r" b="b"/>
              <a:pathLst>
                <a:path w="2490" h="1926" extrusionOk="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6" name="Google Shape;8516;p78"/>
          <p:cNvGrpSpPr/>
          <p:nvPr/>
        </p:nvGrpSpPr>
        <p:grpSpPr>
          <a:xfrm>
            <a:off x="1295729" y="1381305"/>
            <a:ext cx="367261" cy="364686"/>
            <a:chOff x="-64781025" y="3361050"/>
            <a:chExt cx="317425" cy="315200"/>
          </a:xfrm>
        </p:grpSpPr>
        <p:sp>
          <p:nvSpPr>
            <p:cNvPr id="8517" name="Google Shape;8517;p78"/>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8" name="Google Shape;8518;p78"/>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9" name="Google Shape;8519;p78"/>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0" name="Google Shape;8520;p78"/>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21" name="Google Shape;8521;p78"/>
          <p:cNvSpPr/>
          <p:nvPr/>
        </p:nvSpPr>
        <p:spPr>
          <a:xfrm>
            <a:off x="1295604" y="1823911"/>
            <a:ext cx="367261" cy="365438"/>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2" name="Google Shape;8522;p78"/>
          <p:cNvSpPr/>
          <p:nvPr/>
        </p:nvSpPr>
        <p:spPr>
          <a:xfrm>
            <a:off x="1322938" y="2251913"/>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3" name="Google Shape;8523;p78"/>
          <p:cNvSpPr/>
          <p:nvPr/>
        </p:nvSpPr>
        <p:spPr>
          <a:xfrm>
            <a:off x="3508223" y="1420554"/>
            <a:ext cx="366335" cy="2861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24" name="Google Shape;8524;p78"/>
          <p:cNvGrpSpPr/>
          <p:nvPr/>
        </p:nvGrpSpPr>
        <p:grpSpPr>
          <a:xfrm>
            <a:off x="3500129" y="1822744"/>
            <a:ext cx="382765" cy="367810"/>
            <a:chOff x="-62890750" y="3747425"/>
            <a:chExt cx="330825" cy="317900"/>
          </a:xfrm>
        </p:grpSpPr>
        <p:sp>
          <p:nvSpPr>
            <p:cNvPr id="8525" name="Google Shape;8525;p78"/>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6" name="Google Shape;8526;p78"/>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7" name="Google Shape;8527;p78"/>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8" name="Google Shape;8528;p78"/>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9" name="Google Shape;8529;p78"/>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0" name="Google Shape;8530;p78"/>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1" name="Google Shape;8531;p78"/>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2" name="Google Shape;8532;p78"/>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3" name="Google Shape;8533;p78"/>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4" name="Google Shape;8534;p78"/>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5" name="Google Shape;8535;p78"/>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6" name="Google Shape;8536;p78"/>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7" name="Google Shape;8537;p78"/>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8" name="Google Shape;8538;p78"/>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39" name="Google Shape;8539;p78"/>
          <p:cNvGrpSpPr/>
          <p:nvPr/>
        </p:nvGrpSpPr>
        <p:grpSpPr>
          <a:xfrm>
            <a:off x="3507881" y="2252381"/>
            <a:ext cx="367261" cy="366364"/>
            <a:chOff x="-62884425" y="4111775"/>
            <a:chExt cx="317425" cy="316650"/>
          </a:xfrm>
        </p:grpSpPr>
        <p:sp>
          <p:nvSpPr>
            <p:cNvPr id="8540" name="Google Shape;8540;p78"/>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1" name="Google Shape;8541;p78"/>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2" name="Google Shape;8542;p78"/>
          <p:cNvGrpSpPr/>
          <p:nvPr/>
        </p:nvGrpSpPr>
        <p:grpSpPr>
          <a:xfrm>
            <a:off x="2180515" y="2748450"/>
            <a:ext cx="365438" cy="360001"/>
            <a:chOff x="-60991775" y="3376900"/>
            <a:chExt cx="315850" cy="311150"/>
          </a:xfrm>
        </p:grpSpPr>
        <p:sp>
          <p:nvSpPr>
            <p:cNvPr id="8543" name="Google Shape;8543;p78"/>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4" name="Google Shape;8544;p78"/>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5" name="Google Shape;8545;p78"/>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6" name="Google Shape;8546;p78"/>
          <p:cNvGrpSpPr/>
          <p:nvPr/>
        </p:nvGrpSpPr>
        <p:grpSpPr>
          <a:xfrm>
            <a:off x="2180052" y="3199314"/>
            <a:ext cx="366364" cy="359075"/>
            <a:chOff x="-60988625" y="3740800"/>
            <a:chExt cx="316650" cy="310350"/>
          </a:xfrm>
        </p:grpSpPr>
        <p:sp>
          <p:nvSpPr>
            <p:cNvPr id="8547" name="Google Shape;8547;p78"/>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8" name="Google Shape;8548;p78"/>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9" name="Google Shape;8549;p78"/>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0" name="Google Shape;8550;p78"/>
          <p:cNvGrpSpPr/>
          <p:nvPr/>
        </p:nvGrpSpPr>
        <p:grpSpPr>
          <a:xfrm>
            <a:off x="2180052" y="3654765"/>
            <a:ext cx="366364" cy="365207"/>
            <a:chOff x="-60987850" y="4100950"/>
            <a:chExt cx="316650" cy="315650"/>
          </a:xfrm>
        </p:grpSpPr>
        <p:sp>
          <p:nvSpPr>
            <p:cNvPr id="8551" name="Google Shape;8551;p78"/>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2" name="Google Shape;8552;p78"/>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3" name="Google Shape;8553;p78"/>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4" name="Google Shape;8554;p78"/>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5" name="Google Shape;8555;p78"/>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6" name="Google Shape;8556;p78"/>
          <p:cNvGrpSpPr/>
          <p:nvPr/>
        </p:nvGrpSpPr>
        <p:grpSpPr>
          <a:xfrm>
            <a:off x="3949836" y="3200225"/>
            <a:ext cx="369083" cy="357253"/>
            <a:chOff x="-59447250" y="3706150"/>
            <a:chExt cx="319000" cy="308775"/>
          </a:xfrm>
        </p:grpSpPr>
        <p:sp>
          <p:nvSpPr>
            <p:cNvPr id="8557" name="Google Shape;8557;p78"/>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8" name="Google Shape;8558;p78"/>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9" name="Google Shape;8559;p78"/>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0" name="Google Shape;8560;p78"/>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1" name="Google Shape;8561;p78"/>
          <p:cNvGrpSpPr/>
          <p:nvPr/>
        </p:nvGrpSpPr>
        <p:grpSpPr>
          <a:xfrm>
            <a:off x="1738564" y="1381536"/>
            <a:ext cx="368186" cy="364224"/>
            <a:chOff x="-64406125" y="3362225"/>
            <a:chExt cx="318225" cy="314800"/>
          </a:xfrm>
        </p:grpSpPr>
        <p:sp>
          <p:nvSpPr>
            <p:cNvPr id="8562" name="Google Shape;8562;p78"/>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3" name="Google Shape;8563;p78"/>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64" name="Google Shape;8564;p78"/>
          <p:cNvSpPr/>
          <p:nvPr/>
        </p:nvSpPr>
        <p:spPr>
          <a:xfrm>
            <a:off x="1801771" y="1823000"/>
            <a:ext cx="241524" cy="367261"/>
          </a:xfrm>
          <a:custGeom>
            <a:avLst/>
            <a:gdLst/>
            <a:ahLst/>
            <a:cxnLst/>
            <a:rect l="l" t="t" r="r" b="b"/>
            <a:pathLst>
              <a:path w="8350" h="12697" extrusionOk="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65" name="Google Shape;8565;p78"/>
          <p:cNvGrpSpPr/>
          <p:nvPr/>
        </p:nvGrpSpPr>
        <p:grpSpPr>
          <a:xfrm>
            <a:off x="1739027" y="2252381"/>
            <a:ext cx="367261" cy="366364"/>
            <a:chOff x="-64410850" y="4094450"/>
            <a:chExt cx="317425" cy="316650"/>
          </a:xfrm>
        </p:grpSpPr>
        <p:sp>
          <p:nvSpPr>
            <p:cNvPr id="8566" name="Google Shape;8566;p78"/>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7" name="Google Shape;8567;p78"/>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8" name="Google Shape;8568;p78"/>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69" name="Google Shape;8569;p78"/>
          <p:cNvSpPr/>
          <p:nvPr/>
        </p:nvSpPr>
        <p:spPr>
          <a:xfrm>
            <a:off x="3983247" y="1379900"/>
            <a:ext cx="319882" cy="36746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70" name="Google Shape;8570;p78"/>
          <p:cNvGrpSpPr/>
          <p:nvPr/>
        </p:nvGrpSpPr>
        <p:grpSpPr>
          <a:xfrm>
            <a:off x="3960575" y="1822454"/>
            <a:ext cx="365467" cy="368389"/>
            <a:chOff x="-62516625" y="3743175"/>
            <a:chExt cx="315875" cy="318400"/>
          </a:xfrm>
        </p:grpSpPr>
        <p:sp>
          <p:nvSpPr>
            <p:cNvPr id="8571" name="Google Shape;8571;p78"/>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2" name="Google Shape;8572;p78"/>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3" name="Google Shape;8573;p78"/>
          <p:cNvGrpSpPr/>
          <p:nvPr/>
        </p:nvGrpSpPr>
        <p:grpSpPr>
          <a:xfrm>
            <a:off x="3967415" y="2272426"/>
            <a:ext cx="351786" cy="326274"/>
            <a:chOff x="-62511900" y="4129100"/>
            <a:chExt cx="304050" cy="282000"/>
          </a:xfrm>
        </p:grpSpPr>
        <p:sp>
          <p:nvSpPr>
            <p:cNvPr id="8574" name="Google Shape;8574;p78"/>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5" name="Google Shape;8575;p78"/>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6" name="Google Shape;8576;p78"/>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7" name="Google Shape;8577;p78"/>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8" name="Google Shape;8578;p78"/>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9" name="Google Shape;8579;p78"/>
          <p:cNvGrpSpPr/>
          <p:nvPr/>
        </p:nvGrpSpPr>
        <p:grpSpPr>
          <a:xfrm>
            <a:off x="2645537" y="2744820"/>
            <a:ext cx="310770" cy="367261"/>
            <a:chOff x="-60597975" y="3367475"/>
            <a:chExt cx="268600" cy="317425"/>
          </a:xfrm>
        </p:grpSpPr>
        <p:sp>
          <p:nvSpPr>
            <p:cNvPr id="8580" name="Google Shape;8580;p78"/>
            <p:cNvSpPr/>
            <p:nvPr/>
          </p:nvSpPr>
          <p:spPr>
            <a:xfrm>
              <a:off x="-60535750" y="3495075"/>
              <a:ext cx="206375" cy="82725"/>
            </a:xfrm>
            <a:custGeom>
              <a:avLst/>
              <a:gdLst/>
              <a:ahLst/>
              <a:cxnLst/>
              <a:rect l="l" t="t" r="r" b="b"/>
              <a:pathLst>
                <a:path w="8255" h="3309" extrusionOk="0">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1" name="Google Shape;8581;p78"/>
            <p:cNvSpPr/>
            <p:nvPr/>
          </p:nvSpPr>
          <p:spPr>
            <a:xfrm>
              <a:off x="-60432575" y="3367475"/>
              <a:ext cx="20500" cy="47275"/>
            </a:xfrm>
            <a:custGeom>
              <a:avLst/>
              <a:gdLst/>
              <a:ahLst/>
              <a:cxnLst/>
              <a:rect l="l" t="t" r="r" b="b"/>
              <a:pathLst>
                <a:path w="820" h="1891" extrusionOk="0">
                  <a:moveTo>
                    <a:pt x="1" y="0"/>
                  </a:moveTo>
                  <a:lnTo>
                    <a:pt x="1" y="1891"/>
                  </a:lnTo>
                  <a:cubicBezTo>
                    <a:pt x="127" y="1765"/>
                    <a:pt x="221" y="1639"/>
                    <a:pt x="379" y="1639"/>
                  </a:cubicBezTo>
                  <a:cubicBezTo>
                    <a:pt x="600" y="1639"/>
                    <a:pt x="694" y="1765"/>
                    <a:pt x="820" y="1891"/>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2" name="Google Shape;8582;p78"/>
            <p:cNvSpPr/>
            <p:nvPr/>
          </p:nvSpPr>
          <p:spPr>
            <a:xfrm>
              <a:off x="-60535750" y="3367475"/>
              <a:ext cx="206375" cy="107150"/>
            </a:xfrm>
            <a:custGeom>
              <a:avLst/>
              <a:gdLst/>
              <a:ahLst/>
              <a:cxnLst/>
              <a:rect l="l" t="t" r="r" b="b"/>
              <a:pathLst>
                <a:path w="8255" h="4286" extrusionOk="0">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3" name="Google Shape;8583;p78"/>
            <p:cNvSpPr/>
            <p:nvPr/>
          </p:nvSpPr>
          <p:spPr>
            <a:xfrm>
              <a:off x="-60597975" y="3368175"/>
              <a:ext cx="40200" cy="316725"/>
            </a:xfrm>
            <a:custGeom>
              <a:avLst/>
              <a:gdLst/>
              <a:ahLst/>
              <a:cxnLst/>
              <a:rect l="l" t="t" r="r" b="b"/>
              <a:pathLst>
                <a:path w="1608" h="12669" extrusionOk="0">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4" name="Google Shape;8584;p78"/>
            <p:cNvSpPr/>
            <p:nvPr/>
          </p:nvSpPr>
          <p:spPr>
            <a:xfrm>
              <a:off x="-60535750" y="3597450"/>
              <a:ext cx="206375" cy="86675"/>
            </a:xfrm>
            <a:custGeom>
              <a:avLst/>
              <a:gdLst/>
              <a:ahLst/>
              <a:cxnLst/>
              <a:rect l="l" t="t" r="r" b="b"/>
              <a:pathLst>
                <a:path w="8255" h="3467" extrusionOk="0">
                  <a:moveTo>
                    <a:pt x="1" y="1"/>
                  </a:moveTo>
                  <a:lnTo>
                    <a:pt x="1" y="3466"/>
                  </a:lnTo>
                  <a:lnTo>
                    <a:pt x="7026" y="3466"/>
                  </a:lnTo>
                  <a:cubicBezTo>
                    <a:pt x="7720" y="3466"/>
                    <a:pt x="8255" y="2931"/>
                    <a:pt x="8255" y="2206"/>
                  </a:cubicBezTo>
                  <a:lnTo>
                    <a:pt x="82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85" name="Google Shape;8585;p78"/>
          <p:cNvSpPr/>
          <p:nvPr/>
        </p:nvSpPr>
        <p:spPr>
          <a:xfrm>
            <a:off x="2616264" y="3196331"/>
            <a:ext cx="369083" cy="365005"/>
          </a:xfrm>
          <a:custGeom>
            <a:avLst/>
            <a:gdLst/>
            <a:ahLst/>
            <a:cxnLst/>
            <a:rect l="l" t="t" r="r" b="b"/>
            <a:pathLst>
              <a:path w="12760" h="12619" extrusionOk="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86" name="Google Shape;8586;p78"/>
          <p:cNvGrpSpPr/>
          <p:nvPr/>
        </p:nvGrpSpPr>
        <p:grpSpPr>
          <a:xfrm>
            <a:off x="2617740" y="3706136"/>
            <a:ext cx="366364" cy="262465"/>
            <a:chOff x="-60621600" y="4145650"/>
            <a:chExt cx="316650" cy="226850"/>
          </a:xfrm>
        </p:grpSpPr>
        <p:sp>
          <p:nvSpPr>
            <p:cNvPr id="8587" name="Google Shape;8587;p78"/>
            <p:cNvSpPr/>
            <p:nvPr/>
          </p:nvSpPr>
          <p:spPr>
            <a:xfrm>
              <a:off x="-60463275" y="4249600"/>
              <a:ext cx="61450" cy="60675"/>
            </a:xfrm>
            <a:custGeom>
              <a:avLst/>
              <a:gdLst/>
              <a:ahLst/>
              <a:cxnLst/>
              <a:rect l="l" t="t" r="r" b="b"/>
              <a:pathLst>
                <a:path w="2458" h="2427" extrusionOk="0">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8" name="Google Shape;8588;p78"/>
            <p:cNvSpPr/>
            <p:nvPr/>
          </p:nvSpPr>
          <p:spPr>
            <a:xfrm>
              <a:off x="-60526300" y="4249600"/>
              <a:ext cx="48075" cy="60675"/>
            </a:xfrm>
            <a:custGeom>
              <a:avLst/>
              <a:gdLst/>
              <a:ahLst/>
              <a:cxnLst/>
              <a:rect l="l" t="t" r="r" b="b"/>
              <a:pathLst>
                <a:path w="1923" h="2427" extrusionOk="0">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9" name="Google Shape;8589;p78"/>
            <p:cNvSpPr/>
            <p:nvPr/>
          </p:nvSpPr>
          <p:spPr>
            <a:xfrm>
              <a:off x="-60621600" y="4145650"/>
              <a:ext cx="316650" cy="226850"/>
            </a:xfrm>
            <a:custGeom>
              <a:avLst/>
              <a:gdLst/>
              <a:ahLst/>
              <a:cxnLst/>
              <a:rect l="l" t="t" r="r" b="b"/>
              <a:pathLst>
                <a:path w="12666" h="9074" extrusionOk="0">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0" name="Google Shape;8590;p78"/>
          <p:cNvGrpSpPr/>
          <p:nvPr/>
        </p:nvGrpSpPr>
        <p:grpSpPr>
          <a:xfrm>
            <a:off x="3954392" y="3654635"/>
            <a:ext cx="359972" cy="365467"/>
            <a:chOff x="-59400775" y="4084200"/>
            <a:chExt cx="311125" cy="315875"/>
          </a:xfrm>
        </p:grpSpPr>
        <p:sp>
          <p:nvSpPr>
            <p:cNvPr id="8591" name="Google Shape;8591;p78"/>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2" name="Google Shape;8592;p78"/>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3" name="Google Shape;8593;p78"/>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4" name="Google Shape;8594;p78"/>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5" name="Google Shape;8595;p78"/>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6" name="Google Shape;8596;p78"/>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7" name="Google Shape;8597;p78"/>
          <p:cNvGrpSpPr/>
          <p:nvPr/>
        </p:nvGrpSpPr>
        <p:grpSpPr>
          <a:xfrm>
            <a:off x="2178486" y="1380466"/>
            <a:ext cx="365438" cy="366364"/>
            <a:chOff x="-64044600" y="3360375"/>
            <a:chExt cx="315850" cy="316650"/>
          </a:xfrm>
        </p:grpSpPr>
        <p:sp>
          <p:nvSpPr>
            <p:cNvPr id="8598" name="Google Shape;8598;p78"/>
            <p:cNvSpPr/>
            <p:nvPr/>
          </p:nvSpPr>
          <p:spPr>
            <a:xfrm>
              <a:off x="-63980025" y="3532875"/>
              <a:ext cx="185900" cy="144150"/>
            </a:xfrm>
            <a:custGeom>
              <a:avLst/>
              <a:gdLst/>
              <a:ahLst/>
              <a:cxnLst/>
              <a:rect l="l" t="t" r="r" b="b"/>
              <a:pathLst>
                <a:path w="7436" h="5766" extrusionOk="0">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9" name="Google Shape;8599;p78"/>
            <p:cNvSpPr/>
            <p:nvPr/>
          </p:nvSpPr>
          <p:spPr>
            <a:xfrm>
              <a:off x="-64044600" y="3360375"/>
              <a:ext cx="315850" cy="152825"/>
            </a:xfrm>
            <a:custGeom>
              <a:avLst/>
              <a:gdLst/>
              <a:ahLst/>
              <a:cxnLst/>
              <a:rect l="l" t="t" r="r" b="b"/>
              <a:pathLst>
                <a:path w="12634" h="6113" extrusionOk="0">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0" name="Google Shape;8600;p78"/>
            <p:cNvSpPr/>
            <p:nvPr/>
          </p:nvSpPr>
          <p:spPr>
            <a:xfrm>
              <a:off x="-63945375" y="3408425"/>
              <a:ext cx="117375" cy="103200"/>
            </a:xfrm>
            <a:custGeom>
              <a:avLst/>
              <a:gdLst/>
              <a:ahLst/>
              <a:cxnLst/>
              <a:rect l="l" t="t" r="r" b="b"/>
              <a:pathLst>
                <a:path w="4695" h="4128" extrusionOk="0">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1" name="Google Shape;8601;p78"/>
          <p:cNvGrpSpPr/>
          <p:nvPr/>
        </p:nvGrpSpPr>
        <p:grpSpPr>
          <a:xfrm>
            <a:off x="2204909" y="1823018"/>
            <a:ext cx="312592" cy="367261"/>
            <a:chOff x="-64022550" y="3727425"/>
            <a:chExt cx="270175" cy="317425"/>
          </a:xfrm>
        </p:grpSpPr>
        <p:sp>
          <p:nvSpPr>
            <p:cNvPr id="8602" name="Google Shape;8602;p78"/>
            <p:cNvSpPr/>
            <p:nvPr/>
          </p:nvSpPr>
          <p:spPr>
            <a:xfrm>
              <a:off x="-64022550" y="3912500"/>
              <a:ext cx="270175" cy="90600"/>
            </a:xfrm>
            <a:custGeom>
              <a:avLst/>
              <a:gdLst/>
              <a:ahLst/>
              <a:cxnLst/>
              <a:rect l="l" t="t" r="r" b="b"/>
              <a:pathLst>
                <a:path w="10807" h="3624" extrusionOk="0">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3" name="Google Shape;8603;p78"/>
            <p:cNvSpPr/>
            <p:nvPr/>
          </p:nvSpPr>
          <p:spPr>
            <a:xfrm>
              <a:off x="-64000500" y="4023550"/>
              <a:ext cx="227650" cy="21300"/>
            </a:xfrm>
            <a:custGeom>
              <a:avLst/>
              <a:gdLst/>
              <a:ahLst/>
              <a:cxnLst/>
              <a:rect l="l" t="t" r="r" b="b"/>
              <a:pathLst>
                <a:path w="9106" h="852" extrusionOk="0">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4" name="Google Shape;8604;p78"/>
            <p:cNvSpPr/>
            <p:nvPr/>
          </p:nvSpPr>
          <p:spPr>
            <a:xfrm>
              <a:off x="-63960325" y="3727425"/>
              <a:ext cx="144925" cy="165425"/>
            </a:xfrm>
            <a:custGeom>
              <a:avLst/>
              <a:gdLst/>
              <a:ahLst/>
              <a:cxnLst/>
              <a:rect l="l" t="t" r="r" b="b"/>
              <a:pathLst>
                <a:path w="5797" h="6617" extrusionOk="0">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5" name="Google Shape;8605;p78"/>
          <p:cNvGrpSpPr/>
          <p:nvPr/>
        </p:nvGrpSpPr>
        <p:grpSpPr>
          <a:xfrm>
            <a:off x="2229047" y="2251918"/>
            <a:ext cx="264317" cy="367290"/>
            <a:chOff x="-64001300" y="4093650"/>
            <a:chExt cx="228450" cy="317450"/>
          </a:xfrm>
        </p:grpSpPr>
        <p:sp>
          <p:nvSpPr>
            <p:cNvPr id="8606" name="Google Shape;8606;p78"/>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7" name="Google Shape;8607;p78"/>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8" name="Google Shape;8608;p78"/>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9" name="Google Shape;8609;p78"/>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0" name="Google Shape;8610;p78"/>
          <p:cNvGrpSpPr/>
          <p:nvPr/>
        </p:nvGrpSpPr>
        <p:grpSpPr>
          <a:xfrm>
            <a:off x="848051" y="2745210"/>
            <a:ext cx="359972" cy="366480"/>
            <a:chOff x="-62148800" y="3377700"/>
            <a:chExt cx="311125" cy="316750"/>
          </a:xfrm>
        </p:grpSpPr>
        <p:sp>
          <p:nvSpPr>
            <p:cNvPr id="8611" name="Google Shape;8611;p78"/>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2" name="Google Shape;8612;p78"/>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3" name="Google Shape;8613;p78"/>
          <p:cNvGrpSpPr/>
          <p:nvPr/>
        </p:nvGrpSpPr>
        <p:grpSpPr>
          <a:xfrm>
            <a:off x="843958" y="3195207"/>
            <a:ext cx="368157" cy="367290"/>
            <a:chOff x="-62154300" y="3743950"/>
            <a:chExt cx="318200" cy="317450"/>
          </a:xfrm>
        </p:grpSpPr>
        <p:sp>
          <p:nvSpPr>
            <p:cNvPr id="8614" name="Google Shape;8614;p78"/>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5" name="Google Shape;8615;p78"/>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6" name="Google Shape;8616;p78"/>
          <p:cNvGrpSpPr/>
          <p:nvPr/>
        </p:nvGrpSpPr>
        <p:grpSpPr>
          <a:xfrm>
            <a:off x="843944" y="3654187"/>
            <a:ext cx="368186" cy="366364"/>
            <a:chOff x="-62151950" y="4111775"/>
            <a:chExt cx="318225" cy="316650"/>
          </a:xfrm>
        </p:grpSpPr>
        <p:sp>
          <p:nvSpPr>
            <p:cNvPr id="8617" name="Google Shape;8617;p78"/>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8" name="Google Shape;8618;p78"/>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9" name="Google Shape;8619;p78"/>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0" name="Google Shape;8620;p78"/>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21" name="Google Shape;8621;p78"/>
          <p:cNvGrpSpPr/>
          <p:nvPr/>
        </p:nvGrpSpPr>
        <p:grpSpPr>
          <a:xfrm>
            <a:off x="3062568" y="2744733"/>
            <a:ext cx="368157" cy="367434"/>
            <a:chOff x="-60254550" y="3367325"/>
            <a:chExt cx="318200" cy="317575"/>
          </a:xfrm>
        </p:grpSpPr>
        <p:sp>
          <p:nvSpPr>
            <p:cNvPr id="8622" name="Google Shape;8622;p78"/>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3" name="Google Shape;8623;p78"/>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4" name="Google Shape;8624;p78"/>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5" name="Google Shape;8625;p78"/>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26" name="Google Shape;8626;p78"/>
          <p:cNvGrpSpPr/>
          <p:nvPr/>
        </p:nvGrpSpPr>
        <p:grpSpPr>
          <a:xfrm>
            <a:off x="3063465" y="3195727"/>
            <a:ext cx="366364" cy="366248"/>
            <a:chOff x="-60255350" y="3733825"/>
            <a:chExt cx="316650" cy="316550"/>
          </a:xfrm>
        </p:grpSpPr>
        <p:sp>
          <p:nvSpPr>
            <p:cNvPr id="8627" name="Google Shape;8627;p78"/>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8" name="Google Shape;8628;p78"/>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9" name="Google Shape;8629;p78"/>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0" name="Google Shape;8630;p78"/>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1" name="Google Shape;8631;p78"/>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2" name="Google Shape;8632;p78"/>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3" name="Google Shape;8633;p78"/>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34" name="Google Shape;8634;p78"/>
          <p:cNvGrpSpPr/>
          <p:nvPr/>
        </p:nvGrpSpPr>
        <p:grpSpPr>
          <a:xfrm>
            <a:off x="3091262" y="3654635"/>
            <a:ext cx="310770" cy="365467"/>
            <a:chOff x="-60232500" y="4101525"/>
            <a:chExt cx="268600" cy="315875"/>
          </a:xfrm>
        </p:grpSpPr>
        <p:sp>
          <p:nvSpPr>
            <p:cNvPr id="8635" name="Google Shape;8635;p78"/>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6" name="Google Shape;8636;p78"/>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37" name="Google Shape;8637;p78"/>
          <p:cNvSpPr/>
          <p:nvPr/>
        </p:nvSpPr>
        <p:spPr>
          <a:xfrm>
            <a:off x="2179036" y="4123569"/>
            <a:ext cx="366335" cy="367290"/>
          </a:xfrm>
          <a:custGeom>
            <a:avLst/>
            <a:gdLst/>
            <a:ahLst/>
            <a:cxnLst/>
            <a:rect l="l" t="t" r="r" b="b"/>
            <a:pathLst>
              <a:path w="12665" h="12698" extrusionOk="0">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38" name="Google Shape;8638;p78"/>
          <p:cNvGrpSpPr/>
          <p:nvPr/>
        </p:nvGrpSpPr>
        <p:grpSpPr>
          <a:xfrm>
            <a:off x="2624262" y="1380466"/>
            <a:ext cx="368186" cy="366364"/>
            <a:chOff x="-63679950" y="3360375"/>
            <a:chExt cx="318225" cy="316650"/>
          </a:xfrm>
        </p:grpSpPr>
        <p:sp>
          <p:nvSpPr>
            <p:cNvPr id="8639" name="Google Shape;8639;p78"/>
            <p:cNvSpPr/>
            <p:nvPr/>
          </p:nvSpPr>
          <p:spPr>
            <a:xfrm>
              <a:off x="-63497200" y="3423400"/>
              <a:ext cx="40975" cy="40975"/>
            </a:xfrm>
            <a:custGeom>
              <a:avLst/>
              <a:gdLst/>
              <a:ahLst/>
              <a:cxnLst/>
              <a:rect l="l" t="t" r="r" b="b"/>
              <a:pathLst>
                <a:path w="1639" h="1639" extrusionOk="0">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0" name="Google Shape;8640;p78"/>
            <p:cNvSpPr/>
            <p:nvPr/>
          </p:nvSpPr>
          <p:spPr>
            <a:xfrm>
              <a:off x="-63516900" y="3485625"/>
              <a:ext cx="79575" cy="29950"/>
            </a:xfrm>
            <a:custGeom>
              <a:avLst/>
              <a:gdLst/>
              <a:ahLst/>
              <a:cxnLst/>
              <a:rect l="l" t="t" r="r" b="b"/>
              <a:pathLst>
                <a:path w="3183" h="1198" extrusionOk="0">
                  <a:moveTo>
                    <a:pt x="1607" y="0"/>
                  </a:moveTo>
                  <a:cubicBezTo>
                    <a:pt x="820" y="0"/>
                    <a:pt x="190" y="504"/>
                    <a:pt x="1" y="1197"/>
                  </a:cubicBezTo>
                  <a:lnTo>
                    <a:pt x="3183" y="1197"/>
                  </a:lnTo>
                  <a:cubicBezTo>
                    <a:pt x="3025" y="504"/>
                    <a:pt x="2395"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1" name="Google Shape;8641;p78"/>
            <p:cNvSpPr/>
            <p:nvPr/>
          </p:nvSpPr>
          <p:spPr>
            <a:xfrm>
              <a:off x="-63618500" y="3360375"/>
              <a:ext cx="256775" cy="256600"/>
            </a:xfrm>
            <a:custGeom>
              <a:avLst/>
              <a:gdLst/>
              <a:ahLst/>
              <a:cxnLst/>
              <a:rect l="l" t="t" r="r" b="b"/>
              <a:pathLst>
                <a:path w="10271" h="10264" extrusionOk="0">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2" name="Google Shape;8642;p78"/>
            <p:cNvSpPr/>
            <p:nvPr/>
          </p:nvSpPr>
          <p:spPr>
            <a:xfrm>
              <a:off x="-63679950" y="3576200"/>
              <a:ext cx="102425" cy="100825"/>
            </a:xfrm>
            <a:custGeom>
              <a:avLst/>
              <a:gdLst/>
              <a:ahLst/>
              <a:cxnLst/>
              <a:rect l="l" t="t" r="r" b="b"/>
              <a:pathLst>
                <a:path w="4097" h="4033" extrusionOk="0">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43" name="Google Shape;8643;p78"/>
          <p:cNvSpPr/>
          <p:nvPr/>
        </p:nvSpPr>
        <p:spPr>
          <a:xfrm>
            <a:off x="2623229" y="1822769"/>
            <a:ext cx="370009" cy="367724"/>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44" name="Google Shape;8644;p78"/>
          <p:cNvGrpSpPr/>
          <p:nvPr/>
        </p:nvGrpSpPr>
        <p:grpSpPr>
          <a:xfrm>
            <a:off x="2622889" y="2251803"/>
            <a:ext cx="370934" cy="367521"/>
            <a:chOff x="-63679950" y="4093450"/>
            <a:chExt cx="320600" cy="317650"/>
          </a:xfrm>
        </p:grpSpPr>
        <p:sp>
          <p:nvSpPr>
            <p:cNvPr id="8645" name="Google Shape;8645;p78"/>
            <p:cNvSpPr/>
            <p:nvPr/>
          </p:nvSpPr>
          <p:spPr>
            <a:xfrm>
              <a:off x="-63595650" y="4093450"/>
              <a:ext cx="236300" cy="230425"/>
            </a:xfrm>
            <a:custGeom>
              <a:avLst/>
              <a:gdLst/>
              <a:ahLst/>
              <a:cxnLst/>
              <a:rect l="l" t="t" r="r" b="b"/>
              <a:pathLst>
                <a:path w="9452" h="9217" extrusionOk="0">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6" name="Google Shape;8646;p78"/>
            <p:cNvSpPr/>
            <p:nvPr/>
          </p:nvSpPr>
          <p:spPr>
            <a:xfrm>
              <a:off x="-63679950" y="4233850"/>
              <a:ext cx="177250" cy="177250"/>
            </a:xfrm>
            <a:custGeom>
              <a:avLst/>
              <a:gdLst/>
              <a:ahLst/>
              <a:cxnLst/>
              <a:rect l="l" t="t" r="r" b="b"/>
              <a:pathLst>
                <a:path w="7090" h="7090" extrusionOk="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7" name="Google Shape;8647;p78"/>
            <p:cNvSpPr/>
            <p:nvPr/>
          </p:nvSpPr>
          <p:spPr>
            <a:xfrm>
              <a:off x="-63548400" y="4348850"/>
              <a:ext cx="185900" cy="62250"/>
            </a:xfrm>
            <a:custGeom>
              <a:avLst/>
              <a:gdLst/>
              <a:ahLst/>
              <a:cxnLst/>
              <a:rect l="l" t="t" r="r" b="b"/>
              <a:pathLst>
                <a:path w="7436" h="2490" extrusionOk="0">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48" name="Google Shape;8648;p78"/>
          <p:cNvGrpSpPr/>
          <p:nvPr/>
        </p:nvGrpSpPr>
        <p:grpSpPr>
          <a:xfrm>
            <a:off x="1283006" y="2744805"/>
            <a:ext cx="366364" cy="367290"/>
            <a:chOff x="-61784125" y="3377700"/>
            <a:chExt cx="316650" cy="317450"/>
          </a:xfrm>
        </p:grpSpPr>
        <p:sp>
          <p:nvSpPr>
            <p:cNvPr id="8649" name="Google Shape;8649;p78"/>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0" name="Google Shape;8650;p78"/>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1" name="Google Shape;8651;p78"/>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2" name="Google Shape;8652;p78"/>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3" name="Google Shape;8653;p78"/>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4" name="Google Shape;8654;p78"/>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5" name="Google Shape;8655;p78"/>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56" name="Google Shape;8656;p78"/>
          <p:cNvGrpSpPr/>
          <p:nvPr/>
        </p:nvGrpSpPr>
        <p:grpSpPr>
          <a:xfrm>
            <a:off x="1283006" y="3195207"/>
            <a:ext cx="366364" cy="367290"/>
            <a:chOff x="-61783350" y="3743950"/>
            <a:chExt cx="316650" cy="317450"/>
          </a:xfrm>
        </p:grpSpPr>
        <p:sp>
          <p:nvSpPr>
            <p:cNvPr id="8657" name="Google Shape;8657;p78"/>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8" name="Google Shape;8658;p78"/>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59" name="Google Shape;8659;p78"/>
          <p:cNvSpPr/>
          <p:nvPr/>
        </p:nvSpPr>
        <p:spPr>
          <a:xfrm>
            <a:off x="1282887" y="3654007"/>
            <a:ext cx="366364" cy="366682"/>
          </a:xfrm>
          <a:custGeom>
            <a:avLst/>
            <a:gdLst/>
            <a:ahLst/>
            <a:cxnLst/>
            <a:rect l="l" t="t" r="r" b="b"/>
            <a:pathLst>
              <a:path w="12666" h="12677" extrusionOk="0">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0" name="Google Shape;8660;p78"/>
          <p:cNvSpPr/>
          <p:nvPr/>
        </p:nvSpPr>
        <p:spPr>
          <a:xfrm>
            <a:off x="3505689" y="2754652"/>
            <a:ext cx="366364" cy="347563"/>
          </a:xfrm>
          <a:custGeom>
            <a:avLst/>
            <a:gdLst/>
            <a:ahLst/>
            <a:cxnLst/>
            <a:rect l="l" t="t" r="r" b="b"/>
            <a:pathLst>
              <a:path w="12666" h="12016" extrusionOk="0">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1" name="Google Shape;8661;p78"/>
          <p:cNvSpPr/>
          <p:nvPr/>
        </p:nvSpPr>
        <p:spPr>
          <a:xfrm>
            <a:off x="3504778" y="3235293"/>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62" name="Google Shape;8662;p78"/>
          <p:cNvGrpSpPr/>
          <p:nvPr/>
        </p:nvGrpSpPr>
        <p:grpSpPr>
          <a:xfrm>
            <a:off x="3504430" y="3655040"/>
            <a:ext cx="369112" cy="364657"/>
            <a:chOff x="-59869425" y="4102225"/>
            <a:chExt cx="319025" cy="315175"/>
          </a:xfrm>
        </p:grpSpPr>
        <p:sp>
          <p:nvSpPr>
            <p:cNvPr id="8663" name="Google Shape;8663;p78"/>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4" name="Google Shape;8664;p78"/>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5" name="Google Shape;8665;p78"/>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6" name="Google Shape;8666;p78"/>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67" name="Google Shape;8667;p78"/>
          <p:cNvGrpSpPr/>
          <p:nvPr/>
        </p:nvGrpSpPr>
        <p:grpSpPr>
          <a:xfrm>
            <a:off x="2623233" y="4123862"/>
            <a:ext cx="366364" cy="365467"/>
            <a:chOff x="-59029025" y="3711650"/>
            <a:chExt cx="316650" cy="315875"/>
          </a:xfrm>
        </p:grpSpPr>
        <p:sp>
          <p:nvSpPr>
            <p:cNvPr id="8668" name="Google Shape;8668;p78"/>
            <p:cNvSpPr/>
            <p:nvPr/>
          </p:nvSpPr>
          <p:spPr>
            <a:xfrm>
              <a:off x="-59029025" y="3712450"/>
              <a:ext cx="70125" cy="70125"/>
            </a:xfrm>
            <a:custGeom>
              <a:avLst/>
              <a:gdLst/>
              <a:ahLst/>
              <a:cxnLst/>
              <a:rect l="l" t="t" r="r" b="b"/>
              <a:pathLst>
                <a:path w="2805" h="2805" extrusionOk="0">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9" name="Google Shape;8669;p78"/>
            <p:cNvSpPr/>
            <p:nvPr/>
          </p:nvSpPr>
          <p:spPr>
            <a:xfrm>
              <a:off x="-58782500" y="3958175"/>
              <a:ext cx="70125" cy="69350"/>
            </a:xfrm>
            <a:custGeom>
              <a:avLst/>
              <a:gdLst/>
              <a:ahLst/>
              <a:cxnLst/>
              <a:rect l="l" t="t" r="r" b="b"/>
              <a:pathLst>
                <a:path w="2805" h="2774" extrusionOk="0">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0" name="Google Shape;8670;p78"/>
            <p:cNvSpPr/>
            <p:nvPr/>
          </p:nvSpPr>
          <p:spPr>
            <a:xfrm>
              <a:off x="-58782500" y="3711650"/>
              <a:ext cx="70125" cy="70125"/>
            </a:xfrm>
            <a:custGeom>
              <a:avLst/>
              <a:gdLst/>
              <a:ahLst/>
              <a:cxnLst/>
              <a:rect l="l" t="t" r="r" b="b"/>
              <a:pathLst>
                <a:path w="2805" h="2805" extrusionOk="0">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1" name="Google Shape;8671;p78"/>
            <p:cNvSpPr/>
            <p:nvPr/>
          </p:nvSpPr>
          <p:spPr>
            <a:xfrm>
              <a:off x="-58911650" y="3880200"/>
              <a:ext cx="79550" cy="30750"/>
            </a:xfrm>
            <a:custGeom>
              <a:avLst/>
              <a:gdLst/>
              <a:ahLst/>
              <a:cxnLst/>
              <a:rect l="l" t="t" r="r" b="b"/>
              <a:pathLst>
                <a:path w="3182" h="1230" extrusionOk="0">
                  <a:moveTo>
                    <a:pt x="1607" y="1"/>
                  </a:moveTo>
                  <a:cubicBezTo>
                    <a:pt x="819" y="1"/>
                    <a:pt x="189" y="505"/>
                    <a:pt x="0" y="1230"/>
                  </a:cubicBezTo>
                  <a:lnTo>
                    <a:pt x="3182" y="1230"/>
                  </a:lnTo>
                  <a:cubicBezTo>
                    <a:pt x="3025" y="537"/>
                    <a:pt x="2394" y="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2" name="Google Shape;8672;p78"/>
            <p:cNvSpPr/>
            <p:nvPr/>
          </p:nvSpPr>
          <p:spPr>
            <a:xfrm>
              <a:off x="-58891975" y="3818000"/>
              <a:ext cx="41775" cy="41750"/>
            </a:xfrm>
            <a:custGeom>
              <a:avLst/>
              <a:gdLst/>
              <a:ahLst/>
              <a:cxnLst/>
              <a:rect l="l" t="t" r="r" b="b"/>
              <a:pathLst>
                <a:path w="1671" h="1670" extrusionOk="0">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3" name="Google Shape;8673;p78"/>
            <p:cNvSpPr/>
            <p:nvPr/>
          </p:nvSpPr>
          <p:spPr>
            <a:xfrm>
              <a:off x="-58983325" y="3755775"/>
              <a:ext cx="227625" cy="226850"/>
            </a:xfrm>
            <a:custGeom>
              <a:avLst/>
              <a:gdLst/>
              <a:ahLst/>
              <a:cxnLst/>
              <a:rect l="l" t="t" r="r" b="b"/>
              <a:pathLst>
                <a:path w="9105" h="9074" extrusionOk="0">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4" name="Google Shape;8674;p78"/>
            <p:cNvSpPr/>
            <p:nvPr/>
          </p:nvSpPr>
          <p:spPr>
            <a:xfrm>
              <a:off x="-59029025" y="3956600"/>
              <a:ext cx="70900" cy="70925"/>
            </a:xfrm>
            <a:custGeom>
              <a:avLst/>
              <a:gdLst/>
              <a:ahLst/>
              <a:cxnLst/>
              <a:rect l="l" t="t" r="r" b="b"/>
              <a:pathLst>
                <a:path w="2836" h="2837" extrusionOk="0">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75" name="Google Shape;8675;p78"/>
          <p:cNvGrpSpPr/>
          <p:nvPr/>
        </p:nvGrpSpPr>
        <p:grpSpPr>
          <a:xfrm>
            <a:off x="4859311" y="1379917"/>
            <a:ext cx="351940" cy="348188"/>
            <a:chOff x="581525" y="3254850"/>
            <a:chExt cx="297750" cy="294575"/>
          </a:xfrm>
        </p:grpSpPr>
        <p:sp>
          <p:nvSpPr>
            <p:cNvPr id="8676" name="Google Shape;8676;p78"/>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7" name="Google Shape;8677;p78"/>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8" name="Google Shape;8678;p78"/>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79" name="Google Shape;8679;p78"/>
          <p:cNvGrpSpPr/>
          <p:nvPr/>
        </p:nvGrpSpPr>
        <p:grpSpPr>
          <a:xfrm>
            <a:off x="4858380" y="1818853"/>
            <a:ext cx="353802" cy="351497"/>
            <a:chOff x="580725" y="3617925"/>
            <a:chExt cx="299325" cy="297375"/>
          </a:xfrm>
        </p:grpSpPr>
        <p:sp>
          <p:nvSpPr>
            <p:cNvPr id="8680" name="Google Shape;8680;p78"/>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1" name="Google Shape;8681;p78"/>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2" name="Google Shape;8682;p78"/>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3" name="Google Shape;8683;p78"/>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4" name="Google Shape;8684;p78"/>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5" name="Google Shape;8685;p78"/>
          <p:cNvGrpSpPr/>
          <p:nvPr/>
        </p:nvGrpSpPr>
        <p:grpSpPr>
          <a:xfrm>
            <a:off x="4860242" y="2266043"/>
            <a:ext cx="350079" cy="350079"/>
            <a:chOff x="583100" y="3982600"/>
            <a:chExt cx="296175" cy="296175"/>
          </a:xfrm>
        </p:grpSpPr>
        <p:sp>
          <p:nvSpPr>
            <p:cNvPr id="8686" name="Google Shape;8686;p78"/>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7" name="Google Shape;8687;p78"/>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8" name="Google Shape;8688;p78"/>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9" name="Google Shape;8689;p78"/>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0" name="Google Shape;8690;p78"/>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1" name="Google Shape;8691;p78"/>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2" name="Google Shape;8692;p78"/>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3" name="Google Shape;8693;p78"/>
          <p:cNvGrpSpPr/>
          <p:nvPr/>
        </p:nvGrpSpPr>
        <p:grpSpPr>
          <a:xfrm>
            <a:off x="7092856" y="1379667"/>
            <a:ext cx="307231" cy="348690"/>
            <a:chOff x="2423775" y="3226875"/>
            <a:chExt cx="259925" cy="295000"/>
          </a:xfrm>
        </p:grpSpPr>
        <p:sp>
          <p:nvSpPr>
            <p:cNvPr id="8694" name="Google Shape;8694;p78"/>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5" name="Google Shape;8695;p78"/>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6" name="Google Shape;8696;p78"/>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7" name="Google Shape;8697;p78"/>
          <p:cNvGrpSpPr/>
          <p:nvPr/>
        </p:nvGrpSpPr>
        <p:grpSpPr>
          <a:xfrm>
            <a:off x="7070043" y="1820952"/>
            <a:ext cx="352857" cy="347301"/>
            <a:chOff x="2404875" y="3592725"/>
            <a:chExt cx="298525" cy="293825"/>
          </a:xfrm>
        </p:grpSpPr>
        <p:sp>
          <p:nvSpPr>
            <p:cNvPr id="8698" name="Google Shape;8698;p78"/>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9" name="Google Shape;8699;p78"/>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0" name="Google Shape;8700;p78"/>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1" name="Google Shape;8701;p78"/>
          <p:cNvGrpSpPr/>
          <p:nvPr/>
        </p:nvGrpSpPr>
        <p:grpSpPr>
          <a:xfrm>
            <a:off x="7070974" y="2266517"/>
            <a:ext cx="350995" cy="349133"/>
            <a:chOff x="2404875" y="3955825"/>
            <a:chExt cx="296950" cy="295375"/>
          </a:xfrm>
        </p:grpSpPr>
        <p:sp>
          <p:nvSpPr>
            <p:cNvPr id="8702" name="Google Shape;8702;p78"/>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3" name="Google Shape;8703;p78"/>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4" name="Google Shape;8704;p78"/>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5" name="Google Shape;8705;p78"/>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6" name="Google Shape;8706;p78"/>
          <p:cNvGrpSpPr/>
          <p:nvPr/>
        </p:nvGrpSpPr>
        <p:grpSpPr>
          <a:xfrm>
            <a:off x="5764954" y="2730711"/>
            <a:ext cx="349163" cy="350079"/>
            <a:chOff x="4263650" y="3235150"/>
            <a:chExt cx="295400" cy="296175"/>
          </a:xfrm>
        </p:grpSpPr>
        <p:sp>
          <p:nvSpPr>
            <p:cNvPr id="8707" name="Google Shape;8707;p78"/>
            <p:cNvSpPr/>
            <p:nvPr/>
          </p:nvSpPr>
          <p:spPr>
            <a:xfrm>
              <a:off x="4393625" y="3391100"/>
              <a:ext cx="35450" cy="35475"/>
            </a:xfrm>
            <a:custGeom>
              <a:avLst/>
              <a:gdLst/>
              <a:ahLst/>
              <a:cxnLst/>
              <a:rect l="l" t="t" r="r" b="b"/>
              <a:pathLst>
                <a:path w="1418" h="1419" extrusionOk="0">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8" name="Google Shape;8708;p78"/>
            <p:cNvSpPr/>
            <p:nvPr/>
          </p:nvSpPr>
          <p:spPr>
            <a:xfrm>
              <a:off x="4377075" y="3443875"/>
              <a:ext cx="70125" cy="34675"/>
            </a:xfrm>
            <a:custGeom>
              <a:avLst/>
              <a:gdLst/>
              <a:ahLst/>
              <a:cxnLst/>
              <a:rect l="l" t="t" r="r" b="b"/>
              <a:pathLst>
                <a:path w="2805" h="1387" extrusionOk="0">
                  <a:moveTo>
                    <a:pt x="1387" y="0"/>
                  </a:moveTo>
                  <a:cubicBezTo>
                    <a:pt x="631" y="0"/>
                    <a:pt x="1" y="630"/>
                    <a:pt x="1" y="1387"/>
                  </a:cubicBezTo>
                  <a:lnTo>
                    <a:pt x="2805" y="1387"/>
                  </a:lnTo>
                  <a:cubicBezTo>
                    <a:pt x="2805" y="630"/>
                    <a:pt x="2174"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9" name="Google Shape;8709;p78"/>
            <p:cNvSpPr/>
            <p:nvPr/>
          </p:nvSpPr>
          <p:spPr>
            <a:xfrm>
              <a:off x="4333750" y="3357225"/>
              <a:ext cx="156775" cy="174100"/>
            </a:xfrm>
            <a:custGeom>
              <a:avLst/>
              <a:gdLst/>
              <a:ahLst/>
              <a:cxnLst/>
              <a:rect l="l" t="t" r="r" b="b"/>
              <a:pathLst>
                <a:path w="6271" h="6964" extrusionOk="0">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0" name="Google Shape;8710;p78"/>
            <p:cNvSpPr/>
            <p:nvPr/>
          </p:nvSpPr>
          <p:spPr>
            <a:xfrm>
              <a:off x="4316425" y="3235150"/>
              <a:ext cx="191425" cy="35475"/>
            </a:xfrm>
            <a:custGeom>
              <a:avLst/>
              <a:gdLst/>
              <a:ahLst/>
              <a:cxnLst/>
              <a:rect l="l" t="t" r="r" b="b"/>
              <a:pathLst>
                <a:path w="7657" h="1419" extrusionOk="0">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1" name="Google Shape;8711;p78"/>
            <p:cNvSpPr/>
            <p:nvPr/>
          </p:nvSpPr>
          <p:spPr>
            <a:xfrm>
              <a:off x="4263650" y="3288700"/>
              <a:ext cx="295400" cy="137875"/>
            </a:xfrm>
            <a:custGeom>
              <a:avLst/>
              <a:gdLst/>
              <a:ahLst/>
              <a:cxnLst/>
              <a:rect l="l" t="t" r="r" b="b"/>
              <a:pathLst>
                <a:path w="11816" h="5515" extrusionOk="0">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2" name="Google Shape;8712;p78"/>
          <p:cNvGrpSpPr/>
          <p:nvPr/>
        </p:nvGrpSpPr>
        <p:grpSpPr>
          <a:xfrm>
            <a:off x="5762634" y="3189872"/>
            <a:ext cx="353802" cy="327739"/>
            <a:chOff x="4266025" y="3609275"/>
            <a:chExt cx="299325" cy="277275"/>
          </a:xfrm>
        </p:grpSpPr>
        <p:sp>
          <p:nvSpPr>
            <p:cNvPr id="8713" name="Google Shape;8713;p78"/>
            <p:cNvSpPr/>
            <p:nvPr/>
          </p:nvSpPr>
          <p:spPr>
            <a:xfrm>
              <a:off x="4266025" y="3609275"/>
              <a:ext cx="299325" cy="224500"/>
            </a:xfrm>
            <a:custGeom>
              <a:avLst/>
              <a:gdLst/>
              <a:ahLst/>
              <a:cxnLst/>
              <a:rect l="l" t="t" r="r" b="b"/>
              <a:pathLst>
                <a:path w="11973" h="8980" extrusionOk="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4" name="Google Shape;8714;p78"/>
            <p:cNvSpPr/>
            <p:nvPr/>
          </p:nvSpPr>
          <p:spPr>
            <a:xfrm>
              <a:off x="4332975" y="3851850"/>
              <a:ext cx="157550" cy="34700"/>
            </a:xfrm>
            <a:custGeom>
              <a:avLst/>
              <a:gdLst/>
              <a:ahLst/>
              <a:cxnLst/>
              <a:rect l="l" t="t" r="r" b="b"/>
              <a:pathLst>
                <a:path w="6302" h="1388" extrusionOk="0">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5" name="Google Shape;8715;p78"/>
          <p:cNvGrpSpPr/>
          <p:nvPr/>
        </p:nvGrpSpPr>
        <p:grpSpPr>
          <a:xfrm>
            <a:off x="5763092" y="3655259"/>
            <a:ext cx="352886" cy="349133"/>
            <a:chOff x="4263650" y="3963700"/>
            <a:chExt cx="298550" cy="295375"/>
          </a:xfrm>
        </p:grpSpPr>
        <p:sp>
          <p:nvSpPr>
            <p:cNvPr id="8716" name="Google Shape;8716;p78"/>
            <p:cNvSpPr/>
            <p:nvPr/>
          </p:nvSpPr>
          <p:spPr>
            <a:xfrm>
              <a:off x="4384950" y="3963700"/>
              <a:ext cx="53575" cy="51225"/>
            </a:xfrm>
            <a:custGeom>
              <a:avLst/>
              <a:gdLst/>
              <a:ahLst/>
              <a:cxnLst/>
              <a:rect l="l" t="t" r="r" b="b"/>
              <a:pathLst>
                <a:path w="2143" h="2049" extrusionOk="0">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7" name="Google Shape;8717;p78"/>
            <p:cNvSpPr/>
            <p:nvPr/>
          </p:nvSpPr>
          <p:spPr>
            <a:xfrm>
              <a:off x="43156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8" name="Google Shape;8718;p78"/>
            <p:cNvSpPr/>
            <p:nvPr/>
          </p:nvSpPr>
          <p:spPr>
            <a:xfrm>
              <a:off x="44558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9" name="Google Shape;8719;p78"/>
            <p:cNvSpPr/>
            <p:nvPr/>
          </p:nvSpPr>
          <p:spPr>
            <a:xfrm>
              <a:off x="4263650" y="4085000"/>
              <a:ext cx="298550" cy="122100"/>
            </a:xfrm>
            <a:custGeom>
              <a:avLst/>
              <a:gdLst/>
              <a:ahLst/>
              <a:cxnLst/>
              <a:rect l="l" t="t" r="r" b="b"/>
              <a:pathLst>
                <a:path w="11942" h="4884" extrusionOk="0">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0" name="Google Shape;8720;p78"/>
            <p:cNvSpPr/>
            <p:nvPr/>
          </p:nvSpPr>
          <p:spPr>
            <a:xfrm>
              <a:off x="4431425" y="4196825"/>
              <a:ext cx="104000" cy="62250"/>
            </a:xfrm>
            <a:custGeom>
              <a:avLst/>
              <a:gdLst/>
              <a:ahLst/>
              <a:cxnLst/>
              <a:rect l="l" t="t" r="r" b="b"/>
              <a:pathLst>
                <a:path w="4160" h="2490" extrusionOk="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1" name="Google Shape;8721;p78"/>
            <p:cNvSpPr/>
            <p:nvPr/>
          </p:nvSpPr>
          <p:spPr>
            <a:xfrm>
              <a:off x="4359750" y="4022775"/>
              <a:ext cx="104775" cy="44125"/>
            </a:xfrm>
            <a:custGeom>
              <a:avLst/>
              <a:gdLst/>
              <a:ahLst/>
              <a:cxnLst/>
              <a:rect l="l" t="t" r="r" b="b"/>
              <a:pathLst>
                <a:path w="4191" h="1765" extrusionOk="0">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2" name="Google Shape;8722;p78"/>
            <p:cNvSpPr/>
            <p:nvPr/>
          </p:nvSpPr>
          <p:spPr>
            <a:xfrm>
              <a:off x="4291225" y="4196825"/>
              <a:ext cx="102425" cy="62250"/>
            </a:xfrm>
            <a:custGeom>
              <a:avLst/>
              <a:gdLst/>
              <a:ahLst/>
              <a:cxnLst/>
              <a:rect l="l" t="t" r="r" b="b"/>
              <a:pathLst>
                <a:path w="4097" h="2490" extrusionOk="0">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3" name="Google Shape;8723;p78"/>
          <p:cNvGrpSpPr/>
          <p:nvPr/>
        </p:nvGrpSpPr>
        <p:grpSpPr>
          <a:xfrm>
            <a:off x="8041429" y="2730711"/>
            <a:ext cx="226264" cy="350079"/>
            <a:chOff x="6164975" y="3211525"/>
            <a:chExt cx="191425" cy="296175"/>
          </a:xfrm>
        </p:grpSpPr>
        <p:sp>
          <p:nvSpPr>
            <p:cNvPr id="8724" name="Google Shape;8724;p78"/>
            <p:cNvSpPr/>
            <p:nvPr/>
          </p:nvSpPr>
          <p:spPr>
            <a:xfrm>
              <a:off x="6269750" y="3371400"/>
              <a:ext cx="68525" cy="84300"/>
            </a:xfrm>
            <a:custGeom>
              <a:avLst/>
              <a:gdLst/>
              <a:ahLst/>
              <a:cxnLst/>
              <a:rect l="l" t="t" r="r" b="b"/>
              <a:pathLst>
                <a:path w="2741" h="3372" extrusionOk="0">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5" name="Google Shape;8725;p78"/>
            <p:cNvSpPr/>
            <p:nvPr/>
          </p:nvSpPr>
          <p:spPr>
            <a:xfrm>
              <a:off x="6228775" y="3424175"/>
              <a:ext cx="62250" cy="30750"/>
            </a:xfrm>
            <a:custGeom>
              <a:avLst/>
              <a:gdLst/>
              <a:ahLst/>
              <a:cxnLst/>
              <a:rect l="l" t="t" r="r" b="b"/>
              <a:pathLst>
                <a:path w="2490" h="1230" extrusionOk="0">
                  <a:moveTo>
                    <a:pt x="1229" y="1"/>
                  </a:moveTo>
                  <a:lnTo>
                    <a:pt x="1" y="1229"/>
                  </a:lnTo>
                  <a:lnTo>
                    <a:pt x="2490" y="1229"/>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6" name="Google Shape;8726;p78"/>
            <p:cNvSpPr/>
            <p:nvPr/>
          </p:nvSpPr>
          <p:spPr>
            <a:xfrm>
              <a:off x="6182300" y="3369825"/>
              <a:ext cx="69350" cy="85100"/>
            </a:xfrm>
            <a:custGeom>
              <a:avLst/>
              <a:gdLst/>
              <a:ahLst/>
              <a:cxnLst/>
              <a:rect l="l" t="t" r="r" b="b"/>
              <a:pathLst>
                <a:path w="2774" h="3404" extrusionOk="0">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7" name="Google Shape;8727;p78"/>
            <p:cNvSpPr/>
            <p:nvPr/>
          </p:nvSpPr>
          <p:spPr>
            <a:xfrm>
              <a:off x="6164975" y="3472225"/>
              <a:ext cx="191425" cy="35475"/>
            </a:xfrm>
            <a:custGeom>
              <a:avLst/>
              <a:gdLst/>
              <a:ahLst/>
              <a:cxnLst/>
              <a:rect l="l" t="t" r="r" b="b"/>
              <a:pathLst>
                <a:path w="7657" h="1419" extrusionOk="0">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8" name="Google Shape;8728;p78"/>
            <p:cNvSpPr/>
            <p:nvPr/>
          </p:nvSpPr>
          <p:spPr>
            <a:xfrm>
              <a:off x="6164975" y="3211525"/>
              <a:ext cx="191425" cy="35475"/>
            </a:xfrm>
            <a:custGeom>
              <a:avLst/>
              <a:gdLst/>
              <a:ahLst/>
              <a:cxnLst/>
              <a:rect l="l" t="t" r="r" b="b"/>
              <a:pathLst>
                <a:path w="7657" h="1419" extrusionOk="0">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9" name="Google Shape;8729;p78"/>
            <p:cNvSpPr/>
            <p:nvPr/>
          </p:nvSpPr>
          <p:spPr>
            <a:xfrm>
              <a:off x="6183100" y="3262725"/>
              <a:ext cx="155175" cy="35650"/>
            </a:xfrm>
            <a:custGeom>
              <a:avLst/>
              <a:gdLst/>
              <a:ahLst/>
              <a:cxnLst/>
              <a:rect l="l" t="t" r="r" b="b"/>
              <a:pathLst>
                <a:path w="6207" h="1426" extrusionOk="0">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0" name="Google Shape;8730;p78"/>
            <p:cNvSpPr/>
            <p:nvPr/>
          </p:nvSpPr>
          <p:spPr>
            <a:xfrm>
              <a:off x="6181525" y="3294225"/>
              <a:ext cx="155975" cy="74050"/>
            </a:xfrm>
            <a:custGeom>
              <a:avLst/>
              <a:gdLst/>
              <a:ahLst/>
              <a:cxnLst/>
              <a:rect l="l" t="t" r="r" b="b"/>
              <a:pathLst>
                <a:path w="6239" h="2962" extrusionOk="0">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31" name="Google Shape;8731;p78"/>
          <p:cNvGrpSpPr/>
          <p:nvPr/>
        </p:nvGrpSpPr>
        <p:grpSpPr>
          <a:xfrm>
            <a:off x="5303466" y="1378987"/>
            <a:ext cx="352886" cy="350049"/>
            <a:chOff x="946175" y="3253275"/>
            <a:chExt cx="298550" cy="296150"/>
          </a:xfrm>
        </p:grpSpPr>
        <p:sp>
          <p:nvSpPr>
            <p:cNvPr id="8732" name="Google Shape;8732;p78"/>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3" name="Google Shape;8733;p78"/>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4" name="Google Shape;8734;p78"/>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5" name="Google Shape;8735;p78"/>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6" name="Google Shape;8736;p78"/>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37" name="Google Shape;8737;p78"/>
          <p:cNvGrpSpPr/>
          <p:nvPr/>
        </p:nvGrpSpPr>
        <p:grpSpPr>
          <a:xfrm>
            <a:off x="5304397" y="1820951"/>
            <a:ext cx="351024" cy="347301"/>
            <a:chOff x="946175" y="3619500"/>
            <a:chExt cx="296975" cy="293825"/>
          </a:xfrm>
        </p:grpSpPr>
        <p:sp>
          <p:nvSpPr>
            <p:cNvPr id="8738" name="Google Shape;8738;p78"/>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9" name="Google Shape;8739;p78"/>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0" name="Google Shape;8740;p78"/>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1" name="Google Shape;8741;p78"/>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2" name="Google Shape;8742;p78"/>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3" name="Google Shape;8743;p78"/>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4" name="Google Shape;8744;p78"/>
          <p:cNvGrpSpPr/>
          <p:nvPr/>
        </p:nvGrpSpPr>
        <p:grpSpPr>
          <a:xfrm>
            <a:off x="5303939" y="2265585"/>
            <a:ext cx="351940" cy="350995"/>
            <a:chOff x="944600" y="3981825"/>
            <a:chExt cx="297750" cy="296950"/>
          </a:xfrm>
        </p:grpSpPr>
        <p:sp>
          <p:nvSpPr>
            <p:cNvPr id="8745" name="Google Shape;8745;p78"/>
            <p:cNvSpPr/>
            <p:nvPr/>
          </p:nvSpPr>
          <p:spPr>
            <a:xfrm>
              <a:off x="944600" y="3981825"/>
              <a:ext cx="297750" cy="296950"/>
            </a:xfrm>
            <a:custGeom>
              <a:avLst/>
              <a:gdLst/>
              <a:ahLst/>
              <a:cxnLst/>
              <a:rect l="l" t="t" r="r" b="b"/>
              <a:pathLst>
                <a:path w="11910" h="11878" extrusionOk="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6" name="Google Shape;8746;p78"/>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7" name="Google Shape;8747;p78"/>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8" name="Google Shape;8748;p78"/>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9" name="Google Shape;8749;p78"/>
          <p:cNvGrpSpPr/>
          <p:nvPr/>
        </p:nvGrpSpPr>
        <p:grpSpPr>
          <a:xfrm>
            <a:off x="7520875" y="1379445"/>
            <a:ext cx="350079" cy="349133"/>
            <a:chOff x="2768750" y="3227275"/>
            <a:chExt cx="296175" cy="295375"/>
          </a:xfrm>
        </p:grpSpPr>
        <p:sp>
          <p:nvSpPr>
            <p:cNvPr id="8750" name="Google Shape;8750;p78"/>
            <p:cNvSpPr/>
            <p:nvPr/>
          </p:nvSpPr>
          <p:spPr>
            <a:xfrm>
              <a:off x="2882950" y="3227275"/>
              <a:ext cx="68550" cy="69325"/>
            </a:xfrm>
            <a:custGeom>
              <a:avLst/>
              <a:gdLst/>
              <a:ahLst/>
              <a:cxnLst/>
              <a:rect l="l" t="t" r="r" b="b"/>
              <a:pathLst>
                <a:path w="2742" h="2773" extrusionOk="0">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1" name="Google Shape;8751;p78"/>
            <p:cNvSpPr/>
            <p:nvPr/>
          </p:nvSpPr>
          <p:spPr>
            <a:xfrm>
              <a:off x="2856175" y="3436000"/>
              <a:ext cx="17350" cy="34675"/>
            </a:xfrm>
            <a:custGeom>
              <a:avLst/>
              <a:gdLst/>
              <a:ahLst/>
              <a:cxnLst/>
              <a:rect l="l" t="t" r="r" b="b"/>
              <a:pathLst>
                <a:path w="694" h="1387" extrusionOk="0">
                  <a:moveTo>
                    <a:pt x="0" y="0"/>
                  </a:moveTo>
                  <a:lnTo>
                    <a:pt x="0" y="1386"/>
                  </a:lnTo>
                  <a:lnTo>
                    <a:pt x="694" y="1386"/>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2" name="Google Shape;8752;p78"/>
            <p:cNvSpPr/>
            <p:nvPr/>
          </p:nvSpPr>
          <p:spPr>
            <a:xfrm>
              <a:off x="2890050" y="3436000"/>
              <a:ext cx="18125" cy="34675"/>
            </a:xfrm>
            <a:custGeom>
              <a:avLst/>
              <a:gdLst/>
              <a:ahLst/>
              <a:cxnLst/>
              <a:rect l="l" t="t" r="r" b="b"/>
              <a:pathLst>
                <a:path w="725" h="1387" extrusionOk="0">
                  <a:moveTo>
                    <a:pt x="0" y="0"/>
                  </a:moveTo>
                  <a:lnTo>
                    <a:pt x="0" y="1386"/>
                  </a:lnTo>
                  <a:lnTo>
                    <a:pt x="725" y="138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3" name="Google Shape;8753;p78"/>
            <p:cNvSpPr/>
            <p:nvPr/>
          </p:nvSpPr>
          <p:spPr>
            <a:xfrm>
              <a:off x="2821525" y="3436000"/>
              <a:ext cx="17350" cy="34675"/>
            </a:xfrm>
            <a:custGeom>
              <a:avLst/>
              <a:gdLst/>
              <a:ahLst/>
              <a:cxnLst/>
              <a:rect l="l" t="t" r="r" b="b"/>
              <a:pathLst>
                <a:path w="694" h="1387" extrusionOk="0">
                  <a:moveTo>
                    <a:pt x="0" y="0"/>
                  </a:moveTo>
                  <a:lnTo>
                    <a:pt x="0" y="1386"/>
                  </a:lnTo>
                  <a:lnTo>
                    <a:pt x="693" y="1386"/>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4" name="Google Shape;8754;p78"/>
            <p:cNvSpPr/>
            <p:nvPr/>
          </p:nvSpPr>
          <p:spPr>
            <a:xfrm>
              <a:off x="2924700" y="3436000"/>
              <a:ext cx="34675" cy="34675"/>
            </a:xfrm>
            <a:custGeom>
              <a:avLst/>
              <a:gdLst/>
              <a:ahLst/>
              <a:cxnLst/>
              <a:rect l="l" t="t" r="r" b="b"/>
              <a:pathLst>
                <a:path w="1387" h="1387" extrusionOk="0">
                  <a:moveTo>
                    <a:pt x="0" y="0"/>
                  </a:moveTo>
                  <a:lnTo>
                    <a:pt x="0" y="1386"/>
                  </a:lnTo>
                  <a:lnTo>
                    <a:pt x="1387" y="138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5" name="Google Shape;8755;p78"/>
            <p:cNvSpPr/>
            <p:nvPr/>
          </p:nvSpPr>
          <p:spPr>
            <a:xfrm>
              <a:off x="2768750" y="3384800"/>
              <a:ext cx="244175" cy="137850"/>
            </a:xfrm>
            <a:custGeom>
              <a:avLst/>
              <a:gdLst/>
              <a:ahLst/>
              <a:cxnLst/>
              <a:rect l="l" t="t" r="r" b="b"/>
              <a:pathLst>
                <a:path w="9767" h="5514" extrusionOk="0">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6" name="Google Shape;8756;p78"/>
            <p:cNvSpPr/>
            <p:nvPr/>
          </p:nvSpPr>
          <p:spPr>
            <a:xfrm>
              <a:off x="3030250" y="3419450"/>
              <a:ext cx="34675" cy="68550"/>
            </a:xfrm>
            <a:custGeom>
              <a:avLst/>
              <a:gdLst/>
              <a:ahLst/>
              <a:cxnLst/>
              <a:rect l="l" t="t" r="r" b="b"/>
              <a:pathLst>
                <a:path w="1387" h="2742" extrusionOk="0">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7" name="Google Shape;8757;p78"/>
            <p:cNvSpPr/>
            <p:nvPr/>
          </p:nvSpPr>
          <p:spPr>
            <a:xfrm>
              <a:off x="2856175" y="3294225"/>
              <a:ext cx="122100" cy="73275"/>
            </a:xfrm>
            <a:custGeom>
              <a:avLst/>
              <a:gdLst/>
              <a:ahLst/>
              <a:cxnLst/>
              <a:rect l="l" t="t" r="r" b="b"/>
              <a:pathLst>
                <a:path w="4884" h="2931" extrusionOk="0">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8" name="Google Shape;8758;p78"/>
          <p:cNvGrpSpPr/>
          <p:nvPr/>
        </p:nvGrpSpPr>
        <p:grpSpPr>
          <a:xfrm>
            <a:off x="7541826" y="1820317"/>
            <a:ext cx="308177" cy="348572"/>
            <a:chOff x="2786075" y="3591800"/>
            <a:chExt cx="260725" cy="294900"/>
          </a:xfrm>
        </p:grpSpPr>
        <p:sp>
          <p:nvSpPr>
            <p:cNvPr id="8759" name="Google Shape;8759;p78"/>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0" name="Google Shape;8760;p78"/>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1" name="Google Shape;8761;p78"/>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2" name="Google Shape;8762;p78"/>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3" name="Google Shape;8763;p78"/>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4" name="Google Shape;8764;p78"/>
          <p:cNvGrpSpPr/>
          <p:nvPr/>
        </p:nvGrpSpPr>
        <p:grpSpPr>
          <a:xfrm>
            <a:off x="7582324" y="2266044"/>
            <a:ext cx="227180" cy="350079"/>
            <a:chOff x="2819150" y="3955025"/>
            <a:chExt cx="192200" cy="296175"/>
          </a:xfrm>
        </p:grpSpPr>
        <p:sp>
          <p:nvSpPr>
            <p:cNvPr id="8765" name="Google Shape;8765;p78"/>
            <p:cNvSpPr/>
            <p:nvPr/>
          </p:nvSpPr>
          <p:spPr>
            <a:xfrm>
              <a:off x="2856175" y="4007025"/>
              <a:ext cx="122100" cy="70125"/>
            </a:xfrm>
            <a:custGeom>
              <a:avLst/>
              <a:gdLst/>
              <a:ahLst/>
              <a:cxnLst/>
              <a:rect l="l" t="t" r="r" b="b"/>
              <a:pathLst>
                <a:path w="4884" h="2805" extrusionOk="0">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6" name="Google Shape;8766;p78"/>
            <p:cNvSpPr/>
            <p:nvPr/>
          </p:nvSpPr>
          <p:spPr>
            <a:xfrm>
              <a:off x="2819150" y="4180300"/>
              <a:ext cx="192200" cy="70900"/>
            </a:xfrm>
            <a:custGeom>
              <a:avLst/>
              <a:gdLst/>
              <a:ahLst/>
              <a:cxnLst/>
              <a:rect l="l" t="t" r="r" b="b"/>
              <a:pathLst>
                <a:path w="7688" h="2836" extrusionOk="0">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7" name="Google Shape;8767;p78"/>
            <p:cNvSpPr/>
            <p:nvPr/>
          </p:nvSpPr>
          <p:spPr>
            <a:xfrm>
              <a:off x="2882950" y="3955025"/>
              <a:ext cx="68550" cy="35475"/>
            </a:xfrm>
            <a:custGeom>
              <a:avLst/>
              <a:gdLst/>
              <a:ahLst/>
              <a:cxnLst/>
              <a:rect l="l" t="t" r="r" b="b"/>
              <a:pathLst>
                <a:path w="2742" h="1419" extrusionOk="0">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8" name="Google Shape;8768;p78"/>
            <p:cNvSpPr/>
            <p:nvPr/>
          </p:nvSpPr>
          <p:spPr>
            <a:xfrm>
              <a:off x="2856975" y="4093650"/>
              <a:ext cx="118950" cy="70125"/>
            </a:xfrm>
            <a:custGeom>
              <a:avLst/>
              <a:gdLst/>
              <a:ahLst/>
              <a:cxnLst/>
              <a:rect l="l" t="t" r="r" b="b"/>
              <a:pathLst>
                <a:path w="4758" h="2805" extrusionOk="0">
                  <a:moveTo>
                    <a:pt x="473" y="1"/>
                  </a:moveTo>
                  <a:lnTo>
                    <a:pt x="0" y="2805"/>
                  </a:lnTo>
                  <a:lnTo>
                    <a:pt x="4757" y="2805"/>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9" name="Google Shape;8769;p78"/>
          <p:cNvGrpSpPr/>
          <p:nvPr/>
        </p:nvGrpSpPr>
        <p:grpSpPr>
          <a:xfrm>
            <a:off x="6206097" y="2731642"/>
            <a:ext cx="349133" cy="348217"/>
            <a:chOff x="4629125" y="3235150"/>
            <a:chExt cx="295375" cy="294600"/>
          </a:xfrm>
        </p:grpSpPr>
        <p:sp>
          <p:nvSpPr>
            <p:cNvPr id="8770" name="Google Shape;8770;p78"/>
            <p:cNvSpPr/>
            <p:nvPr/>
          </p:nvSpPr>
          <p:spPr>
            <a:xfrm>
              <a:off x="4696850" y="3391100"/>
              <a:ext cx="35475" cy="35475"/>
            </a:xfrm>
            <a:custGeom>
              <a:avLst/>
              <a:gdLst/>
              <a:ahLst/>
              <a:cxnLst/>
              <a:rect l="l" t="t" r="r" b="b"/>
              <a:pathLst>
                <a:path w="1419" h="1419" extrusionOk="0">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1" name="Google Shape;8771;p78"/>
            <p:cNvSpPr/>
            <p:nvPr/>
          </p:nvSpPr>
          <p:spPr>
            <a:xfrm>
              <a:off x="4680300" y="3443875"/>
              <a:ext cx="69350" cy="34675"/>
            </a:xfrm>
            <a:custGeom>
              <a:avLst/>
              <a:gdLst/>
              <a:ahLst/>
              <a:cxnLst/>
              <a:rect l="l" t="t" r="r" b="b"/>
              <a:pathLst>
                <a:path w="2774" h="1387" extrusionOk="0">
                  <a:moveTo>
                    <a:pt x="1387" y="0"/>
                  </a:moveTo>
                  <a:cubicBezTo>
                    <a:pt x="631" y="0"/>
                    <a:pt x="1" y="630"/>
                    <a:pt x="1" y="1387"/>
                  </a:cubicBezTo>
                  <a:lnTo>
                    <a:pt x="2773" y="1387"/>
                  </a:lnTo>
                  <a:cubicBezTo>
                    <a:pt x="2773" y="630"/>
                    <a:pt x="217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2" name="Google Shape;8772;p78"/>
            <p:cNvSpPr/>
            <p:nvPr/>
          </p:nvSpPr>
          <p:spPr>
            <a:xfrm>
              <a:off x="4629125" y="3339900"/>
              <a:ext cx="295375" cy="189850"/>
            </a:xfrm>
            <a:custGeom>
              <a:avLst/>
              <a:gdLst/>
              <a:ahLst/>
              <a:cxnLst/>
              <a:rect l="l" t="t" r="r" b="b"/>
              <a:pathLst>
                <a:path w="11815" h="7594" extrusionOk="0">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3" name="Google Shape;8773;p78"/>
            <p:cNvSpPr/>
            <p:nvPr/>
          </p:nvSpPr>
          <p:spPr>
            <a:xfrm>
              <a:off x="4714975" y="3287125"/>
              <a:ext cx="122100" cy="70125"/>
            </a:xfrm>
            <a:custGeom>
              <a:avLst/>
              <a:gdLst/>
              <a:ahLst/>
              <a:cxnLst/>
              <a:rect l="l" t="t" r="r" b="b"/>
              <a:pathLst>
                <a:path w="4884" h="2805" extrusionOk="0">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4" name="Google Shape;8774;p78"/>
            <p:cNvSpPr/>
            <p:nvPr/>
          </p:nvSpPr>
          <p:spPr>
            <a:xfrm>
              <a:off x="4732300" y="3235150"/>
              <a:ext cx="86650" cy="35475"/>
            </a:xfrm>
            <a:custGeom>
              <a:avLst/>
              <a:gdLst/>
              <a:ahLst/>
              <a:cxnLst/>
              <a:rect l="l" t="t" r="r" b="b"/>
              <a:pathLst>
                <a:path w="3466" h="1419" extrusionOk="0">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5" name="Google Shape;8775;p78"/>
          <p:cNvGrpSpPr/>
          <p:nvPr/>
        </p:nvGrpSpPr>
        <p:grpSpPr>
          <a:xfrm>
            <a:off x="6206082" y="3179175"/>
            <a:ext cx="349163" cy="349133"/>
            <a:chOff x="4628325" y="3599825"/>
            <a:chExt cx="295400" cy="295375"/>
          </a:xfrm>
        </p:grpSpPr>
        <p:sp>
          <p:nvSpPr>
            <p:cNvPr id="8776" name="Google Shape;8776;p78"/>
            <p:cNvSpPr/>
            <p:nvPr/>
          </p:nvSpPr>
          <p:spPr>
            <a:xfrm>
              <a:off x="4679525" y="3686450"/>
              <a:ext cx="17350" cy="86675"/>
            </a:xfrm>
            <a:custGeom>
              <a:avLst/>
              <a:gdLst/>
              <a:ahLst/>
              <a:cxnLst/>
              <a:rect l="l" t="t" r="r" b="b"/>
              <a:pathLst>
                <a:path w="694" h="3467" extrusionOk="0">
                  <a:moveTo>
                    <a:pt x="0" y="1"/>
                  </a:moveTo>
                  <a:lnTo>
                    <a:pt x="0" y="3466"/>
                  </a:lnTo>
                  <a:lnTo>
                    <a:pt x="694" y="3466"/>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7" name="Google Shape;8777;p78"/>
            <p:cNvSpPr/>
            <p:nvPr/>
          </p:nvSpPr>
          <p:spPr>
            <a:xfrm>
              <a:off x="4854375" y="3686450"/>
              <a:ext cx="18150" cy="86675"/>
            </a:xfrm>
            <a:custGeom>
              <a:avLst/>
              <a:gdLst/>
              <a:ahLst/>
              <a:cxnLst/>
              <a:rect l="l" t="t" r="r" b="b"/>
              <a:pathLst>
                <a:path w="726" h="3467" extrusionOk="0">
                  <a:moveTo>
                    <a:pt x="1" y="1"/>
                  </a:moveTo>
                  <a:lnTo>
                    <a:pt x="1" y="3466"/>
                  </a:lnTo>
                  <a:lnTo>
                    <a:pt x="725" y="3466"/>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8" name="Google Shape;8778;p78"/>
            <p:cNvSpPr/>
            <p:nvPr/>
          </p:nvSpPr>
          <p:spPr>
            <a:xfrm>
              <a:off x="4679525" y="3790425"/>
              <a:ext cx="17350" cy="104000"/>
            </a:xfrm>
            <a:custGeom>
              <a:avLst/>
              <a:gdLst/>
              <a:ahLst/>
              <a:cxnLst/>
              <a:rect l="l" t="t" r="r" b="b"/>
              <a:pathLst>
                <a:path w="694" h="4160" extrusionOk="0">
                  <a:moveTo>
                    <a:pt x="0" y="0"/>
                  </a:moveTo>
                  <a:lnTo>
                    <a:pt x="0" y="4159"/>
                  </a:lnTo>
                  <a:lnTo>
                    <a:pt x="694" y="4159"/>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9" name="Google Shape;8779;p78"/>
            <p:cNvSpPr/>
            <p:nvPr/>
          </p:nvSpPr>
          <p:spPr>
            <a:xfrm>
              <a:off x="4854375" y="3790425"/>
              <a:ext cx="18150" cy="104000"/>
            </a:xfrm>
            <a:custGeom>
              <a:avLst/>
              <a:gdLst/>
              <a:ahLst/>
              <a:cxnLst/>
              <a:rect l="l" t="t" r="r" b="b"/>
              <a:pathLst>
                <a:path w="726" h="4160" extrusionOk="0">
                  <a:moveTo>
                    <a:pt x="1" y="0"/>
                  </a:moveTo>
                  <a:lnTo>
                    <a:pt x="1" y="4159"/>
                  </a:lnTo>
                  <a:lnTo>
                    <a:pt x="725" y="4159"/>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0" name="Google Shape;8780;p78"/>
            <p:cNvSpPr/>
            <p:nvPr/>
          </p:nvSpPr>
          <p:spPr>
            <a:xfrm>
              <a:off x="4628325" y="3686450"/>
              <a:ext cx="34675" cy="86675"/>
            </a:xfrm>
            <a:custGeom>
              <a:avLst/>
              <a:gdLst/>
              <a:ahLst/>
              <a:cxnLst/>
              <a:rect l="l" t="t" r="r" b="b"/>
              <a:pathLst>
                <a:path w="1387" h="3467" extrusionOk="0">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1" name="Google Shape;8781;p78"/>
            <p:cNvSpPr/>
            <p:nvPr/>
          </p:nvSpPr>
          <p:spPr>
            <a:xfrm>
              <a:off x="4714975" y="3686450"/>
              <a:ext cx="122100" cy="86675"/>
            </a:xfrm>
            <a:custGeom>
              <a:avLst/>
              <a:gdLst/>
              <a:ahLst/>
              <a:cxnLst/>
              <a:rect l="l" t="t" r="r" b="b"/>
              <a:pathLst>
                <a:path w="4884" h="3467" extrusionOk="0">
                  <a:moveTo>
                    <a:pt x="0" y="1"/>
                  </a:moveTo>
                  <a:lnTo>
                    <a:pt x="0" y="3466"/>
                  </a:lnTo>
                  <a:lnTo>
                    <a:pt x="4883" y="3466"/>
                  </a:lnTo>
                  <a:lnTo>
                    <a:pt x="4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2" name="Google Shape;8782;p78"/>
            <p:cNvSpPr/>
            <p:nvPr/>
          </p:nvSpPr>
          <p:spPr>
            <a:xfrm>
              <a:off x="4889025" y="3777825"/>
              <a:ext cx="34700" cy="117375"/>
            </a:xfrm>
            <a:custGeom>
              <a:avLst/>
              <a:gdLst/>
              <a:ahLst/>
              <a:cxnLst/>
              <a:rect l="l" t="t" r="r" b="b"/>
              <a:pathLst>
                <a:path w="1388" h="4695" extrusionOk="0">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3" name="Google Shape;8783;p78"/>
            <p:cNvSpPr/>
            <p:nvPr/>
          </p:nvSpPr>
          <p:spPr>
            <a:xfrm>
              <a:off x="4628325" y="3777825"/>
              <a:ext cx="34675" cy="116600"/>
            </a:xfrm>
            <a:custGeom>
              <a:avLst/>
              <a:gdLst/>
              <a:ahLst/>
              <a:cxnLst/>
              <a:rect l="l" t="t" r="r" b="b"/>
              <a:pathLst>
                <a:path w="1387" h="4664" extrusionOk="0">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4" name="Google Shape;8784;p78"/>
            <p:cNvSpPr/>
            <p:nvPr/>
          </p:nvSpPr>
          <p:spPr>
            <a:xfrm>
              <a:off x="4766950" y="3790425"/>
              <a:ext cx="17350" cy="18150"/>
            </a:xfrm>
            <a:custGeom>
              <a:avLst/>
              <a:gdLst/>
              <a:ahLst/>
              <a:cxnLst/>
              <a:rect l="l" t="t" r="r" b="b"/>
              <a:pathLst>
                <a:path w="694" h="726" extrusionOk="0">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5" name="Google Shape;8785;p78"/>
            <p:cNvSpPr/>
            <p:nvPr/>
          </p:nvSpPr>
          <p:spPr>
            <a:xfrm>
              <a:off x="4889025" y="3686450"/>
              <a:ext cx="34700" cy="86675"/>
            </a:xfrm>
            <a:custGeom>
              <a:avLst/>
              <a:gdLst/>
              <a:ahLst/>
              <a:cxnLst/>
              <a:rect l="l" t="t" r="r" b="b"/>
              <a:pathLst>
                <a:path w="1388" h="3467" extrusionOk="0">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6" name="Google Shape;8786;p78"/>
            <p:cNvSpPr/>
            <p:nvPr/>
          </p:nvSpPr>
          <p:spPr>
            <a:xfrm>
              <a:off x="4714975" y="3790425"/>
              <a:ext cx="122100" cy="104000"/>
            </a:xfrm>
            <a:custGeom>
              <a:avLst/>
              <a:gdLst/>
              <a:ahLst/>
              <a:cxnLst/>
              <a:rect l="l" t="t" r="r" b="b"/>
              <a:pathLst>
                <a:path w="4884" h="4160" extrusionOk="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7" name="Google Shape;8787;p78"/>
            <p:cNvSpPr/>
            <p:nvPr/>
          </p:nvSpPr>
          <p:spPr>
            <a:xfrm>
              <a:off x="4714175" y="3599825"/>
              <a:ext cx="122100" cy="69325"/>
            </a:xfrm>
            <a:custGeom>
              <a:avLst/>
              <a:gdLst/>
              <a:ahLst/>
              <a:cxnLst/>
              <a:rect l="l" t="t" r="r" b="b"/>
              <a:pathLst>
                <a:path w="4884" h="2773" extrusionOk="0">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8" name="Google Shape;8788;p78"/>
          <p:cNvGrpSpPr/>
          <p:nvPr/>
        </p:nvGrpSpPr>
        <p:grpSpPr>
          <a:xfrm>
            <a:off x="6227033" y="3654786"/>
            <a:ext cx="307261" cy="350079"/>
            <a:chOff x="4645650" y="3962900"/>
            <a:chExt cx="259950" cy="296175"/>
          </a:xfrm>
        </p:grpSpPr>
        <p:sp>
          <p:nvSpPr>
            <p:cNvPr id="8789" name="Google Shape;8789;p78"/>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0" name="Google Shape;8790;p78"/>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1" name="Google Shape;8791;p78"/>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2" name="Google Shape;8792;p78"/>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3" name="Google Shape;8793;p78"/>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4" name="Google Shape;8794;p78"/>
            <p:cNvSpPr/>
            <p:nvPr/>
          </p:nvSpPr>
          <p:spPr>
            <a:xfrm>
              <a:off x="4678725" y="3962900"/>
              <a:ext cx="190650" cy="174100"/>
            </a:xfrm>
            <a:custGeom>
              <a:avLst/>
              <a:gdLst/>
              <a:ahLst/>
              <a:cxnLst/>
              <a:rect l="l" t="t" r="r" b="b"/>
              <a:pathLst>
                <a:path w="7626"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5" name="Google Shape;8795;p78"/>
          <p:cNvGrpSpPr/>
          <p:nvPr/>
        </p:nvGrpSpPr>
        <p:grpSpPr>
          <a:xfrm>
            <a:off x="7979994" y="3179648"/>
            <a:ext cx="349133" cy="348188"/>
            <a:chOff x="6143725" y="3582500"/>
            <a:chExt cx="295375" cy="294575"/>
          </a:xfrm>
        </p:grpSpPr>
        <p:sp>
          <p:nvSpPr>
            <p:cNvPr id="8796" name="Google Shape;8796;p78"/>
            <p:cNvSpPr/>
            <p:nvPr/>
          </p:nvSpPr>
          <p:spPr>
            <a:xfrm>
              <a:off x="6143725" y="3720325"/>
              <a:ext cx="295375" cy="156750"/>
            </a:xfrm>
            <a:custGeom>
              <a:avLst/>
              <a:gdLst/>
              <a:ahLst/>
              <a:cxnLst/>
              <a:rect l="l" t="t" r="r" b="b"/>
              <a:pathLst>
                <a:path w="11815" h="6270" extrusionOk="0">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7" name="Google Shape;8797;p78"/>
            <p:cNvSpPr/>
            <p:nvPr/>
          </p:nvSpPr>
          <p:spPr>
            <a:xfrm>
              <a:off x="6246900" y="3773100"/>
              <a:ext cx="88225" cy="17350"/>
            </a:xfrm>
            <a:custGeom>
              <a:avLst/>
              <a:gdLst/>
              <a:ahLst/>
              <a:cxnLst/>
              <a:rect l="l" t="t" r="r" b="b"/>
              <a:pathLst>
                <a:path w="3529" h="694" extrusionOk="0">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8" name="Google Shape;8798;p78"/>
            <p:cNvSpPr/>
            <p:nvPr/>
          </p:nvSpPr>
          <p:spPr>
            <a:xfrm>
              <a:off x="6161050" y="3582500"/>
              <a:ext cx="86650" cy="34675"/>
            </a:xfrm>
            <a:custGeom>
              <a:avLst/>
              <a:gdLst/>
              <a:ahLst/>
              <a:cxnLst/>
              <a:rect l="l" t="t" r="r" b="b"/>
              <a:pathLst>
                <a:path w="3466" h="1387" extrusionOk="0">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9" name="Google Shape;8799;p78"/>
            <p:cNvSpPr/>
            <p:nvPr/>
          </p:nvSpPr>
          <p:spPr>
            <a:xfrm>
              <a:off x="6160250" y="3633675"/>
              <a:ext cx="86675" cy="69350"/>
            </a:xfrm>
            <a:custGeom>
              <a:avLst/>
              <a:gdLst/>
              <a:ahLst/>
              <a:cxnLst/>
              <a:rect l="l" t="t" r="r" b="b"/>
              <a:pathLst>
                <a:path w="3467" h="2774" extrusionOk="0">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0" name="Google Shape;8800;p78"/>
            <p:cNvSpPr/>
            <p:nvPr/>
          </p:nvSpPr>
          <p:spPr>
            <a:xfrm>
              <a:off x="6336675" y="3599025"/>
              <a:ext cx="85875" cy="69350"/>
            </a:xfrm>
            <a:custGeom>
              <a:avLst/>
              <a:gdLst/>
              <a:ahLst/>
              <a:cxnLst/>
              <a:rect l="l" t="t" r="r" b="b"/>
              <a:pathLst>
                <a:path w="3435" h="2774" extrusionOk="0">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1" name="Google Shape;8801;p78"/>
            <p:cNvSpPr/>
            <p:nvPr/>
          </p:nvSpPr>
          <p:spPr>
            <a:xfrm>
              <a:off x="6335100" y="3686450"/>
              <a:ext cx="86675" cy="17350"/>
            </a:xfrm>
            <a:custGeom>
              <a:avLst/>
              <a:gdLst/>
              <a:ahLst/>
              <a:cxnLst/>
              <a:rect l="l" t="t" r="r" b="b"/>
              <a:pathLst>
                <a:path w="3467" h="694" extrusionOk="0">
                  <a:moveTo>
                    <a:pt x="1" y="1"/>
                  </a:moveTo>
                  <a:lnTo>
                    <a:pt x="1" y="694"/>
                  </a:lnTo>
                  <a:lnTo>
                    <a:pt x="3466" y="694"/>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2" name="Google Shape;8802;p78"/>
            <p:cNvSpPr/>
            <p:nvPr/>
          </p:nvSpPr>
          <p:spPr>
            <a:xfrm>
              <a:off x="6264225" y="3617150"/>
              <a:ext cx="53575" cy="86650"/>
            </a:xfrm>
            <a:custGeom>
              <a:avLst/>
              <a:gdLst/>
              <a:ahLst/>
              <a:cxnLst/>
              <a:rect l="l" t="t" r="r" b="b"/>
              <a:pathLst>
                <a:path w="2143" h="3466" extrusionOk="0">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3" name="Google Shape;8803;p78"/>
          <p:cNvGrpSpPr/>
          <p:nvPr/>
        </p:nvGrpSpPr>
        <p:grpSpPr>
          <a:xfrm>
            <a:off x="5748820" y="1378987"/>
            <a:ext cx="350995" cy="350049"/>
            <a:chOff x="1310075" y="3253275"/>
            <a:chExt cx="296950" cy="296150"/>
          </a:xfrm>
        </p:grpSpPr>
        <p:sp>
          <p:nvSpPr>
            <p:cNvPr id="8804" name="Google Shape;8804;p78"/>
            <p:cNvSpPr/>
            <p:nvPr/>
          </p:nvSpPr>
          <p:spPr>
            <a:xfrm>
              <a:off x="1423475" y="3359600"/>
              <a:ext cx="69350" cy="68550"/>
            </a:xfrm>
            <a:custGeom>
              <a:avLst/>
              <a:gdLst/>
              <a:ahLst/>
              <a:cxnLst/>
              <a:rect l="l" t="t" r="r" b="b"/>
              <a:pathLst>
                <a:path w="2774" h="2742"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5" name="Google Shape;8805;p78"/>
            <p:cNvSpPr/>
            <p:nvPr/>
          </p:nvSpPr>
          <p:spPr>
            <a:xfrm>
              <a:off x="1310075" y="3253275"/>
              <a:ext cx="296950" cy="296150"/>
            </a:xfrm>
            <a:custGeom>
              <a:avLst/>
              <a:gdLst/>
              <a:ahLst/>
              <a:cxnLst/>
              <a:rect l="l" t="t" r="r" b="b"/>
              <a:pathLst>
                <a:path w="11878" h="11846" extrusionOk="0">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6" name="Google Shape;8806;p78"/>
            <p:cNvSpPr/>
            <p:nvPr/>
          </p:nvSpPr>
          <p:spPr>
            <a:xfrm>
              <a:off x="1399850" y="3426550"/>
              <a:ext cx="116600" cy="52800"/>
            </a:xfrm>
            <a:custGeom>
              <a:avLst/>
              <a:gdLst/>
              <a:ahLst/>
              <a:cxnLst/>
              <a:rect l="l" t="t" r="r" b="b"/>
              <a:pathLst>
                <a:path w="4664" h="2112" extrusionOk="0">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07" name="Google Shape;8807;p78"/>
          <p:cNvSpPr/>
          <p:nvPr/>
        </p:nvSpPr>
        <p:spPr>
          <a:xfrm>
            <a:off x="5750241" y="1821075"/>
            <a:ext cx="348217" cy="347272"/>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08" name="Google Shape;8808;p78"/>
          <p:cNvGrpSpPr/>
          <p:nvPr/>
        </p:nvGrpSpPr>
        <p:grpSpPr>
          <a:xfrm>
            <a:off x="5748347" y="2265246"/>
            <a:ext cx="351941" cy="351675"/>
            <a:chOff x="1310075" y="3980250"/>
            <a:chExt cx="297750" cy="297525"/>
          </a:xfrm>
        </p:grpSpPr>
        <p:sp>
          <p:nvSpPr>
            <p:cNvPr id="8809" name="Google Shape;8809;p78"/>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0" name="Google Shape;8810;p78"/>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1" name="Google Shape;8811;p78"/>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2" name="Google Shape;8812;p78"/>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3" name="Google Shape;8813;p78"/>
          <p:cNvGrpSpPr/>
          <p:nvPr/>
        </p:nvGrpSpPr>
        <p:grpSpPr>
          <a:xfrm>
            <a:off x="8013136" y="1379445"/>
            <a:ext cx="266305" cy="349133"/>
            <a:chOff x="3167275" y="3227275"/>
            <a:chExt cx="225300" cy="295375"/>
          </a:xfrm>
        </p:grpSpPr>
        <p:sp>
          <p:nvSpPr>
            <p:cNvPr id="8814" name="Google Shape;8814;p78"/>
            <p:cNvSpPr/>
            <p:nvPr/>
          </p:nvSpPr>
          <p:spPr>
            <a:xfrm>
              <a:off x="3167275" y="3227275"/>
              <a:ext cx="225300" cy="207950"/>
            </a:xfrm>
            <a:custGeom>
              <a:avLst/>
              <a:gdLst/>
              <a:ahLst/>
              <a:cxnLst/>
              <a:rect l="l" t="t" r="r" b="b"/>
              <a:pathLst>
                <a:path w="9012" h="8318" extrusionOk="0">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5" name="Google Shape;8815;p78"/>
            <p:cNvSpPr/>
            <p:nvPr/>
          </p:nvSpPr>
          <p:spPr>
            <a:xfrm>
              <a:off x="3262600" y="3278475"/>
              <a:ext cx="35450" cy="35475"/>
            </a:xfrm>
            <a:custGeom>
              <a:avLst/>
              <a:gdLst/>
              <a:ahLst/>
              <a:cxnLst/>
              <a:rect l="l" t="t" r="r" b="b"/>
              <a:pathLst>
                <a:path w="1418" h="1419" extrusionOk="0">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6" name="Google Shape;8816;p78"/>
            <p:cNvSpPr/>
            <p:nvPr/>
          </p:nvSpPr>
          <p:spPr>
            <a:xfrm>
              <a:off x="3220050" y="3452525"/>
              <a:ext cx="121325" cy="35475"/>
            </a:xfrm>
            <a:custGeom>
              <a:avLst/>
              <a:gdLst/>
              <a:ahLst/>
              <a:cxnLst/>
              <a:rect l="l" t="t" r="r" b="b"/>
              <a:pathLst>
                <a:path w="4853" h="1419" extrusionOk="0">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7" name="Google Shape;8817;p78"/>
            <p:cNvSpPr/>
            <p:nvPr/>
          </p:nvSpPr>
          <p:spPr>
            <a:xfrm>
              <a:off x="3237375" y="3332025"/>
              <a:ext cx="86675" cy="52000"/>
            </a:xfrm>
            <a:custGeom>
              <a:avLst/>
              <a:gdLst/>
              <a:ahLst/>
              <a:cxnLst/>
              <a:rect l="l" t="t" r="r" b="b"/>
              <a:pathLst>
                <a:path w="3467" h="2080" extrusionOk="0">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8" name="Google Shape;8818;p78"/>
            <p:cNvSpPr/>
            <p:nvPr/>
          </p:nvSpPr>
          <p:spPr>
            <a:xfrm>
              <a:off x="3237375" y="3505300"/>
              <a:ext cx="87450" cy="17350"/>
            </a:xfrm>
            <a:custGeom>
              <a:avLst/>
              <a:gdLst/>
              <a:ahLst/>
              <a:cxnLst/>
              <a:rect l="l" t="t" r="r" b="b"/>
              <a:pathLst>
                <a:path w="3498" h="694" extrusionOk="0">
                  <a:moveTo>
                    <a:pt x="32" y="1"/>
                  </a:moveTo>
                  <a:cubicBezTo>
                    <a:pt x="1" y="379"/>
                    <a:pt x="284" y="694"/>
                    <a:pt x="694" y="694"/>
                  </a:cubicBezTo>
                  <a:lnTo>
                    <a:pt x="2773" y="694"/>
                  </a:lnTo>
                  <a:cubicBezTo>
                    <a:pt x="3183" y="694"/>
                    <a:pt x="3498" y="379"/>
                    <a:pt x="34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19" name="Google Shape;8819;p78"/>
          <p:cNvSpPr/>
          <p:nvPr/>
        </p:nvSpPr>
        <p:spPr>
          <a:xfrm>
            <a:off x="7962474" y="1819331"/>
            <a:ext cx="367779" cy="350758"/>
          </a:xfrm>
          <a:custGeom>
            <a:avLst/>
            <a:gdLst/>
            <a:ahLst/>
            <a:cxnLst/>
            <a:rect l="l" t="t" r="r" b="b"/>
            <a:pathLst>
              <a:path w="12446" h="11870" extrusionOk="0">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20" name="Google Shape;8820;p78"/>
          <p:cNvGrpSpPr/>
          <p:nvPr/>
        </p:nvGrpSpPr>
        <p:grpSpPr>
          <a:xfrm>
            <a:off x="7970318" y="2266502"/>
            <a:ext cx="351940" cy="349163"/>
            <a:chOff x="3133425" y="3955025"/>
            <a:chExt cx="297750" cy="295400"/>
          </a:xfrm>
        </p:grpSpPr>
        <p:sp>
          <p:nvSpPr>
            <p:cNvPr id="8821" name="Google Shape;8821;p78"/>
            <p:cNvSpPr/>
            <p:nvPr/>
          </p:nvSpPr>
          <p:spPr>
            <a:xfrm>
              <a:off x="3133425" y="4058225"/>
              <a:ext cx="297750" cy="192200"/>
            </a:xfrm>
            <a:custGeom>
              <a:avLst/>
              <a:gdLst/>
              <a:ahLst/>
              <a:cxnLst/>
              <a:rect l="l" t="t" r="r" b="b"/>
              <a:pathLst>
                <a:path w="11910" h="7688" extrusionOk="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2" name="Google Shape;8822;p78"/>
            <p:cNvSpPr/>
            <p:nvPr/>
          </p:nvSpPr>
          <p:spPr>
            <a:xfrm>
              <a:off x="3263375" y="4007025"/>
              <a:ext cx="35475" cy="35450"/>
            </a:xfrm>
            <a:custGeom>
              <a:avLst/>
              <a:gdLst/>
              <a:ahLst/>
              <a:cxnLst/>
              <a:rect l="l" t="t" r="r" b="b"/>
              <a:pathLst>
                <a:path w="1419" h="1418" extrusionOk="0">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3" name="Google Shape;8823;p78"/>
            <p:cNvSpPr/>
            <p:nvPr/>
          </p:nvSpPr>
          <p:spPr>
            <a:xfrm>
              <a:off x="3203525" y="3955025"/>
              <a:ext cx="155175" cy="135500"/>
            </a:xfrm>
            <a:custGeom>
              <a:avLst/>
              <a:gdLst/>
              <a:ahLst/>
              <a:cxnLst/>
              <a:rect l="l" t="t" r="r" b="b"/>
              <a:pathLst>
                <a:path w="6207" h="5420" extrusionOk="0">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4" name="Google Shape;8824;p78"/>
          <p:cNvGrpSpPr/>
          <p:nvPr/>
        </p:nvGrpSpPr>
        <p:grpSpPr>
          <a:xfrm>
            <a:off x="6650491" y="2730090"/>
            <a:ext cx="350079" cy="351320"/>
            <a:chOff x="4991425" y="3234750"/>
            <a:chExt cx="296175" cy="297225"/>
          </a:xfrm>
        </p:grpSpPr>
        <p:sp>
          <p:nvSpPr>
            <p:cNvPr id="8825" name="Google Shape;8825;p78"/>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6" name="Google Shape;8826;p78"/>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7" name="Google Shape;8827;p78"/>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8" name="Google Shape;8828;p78"/>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9" name="Google Shape;8829;p78"/>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0" name="Google Shape;8830;p78"/>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1" name="Google Shape;8831;p78"/>
          <p:cNvGrpSpPr/>
          <p:nvPr/>
        </p:nvGrpSpPr>
        <p:grpSpPr>
          <a:xfrm>
            <a:off x="6650491" y="3199653"/>
            <a:ext cx="350079" cy="308177"/>
            <a:chOff x="4991425" y="3617150"/>
            <a:chExt cx="296175" cy="260725"/>
          </a:xfrm>
        </p:grpSpPr>
        <p:sp>
          <p:nvSpPr>
            <p:cNvPr id="8832" name="Google Shape;8832;p78"/>
            <p:cNvSpPr/>
            <p:nvPr/>
          </p:nvSpPr>
          <p:spPr>
            <a:xfrm>
              <a:off x="5069400" y="3738450"/>
              <a:ext cx="139425" cy="139425"/>
            </a:xfrm>
            <a:custGeom>
              <a:avLst/>
              <a:gdLst/>
              <a:ahLst/>
              <a:cxnLst/>
              <a:rect l="l" t="t" r="r" b="b"/>
              <a:pathLst>
                <a:path w="5577" h="5577" extrusionOk="0">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3" name="Google Shape;8833;p78"/>
            <p:cNvSpPr/>
            <p:nvPr/>
          </p:nvSpPr>
          <p:spPr>
            <a:xfrm>
              <a:off x="5200150" y="3617150"/>
              <a:ext cx="69325" cy="69325"/>
            </a:xfrm>
            <a:custGeom>
              <a:avLst/>
              <a:gdLst/>
              <a:ahLst/>
              <a:cxnLst/>
              <a:rect l="l" t="t" r="r" b="b"/>
              <a:pathLst>
                <a:path w="2773" h="2773" extrusionOk="0">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4" name="Google Shape;8834;p78"/>
            <p:cNvSpPr/>
            <p:nvPr/>
          </p:nvSpPr>
          <p:spPr>
            <a:xfrm>
              <a:off x="5009550" y="3617150"/>
              <a:ext cx="68525" cy="69325"/>
            </a:xfrm>
            <a:custGeom>
              <a:avLst/>
              <a:gdLst/>
              <a:ahLst/>
              <a:cxnLst/>
              <a:rect l="l" t="t" r="r" b="b"/>
              <a:pathLst>
                <a:path w="2741" h="2773" extrusionOk="0">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5" name="Google Shape;8835;p78"/>
            <p:cNvSpPr/>
            <p:nvPr/>
          </p:nvSpPr>
          <p:spPr>
            <a:xfrm>
              <a:off x="4991425" y="3686450"/>
              <a:ext cx="104775" cy="52025"/>
            </a:xfrm>
            <a:custGeom>
              <a:avLst/>
              <a:gdLst/>
              <a:ahLst/>
              <a:cxnLst/>
              <a:rect l="l" t="t" r="r" b="b"/>
              <a:pathLst>
                <a:path w="4191" h="2081" extrusionOk="0">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6" name="Google Shape;8836;p78"/>
            <p:cNvSpPr/>
            <p:nvPr/>
          </p:nvSpPr>
          <p:spPr>
            <a:xfrm>
              <a:off x="5183600" y="3686450"/>
              <a:ext cx="104000" cy="52025"/>
            </a:xfrm>
            <a:custGeom>
              <a:avLst/>
              <a:gdLst/>
              <a:ahLst/>
              <a:cxnLst/>
              <a:rect l="l" t="t" r="r" b="b"/>
              <a:pathLst>
                <a:path w="4160" h="2081" extrusionOk="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7" name="Google Shape;8837;p78"/>
            <p:cNvSpPr/>
            <p:nvPr/>
          </p:nvSpPr>
          <p:spPr>
            <a:xfrm>
              <a:off x="5187550" y="3755775"/>
              <a:ext cx="100050" cy="52800"/>
            </a:xfrm>
            <a:custGeom>
              <a:avLst/>
              <a:gdLst/>
              <a:ahLst/>
              <a:cxnLst/>
              <a:rect l="l" t="t" r="r" b="b"/>
              <a:pathLst>
                <a:path w="4002" h="2112" extrusionOk="0">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8" name="Google Shape;8838;p78"/>
            <p:cNvSpPr/>
            <p:nvPr/>
          </p:nvSpPr>
          <p:spPr>
            <a:xfrm>
              <a:off x="4991425" y="3755775"/>
              <a:ext cx="100850" cy="52000"/>
            </a:xfrm>
            <a:custGeom>
              <a:avLst/>
              <a:gdLst/>
              <a:ahLst/>
              <a:cxnLst/>
              <a:rect l="l" t="t" r="r" b="b"/>
              <a:pathLst>
                <a:path w="4034" h="2080" extrusionOk="0">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9" name="Google Shape;8839;p78"/>
          <p:cNvGrpSpPr/>
          <p:nvPr/>
        </p:nvGrpSpPr>
        <p:grpSpPr>
          <a:xfrm>
            <a:off x="6727764" y="3655244"/>
            <a:ext cx="195532" cy="349163"/>
            <a:chOff x="5056800" y="3962900"/>
            <a:chExt cx="165425" cy="295400"/>
          </a:xfrm>
        </p:grpSpPr>
        <p:sp>
          <p:nvSpPr>
            <p:cNvPr id="8840" name="Google Shape;8840;p78"/>
            <p:cNvSpPr/>
            <p:nvPr/>
          </p:nvSpPr>
          <p:spPr>
            <a:xfrm>
              <a:off x="5155250" y="4042450"/>
              <a:ext cx="66975" cy="104800"/>
            </a:xfrm>
            <a:custGeom>
              <a:avLst/>
              <a:gdLst/>
              <a:ahLst/>
              <a:cxnLst/>
              <a:rect l="l" t="t" r="r" b="b"/>
              <a:pathLst>
                <a:path w="2679" h="4192" extrusionOk="0">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1" name="Google Shape;8841;p78"/>
            <p:cNvSpPr/>
            <p:nvPr/>
          </p:nvSpPr>
          <p:spPr>
            <a:xfrm>
              <a:off x="5065450" y="3962900"/>
              <a:ext cx="88250" cy="52025"/>
            </a:xfrm>
            <a:custGeom>
              <a:avLst/>
              <a:gdLst/>
              <a:ahLst/>
              <a:cxnLst/>
              <a:rect l="l" t="t" r="r" b="b"/>
              <a:pathLst>
                <a:path w="3530" h="2081" extrusionOk="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2" name="Google Shape;8842;p78"/>
            <p:cNvSpPr/>
            <p:nvPr/>
          </p:nvSpPr>
          <p:spPr>
            <a:xfrm>
              <a:off x="5056800" y="4032225"/>
              <a:ext cx="104000" cy="226075"/>
            </a:xfrm>
            <a:custGeom>
              <a:avLst/>
              <a:gdLst/>
              <a:ahLst/>
              <a:cxnLst/>
              <a:rect l="l" t="t" r="r" b="b"/>
              <a:pathLst>
                <a:path w="4160" h="9043" extrusionOk="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3" name="Google Shape;8843;p78"/>
          <p:cNvGrpSpPr/>
          <p:nvPr/>
        </p:nvGrpSpPr>
        <p:grpSpPr>
          <a:xfrm>
            <a:off x="7979062" y="3655260"/>
            <a:ext cx="350995" cy="349133"/>
            <a:chOff x="6168925" y="3936925"/>
            <a:chExt cx="296950" cy="295375"/>
          </a:xfrm>
        </p:grpSpPr>
        <p:sp>
          <p:nvSpPr>
            <p:cNvPr id="8844" name="Google Shape;8844;p78"/>
            <p:cNvSpPr/>
            <p:nvPr/>
          </p:nvSpPr>
          <p:spPr>
            <a:xfrm>
              <a:off x="6220900" y="4164550"/>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5" name="Google Shape;8845;p78"/>
            <p:cNvSpPr/>
            <p:nvPr/>
          </p:nvSpPr>
          <p:spPr>
            <a:xfrm>
              <a:off x="6168925" y="3972375"/>
              <a:ext cx="227650" cy="259925"/>
            </a:xfrm>
            <a:custGeom>
              <a:avLst/>
              <a:gdLst/>
              <a:ahLst/>
              <a:cxnLst/>
              <a:rect l="l" t="t" r="r" b="b"/>
              <a:pathLst>
                <a:path w="9106" h="10397" extrusionOk="0">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6" name="Google Shape;8846;p78"/>
            <p:cNvSpPr/>
            <p:nvPr/>
          </p:nvSpPr>
          <p:spPr>
            <a:xfrm>
              <a:off x="6228775" y="3936925"/>
              <a:ext cx="106350" cy="53575"/>
            </a:xfrm>
            <a:custGeom>
              <a:avLst/>
              <a:gdLst/>
              <a:ahLst/>
              <a:cxnLst/>
              <a:rect l="l" t="t" r="r" b="b"/>
              <a:pathLst>
                <a:path w="4254" h="2143" extrusionOk="0">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7" name="Google Shape;8847;p78"/>
            <p:cNvSpPr/>
            <p:nvPr/>
          </p:nvSpPr>
          <p:spPr>
            <a:xfrm>
              <a:off x="6412300" y="4059000"/>
              <a:ext cx="52000" cy="105575"/>
            </a:xfrm>
            <a:custGeom>
              <a:avLst/>
              <a:gdLst/>
              <a:ahLst/>
              <a:cxnLst/>
              <a:rect l="l" t="t" r="r" b="b"/>
              <a:pathLst>
                <a:path w="2080" h="4223" extrusionOk="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8" name="Google Shape;8848;p78"/>
            <p:cNvSpPr/>
            <p:nvPr/>
          </p:nvSpPr>
          <p:spPr>
            <a:xfrm>
              <a:off x="6413875" y="4007025"/>
              <a:ext cx="52000" cy="34675"/>
            </a:xfrm>
            <a:custGeom>
              <a:avLst/>
              <a:gdLst/>
              <a:ahLst/>
              <a:cxnLst/>
              <a:rect l="l" t="t" r="r" b="b"/>
              <a:pathLst>
                <a:path w="2080" h="1387" extrusionOk="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9" name="Google Shape;8849;p78"/>
            <p:cNvSpPr/>
            <p:nvPr/>
          </p:nvSpPr>
          <p:spPr>
            <a:xfrm>
              <a:off x="6417800" y="4173200"/>
              <a:ext cx="43350" cy="43350"/>
            </a:xfrm>
            <a:custGeom>
              <a:avLst/>
              <a:gdLst/>
              <a:ahLst/>
              <a:cxnLst/>
              <a:rect l="l" t="t" r="r" b="b"/>
              <a:pathLst>
                <a:path w="1734" h="1734" extrusionOk="0">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0" name="Google Shape;8850;p78"/>
          <p:cNvGrpSpPr/>
          <p:nvPr/>
        </p:nvGrpSpPr>
        <p:grpSpPr>
          <a:xfrm>
            <a:off x="6192781" y="1372332"/>
            <a:ext cx="348188" cy="349133"/>
            <a:chOff x="1674750" y="3254050"/>
            <a:chExt cx="294575" cy="295375"/>
          </a:xfrm>
        </p:grpSpPr>
        <p:sp>
          <p:nvSpPr>
            <p:cNvPr id="8851" name="Google Shape;8851;p78"/>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2" name="Google Shape;8852;p78"/>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3" name="Google Shape;8853;p78"/>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4" name="Google Shape;8854;p78"/>
          <p:cNvGrpSpPr/>
          <p:nvPr/>
        </p:nvGrpSpPr>
        <p:grpSpPr>
          <a:xfrm>
            <a:off x="6207177" y="1820035"/>
            <a:ext cx="319347" cy="349133"/>
            <a:chOff x="1687350" y="3618725"/>
            <a:chExt cx="270175" cy="295375"/>
          </a:xfrm>
        </p:grpSpPr>
        <p:sp>
          <p:nvSpPr>
            <p:cNvPr id="8855" name="Google Shape;8855;p78"/>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6" name="Google Shape;8856;p78"/>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7" name="Google Shape;8857;p78"/>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8" name="Google Shape;8858;p78"/>
          <p:cNvGrpSpPr/>
          <p:nvPr/>
        </p:nvGrpSpPr>
        <p:grpSpPr>
          <a:xfrm>
            <a:off x="6190880" y="2266516"/>
            <a:ext cx="351940" cy="349133"/>
            <a:chOff x="1672375" y="3982600"/>
            <a:chExt cx="297750" cy="295375"/>
          </a:xfrm>
        </p:grpSpPr>
        <p:sp>
          <p:nvSpPr>
            <p:cNvPr id="8859" name="Google Shape;8859;p78"/>
            <p:cNvSpPr/>
            <p:nvPr/>
          </p:nvSpPr>
          <p:spPr>
            <a:xfrm>
              <a:off x="1796825" y="3982600"/>
              <a:ext cx="51225" cy="51225"/>
            </a:xfrm>
            <a:custGeom>
              <a:avLst/>
              <a:gdLst/>
              <a:ahLst/>
              <a:cxnLst/>
              <a:rect l="l" t="t" r="r" b="b"/>
              <a:pathLst>
                <a:path w="2049" h="2049" extrusionOk="0">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0" name="Google Shape;8860;p78"/>
            <p:cNvSpPr/>
            <p:nvPr/>
          </p:nvSpPr>
          <p:spPr>
            <a:xfrm>
              <a:off x="1672375" y="4092075"/>
              <a:ext cx="297750" cy="185900"/>
            </a:xfrm>
            <a:custGeom>
              <a:avLst/>
              <a:gdLst/>
              <a:ahLst/>
              <a:cxnLst/>
              <a:rect l="l" t="t" r="r" b="b"/>
              <a:pathLst>
                <a:path w="11910" h="7436" extrusionOk="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1" name="Google Shape;8861;p78"/>
            <p:cNvSpPr/>
            <p:nvPr/>
          </p:nvSpPr>
          <p:spPr>
            <a:xfrm>
              <a:off x="1778700" y="4051125"/>
              <a:ext cx="86675" cy="69325"/>
            </a:xfrm>
            <a:custGeom>
              <a:avLst/>
              <a:gdLst/>
              <a:ahLst/>
              <a:cxnLst/>
              <a:rect l="l" t="t" r="r" b="b"/>
              <a:pathLst>
                <a:path w="3467" h="2773" extrusionOk="0">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62" name="Google Shape;8862;p78"/>
          <p:cNvGrpSpPr/>
          <p:nvPr/>
        </p:nvGrpSpPr>
        <p:grpSpPr>
          <a:xfrm>
            <a:off x="4882872" y="2730711"/>
            <a:ext cx="350079" cy="350079"/>
            <a:chOff x="3497300" y="3227275"/>
            <a:chExt cx="296175" cy="296175"/>
          </a:xfrm>
        </p:grpSpPr>
        <p:sp>
          <p:nvSpPr>
            <p:cNvPr id="8863" name="Google Shape;8863;p78"/>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4" name="Google Shape;8864;p78"/>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5" name="Google Shape;8865;p78"/>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6" name="Google Shape;8866;p78"/>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7" name="Google Shape;8867;p78"/>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8" name="Google Shape;8868;p78"/>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9" name="Google Shape;8869;p78"/>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0" name="Google Shape;8870;p78"/>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1" name="Google Shape;8871;p78"/>
          <p:cNvGrpSpPr/>
          <p:nvPr/>
        </p:nvGrpSpPr>
        <p:grpSpPr>
          <a:xfrm>
            <a:off x="4883345" y="3180106"/>
            <a:ext cx="349133" cy="347272"/>
            <a:chOff x="3497300" y="3591950"/>
            <a:chExt cx="295375" cy="293800"/>
          </a:xfrm>
        </p:grpSpPr>
        <p:sp>
          <p:nvSpPr>
            <p:cNvPr id="8872" name="Google Shape;8872;p78"/>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3" name="Google Shape;8873;p78"/>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4" name="Google Shape;8874;p78"/>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5" name="Google Shape;8875;p78"/>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6" name="Google Shape;8876;p78"/>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7" name="Google Shape;8877;p78"/>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8" name="Google Shape;8878;p78"/>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9" name="Google Shape;8879;p78"/>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0" name="Google Shape;8880;p78"/>
          <p:cNvGrpSpPr/>
          <p:nvPr/>
        </p:nvGrpSpPr>
        <p:grpSpPr>
          <a:xfrm>
            <a:off x="4883345" y="3655244"/>
            <a:ext cx="349133" cy="349163"/>
            <a:chOff x="3497300" y="3955025"/>
            <a:chExt cx="295375" cy="295400"/>
          </a:xfrm>
        </p:grpSpPr>
        <p:sp>
          <p:nvSpPr>
            <p:cNvPr id="8881" name="Google Shape;8881;p78"/>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2" name="Google Shape;8882;p78"/>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3" name="Google Shape;8883;p78"/>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4" name="Google Shape;8884;p78"/>
          <p:cNvGrpSpPr/>
          <p:nvPr/>
        </p:nvGrpSpPr>
        <p:grpSpPr>
          <a:xfrm>
            <a:off x="7107917" y="2731435"/>
            <a:ext cx="327739" cy="348631"/>
            <a:chOff x="5364750" y="3235150"/>
            <a:chExt cx="277275" cy="294950"/>
          </a:xfrm>
        </p:grpSpPr>
        <p:sp>
          <p:nvSpPr>
            <p:cNvPr id="8885" name="Google Shape;8885;p78"/>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6" name="Google Shape;8886;p78"/>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7" name="Google Shape;8887;p78"/>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8" name="Google Shape;8888;p78"/>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9" name="Google Shape;8889;p78"/>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0" name="Google Shape;8890;p78"/>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1" name="Google Shape;8891;p78"/>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2" name="Google Shape;8892;p78"/>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3" name="Google Shape;8893;p78"/>
          <p:cNvGrpSpPr/>
          <p:nvPr/>
        </p:nvGrpSpPr>
        <p:grpSpPr>
          <a:xfrm>
            <a:off x="7096274" y="3177771"/>
            <a:ext cx="351024" cy="351941"/>
            <a:chOff x="5355300" y="3598250"/>
            <a:chExt cx="296975" cy="297750"/>
          </a:xfrm>
        </p:grpSpPr>
        <p:sp>
          <p:nvSpPr>
            <p:cNvPr id="8894" name="Google Shape;8894;p78"/>
            <p:cNvSpPr/>
            <p:nvPr/>
          </p:nvSpPr>
          <p:spPr>
            <a:xfrm>
              <a:off x="5355300" y="3703000"/>
              <a:ext cx="35475" cy="191425"/>
            </a:xfrm>
            <a:custGeom>
              <a:avLst/>
              <a:gdLst/>
              <a:ahLst/>
              <a:cxnLst/>
              <a:rect l="l" t="t" r="r" b="b"/>
              <a:pathLst>
                <a:path w="1419" h="7657" extrusionOk="0">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5" name="Google Shape;8895;p78"/>
            <p:cNvSpPr/>
            <p:nvPr/>
          </p:nvSpPr>
          <p:spPr>
            <a:xfrm>
              <a:off x="5389175" y="3773100"/>
              <a:ext cx="122900" cy="122900"/>
            </a:xfrm>
            <a:custGeom>
              <a:avLst/>
              <a:gdLst/>
              <a:ahLst/>
              <a:cxnLst/>
              <a:rect l="l" t="t" r="r" b="b"/>
              <a:pathLst>
                <a:path w="4916" h="4916" extrusionOk="0">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6" name="Google Shape;8896;p78"/>
            <p:cNvSpPr/>
            <p:nvPr/>
          </p:nvSpPr>
          <p:spPr>
            <a:xfrm>
              <a:off x="5527800" y="3598250"/>
              <a:ext cx="105550" cy="35450"/>
            </a:xfrm>
            <a:custGeom>
              <a:avLst/>
              <a:gdLst/>
              <a:ahLst/>
              <a:cxnLst/>
              <a:rect l="l" t="t" r="r" b="b"/>
              <a:pathLst>
                <a:path w="4222" h="1418" extrusionOk="0">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7" name="Google Shape;8897;p78"/>
            <p:cNvSpPr/>
            <p:nvPr/>
          </p:nvSpPr>
          <p:spPr>
            <a:xfrm>
              <a:off x="5545900" y="3651800"/>
              <a:ext cx="104800" cy="35475"/>
            </a:xfrm>
            <a:custGeom>
              <a:avLst/>
              <a:gdLst/>
              <a:ahLst/>
              <a:cxnLst/>
              <a:rect l="l" t="t" r="r" b="b"/>
              <a:pathLst>
                <a:path w="4192" h="1419" extrusionOk="0">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8" name="Google Shape;8898;p78"/>
            <p:cNvSpPr/>
            <p:nvPr/>
          </p:nvSpPr>
          <p:spPr>
            <a:xfrm>
              <a:off x="5529375" y="3754975"/>
              <a:ext cx="122100" cy="35475"/>
            </a:xfrm>
            <a:custGeom>
              <a:avLst/>
              <a:gdLst/>
              <a:ahLst/>
              <a:cxnLst/>
              <a:rect l="l" t="t" r="r" b="b"/>
              <a:pathLst>
                <a:path w="4884" h="1419" extrusionOk="0">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9" name="Google Shape;8899;p78"/>
            <p:cNvSpPr/>
            <p:nvPr/>
          </p:nvSpPr>
          <p:spPr>
            <a:xfrm>
              <a:off x="5511250" y="3703000"/>
              <a:ext cx="140225" cy="33900"/>
            </a:xfrm>
            <a:custGeom>
              <a:avLst/>
              <a:gdLst/>
              <a:ahLst/>
              <a:cxnLst/>
              <a:rect l="l" t="t" r="r" b="b"/>
              <a:pathLst>
                <a:path w="5609" h="1356" extrusionOk="0">
                  <a:moveTo>
                    <a:pt x="1" y="0"/>
                  </a:moveTo>
                  <a:lnTo>
                    <a:pt x="1" y="1355"/>
                  </a:lnTo>
                  <a:lnTo>
                    <a:pt x="5609" y="1355"/>
                  </a:lnTo>
                  <a:lnTo>
                    <a:pt x="5609" y="347"/>
                  </a:lnTo>
                  <a:cubicBezTo>
                    <a:pt x="5577" y="158"/>
                    <a:pt x="5451"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0" name="Google Shape;8900;p78"/>
            <p:cNvSpPr/>
            <p:nvPr/>
          </p:nvSpPr>
          <p:spPr>
            <a:xfrm>
              <a:off x="5529375" y="3808550"/>
              <a:ext cx="122900" cy="87450"/>
            </a:xfrm>
            <a:custGeom>
              <a:avLst/>
              <a:gdLst/>
              <a:ahLst/>
              <a:cxnLst/>
              <a:rect l="l" t="t" r="r" b="b"/>
              <a:pathLst>
                <a:path w="4916" h="3498" extrusionOk="0">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1" name="Google Shape;8901;p78"/>
            <p:cNvSpPr/>
            <p:nvPr/>
          </p:nvSpPr>
          <p:spPr>
            <a:xfrm>
              <a:off x="5408075" y="3651025"/>
              <a:ext cx="86675" cy="103975"/>
            </a:xfrm>
            <a:custGeom>
              <a:avLst/>
              <a:gdLst/>
              <a:ahLst/>
              <a:cxnLst/>
              <a:rect l="l" t="t" r="r" b="b"/>
              <a:pathLst>
                <a:path w="3467" h="4159" extrusionOk="0">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2" name="Google Shape;8902;p78"/>
          <p:cNvGrpSpPr/>
          <p:nvPr/>
        </p:nvGrpSpPr>
        <p:grpSpPr>
          <a:xfrm>
            <a:off x="7100470" y="3716693"/>
            <a:ext cx="342632" cy="226264"/>
            <a:chOff x="5358450" y="4015675"/>
            <a:chExt cx="289875" cy="191425"/>
          </a:xfrm>
        </p:grpSpPr>
        <p:sp>
          <p:nvSpPr>
            <p:cNvPr id="8903" name="Google Shape;8903;p78"/>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4" name="Google Shape;8904;p78"/>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5" name="Google Shape;8905;p78"/>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6" name="Google Shape;8906;p78"/>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7" name="Google Shape;8907;p78"/>
          <p:cNvGrpSpPr/>
          <p:nvPr/>
        </p:nvGrpSpPr>
        <p:grpSpPr>
          <a:xfrm>
            <a:off x="6226953" y="4099224"/>
            <a:ext cx="351024" cy="325464"/>
            <a:chOff x="6543825" y="3202075"/>
            <a:chExt cx="296975" cy="275350"/>
          </a:xfrm>
        </p:grpSpPr>
        <p:sp>
          <p:nvSpPr>
            <p:cNvPr id="8908" name="Google Shape;8908;p78"/>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9" name="Google Shape;8909;p78"/>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0" name="Google Shape;8910;p78"/>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1" name="Google Shape;8911;p78"/>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2" name="Google Shape;8912;p78"/>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3" name="Google Shape;8913;p78"/>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4" name="Google Shape;8914;p78"/>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5" name="Google Shape;8915;p78"/>
          <p:cNvGrpSpPr/>
          <p:nvPr/>
        </p:nvGrpSpPr>
        <p:grpSpPr>
          <a:xfrm>
            <a:off x="6633934" y="1378972"/>
            <a:ext cx="350079" cy="350079"/>
            <a:chOff x="2037825" y="3254050"/>
            <a:chExt cx="296175" cy="296175"/>
          </a:xfrm>
        </p:grpSpPr>
        <p:sp>
          <p:nvSpPr>
            <p:cNvPr id="8916" name="Google Shape;8916;p78"/>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7" name="Google Shape;8917;p78"/>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8" name="Google Shape;8918;p78"/>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9" name="Google Shape;8919;p78"/>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0" name="Google Shape;8920;p78"/>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1" name="Google Shape;8921;p78"/>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2" name="Google Shape;8922;p78"/>
          <p:cNvGrpSpPr/>
          <p:nvPr/>
        </p:nvGrpSpPr>
        <p:grpSpPr>
          <a:xfrm>
            <a:off x="6632072" y="1820139"/>
            <a:ext cx="353802" cy="348926"/>
            <a:chOff x="2034675" y="3617925"/>
            <a:chExt cx="299325" cy="295200"/>
          </a:xfrm>
        </p:grpSpPr>
        <p:sp>
          <p:nvSpPr>
            <p:cNvPr id="8923" name="Google Shape;8923;p78"/>
            <p:cNvSpPr/>
            <p:nvPr/>
          </p:nvSpPr>
          <p:spPr>
            <a:xfrm>
              <a:off x="2195350" y="3721900"/>
              <a:ext cx="69350" cy="33900"/>
            </a:xfrm>
            <a:custGeom>
              <a:avLst/>
              <a:gdLst/>
              <a:ahLst/>
              <a:cxnLst/>
              <a:rect l="l" t="t" r="r" b="b"/>
              <a:pathLst>
                <a:path w="2774" h="1356" extrusionOk="0">
                  <a:moveTo>
                    <a:pt x="1387" y="1"/>
                  </a:moveTo>
                  <a:cubicBezTo>
                    <a:pt x="631" y="1"/>
                    <a:pt x="1" y="631"/>
                    <a:pt x="1" y="1355"/>
                  </a:cubicBezTo>
                  <a:lnTo>
                    <a:pt x="2773" y="1355"/>
                  </a:ln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4" name="Google Shape;8924;p78"/>
            <p:cNvSpPr/>
            <p:nvPr/>
          </p:nvSpPr>
          <p:spPr>
            <a:xfrm>
              <a:off x="2211900" y="3669125"/>
              <a:ext cx="35475" cy="35475"/>
            </a:xfrm>
            <a:custGeom>
              <a:avLst/>
              <a:gdLst/>
              <a:ahLst/>
              <a:cxnLst/>
              <a:rect l="l" t="t" r="r" b="b"/>
              <a:pathLst>
                <a:path w="1419" h="1419" extrusionOk="0">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5" name="Google Shape;8925;p78"/>
            <p:cNvSpPr/>
            <p:nvPr/>
          </p:nvSpPr>
          <p:spPr>
            <a:xfrm>
              <a:off x="2125250" y="3617925"/>
              <a:ext cx="208750" cy="208750"/>
            </a:xfrm>
            <a:custGeom>
              <a:avLst/>
              <a:gdLst/>
              <a:ahLst/>
              <a:cxnLst/>
              <a:rect l="l" t="t" r="r" b="b"/>
              <a:pathLst>
                <a:path w="8350" h="8350" extrusionOk="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6" name="Google Shape;8926;p78"/>
            <p:cNvSpPr/>
            <p:nvPr/>
          </p:nvSpPr>
          <p:spPr>
            <a:xfrm>
              <a:off x="2107150" y="3771525"/>
              <a:ext cx="73275" cy="72475"/>
            </a:xfrm>
            <a:custGeom>
              <a:avLst/>
              <a:gdLst/>
              <a:ahLst/>
              <a:cxnLst/>
              <a:rect l="l" t="t" r="r" b="b"/>
              <a:pathLst>
                <a:path w="2931" h="2899" extrusionOk="0">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7" name="Google Shape;8927;p78"/>
            <p:cNvSpPr/>
            <p:nvPr/>
          </p:nvSpPr>
          <p:spPr>
            <a:xfrm>
              <a:off x="2034675" y="3816425"/>
              <a:ext cx="100050" cy="96700"/>
            </a:xfrm>
            <a:custGeom>
              <a:avLst/>
              <a:gdLst/>
              <a:ahLst/>
              <a:cxnLst/>
              <a:rect l="l" t="t" r="r" b="b"/>
              <a:pathLst>
                <a:path w="4002" h="3868" extrusionOk="0">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8" name="Google Shape;8928;p78"/>
          <p:cNvGrpSpPr/>
          <p:nvPr/>
        </p:nvGrpSpPr>
        <p:grpSpPr>
          <a:xfrm>
            <a:off x="6633934" y="2266516"/>
            <a:ext cx="350079" cy="349133"/>
            <a:chOff x="2037825" y="3981825"/>
            <a:chExt cx="296175" cy="295375"/>
          </a:xfrm>
        </p:grpSpPr>
        <p:sp>
          <p:nvSpPr>
            <p:cNvPr id="8929" name="Google Shape;8929;p78"/>
            <p:cNvSpPr/>
            <p:nvPr/>
          </p:nvSpPr>
          <p:spPr>
            <a:xfrm>
              <a:off x="2072500" y="4085775"/>
              <a:ext cx="88225" cy="86675"/>
            </a:xfrm>
            <a:custGeom>
              <a:avLst/>
              <a:gdLst/>
              <a:ahLst/>
              <a:cxnLst/>
              <a:rect l="l" t="t" r="r" b="b"/>
              <a:pathLst>
                <a:path w="3529" h="3467" extrusionOk="0">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0" name="Google Shape;8930;p78"/>
            <p:cNvSpPr/>
            <p:nvPr/>
          </p:nvSpPr>
          <p:spPr>
            <a:xfrm>
              <a:off x="2176450" y="3981825"/>
              <a:ext cx="157550" cy="155975"/>
            </a:xfrm>
            <a:custGeom>
              <a:avLst/>
              <a:gdLst/>
              <a:ahLst/>
              <a:cxnLst/>
              <a:rect l="l" t="t" r="r" b="b"/>
              <a:pathLst>
                <a:path w="6302" h="6239" extrusionOk="0">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1" name="Google Shape;8931;p78"/>
            <p:cNvSpPr/>
            <p:nvPr/>
          </p:nvSpPr>
          <p:spPr>
            <a:xfrm>
              <a:off x="2037825" y="4168475"/>
              <a:ext cx="157550" cy="108725"/>
            </a:xfrm>
            <a:custGeom>
              <a:avLst/>
              <a:gdLst/>
              <a:ahLst/>
              <a:cxnLst/>
              <a:rect l="l" t="t" r="r" b="b"/>
              <a:pathLst>
                <a:path w="6302" h="4349" extrusionOk="0">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2" name="Google Shape;8932;p78"/>
          <p:cNvGrpSpPr/>
          <p:nvPr/>
        </p:nvGrpSpPr>
        <p:grpSpPr>
          <a:xfrm>
            <a:off x="5318952" y="2762832"/>
            <a:ext cx="350079" cy="285837"/>
            <a:chOff x="3860400" y="3254050"/>
            <a:chExt cx="296175" cy="241825"/>
          </a:xfrm>
        </p:grpSpPr>
        <p:sp>
          <p:nvSpPr>
            <p:cNvPr id="8933" name="Google Shape;8933;p78"/>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4" name="Google Shape;8934;p78"/>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5" name="Google Shape;8935;p78"/>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6" name="Google Shape;8936;p78"/>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7" name="Google Shape;8937;p78"/>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8" name="Google Shape;8938;p78"/>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9" name="Google Shape;8939;p78"/>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40" name="Google Shape;8940;p78"/>
          <p:cNvGrpSpPr/>
          <p:nvPr/>
        </p:nvGrpSpPr>
        <p:grpSpPr>
          <a:xfrm>
            <a:off x="5318479" y="3178702"/>
            <a:ext cx="351024" cy="350079"/>
            <a:chOff x="3859600" y="3591950"/>
            <a:chExt cx="296975" cy="296175"/>
          </a:xfrm>
        </p:grpSpPr>
        <p:sp>
          <p:nvSpPr>
            <p:cNvPr id="8941" name="Google Shape;8941;p78"/>
            <p:cNvSpPr/>
            <p:nvPr/>
          </p:nvSpPr>
          <p:spPr>
            <a:xfrm>
              <a:off x="4034450" y="3766000"/>
              <a:ext cx="122125" cy="122125"/>
            </a:xfrm>
            <a:custGeom>
              <a:avLst/>
              <a:gdLst/>
              <a:ahLst/>
              <a:cxnLst/>
              <a:rect l="l" t="t" r="r" b="b"/>
              <a:pathLst>
                <a:path w="4885" h="4885" extrusionOk="0">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2" name="Google Shape;8942;p78"/>
            <p:cNvSpPr/>
            <p:nvPr/>
          </p:nvSpPr>
          <p:spPr>
            <a:xfrm>
              <a:off x="3860400" y="3679375"/>
              <a:ext cx="260725" cy="173300"/>
            </a:xfrm>
            <a:custGeom>
              <a:avLst/>
              <a:gdLst/>
              <a:ahLst/>
              <a:cxnLst/>
              <a:rect l="l" t="t" r="r" b="b"/>
              <a:pathLst>
                <a:path w="10429" h="6932" extrusionOk="0">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3" name="Google Shape;8943;p78"/>
            <p:cNvSpPr/>
            <p:nvPr/>
          </p:nvSpPr>
          <p:spPr>
            <a:xfrm>
              <a:off x="3859600" y="3591950"/>
              <a:ext cx="261525" cy="70900"/>
            </a:xfrm>
            <a:custGeom>
              <a:avLst/>
              <a:gdLst/>
              <a:ahLst/>
              <a:cxnLst/>
              <a:rect l="l" t="t" r="r" b="b"/>
              <a:pathLst>
                <a:path w="10461" h="2836" extrusionOk="0">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44" name="Google Shape;8944;p78"/>
          <p:cNvGrpSpPr/>
          <p:nvPr/>
        </p:nvGrpSpPr>
        <p:grpSpPr>
          <a:xfrm>
            <a:off x="5318952" y="3654786"/>
            <a:ext cx="350079" cy="350079"/>
            <a:chOff x="3860400" y="3955025"/>
            <a:chExt cx="296175" cy="296175"/>
          </a:xfrm>
        </p:grpSpPr>
        <p:sp>
          <p:nvSpPr>
            <p:cNvPr id="8945" name="Google Shape;8945;p78"/>
            <p:cNvSpPr/>
            <p:nvPr/>
          </p:nvSpPr>
          <p:spPr>
            <a:xfrm>
              <a:off x="3973825" y="3955025"/>
              <a:ext cx="68525" cy="68550"/>
            </a:xfrm>
            <a:custGeom>
              <a:avLst/>
              <a:gdLst/>
              <a:ahLst/>
              <a:cxnLst/>
              <a:rect l="l" t="t" r="r" b="b"/>
              <a:pathLst>
                <a:path w="2741" h="2742" extrusionOk="0">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6" name="Google Shape;8946;p78"/>
            <p:cNvSpPr/>
            <p:nvPr/>
          </p:nvSpPr>
          <p:spPr>
            <a:xfrm>
              <a:off x="3947025" y="4021975"/>
              <a:ext cx="122125" cy="71700"/>
            </a:xfrm>
            <a:custGeom>
              <a:avLst/>
              <a:gdLst/>
              <a:ahLst/>
              <a:cxnLst/>
              <a:rect l="l" t="t" r="r" b="b"/>
              <a:pathLst>
                <a:path w="4885" h="2868" extrusionOk="0">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7" name="Google Shape;8947;p78"/>
            <p:cNvSpPr/>
            <p:nvPr/>
          </p:nvSpPr>
          <p:spPr>
            <a:xfrm>
              <a:off x="4086450" y="4145650"/>
              <a:ext cx="70125" cy="104775"/>
            </a:xfrm>
            <a:custGeom>
              <a:avLst/>
              <a:gdLst/>
              <a:ahLst/>
              <a:cxnLst/>
              <a:rect l="l" t="t" r="r" b="b"/>
              <a:pathLst>
                <a:path w="2805" h="4191" extrusionOk="0">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8" name="Google Shape;8948;p78"/>
            <p:cNvSpPr/>
            <p:nvPr/>
          </p:nvSpPr>
          <p:spPr>
            <a:xfrm>
              <a:off x="3860400" y="4180300"/>
              <a:ext cx="70125" cy="70125"/>
            </a:xfrm>
            <a:custGeom>
              <a:avLst/>
              <a:gdLst/>
              <a:ahLst/>
              <a:cxnLst/>
              <a:rect l="l" t="t" r="r" b="b"/>
              <a:pathLst>
                <a:path w="2805" h="2805" extrusionOk="0">
                  <a:moveTo>
                    <a:pt x="347" y="0"/>
                  </a:moveTo>
                  <a:cubicBezTo>
                    <a:pt x="158" y="0"/>
                    <a:pt x="0" y="189"/>
                    <a:pt x="0" y="347"/>
                  </a:cubicBezTo>
                  <a:lnTo>
                    <a:pt x="0" y="2458"/>
                  </a:lnTo>
                  <a:cubicBezTo>
                    <a:pt x="0" y="2678"/>
                    <a:pt x="158" y="2804"/>
                    <a:pt x="347" y="2804"/>
                  </a:cubicBezTo>
                  <a:lnTo>
                    <a:pt x="2804" y="2804"/>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9" name="Google Shape;8949;p78"/>
            <p:cNvSpPr/>
            <p:nvPr/>
          </p:nvSpPr>
          <p:spPr>
            <a:xfrm>
              <a:off x="3947025" y="4111775"/>
              <a:ext cx="122125" cy="139425"/>
            </a:xfrm>
            <a:custGeom>
              <a:avLst/>
              <a:gdLst/>
              <a:ahLst/>
              <a:cxnLst/>
              <a:rect l="l" t="t" r="r" b="b"/>
              <a:pathLst>
                <a:path w="4885" h="5577" extrusionOk="0">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0" name="Google Shape;8950;p78"/>
          <p:cNvGrpSpPr/>
          <p:nvPr/>
        </p:nvGrpSpPr>
        <p:grpSpPr>
          <a:xfrm>
            <a:off x="7534167" y="2731184"/>
            <a:ext cx="355664" cy="349133"/>
            <a:chOff x="5716825" y="3235950"/>
            <a:chExt cx="300900" cy="295375"/>
          </a:xfrm>
        </p:grpSpPr>
        <p:sp>
          <p:nvSpPr>
            <p:cNvPr id="8951" name="Google Shape;8951;p78"/>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2" name="Google Shape;8952;p78"/>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3" name="Google Shape;8953;p78"/>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4" name="Google Shape;8954;p78"/>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5" name="Google Shape;8955;p78"/>
          <p:cNvGrpSpPr/>
          <p:nvPr/>
        </p:nvGrpSpPr>
        <p:grpSpPr>
          <a:xfrm>
            <a:off x="7547199" y="3189872"/>
            <a:ext cx="329601" cy="327739"/>
            <a:chOff x="5727850" y="3609275"/>
            <a:chExt cx="278850" cy="277275"/>
          </a:xfrm>
        </p:grpSpPr>
        <p:sp>
          <p:nvSpPr>
            <p:cNvPr id="8956" name="Google Shape;8956;p78"/>
            <p:cNvSpPr/>
            <p:nvPr/>
          </p:nvSpPr>
          <p:spPr>
            <a:xfrm>
              <a:off x="5884600" y="3765225"/>
              <a:ext cx="122100" cy="121325"/>
            </a:xfrm>
            <a:custGeom>
              <a:avLst/>
              <a:gdLst/>
              <a:ahLst/>
              <a:cxnLst/>
              <a:rect l="l" t="t" r="r" b="b"/>
              <a:pathLst>
                <a:path w="4884" h="4853" extrusionOk="0">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7" name="Google Shape;8957;p78"/>
            <p:cNvSpPr/>
            <p:nvPr/>
          </p:nvSpPr>
          <p:spPr>
            <a:xfrm>
              <a:off x="5727850" y="3669125"/>
              <a:ext cx="35475" cy="216625"/>
            </a:xfrm>
            <a:custGeom>
              <a:avLst/>
              <a:gdLst/>
              <a:ahLst/>
              <a:cxnLst/>
              <a:rect l="l" t="t" r="r" b="b"/>
              <a:pathLst>
                <a:path w="1419" h="8665" extrusionOk="0">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8" name="Google Shape;8958;p78"/>
            <p:cNvSpPr/>
            <p:nvPr/>
          </p:nvSpPr>
          <p:spPr>
            <a:xfrm>
              <a:off x="5779825" y="3677800"/>
              <a:ext cx="174900" cy="207950"/>
            </a:xfrm>
            <a:custGeom>
              <a:avLst/>
              <a:gdLst/>
              <a:ahLst/>
              <a:cxnLst/>
              <a:rect l="l" t="t" r="r" b="b"/>
              <a:pathLst>
                <a:path w="6996" h="8318" extrusionOk="0">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9" name="Google Shape;8959;p78"/>
            <p:cNvSpPr/>
            <p:nvPr/>
          </p:nvSpPr>
          <p:spPr>
            <a:xfrm>
              <a:off x="5815275" y="3781750"/>
              <a:ext cx="66200" cy="17350"/>
            </a:xfrm>
            <a:custGeom>
              <a:avLst/>
              <a:gdLst/>
              <a:ahLst/>
              <a:cxnLst/>
              <a:rect l="l" t="t" r="r" b="b"/>
              <a:pathLst>
                <a:path w="2648" h="694" extrusionOk="0">
                  <a:moveTo>
                    <a:pt x="1" y="1"/>
                  </a:moveTo>
                  <a:lnTo>
                    <a:pt x="1" y="694"/>
                  </a:lnTo>
                  <a:lnTo>
                    <a:pt x="2301" y="694"/>
                  </a:lnTo>
                  <a:cubicBezTo>
                    <a:pt x="2364" y="473"/>
                    <a:pt x="2490" y="221"/>
                    <a:pt x="2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0" name="Google Shape;8960;p78"/>
            <p:cNvSpPr/>
            <p:nvPr/>
          </p:nvSpPr>
          <p:spPr>
            <a:xfrm>
              <a:off x="5727850" y="3609275"/>
              <a:ext cx="226075" cy="51225"/>
            </a:xfrm>
            <a:custGeom>
              <a:avLst/>
              <a:gdLst/>
              <a:ahLst/>
              <a:cxnLst/>
              <a:rect l="l" t="t" r="r" b="b"/>
              <a:pathLst>
                <a:path w="9043" h="2049" extrusionOk="0">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61" name="Google Shape;8961;p78"/>
          <p:cNvGrpSpPr/>
          <p:nvPr/>
        </p:nvGrpSpPr>
        <p:grpSpPr>
          <a:xfrm>
            <a:off x="7558383" y="3655259"/>
            <a:ext cx="307231" cy="349133"/>
            <a:chOff x="5736525" y="3963700"/>
            <a:chExt cx="259925" cy="295375"/>
          </a:xfrm>
        </p:grpSpPr>
        <p:sp>
          <p:nvSpPr>
            <p:cNvPr id="8962" name="Google Shape;8962;p78"/>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3" name="Google Shape;8963;p78"/>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4" name="Google Shape;8964;p78"/>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5" name="Google Shape;8965;p78"/>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6" name="Google Shape;8966;p78"/>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7" name="Google Shape;8967;p78"/>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8" name="Google Shape;8968;p78"/>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69" name="Google Shape;8969;p78"/>
          <p:cNvGrpSpPr/>
          <p:nvPr/>
        </p:nvGrpSpPr>
        <p:grpSpPr>
          <a:xfrm>
            <a:off x="6649963" y="4104585"/>
            <a:ext cx="351024" cy="350079"/>
            <a:chOff x="6553275" y="3604550"/>
            <a:chExt cx="296975" cy="296175"/>
          </a:xfrm>
        </p:grpSpPr>
        <p:sp>
          <p:nvSpPr>
            <p:cNvPr id="8970" name="Google Shape;8970;p78"/>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1" name="Google Shape;8971;p78"/>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2" name="Google Shape;8972;p78"/>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3" name="Google Shape;8973;p78"/>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4" name="Google Shape;8974;p78"/>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5" name="Google Shape;8975;p78"/>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76" name="Google Shape;8976;p78"/>
          <p:cNvSpPr txBox="1"/>
          <p:nvPr/>
        </p:nvSpPr>
        <p:spPr>
          <a:xfrm>
            <a:off x="849675" y="71597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Business Icons</a:t>
            </a:r>
            <a:endParaRPr sz="2400">
              <a:solidFill>
                <a:srgbClr val="FFFFFF"/>
              </a:solidFill>
            </a:endParaRPr>
          </a:p>
        </p:txBody>
      </p:sp>
      <p:sp>
        <p:nvSpPr>
          <p:cNvPr id="8977" name="Google Shape;8977;p78"/>
          <p:cNvSpPr txBox="1"/>
          <p:nvPr/>
        </p:nvSpPr>
        <p:spPr>
          <a:xfrm>
            <a:off x="4858400" y="71597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Teamwork Icons</a:t>
            </a:r>
            <a:endParaRPr sz="2400">
              <a:solidFill>
                <a:srgbClr val="FFFFFF"/>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981"/>
        <p:cNvGrpSpPr/>
        <p:nvPr/>
      </p:nvGrpSpPr>
      <p:grpSpPr>
        <a:xfrm>
          <a:off x="0" y="0"/>
          <a:ext cx="0" cy="0"/>
          <a:chOff x="0" y="0"/>
          <a:chExt cx="0" cy="0"/>
        </a:xfrm>
      </p:grpSpPr>
      <p:grpSp>
        <p:nvGrpSpPr>
          <p:cNvPr id="8982" name="Google Shape;8982;p79"/>
          <p:cNvGrpSpPr/>
          <p:nvPr/>
        </p:nvGrpSpPr>
        <p:grpSpPr>
          <a:xfrm>
            <a:off x="877057" y="1380546"/>
            <a:ext cx="294401" cy="353645"/>
            <a:chOff x="-35814600" y="3202075"/>
            <a:chExt cx="242625" cy="291450"/>
          </a:xfrm>
        </p:grpSpPr>
        <p:sp>
          <p:nvSpPr>
            <p:cNvPr id="8983" name="Google Shape;8983;p79"/>
            <p:cNvSpPr/>
            <p:nvPr/>
          </p:nvSpPr>
          <p:spPr>
            <a:xfrm>
              <a:off x="-35814600" y="3202075"/>
              <a:ext cx="51225" cy="202450"/>
            </a:xfrm>
            <a:custGeom>
              <a:avLst/>
              <a:gdLst/>
              <a:ahLst/>
              <a:cxnLst/>
              <a:rect l="l" t="t" r="r" b="b"/>
              <a:pathLst>
                <a:path w="2049" h="8098" extrusionOk="0">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4" name="Google Shape;8984;p79"/>
            <p:cNvSpPr/>
            <p:nvPr/>
          </p:nvSpPr>
          <p:spPr>
            <a:xfrm>
              <a:off x="-35814600" y="3407650"/>
              <a:ext cx="242625" cy="68550"/>
            </a:xfrm>
            <a:custGeom>
              <a:avLst/>
              <a:gdLst/>
              <a:ahLst/>
              <a:cxnLst/>
              <a:rect l="l" t="t" r="r" b="b"/>
              <a:pathLst>
                <a:path w="9705" h="2742" extrusionOk="0">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5" name="Google Shape;8985;p79"/>
            <p:cNvSpPr/>
            <p:nvPr/>
          </p:nvSpPr>
          <p:spPr>
            <a:xfrm>
              <a:off x="-35627125" y="3450950"/>
              <a:ext cx="55150" cy="25250"/>
            </a:xfrm>
            <a:custGeom>
              <a:avLst/>
              <a:gdLst/>
              <a:ahLst/>
              <a:cxnLst/>
              <a:rect l="l" t="t" r="r" b="b"/>
              <a:pathLst>
                <a:path w="2206" h="1010" extrusionOk="0">
                  <a:moveTo>
                    <a:pt x="0" y="1"/>
                  </a:moveTo>
                  <a:lnTo>
                    <a:pt x="0" y="1009"/>
                  </a:lnTo>
                  <a:lnTo>
                    <a:pt x="1670" y="1009"/>
                  </a:lnTo>
                  <a:cubicBezTo>
                    <a:pt x="1953" y="1009"/>
                    <a:pt x="2205" y="788"/>
                    <a:pt x="1953" y="505"/>
                  </a:cubicBezTo>
                  <a:cubicBezTo>
                    <a:pt x="1827" y="347"/>
                    <a:pt x="1764" y="190"/>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6" name="Google Shape;8986;p79"/>
            <p:cNvSpPr/>
            <p:nvPr/>
          </p:nvSpPr>
          <p:spPr>
            <a:xfrm>
              <a:off x="-35703525" y="3305250"/>
              <a:ext cx="84300" cy="34675"/>
            </a:xfrm>
            <a:custGeom>
              <a:avLst/>
              <a:gdLst/>
              <a:ahLst/>
              <a:cxnLst/>
              <a:rect l="l" t="t" r="r" b="b"/>
              <a:pathLst>
                <a:path w="3372" h="1387" extrusionOk="0">
                  <a:moveTo>
                    <a:pt x="1701" y="0"/>
                  </a:moveTo>
                  <a:cubicBezTo>
                    <a:pt x="882" y="0"/>
                    <a:pt x="221" y="599"/>
                    <a:pt x="0" y="1387"/>
                  </a:cubicBezTo>
                  <a:lnTo>
                    <a:pt x="3371" y="1387"/>
                  </a:lnTo>
                  <a:cubicBezTo>
                    <a:pt x="3214" y="599"/>
                    <a:pt x="2521"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7" name="Google Shape;8987;p79"/>
            <p:cNvSpPr/>
            <p:nvPr/>
          </p:nvSpPr>
          <p:spPr>
            <a:xfrm>
              <a:off x="-35677550" y="3254050"/>
              <a:ext cx="33100" cy="33100"/>
            </a:xfrm>
            <a:custGeom>
              <a:avLst/>
              <a:gdLst/>
              <a:ahLst/>
              <a:cxnLst/>
              <a:rect l="l" t="t" r="r" b="b"/>
              <a:pathLst>
                <a:path w="1324" h="1324" extrusionOk="0">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8" name="Google Shape;8988;p79"/>
            <p:cNvSpPr/>
            <p:nvPr/>
          </p:nvSpPr>
          <p:spPr>
            <a:xfrm>
              <a:off x="-35746850" y="3202075"/>
              <a:ext cx="171725" cy="189050"/>
            </a:xfrm>
            <a:custGeom>
              <a:avLst/>
              <a:gdLst/>
              <a:ahLst/>
              <a:cxnLst/>
              <a:rect l="l" t="t" r="r" b="b"/>
              <a:pathLst>
                <a:path w="6869" h="7562" extrusionOk="0">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9" name="Google Shape;8989;p79"/>
            <p:cNvSpPr/>
            <p:nvPr/>
          </p:nvSpPr>
          <p:spPr>
            <a:xfrm>
              <a:off x="-35677550" y="3450950"/>
              <a:ext cx="34675" cy="42575"/>
            </a:xfrm>
            <a:custGeom>
              <a:avLst/>
              <a:gdLst/>
              <a:ahLst/>
              <a:cxnLst/>
              <a:rect l="l" t="t" r="r" b="b"/>
              <a:pathLst>
                <a:path w="1387" h="1703" extrusionOk="0">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90" name="Google Shape;8990;p79"/>
          <p:cNvGrpSpPr/>
          <p:nvPr/>
        </p:nvGrpSpPr>
        <p:grpSpPr>
          <a:xfrm>
            <a:off x="847435" y="1821466"/>
            <a:ext cx="353645" cy="353888"/>
            <a:chOff x="-35839800" y="3561025"/>
            <a:chExt cx="291450" cy="291650"/>
          </a:xfrm>
        </p:grpSpPr>
        <p:sp>
          <p:nvSpPr>
            <p:cNvPr id="8991" name="Google Shape;8991;p79"/>
            <p:cNvSpPr/>
            <p:nvPr/>
          </p:nvSpPr>
          <p:spPr>
            <a:xfrm>
              <a:off x="-35772850" y="3612425"/>
              <a:ext cx="155200" cy="142575"/>
            </a:xfrm>
            <a:custGeom>
              <a:avLst/>
              <a:gdLst/>
              <a:ahLst/>
              <a:cxnLst/>
              <a:rect l="l" t="t" r="r" b="b"/>
              <a:pathLst>
                <a:path w="6208" h="5703" extrusionOk="0">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2" name="Google Shape;8992;p79"/>
            <p:cNvSpPr/>
            <p:nvPr/>
          </p:nvSpPr>
          <p:spPr>
            <a:xfrm>
              <a:off x="-35621625" y="3694325"/>
              <a:ext cx="73275" cy="143375"/>
            </a:xfrm>
            <a:custGeom>
              <a:avLst/>
              <a:gdLst/>
              <a:ahLst/>
              <a:cxnLst/>
              <a:rect l="l" t="t" r="r" b="b"/>
              <a:pathLst>
                <a:path w="2931" h="5735" extrusionOk="0">
                  <a:moveTo>
                    <a:pt x="2931" y="1"/>
                  </a:moveTo>
                  <a:lnTo>
                    <a:pt x="1" y="2899"/>
                  </a:lnTo>
                  <a:lnTo>
                    <a:pt x="2805" y="5735"/>
                  </a:lnTo>
                  <a:cubicBezTo>
                    <a:pt x="2868" y="5609"/>
                    <a:pt x="2931" y="5451"/>
                    <a:pt x="2931" y="5294"/>
                  </a:cubicBez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3" name="Google Shape;8993;p79"/>
            <p:cNvSpPr/>
            <p:nvPr/>
          </p:nvSpPr>
          <p:spPr>
            <a:xfrm>
              <a:off x="-35827200" y="3748675"/>
              <a:ext cx="263100" cy="104000"/>
            </a:xfrm>
            <a:custGeom>
              <a:avLst/>
              <a:gdLst/>
              <a:ahLst/>
              <a:cxnLst/>
              <a:rect l="l" t="t" r="r" b="b"/>
              <a:pathLst>
                <a:path w="10524" h="4160" extrusionOk="0">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4" name="Google Shape;8994;p79"/>
            <p:cNvSpPr/>
            <p:nvPr/>
          </p:nvSpPr>
          <p:spPr>
            <a:xfrm>
              <a:off x="-35831925" y="3635275"/>
              <a:ext cx="41775" cy="85075"/>
            </a:xfrm>
            <a:custGeom>
              <a:avLst/>
              <a:gdLst/>
              <a:ahLst/>
              <a:cxnLst/>
              <a:rect l="l" t="t" r="r" b="b"/>
              <a:pathLst>
                <a:path w="1671" h="3403" extrusionOk="0">
                  <a:moveTo>
                    <a:pt x="1671" y="0"/>
                  </a:moveTo>
                  <a:lnTo>
                    <a:pt x="1" y="1701"/>
                  </a:lnTo>
                  <a:lnTo>
                    <a:pt x="1671" y="3403"/>
                  </a:ln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5" name="Google Shape;8995;p79"/>
            <p:cNvSpPr/>
            <p:nvPr/>
          </p:nvSpPr>
          <p:spPr>
            <a:xfrm>
              <a:off x="-35601150" y="3635275"/>
              <a:ext cx="43350" cy="85075"/>
            </a:xfrm>
            <a:custGeom>
              <a:avLst/>
              <a:gdLst/>
              <a:ahLst/>
              <a:cxnLst/>
              <a:rect l="l" t="t" r="r" b="b"/>
              <a:pathLst>
                <a:path w="1734" h="3403" extrusionOk="0">
                  <a:moveTo>
                    <a:pt x="1" y="0"/>
                  </a:moveTo>
                  <a:lnTo>
                    <a:pt x="1" y="3403"/>
                  </a:lnTo>
                  <a:lnTo>
                    <a:pt x="1734" y="170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6" name="Google Shape;8996;p79"/>
            <p:cNvSpPr/>
            <p:nvPr/>
          </p:nvSpPr>
          <p:spPr>
            <a:xfrm>
              <a:off x="-35750000" y="3561025"/>
              <a:ext cx="111075" cy="35675"/>
            </a:xfrm>
            <a:custGeom>
              <a:avLst/>
              <a:gdLst/>
              <a:ahLst/>
              <a:cxnLst/>
              <a:rect l="l" t="t" r="r" b="b"/>
              <a:pathLst>
                <a:path w="4443" h="1427" extrusionOk="0">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7" name="Google Shape;8997;p79"/>
            <p:cNvSpPr/>
            <p:nvPr/>
          </p:nvSpPr>
          <p:spPr>
            <a:xfrm>
              <a:off x="-35839800" y="3694325"/>
              <a:ext cx="72500" cy="143375"/>
            </a:xfrm>
            <a:custGeom>
              <a:avLst/>
              <a:gdLst/>
              <a:ahLst/>
              <a:cxnLst/>
              <a:rect l="l" t="t" r="r" b="b"/>
              <a:pathLst>
                <a:path w="2900" h="5735" extrusionOk="0">
                  <a:moveTo>
                    <a:pt x="1" y="1"/>
                  </a:moveTo>
                  <a:lnTo>
                    <a:pt x="1" y="5294"/>
                  </a:lnTo>
                  <a:cubicBezTo>
                    <a:pt x="1" y="5451"/>
                    <a:pt x="32" y="5609"/>
                    <a:pt x="95" y="5735"/>
                  </a:cubicBezTo>
                  <a:lnTo>
                    <a:pt x="2899" y="289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98" name="Google Shape;8998;p79"/>
          <p:cNvSpPr/>
          <p:nvPr/>
        </p:nvSpPr>
        <p:spPr>
          <a:xfrm>
            <a:off x="845859" y="2257004"/>
            <a:ext cx="355557" cy="353645"/>
          </a:xfrm>
          <a:custGeom>
            <a:avLst/>
            <a:gdLst/>
            <a:ahLst/>
            <a:cxnLst/>
            <a:rect l="l" t="t" r="r" b="b"/>
            <a:pathLst>
              <a:path w="11721" h="11658" extrusionOk="0">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99" name="Google Shape;8999;p79"/>
          <p:cNvGrpSpPr/>
          <p:nvPr/>
        </p:nvGrpSpPr>
        <p:grpSpPr>
          <a:xfrm>
            <a:off x="3084980" y="1380546"/>
            <a:ext cx="353645" cy="353645"/>
            <a:chOff x="-34003850" y="3227275"/>
            <a:chExt cx="291450" cy="291450"/>
          </a:xfrm>
        </p:grpSpPr>
        <p:sp>
          <p:nvSpPr>
            <p:cNvPr id="9000" name="Google Shape;9000;p79"/>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1" name="Google Shape;9001;p79"/>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2" name="Google Shape;9002;p79"/>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3" name="Google Shape;9003;p79"/>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4" name="Google Shape;9004;p79"/>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05" name="Google Shape;9005;p79"/>
          <p:cNvGrpSpPr/>
          <p:nvPr/>
        </p:nvGrpSpPr>
        <p:grpSpPr>
          <a:xfrm>
            <a:off x="3084510" y="1821238"/>
            <a:ext cx="354586" cy="354343"/>
            <a:chOff x="-34004625" y="3585850"/>
            <a:chExt cx="292225" cy="292025"/>
          </a:xfrm>
        </p:grpSpPr>
        <p:sp>
          <p:nvSpPr>
            <p:cNvPr id="9006" name="Google Shape;9006;p79"/>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7" name="Google Shape;9007;p79"/>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8" name="Google Shape;9008;p79"/>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9" name="Google Shape;9009;p79"/>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0" name="Google Shape;9010;p79"/>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11" name="Google Shape;9011;p79"/>
          <p:cNvGrpSpPr/>
          <p:nvPr/>
        </p:nvGrpSpPr>
        <p:grpSpPr>
          <a:xfrm>
            <a:off x="3084025" y="2256439"/>
            <a:ext cx="355557" cy="354616"/>
            <a:chOff x="-34005425" y="3945575"/>
            <a:chExt cx="293025" cy="292250"/>
          </a:xfrm>
        </p:grpSpPr>
        <p:sp>
          <p:nvSpPr>
            <p:cNvPr id="9012" name="Google Shape;9012;p79"/>
            <p:cNvSpPr/>
            <p:nvPr/>
          </p:nvSpPr>
          <p:spPr>
            <a:xfrm>
              <a:off x="-33952650" y="3998350"/>
              <a:ext cx="186700" cy="186700"/>
            </a:xfrm>
            <a:custGeom>
              <a:avLst/>
              <a:gdLst/>
              <a:ahLst/>
              <a:cxnLst/>
              <a:rect l="l" t="t" r="r" b="b"/>
              <a:pathLst>
                <a:path w="7468" h="7468" extrusionOk="0">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3" name="Google Shape;9013;p79"/>
            <p:cNvSpPr/>
            <p:nvPr/>
          </p:nvSpPr>
          <p:spPr>
            <a:xfrm>
              <a:off x="-33944775" y="3945575"/>
              <a:ext cx="232375" cy="247350"/>
            </a:xfrm>
            <a:custGeom>
              <a:avLst/>
              <a:gdLst/>
              <a:ahLst/>
              <a:cxnLst/>
              <a:rect l="l" t="t" r="r" b="b"/>
              <a:pathLst>
                <a:path w="9295" h="9894" extrusionOk="0">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4" name="Google Shape;9014;p79"/>
            <p:cNvSpPr/>
            <p:nvPr/>
          </p:nvSpPr>
          <p:spPr>
            <a:xfrm>
              <a:off x="-34005425" y="3987325"/>
              <a:ext cx="237100" cy="250500"/>
            </a:xfrm>
            <a:custGeom>
              <a:avLst/>
              <a:gdLst/>
              <a:ahLst/>
              <a:cxnLst/>
              <a:rect l="l" t="t" r="r" b="b"/>
              <a:pathLst>
                <a:path w="9484" h="10020" extrusionOk="0">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15" name="Google Shape;9015;p79"/>
          <p:cNvGrpSpPr/>
          <p:nvPr/>
        </p:nvGrpSpPr>
        <p:grpSpPr>
          <a:xfrm>
            <a:off x="1731124" y="2729615"/>
            <a:ext cx="358408" cy="355557"/>
            <a:chOff x="-32174975" y="3192625"/>
            <a:chExt cx="295375" cy="293025"/>
          </a:xfrm>
        </p:grpSpPr>
        <p:sp>
          <p:nvSpPr>
            <p:cNvPr id="9016" name="Google Shape;9016;p79"/>
            <p:cNvSpPr/>
            <p:nvPr/>
          </p:nvSpPr>
          <p:spPr>
            <a:xfrm>
              <a:off x="-32171050" y="3279250"/>
              <a:ext cx="291450" cy="153625"/>
            </a:xfrm>
            <a:custGeom>
              <a:avLst/>
              <a:gdLst/>
              <a:ahLst/>
              <a:cxnLst/>
              <a:rect l="l" t="t" r="r" b="b"/>
              <a:pathLst>
                <a:path w="11658" h="6145" extrusionOk="0">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7" name="Google Shape;9017;p79"/>
            <p:cNvSpPr/>
            <p:nvPr/>
          </p:nvSpPr>
          <p:spPr>
            <a:xfrm>
              <a:off x="-32067075" y="3313925"/>
              <a:ext cx="84300" cy="85075"/>
            </a:xfrm>
            <a:custGeom>
              <a:avLst/>
              <a:gdLst/>
              <a:ahLst/>
              <a:cxnLst/>
              <a:rect l="l" t="t" r="r" b="b"/>
              <a:pathLst>
                <a:path w="3372" h="3403" extrusionOk="0">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8" name="Google Shape;9018;p79"/>
            <p:cNvSpPr/>
            <p:nvPr/>
          </p:nvSpPr>
          <p:spPr>
            <a:xfrm>
              <a:off x="-32171050" y="3450950"/>
              <a:ext cx="291450" cy="34700"/>
            </a:xfrm>
            <a:custGeom>
              <a:avLst/>
              <a:gdLst/>
              <a:ahLst/>
              <a:cxnLst/>
              <a:rect l="l" t="t" r="r" b="b"/>
              <a:pathLst>
                <a:path w="11658" h="1388" extrusionOk="0">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9" name="Google Shape;9019;p79"/>
            <p:cNvSpPr/>
            <p:nvPr/>
          </p:nvSpPr>
          <p:spPr>
            <a:xfrm>
              <a:off x="-32174975" y="3192625"/>
              <a:ext cx="295375" cy="70125"/>
            </a:xfrm>
            <a:custGeom>
              <a:avLst/>
              <a:gdLst/>
              <a:ahLst/>
              <a:cxnLst/>
              <a:rect l="l" t="t" r="r" b="b"/>
              <a:pathLst>
                <a:path w="11815" h="2805" extrusionOk="0">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20" name="Google Shape;9020;p79"/>
          <p:cNvSpPr/>
          <p:nvPr/>
        </p:nvSpPr>
        <p:spPr>
          <a:xfrm>
            <a:off x="1728170" y="3200679"/>
            <a:ext cx="363201" cy="354859"/>
          </a:xfrm>
          <a:custGeom>
            <a:avLst/>
            <a:gdLst/>
            <a:ahLst/>
            <a:cxnLst/>
            <a:rect l="l" t="t" r="r" b="b"/>
            <a:pathLst>
              <a:path w="11973" h="11698" extrusionOk="0">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1" name="Google Shape;9021;p79"/>
          <p:cNvSpPr/>
          <p:nvPr/>
        </p:nvSpPr>
        <p:spPr>
          <a:xfrm>
            <a:off x="1732948" y="3665764"/>
            <a:ext cx="353645" cy="354586"/>
          </a:xfrm>
          <a:custGeom>
            <a:avLst/>
            <a:gdLst/>
            <a:ahLst/>
            <a:cxnLst/>
            <a:rect l="l" t="t" r="r" b="b"/>
            <a:pathLst>
              <a:path w="11658" h="11689" extrusionOk="0">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22" name="Google Shape;9022;p79"/>
          <p:cNvGrpSpPr/>
          <p:nvPr/>
        </p:nvGrpSpPr>
        <p:grpSpPr>
          <a:xfrm>
            <a:off x="3970274" y="2730570"/>
            <a:ext cx="354586" cy="353645"/>
            <a:chOff x="-30345325" y="3184750"/>
            <a:chExt cx="292225" cy="291450"/>
          </a:xfrm>
        </p:grpSpPr>
        <p:sp>
          <p:nvSpPr>
            <p:cNvPr id="9023" name="Google Shape;9023;p79"/>
            <p:cNvSpPr/>
            <p:nvPr/>
          </p:nvSpPr>
          <p:spPr>
            <a:xfrm>
              <a:off x="-30328000" y="3184750"/>
              <a:ext cx="258375" cy="120950"/>
            </a:xfrm>
            <a:custGeom>
              <a:avLst/>
              <a:gdLst/>
              <a:ahLst/>
              <a:cxnLst/>
              <a:rect l="l" t="t" r="r" b="b"/>
              <a:pathLst>
                <a:path w="10335" h="4838" extrusionOk="0">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4" name="Google Shape;9024;p79"/>
            <p:cNvSpPr/>
            <p:nvPr/>
          </p:nvSpPr>
          <p:spPr>
            <a:xfrm>
              <a:off x="-30310675" y="3322575"/>
              <a:ext cx="68550" cy="69350"/>
            </a:xfrm>
            <a:custGeom>
              <a:avLst/>
              <a:gdLst/>
              <a:ahLst/>
              <a:cxnLst/>
              <a:rect l="l" t="t" r="r" b="b"/>
              <a:pathLst>
                <a:path w="2742" h="2774" extrusionOk="0">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5" name="Google Shape;9025;p79"/>
            <p:cNvSpPr/>
            <p:nvPr/>
          </p:nvSpPr>
          <p:spPr>
            <a:xfrm>
              <a:off x="-30345325" y="3408425"/>
              <a:ext cx="137075" cy="67775"/>
            </a:xfrm>
            <a:custGeom>
              <a:avLst/>
              <a:gdLst/>
              <a:ahLst/>
              <a:cxnLst/>
              <a:rect l="l" t="t" r="r" b="b"/>
              <a:pathLst>
                <a:path w="5483" h="2711" extrusionOk="0">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6" name="Google Shape;9026;p79"/>
            <p:cNvSpPr/>
            <p:nvPr/>
          </p:nvSpPr>
          <p:spPr>
            <a:xfrm>
              <a:off x="-30156300" y="3322575"/>
              <a:ext cx="68550" cy="69350"/>
            </a:xfrm>
            <a:custGeom>
              <a:avLst/>
              <a:gdLst/>
              <a:ahLst/>
              <a:cxnLst/>
              <a:rect l="l" t="t" r="r" b="b"/>
              <a:pathLst>
                <a:path w="2742" h="2774" extrusionOk="0">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7" name="Google Shape;9027;p79"/>
            <p:cNvSpPr/>
            <p:nvPr/>
          </p:nvSpPr>
          <p:spPr>
            <a:xfrm>
              <a:off x="-30190950" y="3408425"/>
              <a:ext cx="137850" cy="67775"/>
            </a:xfrm>
            <a:custGeom>
              <a:avLst/>
              <a:gdLst/>
              <a:ahLst/>
              <a:cxnLst/>
              <a:rect l="l" t="t" r="r" b="b"/>
              <a:pathLst>
                <a:path w="5514" h="2711" extrusionOk="0">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8" name="Google Shape;9028;p79"/>
          <p:cNvGrpSpPr/>
          <p:nvPr/>
        </p:nvGrpSpPr>
        <p:grpSpPr>
          <a:xfrm>
            <a:off x="1295026" y="1380546"/>
            <a:ext cx="353645" cy="353645"/>
            <a:chOff x="-35481425" y="3202075"/>
            <a:chExt cx="291450" cy="291450"/>
          </a:xfrm>
        </p:grpSpPr>
        <p:sp>
          <p:nvSpPr>
            <p:cNvPr id="9029" name="Google Shape;9029;p79"/>
            <p:cNvSpPr/>
            <p:nvPr/>
          </p:nvSpPr>
          <p:spPr>
            <a:xfrm>
              <a:off x="-35414475" y="3304600"/>
              <a:ext cx="154400" cy="85975"/>
            </a:xfrm>
            <a:custGeom>
              <a:avLst/>
              <a:gdLst/>
              <a:ahLst/>
              <a:cxnLst/>
              <a:rect l="l" t="t" r="r" b="b"/>
              <a:pathLst>
                <a:path w="6176" h="3439" extrusionOk="0">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0" name="Google Shape;9030;p79"/>
            <p:cNvSpPr/>
            <p:nvPr/>
          </p:nvSpPr>
          <p:spPr>
            <a:xfrm>
              <a:off x="-35413700" y="3202075"/>
              <a:ext cx="34700" cy="103200"/>
            </a:xfrm>
            <a:custGeom>
              <a:avLst/>
              <a:gdLst/>
              <a:ahLst/>
              <a:cxnLst/>
              <a:rect l="l" t="t" r="r" b="b"/>
              <a:pathLst>
                <a:path w="1388" h="4128" extrusionOk="0">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1" name="Google Shape;9031;p79"/>
            <p:cNvSpPr/>
            <p:nvPr/>
          </p:nvSpPr>
          <p:spPr>
            <a:xfrm>
              <a:off x="-35413700" y="3389525"/>
              <a:ext cx="34700" cy="103250"/>
            </a:xfrm>
            <a:custGeom>
              <a:avLst/>
              <a:gdLst/>
              <a:ahLst/>
              <a:cxnLst/>
              <a:rect l="l" t="t" r="r" b="b"/>
              <a:pathLst>
                <a:path w="1388" h="4130" extrusionOk="0">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2" name="Google Shape;9032;p79"/>
            <p:cNvSpPr/>
            <p:nvPr/>
          </p:nvSpPr>
          <p:spPr>
            <a:xfrm>
              <a:off x="-35292400" y="3202075"/>
              <a:ext cx="33900" cy="103200"/>
            </a:xfrm>
            <a:custGeom>
              <a:avLst/>
              <a:gdLst/>
              <a:ahLst/>
              <a:cxnLst/>
              <a:rect l="l" t="t" r="r" b="b"/>
              <a:pathLst>
                <a:path w="1356" h="4128" extrusionOk="0">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3" name="Google Shape;9033;p79"/>
            <p:cNvSpPr/>
            <p:nvPr/>
          </p:nvSpPr>
          <p:spPr>
            <a:xfrm>
              <a:off x="-35241200" y="3202850"/>
              <a:ext cx="51225" cy="290675"/>
            </a:xfrm>
            <a:custGeom>
              <a:avLst/>
              <a:gdLst/>
              <a:ahLst/>
              <a:cxnLst/>
              <a:rect l="l" t="t" r="r" b="b"/>
              <a:pathLst>
                <a:path w="2049" h="11627" extrusionOk="0">
                  <a:moveTo>
                    <a:pt x="1" y="1"/>
                  </a:moveTo>
                  <a:lnTo>
                    <a:pt x="1" y="11626"/>
                  </a:lnTo>
                  <a:cubicBezTo>
                    <a:pt x="1135" y="11469"/>
                    <a:pt x="2048" y="10460"/>
                    <a:pt x="2048" y="9263"/>
                  </a:cubicBezTo>
                  <a:lnTo>
                    <a:pt x="2048" y="2395"/>
                  </a:lnTo>
                  <a:cubicBezTo>
                    <a:pt x="2048" y="1167"/>
                    <a:pt x="1135"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4" name="Google Shape;9034;p79"/>
            <p:cNvSpPr/>
            <p:nvPr/>
          </p:nvSpPr>
          <p:spPr>
            <a:xfrm>
              <a:off x="-35292400" y="3389525"/>
              <a:ext cx="33900" cy="104000"/>
            </a:xfrm>
            <a:custGeom>
              <a:avLst/>
              <a:gdLst/>
              <a:ahLst/>
              <a:cxnLst/>
              <a:rect l="l" t="t" r="r" b="b"/>
              <a:pathLst>
                <a:path w="1356" h="4160" extrusionOk="0">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5" name="Google Shape;9035;p79"/>
            <p:cNvSpPr/>
            <p:nvPr/>
          </p:nvSpPr>
          <p:spPr>
            <a:xfrm>
              <a:off x="-35481425" y="3202075"/>
              <a:ext cx="51225" cy="289875"/>
            </a:xfrm>
            <a:custGeom>
              <a:avLst/>
              <a:gdLst/>
              <a:ahLst/>
              <a:cxnLst/>
              <a:rect l="l" t="t" r="r" b="b"/>
              <a:pathLst>
                <a:path w="2049" h="11595" extrusionOk="0">
                  <a:moveTo>
                    <a:pt x="2048" y="0"/>
                  </a:moveTo>
                  <a:cubicBezTo>
                    <a:pt x="883" y="158"/>
                    <a:pt x="1" y="1166"/>
                    <a:pt x="1" y="2363"/>
                  </a:cubicBezTo>
                  <a:lnTo>
                    <a:pt x="1" y="9200"/>
                  </a:lnTo>
                  <a:cubicBezTo>
                    <a:pt x="1" y="10460"/>
                    <a:pt x="851" y="11437"/>
                    <a:pt x="2048" y="11594"/>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36" name="Google Shape;9036;p79"/>
          <p:cNvGrpSpPr/>
          <p:nvPr/>
        </p:nvGrpSpPr>
        <p:grpSpPr>
          <a:xfrm>
            <a:off x="1294556" y="1822072"/>
            <a:ext cx="354586" cy="352675"/>
            <a:chOff x="-35482200" y="3561225"/>
            <a:chExt cx="292225" cy="290650"/>
          </a:xfrm>
        </p:grpSpPr>
        <p:sp>
          <p:nvSpPr>
            <p:cNvPr id="9037" name="Google Shape;9037;p79"/>
            <p:cNvSpPr/>
            <p:nvPr/>
          </p:nvSpPr>
          <p:spPr>
            <a:xfrm>
              <a:off x="-35482200" y="3749475"/>
              <a:ext cx="292225" cy="102400"/>
            </a:xfrm>
            <a:custGeom>
              <a:avLst/>
              <a:gdLst/>
              <a:ahLst/>
              <a:cxnLst/>
              <a:rect l="l" t="t" r="r" b="b"/>
              <a:pathLst>
                <a:path w="11689" h="4096" extrusionOk="0">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8" name="Google Shape;9038;p79"/>
            <p:cNvSpPr/>
            <p:nvPr/>
          </p:nvSpPr>
          <p:spPr>
            <a:xfrm>
              <a:off x="-35371150" y="3561225"/>
              <a:ext cx="68550" cy="68550"/>
            </a:xfrm>
            <a:custGeom>
              <a:avLst/>
              <a:gdLst/>
              <a:ahLst/>
              <a:cxnLst/>
              <a:rect l="l" t="t" r="r" b="b"/>
              <a:pathLst>
                <a:path w="2742" h="2742" extrusionOk="0">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9" name="Google Shape;9039;p79"/>
            <p:cNvSpPr/>
            <p:nvPr/>
          </p:nvSpPr>
          <p:spPr>
            <a:xfrm>
              <a:off x="-35405025" y="3647075"/>
              <a:ext cx="136275" cy="119750"/>
            </a:xfrm>
            <a:custGeom>
              <a:avLst/>
              <a:gdLst/>
              <a:ahLst/>
              <a:cxnLst/>
              <a:rect l="l" t="t" r="r" b="b"/>
              <a:pathLst>
                <a:path w="5451" h="4790" extrusionOk="0">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40" name="Google Shape;9040;p79"/>
          <p:cNvGrpSpPr/>
          <p:nvPr/>
        </p:nvGrpSpPr>
        <p:grpSpPr>
          <a:xfrm>
            <a:off x="1295026" y="2256940"/>
            <a:ext cx="353645" cy="353615"/>
            <a:chOff x="-35481425" y="3919600"/>
            <a:chExt cx="291450" cy="291425"/>
          </a:xfrm>
        </p:grpSpPr>
        <p:sp>
          <p:nvSpPr>
            <p:cNvPr id="9041" name="Google Shape;9041;p79"/>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2" name="Google Shape;9042;p79"/>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3" name="Google Shape;9043;p79"/>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4" name="Google Shape;9044;p79"/>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5" name="Google Shape;9045;p79"/>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6" name="Google Shape;9046;p79"/>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7" name="Google Shape;9047;p79"/>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8" name="Google Shape;9048;p79"/>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49" name="Google Shape;9049;p79"/>
          <p:cNvGrpSpPr/>
          <p:nvPr/>
        </p:nvGrpSpPr>
        <p:grpSpPr>
          <a:xfrm>
            <a:off x="3530661" y="1381031"/>
            <a:ext cx="357468" cy="352675"/>
            <a:chOff x="-33645475" y="3228075"/>
            <a:chExt cx="294600" cy="290650"/>
          </a:xfrm>
        </p:grpSpPr>
        <p:sp>
          <p:nvSpPr>
            <p:cNvPr id="9050" name="Google Shape;9050;p79"/>
            <p:cNvSpPr/>
            <p:nvPr/>
          </p:nvSpPr>
          <p:spPr>
            <a:xfrm>
              <a:off x="-33456450" y="3261925"/>
              <a:ext cx="84300" cy="85100"/>
            </a:xfrm>
            <a:custGeom>
              <a:avLst/>
              <a:gdLst/>
              <a:ahLst/>
              <a:cxnLst/>
              <a:rect l="l" t="t" r="r" b="b"/>
              <a:pathLst>
                <a:path w="3372" h="3404" extrusionOk="0">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1" name="Google Shape;9051;p79"/>
            <p:cNvSpPr/>
            <p:nvPr/>
          </p:nvSpPr>
          <p:spPr>
            <a:xfrm>
              <a:off x="-33575375" y="3433625"/>
              <a:ext cx="85075" cy="85100"/>
            </a:xfrm>
            <a:custGeom>
              <a:avLst/>
              <a:gdLst/>
              <a:ahLst/>
              <a:cxnLst/>
              <a:rect l="l" t="t" r="r" b="b"/>
              <a:pathLst>
                <a:path w="3403" h="3404" extrusionOk="0">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2" name="Google Shape;9052;p79"/>
            <p:cNvSpPr/>
            <p:nvPr/>
          </p:nvSpPr>
          <p:spPr>
            <a:xfrm>
              <a:off x="-33645475" y="3228075"/>
              <a:ext cx="206375" cy="153600"/>
            </a:xfrm>
            <a:custGeom>
              <a:avLst/>
              <a:gdLst/>
              <a:ahLst/>
              <a:cxnLst/>
              <a:rect l="l" t="t" r="r" b="b"/>
              <a:pathLst>
                <a:path w="8255" h="6144" extrusionOk="0">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3" name="Google Shape;9053;p79"/>
            <p:cNvSpPr/>
            <p:nvPr/>
          </p:nvSpPr>
          <p:spPr>
            <a:xfrm>
              <a:off x="-33593500" y="3279250"/>
              <a:ext cx="104775" cy="52275"/>
            </a:xfrm>
            <a:custGeom>
              <a:avLst/>
              <a:gdLst/>
              <a:ahLst/>
              <a:cxnLst/>
              <a:rect l="l" t="t" r="r" b="b"/>
              <a:pathLst>
                <a:path w="4191" h="2091" extrusionOk="0">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4" name="Google Shape;9054;p79"/>
            <p:cNvSpPr/>
            <p:nvPr/>
          </p:nvSpPr>
          <p:spPr>
            <a:xfrm>
              <a:off x="-33593500" y="3341475"/>
              <a:ext cx="104775" cy="74075"/>
            </a:xfrm>
            <a:custGeom>
              <a:avLst/>
              <a:gdLst/>
              <a:ahLst/>
              <a:cxnLst/>
              <a:rect l="l" t="t" r="r" b="b"/>
              <a:pathLst>
                <a:path w="4191" h="2963" extrusionOk="0">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5" name="Google Shape;9055;p79"/>
            <p:cNvSpPr/>
            <p:nvPr/>
          </p:nvSpPr>
          <p:spPr>
            <a:xfrm>
              <a:off x="-33455650" y="3381650"/>
              <a:ext cx="104775" cy="52250"/>
            </a:xfrm>
            <a:custGeom>
              <a:avLst/>
              <a:gdLst/>
              <a:ahLst/>
              <a:cxnLst/>
              <a:rect l="l" t="t" r="r" b="b"/>
              <a:pathLst>
                <a:path w="4191" h="2090" extrusionOk="0">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6" name="Google Shape;9056;p79"/>
            <p:cNvSpPr/>
            <p:nvPr/>
          </p:nvSpPr>
          <p:spPr>
            <a:xfrm>
              <a:off x="-33456450" y="3443875"/>
              <a:ext cx="102425" cy="74850"/>
            </a:xfrm>
            <a:custGeom>
              <a:avLst/>
              <a:gdLst/>
              <a:ahLst/>
              <a:cxnLst/>
              <a:rect l="l" t="t" r="r" b="b"/>
              <a:pathLst>
                <a:path w="4097" h="2994" extrusionOk="0">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57" name="Google Shape;9057;p79"/>
          <p:cNvGrpSpPr/>
          <p:nvPr/>
        </p:nvGrpSpPr>
        <p:grpSpPr>
          <a:xfrm>
            <a:off x="3531631" y="1821116"/>
            <a:ext cx="355526" cy="354586"/>
            <a:chOff x="-33646250" y="3586425"/>
            <a:chExt cx="293000" cy="292225"/>
          </a:xfrm>
        </p:grpSpPr>
        <p:sp>
          <p:nvSpPr>
            <p:cNvPr id="9058" name="Google Shape;9058;p79"/>
            <p:cNvSpPr/>
            <p:nvPr/>
          </p:nvSpPr>
          <p:spPr>
            <a:xfrm>
              <a:off x="-33646250" y="3739225"/>
              <a:ext cx="141775" cy="139425"/>
            </a:xfrm>
            <a:custGeom>
              <a:avLst/>
              <a:gdLst/>
              <a:ahLst/>
              <a:cxnLst/>
              <a:rect l="l" t="t" r="r" b="b"/>
              <a:pathLst>
                <a:path w="5671" h="5577" extrusionOk="0">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9" name="Google Shape;9059;p79"/>
            <p:cNvSpPr/>
            <p:nvPr/>
          </p:nvSpPr>
          <p:spPr>
            <a:xfrm>
              <a:off x="-33541500" y="3586425"/>
              <a:ext cx="188250" cy="187475"/>
            </a:xfrm>
            <a:custGeom>
              <a:avLst/>
              <a:gdLst/>
              <a:ahLst/>
              <a:cxnLst/>
              <a:rect l="l" t="t" r="r" b="b"/>
              <a:pathLst>
                <a:path w="7530" h="7499" extrusionOk="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60" name="Google Shape;9060;p79"/>
          <p:cNvGrpSpPr/>
          <p:nvPr/>
        </p:nvGrpSpPr>
        <p:grpSpPr>
          <a:xfrm>
            <a:off x="3532101" y="2255969"/>
            <a:ext cx="354586" cy="355557"/>
            <a:chOff x="-33645475" y="3944800"/>
            <a:chExt cx="292225" cy="293025"/>
          </a:xfrm>
        </p:grpSpPr>
        <p:sp>
          <p:nvSpPr>
            <p:cNvPr id="9061" name="Google Shape;9061;p79"/>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2" name="Google Shape;9062;p79"/>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3" name="Google Shape;9063;p79"/>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4" name="Google Shape;9064;p79"/>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5" name="Google Shape;9065;p79"/>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6" name="Google Shape;9066;p79"/>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7" name="Google Shape;9067;p79"/>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8" name="Google Shape;9068;p79"/>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9" name="Google Shape;9069;p79"/>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0" name="Google Shape;9070;p79"/>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71" name="Google Shape;9071;p79"/>
          <p:cNvGrpSpPr/>
          <p:nvPr/>
        </p:nvGrpSpPr>
        <p:grpSpPr>
          <a:xfrm>
            <a:off x="2185320" y="2729706"/>
            <a:ext cx="352675" cy="355375"/>
            <a:chOff x="-31809525" y="3192625"/>
            <a:chExt cx="290650" cy="292875"/>
          </a:xfrm>
        </p:grpSpPr>
        <p:sp>
          <p:nvSpPr>
            <p:cNvPr id="9072" name="Google Shape;9072;p79"/>
            <p:cNvSpPr/>
            <p:nvPr/>
          </p:nvSpPr>
          <p:spPr>
            <a:xfrm>
              <a:off x="-31767775" y="3192625"/>
              <a:ext cx="204800" cy="153600"/>
            </a:xfrm>
            <a:custGeom>
              <a:avLst/>
              <a:gdLst/>
              <a:ahLst/>
              <a:cxnLst/>
              <a:rect l="l" t="t" r="r" b="b"/>
              <a:pathLst>
                <a:path w="8192" h="6144" extrusionOk="0">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3" name="Google Shape;9073;p79"/>
            <p:cNvSpPr/>
            <p:nvPr/>
          </p:nvSpPr>
          <p:spPr>
            <a:xfrm>
              <a:off x="-31715000" y="3244600"/>
              <a:ext cx="101625" cy="52450"/>
            </a:xfrm>
            <a:custGeom>
              <a:avLst/>
              <a:gdLst/>
              <a:ahLst/>
              <a:cxnLst/>
              <a:rect l="l" t="t" r="r" b="b"/>
              <a:pathLst>
                <a:path w="4065" h="2098" extrusionOk="0">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4" name="Google Shape;9074;p79"/>
            <p:cNvSpPr/>
            <p:nvPr/>
          </p:nvSpPr>
          <p:spPr>
            <a:xfrm>
              <a:off x="-31716575" y="3308400"/>
              <a:ext cx="102400" cy="73275"/>
            </a:xfrm>
            <a:custGeom>
              <a:avLst/>
              <a:gdLst/>
              <a:ahLst/>
              <a:cxnLst/>
              <a:rect l="l" t="t" r="r" b="b"/>
              <a:pathLst>
                <a:path w="4096" h="2931" extrusionOk="0">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5" name="Google Shape;9075;p79"/>
            <p:cNvSpPr/>
            <p:nvPr/>
          </p:nvSpPr>
          <p:spPr>
            <a:xfrm>
              <a:off x="-31809525" y="3386375"/>
              <a:ext cx="290650" cy="99125"/>
            </a:xfrm>
            <a:custGeom>
              <a:avLst/>
              <a:gdLst/>
              <a:ahLst/>
              <a:cxnLst/>
              <a:rect l="l" t="t" r="r" b="b"/>
              <a:pathLst>
                <a:path w="11626" h="3965" extrusionOk="0">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76" name="Google Shape;9076;p79"/>
          <p:cNvGrpSpPr/>
          <p:nvPr/>
        </p:nvGrpSpPr>
        <p:grpSpPr>
          <a:xfrm>
            <a:off x="2184835" y="3200258"/>
            <a:ext cx="353645" cy="355557"/>
            <a:chOff x="-31811100" y="3550975"/>
            <a:chExt cx="291450" cy="293025"/>
          </a:xfrm>
        </p:grpSpPr>
        <p:sp>
          <p:nvSpPr>
            <p:cNvPr id="9077" name="Google Shape;9077;p79"/>
            <p:cNvSpPr/>
            <p:nvPr/>
          </p:nvSpPr>
          <p:spPr>
            <a:xfrm>
              <a:off x="-31554325" y="3595875"/>
              <a:ext cx="34675" cy="33900"/>
            </a:xfrm>
            <a:custGeom>
              <a:avLst/>
              <a:gdLst/>
              <a:ahLst/>
              <a:cxnLst/>
              <a:rect l="l" t="t" r="r" b="b"/>
              <a:pathLst>
                <a:path w="1387" h="1356" extrusionOk="0">
                  <a:moveTo>
                    <a:pt x="0" y="1"/>
                  </a:moveTo>
                  <a:lnTo>
                    <a:pt x="0" y="1355"/>
                  </a:lnTo>
                  <a:lnTo>
                    <a:pt x="662" y="1355"/>
                  </a:lnTo>
                  <a:cubicBezTo>
                    <a:pt x="1071" y="1355"/>
                    <a:pt x="1324" y="1040"/>
                    <a:pt x="1324" y="694"/>
                  </a:cubicBezTo>
                  <a:cubicBezTo>
                    <a:pt x="1387" y="316"/>
                    <a:pt x="107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8" name="Google Shape;9078;p79"/>
            <p:cNvSpPr/>
            <p:nvPr/>
          </p:nvSpPr>
          <p:spPr>
            <a:xfrm>
              <a:off x="-31659075" y="3628650"/>
              <a:ext cx="139425" cy="71650"/>
            </a:xfrm>
            <a:custGeom>
              <a:avLst/>
              <a:gdLst/>
              <a:ahLst/>
              <a:cxnLst/>
              <a:rect l="l" t="t" r="r" b="b"/>
              <a:pathLst>
                <a:path w="5577" h="2866" extrusionOk="0">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9" name="Google Shape;9079;p79"/>
            <p:cNvSpPr/>
            <p:nvPr/>
          </p:nvSpPr>
          <p:spPr>
            <a:xfrm>
              <a:off x="-31811100" y="3647075"/>
              <a:ext cx="33100" cy="33100"/>
            </a:xfrm>
            <a:custGeom>
              <a:avLst/>
              <a:gdLst/>
              <a:ahLst/>
              <a:cxnLst/>
              <a:rect l="l" t="t" r="r" b="b"/>
              <a:pathLst>
                <a:path w="1324" h="1324" extrusionOk="0">
                  <a:moveTo>
                    <a:pt x="662" y="1"/>
                  </a:moveTo>
                  <a:cubicBezTo>
                    <a:pt x="253" y="1"/>
                    <a:pt x="1" y="316"/>
                    <a:pt x="1" y="662"/>
                  </a:cubicBezTo>
                  <a:cubicBezTo>
                    <a:pt x="1" y="1040"/>
                    <a:pt x="316" y="1324"/>
                    <a:pt x="662" y="1324"/>
                  </a:cubicBezTo>
                  <a:lnTo>
                    <a:pt x="1324" y="1324"/>
                  </a:lnTo>
                  <a:lnTo>
                    <a:pt x="13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0" name="Google Shape;9080;p79"/>
            <p:cNvSpPr/>
            <p:nvPr/>
          </p:nvSpPr>
          <p:spPr>
            <a:xfrm>
              <a:off x="-31811100" y="3678325"/>
              <a:ext cx="138650" cy="72250"/>
            </a:xfrm>
            <a:custGeom>
              <a:avLst/>
              <a:gdLst/>
              <a:ahLst/>
              <a:cxnLst/>
              <a:rect l="l" t="t" r="r" b="b"/>
              <a:pathLst>
                <a:path w="5546" h="2890" extrusionOk="0">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1" name="Google Shape;9081;p79"/>
            <p:cNvSpPr/>
            <p:nvPr/>
          </p:nvSpPr>
          <p:spPr>
            <a:xfrm>
              <a:off x="-31759900" y="3791200"/>
              <a:ext cx="187475" cy="52800"/>
            </a:xfrm>
            <a:custGeom>
              <a:avLst/>
              <a:gdLst/>
              <a:ahLst/>
              <a:cxnLst/>
              <a:rect l="l" t="t" r="r" b="b"/>
              <a:pathLst>
                <a:path w="7499" h="2112" extrusionOk="0">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2" name="Google Shape;9082;p79"/>
            <p:cNvSpPr/>
            <p:nvPr/>
          </p:nvSpPr>
          <p:spPr>
            <a:xfrm>
              <a:off x="-31759900" y="3550975"/>
              <a:ext cx="187475" cy="35475"/>
            </a:xfrm>
            <a:custGeom>
              <a:avLst/>
              <a:gdLst/>
              <a:ahLst/>
              <a:cxnLst/>
              <a:rect l="l" t="t" r="r" b="b"/>
              <a:pathLst>
                <a:path w="7499" h="1419" extrusionOk="0">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3" name="Google Shape;9083;p79"/>
            <p:cNvSpPr/>
            <p:nvPr/>
          </p:nvSpPr>
          <p:spPr>
            <a:xfrm>
              <a:off x="-31759100" y="3602975"/>
              <a:ext cx="188250" cy="172500"/>
            </a:xfrm>
            <a:custGeom>
              <a:avLst/>
              <a:gdLst/>
              <a:ahLst/>
              <a:cxnLst/>
              <a:rect l="l" t="t" r="r" b="b"/>
              <a:pathLst>
                <a:path w="7530" h="6900" extrusionOk="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84" name="Google Shape;9084;p79"/>
          <p:cNvGrpSpPr/>
          <p:nvPr/>
        </p:nvGrpSpPr>
        <p:grpSpPr>
          <a:xfrm>
            <a:off x="2178631" y="3664562"/>
            <a:ext cx="366052" cy="356831"/>
            <a:chOff x="-31817400" y="3910025"/>
            <a:chExt cx="301675" cy="294075"/>
          </a:xfrm>
        </p:grpSpPr>
        <p:sp>
          <p:nvSpPr>
            <p:cNvPr id="9085" name="Google Shape;9085;p79"/>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6" name="Google Shape;9086;p79"/>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7" name="Google Shape;9087;p79"/>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88" name="Google Shape;9088;p79"/>
          <p:cNvGrpSpPr/>
          <p:nvPr/>
        </p:nvGrpSpPr>
        <p:grpSpPr>
          <a:xfrm>
            <a:off x="3970259" y="3200743"/>
            <a:ext cx="354616" cy="354586"/>
            <a:chOff x="-30354000" y="3569100"/>
            <a:chExt cx="292250" cy="292225"/>
          </a:xfrm>
        </p:grpSpPr>
        <p:sp>
          <p:nvSpPr>
            <p:cNvPr id="9089" name="Google Shape;9089;p79"/>
            <p:cNvSpPr/>
            <p:nvPr/>
          </p:nvSpPr>
          <p:spPr>
            <a:xfrm>
              <a:off x="-30354000" y="3604550"/>
              <a:ext cx="137875" cy="256000"/>
            </a:xfrm>
            <a:custGeom>
              <a:avLst/>
              <a:gdLst/>
              <a:ahLst/>
              <a:cxnLst/>
              <a:rect l="l" t="t" r="r" b="b"/>
              <a:pathLst>
                <a:path w="5515" h="10240" extrusionOk="0">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0" name="Google Shape;9090;p79"/>
            <p:cNvSpPr/>
            <p:nvPr/>
          </p:nvSpPr>
          <p:spPr>
            <a:xfrm>
              <a:off x="-30198825" y="3604550"/>
              <a:ext cx="137075" cy="256775"/>
            </a:xfrm>
            <a:custGeom>
              <a:avLst/>
              <a:gdLst/>
              <a:ahLst/>
              <a:cxnLst/>
              <a:rect l="l" t="t" r="r" b="b"/>
              <a:pathLst>
                <a:path w="5483" h="10271" extrusionOk="0">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1" name="Google Shape;9091;p79"/>
            <p:cNvSpPr/>
            <p:nvPr/>
          </p:nvSpPr>
          <p:spPr>
            <a:xfrm>
              <a:off x="-30139750" y="3636850"/>
              <a:ext cx="26000" cy="37825"/>
            </a:xfrm>
            <a:custGeom>
              <a:avLst/>
              <a:gdLst/>
              <a:ahLst/>
              <a:cxnLst/>
              <a:rect l="l" t="t" r="r" b="b"/>
              <a:pathLst>
                <a:path w="1040" h="1513" extrusionOk="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2" name="Google Shape;9092;p79"/>
            <p:cNvSpPr/>
            <p:nvPr/>
          </p:nvSpPr>
          <p:spPr>
            <a:xfrm>
              <a:off x="-30302800" y="3638950"/>
              <a:ext cx="25225" cy="36500"/>
            </a:xfrm>
            <a:custGeom>
              <a:avLst/>
              <a:gdLst/>
              <a:ahLst/>
              <a:cxnLst/>
              <a:rect l="l" t="t" r="r" b="b"/>
              <a:pathLst>
                <a:path w="1009" h="1460" extrusionOk="0">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3" name="Google Shape;9093;p79"/>
            <p:cNvSpPr/>
            <p:nvPr/>
          </p:nvSpPr>
          <p:spPr>
            <a:xfrm>
              <a:off x="-30242925" y="3569100"/>
              <a:ext cx="68525" cy="68550"/>
            </a:xfrm>
            <a:custGeom>
              <a:avLst/>
              <a:gdLst/>
              <a:ahLst/>
              <a:cxnLst/>
              <a:rect l="l" t="t" r="r" b="b"/>
              <a:pathLst>
                <a:path w="2741" h="2742" extrusionOk="0">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4" name="Google Shape;9094;p79"/>
            <p:cNvSpPr/>
            <p:nvPr/>
          </p:nvSpPr>
          <p:spPr>
            <a:xfrm>
              <a:off x="-30262625" y="3654950"/>
              <a:ext cx="107925" cy="68550"/>
            </a:xfrm>
            <a:custGeom>
              <a:avLst/>
              <a:gdLst/>
              <a:ahLst/>
              <a:cxnLst/>
              <a:rect l="l" t="t" r="r" b="b"/>
              <a:pathLst>
                <a:path w="4317" h="2742" extrusionOk="0">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95" name="Google Shape;9095;p79"/>
          <p:cNvGrpSpPr/>
          <p:nvPr/>
        </p:nvGrpSpPr>
        <p:grpSpPr>
          <a:xfrm>
            <a:off x="1748837" y="1380546"/>
            <a:ext cx="342148" cy="353645"/>
            <a:chOff x="-35118325" y="3202075"/>
            <a:chExt cx="281975" cy="291450"/>
          </a:xfrm>
        </p:grpSpPr>
        <p:sp>
          <p:nvSpPr>
            <p:cNvPr id="9096" name="Google Shape;9096;p79"/>
            <p:cNvSpPr/>
            <p:nvPr/>
          </p:nvSpPr>
          <p:spPr>
            <a:xfrm>
              <a:off x="-35008050" y="3202075"/>
              <a:ext cx="171700" cy="171250"/>
            </a:xfrm>
            <a:custGeom>
              <a:avLst/>
              <a:gdLst/>
              <a:ahLst/>
              <a:cxnLst/>
              <a:rect l="l" t="t" r="r" b="b"/>
              <a:pathLst>
                <a:path w="6868" h="6850" extrusionOk="0">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7" name="Google Shape;9097;p79"/>
            <p:cNvSpPr/>
            <p:nvPr/>
          </p:nvSpPr>
          <p:spPr>
            <a:xfrm>
              <a:off x="-34937975" y="3254050"/>
              <a:ext cx="33125" cy="67775"/>
            </a:xfrm>
            <a:custGeom>
              <a:avLst/>
              <a:gdLst/>
              <a:ahLst/>
              <a:cxnLst/>
              <a:rect l="l" t="t" r="r" b="b"/>
              <a:pathLst>
                <a:path w="1325" h="2711" extrusionOk="0">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8" name="Google Shape;9098;p79"/>
            <p:cNvSpPr/>
            <p:nvPr/>
          </p:nvSpPr>
          <p:spPr>
            <a:xfrm>
              <a:off x="-35085250" y="3338325"/>
              <a:ext cx="69325" cy="69350"/>
            </a:xfrm>
            <a:custGeom>
              <a:avLst/>
              <a:gdLst/>
              <a:ahLst/>
              <a:cxnLst/>
              <a:rect l="l" t="t" r="r" b="b"/>
              <a:pathLst>
                <a:path w="2773" h="2774" extrusionOk="0">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9" name="Google Shape;9099;p79"/>
            <p:cNvSpPr/>
            <p:nvPr/>
          </p:nvSpPr>
          <p:spPr>
            <a:xfrm>
              <a:off x="-35118325" y="3424175"/>
              <a:ext cx="137075" cy="69350"/>
            </a:xfrm>
            <a:custGeom>
              <a:avLst/>
              <a:gdLst/>
              <a:ahLst/>
              <a:cxnLst/>
              <a:rect l="l" t="t" r="r" b="b"/>
              <a:pathLst>
                <a:path w="5483" h="2774" extrusionOk="0">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00" name="Google Shape;9100;p79"/>
          <p:cNvGrpSpPr/>
          <p:nvPr/>
        </p:nvGrpSpPr>
        <p:grpSpPr>
          <a:xfrm>
            <a:off x="1742618" y="1821799"/>
            <a:ext cx="354586" cy="353221"/>
            <a:chOff x="-35123050" y="3561225"/>
            <a:chExt cx="292225" cy="291100"/>
          </a:xfrm>
        </p:grpSpPr>
        <p:sp>
          <p:nvSpPr>
            <p:cNvPr id="9101" name="Google Shape;9101;p79"/>
            <p:cNvSpPr/>
            <p:nvPr/>
          </p:nvSpPr>
          <p:spPr>
            <a:xfrm>
              <a:off x="-35123050" y="3629750"/>
              <a:ext cx="205575" cy="222575"/>
            </a:xfrm>
            <a:custGeom>
              <a:avLst/>
              <a:gdLst/>
              <a:ahLst/>
              <a:cxnLst/>
              <a:rect l="l" t="t" r="r" b="b"/>
              <a:pathLst>
                <a:path w="8223" h="8903" extrusionOk="0">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2" name="Google Shape;9102;p79"/>
            <p:cNvSpPr/>
            <p:nvPr/>
          </p:nvSpPr>
          <p:spPr>
            <a:xfrm>
              <a:off x="-35053750" y="3561225"/>
              <a:ext cx="222925" cy="221825"/>
            </a:xfrm>
            <a:custGeom>
              <a:avLst/>
              <a:gdLst/>
              <a:ahLst/>
              <a:cxnLst/>
              <a:rect l="l" t="t" r="r" b="b"/>
              <a:pathLst>
                <a:path w="8917" h="8873" extrusionOk="0">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03" name="Google Shape;9103;p79"/>
          <p:cNvGrpSpPr/>
          <p:nvPr/>
        </p:nvGrpSpPr>
        <p:grpSpPr>
          <a:xfrm>
            <a:off x="1784677" y="2256940"/>
            <a:ext cx="270467" cy="353615"/>
            <a:chOff x="-35089175" y="3919600"/>
            <a:chExt cx="222900" cy="291425"/>
          </a:xfrm>
        </p:grpSpPr>
        <p:sp>
          <p:nvSpPr>
            <p:cNvPr id="9104" name="Google Shape;9104;p79"/>
            <p:cNvSpPr/>
            <p:nvPr/>
          </p:nvSpPr>
          <p:spPr>
            <a:xfrm>
              <a:off x="-35089175" y="3919600"/>
              <a:ext cx="222900" cy="291425"/>
            </a:xfrm>
            <a:custGeom>
              <a:avLst/>
              <a:gdLst/>
              <a:ahLst/>
              <a:cxnLst/>
              <a:rect l="l" t="t" r="r" b="b"/>
              <a:pathLst>
                <a:path w="8916" h="11657" extrusionOk="0">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5" name="Google Shape;9105;p79"/>
            <p:cNvSpPr/>
            <p:nvPr/>
          </p:nvSpPr>
          <p:spPr>
            <a:xfrm>
              <a:off x="-35038000" y="3971575"/>
              <a:ext cx="120525" cy="120525"/>
            </a:xfrm>
            <a:custGeom>
              <a:avLst/>
              <a:gdLst/>
              <a:ahLst/>
              <a:cxnLst/>
              <a:rect l="l" t="t" r="r" b="b"/>
              <a:pathLst>
                <a:path w="4821" h="4821" extrusionOk="0">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06" name="Google Shape;9106;p79"/>
          <p:cNvGrpSpPr/>
          <p:nvPr/>
        </p:nvGrpSpPr>
        <p:grpSpPr>
          <a:xfrm>
            <a:off x="3981673" y="1380303"/>
            <a:ext cx="336445" cy="354131"/>
            <a:chOff x="-33277650" y="3226875"/>
            <a:chExt cx="277275" cy="291850"/>
          </a:xfrm>
        </p:grpSpPr>
        <p:sp>
          <p:nvSpPr>
            <p:cNvPr id="9107" name="Google Shape;9107;p79"/>
            <p:cNvSpPr/>
            <p:nvPr/>
          </p:nvSpPr>
          <p:spPr>
            <a:xfrm>
              <a:off x="-33071300" y="3440725"/>
              <a:ext cx="33100" cy="33900"/>
            </a:xfrm>
            <a:custGeom>
              <a:avLst/>
              <a:gdLst/>
              <a:ahLst/>
              <a:cxnLst/>
              <a:rect l="l" t="t" r="r" b="b"/>
              <a:pathLst>
                <a:path w="1324" h="1356" extrusionOk="0">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8" name="Google Shape;9108;p79"/>
            <p:cNvSpPr/>
            <p:nvPr/>
          </p:nvSpPr>
          <p:spPr>
            <a:xfrm>
              <a:off x="-33157925" y="3227275"/>
              <a:ext cx="17350" cy="103200"/>
            </a:xfrm>
            <a:custGeom>
              <a:avLst/>
              <a:gdLst/>
              <a:ahLst/>
              <a:cxnLst/>
              <a:rect l="l" t="t" r="r" b="b"/>
              <a:pathLst>
                <a:path w="694" h="4128" extrusionOk="0">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9" name="Google Shape;9109;p79"/>
            <p:cNvSpPr/>
            <p:nvPr/>
          </p:nvSpPr>
          <p:spPr>
            <a:xfrm>
              <a:off x="-33175250" y="3347650"/>
              <a:ext cx="51200" cy="51350"/>
            </a:xfrm>
            <a:custGeom>
              <a:avLst/>
              <a:gdLst/>
              <a:ahLst/>
              <a:cxnLst/>
              <a:rect l="l" t="t" r="r" b="b"/>
              <a:pathLst>
                <a:path w="2048" h="2054" extrusionOk="0">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0" name="Google Shape;9110;p79"/>
            <p:cNvSpPr/>
            <p:nvPr/>
          </p:nvSpPr>
          <p:spPr>
            <a:xfrm>
              <a:off x="-33224875" y="3404500"/>
              <a:ext cx="159900" cy="114225"/>
            </a:xfrm>
            <a:custGeom>
              <a:avLst/>
              <a:gdLst/>
              <a:ahLst/>
              <a:cxnLst/>
              <a:rect l="l" t="t" r="r" b="b"/>
              <a:pathLst>
                <a:path w="6396" h="4569" extrusionOk="0">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1" name="Google Shape;9111;p79"/>
            <p:cNvSpPr/>
            <p:nvPr/>
          </p:nvSpPr>
          <p:spPr>
            <a:xfrm>
              <a:off x="-33141400" y="3312350"/>
              <a:ext cx="127625" cy="138625"/>
            </a:xfrm>
            <a:custGeom>
              <a:avLst/>
              <a:gdLst/>
              <a:ahLst/>
              <a:cxnLst/>
              <a:rect l="l" t="t" r="r" b="b"/>
              <a:pathLst>
                <a:path w="5105" h="5545" extrusionOk="0">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2" name="Google Shape;9112;p79"/>
            <p:cNvSpPr/>
            <p:nvPr/>
          </p:nvSpPr>
          <p:spPr>
            <a:xfrm>
              <a:off x="-33122500" y="3226875"/>
              <a:ext cx="122125" cy="83925"/>
            </a:xfrm>
            <a:custGeom>
              <a:avLst/>
              <a:gdLst/>
              <a:ahLst/>
              <a:cxnLst/>
              <a:rect l="l" t="t" r="r" b="b"/>
              <a:pathLst>
                <a:path w="4885" h="3357" extrusionOk="0">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3" name="Google Shape;9113;p79"/>
            <p:cNvSpPr/>
            <p:nvPr/>
          </p:nvSpPr>
          <p:spPr>
            <a:xfrm>
              <a:off x="-33277650" y="3245400"/>
              <a:ext cx="102400" cy="198500"/>
            </a:xfrm>
            <a:custGeom>
              <a:avLst/>
              <a:gdLst/>
              <a:ahLst/>
              <a:cxnLst/>
              <a:rect l="l" t="t" r="r" b="b"/>
              <a:pathLst>
                <a:path w="4096" h="7940" extrusionOk="0">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14" name="Google Shape;9114;p79"/>
          <p:cNvGrpSpPr/>
          <p:nvPr/>
        </p:nvGrpSpPr>
        <p:grpSpPr>
          <a:xfrm>
            <a:off x="3973073" y="1821587"/>
            <a:ext cx="353645" cy="353645"/>
            <a:chOff x="-33286325" y="3586425"/>
            <a:chExt cx="291450" cy="291450"/>
          </a:xfrm>
        </p:grpSpPr>
        <p:sp>
          <p:nvSpPr>
            <p:cNvPr id="9115" name="Google Shape;9115;p79"/>
            <p:cNvSpPr/>
            <p:nvPr/>
          </p:nvSpPr>
          <p:spPr>
            <a:xfrm>
              <a:off x="-33114625" y="3586425"/>
              <a:ext cx="119750" cy="120525"/>
            </a:xfrm>
            <a:custGeom>
              <a:avLst/>
              <a:gdLst/>
              <a:ahLst/>
              <a:cxnLst/>
              <a:rect l="l" t="t" r="r" b="b"/>
              <a:pathLst>
                <a:path w="4790" h="4821" extrusionOk="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6" name="Google Shape;9116;p79"/>
            <p:cNvSpPr/>
            <p:nvPr/>
          </p:nvSpPr>
          <p:spPr>
            <a:xfrm>
              <a:off x="-33286325" y="3825875"/>
              <a:ext cx="241050" cy="52000"/>
            </a:xfrm>
            <a:custGeom>
              <a:avLst/>
              <a:gdLst/>
              <a:ahLst/>
              <a:cxnLst/>
              <a:rect l="l" t="t" r="r" b="b"/>
              <a:pathLst>
                <a:path w="9642" h="2080" extrusionOk="0">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7" name="Google Shape;9117;p79"/>
            <p:cNvSpPr/>
            <p:nvPr/>
          </p:nvSpPr>
          <p:spPr>
            <a:xfrm>
              <a:off x="-33183925" y="3756550"/>
              <a:ext cx="103200" cy="52025"/>
            </a:xfrm>
            <a:custGeom>
              <a:avLst/>
              <a:gdLst/>
              <a:ahLst/>
              <a:cxnLst/>
              <a:rect l="l" t="t" r="r" b="b"/>
              <a:pathLst>
                <a:path w="4128" h="2081" extrusionOk="0">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8" name="Google Shape;9118;p79"/>
            <p:cNvSpPr/>
            <p:nvPr/>
          </p:nvSpPr>
          <p:spPr>
            <a:xfrm>
              <a:off x="-33252450" y="3636850"/>
              <a:ext cx="68550" cy="69325"/>
            </a:xfrm>
            <a:custGeom>
              <a:avLst/>
              <a:gdLst/>
              <a:ahLst/>
              <a:cxnLst/>
              <a:rect l="l" t="t" r="r" b="b"/>
              <a:pathLst>
                <a:path w="2742" h="2773" extrusionOk="0">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9" name="Google Shape;9119;p79"/>
            <p:cNvSpPr/>
            <p:nvPr/>
          </p:nvSpPr>
          <p:spPr>
            <a:xfrm>
              <a:off x="-33286325" y="3723050"/>
              <a:ext cx="116600" cy="85525"/>
            </a:xfrm>
            <a:custGeom>
              <a:avLst/>
              <a:gdLst/>
              <a:ahLst/>
              <a:cxnLst/>
              <a:rect l="l" t="t" r="r" b="b"/>
              <a:pathLst>
                <a:path w="4664" h="3421" extrusionOk="0">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20" name="Google Shape;9120;p79"/>
          <p:cNvGrpSpPr/>
          <p:nvPr/>
        </p:nvGrpSpPr>
        <p:grpSpPr>
          <a:xfrm>
            <a:off x="3973073" y="2255969"/>
            <a:ext cx="353645" cy="355557"/>
            <a:chOff x="-33286325" y="3944800"/>
            <a:chExt cx="291450" cy="293025"/>
          </a:xfrm>
        </p:grpSpPr>
        <p:sp>
          <p:nvSpPr>
            <p:cNvPr id="9121" name="Google Shape;9121;p79"/>
            <p:cNvSpPr/>
            <p:nvPr/>
          </p:nvSpPr>
          <p:spPr>
            <a:xfrm>
              <a:off x="-33194950" y="3996000"/>
              <a:ext cx="200075" cy="241825"/>
            </a:xfrm>
            <a:custGeom>
              <a:avLst/>
              <a:gdLst/>
              <a:ahLst/>
              <a:cxnLst/>
              <a:rect l="l" t="t" r="r" b="b"/>
              <a:pathLst>
                <a:path w="8003" h="9673" extrusionOk="0">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2" name="Google Shape;9122;p79"/>
            <p:cNvSpPr/>
            <p:nvPr/>
          </p:nvSpPr>
          <p:spPr>
            <a:xfrm>
              <a:off x="-33027975" y="3962900"/>
              <a:ext cx="33100" cy="105575"/>
            </a:xfrm>
            <a:custGeom>
              <a:avLst/>
              <a:gdLst/>
              <a:ahLst/>
              <a:cxnLst/>
              <a:rect l="l" t="t" r="r" b="b"/>
              <a:pathLst>
                <a:path w="1324" h="4223" extrusionOk="0">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3" name="Google Shape;9123;p79"/>
            <p:cNvSpPr/>
            <p:nvPr/>
          </p:nvSpPr>
          <p:spPr>
            <a:xfrm>
              <a:off x="-33286325" y="3962125"/>
              <a:ext cx="96125" cy="205600"/>
            </a:xfrm>
            <a:custGeom>
              <a:avLst/>
              <a:gdLst/>
              <a:ahLst/>
              <a:cxnLst/>
              <a:rect l="l" t="t" r="r" b="b"/>
              <a:pathLst>
                <a:path w="3845" h="8224" extrusionOk="0">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4" name="Google Shape;9124;p79"/>
            <p:cNvSpPr/>
            <p:nvPr/>
          </p:nvSpPr>
          <p:spPr>
            <a:xfrm>
              <a:off x="-33235125" y="3944800"/>
              <a:ext cx="189050" cy="171725"/>
            </a:xfrm>
            <a:custGeom>
              <a:avLst/>
              <a:gdLst/>
              <a:ahLst/>
              <a:cxnLst/>
              <a:rect l="l" t="t" r="r" b="b"/>
              <a:pathLst>
                <a:path w="7562" h="6869" extrusionOk="0">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25" name="Google Shape;9125;p79"/>
          <p:cNvGrpSpPr/>
          <p:nvPr/>
        </p:nvGrpSpPr>
        <p:grpSpPr>
          <a:xfrm>
            <a:off x="2631470" y="2729129"/>
            <a:ext cx="353645" cy="356527"/>
            <a:chOff x="-31452725" y="3191825"/>
            <a:chExt cx="291450" cy="293825"/>
          </a:xfrm>
        </p:grpSpPr>
        <p:sp>
          <p:nvSpPr>
            <p:cNvPr id="9126" name="Google Shape;9126;p79"/>
            <p:cNvSpPr/>
            <p:nvPr/>
          </p:nvSpPr>
          <p:spPr>
            <a:xfrm>
              <a:off x="-31314900" y="3278475"/>
              <a:ext cx="103200" cy="18125"/>
            </a:xfrm>
            <a:custGeom>
              <a:avLst/>
              <a:gdLst/>
              <a:ahLst/>
              <a:cxnLst/>
              <a:rect l="l" t="t" r="r" b="b"/>
              <a:pathLst>
                <a:path w="4128" h="725" extrusionOk="0">
                  <a:moveTo>
                    <a:pt x="1" y="0"/>
                  </a:moveTo>
                  <a:lnTo>
                    <a:pt x="1" y="725"/>
                  </a:lnTo>
                  <a:lnTo>
                    <a:pt x="4128" y="725"/>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7" name="Google Shape;9127;p79"/>
            <p:cNvSpPr/>
            <p:nvPr/>
          </p:nvSpPr>
          <p:spPr>
            <a:xfrm>
              <a:off x="-31367675" y="3227275"/>
              <a:ext cx="206400" cy="221350"/>
            </a:xfrm>
            <a:custGeom>
              <a:avLst/>
              <a:gdLst/>
              <a:ahLst/>
              <a:cxnLst/>
              <a:rect l="l" t="t" r="r" b="b"/>
              <a:pathLst>
                <a:path w="8256" h="8854" extrusionOk="0">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8" name="Google Shape;9128;p79"/>
            <p:cNvSpPr/>
            <p:nvPr/>
          </p:nvSpPr>
          <p:spPr>
            <a:xfrm>
              <a:off x="-31452725" y="3191825"/>
              <a:ext cx="86650" cy="259150"/>
            </a:xfrm>
            <a:custGeom>
              <a:avLst/>
              <a:gdLst/>
              <a:ahLst/>
              <a:cxnLst/>
              <a:rect l="l" t="t" r="r" b="b"/>
              <a:pathLst>
                <a:path w="3466" h="10366" extrusionOk="0">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9" name="Google Shape;9129;p79"/>
            <p:cNvSpPr/>
            <p:nvPr/>
          </p:nvSpPr>
          <p:spPr>
            <a:xfrm>
              <a:off x="-31409400" y="3468275"/>
              <a:ext cx="92950" cy="17375"/>
            </a:xfrm>
            <a:custGeom>
              <a:avLst/>
              <a:gdLst/>
              <a:ahLst/>
              <a:cxnLst/>
              <a:rect l="l" t="t" r="r" b="b"/>
              <a:pathLst>
                <a:path w="3718" h="695" extrusionOk="0">
                  <a:moveTo>
                    <a:pt x="0" y="1"/>
                  </a:moveTo>
                  <a:cubicBezTo>
                    <a:pt x="0" y="379"/>
                    <a:pt x="315" y="694"/>
                    <a:pt x="662" y="694"/>
                  </a:cubicBezTo>
                  <a:lnTo>
                    <a:pt x="3056" y="694"/>
                  </a:lnTo>
                  <a:cubicBezTo>
                    <a:pt x="3466" y="694"/>
                    <a:pt x="3718" y="379"/>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30" name="Google Shape;9130;p79"/>
          <p:cNvGrpSpPr/>
          <p:nvPr/>
        </p:nvGrpSpPr>
        <p:grpSpPr>
          <a:xfrm>
            <a:off x="2631000" y="3200744"/>
            <a:ext cx="354586" cy="354586"/>
            <a:chOff x="-31452725" y="3551775"/>
            <a:chExt cx="292225" cy="292225"/>
          </a:xfrm>
        </p:grpSpPr>
        <p:sp>
          <p:nvSpPr>
            <p:cNvPr id="9131" name="Google Shape;9131;p79"/>
            <p:cNvSpPr/>
            <p:nvPr/>
          </p:nvSpPr>
          <p:spPr>
            <a:xfrm>
              <a:off x="-31452725" y="3756550"/>
              <a:ext cx="155175" cy="34675"/>
            </a:xfrm>
            <a:custGeom>
              <a:avLst/>
              <a:gdLst/>
              <a:ahLst/>
              <a:cxnLst/>
              <a:rect l="l" t="t" r="r" b="b"/>
              <a:pathLst>
                <a:path w="6207" h="1387" extrusionOk="0">
                  <a:moveTo>
                    <a:pt x="32" y="1"/>
                  </a:moveTo>
                  <a:lnTo>
                    <a:pt x="32" y="1040"/>
                  </a:lnTo>
                  <a:cubicBezTo>
                    <a:pt x="0" y="1292"/>
                    <a:pt x="158" y="1387"/>
                    <a:pt x="347" y="1387"/>
                  </a:cubicBezTo>
                  <a:lnTo>
                    <a:pt x="6207" y="1387"/>
                  </a:lnTo>
                  <a:lnTo>
                    <a:pt x="62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2" name="Google Shape;9132;p79"/>
            <p:cNvSpPr/>
            <p:nvPr/>
          </p:nvSpPr>
          <p:spPr>
            <a:xfrm>
              <a:off x="-31452725" y="3551775"/>
              <a:ext cx="183525" cy="188275"/>
            </a:xfrm>
            <a:custGeom>
              <a:avLst/>
              <a:gdLst/>
              <a:ahLst/>
              <a:cxnLst/>
              <a:rect l="l" t="t" r="r" b="b"/>
              <a:pathLst>
                <a:path w="7341" h="7531" extrusionOk="0">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3" name="Google Shape;9133;p79"/>
            <p:cNvSpPr/>
            <p:nvPr/>
          </p:nvSpPr>
          <p:spPr>
            <a:xfrm>
              <a:off x="-31366100" y="3808550"/>
              <a:ext cx="52025" cy="35450"/>
            </a:xfrm>
            <a:custGeom>
              <a:avLst/>
              <a:gdLst/>
              <a:ahLst/>
              <a:cxnLst/>
              <a:rect l="l" t="t" r="r" b="b"/>
              <a:pathLst>
                <a:path w="2081" h="1418" extrusionOk="0">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4" name="Google Shape;9134;p79"/>
            <p:cNvSpPr/>
            <p:nvPr/>
          </p:nvSpPr>
          <p:spPr>
            <a:xfrm>
              <a:off x="-31281025" y="3621075"/>
              <a:ext cx="120525" cy="171725"/>
            </a:xfrm>
            <a:custGeom>
              <a:avLst/>
              <a:gdLst/>
              <a:ahLst/>
              <a:cxnLst/>
              <a:rect l="l" t="t" r="r" b="b"/>
              <a:pathLst>
                <a:path w="4821" h="6869" extrusionOk="0">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35" name="Google Shape;9135;p79"/>
          <p:cNvGrpSpPr/>
          <p:nvPr/>
        </p:nvGrpSpPr>
        <p:grpSpPr>
          <a:xfrm>
            <a:off x="2629559" y="3664729"/>
            <a:ext cx="357468" cy="356497"/>
            <a:chOff x="-31455100" y="3909350"/>
            <a:chExt cx="294600" cy="293800"/>
          </a:xfrm>
        </p:grpSpPr>
        <p:sp>
          <p:nvSpPr>
            <p:cNvPr id="9136" name="Google Shape;9136;p79"/>
            <p:cNvSpPr/>
            <p:nvPr/>
          </p:nvSpPr>
          <p:spPr>
            <a:xfrm>
              <a:off x="-31455100" y="3909350"/>
              <a:ext cx="294600" cy="293800"/>
            </a:xfrm>
            <a:custGeom>
              <a:avLst/>
              <a:gdLst/>
              <a:ahLst/>
              <a:cxnLst/>
              <a:rect l="l" t="t" r="r" b="b"/>
              <a:pathLst>
                <a:path w="11784" h="11752" extrusionOk="0">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7" name="Google Shape;9137;p79"/>
            <p:cNvSpPr/>
            <p:nvPr/>
          </p:nvSpPr>
          <p:spPr>
            <a:xfrm>
              <a:off x="-31455100" y="3997350"/>
              <a:ext cx="215050" cy="205025"/>
            </a:xfrm>
            <a:custGeom>
              <a:avLst/>
              <a:gdLst/>
              <a:ahLst/>
              <a:cxnLst/>
              <a:rect l="l" t="t" r="r" b="b"/>
              <a:pathLst>
                <a:path w="8602" h="8201" extrusionOk="0">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38" name="Google Shape;9138;p79"/>
          <p:cNvGrpSpPr/>
          <p:nvPr/>
        </p:nvGrpSpPr>
        <p:grpSpPr>
          <a:xfrm>
            <a:off x="3970744" y="3665684"/>
            <a:ext cx="353645" cy="354586"/>
            <a:chOff x="-30345325" y="3918800"/>
            <a:chExt cx="291450" cy="292225"/>
          </a:xfrm>
        </p:grpSpPr>
        <p:sp>
          <p:nvSpPr>
            <p:cNvPr id="9139" name="Google Shape;9139;p79"/>
            <p:cNvSpPr/>
            <p:nvPr/>
          </p:nvSpPr>
          <p:spPr>
            <a:xfrm>
              <a:off x="-30174425" y="3988125"/>
              <a:ext cx="120550" cy="120175"/>
            </a:xfrm>
            <a:custGeom>
              <a:avLst/>
              <a:gdLst/>
              <a:ahLst/>
              <a:cxnLst/>
              <a:rect l="l" t="t" r="r" b="b"/>
              <a:pathLst>
                <a:path w="4822" h="4807" extrusionOk="0">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0" name="Google Shape;9140;p79"/>
            <p:cNvSpPr/>
            <p:nvPr/>
          </p:nvSpPr>
          <p:spPr>
            <a:xfrm>
              <a:off x="-30345325" y="3988125"/>
              <a:ext cx="119750" cy="120175"/>
            </a:xfrm>
            <a:custGeom>
              <a:avLst/>
              <a:gdLst/>
              <a:ahLst/>
              <a:cxnLst/>
              <a:rect l="l" t="t" r="r" b="b"/>
              <a:pathLst>
                <a:path w="4790" h="4807" extrusionOk="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1" name="Google Shape;9141;p79"/>
            <p:cNvSpPr/>
            <p:nvPr/>
          </p:nvSpPr>
          <p:spPr>
            <a:xfrm>
              <a:off x="-30293350" y="4159025"/>
              <a:ext cx="188275" cy="52000"/>
            </a:xfrm>
            <a:custGeom>
              <a:avLst/>
              <a:gdLst/>
              <a:ahLst/>
              <a:cxnLst/>
              <a:rect l="l" t="t" r="r" b="b"/>
              <a:pathLst>
                <a:path w="7531" h="2080" extrusionOk="0">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2" name="Google Shape;9142;p79"/>
            <p:cNvSpPr/>
            <p:nvPr/>
          </p:nvSpPr>
          <p:spPr>
            <a:xfrm>
              <a:off x="-30293350" y="3918800"/>
              <a:ext cx="188275" cy="34675"/>
            </a:xfrm>
            <a:custGeom>
              <a:avLst/>
              <a:gdLst/>
              <a:ahLst/>
              <a:cxnLst/>
              <a:rect l="l" t="t" r="r" b="b"/>
              <a:pathLst>
                <a:path w="7531" h="1387" extrusionOk="0">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3" name="Google Shape;9143;p79"/>
            <p:cNvSpPr/>
            <p:nvPr/>
          </p:nvSpPr>
          <p:spPr>
            <a:xfrm>
              <a:off x="-30294125" y="3970800"/>
              <a:ext cx="188250" cy="170925"/>
            </a:xfrm>
            <a:custGeom>
              <a:avLst/>
              <a:gdLst/>
              <a:ahLst/>
              <a:cxnLst/>
              <a:rect l="l" t="t" r="r" b="b"/>
              <a:pathLst>
                <a:path w="7530" h="6837" extrusionOk="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44" name="Google Shape;9144;p79"/>
          <p:cNvGrpSpPr/>
          <p:nvPr/>
        </p:nvGrpSpPr>
        <p:grpSpPr>
          <a:xfrm>
            <a:off x="2200736" y="1380546"/>
            <a:ext cx="332593" cy="353645"/>
            <a:chOff x="-34755225" y="3202075"/>
            <a:chExt cx="274100" cy="291450"/>
          </a:xfrm>
        </p:grpSpPr>
        <p:sp>
          <p:nvSpPr>
            <p:cNvPr id="9145" name="Google Shape;9145;p79"/>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6" name="Google Shape;9146;p79"/>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7" name="Google Shape;9147;p79"/>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8" name="Google Shape;9148;p79"/>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9" name="Google Shape;9149;p79"/>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0" name="Google Shape;9150;p79"/>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1" name="Google Shape;9151;p79"/>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52" name="Google Shape;9152;p79"/>
          <p:cNvGrpSpPr/>
          <p:nvPr/>
        </p:nvGrpSpPr>
        <p:grpSpPr>
          <a:xfrm>
            <a:off x="2190209" y="1821587"/>
            <a:ext cx="353645" cy="353645"/>
            <a:chOff x="-34763900" y="3561225"/>
            <a:chExt cx="291450" cy="291450"/>
          </a:xfrm>
        </p:grpSpPr>
        <p:sp>
          <p:nvSpPr>
            <p:cNvPr id="9153" name="Google Shape;9153;p79"/>
            <p:cNvSpPr/>
            <p:nvPr/>
          </p:nvSpPr>
          <p:spPr>
            <a:xfrm>
              <a:off x="-34693800" y="3629750"/>
              <a:ext cx="152025" cy="152825"/>
            </a:xfrm>
            <a:custGeom>
              <a:avLst/>
              <a:gdLst/>
              <a:ahLst/>
              <a:cxnLst/>
              <a:rect l="l" t="t" r="r" b="b"/>
              <a:pathLst>
                <a:path w="6081" h="6113" extrusionOk="0">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4" name="Google Shape;9154;p79"/>
            <p:cNvSpPr/>
            <p:nvPr/>
          </p:nvSpPr>
          <p:spPr>
            <a:xfrm>
              <a:off x="-34763900" y="3561225"/>
              <a:ext cx="291450" cy="291450"/>
            </a:xfrm>
            <a:custGeom>
              <a:avLst/>
              <a:gdLst/>
              <a:ahLst/>
              <a:cxnLst/>
              <a:rect l="l" t="t" r="r" b="b"/>
              <a:pathLst>
                <a:path w="11658" h="11658" extrusionOk="0">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5" name="Google Shape;9155;p79"/>
            <p:cNvSpPr/>
            <p:nvPr/>
          </p:nvSpPr>
          <p:spPr>
            <a:xfrm>
              <a:off x="-34644175" y="3680950"/>
              <a:ext cx="51225" cy="51225"/>
            </a:xfrm>
            <a:custGeom>
              <a:avLst/>
              <a:gdLst/>
              <a:ahLst/>
              <a:cxnLst/>
              <a:rect l="l" t="t" r="r" b="b"/>
              <a:pathLst>
                <a:path w="2049" h="2049" extrusionOk="0">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56" name="Google Shape;9156;p79"/>
          <p:cNvSpPr/>
          <p:nvPr/>
        </p:nvSpPr>
        <p:spPr>
          <a:xfrm>
            <a:off x="2189608" y="2257019"/>
            <a:ext cx="353645" cy="353615"/>
          </a:xfrm>
          <a:custGeom>
            <a:avLst/>
            <a:gdLst/>
            <a:ahLst/>
            <a:cxnLst/>
            <a:rect l="l" t="t" r="r" b="b"/>
            <a:pathLst>
              <a:path w="11658" h="11657" extrusionOk="0">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57" name="Google Shape;9157;p79"/>
          <p:cNvGrpSpPr/>
          <p:nvPr/>
        </p:nvGrpSpPr>
        <p:grpSpPr>
          <a:xfrm>
            <a:off x="845106" y="2730099"/>
            <a:ext cx="354586" cy="354586"/>
            <a:chOff x="-32927950" y="3227275"/>
            <a:chExt cx="292225" cy="292225"/>
          </a:xfrm>
        </p:grpSpPr>
        <p:sp>
          <p:nvSpPr>
            <p:cNvPr id="9158" name="Google Shape;9158;p79"/>
            <p:cNvSpPr/>
            <p:nvPr/>
          </p:nvSpPr>
          <p:spPr>
            <a:xfrm>
              <a:off x="-32927950" y="3228075"/>
              <a:ext cx="69325" cy="291425"/>
            </a:xfrm>
            <a:custGeom>
              <a:avLst/>
              <a:gdLst/>
              <a:ahLst/>
              <a:cxnLst/>
              <a:rect l="l" t="t" r="r" b="b"/>
              <a:pathLst>
                <a:path w="2773" h="11657" extrusionOk="0">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9" name="Google Shape;9159;p79"/>
            <p:cNvSpPr/>
            <p:nvPr/>
          </p:nvSpPr>
          <p:spPr>
            <a:xfrm>
              <a:off x="-32841300" y="3227275"/>
              <a:ext cx="154400" cy="291450"/>
            </a:xfrm>
            <a:custGeom>
              <a:avLst/>
              <a:gdLst/>
              <a:ahLst/>
              <a:cxnLst/>
              <a:rect l="l" t="t" r="r" b="b"/>
              <a:pathLst>
                <a:path w="6176" h="11658" extrusionOk="0">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0" name="Google Shape;9160;p79"/>
            <p:cNvSpPr/>
            <p:nvPr/>
          </p:nvSpPr>
          <p:spPr>
            <a:xfrm>
              <a:off x="-32669600" y="3261925"/>
              <a:ext cx="33875" cy="51225"/>
            </a:xfrm>
            <a:custGeom>
              <a:avLst/>
              <a:gdLst/>
              <a:ahLst/>
              <a:cxnLst/>
              <a:rect l="l" t="t" r="r" b="b"/>
              <a:pathLst>
                <a:path w="1355" h="2049" extrusionOk="0">
                  <a:moveTo>
                    <a:pt x="0" y="1"/>
                  </a:moveTo>
                  <a:lnTo>
                    <a:pt x="0" y="2049"/>
                  </a:lnTo>
                  <a:lnTo>
                    <a:pt x="1355" y="2049"/>
                  </a:lnTo>
                  <a:lnTo>
                    <a:pt x="1355" y="347"/>
                  </a:lnTo>
                  <a:cubicBezTo>
                    <a:pt x="1355" y="158"/>
                    <a:pt x="1197"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1" name="Google Shape;9161;p79"/>
            <p:cNvSpPr/>
            <p:nvPr/>
          </p:nvSpPr>
          <p:spPr>
            <a:xfrm>
              <a:off x="-32669600" y="3329675"/>
              <a:ext cx="33875" cy="35450"/>
            </a:xfrm>
            <a:custGeom>
              <a:avLst/>
              <a:gdLst/>
              <a:ahLst/>
              <a:cxnLst/>
              <a:rect l="l" t="t" r="r" b="b"/>
              <a:pathLst>
                <a:path w="1355" h="1418" extrusionOk="0">
                  <a:moveTo>
                    <a:pt x="0" y="0"/>
                  </a:moveTo>
                  <a:lnTo>
                    <a:pt x="0" y="1418"/>
                  </a:lnTo>
                  <a:lnTo>
                    <a:pt x="1355" y="1418"/>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2" name="Google Shape;9162;p79"/>
            <p:cNvSpPr/>
            <p:nvPr/>
          </p:nvSpPr>
          <p:spPr>
            <a:xfrm>
              <a:off x="-32669600" y="3381650"/>
              <a:ext cx="33875" cy="51225"/>
            </a:xfrm>
            <a:custGeom>
              <a:avLst/>
              <a:gdLst/>
              <a:ahLst/>
              <a:cxnLst/>
              <a:rect l="l" t="t" r="r" b="b"/>
              <a:pathLst>
                <a:path w="1355" h="2049" extrusionOk="0">
                  <a:moveTo>
                    <a:pt x="0" y="0"/>
                  </a:moveTo>
                  <a:lnTo>
                    <a:pt x="0" y="2048"/>
                  </a:lnTo>
                  <a:lnTo>
                    <a:pt x="1008" y="2048"/>
                  </a:lnTo>
                  <a:cubicBezTo>
                    <a:pt x="1197" y="2048"/>
                    <a:pt x="1355" y="1891"/>
                    <a:pt x="1355" y="170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63" name="Google Shape;9163;p79"/>
          <p:cNvGrpSpPr/>
          <p:nvPr/>
        </p:nvGrpSpPr>
        <p:grpSpPr>
          <a:xfrm>
            <a:off x="844621" y="3201213"/>
            <a:ext cx="355557" cy="353645"/>
            <a:chOff x="-32927950" y="3586425"/>
            <a:chExt cx="293025" cy="291450"/>
          </a:xfrm>
        </p:grpSpPr>
        <p:sp>
          <p:nvSpPr>
            <p:cNvPr id="9164" name="Google Shape;9164;p79"/>
            <p:cNvSpPr/>
            <p:nvPr/>
          </p:nvSpPr>
          <p:spPr>
            <a:xfrm>
              <a:off x="-32927950" y="3843975"/>
              <a:ext cx="293025" cy="33900"/>
            </a:xfrm>
            <a:custGeom>
              <a:avLst/>
              <a:gdLst/>
              <a:ahLst/>
              <a:cxnLst/>
              <a:rect l="l" t="t" r="r" b="b"/>
              <a:pathLst>
                <a:path w="11721" h="1356" extrusionOk="0">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5" name="Google Shape;9165;p79"/>
            <p:cNvSpPr/>
            <p:nvPr/>
          </p:nvSpPr>
          <p:spPr>
            <a:xfrm>
              <a:off x="-32872025" y="3723475"/>
              <a:ext cx="180400" cy="52000"/>
            </a:xfrm>
            <a:custGeom>
              <a:avLst/>
              <a:gdLst/>
              <a:ahLst/>
              <a:cxnLst/>
              <a:rect l="l" t="t" r="r" b="b"/>
              <a:pathLst>
                <a:path w="7216" h="2080" extrusionOk="0">
                  <a:moveTo>
                    <a:pt x="757" y="1"/>
                  </a:moveTo>
                  <a:lnTo>
                    <a:pt x="0" y="2080"/>
                  </a:lnTo>
                  <a:lnTo>
                    <a:pt x="7215" y="2080"/>
                  </a:lnTo>
                  <a:lnTo>
                    <a:pt x="65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6" name="Google Shape;9166;p79"/>
            <p:cNvSpPr/>
            <p:nvPr/>
          </p:nvSpPr>
          <p:spPr>
            <a:xfrm>
              <a:off x="-32890150" y="3792775"/>
              <a:ext cx="217425" cy="33900"/>
            </a:xfrm>
            <a:custGeom>
              <a:avLst/>
              <a:gdLst/>
              <a:ahLst/>
              <a:cxnLst/>
              <a:rect l="l" t="t" r="r" b="b"/>
              <a:pathLst>
                <a:path w="8697" h="1356" extrusionOk="0">
                  <a:moveTo>
                    <a:pt x="505" y="1"/>
                  </a:moveTo>
                  <a:lnTo>
                    <a:pt x="1" y="1356"/>
                  </a:lnTo>
                  <a:lnTo>
                    <a:pt x="8696" y="1356"/>
                  </a:lnTo>
                  <a:lnTo>
                    <a:pt x="82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7" name="Google Shape;9167;p79"/>
            <p:cNvSpPr/>
            <p:nvPr/>
          </p:nvSpPr>
          <p:spPr>
            <a:xfrm>
              <a:off x="-32822400" y="3586425"/>
              <a:ext cx="82725" cy="52800"/>
            </a:xfrm>
            <a:custGeom>
              <a:avLst/>
              <a:gdLst/>
              <a:ahLst/>
              <a:cxnLst/>
              <a:rect l="l" t="t" r="r" b="b"/>
              <a:pathLst>
                <a:path w="3309" h="2112" extrusionOk="0">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8" name="Google Shape;9168;p79"/>
            <p:cNvSpPr/>
            <p:nvPr/>
          </p:nvSpPr>
          <p:spPr>
            <a:xfrm>
              <a:off x="-32846825" y="3655750"/>
              <a:ext cx="131550" cy="51200"/>
            </a:xfrm>
            <a:custGeom>
              <a:avLst/>
              <a:gdLst/>
              <a:ahLst/>
              <a:cxnLst/>
              <a:rect l="l" t="t" r="r" b="b"/>
              <a:pathLst>
                <a:path w="5262" h="2048" extrusionOk="0">
                  <a:moveTo>
                    <a:pt x="694" y="0"/>
                  </a:moveTo>
                  <a:lnTo>
                    <a:pt x="1" y="2048"/>
                  </a:lnTo>
                  <a:lnTo>
                    <a:pt x="5262" y="2048"/>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69" name="Google Shape;9169;p79"/>
          <p:cNvGrpSpPr/>
          <p:nvPr/>
        </p:nvGrpSpPr>
        <p:grpSpPr>
          <a:xfrm>
            <a:off x="845106" y="3665198"/>
            <a:ext cx="354586" cy="355557"/>
            <a:chOff x="-32927950" y="3944800"/>
            <a:chExt cx="292225" cy="293025"/>
          </a:xfrm>
        </p:grpSpPr>
        <p:sp>
          <p:nvSpPr>
            <p:cNvPr id="9170" name="Google Shape;9170;p79"/>
            <p:cNvSpPr/>
            <p:nvPr/>
          </p:nvSpPr>
          <p:spPr>
            <a:xfrm>
              <a:off x="-32927950" y="3944800"/>
              <a:ext cx="69325" cy="292225"/>
            </a:xfrm>
            <a:custGeom>
              <a:avLst/>
              <a:gdLst/>
              <a:ahLst/>
              <a:cxnLst/>
              <a:rect l="l" t="t" r="r" b="b"/>
              <a:pathLst>
                <a:path w="2773" h="11689" extrusionOk="0">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1" name="Google Shape;9171;p79"/>
            <p:cNvSpPr/>
            <p:nvPr/>
          </p:nvSpPr>
          <p:spPr>
            <a:xfrm>
              <a:off x="-32720800" y="4057425"/>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2" name="Google Shape;9172;p79"/>
            <p:cNvSpPr/>
            <p:nvPr/>
          </p:nvSpPr>
          <p:spPr>
            <a:xfrm>
              <a:off x="-32720800" y="4099950"/>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3" name="Google Shape;9173;p79"/>
            <p:cNvSpPr/>
            <p:nvPr/>
          </p:nvSpPr>
          <p:spPr>
            <a:xfrm>
              <a:off x="-32720800" y="4141700"/>
              <a:ext cx="67750" cy="26025"/>
            </a:xfrm>
            <a:custGeom>
              <a:avLst/>
              <a:gdLst/>
              <a:ahLst/>
              <a:cxnLst/>
              <a:rect l="l" t="t" r="r" b="b"/>
              <a:pathLst>
                <a:path w="2710" h="1041" extrusionOk="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4" name="Google Shape;9174;p79"/>
            <p:cNvSpPr/>
            <p:nvPr/>
          </p:nvSpPr>
          <p:spPr>
            <a:xfrm>
              <a:off x="-32754675" y="3944800"/>
              <a:ext cx="51225" cy="52000"/>
            </a:xfrm>
            <a:custGeom>
              <a:avLst/>
              <a:gdLst/>
              <a:ahLst/>
              <a:cxnLst/>
              <a:rect l="l" t="t" r="r" b="b"/>
              <a:pathLst>
                <a:path w="2049" h="2080" extrusionOk="0">
                  <a:moveTo>
                    <a:pt x="1702" y="0"/>
                  </a:moveTo>
                  <a:cubicBezTo>
                    <a:pt x="757" y="0"/>
                    <a:pt x="1" y="788"/>
                    <a:pt x="1" y="1733"/>
                  </a:cubicBezTo>
                  <a:lnTo>
                    <a:pt x="1" y="2080"/>
                  </a:lnTo>
                  <a:lnTo>
                    <a:pt x="2049" y="2080"/>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5" name="Google Shape;9175;p79"/>
            <p:cNvSpPr/>
            <p:nvPr/>
          </p:nvSpPr>
          <p:spPr>
            <a:xfrm>
              <a:off x="-32687725" y="3944800"/>
              <a:ext cx="34675" cy="55150"/>
            </a:xfrm>
            <a:custGeom>
              <a:avLst/>
              <a:gdLst/>
              <a:ahLst/>
              <a:cxnLst/>
              <a:rect l="l" t="t" r="r" b="b"/>
              <a:pathLst>
                <a:path w="1387" h="2206" extrusionOk="0">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6" name="Google Shape;9176;p79"/>
            <p:cNvSpPr/>
            <p:nvPr/>
          </p:nvSpPr>
          <p:spPr>
            <a:xfrm>
              <a:off x="-32860200" y="4014100"/>
              <a:ext cx="207150" cy="153625"/>
            </a:xfrm>
            <a:custGeom>
              <a:avLst/>
              <a:gdLst/>
              <a:ahLst/>
              <a:cxnLst/>
              <a:rect l="l" t="t" r="r" b="b"/>
              <a:pathLst>
                <a:path w="8286" h="6145" extrusionOk="0">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7" name="Google Shape;9177;p79"/>
            <p:cNvSpPr/>
            <p:nvPr/>
          </p:nvSpPr>
          <p:spPr>
            <a:xfrm>
              <a:off x="-32755450" y="4055850"/>
              <a:ext cx="51200" cy="181175"/>
            </a:xfrm>
            <a:custGeom>
              <a:avLst/>
              <a:gdLst/>
              <a:ahLst/>
              <a:cxnLst/>
              <a:rect l="l" t="t" r="r" b="b"/>
              <a:pathLst>
                <a:path w="2048" h="7247" extrusionOk="0">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8" name="Google Shape;9178;p79"/>
            <p:cNvSpPr/>
            <p:nvPr/>
          </p:nvSpPr>
          <p:spPr>
            <a:xfrm>
              <a:off x="-32686925" y="4182650"/>
              <a:ext cx="34675" cy="55175"/>
            </a:xfrm>
            <a:custGeom>
              <a:avLst/>
              <a:gdLst/>
              <a:ahLst/>
              <a:cxnLst/>
              <a:rect l="l" t="t" r="r" b="b"/>
              <a:pathLst>
                <a:path w="1387" h="2207" extrusionOk="0">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79" name="Google Shape;9179;p79"/>
          <p:cNvGrpSpPr/>
          <p:nvPr/>
        </p:nvGrpSpPr>
        <p:grpSpPr>
          <a:xfrm>
            <a:off x="3073898" y="2730449"/>
            <a:ext cx="354586" cy="353888"/>
            <a:chOff x="-31094350" y="3194000"/>
            <a:chExt cx="292225" cy="291650"/>
          </a:xfrm>
        </p:grpSpPr>
        <p:sp>
          <p:nvSpPr>
            <p:cNvPr id="9180" name="Google Shape;9180;p79"/>
            <p:cNvSpPr/>
            <p:nvPr/>
          </p:nvSpPr>
          <p:spPr>
            <a:xfrm>
              <a:off x="-31033700" y="3194000"/>
              <a:ext cx="103200" cy="34100"/>
            </a:xfrm>
            <a:custGeom>
              <a:avLst/>
              <a:gdLst/>
              <a:ahLst/>
              <a:cxnLst/>
              <a:rect l="l" t="t" r="r" b="b"/>
              <a:pathLst>
                <a:path w="4128" h="1364" extrusionOk="0">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1" name="Google Shape;9181;p79"/>
            <p:cNvSpPr/>
            <p:nvPr/>
          </p:nvSpPr>
          <p:spPr>
            <a:xfrm>
              <a:off x="-31042375" y="3346200"/>
              <a:ext cx="16550" cy="18150"/>
            </a:xfrm>
            <a:custGeom>
              <a:avLst/>
              <a:gdLst/>
              <a:ahLst/>
              <a:cxnLst/>
              <a:rect l="l" t="t" r="r" b="b"/>
              <a:pathLst>
                <a:path w="662" h="726" extrusionOk="0">
                  <a:moveTo>
                    <a:pt x="1" y="1"/>
                  </a:moveTo>
                  <a:lnTo>
                    <a:pt x="1" y="725"/>
                  </a:lnTo>
                  <a:lnTo>
                    <a:pt x="662" y="725"/>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2" name="Google Shape;9182;p79"/>
            <p:cNvSpPr/>
            <p:nvPr/>
          </p:nvSpPr>
          <p:spPr>
            <a:xfrm>
              <a:off x="-31042375" y="3278475"/>
              <a:ext cx="16550" cy="16550"/>
            </a:xfrm>
            <a:custGeom>
              <a:avLst/>
              <a:gdLst/>
              <a:ahLst/>
              <a:cxnLst/>
              <a:rect l="l" t="t" r="r" b="b"/>
              <a:pathLst>
                <a:path w="662" h="662" extrusionOk="0">
                  <a:moveTo>
                    <a:pt x="1" y="0"/>
                  </a:moveTo>
                  <a:lnTo>
                    <a:pt x="1" y="662"/>
                  </a:lnTo>
                  <a:lnTo>
                    <a:pt x="662" y="662"/>
                  </a:ln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3" name="Google Shape;9183;p79"/>
            <p:cNvSpPr/>
            <p:nvPr/>
          </p:nvSpPr>
          <p:spPr>
            <a:xfrm>
              <a:off x="-31042375" y="3416300"/>
              <a:ext cx="16550" cy="16575"/>
            </a:xfrm>
            <a:custGeom>
              <a:avLst/>
              <a:gdLst/>
              <a:ahLst/>
              <a:cxnLst/>
              <a:rect l="l" t="t" r="r" b="b"/>
              <a:pathLst>
                <a:path w="662" h="663" extrusionOk="0">
                  <a:moveTo>
                    <a:pt x="1" y="1"/>
                  </a:moveTo>
                  <a:lnTo>
                    <a:pt x="1" y="662"/>
                  </a:lnTo>
                  <a:lnTo>
                    <a:pt x="662" y="662"/>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4" name="Google Shape;9184;p79"/>
            <p:cNvSpPr/>
            <p:nvPr/>
          </p:nvSpPr>
          <p:spPr>
            <a:xfrm>
              <a:off x="-31094350" y="3210725"/>
              <a:ext cx="222900" cy="274925"/>
            </a:xfrm>
            <a:custGeom>
              <a:avLst/>
              <a:gdLst/>
              <a:ahLst/>
              <a:cxnLst/>
              <a:rect l="l" t="t" r="r" b="b"/>
              <a:pathLst>
                <a:path w="8916" h="10997" extrusionOk="0">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5" name="Google Shape;9185;p79"/>
            <p:cNvSpPr/>
            <p:nvPr/>
          </p:nvSpPr>
          <p:spPr>
            <a:xfrm>
              <a:off x="-30853350" y="3295000"/>
              <a:ext cx="51225" cy="104000"/>
            </a:xfrm>
            <a:custGeom>
              <a:avLst/>
              <a:gdLst/>
              <a:ahLst/>
              <a:cxnLst/>
              <a:rect l="l" t="t" r="r" b="b"/>
              <a:pathLst>
                <a:path w="2049" h="4160" extrusionOk="0">
                  <a:moveTo>
                    <a:pt x="1" y="1"/>
                  </a:moveTo>
                  <a:lnTo>
                    <a:pt x="1" y="4160"/>
                  </a:lnTo>
                  <a:lnTo>
                    <a:pt x="2049" y="4160"/>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6" name="Google Shape;9186;p79"/>
            <p:cNvSpPr/>
            <p:nvPr/>
          </p:nvSpPr>
          <p:spPr>
            <a:xfrm>
              <a:off x="-30853350" y="3227275"/>
              <a:ext cx="51225" cy="51225"/>
            </a:xfrm>
            <a:custGeom>
              <a:avLst/>
              <a:gdLst/>
              <a:ahLst/>
              <a:cxnLst/>
              <a:rect l="l" t="t" r="r" b="b"/>
              <a:pathLst>
                <a:path w="2049" h="2049" extrusionOk="0">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7" name="Google Shape;9187;p79"/>
            <p:cNvSpPr/>
            <p:nvPr/>
          </p:nvSpPr>
          <p:spPr>
            <a:xfrm>
              <a:off x="-30851775" y="3416300"/>
              <a:ext cx="46500" cy="51225"/>
            </a:xfrm>
            <a:custGeom>
              <a:avLst/>
              <a:gdLst/>
              <a:ahLst/>
              <a:cxnLst/>
              <a:rect l="l" t="t" r="r" b="b"/>
              <a:pathLst>
                <a:path w="1860" h="2049" extrusionOk="0">
                  <a:moveTo>
                    <a:pt x="1" y="1"/>
                  </a:moveTo>
                  <a:lnTo>
                    <a:pt x="599" y="1796"/>
                  </a:lnTo>
                  <a:cubicBezTo>
                    <a:pt x="694" y="1985"/>
                    <a:pt x="788" y="2048"/>
                    <a:pt x="946" y="2048"/>
                  </a:cubicBezTo>
                  <a:cubicBezTo>
                    <a:pt x="1103" y="2048"/>
                    <a:pt x="1229" y="1985"/>
                    <a:pt x="1261" y="1796"/>
                  </a:cubicBezTo>
                  <a:lnTo>
                    <a:pt x="18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88" name="Google Shape;9188;p79"/>
          <p:cNvGrpSpPr/>
          <p:nvPr/>
        </p:nvGrpSpPr>
        <p:grpSpPr>
          <a:xfrm>
            <a:off x="3074368" y="3200941"/>
            <a:ext cx="353645" cy="354191"/>
            <a:chOff x="-31093575" y="3552550"/>
            <a:chExt cx="291450" cy="291900"/>
          </a:xfrm>
        </p:grpSpPr>
        <p:sp>
          <p:nvSpPr>
            <p:cNvPr id="9189" name="Google Shape;9189;p79"/>
            <p:cNvSpPr/>
            <p:nvPr/>
          </p:nvSpPr>
          <p:spPr>
            <a:xfrm>
              <a:off x="-31011650" y="3745525"/>
              <a:ext cx="7900" cy="12625"/>
            </a:xfrm>
            <a:custGeom>
              <a:avLst/>
              <a:gdLst/>
              <a:ahLst/>
              <a:cxnLst/>
              <a:rect l="l" t="t" r="r" b="b"/>
              <a:pathLst>
                <a:path w="316" h="505" extrusionOk="0">
                  <a:moveTo>
                    <a:pt x="158" y="1"/>
                  </a:moveTo>
                  <a:lnTo>
                    <a:pt x="0" y="505"/>
                  </a:lnTo>
                  <a:lnTo>
                    <a:pt x="315" y="505"/>
                  </a:lnTo>
                  <a:lnTo>
                    <a:pt x="1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0" name="Google Shape;9190;p79"/>
            <p:cNvSpPr/>
            <p:nvPr/>
          </p:nvSpPr>
          <p:spPr>
            <a:xfrm>
              <a:off x="-31093575" y="3671500"/>
              <a:ext cx="171725" cy="172950"/>
            </a:xfrm>
            <a:custGeom>
              <a:avLst/>
              <a:gdLst/>
              <a:ahLst/>
              <a:cxnLst/>
              <a:rect l="l" t="t" r="r" b="b"/>
              <a:pathLst>
                <a:path w="6869" h="6918" extrusionOk="0">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1" name="Google Shape;9191;p79"/>
            <p:cNvSpPr/>
            <p:nvPr/>
          </p:nvSpPr>
          <p:spPr>
            <a:xfrm>
              <a:off x="-30895875" y="3621075"/>
              <a:ext cx="15775" cy="26025"/>
            </a:xfrm>
            <a:custGeom>
              <a:avLst/>
              <a:gdLst/>
              <a:ahLst/>
              <a:cxnLst/>
              <a:rect l="l" t="t" r="r" b="b"/>
              <a:pathLst>
                <a:path w="631" h="1041" extrusionOk="0">
                  <a:moveTo>
                    <a:pt x="0" y="1"/>
                  </a:moveTo>
                  <a:cubicBezTo>
                    <a:pt x="32" y="410"/>
                    <a:pt x="126" y="694"/>
                    <a:pt x="315" y="1041"/>
                  </a:cubicBezTo>
                  <a:cubicBezTo>
                    <a:pt x="473" y="694"/>
                    <a:pt x="599" y="347"/>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2" name="Google Shape;9192;p79"/>
            <p:cNvSpPr/>
            <p:nvPr/>
          </p:nvSpPr>
          <p:spPr>
            <a:xfrm>
              <a:off x="-30974650" y="3552550"/>
              <a:ext cx="172525" cy="172400"/>
            </a:xfrm>
            <a:custGeom>
              <a:avLst/>
              <a:gdLst/>
              <a:ahLst/>
              <a:cxnLst/>
              <a:rect l="l" t="t" r="r" b="b"/>
              <a:pathLst>
                <a:path w="6901" h="6896" extrusionOk="0">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93" name="Google Shape;9193;p79"/>
          <p:cNvGrpSpPr/>
          <p:nvPr/>
        </p:nvGrpSpPr>
        <p:grpSpPr>
          <a:xfrm>
            <a:off x="3074368" y="3666169"/>
            <a:ext cx="353645" cy="353615"/>
            <a:chOff x="-31093575" y="3911725"/>
            <a:chExt cx="291450" cy="291425"/>
          </a:xfrm>
        </p:grpSpPr>
        <p:sp>
          <p:nvSpPr>
            <p:cNvPr id="9194" name="Google Shape;9194;p79"/>
            <p:cNvSpPr/>
            <p:nvPr/>
          </p:nvSpPr>
          <p:spPr>
            <a:xfrm>
              <a:off x="-31093575" y="3911725"/>
              <a:ext cx="291450" cy="291425"/>
            </a:xfrm>
            <a:custGeom>
              <a:avLst/>
              <a:gdLst/>
              <a:ahLst/>
              <a:cxnLst/>
              <a:rect l="l" t="t" r="r" b="b"/>
              <a:pathLst>
                <a:path w="11658" h="11657" extrusionOk="0">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5" name="Google Shape;9195;p79"/>
            <p:cNvSpPr/>
            <p:nvPr/>
          </p:nvSpPr>
          <p:spPr>
            <a:xfrm>
              <a:off x="-31025825" y="3980250"/>
              <a:ext cx="156750" cy="154250"/>
            </a:xfrm>
            <a:custGeom>
              <a:avLst/>
              <a:gdLst/>
              <a:ahLst/>
              <a:cxnLst/>
              <a:rect l="l" t="t" r="r" b="b"/>
              <a:pathLst>
                <a:path w="6270" h="6170" extrusionOk="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96" name="Google Shape;9196;p79"/>
          <p:cNvGrpSpPr/>
          <p:nvPr/>
        </p:nvGrpSpPr>
        <p:grpSpPr>
          <a:xfrm>
            <a:off x="2183798" y="4123136"/>
            <a:ext cx="356497" cy="354586"/>
            <a:chOff x="-29946000" y="3183175"/>
            <a:chExt cx="293800" cy="292225"/>
          </a:xfrm>
        </p:grpSpPr>
        <p:sp>
          <p:nvSpPr>
            <p:cNvPr id="9197" name="Google Shape;9197;p79"/>
            <p:cNvSpPr/>
            <p:nvPr/>
          </p:nvSpPr>
          <p:spPr>
            <a:xfrm>
              <a:off x="-29839675" y="3355650"/>
              <a:ext cx="186700" cy="33900"/>
            </a:xfrm>
            <a:custGeom>
              <a:avLst/>
              <a:gdLst/>
              <a:ahLst/>
              <a:cxnLst/>
              <a:rect l="l" t="t" r="r" b="b"/>
              <a:pathLst>
                <a:path w="7468" h="1356" extrusionOk="0">
                  <a:moveTo>
                    <a:pt x="568" y="1"/>
                  </a:moveTo>
                  <a:cubicBezTo>
                    <a:pt x="568" y="505"/>
                    <a:pt x="379" y="977"/>
                    <a:pt x="1" y="1356"/>
                  </a:cubicBezTo>
                  <a:lnTo>
                    <a:pt x="7467" y="1356"/>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8" name="Google Shape;9198;p79"/>
            <p:cNvSpPr/>
            <p:nvPr/>
          </p:nvSpPr>
          <p:spPr>
            <a:xfrm>
              <a:off x="-29824700" y="3406850"/>
              <a:ext cx="172500" cy="68550"/>
            </a:xfrm>
            <a:custGeom>
              <a:avLst/>
              <a:gdLst/>
              <a:ahLst/>
              <a:cxnLst/>
              <a:rect l="l" t="t" r="r" b="b"/>
              <a:pathLst>
                <a:path w="6900" h="2742" extrusionOk="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9" name="Google Shape;9199;p79"/>
            <p:cNvSpPr/>
            <p:nvPr/>
          </p:nvSpPr>
          <p:spPr>
            <a:xfrm>
              <a:off x="-29756975" y="3183175"/>
              <a:ext cx="69325" cy="68550"/>
            </a:xfrm>
            <a:custGeom>
              <a:avLst/>
              <a:gdLst/>
              <a:ahLst/>
              <a:cxnLst/>
              <a:rect l="l" t="t" r="r" b="b"/>
              <a:pathLst>
                <a:path w="2773" h="2742" extrusionOk="0">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0" name="Google Shape;9200;p79"/>
            <p:cNvSpPr/>
            <p:nvPr/>
          </p:nvSpPr>
          <p:spPr>
            <a:xfrm>
              <a:off x="-29790850" y="3269025"/>
              <a:ext cx="137875" cy="68550"/>
            </a:xfrm>
            <a:custGeom>
              <a:avLst/>
              <a:gdLst/>
              <a:ahLst/>
              <a:cxnLst/>
              <a:rect l="l" t="t" r="r" b="b"/>
              <a:pathLst>
                <a:path w="5515" h="2742" extrusionOk="0">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1" name="Google Shape;9201;p79"/>
            <p:cNvSpPr/>
            <p:nvPr/>
          </p:nvSpPr>
          <p:spPr>
            <a:xfrm>
              <a:off x="-29911350" y="3321000"/>
              <a:ext cx="69325" cy="68550"/>
            </a:xfrm>
            <a:custGeom>
              <a:avLst/>
              <a:gdLst/>
              <a:ahLst/>
              <a:cxnLst/>
              <a:rect l="l" t="t" r="r" b="b"/>
              <a:pathLst>
                <a:path w="2773" h="2742" extrusionOk="0">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2" name="Google Shape;9202;p79"/>
            <p:cNvSpPr/>
            <p:nvPr/>
          </p:nvSpPr>
          <p:spPr>
            <a:xfrm>
              <a:off x="-29946000" y="3406850"/>
              <a:ext cx="137075" cy="67775"/>
            </a:xfrm>
            <a:custGeom>
              <a:avLst/>
              <a:gdLst/>
              <a:ahLst/>
              <a:cxnLst/>
              <a:rect l="l" t="t" r="r" b="b"/>
              <a:pathLst>
                <a:path w="5483" h="2711" extrusionOk="0">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03" name="Google Shape;9203;p79"/>
          <p:cNvGrpSpPr/>
          <p:nvPr/>
        </p:nvGrpSpPr>
        <p:grpSpPr>
          <a:xfrm>
            <a:off x="2628330" y="1380289"/>
            <a:ext cx="358408" cy="354161"/>
            <a:chOff x="-34408675" y="3202075"/>
            <a:chExt cx="295375" cy="291875"/>
          </a:xfrm>
        </p:grpSpPr>
        <p:sp>
          <p:nvSpPr>
            <p:cNvPr id="9204" name="Google Shape;9204;p79"/>
            <p:cNvSpPr/>
            <p:nvPr/>
          </p:nvSpPr>
          <p:spPr>
            <a:xfrm>
              <a:off x="-34274775" y="3202075"/>
              <a:ext cx="161475" cy="161475"/>
            </a:xfrm>
            <a:custGeom>
              <a:avLst/>
              <a:gdLst/>
              <a:ahLst/>
              <a:cxnLst/>
              <a:rect l="l" t="t" r="r" b="b"/>
              <a:pathLst>
                <a:path w="6459" h="6459" extrusionOk="0">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5" name="Google Shape;9205;p79"/>
            <p:cNvSpPr/>
            <p:nvPr/>
          </p:nvSpPr>
          <p:spPr>
            <a:xfrm>
              <a:off x="-34378750" y="3263175"/>
              <a:ext cx="76425" cy="73600"/>
            </a:xfrm>
            <a:custGeom>
              <a:avLst/>
              <a:gdLst/>
              <a:ahLst/>
              <a:cxnLst/>
              <a:rect l="l" t="t" r="r" b="b"/>
              <a:pathLst>
                <a:path w="3057" h="2944" extrusionOk="0">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6" name="Google Shape;9206;p79"/>
            <p:cNvSpPr/>
            <p:nvPr/>
          </p:nvSpPr>
          <p:spPr>
            <a:xfrm>
              <a:off x="-34250375" y="3392300"/>
              <a:ext cx="77225" cy="74425"/>
            </a:xfrm>
            <a:custGeom>
              <a:avLst/>
              <a:gdLst/>
              <a:ahLst/>
              <a:cxnLst/>
              <a:rect l="l" t="t" r="r" b="b"/>
              <a:pathLst>
                <a:path w="3089" h="2977" extrusionOk="0">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7" name="Google Shape;9207;p79"/>
            <p:cNvSpPr/>
            <p:nvPr/>
          </p:nvSpPr>
          <p:spPr>
            <a:xfrm>
              <a:off x="-34408675" y="3290275"/>
              <a:ext cx="207150" cy="203675"/>
            </a:xfrm>
            <a:custGeom>
              <a:avLst/>
              <a:gdLst/>
              <a:ahLst/>
              <a:cxnLst/>
              <a:rect l="l" t="t" r="r" b="b"/>
              <a:pathLst>
                <a:path w="8286" h="8147" extrusionOk="0">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08" name="Google Shape;9208;p79"/>
          <p:cNvGrpSpPr/>
          <p:nvPr/>
        </p:nvGrpSpPr>
        <p:grpSpPr>
          <a:xfrm>
            <a:off x="2630241" y="1820283"/>
            <a:ext cx="354586" cy="356254"/>
            <a:chOff x="-34405525" y="3558075"/>
            <a:chExt cx="292225" cy="293600"/>
          </a:xfrm>
        </p:grpSpPr>
        <p:sp>
          <p:nvSpPr>
            <p:cNvPr id="9209" name="Google Shape;9209;p79"/>
            <p:cNvSpPr/>
            <p:nvPr/>
          </p:nvSpPr>
          <p:spPr>
            <a:xfrm>
              <a:off x="-34303150" y="3663825"/>
              <a:ext cx="189850" cy="187850"/>
            </a:xfrm>
            <a:custGeom>
              <a:avLst/>
              <a:gdLst/>
              <a:ahLst/>
              <a:cxnLst/>
              <a:rect l="l" t="t" r="r" b="b"/>
              <a:pathLst>
                <a:path w="7594" h="7514" extrusionOk="0">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0" name="Google Shape;9210;p79"/>
            <p:cNvSpPr/>
            <p:nvPr/>
          </p:nvSpPr>
          <p:spPr>
            <a:xfrm>
              <a:off x="-34250375" y="3565950"/>
              <a:ext cx="46500" cy="46500"/>
            </a:xfrm>
            <a:custGeom>
              <a:avLst/>
              <a:gdLst/>
              <a:ahLst/>
              <a:cxnLst/>
              <a:rect l="l" t="t" r="r" b="b"/>
              <a:pathLst>
                <a:path w="1860" h="1860" extrusionOk="0">
                  <a:moveTo>
                    <a:pt x="1" y="1"/>
                  </a:moveTo>
                  <a:lnTo>
                    <a:pt x="1" y="1859"/>
                  </a:lnTo>
                  <a:lnTo>
                    <a:pt x="1860" y="185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1" name="Google Shape;9211;p79"/>
            <p:cNvSpPr/>
            <p:nvPr/>
          </p:nvSpPr>
          <p:spPr>
            <a:xfrm>
              <a:off x="-34405525" y="3558075"/>
              <a:ext cx="206375" cy="276475"/>
            </a:xfrm>
            <a:custGeom>
              <a:avLst/>
              <a:gdLst/>
              <a:ahLst/>
              <a:cxnLst/>
              <a:rect l="l" t="t" r="r" b="b"/>
              <a:pathLst>
                <a:path w="8255" h="11059" extrusionOk="0">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12" name="Google Shape;9212;p79"/>
          <p:cNvGrpSpPr/>
          <p:nvPr/>
        </p:nvGrpSpPr>
        <p:grpSpPr>
          <a:xfrm>
            <a:off x="2629755" y="2256940"/>
            <a:ext cx="355557" cy="353615"/>
            <a:chOff x="-34406325" y="3919600"/>
            <a:chExt cx="293025" cy="291425"/>
          </a:xfrm>
        </p:grpSpPr>
        <p:sp>
          <p:nvSpPr>
            <p:cNvPr id="9213" name="Google Shape;9213;p79"/>
            <p:cNvSpPr/>
            <p:nvPr/>
          </p:nvSpPr>
          <p:spPr>
            <a:xfrm>
              <a:off x="-34167675" y="3932000"/>
              <a:ext cx="42550" cy="40575"/>
            </a:xfrm>
            <a:custGeom>
              <a:avLst/>
              <a:gdLst/>
              <a:ahLst/>
              <a:cxnLst/>
              <a:rect l="l" t="t" r="r" b="b"/>
              <a:pathLst>
                <a:path w="1702" h="1623" extrusionOk="0">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4" name="Google Shape;9214;p79"/>
            <p:cNvSpPr/>
            <p:nvPr/>
          </p:nvSpPr>
          <p:spPr>
            <a:xfrm>
              <a:off x="-34286600" y="3922950"/>
              <a:ext cx="171725" cy="167575"/>
            </a:xfrm>
            <a:custGeom>
              <a:avLst/>
              <a:gdLst/>
              <a:ahLst/>
              <a:cxnLst/>
              <a:rect l="l" t="t" r="r" b="b"/>
              <a:pathLst>
                <a:path w="6869" h="6703" extrusionOk="0">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5" name="Google Shape;9215;p79"/>
            <p:cNvSpPr/>
            <p:nvPr/>
          </p:nvSpPr>
          <p:spPr>
            <a:xfrm>
              <a:off x="-34406325" y="4115900"/>
              <a:ext cx="98475" cy="95125"/>
            </a:xfrm>
            <a:custGeom>
              <a:avLst/>
              <a:gdLst/>
              <a:ahLst/>
              <a:cxnLst/>
              <a:rect l="l" t="t" r="r" b="b"/>
              <a:pathLst>
                <a:path w="3939" h="3805" extrusionOk="0">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6" name="Google Shape;9216;p79"/>
            <p:cNvSpPr/>
            <p:nvPr/>
          </p:nvSpPr>
          <p:spPr>
            <a:xfrm>
              <a:off x="-34364575" y="3966850"/>
              <a:ext cx="204025" cy="204025"/>
            </a:xfrm>
            <a:custGeom>
              <a:avLst/>
              <a:gdLst/>
              <a:ahLst/>
              <a:cxnLst/>
              <a:rect l="l" t="t" r="r" b="b"/>
              <a:pathLst>
                <a:path w="8161" h="8161" extrusionOk="0">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7" name="Google Shape;9217;p79"/>
            <p:cNvSpPr/>
            <p:nvPr/>
          </p:nvSpPr>
          <p:spPr>
            <a:xfrm>
              <a:off x="-34200750" y="3919600"/>
              <a:ext cx="17350" cy="33875"/>
            </a:xfrm>
            <a:custGeom>
              <a:avLst/>
              <a:gdLst/>
              <a:ahLst/>
              <a:cxnLst/>
              <a:rect l="l" t="t" r="r" b="b"/>
              <a:pathLst>
                <a:path w="694" h="1355" extrusionOk="0">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8" name="Google Shape;9218;p79"/>
            <p:cNvSpPr/>
            <p:nvPr/>
          </p:nvSpPr>
          <p:spPr>
            <a:xfrm>
              <a:off x="-34147975" y="3989700"/>
              <a:ext cx="34675" cy="17350"/>
            </a:xfrm>
            <a:custGeom>
              <a:avLst/>
              <a:gdLst/>
              <a:ahLst/>
              <a:cxnLst/>
              <a:rect l="l" t="t" r="r" b="b"/>
              <a:pathLst>
                <a:path w="1387" h="694" extrusionOk="0">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9" name="Google Shape;9219;p79"/>
            <p:cNvSpPr/>
            <p:nvPr/>
          </p:nvSpPr>
          <p:spPr>
            <a:xfrm>
              <a:off x="-34278725" y="4116500"/>
              <a:ext cx="116600" cy="68600"/>
            </a:xfrm>
            <a:custGeom>
              <a:avLst/>
              <a:gdLst/>
              <a:ahLst/>
              <a:cxnLst/>
              <a:rect l="l" t="t" r="r" b="b"/>
              <a:pathLst>
                <a:path w="4664" h="2744" extrusionOk="0">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20" name="Google Shape;9220;p79"/>
          <p:cNvGrpSpPr/>
          <p:nvPr/>
        </p:nvGrpSpPr>
        <p:grpSpPr>
          <a:xfrm>
            <a:off x="1293653" y="2736303"/>
            <a:ext cx="353645" cy="342179"/>
            <a:chOff x="-32568800" y="3232000"/>
            <a:chExt cx="291450" cy="282000"/>
          </a:xfrm>
        </p:grpSpPr>
        <p:sp>
          <p:nvSpPr>
            <p:cNvPr id="9221" name="Google Shape;9221;p79"/>
            <p:cNvSpPr/>
            <p:nvPr/>
          </p:nvSpPr>
          <p:spPr>
            <a:xfrm>
              <a:off x="-32545150" y="3232000"/>
              <a:ext cx="244175" cy="246550"/>
            </a:xfrm>
            <a:custGeom>
              <a:avLst/>
              <a:gdLst/>
              <a:ahLst/>
              <a:cxnLst/>
              <a:rect l="l" t="t" r="r" b="b"/>
              <a:pathLst>
                <a:path w="9767" h="9862" extrusionOk="0">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2" name="Google Shape;9222;p79"/>
            <p:cNvSpPr/>
            <p:nvPr/>
          </p:nvSpPr>
          <p:spPr>
            <a:xfrm>
              <a:off x="-32568800" y="3392675"/>
              <a:ext cx="291450" cy="121325"/>
            </a:xfrm>
            <a:custGeom>
              <a:avLst/>
              <a:gdLst/>
              <a:ahLst/>
              <a:cxnLst/>
              <a:rect l="l" t="t" r="r" b="b"/>
              <a:pathLst>
                <a:path w="11658" h="4853" extrusionOk="0">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23" name="Google Shape;9223;p79"/>
          <p:cNvGrpSpPr/>
          <p:nvPr/>
        </p:nvGrpSpPr>
        <p:grpSpPr>
          <a:xfrm>
            <a:off x="1293183" y="3201213"/>
            <a:ext cx="354586" cy="353645"/>
            <a:chOff x="-32569575" y="3586425"/>
            <a:chExt cx="292225" cy="291450"/>
          </a:xfrm>
        </p:grpSpPr>
        <p:sp>
          <p:nvSpPr>
            <p:cNvPr id="9224" name="Google Shape;9224;p79"/>
            <p:cNvSpPr/>
            <p:nvPr/>
          </p:nvSpPr>
          <p:spPr>
            <a:xfrm>
              <a:off x="-32569575" y="3672275"/>
              <a:ext cx="292225" cy="205600"/>
            </a:xfrm>
            <a:custGeom>
              <a:avLst/>
              <a:gdLst/>
              <a:ahLst/>
              <a:cxnLst/>
              <a:rect l="l" t="t" r="r" b="b"/>
              <a:pathLst>
                <a:path w="11689" h="8224" extrusionOk="0">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5" name="Google Shape;9225;p79"/>
            <p:cNvSpPr/>
            <p:nvPr/>
          </p:nvSpPr>
          <p:spPr>
            <a:xfrm>
              <a:off x="-32456950" y="3586425"/>
              <a:ext cx="68550" cy="69350"/>
            </a:xfrm>
            <a:custGeom>
              <a:avLst/>
              <a:gdLst/>
              <a:ahLst/>
              <a:cxnLst/>
              <a:rect l="l" t="t" r="r" b="b"/>
              <a:pathLst>
                <a:path w="2742" h="2774" extrusionOk="0">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26" name="Google Shape;9226;p79"/>
          <p:cNvGrpSpPr/>
          <p:nvPr/>
        </p:nvGrpSpPr>
        <p:grpSpPr>
          <a:xfrm>
            <a:off x="1284098" y="3665805"/>
            <a:ext cx="372756" cy="354343"/>
            <a:chOff x="-32576675" y="3944600"/>
            <a:chExt cx="307200" cy="292025"/>
          </a:xfrm>
        </p:grpSpPr>
        <p:sp>
          <p:nvSpPr>
            <p:cNvPr id="9227" name="Google Shape;9227;p79"/>
            <p:cNvSpPr/>
            <p:nvPr/>
          </p:nvSpPr>
          <p:spPr>
            <a:xfrm>
              <a:off x="-32482950" y="3944600"/>
              <a:ext cx="213475" cy="214650"/>
            </a:xfrm>
            <a:custGeom>
              <a:avLst/>
              <a:gdLst/>
              <a:ahLst/>
              <a:cxnLst/>
              <a:rect l="l" t="t" r="r" b="b"/>
              <a:pathLst>
                <a:path w="8539" h="8586" extrusionOk="0">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8" name="Google Shape;9228;p79"/>
            <p:cNvSpPr/>
            <p:nvPr/>
          </p:nvSpPr>
          <p:spPr>
            <a:xfrm>
              <a:off x="-32576675" y="4020200"/>
              <a:ext cx="215850" cy="216425"/>
            </a:xfrm>
            <a:custGeom>
              <a:avLst/>
              <a:gdLst/>
              <a:ahLst/>
              <a:cxnLst/>
              <a:rect l="l" t="t" r="r" b="b"/>
              <a:pathLst>
                <a:path w="8634" h="8657" extrusionOk="0">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29" name="Google Shape;9229;p79"/>
          <p:cNvGrpSpPr/>
          <p:nvPr/>
        </p:nvGrpSpPr>
        <p:grpSpPr>
          <a:xfrm>
            <a:off x="3529065" y="2730100"/>
            <a:ext cx="354586" cy="354586"/>
            <a:chOff x="-30735200" y="3192625"/>
            <a:chExt cx="292225" cy="292225"/>
          </a:xfrm>
        </p:grpSpPr>
        <p:sp>
          <p:nvSpPr>
            <p:cNvPr id="9230" name="Google Shape;9230;p79"/>
            <p:cNvSpPr/>
            <p:nvPr/>
          </p:nvSpPr>
          <p:spPr>
            <a:xfrm>
              <a:off x="-30665100" y="3192625"/>
              <a:ext cx="175650" cy="223700"/>
            </a:xfrm>
            <a:custGeom>
              <a:avLst/>
              <a:gdLst/>
              <a:ahLst/>
              <a:cxnLst/>
              <a:rect l="l" t="t" r="r" b="b"/>
              <a:pathLst>
                <a:path w="7026" h="8948" extrusionOk="0">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1" name="Google Shape;9231;p79"/>
            <p:cNvSpPr/>
            <p:nvPr/>
          </p:nvSpPr>
          <p:spPr>
            <a:xfrm>
              <a:off x="-30615475" y="3278475"/>
              <a:ext cx="52775" cy="52000"/>
            </a:xfrm>
            <a:custGeom>
              <a:avLst/>
              <a:gdLst/>
              <a:ahLst/>
              <a:cxnLst/>
              <a:rect l="l" t="t" r="r" b="b"/>
              <a:pathLst>
                <a:path w="2111" h="2080" extrusionOk="0">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2" name="Google Shape;9232;p79"/>
            <p:cNvSpPr/>
            <p:nvPr/>
          </p:nvSpPr>
          <p:spPr>
            <a:xfrm>
              <a:off x="-30528850" y="3296575"/>
              <a:ext cx="85875" cy="25250"/>
            </a:xfrm>
            <a:custGeom>
              <a:avLst/>
              <a:gdLst/>
              <a:ahLst/>
              <a:cxnLst/>
              <a:rect l="l" t="t" r="r" b="b"/>
              <a:pathLst>
                <a:path w="3435" h="1010" extrusionOk="0">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3" name="Google Shape;9233;p79"/>
            <p:cNvSpPr/>
            <p:nvPr/>
          </p:nvSpPr>
          <p:spPr>
            <a:xfrm>
              <a:off x="-30546175" y="3338325"/>
              <a:ext cx="85875" cy="26025"/>
            </a:xfrm>
            <a:custGeom>
              <a:avLst/>
              <a:gdLst/>
              <a:ahLst/>
              <a:cxnLst/>
              <a:rect l="l" t="t" r="r" b="b"/>
              <a:pathLst>
                <a:path w="3435" h="1041" extrusionOk="0">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4" name="Google Shape;9234;p79"/>
            <p:cNvSpPr/>
            <p:nvPr/>
          </p:nvSpPr>
          <p:spPr>
            <a:xfrm>
              <a:off x="-30546175" y="3381650"/>
              <a:ext cx="67750" cy="26025"/>
            </a:xfrm>
            <a:custGeom>
              <a:avLst/>
              <a:gdLst/>
              <a:ahLst/>
              <a:cxnLst/>
              <a:rect l="l" t="t" r="r" b="b"/>
              <a:pathLst>
                <a:path w="2710" h="1041" extrusionOk="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5" name="Google Shape;9235;p79"/>
            <p:cNvSpPr/>
            <p:nvPr/>
          </p:nvSpPr>
          <p:spPr>
            <a:xfrm>
              <a:off x="-30546175" y="3424175"/>
              <a:ext cx="51225" cy="26025"/>
            </a:xfrm>
            <a:custGeom>
              <a:avLst/>
              <a:gdLst/>
              <a:ahLst/>
              <a:cxnLst/>
              <a:rect l="l" t="t" r="r" b="b"/>
              <a:pathLst>
                <a:path w="2049" h="1041" extrusionOk="0">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6" name="Google Shape;9236;p79"/>
            <p:cNvSpPr/>
            <p:nvPr/>
          </p:nvSpPr>
          <p:spPr>
            <a:xfrm>
              <a:off x="-30735200" y="3209325"/>
              <a:ext cx="174075" cy="275525"/>
            </a:xfrm>
            <a:custGeom>
              <a:avLst/>
              <a:gdLst/>
              <a:ahLst/>
              <a:cxnLst/>
              <a:rect l="l" t="t" r="r" b="b"/>
              <a:pathLst>
                <a:path w="6963" h="11021" extrusionOk="0">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37" name="Google Shape;9237;p79"/>
          <p:cNvGrpSpPr/>
          <p:nvPr/>
        </p:nvGrpSpPr>
        <p:grpSpPr>
          <a:xfrm>
            <a:off x="3529065" y="3201532"/>
            <a:ext cx="354586" cy="353008"/>
            <a:chOff x="-30735200" y="3552550"/>
            <a:chExt cx="292225" cy="290925"/>
          </a:xfrm>
        </p:grpSpPr>
        <p:sp>
          <p:nvSpPr>
            <p:cNvPr id="9238" name="Google Shape;9238;p79"/>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9" name="Google Shape;9239;p79"/>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40" name="Google Shape;9240;p79"/>
          <p:cNvGrpSpPr/>
          <p:nvPr/>
        </p:nvGrpSpPr>
        <p:grpSpPr>
          <a:xfrm>
            <a:off x="3529065" y="3666154"/>
            <a:ext cx="354586" cy="353645"/>
            <a:chOff x="-30735200" y="3910925"/>
            <a:chExt cx="292225" cy="291450"/>
          </a:xfrm>
        </p:grpSpPr>
        <p:sp>
          <p:nvSpPr>
            <p:cNvPr id="9241" name="Google Shape;9241;p79"/>
            <p:cNvSpPr/>
            <p:nvPr/>
          </p:nvSpPr>
          <p:spPr>
            <a:xfrm>
              <a:off x="-30683225" y="3962900"/>
              <a:ext cx="188275" cy="186700"/>
            </a:xfrm>
            <a:custGeom>
              <a:avLst/>
              <a:gdLst/>
              <a:ahLst/>
              <a:cxnLst/>
              <a:rect l="l" t="t" r="r" b="b"/>
              <a:pathLst>
                <a:path w="7531" h="7468" extrusionOk="0">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2" name="Google Shape;9242;p79"/>
            <p:cNvSpPr/>
            <p:nvPr/>
          </p:nvSpPr>
          <p:spPr>
            <a:xfrm>
              <a:off x="-30735200" y="3910925"/>
              <a:ext cx="292225" cy="291450"/>
            </a:xfrm>
            <a:custGeom>
              <a:avLst/>
              <a:gdLst/>
              <a:ahLst/>
              <a:cxnLst/>
              <a:rect l="l" t="t" r="r" b="b"/>
              <a:pathLst>
                <a:path w="11689" h="11658" extrusionOk="0">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43" name="Google Shape;9243;p79"/>
          <p:cNvSpPr/>
          <p:nvPr/>
        </p:nvSpPr>
        <p:spPr>
          <a:xfrm>
            <a:off x="2632180" y="4123242"/>
            <a:ext cx="354586" cy="353645"/>
          </a:xfrm>
          <a:custGeom>
            <a:avLst/>
            <a:gdLst/>
            <a:ahLst/>
            <a:cxnLst/>
            <a:rect l="l" t="t" r="r" b="b"/>
            <a:pathLst>
              <a:path w="11689" h="11658" extrusionOk="0">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44" name="Google Shape;9244;p79"/>
          <p:cNvGrpSpPr/>
          <p:nvPr/>
        </p:nvGrpSpPr>
        <p:grpSpPr>
          <a:xfrm>
            <a:off x="4882910" y="1379021"/>
            <a:ext cx="358971" cy="359224"/>
            <a:chOff x="-57956275" y="3197925"/>
            <a:chExt cx="319000" cy="319225"/>
          </a:xfrm>
        </p:grpSpPr>
        <p:sp>
          <p:nvSpPr>
            <p:cNvPr id="9245" name="Google Shape;9245;p79"/>
            <p:cNvSpPr/>
            <p:nvPr/>
          </p:nvSpPr>
          <p:spPr>
            <a:xfrm>
              <a:off x="-57940525" y="3353300"/>
              <a:ext cx="18150" cy="65400"/>
            </a:xfrm>
            <a:custGeom>
              <a:avLst/>
              <a:gdLst/>
              <a:ahLst/>
              <a:cxnLst/>
              <a:rect l="l" t="t" r="r" b="b"/>
              <a:pathLst>
                <a:path w="726" h="2616" extrusionOk="0">
                  <a:moveTo>
                    <a:pt x="725" y="0"/>
                  </a:moveTo>
                  <a:cubicBezTo>
                    <a:pt x="316" y="284"/>
                    <a:pt x="1" y="756"/>
                    <a:pt x="1" y="1292"/>
                  </a:cubicBezTo>
                  <a:cubicBezTo>
                    <a:pt x="1" y="1859"/>
                    <a:pt x="316" y="2332"/>
                    <a:pt x="725" y="2615"/>
                  </a:cubicBezTo>
                  <a:lnTo>
                    <a:pt x="725" y="239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6" name="Google Shape;9246;p79"/>
            <p:cNvSpPr/>
            <p:nvPr/>
          </p:nvSpPr>
          <p:spPr>
            <a:xfrm>
              <a:off x="-57679825" y="3353300"/>
              <a:ext cx="18925" cy="65400"/>
            </a:xfrm>
            <a:custGeom>
              <a:avLst/>
              <a:gdLst/>
              <a:ahLst/>
              <a:cxnLst/>
              <a:rect l="l" t="t" r="r" b="b"/>
              <a:pathLst>
                <a:path w="757" h="2616" extrusionOk="0">
                  <a:moveTo>
                    <a:pt x="1" y="0"/>
                  </a:moveTo>
                  <a:lnTo>
                    <a:pt x="1" y="2395"/>
                  </a:lnTo>
                  <a:lnTo>
                    <a:pt x="1" y="2615"/>
                  </a:lnTo>
                  <a:cubicBezTo>
                    <a:pt x="442" y="2332"/>
                    <a:pt x="757" y="1859"/>
                    <a:pt x="757" y="1292"/>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7" name="Google Shape;9247;p79"/>
            <p:cNvSpPr/>
            <p:nvPr/>
          </p:nvSpPr>
          <p:spPr>
            <a:xfrm>
              <a:off x="-57956275" y="3255625"/>
              <a:ext cx="319000" cy="55175"/>
            </a:xfrm>
            <a:custGeom>
              <a:avLst/>
              <a:gdLst/>
              <a:ahLst/>
              <a:cxnLst/>
              <a:rect l="l" t="t" r="r" b="b"/>
              <a:pathLst>
                <a:path w="12760" h="2207" extrusionOk="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8" name="Google Shape;9248;p79"/>
            <p:cNvSpPr/>
            <p:nvPr/>
          </p:nvSpPr>
          <p:spPr>
            <a:xfrm>
              <a:off x="-57868050" y="3494275"/>
              <a:ext cx="18900" cy="22875"/>
            </a:xfrm>
            <a:custGeom>
              <a:avLst/>
              <a:gdLst/>
              <a:ahLst/>
              <a:cxnLst/>
              <a:rect l="l" t="t" r="r" b="b"/>
              <a:pathLst>
                <a:path w="756" h="915" extrusionOk="0">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9" name="Google Shape;9249;p79"/>
            <p:cNvSpPr/>
            <p:nvPr/>
          </p:nvSpPr>
          <p:spPr>
            <a:xfrm>
              <a:off x="-57755425" y="3494275"/>
              <a:ext cx="18125" cy="22875"/>
            </a:xfrm>
            <a:custGeom>
              <a:avLst/>
              <a:gdLst/>
              <a:ahLst/>
              <a:cxnLst/>
              <a:rect l="l" t="t" r="r" b="b"/>
              <a:pathLst>
                <a:path w="725" h="915" extrusionOk="0">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0" name="Google Shape;9250;p79"/>
            <p:cNvSpPr/>
            <p:nvPr/>
          </p:nvSpPr>
          <p:spPr>
            <a:xfrm>
              <a:off x="-57903500" y="3329675"/>
              <a:ext cx="204800" cy="187475"/>
            </a:xfrm>
            <a:custGeom>
              <a:avLst/>
              <a:gdLst/>
              <a:ahLst/>
              <a:cxnLst/>
              <a:rect l="l" t="t" r="r" b="b"/>
              <a:pathLst>
                <a:path w="8192" h="7499" extrusionOk="0">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1" name="Google Shape;9251;p79"/>
            <p:cNvSpPr/>
            <p:nvPr/>
          </p:nvSpPr>
          <p:spPr>
            <a:xfrm>
              <a:off x="-57860975" y="3197925"/>
              <a:ext cx="119750" cy="37250"/>
            </a:xfrm>
            <a:custGeom>
              <a:avLst/>
              <a:gdLst/>
              <a:ahLst/>
              <a:cxnLst/>
              <a:rect l="l" t="t" r="r" b="b"/>
              <a:pathLst>
                <a:path w="4790" h="1490" extrusionOk="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52" name="Google Shape;9252;p79"/>
          <p:cNvGrpSpPr/>
          <p:nvPr/>
        </p:nvGrpSpPr>
        <p:grpSpPr>
          <a:xfrm>
            <a:off x="4905064" y="1835446"/>
            <a:ext cx="314662" cy="358971"/>
            <a:chOff x="-57940525" y="3590375"/>
            <a:chExt cx="279625" cy="319000"/>
          </a:xfrm>
        </p:grpSpPr>
        <p:sp>
          <p:nvSpPr>
            <p:cNvPr id="9253" name="Google Shape;9253;p79"/>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4" name="Google Shape;9254;p79"/>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5" name="Google Shape;9255;p79"/>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6" name="Google Shape;9256;p79"/>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7" name="Google Shape;9257;p79"/>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58" name="Google Shape;9258;p79"/>
          <p:cNvGrpSpPr/>
          <p:nvPr/>
        </p:nvGrpSpPr>
        <p:grpSpPr>
          <a:xfrm>
            <a:off x="4875945" y="2276817"/>
            <a:ext cx="358099" cy="358999"/>
            <a:chOff x="-57959425" y="3982600"/>
            <a:chExt cx="318225" cy="319025"/>
          </a:xfrm>
        </p:grpSpPr>
        <p:sp>
          <p:nvSpPr>
            <p:cNvPr id="9259" name="Google Shape;9259;p79"/>
            <p:cNvSpPr/>
            <p:nvPr/>
          </p:nvSpPr>
          <p:spPr>
            <a:xfrm>
              <a:off x="-57771975" y="4150375"/>
              <a:ext cx="17350" cy="18125"/>
            </a:xfrm>
            <a:custGeom>
              <a:avLst/>
              <a:gdLst/>
              <a:ahLst/>
              <a:cxnLst/>
              <a:rect l="l" t="t" r="r" b="b"/>
              <a:pathLst>
                <a:path w="694" h="725" extrusionOk="0">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0" name="Google Shape;9260;p79"/>
            <p:cNvSpPr/>
            <p:nvPr/>
          </p:nvSpPr>
          <p:spPr>
            <a:xfrm>
              <a:off x="-57959425" y="3982600"/>
              <a:ext cx="318225" cy="130775"/>
            </a:xfrm>
            <a:custGeom>
              <a:avLst/>
              <a:gdLst/>
              <a:ahLst/>
              <a:cxnLst/>
              <a:rect l="l" t="t" r="r" b="b"/>
              <a:pathLst>
                <a:path w="12729" h="5231" extrusionOk="0">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1" name="Google Shape;9261;p79"/>
            <p:cNvSpPr/>
            <p:nvPr/>
          </p:nvSpPr>
          <p:spPr>
            <a:xfrm>
              <a:off x="-57903500" y="4125950"/>
              <a:ext cx="204800" cy="175675"/>
            </a:xfrm>
            <a:custGeom>
              <a:avLst/>
              <a:gdLst/>
              <a:ahLst/>
              <a:cxnLst/>
              <a:rect l="l" t="t" r="r" b="b"/>
              <a:pathLst>
                <a:path w="8192" h="7027" extrusionOk="0">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2" name="Google Shape;9262;p79"/>
            <p:cNvSpPr/>
            <p:nvPr/>
          </p:nvSpPr>
          <p:spPr>
            <a:xfrm>
              <a:off x="-57835775" y="4113350"/>
              <a:ext cx="138650" cy="70125"/>
            </a:xfrm>
            <a:custGeom>
              <a:avLst/>
              <a:gdLst/>
              <a:ahLst/>
              <a:cxnLst/>
              <a:rect l="l" t="t" r="r" b="b"/>
              <a:pathLst>
                <a:path w="5546" h="2805" extrusionOk="0">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63" name="Google Shape;9263;p79"/>
          <p:cNvGrpSpPr/>
          <p:nvPr/>
        </p:nvGrpSpPr>
        <p:grpSpPr>
          <a:xfrm>
            <a:off x="7076112" y="1380146"/>
            <a:ext cx="357226" cy="357226"/>
            <a:chOff x="-55987225" y="3198925"/>
            <a:chExt cx="317450" cy="317450"/>
          </a:xfrm>
        </p:grpSpPr>
        <p:sp>
          <p:nvSpPr>
            <p:cNvPr id="9264" name="Google Shape;9264;p79"/>
            <p:cNvSpPr/>
            <p:nvPr/>
          </p:nvSpPr>
          <p:spPr>
            <a:xfrm>
              <a:off x="-55987225" y="3261925"/>
              <a:ext cx="173300" cy="198500"/>
            </a:xfrm>
            <a:custGeom>
              <a:avLst/>
              <a:gdLst/>
              <a:ahLst/>
              <a:cxnLst/>
              <a:rect l="l" t="t" r="r" b="b"/>
              <a:pathLst>
                <a:path w="6932" h="7940" extrusionOk="0">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5" name="Google Shape;9265;p79"/>
            <p:cNvSpPr/>
            <p:nvPr/>
          </p:nvSpPr>
          <p:spPr>
            <a:xfrm>
              <a:off x="-55837575" y="3198925"/>
              <a:ext cx="167800" cy="298525"/>
            </a:xfrm>
            <a:custGeom>
              <a:avLst/>
              <a:gdLst/>
              <a:ahLst/>
              <a:cxnLst/>
              <a:rect l="l" t="t" r="r" b="b"/>
              <a:pathLst>
                <a:path w="6712" h="11941" extrusionOk="0">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6" name="Google Shape;9266;p79"/>
            <p:cNvSpPr/>
            <p:nvPr/>
          </p:nvSpPr>
          <p:spPr>
            <a:xfrm>
              <a:off x="-55931300" y="3435200"/>
              <a:ext cx="194575" cy="81175"/>
            </a:xfrm>
            <a:custGeom>
              <a:avLst/>
              <a:gdLst/>
              <a:ahLst/>
              <a:cxnLst/>
              <a:rect l="l" t="t" r="r" b="b"/>
              <a:pathLst>
                <a:path w="7783" h="3247" extrusionOk="0">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7" name="Google Shape;9267;p79"/>
            <p:cNvSpPr/>
            <p:nvPr/>
          </p:nvSpPr>
          <p:spPr>
            <a:xfrm>
              <a:off x="-55927350" y="3202850"/>
              <a:ext cx="70900" cy="71200"/>
            </a:xfrm>
            <a:custGeom>
              <a:avLst/>
              <a:gdLst/>
              <a:ahLst/>
              <a:cxnLst/>
              <a:rect l="l" t="t" r="r" b="b"/>
              <a:pathLst>
                <a:path w="2836" h="2848" extrusionOk="0">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68" name="Google Shape;9268;p79"/>
          <p:cNvGrpSpPr/>
          <p:nvPr/>
        </p:nvGrpSpPr>
        <p:grpSpPr>
          <a:xfrm>
            <a:off x="7076112" y="1836178"/>
            <a:ext cx="357226" cy="357367"/>
            <a:chOff x="-55987225" y="3591025"/>
            <a:chExt cx="317450" cy="317575"/>
          </a:xfrm>
        </p:grpSpPr>
        <p:sp>
          <p:nvSpPr>
            <p:cNvPr id="9269" name="Google Shape;9269;p79"/>
            <p:cNvSpPr/>
            <p:nvPr/>
          </p:nvSpPr>
          <p:spPr>
            <a:xfrm>
              <a:off x="-55950200" y="3740025"/>
              <a:ext cx="204800" cy="168575"/>
            </a:xfrm>
            <a:custGeom>
              <a:avLst/>
              <a:gdLst/>
              <a:ahLst/>
              <a:cxnLst/>
              <a:rect l="l" t="t" r="r" b="b"/>
              <a:pathLst>
                <a:path w="8192" h="6743" extrusionOk="0">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0" name="Google Shape;9270;p79"/>
            <p:cNvSpPr/>
            <p:nvPr/>
          </p:nvSpPr>
          <p:spPr>
            <a:xfrm>
              <a:off x="-55967525" y="3591025"/>
              <a:ext cx="297750" cy="131700"/>
            </a:xfrm>
            <a:custGeom>
              <a:avLst/>
              <a:gdLst/>
              <a:ahLst/>
              <a:cxnLst/>
              <a:rect l="l" t="t" r="r" b="b"/>
              <a:pathLst>
                <a:path w="11910" h="5268" extrusionOk="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1" name="Google Shape;9271;p79"/>
            <p:cNvSpPr/>
            <p:nvPr/>
          </p:nvSpPr>
          <p:spPr>
            <a:xfrm>
              <a:off x="-55875375" y="3703000"/>
              <a:ext cx="55950" cy="17350"/>
            </a:xfrm>
            <a:custGeom>
              <a:avLst/>
              <a:gdLst/>
              <a:ahLst/>
              <a:cxnLst/>
              <a:rect l="l" t="t" r="r" b="b"/>
              <a:pathLst>
                <a:path w="2238" h="694" extrusionOk="0">
                  <a:moveTo>
                    <a:pt x="347" y="0"/>
                  </a:moveTo>
                  <a:cubicBezTo>
                    <a:pt x="158" y="0"/>
                    <a:pt x="1" y="158"/>
                    <a:pt x="1" y="347"/>
                  </a:cubicBezTo>
                  <a:lnTo>
                    <a:pt x="1" y="694"/>
                  </a:lnTo>
                  <a:lnTo>
                    <a:pt x="2238" y="694"/>
                  </a:lnTo>
                  <a:lnTo>
                    <a:pt x="2238" y="347"/>
                  </a:lnTo>
                  <a:cubicBezTo>
                    <a:pt x="2238" y="158"/>
                    <a:pt x="208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2" name="Google Shape;9272;p79"/>
            <p:cNvSpPr/>
            <p:nvPr/>
          </p:nvSpPr>
          <p:spPr>
            <a:xfrm>
              <a:off x="-55987225" y="3746325"/>
              <a:ext cx="18150" cy="63825"/>
            </a:xfrm>
            <a:custGeom>
              <a:avLst/>
              <a:gdLst/>
              <a:ahLst/>
              <a:cxnLst/>
              <a:rect l="l" t="t" r="r" b="b"/>
              <a:pathLst>
                <a:path w="726" h="2553" extrusionOk="0">
                  <a:moveTo>
                    <a:pt x="726" y="0"/>
                  </a:moveTo>
                  <a:cubicBezTo>
                    <a:pt x="253" y="221"/>
                    <a:pt x="1" y="693"/>
                    <a:pt x="1" y="1260"/>
                  </a:cubicBezTo>
                  <a:cubicBezTo>
                    <a:pt x="1" y="1796"/>
                    <a:pt x="316" y="2269"/>
                    <a:pt x="726" y="2552"/>
                  </a:cubicBezTo>
                  <a:lnTo>
                    <a:pt x="7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3" name="Google Shape;9273;p79"/>
            <p:cNvSpPr/>
            <p:nvPr/>
          </p:nvSpPr>
          <p:spPr>
            <a:xfrm>
              <a:off x="-55725725"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74" name="Google Shape;9274;p79"/>
          <p:cNvGrpSpPr/>
          <p:nvPr/>
        </p:nvGrpSpPr>
        <p:grpSpPr>
          <a:xfrm>
            <a:off x="7090027" y="2276817"/>
            <a:ext cx="358999" cy="358999"/>
            <a:chOff x="-55988800" y="3982600"/>
            <a:chExt cx="319025" cy="319025"/>
          </a:xfrm>
        </p:grpSpPr>
        <p:sp>
          <p:nvSpPr>
            <p:cNvPr id="9275" name="Google Shape;9275;p79"/>
            <p:cNvSpPr/>
            <p:nvPr/>
          </p:nvSpPr>
          <p:spPr>
            <a:xfrm>
              <a:off x="-55791875" y="3982600"/>
              <a:ext cx="102400" cy="102425"/>
            </a:xfrm>
            <a:custGeom>
              <a:avLst/>
              <a:gdLst/>
              <a:ahLst/>
              <a:cxnLst/>
              <a:rect l="l" t="t" r="r" b="b"/>
              <a:pathLst>
                <a:path w="4096" h="4097" extrusionOk="0">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6" name="Google Shape;9276;p79"/>
            <p:cNvSpPr/>
            <p:nvPr/>
          </p:nvSpPr>
          <p:spPr>
            <a:xfrm>
              <a:off x="-55969100" y="3982600"/>
              <a:ext cx="102400" cy="102425"/>
            </a:xfrm>
            <a:custGeom>
              <a:avLst/>
              <a:gdLst/>
              <a:ahLst/>
              <a:cxnLst/>
              <a:rect l="l" t="t" r="r" b="b"/>
              <a:pathLst>
                <a:path w="4096" h="4097" extrusionOk="0">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7" name="Google Shape;9277;p79"/>
            <p:cNvSpPr/>
            <p:nvPr/>
          </p:nvSpPr>
          <p:spPr>
            <a:xfrm>
              <a:off x="-55819450" y="4021200"/>
              <a:ext cx="92950" cy="92175"/>
            </a:xfrm>
            <a:custGeom>
              <a:avLst/>
              <a:gdLst/>
              <a:ahLst/>
              <a:cxnLst/>
              <a:rect l="l" t="t" r="r" b="b"/>
              <a:pathLst>
                <a:path w="3718" h="3687" extrusionOk="0">
                  <a:moveTo>
                    <a:pt x="32" y="0"/>
                  </a:moveTo>
                  <a:lnTo>
                    <a:pt x="32" y="1103"/>
                  </a:lnTo>
                  <a:cubicBezTo>
                    <a:pt x="1" y="2521"/>
                    <a:pt x="1198" y="3686"/>
                    <a:pt x="2615" y="3686"/>
                  </a:cubicBezTo>
                  <a:lnTo>
                    <a:pt x="3718" y="3686"/>
                  </a:lnTo>
                  <a:cubicBezTo>
                    <a:pt x="3529" y="1733"/>
                    <a:pt x="1985" y="158"/>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8" name="Google Shape;9278;p79"/>
            <p:cNvSpPr/>
            <p:nvPr/>
          </p:nvSpPr>
          <p:spPr>
            <a:xfrm>
              <a:off x="-55930500" y="4021200"/>
              <a:ext cx="92950" cy="92175"/>
            </a:xfrm>
            <a:custGeom>
              <a:avLst/>
              <a:gdLst/>
              <a:ahLst/>
              <a:cxnLst/>
              <a:rect l="l" t="t" r="r" b="b"/>
              <a:pathLst>
                <a:path w="3718" h="3687" extrusionOk="0">
                  <a:moveTo>
                    <a:pt x="3718" y="0"/>
                  </a:moveTo>
                  <a:cubicBezTo>
                    <a:pt x="1733" y="158"/>
                    <a:pt x="158" y="1733"/>
                    <a:pt x="0" y="3686"/>
                  </a:cubicBezTo>
                  <a:lnTo>
                    <a:pt x="1103" y="3686"/>
                  </a:lnTo>
                  <a:cubicBezTo>
                    <a:pt x="2552" y="3686"/>
                    <a:pt x="3718" y="2521"/>
                    <a:pt x="3718" y="1103"/>
                  </a:cubicBezTo>
                  <a:lnTo>
                    <a:pt x="37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9" name="Google Shape;9279;p79"/>
            <p:cNvSpPr/>
            <p:nvPr/>
          </p:nvSpPr>
          <p:spPr>
            <a:xfrm>
              <a:off x="-55988800" y="4086575"/>
              <a:ext cx="319025" cy="215050"/>
            </a:xfrm>
            <a:custGeom>
              <a:avLst/>
              <a:gdLst/>
              <a:ahLst/>
              <a:cxnLst/>
              <a:rect l="l" t="t" r="r" b="b"/>
              <a:pathLst>
                <a:path w="12761" h="8602" extrusionOk="0">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80" name="Google Shape;9280;p79"/>
          <p:cNvGrpSpPr/>
          <p:nvPr/>
        </p:nvGrpSpPr>
        <p:grpSpPr>
          <a:xfrm>
            <a:off x="5748546" y="2734774"/>
            <a:ext cx="356326" cy="358971"/>
            <a:chOff x="-54026025" y="3192625"/>
            <a:chExt cx="316650" cy="319000"/>
          </a:xfrm>
        </p:grpSpPr>
        <p:sp>
          <p:nvSpPr>
            <p:cNvPr id="9281" name="Google Shape;9281;p79"/>
            <p:cNvSpPr/>
            <p:nvPr/>
          </p:nvSpPr>
          <p:spPr>
            <a:xfrm>
              <a:off x="-54026025" y="3312350"/>
              <a:ext cx="18125" cy="63800"/>
            </a:xfrm>
            <a:custGeom>
              <a:avLst/>
              <a:gdLst/>
              <a:ahLst/>
              <a:cxnLst/>
              <a:rect l="l" t="t" r="r" b="b"/>
              <a:pathLst>
                <a:path w="725" h="2552" extrusionOk="0">
                  <a:moveTo>
                    <a:pt x="725" y="0"/>
                  </a:moveTo>
                  <a:cubicBezTo>
                    <a:pt x="315" y="189"/>
                    <a:pt x="0" y="693"/>
                    <a:pt x="0" y="1260"/>
                  </a:cubicBezTo>
                  <a:cubicBezTo>
                    <a:pt x="0" y="1796"/>
                    <a:pt x="315" y="2268"/>
                    <a:pt x="725" y="2552"/>
                  </a:cubicBezTo>
                  <a:lnTo>
                    <a:pt x="725" y="15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2" name="Google Shape;9282;p79"/>
            <p:cNvSpPr/>
            <p:nvPr/>
          </p:nvSpPr>
          <p:spPr>
            <a:xfrm>
              <a:off x="-53890550" y="3192625"/>
              <a:ext cx="125250" cy="56725"/>
            </a:xfrm>
            <a:custGeom>
              <a:avLst/>
              <a:gdLst/>
              <a:ahLst/>
              <a:cxnLst/>
              <a:rect l="l" t="t" r="r" b="b"/>
              <a:pathLst>
                <a:path w="5010" h="2269" extrusionOk="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3" name="Google Shape;9283;p79"/>
            <p:cNvSpPr/>
            <p:nvPr/>
          </p:nvSpPr>
          <p:spPr>
            <a:xfrm>
              <a:off x="-53839375" y="3306025"/>
              <a:ext cx="55175" cy="55175"/>
            </a:xfrm>
            <a:custGeom>
              <a:avLst/>
              <a:gdLst/>
              <a:ahLst/>
              <a:cxnLst/>
              <a:rect l="l" t="t" r="r" b="b"/>
              <a:pathLst>
                <a:path w="2207" h="2207" extrusionOk="0">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4" name="Google Shape;9284;p79"/>
            <p:cNvSpPr/>
            <p:nvPr/>
          </p:nvSpPr>
          <p:spPr>
            <a:xfrm>
              <a:off x="-53950425" y="3306025"/>
              <a:ext cx="55150" cy="55175"/>
            </a:xfrm>
            <a:custGeom>
              <a:avLst/>
              <a:gdLst/>
              <a:ahLst/>
              <a:cxnLst/>
              <a:rect l="l" t="t" r="r" b="b"/>
              <a:pathLst>
                <a:path w="2206" h="2207" extrusionOk="0">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5" name="Google Shape;9285;p79"/>
            <p:cNvSpPr/>
            <p:nvPr/>
          </p:nvSpPr>
          <p:spPr>
            <a:xfrm>
              <a:off x="-53985075" y="3400950"/>
              <a:ext cx="236300" cy="110675"/>
            </a:xfrm>
            <a:custGeom>
              <a:avLst/>
              <a:gdLst/>
              <a:ahLst/>
              <a:cxnLst/>
              <a:rect l="l" t="t" r="r" b="b"/>
              <a:pathLst>
                <a:path w="9452" h="4427" extrusionOk="0">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6" name="Google Shape;9286;p79"/>
            <p:cNvSpPr/>
            <p:nvPr/>
          </p:nvSpPr>
          <p:spPr>
            <a:xfrm>
              <a:off x="-53986650" y="3342275"/>
              <a:ext cx="241025" cy="55150"/>
            </a:xfrm>
            <a:custGeom>
              <a:avLst/>
              <a:gdLst/>
              <a:ahLst/>
              <a:cxnLst/>
              <a:rect l="l" t="t" r="r" b="b"/>
              <a:pathLst>
                <a:path w="9641" h="2206" extrusionOk="0">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7" name="Google Shape;9287;p79"/>
            <p:cNvSpPr/>
            <p:nvPr/>
          </p:nvSpPr>
          <p:spPr>
            <a:xfrm>
              <a:off x="-53989000" y="3199700"/>
              <a:ext cx="241800" cy="123700"/>
            </a:xfrm>
            <a:custGeom>
              <a:avLst/>
              <a:gdLst/>
              <a:ahLst/>
              <a:cxnLst/>
              <a:rect l="l" t="t" r="r" b="b"/>
              <a:pathLst>
                <a:path w="9672" h="4948" extrusionOk="0">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8" name="Google Shape;9288;p79"/>
            <p:cNvSpPr/>
            <p:nvPr/>
          </p:nvSpPr>
          <p:spPr>
            <a:xfrm>
              <a:off x="-53728300" y="3310775"/>
              <a:ext cx="18925" cy="64600"/>
            </a:xfrm>
            <a:custGeom>
              <a:avLst/>
              <a:gdLst/>
              <a:ahLst/>
              <a:cxnLst/>
              <a:rect l="l" t="t" r="r" b="b"/>
              <a:pathLst>
                <a:path w="757" h="2584" extrusionOk="0">
                  <a:moveTo>
                    <a:pt x="0" y="0"/>
                  </a:moveTo>
                  <a:lnTo>
                    <a:pt x="0" y="158"/>
                  </a:lnTo>
                  <a:lnTo>
                    <a:pt x="0" y="2583"/>
                  </a:lnTo>
                  <a:cubicBezTo>
                    <a:pt x="441" y="2300"/>
                    <a:pt x="756" y="1827"/>
                    <a:pt x="756" y="1260"/>
                  </a:cubicBezTo>
                  <a:cubicBezTo>
                    <a:pt x="756" y="756"/>
                    <a:pt x="473"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89" name="Google Shape;9289;p79"/>
          <p:cNvGrpSpPr/>
          <p:nvPr/>
        </p:nvGrpSpPr>
        <p:grpSpPr>
          <a:xfrm>
            <a:off x="5768492" y="3205748"/>
            <a:ext cx="316434" cy="358099"/>
            <a:chOff x="-54007925" y="3584850"/>
            <a:chExt cx="281200" cy="318225"/>
          </a:xfrm>
        </p:grpSpPr>
        <p:sp>
          <p:nvSpPr>
            <p:cNvPr id="9290" name="Google Shape;9290;p79"/>
            <p:cNvSpPr/>
            <p:nvPr/>
          </p:nvSpPr>
          <p:spPr>
            <a:xfrm>
              <a:off x="-53943325" y="3716375"/>
              <a:ext cx="151250" cy="18950"/>
            </a:xfrm>
            <a:custGeom>
              <a:avLst/>
              <a:gdLst/>
              <a:ahLst/>
              <a:cxnLst/>
              <a:rect l="l" t="t" r="r" b="b"/>
              <a:pathLst>
                <a:path w="6050" h="758" extrusionOk="0">
                  <a:moveTo>
                    <a:pt x="0" y="1"/>
                  </a:moveTo>
                  <a:cubicBezTo>
                    <a:pt x="441" y="474"/>
                    <a:pt x="1040" y="757"/>
                    <a:pt x="1702" y="757"/>
                  </a:cubicBezTo>
                  <a:lnTo>
                    <a:pt x="4348" y="757"/>
                  </a:lnTo>
                  <a:cubicBezTo>
                    <a:pt x="5041" y="757"/>
                    <a:pt x="5608" y="474"/>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1" name="Google Shape;9291;p79"/>
            <p:cNvSpPr/>
            <p:nvPr/>
          </p:nvSpPr>
          <p:spPr>
            <a:xfrm>
              <a:off x="-53970100" y="3679375"/>
              <a:ext cx="205575" cy="18125"/>
            </a:xfrm>
            <a:custGeom>
              <a:avLst/>
              <a:gdLst/>
              <a:ahLst/>
              <a:cxnLst/>
              <a:rect l="l" t="t" r="r" b="b"/>
              <a:pathLst>
                <a:path w="8223" h="725" extrusionOk="0">
                  <a:moveTo>
                    <a:pt x="0" y="0"/>
                  </a:moveTo>
                  <a:lnTo>
                    <a:pt x="0" y="725"/>
                  </a:lnTo>
                  <a:lnTo>
                    <a:pt x="8223" y="725"/>
                  </a:lnTo>
                  <a:lnTo>
                    <a:pt x="82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2" name="Google Shape;9292;p79"/>
            <p:cNvSpPr/>
            <p:nvPr/>
          </p:nvSpPr>
          <p:spPr>
            <a:xfrm>
              <a:off x="-53970100" y="3715600"/>
              <a:ext cx="204800" cy="187475"/>
            </a:xfrm>
            <a:custGeom>
              <a:avLst/>
              <a:gdLst/>
              <a:ahLst/>
              <a:cxnLst/>
              <a:rect l="l" t="t" r="r" b="b"/>
              <a:pathLst>
                <a:path w="8192" h="7499" extrusionOk="0">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3" name="Google Shape;9293;p79"/>
            <p:cNvSpPr/>
            <p:nvPr/>
          </p:nvSpPr>
          <p:spPr>
            <a:xfrm>
              <a:off x="-54007125" y="3584850"/>
              <a:ext cx="278825" cy="74850"/>
            </a:xfrm>
            <a:custGeom>
              <a:avLst/>
              <a:gdLst/>
              <a:ahLst/>
              <a:cxnLst/>
              <a:rect l="l" t="t" r="r" b="b"/>
              <a:pathLst>
                <a:path w="11153" h="2994" extrusionOk="0">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4" name="Google Shape;9294;p79"/>
            <p:cNvSpPr/>
            <p:nvPr/>
          </p:nvSpPr>
          <p:spPr>
            <a:xfrm>
              <a:off x="-54007925"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5" name="Google Shape;9295;p79"/>
            <p:cNvSpPr/>
            <p:nvPr/>
          </p:nvSpPr>
          <p:spPr>
            <a:xfrm>
              <a:off x="-53745625" y="3740025"/>
              <a:ext cx="18900" cy="64600"/>
            </a:xfrm>
            <a:custGeom>
              <a:avLst/>
              <a:gdLst/>
              <a:ahLst/>
              <a:cxnLst/>
              <a:rect l="l" t="t" r="r" b="b"/>
              <a:pathLst>
                <a:path w="756" h="2584" extrusionOk="0">
                  <a:moveTo>
                    <a:pt x="0" y="0"/>
                  </a:moveTo>
                  <a:lnTo>
                    <a:pt x="0" y="2584"/>
                  </a:lnTo>
                  <a:cubicBezTo>
                    <a:pt x="441" y="2300"/>
                    <a:pt x="756" y="1827"/>
                    <a:pt x="756" y="1260"/>
                  </a:cubicBezTo>
                  <a:cubicBezTo>
                    <a:pt x="693" y="725"/>
                    <a:pt x="441"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96" name="Google Shape;9296;p79"/>
          <p:cNvGrpSpPr/>
          <p:nvPr/>
        </p:nvGrpSpPr>
        <p:grpSpPr>
          <a:xfrm>
            <a:off x="5768492" y="3667633"/>
            <a:ext cx="316434" cy="358914"/>
            <a:chOff x="-54007925" y="3975575"/>
            <a:chExt cx="281200" cy="318950"/>
          </a:xfrm>
        </p:grpSpPr>
        <p:sp>
          <p:nvSpPr>
            <p:cNvPr id="9297" name="Google Shape;9297;p79"/>
            <p:cNvSpPr/>
            <p:nvPr/>
          </p:nvSpPr>
          <p:spPr>
            <a:xfrm>
              <a:off x="-53988225" y="3975575"/>
              <a:ext cx="244175" cy="142825"/>
            </a:xfrm>
            <a:custGeom>
              <a:avLst/>
              <a:gdLst/>
              <a:ahLst/>
              <a:cxnLst/>
              <a:rect l="l" t="t" r="r" b="b"/>
              <a:pathLst>
                <a:path w="9767" h="5713" extrusionOk="0">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8" name="Google Shape;9298;p79"/>
            <p:cNvSpPr/>
            <p:nvPr/>
          </p:nvSpPr>
          <p:spPr>
            <a:xfrm>
              <a:off x="-53970100" y="4100750"/>
              <a:ext cx="204800" cy="193775"/>
            </a:xfrm>
            <a:custGeom>
              <a:avLst/>
              <a:gdLst/>
              <a:ahLst/>
              <a:cxnLst/>
              <a:rect l="l" t="t" r="r" b="b"/>
              <a:pathLst>
                <a:path w="8192" h="7751" extrusionOk="0">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9" name="Google Shape;9299;p79"/>
            <p:cNvSpPr/>
            <p:nvPr/>
          </p:nvSpPr>
          <p:spPr>
            <a:xfrm>
              <a:off x="-53745625" y="4132250"/>
              <a:ext cx="18900" cy="63825"/>
            </a:xfrm>
            <a:custGeom>
              <a:avLst/>
              <a:gdLst/>
              <a:ahLst/>
              <a:cxnLst/>
              <a:rect l="l" t="t" r="r" b="b"/>
              <a:pathLst>
                <a:path w="756" h="2553" extrusionOk="0">
                  <a:moveTo>
                    <a:pt x="0" y="1"/>
                  </a:moveTo>
                  <a:lnTo>
                    <a:pt x="0" y="2552"/>
                  </a:lnTo>
                  <a:cubicBezTo>
                    <a:pt x="441" y="2269"/>
                    <a:pt x="756" y="1796"/>
                    <a:pt x="756" y="1261"/>
                  </a:cubicBezTo>
                  <a:cubicBezTo>
                    <a:pt x="693" y="694"/>
                    <a:pt x="441"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0" name="Google Shape;9300;p79"/>
            <p:cNvSpPr/>
            <p:nvPr/>
          </p:nvSpPr>
          <p:spPr>
            <a:xfrm>
              <a:off x="-54007925"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01" name="Google Shape;9301;p79"/>
          <p:cNvGrpSpPr/>
          <p:nvPr/>
        </p:nvGrpSpPr>
        <p:grpSpPr>
          <a:xfrm>
            <a:off x="8003359" y="2752104"/>
            <a:ext cx="274770" cy="358492"/>
            <a:chOff x="-52005775" y="3208025"/>
            <a:chExt cx="244175" cy="318575"/>
          </a:xfrm>
        </p:grpSpPr>
        <p:sp>
          <p:nvSpPr>
            <p:cNvPr id="9302" name="Google Shape;9302;p79"/>
            <p:cNvSpPr/>
            <p:nvPr/>
          </p:nvSpPr>
          <p:spPr>
            <a:xfrm>
              <a:off x="-51800200" y="3469850"/>
              <a:ext cx="38600" cy="56750"/>
            </a:xfrm>
            <a:custGeom>
              <a:avLst/>
              <a:gdLst/>
              <a:ahLst/>
              <a:cxnLst/>
              <a:rect l="l" t="t" r="r" b="b"/>
              <a:pathLst>
                <a:path w="1544" h="2270" extrusionOk="0">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3" name="Google Shape;9303;p79"/>
            <p:cNvSpPr/>
            <p:nvPr/>
          </p:nvSpPr>
          <p:spPr>
            <a:xfrm>
              <a:off x="-52005775" y="3208025"/>
              <a:ext cx="111875" cy="131900"/>
            </a:xfrm>
            <a:custGeom>
              <a:avLst/>
              <a:gdLst/>
              <a:ahLst/>
              <a:cxnLst/>
              <a:rect l="l" t="t" r="r" b="b"/>
              <a:pathLst>
                <a:path w="4475" h="5276" extrusionOk="0">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4" name="Google Shape;9304;p79"/>
            <p:cNvSpPr/>
            <p:nvPr/>
          </p:nvSpPr>
          <p:spPr>
            <a:xfrm>
              <a:off x="-51800200" y="3385575"/>
              <a:ext cx="37025" cy="37850"/>
            </a:xfrm>
            <a:custGeom>
              <a:avLst/>
              <a:gdLst/>
              <a:ahLst/>
              <a:cxnLst/>
              <a:rect l="l" t="t" r="r" b="b"/>
              <a:pathLst>
                <a:path w="1481" h="1514" extrusionOk="0">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5" name="Google Shape;9305;p79"/>
            <p:cNvSpPr/>
            <p:nvPr/>
          </p:nvSpPr>
          <p:spPr>
            <a:xfrm>
              <a:off x="-51800200" y="3348575"/>
              <a:ext cx="37025" cy="37025"/>
            </a:xfrm>
            <a:custGeom>
              <a:avLst/>
              <a:gdLst/>
              <a:ahLst/>
              <a:cxnLst/>
              <a:rect l="l" t="t" r="r" b="b"/>
              <a:pathLst>
                <a:path w="1481" h="1481" extrusionOk="0">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6" name="Google Shape;9306;p79"/>
            <p:cNvSpPr/>
            <p:nvPr/>
          </p:nvSpPr>
          <p:spPr>
            <a:xfrm>
              <a:off x="-51800200" y="3423400"/>
              <a:ext cx="37025" cy="37025"/>
            </a:xfrm>
            <a:custGeom>
              <a:avLst/>
              <a:gdLst/>
              <a:ahLst/>
              <a:cxnLst/>
              <a:rect l="l" t="t" r="r" b="b"/>
              <a:pathLst>
                <a:path w="1481" h="1481" extrusionOk="0">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7" name="Google Shape;9307;p79"/>
            <p:cNvSpPr/>
            <p:nvPr/>
          </p:nvSpPr>
          <p:spPr>
            <a:xfrm>
              <a:off x="-51875025" y="3208025"/>
              <a:ext cx="111850" cy="131125"/>
            </a:xfrm>
            <a:custGeom>
              <a:avLst/>
              <a:gdLst/>
              <a:ahLst/>
              <a:cxnLst/>
              <a:rect l="l" t="t" r="r" b="b"/>
              <a:pathLst>
                <a:path w="4474" h="5245" extrusionOk="0">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8" name="Google Shape;9308;p79"/>
            <p:cNvSpPr/>
            <p:nvPr/>
          </p:nvSpPr>
          <p:spPr>
            <a:xfrm>
              <a:off x="-52005000" y="3469850"/>
              <a:ext cx="38625" cy="56750"/>
            </a:xfrm>
            <a:custGeom>
              <a:avLst/>
              <a:gdLst/>
              <a:ahLst/>
              <a:cxnLst/>
              <a:rect l="l" t="t" r="r" b="b"/>
              <a:pathLst>
                <a:path w="1545" h="2270" extrusionOk="0">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9" name="Google Shape;9309;p79"/>
            <p:cNvSpPr/>
            <p:nvPr/>
          </p:nvSpPr>
          <p:spPr>
            <a:xfrm>
              <a:off x="-52005000" y="3423400"/>
              <a:ext cx="37050" cy="37025"/>
            </a:xfrm>
            <a:custGeom>
              <a:avLst/>
              <a:gdLst/>
              <a:ahLst/>
              <a:cxnLst/>
              <a:rect l="l" t="t" r="r" b="b"/>
              <a:pathLst>
                <a:path w="1482" h="1481" extrusionOk="0">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0" name="Google Shape;9310;p79"/>
            <p:cNvSpPr/>
            <p:nvPr/>
          </p:nvSpPr>
          <p:spPr>
            <a:xfrm>
              <a:off x="-52005000" y="3385575"/>
              <a:ext cx="37050" cy="37850"/>
            </a:xfrm>
            <a:custGeom>
              <a:avLst/>
              <a:gdLst/>
              <a:ahLst/>
              <a:cxnLst/>
              <a:rect l="l" t="t" r="r" b="b"/>
              <a:pathLst>
                <a:path w="1482" h="1514" extrusionOk="0">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1" name="Google Shape;9311;p79"/>
            <p:cNvSpPr/>
            <p:nvPr/>
          </p:nvSpPr>
          <p:spPr>
            <a:xfrm>
              <a:off x="-51957725" y="3298150"/>
              <a:ext cx="148100" cy="209550"/>
            </a:xfrm>
            <a:custGeom>
              <a:avLst/>
              <a:gdLst/>
              <a:ahLst/>
              <a:cxnLst/>
              <a:rect l="l" t="t" r="r" b="b"/>
              <a:pathLst>
                <a:path w="5924" h="8382" extrusionOk="0">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2" name="Google Shape;9312;p79"/>
            <p:cNvSpPr/>
            <p:nvPr/>
          </p:nvSpPr>
          <p:spPr>
            <a:xfrm>
              <a:off x="-52005000" y="3348575"/>
              <a:ext cx="37050" cy="37025"/>
            </a:xfrm>
            <a:custGeom>
              <a:avLst/>
              <a:gdLst/>
              <a:ahLst/>
              <a:cxnLst/>
              <a:rect l="l" t="t" r="r" b="b"/>
              <a:pathLst>
                <a:path w="1482" h="1481" extrusionOk="0">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13" name="Google Shape;9313;p79"/>
          <p:cNvGrpSpPr/>
          <p:nvPr/>
        </p:nvGrpSpPr>
        <p:grpSpPr>
          <a:xfrm>
            <a:off x="5309825" y="1380146"/>
            <a:ext cx="358099" cy="358099"/>
            <a:chOff x="-57568775" y="3198925"/>
            <a:chExt cx="318225" cy="318225"/>
          </a:xfrm>
        </p:grpSpPr>
        <p:sp>
          <p:nvSpPr>
            <p:cNvPr id="9314" name="Google Shape;9314;p79"/>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5" name="Google Shape;9315;p79"/>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6" name="Google Shape;9316;p79"/>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7" name="Google Shape;9317;p79"/>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8" name="Google Shape;9318;p79"/>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9" name="Google Shape;9319;p79"/>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20" name="Google Shape;9320;p79"/>
          <p:cNvGrpSpPr/>
          <p:nvPr/>
        </p:nvGrpSpPr>
        <p:grpSpPr>
          <a:xfrm>
            <a:off x="5331543" y="1835446"/>
            <a:ext cx="314662" cy="358099"/>
            <a:chOff x="-57549075" y="3590375"/>
            <a:chExt cx="279625" cy="318225"/>
          </a:xfrm>
        </p:grpSpPr>
        <p:sp>
          <p:nvSpPr>
            <p:cNvPr id="9321" name="Google Shape;9321;p79"/>
            <p:cNvSpPr/>
            <p:nvPr/>
          </p:nvSpPr>
          <p:spPr>
            <a:xfrm>
              <a:off x="-57493150" y="3777825"/>
              <a:ext cx="167000" cy="74850"/>
            </a:xfrm>
            <a:custGeom>
              <a:avLst/>
              <a:gdLst/>
              <a:ahLst/>
              <a:cxnLst/>
              <a:rect l="l" t="t" r="r" b="b"/>
              <a:pathLst>
                <a:path w="6680" h="2994" extrusionOk="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2" name="Google Shape;9322;p79"/>
            <p:cNvSpPr/>
            <p:nvPr/>
          </p:nvSpPr>
          <p:spPr>
            <a:xfrm>
              <a:off x="-57478975" y="3647075"/>
              <a:ext cx="139425" cy="37050"/>
            </a:xfrm>
            <a:custGeom>
              <a:avLst/>
              <a:gdLst/>
              <a:ahLst/>
              <a:cxnLst/>
              <a:rect l="l" t="t" r="r" b="b"/>
              <a:pathLst>
                <a:path w="5577" h="1482" extrusionOk="0">
                  <a:moveTo>
                    <a:pt x="2804" y="1"/>
                  </a:moveTo>
                  <a:cubicBezTo>
                    <a:pt x="1639" y="1"/>
                    <a:pt x="599" y="568"/>
                    <a:pt x="1" y="1481"/>
                  </a:cubicBezTo>
                  <a:lnTo>
                    <a:pt x="5577" y="1481"/>
                  </a:lnTo>
                  <a:cubicBezTo>
                    <a:pt x="4947" y="568"/>
                    <a:pt x="3939" y="1"/>
                    <a:pt x="28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3" name="Google Shape;9323;p79"/>
            <p:cNvSpPr/>
            <p:nvPr/>
          </p:nvSpPr>
          <p:spPr>
            <a:xfrm>
              <a:off x="-57493950" y="3703775"/>
              <a:ext cx="168575" cy="55175"/>
            </a:xfrm>
            <a:custGeom>
              <a:avLst/>
              <a:gdLst/>
              <a:ahLst/>
              <a:cxnLst/>
              <a:rect l="l" t="t" r="r" b="b"/>
              <a:pathLst>
                <a:path w="6743" h="2207" extrusionOk="0">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4" name="Google Shape;9324;p79"/>
            <p:cNvSpPr/>
            <p:nvPr/>
          </p:nvSpPr>
          <p:spPr>
            <a:xfrm>
              <a:off x="-57549075" y="3590375"/>
              <a:ext cx="279625" cy="318225"/>
            </a:xfrm>
            <a:custGeom>
              <a:avLst/>
              <a:gdLst/>
              <a:ahLst/>
              <a:cxnLst/>
              <a:rect l="l" t="t" r="r" b="b"/>
              <a:pathLst>
                <a:path w="11185" h="12729" extrusionOk="0">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25" name="Google Shape;9325;p79"/>
          <p:cNvGrpSpPr/>
          <p:nvPr/>
        </p:nvGrpSpPr>
        <p:grpSpPr>
          <a:xfrm>
            <a:off x="5323740" y="2276817"/>
            <a:ext cx="359871" cy="359871"/>
            <a:chOff x="-57570350" y="3982600"/>
            <a:chExt cx="319800" cy="319800"/>
          </a:xfrm>
        </p:grpSpPr>
        <p:sp>
          <p:nvSpPr>
            <p:cNvPr id="9326" name="Google Shape;9326;p79"/>
            <p:cNvSpPr/>
            <p:nvPr/>
          </p:nvSpPr>
          <p:spPr>
            <a:xfrm>
              <a:off x="-57570350" y="4033000"/>
              <a:ext cx="319800" cy="269400"/>
            </a:xfrm>
            <a:custGeom>
              <a:avLst/>
              <a:gdLst/>
              <a:ahLst/>
              <a:cxnLst/>
              <a:rect l="l" t="t" r="r" b="b"/>
              <a:pathLst>
                <a:path w="12792" h="10776" extrusionOk="0">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7" name="Google Shape;9327;p79"/>
            <p:cNvSpPr/>
            <p:nvPr/>
          </p:nvSpPr>
          <p:spPr>
            <a:xfrm>
              <a:off x="-57493150" y="4151150"/>
              <a:ext cx="55150" cy="36250"/>
            </a:xfrm>
            <a:custGeom>
              <a:avLst/>
              <a:gdLst/>
              <a:ahLst/>
              <a:cxnLst/>
              <a:rect l="l" t="t" r="r" b="b"/>
              <a:pathLst>
                <a:path w="2206" h="1450" extrusionOk="0">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8" name="Google Shape;9328;p79"/>
            <p:cNvSpPr/>
            <p:nvPr/>
          </p:nvSpPr>
          <p:spPr>
            <a:xfrm>
              <a:off x="-57381300" y="4151150"/>
              <a:ext cx="55925" cy="36250"/>
            </a:xfrm>
            <a:custGeom>
              <a:avLst/>
              <a:gdLst/>
              <a:ahLst/>
              <a:cxnLst/>
              <a:rect l="l" t="t" r="r" b="b"/>
              <a:pathLst>
                <a:path w="2237" h="1450" extrusionOk="0">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9" name="Google Shape;9329;p79"/>
            <p:cNvSpPr/>
            <p:nvPr/>
          </p:nvSpPr>
          <p:spPr>
            <a:xfrm>
              <a:off x="-57442750" y="3982600"/>
              <a:ext cx="65400" cy="93750"/>
            </a:xfrm>
            <a:custGeom>
              <a:avLst/>
              <a:gdLst/>
              <a:ahLst/>
              <a:cxnLst/>
              <a:rect l="l" t="t" r="r" b="b"/>
              <a:pathLst>
                <a:path w="2616" h="3750" extrusionOk="0">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30" name="Google Shape;9330;p79"/>
          <p:cNvGrpSpPr/>
          <p:nvPr/>
        </p:nvGrpSpPr>
        <p:grpSpPr>
          <a:xfrm>
            <a:off x="7538779" y="1379246"/>
            <a:ext cx="314662" cy="358999"/>
            <a:chOff x="-55576850" y="3198125"/>
            <a:chExt cx="279625" cy="319025"/>
          </a:xfrm>
        </p:grpSpPr>
        <p:sp>
          <p:nvSpPr>
            <p:cNvPr id="9331" name="Google Shape;9331;p79"/>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2" name="Google Shape;9332;p79"/>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3" name="Google Shape;9333;p79"/>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4" name="Google Shape;9334;p79"/>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35" name="Google Shape;9335;p79"/>
          <p:cNvGrpSpPr/>
          <p:nvPr/>
        </p:nvGrpSpPr>
        <p:grpSpPr>
          <a:xfrm>
            <a:off x="7516174" y="1835221"/>
            <a:ext cx="359871" cy="358324"/>
            <a:chOff x="-55596550" y="3590175"/>
            <a:chExt cx="319800" cy="318425"/>
          </a:xfrm>
        </p:grpSpPr>
        <p:sp>
          <p:nvSpPr>
            <p:cNvPr id="9336" name="Google Shape;9336;p79"/>
            <p:cNvSpPr/>
            <p:nvPr/>
          </p:nvSpPr>
          <p:spPr>
            <a:xfrm>
              <a:off x="-55596550" y="3590175"/>
              <a:ext cx="319800" cy="112850"/>
            </a:xfrm>
            <a:custGeom>
              <a:avLst/>
              <a:gdLst/>
              <a:ahLst/>
              <a:cxnLst/>
              <a:rect l="l" t="t" r="r" b="b"/>
              <a:pathLst>
                <a:path w="12792" h="4514" extrusionOk="0">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7" name="Google Shape;9337;p79"/>
            <p:cNvSpPr/>
            <p:nvPr/>
          </p:nvSpPr>
          <p:spPr>
            <a:xfrm>
              <a:off x="-55539850" y="3721900"/>
              <a:ext cx="204800" cy="186700"/>
            </a:xfrm>
            <a:custGeom>
              <a:avLst/>
              <a:gdLst/>
              <a:ahLst/>
              <a:cxnLst/>
              <a:rect l="l" t="t" r="r" b="b"/>
              <a:pathLst>
                <a:path w="8192" h="7468" extrusionOk="0">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8" name="Google Shape;9338;p79"/>
            <p:cNvSpPr/>
            <p:nvPr/>
          </p:nvSpPr>
          <p:spPr>
            <a:xfrm>
              <a:off x="-55316150" y="3726625"/>
              <a:ext cx="18925" cy="63825"/>
            </a:xfrm>
            <a:custGeom>
              <a:avLst/>
              <a:gdLst/>
              <a:ahLst/>
              <a:cxnLst/>
              <a:rect l="l" t="t" r="r" b="b"/>
              <a:pathLst>
                <a:path w="757" h="2553" extrusionOk="0">
                  <a:moveTo>
                    <a:pt x="0" y="1"/>
                  </a:moveTo>
                  <a:lnTo>
                    <a:pt x="0" y="2552"/>
                  </a:lnTo>
                  <a:cubicBezTo>
                    <a:pt x="441" y="2269"/>
                    <a:pt x="756" y="1796"/>
                    <a:pt x="756" y="1261"/>
                  </a:cubicBezTo>
                  <a:cubicBezTo>
                    <a:pt x="756" y="757"/>
                    <a:pt x="473"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9" name="Google Shape;9339;p79"/>
            <p:cNvSpPr/>
            <p:nvPr/>
          </p:nvSpPr>
          <p:spPr>
            <a:xfrm>
              <a:off x="-55576850" y="3727425"/>
              <a:ext cx="18900" cy="63800"/>
            </a:xfrm>
            <a:custGeom>
              <a:avLst/>
              <a:gdLst/>
              <a:ahLst/>
              <a:cxnLst/>
              <a:rect l="l" t="t" r="r" b="b"/>
              <a:pathLst>
                <a:path w="756" h="2552"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40" name="Google Shape;9340;p79"/>
          <p:cNvGrpSpPr/>
          <p:nvPr/>
        </p:nvGrpSpPr>
        <p:grpSpPr>
          <a:xfrm>
            <a:off x="7531412" y="2276564"/>
            <a:ext cx="358999" cy="359252"/>
            <a:chOff x="-55595775" y="3982375"/>
            <a:chExt cx="319025" cy="319250"/>
          </a:xfrm>
        </p:grpSpPr>
        <p:sp>
          <p:nvSpPr>
            <p:cNvPr id="9341" name="Google Shape;9341;p79"/>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2" name="Google Shape;9342;p79"/>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3" name="Google Shape;9343;p79"/>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4" name="Google Shape;9344;p79"/>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5" name="Google Shape;9345;p79"/>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6" name="Google Shape;9346;p79"/>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47" name="Google Shape;9347;p79"/>
          <p:cNvGrpSpPr/>
          <p:nvPr/>
        </p:nvGrpSpPr>
        <p:grpSpPr>
          <a:xfrm>
            <a:off x="6188595" y="2734774"/>
            <a:ext cx="358999" cy="358099"/>
            <a:chOff x="-53635375" y="3192625"/>
            <a:chExt cx="319025" cy="318225"/>
          </a:xfrm>
        </p:grpSpPr>
        <p:sp>
          <p:nvSpPr>
            <p:cNvPr id="9348" name="Google Shape;9348;p79"/>
            <p:cNvSpPr/>
            <p:nvPr/>
          </p:nvSpPr>
          <p:spPr>
            <a:xfrm>
              <a:off x="-53560550" y="3342275"/>
              <a:ext cx="167000" cy="151250"/>
            </a:xfrm>
            <a:custGeom>
              <a:avLst/>
              <a:gdLst/>
              <a:ahLst/>
              <a:cxnLst/>
              <a:rect l="l" t="t" r="r" b="b"/>
              <a:pathLst>
                <a:path w="6680" h="6050" extrusionOk="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9" name="Google Shape;9349;p79"/>
            <p:cNvSpPr/>
            <p:nvPr/>
          </p:nvSpPr>
          <p:spPr>
            <a:xfrm>
              <a:off x="-53559750" y="3305250"/>
              <a:ext cx="168575" cy="18150"/>
            </a:xfrm>
            <a:custGeom>
              <a:avLst/>
              <a:gdLst/>
              <a:ahLst/>
              <a:cxnLst/>
              <a:rect l="l" t="t" r="r" b="b"/>
              <a:pathLst>
                <a:path w="6743" h="726" extrusionOk="0">
                  <a:moveTo>
                    <a:pt x="0" y="0"/>
                  </a:moveTo>
                  <a:lnTo>
                    <a:pt x="0" y="725"/>
                  </a:lnTo>
                  <a:lnTo>
                    <a:pt x="6742" y="725"/>
                  </a:lnTo>
                  <a:lnTo>
                    <a:pt x="67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0" name="Google Shape;9350;p79"/>
            <p:cNvSpPr/>
            <p:nvPr/>
          </p:nvSpPr>
          <p:spPr>
            <a:xfrm>
              <a:off x="-53635375" y="3192625"/>
              <a:ext cx="319025" cy="318225"/>
            </a:xfrm>
            <a:custGeom>
              <a:avLst/>
              <a:gdLst/>
              <a:ahLst/>
              <a:cxnLst/>
              <a:rect l="l" t="t" r="r" b="b"/>
              <a:pathLst>
                <a:path w="12761" h="12729" extrusionOk="0">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51" name="Google Shape;9351;p79"/>
          <p:cNvGrpSpPr/>
          <p:nvPr/>
        </p:nvGrpSpPr>
        <p:grpSpPr>
          <a:xfrm>
            <a:off x="6210763" y="3205748"/>
            <a:ext cx="314662" cy="358999"/>
            <a:chOff x="-53615675" y="3584850"/>
            <a:chExt cx="279625" cy="319025"/>
          </a:xfrm>
        </p:grpSpPr>
        <p:sp>
          <p:nvSpPr>
            <p:cNvPr id="9352" name="Google Shape;9352;p79"/>
            <p:cNvSpPr/>
            <p:nvPr/>
          </p:nvSpPr>
          <p:spPr>
            <a:xfrm>
              <a:off x="-53577075" y="3584850"/>
              <a:ext cx="204800" cy="319025"/>
            </a:xfrm>
            <a:custGeom>
              <a:avLst/>
              <a:gdLst/>
              <a:ahLst/>
              <a:cxnLst/>
              <a:rect l="l" t="t" r="r" b="b"/>
              <a:pathLst>
                <a:path w="8192" h="12761" extrusionOk="0">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3" name="Google Shape;9353;p79"/>
            <p:cNvSpPr/>
            <p:nvPr/>
          </p:nvSpPr>
          <p:spPr>
            <a:xfrm>
              <a:off x="-53615675" y="3739225"/>
              <a:ext cx="20500" cy="65400"/>
            </a:xfrm>
            <a:custGeom>
              <a:avLst/>
              <a:gdLst/>
              <a:ahLst/>
              <a:cxnLst/>
              <a:rect l="l" t="t" r="r" b="b"/>
              <a:pathLst>
                <a:path w="820" h="2616" extrusionOk="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4" name="Google Shape;9354;p79"/>
            <p:cNvSpPr/>
            <p:nvPr/>
          </p:nvSpPr>
          <p:spPr>
            <a:xfrm>
              <a:off x="-53356550" y="3738450"/>
              <a:ext cx="20500" cy="64600"/>
            </a:xfrm>
            <a:custGeom>
              <a:avLst/>
              <a:gdLst/>
              <a:ahLst/>
              <a:cxnLst/>
              <a:rect l="l" t="t" r="r" b="b"/>
              <a:pathLst>
                <a:path w="820" h="2584" extrusionOk="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55" name="Google Shape;9355;p79"/>
          <p:cNvGrpSpPr/>
          <p:nvPr/>
        </p:nvGrpSpPr>
        <p:grpSpPr>
          <a:xfrm>
            <a:off x="6188609" y="3668674"/>
            <a:ext cx="358971" cy="357874"/>
            <a:chOff x="-53634575" y="3976500"/>
            <a:chExt cx="319000" cy="318025"/>
          </a:xfrm>
        </p:grpSpPr>
        <p:sp>
          <p:nvSpPr>
            <p:cNvPr id="9356" name="Google Shape;9356;p79"/>
            <p:cNvSpPr/>
            <p:nvPr/>
          </p:nvSpPr>
          <p:spPr>
            <a:xfrm>
              <a:off x="-53634575" y="3976500"/>
              <a:ext cx="319000" cy="93550"/>
            </a:xfrm>
            <a:custGeom>
              <a:avLst/>
              <a:gdLst/>
              <a:ahLst/>
              <a:cxnLst/>
              <a:rect l="l" t="t" r="r" b="b"/>
              <a:pathLst>
                <a:path w="12760" h="3742" extrusionOk="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7" name="Google Shape;9357;p79"/>
            <p:cNvSpPr/>
            <p:nvPr/>
          </p:nvSpPr>
          <p:spPr>
            <a:xfrm>
              <a:off x="-53614900" y="4163750"/>
              <a:ext cx="140225" cy="130775"/>
            </a:xfrm>
            <a:custGeom>
              <a:avLst/>
              <a:gdLst/>
              <a:ahLst/>
              <a:cxnLst/>
              <a:rect l="l" t="t" r="r" b="b"/>
              <a:pathLst>
                <a:path w="5609" h="5231" extrusionOk="0">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8" name="Google Shape;9358;p79"/>
            <p:cNvSpPr/>
            <p:nvPr/>
          </p:nvSpPr>
          <p:spPr>
            <a:xfrm>
              <a:off x="-53616475" y="4088925"/>
              <a:ext cx="126050" cy="74850"/>
            </a:xfrm>
            <a:custGeom>
              <a:avLst/>
              <a:gdLst/>
              <a:ahLst/>
              <a:cxnLst/>
              <a:rect l="l" t="t" r="r" b="b"/>
              <a:pathLst>
                <a:path w="5042" h="2994" extrusionOk="0">
                  <a:moveTo>
                    <a:pt x="1" y="1"/>
                  </a:moveTo>
                  <a:lnTo>
                    <a:pt x="1" y="2994"/>
                  </a:lnTo>
                  <a:cubicBezTo>
                    <a:pt x="32" y="2175"/>
                    <a:pt x="694" y="1481"/>
                    <a:pt x="1513" y="1481"/>
                  </a:cubicBezTo>
                  <a:lnTo>
                    <a:pt x="2521" y="1481"/>
                  </a:lnTo>
                  <a:cubicBezTo>
                    <a:pt x="3561" y="1481"/>
                    <a:pt x="4569" y="914"/>
                    <a:pt x="50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9" name="Google Shape;9359;p79"/>
            <p:cNvSpPr/>
            <p:nvPr/>
          </p:nvSpPr>
          <p:spPr>
            <a:xfrm>
              <a:off x="-53475475" y="4163750"/>
              <a:ext cx="139425" cy="130775"/>
            </a:xfrm>
            <a:custGeom>
              <a:avLst/>
              <a:gdLst/>
              <a:ahLst/>
              <a:cxnLst/>
              <a:rect l="l" t="t" r="r" b="b"/>
              <a:pathLst>
                <a:path w="5577" h="5231" extrusionOk="0">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0" name="Google Shape;9360;p79"/>
            <p:cNvSpPr/>
            <p:nvPr/>
          </p:nvSpPr>
          <p:spPr>
            <a:xfrm>
              <a:off x="-53559750" y="4100750"/>
              <a:ext cx="167775" cy="174875"/>
            </a:xfrm>
            <a:custGeom>
              <a:avLst/>
              <a:gdLst/>
              <a:ahLst/>
              <a:cxnLst/>
              <a:rect l="l" t="t" r="r" b="b"/>
              <a:pathLst>
                <a:path w="6711" h="6995" extrusionOk="0">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1" name="Google Shape;9361;p79"/>
            <p:cNvSpPr/>
            <p:nvPr/>
          </p:nvSpPr>
          <p:spPr>
            <a:xfrm>
              <a:off x="-53373875" y="4144850"/>
              <a:ext cx="18925" cy="37825"/>
            </a:xfrm>
            <a:custGeom>
              <a:avLst/>
              <a:gdLst/>
              <a:ahLst/>
              <a:cxnLst/>
              <a:rect l="l" t="t" r="r" b="b"/>
              <a:pathLst>
                <a:path w="757" h="1513" extrusionOk="0">
                  <a:moveTo>
                    <a:pt x="0" y="1"/>
                  </a:moveTo>
                  <a:lnTo>
                    <a:pt x="0" y="1513"/>
                  </a:lnTo>
                  <a:cubicBezTo>
                    <a:pt x="410" y="1513"/>
                    <a:pt x="757" y="1135"/>
                    <a:pt x="757" y="757"/>
                  </a:cubicBezTo>
                  <a:cubicBezTo>
                    <a:pt x="757" y="347"/>
                    <a:pt x="441" y="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2" name="Google Shape;9362;p79"/>
            <p:cNvSpPr/>
            <p:nvPr/>
          </p:nvSpPr>
          <p:spPr>
            <a:xfrm>
              <a:off x="-53596775" y="4144850"/>
              <a:ext cx="18125" cy="37825"/>
            </a:xfrm>
            <a:custGeom>
              <a:avLst/>
              <a:gdLst/>
              <a:ahLst/>
              <a:cxnLst/>
              <a:rect l="l" t="t" r="r" b="b"/>
              <a:pathLst>
                <a:path w="725" h="1513" extrusionOk="0">
                  <a:moveTo>
                    <a:pt x="725" y="1"/>
                  </a:moveTo>
                  <a:cubicBezTo>
                    <a:pt x="347" y="1"/>
                    <a:pt x="1" y="347"/>
                    <a:pt x="1" y="757"/>
                  </a:cubicBezTo>
                  <a:cubicBezTo>
                    <a:pt x="1" y="1135"/>
                    <a:pt x="347" y="1513"/>
                    <a:pt x="725" y="151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3" name="Google Shape;9363;p79"/>
            <p:cNvSpPr/>
            <p:nvPr/>
          </p:nvSpPr>
          <p:spPr>
            <a:xfrm>
              <a:off x="-53461300" y="4088925"/>
              <a:ext cx="125250" cy="74850"/>
            </a:xfrm>
            <a:custGeom>
              <a:avLst/>
              <a:gdLst/>
              <a:ahLst/>
              <a:cxnLst/>
              <a:rect l="l" t="t" r="r" b="b"/>
              <a:pathLst>
                <a:path w="5010" h="2994" extrusionOk="0">
                  <a:moveTo>
                    <a:pt x="0" y="1"/>
                  </a:moveTo>
                  <a:cubicBezTo>
                    <a:pt x="504" y="914"/>
                    <a:pt x="1450" y="1481"/>
                    <a:pt x="2521" y="1481"/>
                  </a:cubicBezTo>
                  <a:lnTo>
                    <a:pt x="3497" y="1481"/>
                  </a:lnTo>
                  <a:cubicBezTo>
                    <a:pt x="4348" y="1481"/>
                    <a:pt x="5010" y="2175"/>
                    <a:pt x="5010" y="2994"/>
                  </a:cubicBezTo>
                  <a:lnTo>
                    <a:pt x="501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64" name="Google Shape;9364;p79"/>
          <p:cNvGrpSpPr/>
          <p:nvPr/>
        </p:nvGrpSpPr>
        <p:grpSpPr>
          <a:xfrm>
            <a:off x="7983413" y="3211628"/>
            <a:ext cx="314662" cy="358436"/>
            <a:chOff x="-52023900" y="3590075"/>
            <a:chExt cx="279625" cy="318525"/>
          </a:xfrm>
        </p:grpSpPr>
        <p:sp>
          <p:nvSpPr>
            <p:cNvPr id="9365" name="Google Shape;9365;p79"/>
            <p:cNvSpPr/>
            <p:nvPr/>
          </p:nvSpPr>
          <p:spPr>
            <a:xfrm>
              <a:off x="-52005000" y="3611625"/>
              <a:ext cx="92175" cy="92175"/>
            </a:xfrm>
            <a:custGeom>
              <a:avLst/>
              <a:gdLst/>
              <a:ahLst/>
              <a:cxnLst/>
              <a:rect l="l" t="t" r="r" b="b"/>
              <a:pathLst>
                <a:path w="3687" h="3687" extrusionOk="0">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6" name="Google Shape;9366;p79"/>
            <p:cNvSpPr/>
            <p:nvPr/>
          </p:nvSpPr>
          <p:spPr>
            <a:xfrm>
              <a:off x="-51894725" y="3614000"/>
              <a:ext cx="121325" cy="106350"/>
            </a:xfrm>
            <a:custGeom>
              <a:avLst/>
              <a:gdLst/>
              <a:ahLst/>
              <a:cxnLst/>
              <a:rect l="l" t="t" r="r" b="b"/>
              <a:pathLst>
                <a:path w="4853" h="4254" extrusionOk="0">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7" name="Google Shape;9367;p79"/>
            <p:cNvSpPr/>
            <p:nvPr/>
          </p:nvSpPr>
          <p:spPr>
            <a:xfrm>
              <a:off x="-51838000" y="3590075"/>
              <a:ext cx="76400" cy="74350"/>
            </a:xfrm>
            <a:custGeom>
              <a:avLst/>
              <a:gdLst/>
              <a:ahLst/>
              <a:cxnLst/>
              <a:rect l="l" t="t" r="r" b="b"/>
              <a:pathLst>
                <a:path w="3056" h="2974" extrusionOk="0">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8" name="Google Shape;9368;p79"/>
            <p:cNvSpPr/>
            <p:nvPr/>
          </p:nvSpPr>
          <p:spPr>
            <a:xfrm>
              <a:off x="-51988450" y="3666775"/>
              <a:ext cx="204800" cy="241825"/>
            </a:xfrm>
            <a:custGeom>
              <a:avLst/>
              <a:gdLst/>
              <a:ahLst/>
              <a:cxnLst/>
              <a:rect l="l" t="t" r="r" b="b"/>
              <a:pathLst>
                <a:path w="8192" h="9673" extrusionOk="0">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9" name="Google Shape;9369;p79"/>
            <p:cNvSpPr/>
            <p:nvPr/>
          </p:nvSpPr>
          <p:spPr>
            <a:xfrm>
              <a:off x="-51893150" y="3797500"/>
              <a:ext cx="18150" cy="17375"/>
            </a:xfrm>
            <a:custGeom>
              <a:avLst/>
              <a:gdLst/>
              <a:ahLst/>
              <a:cxnLst/>
              <a:rect l="l" t="t" r="r" b="b"/>
              <a:pathLst>
                <a:path w="726" h="695" extrusionOk="0">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0" name="Google Shape;9370;p79"/>
            <p:cNvSpPr/>
            <p:nvPr/>
          </p:nvSpPr>
          <p:spPr>
            <a:xfrm>
              <a:off x="-51763200"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1" name="Google Shape;9371;p79"/>
            <p:cNvSpPr/>
            <p:nvPr/>
          </p:nvSpPr>
          <p:spPr>
            <a:xfrm>
              <a:off x="-52023900" y="374632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72" name="Google Shape;9372;p79"/>
          <p:cNvGrpSpPr/>
          <p:nvPr/>
        </p:nvGrpSpPr>
        <p:grpSpPr>
          <a:xfrm>
            <a:off x="5746654" y="1380146"/>
            <a:ext cx="358971" cy="358971"/>
            <a:chOff x="-57173375" y="3198925"/>
            <a:chExt cx="319000" cy="319000"/>
          </a:xfrm>
        </p:grpSpPr>
        <p:sp>
          <p:nvSpPr>
            <p:cNvPr id="9373" name="Google Shape;9373;p79"/>
            <p:cNvSpPr/>
            <p:nvPr/>
          </p:nvSpPr>
          <p:spPr>
            <a:xfrm>
              <a:off x="-57120600" y="3237525"/>
              <a:ext cx="204800" cy="92825"/>
            </a:xfrm>
            <a:custGeom>
              <a:avLst/>
              <a:gdLst/>
              <a:ahLst/>
              <a:cxnLst/>
              <a:rect l="l" t="t" r="r" b="b"/>
              <a:pathLst>
                <a:path w="8192" h="3713" extrusionOk="0">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4" name="Google Shape;9374;p79"/>
            <p:cNvSpPr/>
            <p:nvPr/>
          </p:nvSpPr>
          <p:spPr>
            <a:xfrm>
              <a:off x="-57053650" y="3273750"/>
              <a:ext cx="70100" cy="74850"/>
            </a:xfrm>
            <a:custGeom>
              <a:avLst/>
              <a:gdLst/>
              <a:ahLst/>
              <a:cxnLst/>
              <a:rect l="l" t="t" r="r" b="b"/>
              <a:pathLst>
                <a:path w="2804" h="2994" extrusionOk="0">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5" name="Google Shape;9375;p79"/>
            <p:cNvSpPr/>
            <p:nvPr/>
          </p:nvSpPr>
          <p:spPr>
            <a:xfrm>
              <a:off x="-57058375" y="3198925"/>
              <a:ext cx="82700" cy="26800"/>
            </a:xfrm>
            <a:custGeom>
              <a:avLst/>
              <a:gdLst/>
              <a:ahLst/>
              <a:cxnLst/>
              <a:rect l="l" t="t" r="r" b="b"/>
              <a:pathLst>
                <a:path w="3308" h="1072" extrusionOk="0">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6" name="Google Shape;9376;p79"/>
            <p:cNvSpPr/>
            <p:nvPr/>
          </p:nvSpPr>
          <p:spPr>
            <a:xfrm>
              <a:off x="-57173375" y="3338325"/>
              <a:ext cx="319000" cy="179600"/>
            </a:xfrm>
            <a:custGeom>
              <a:avLst/>
              <a:gdLst/>
              <a:ahLst/>
              <a:cxnLst/>
              <a:rect l="l" t="t" r="r" b="b"/>
              <a:pathLst>
                <a:path w="12760" h="7184" extrusionOk="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77" name="Google Shape;9377;p79"/>
          <p:cNvGrpSpPr/>
          <p:nvPr/>
        </p:nvGrpSpPr>
        <p:grpSpPr>
          <a:xfrm>
            <a:off x="5747541" y="1857587"/>
            <a:ext cx="357198" cy="314690"/>
            <a:chOff x="-57176525" y="3610050"/>
            <a:chExt cx="317425" cy="279650"/>
          </a:xfrm>
        </p:grpSpPr>
        <p:sp>
          <p:nvSpPr>
            <p:cNvPr id="9378" name="Google Shape;9378;p79"/>
            <p:cNvSpPr/>
            <p:nvPr/>
          </p:nvSpPr>
          <p:spPr>
            <a:xfrm>
              <a:off x="-57109575" y="3610050"/>
              <a:ext cx="181950" cy="56750"/>
            </a:xfrm>
            <a:custGeom>
              <a:avLst/>
              <a:gdLst/>
              <a:ahLst/>
              <a:cxnLst/>
              <a:rect l="l" t="t" r="r" b="b"/>
              <a:pathLst>
                <a:path w="7278" h="2270" extrusionOk="0">
                  <a:moveTo>
                    <a:pt x="3655" y="1"/>
                  </a:moveTo>
                  <a:cubicBezTo>
                    <a:pt x="2080" y="1"/>
                    <a:pt x="693" y="914"/>
                    <a:pt x="0" y="2269"/>
                  </a:cubicBezTo>
                  <a:lnTo>
                    <a:pt x="7278" y="2269"/>
                  </a:lnTo>
                  <a:cubicBezTo>
                    <a:pt x="6648" y="914"/>
                    <a:pt x="5262" y="1"/>
                    <a:pt x="36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9" name="Google Shape;9379;p79"/>
            <p:cNvSpPr/>
            <p:nvPr/>
          </p:nvSpPr>
          <p:spPr>
            <a:xfrm>
              <a:off x="-57120600" y="3684100"/>
              <a:ext cx="88225" cy="36375"/>
            </a:xfrm>
            <a:custGeom>
              <a:avLst/>
              <a:gdLst/>
              <a:ahLst/>
              <a:cxnLst/>
              <a:rect l="l" t="t" r="r" b="b"/>
              <a:pathLst>
                <a:path w="3529" h="1455" extrusionOk="0">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0" name="Google Shape;9380;p79"/>
            <p:cNvSpPr/>
            <p:nvPr/>
          </p:nvSpPr>
          <p:spPr>
            <a:xfrm>
              <a:off x="-57176525" y="3747100"/>
              <a:ext cx="28375" cy="67775"/>
            </a:xfrm>
            <a:custGeom>
              <a:avLst/>
              <a:gdLst/>
              <a:ahLst/>
              <a:cxnLst/>
              <a:rect l="l" t="t" r="r" b="b"/>
              <a:pathLst>
                <a:path w="1135" h="2711" extrusionOk="0">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1" name="Google Shape;9381;p79"/>
            <p:cNvSpPr/>
            <p:nvPr/>
          </p:nvSpPr>
          <p:spPr>
            <a:xfrm>
              <a:off x="-57139500" y="3743175"/>
              <a:ext cx="37825" cy="89025"/>
            </a:xfrm>
            <a:custGeom>
              <a:avLst/>
              <a:gdLst/>
              <a:ahLst/>
              <a:cxnLst/>
              <a:rect l="l" t="t" r="r" b="b"/>
              <a:pathLst>
                <a:path w="1513" h="3561" extrusionOk="0">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2" name="Google Shape;9382;p79"/>
            <p:cNvSpPr/>
            <p:nvPr/>
          </p:nvSpPr>
          <p:spPr>
            <a:xfrm>
              <a:off x="-57104075" y="3684875"/>
              <a:ext cx="244975" cy="204825"/>
            </a:xfrm>
            <a:custGeom>
              <a:avLst/>
              <a:gdLst/>
              <a:ahLst/>
              <a:cxnLst/>
              <a:rect l="l" t="t" r="r" b="b"/>
              <a:pathLst>
                <a:path w="9799" h="8193" extrusionOk="0">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3" name="Google Shape;9383;p79"/>
          <p:cNvGrpSpPr/>
          <p:nvPr/>
        </p:nvGrpSpPr>
        <p:grpSpPr>
          <a:xfrm>
            <a:off x="7957995" y="1380146"/>
            <a:ext cx="358099" cy="356326"/>
            <a:chOff x="-55202750" y="3198925"/>
            <a:chExt cx="318225" cy="316650"/>
          </a:xfrm>
        </p:grpSpPr>
        <p:sp>
          <p:nvSpPr>
            <p:cNvPr id="9384" name="Google Shape;9384;p79"/>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5" name="Google Shape;9385;p79"/>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6" name="Google Shape;9386;p79"/>
          <p:cNvGrpSpPr/>
          <p:nvPr/>
        </p:nvGrpSpPr>
        <p:grpSpPr>
          <a:xfrm>
            <a:off x="7968629" y="1835446"/>
            <a:ext cx="336830" cy="358099"/>
            <a:chOff x="-55194875" y="3590375"/>
            <a:chExt cx="299325" cy="318225"/>
          </a:xfrm>
        </p:grpSpPr>
        <p:sp>
          <p:nvSpPr>
            <p:cNvPr id="9387" name="Google Shape;9387;p79"/>
            <p:cNvSpPr/>
            <p:nvPr/>
          </p:nvSpPr>
          <p:spPr>
            <a:xfrm>
              <a:off x="-55194875" y="3667550"/>
              <a:ext cx="37050" cy="241050"/>
            </a:xfrm>
            <a:custGeom>
              <a:avLst/>
              <a:gdLst/>
              <a:ahLst/>
              <a:cxnLst/>
              <a:rect l="l" t="t" r="r" b="b"/>
              <a:pathLst>
                <a:path w="1482" h="9642" extrusionOk="0">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8" name="Google Shape;9388;p79"/>
            <p:cNvSpPr/>
            <p:nvPr/>
          </p:nvSpPr>
          <p:spPr>
            <a:xfrm>
              <a:off x="-55065700" y="3643925"/>
              <a:ext cx="132350" cy="40200"/>
            </a:xfrm>
            <a:custGeom>
              <a:avLst/>
              <a:gdLst/>
              <a:ahLst/>
              <a:cxnLst/>
              <a:rect l="l" t="t" r="r" b="b"/>
              <a:pathLst>
                <a:path w="5294" h="1608" extrusionOk="0">
                  <a:moveTo>
                    <a:pt x="5294" y="1"/>
                  </a:moveTo>
                  <a:lnTo>
                    <a:pt x="1" y="1607"/>
                  </a:lnTo>
                  <a:lnTo>
                    <a:pt x="5294" y="1607"/>
                  </a:lnTo>
                  <a:lnTo>
                    <a:pt x="5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9" name="Google Shape;9389;p79"/>
            <p:cNvSpPr/>
            <p:nvPr/>
          </p:nvSpPr>
          <p:spPr>
            <a:xfrm>
              <a:off x="-55138950" y="3703000"/>
              <a:ext cx="204800" cy="168575"/>
            </a:xfrm>
            <a:custGeom>
              <a:avLst/>
              <a:gdLst/>
              <a:ahLst/>
              <a:cxnLst/>
              <a:rect l="l" t="t" r="r" b="b"/>
              <a:pathLst>
                <a:path w="8192" h="6743" extrusionOk="0">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0" name="Google Shape;9390;p79"/>
            <p:cNvSpPr/>
            <p:nvPr/>
          </p:nvSpPr>
          <p:spPr>
            <a:xfrm>
              <a:off x="-55138950" y="3590375"/>
              <a:ext cx="204025" cy="92950"/>
            </a:xfrm>
            <a:custGeom>
              <a:avLst/>
              <a:gdLst/>
              <a:ahLst/>
              <a:cxnLst/>
              <a:rect l="l" t="t" r="r" b="b"/>
              <a:pathLst>
                <a:path w="8161" h="3718" extrusionOk="0">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1" name="Google Shape;9391;p79"/>
            <p:cNvSpPr/>
            <p:nvPr/>
          </p:nvSpPr>
          <p:spPr>
            <a:xfrm>
              <a:off x="-54914475" y="3688825"/>
              <a:ext cx="18925" cy="64600"/>
            </a:xfrm>
            <a:custGeom>
              <a:avLst/>
              <a:gdLst/>
              <a:ahLst/>
              <a:cxnLst/>
              <a:rect l="l" t="t" r="r" b="b"/>
              <a:pathLst>
                <a:path w="757" h="2584" extrusionOk="0">
                  <a:moveTo>
                    <a:pt x="1" y="0"/>
                  </a:moveTo>
                  <a:lnTo>
                    <a:pt x="1" y="2584"/>
                  </a:lnTo>
                  <a:cubicBezTo>
                    <a:pt x="442" y="2300"/>
                    <a:pt x="757" y="1828"/>
                    <a:pt x="757" y="1261"/>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92" name="Google Shape;9392;p79"/>
          <p:cNvGrpSpPr/>
          <p:nvPr/>
        </p:nvGrpSpPr>
        <p:grpSpPr>
          <a:xfrm>
            <a:off x="7973247" y="2277717"/>
            <a:ext cx="357198" cy="357198"/>
            <a:chOff x="-55203525" y="3983400"/>
            <a:chExt cx="317425" cy="317425"/>
          </a:xfrm>
        </p:grpSpPr>
        <p:sp>
          <p:nvSpPr>
            <p:cNvPr id="9393" name="Google Shape;9393;p79"/>
            <p:cNvSpPr/>
            <p:nvPr/>
          </p:nvSpPr>
          <p:spPr>
            <a:xfrm>
              <a:off x="-55147600" y="4094450"/>
              <a:ext cx="204800" cy="206375"/>
            </a:xfrm>
            <a:custGeom>
              <a:avLst/>
              <a:gdLst/>
              <a:ahLst/>
              <a:cxnLst/>
              <a:rect l="l" t="t" r="r" b="b"/>
              <a:pathLst>
                <a:path w="8192" h="8255" extrusionOk="0">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4" name="Google Shape;9394;p79"/>
            <p:cNvSpPr/>
            <p:nvPr/>
          </p:nvSpPr>
          <p:spPr>
            <a:xfrm>
              <a:off x="-55203525" y="4027500"/>
              <a:ext cx="317425" cy="196925"/>
            </a:xfrm>
            <a:custGeom>
              <a:avLst/>
              <a:gdLst/>
              <a:ahLst/>
              <a:cxnLst/>
              <a:rect l="l" t="t" r="r" b="b"/>
              <a:pathLst>
                <a:path w="12697" h="7877" extrusionOk="0">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5" name="Google Shape;9395;p79"/>
            <p:cNvSpPr/>
            <p:nvPr/>
          </p:nvSpPr>
          <p:spPr>
            <a:xfrm>
              <a:off x="-55128700" y="3983400"/>
              <a:ext cx="166200" cy="54350"/>
            </a:xfrm>
            <a:custGeom>
              <a:avLst/>
              <a:gdLst/>
              <a:ahLst/>
              <a:cxnLst/>
              <a:rect l="l" t="t" r="r" b="b"/>
              <a:pathLst>
                <a:path w="6648" h="2174" extrusionOk="0">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96" name="Google Shape;9396;p79"/>
          <p:cNvGrpSpPr/>
          <p:nvPr/>
        </p:nvGrpSpPr>
        <p:grpSpPr>
          <a:xfrm>
            <a:off x="6639727" y="2734774"/>
            <a:ext cx="335930" cy="358971"/>
            <a:chOff x="-53232900" y="3192625"/>
            <a:chExt cx="298525" cy="319000"/>
          </a:xfrm>
        </p:grpSpPr>
        <p:sp>
          <p:nvSpPr>
            <p:cNvPr id="9397" name="Google Shape;9397;p79"/>
            <p:cNvSpPr/>
            <p:nvPr/>
          </p:nvSpPr>
          <p:spPr>
            <a:xfrm>
              <a:off x="-52972975" y="3315500"/>
              <a:ext cx="37825" cy="55925"/>
            </a:xfrm>
            <a:custGeom>
              <a:avLst/>
              <a:gdLst/>
              <a:ahLst/>
              <a:cxnLst/>
              <a:rect l="l" t="t" r="r" b="b"/>
              <a:pathLst>
                <a:path w="1513" h="2237" extrusionOk="0">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8" name="Google Shape;9398;p79"/>
            <p:cNvSpPr/>
            <p:nvPr/>
          </p:nvSpPr>
          <p:spPr>
            <a:xfrm>
              <a:off x="-52978500" y="3259575"/>
              <a:ext cx="44125" cy="55950"/>
            </a:xfrm>
            <a:custGeom>
              <a:avLst/>
              <a:gdLst/>
              <a:ahLst/>
              <a:cxnLst/>
              <a:rect l="l" t="t" r="r" b="b"/>
              <a:pathLst>
                <a:path w="1765" h="2238" extrusionOk="0">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9" name="Google Shape;9399;p79"/>
            <p:cNvSpPr/>
            <p:nvPr/>
          </p:nvSpPr>
          <p:spPr>
            <a:xfrm>
              <a:off x="-53232900" y="3324950"/>
              <a:ext cx="242625" cy="55925"/>
            </a:xfrm>
            <a:custGeom>
              <a:avLst/>
              <a:gdLst/>
              <a:ahLst/>
              <a:cxnLst/>
              <a:rect l="l" t="t" r="r" b="b"/>
              <a:pathLst>
                <a:path w="9705" h="2237" extrusionOk="0">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0" name="Google Shape;9400;p79"/>
            <p:cNvSpPr/>
            <p:nvPr/>
          </p:nvSpPr>
          <p:spPr>
            <a:xfrm>
              <a:off x="-53232100" y="3399775"/>
              <a:ext cx="241825" cy="111850"/>
            </a:xfrm>
            <a:custGeom>
              <a:avLst/>
              <a:gdLst/>
              <a:ahLst/>
              <a:cxnLst/>
              <a:rect l="l" t="t" r="r" b="b"/>
              <a:pathLst>
                <a:path w="9673" h="4474" extrusionOk="0">
                  <a:moveTo>
                    <a:pt x="0" y="0"/>
                  </a:moveTo>
                  <a:cubicBezTo>
                    <a:pt x="158" y="2457"/>
                    <a:pt x="2269" y="4474"/>
                    <a:pt x="4821" y="4474"/>
                  </a:cubicBezTo>
                  <a:cubicBezTo>
                    <a:pt x="7372" y="4474"/>
                    <a:pt x="9452" y="2457"/>
                    <a:pt x="96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1" name="Google Shape;9401;p79"/>
            <p:cNvSpPr/>
            <p:nvPr/>
          </p:nvSpPr>
          <p:spPr>
            <a:xfrm>
              <a:off x="-53134450" y="3287125"/>
              <a:ext cx="44125" cy="18925"/>
            </a:xfrm>
            <a:custGeom>
              <a:avLst/>
              <a:gdLst/>
              <a:ahLst/>
              <a:cxnLst/>
              <a:rect l="l" t="t" r="r" b="b"/>
              <a:pathLst>
                <a:path w="1765" h="757" extrusionOk="0">
                  <a:moveTo>
                    <a:pt x="1" y="1"/>
                  </a:moveTo>
                  <a:lnTo>
                    <a:pt x="410" y="757"/>
                  </a:lnTo>
                  <a:lnTo>
                    <a:pt x="1419" y="757"/>
                  </a:lnTo>
                  <a:lnTo>
                    <a:pt x="17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2" name="Google Shape;9402;p79"/>
            <p:cNvSpPr/>
            <p:nvPr/>
          </p:nvSpPr>
          <p:spPr>
            <a:xfrm>
              <a:off x="-53232900" y="3287125"/>
              <a:ext cx="86675" cy="18925"/>
            </a:xfrm>
            <a:custGeom>
              <a:avLst/>
              <a:gdLst/>
              <a:ahLst/>
              <a:cxnLst/>
              <a:rect l="l" t="t" r="r" b="b"/>
              <a:pathLst>
                <a:path w="3467" h="757" extrusionOk="0">
                  <a:moveTo>
                    <a:pt x="127" y="1"/>
                  </a:moveTo>
                  <a:cubicBezTo>
                    <a:pt x="95" y="253"/>
                    <a:pt x="32" y="473"/>
                    <a:pt x="1" y="757"/>
                  </a:cubicBezTo>
                  <a:lnTo>
                    <a:pt x="3466" y="757"/>
                  </a:lnTo>
                  <a:lnTo>
                    <a:pt x="31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3" name="Google Shape;9403;p79"/>
            <p:cNvSpPr/>
            <p:nvPr/>
          </p:nvSpPr>
          <p:spPr>
            <a:xfrm>
              <a:off x="-53078525" y="3287125"/>
              <a:ext cx="86675" cy="18925"/>
            </a:xfrm>
            <a:custGeom>
              <a:avLst/>
              <a:gdLst/>
              <a:ahLst/>
              <a:cxnLst/>
              <a:rect l="l" t="t" r="r" b="b"/>
              <a:pathLst>
                <a:path w="3467" h="757" extrusionOk="0">
                  <a:moveTo>
                    <a:pt x="379" y="1"/>
                  </a:moveTo>
                  <a:lnTo>
                    <a:pt x="1" y="757"/>
                  </a:lnTo>
                  <a:lnTo>
                    <a:pt x="3466" y="757"/>
                  </a:lnTo>
                  <a:cubicBezTo>
                    <a:pt x="3466" y="536"/>
                    <a:pt x="3435" y="253"/>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4" name="Google Shape;9404;p79"/>
            <p:cNvSpPr/>
            <p:nvPr/>
          </p:nvSpPr>
          <p:spPr>
            <a:xfrm>
              <a:off x="-53224225" y="3192625"/>
              <a:ext cx="223700" cy="74850"/>
            </a:xfrm>
            <a:custGeom>
              <a:avLst/>
              <a:gdLst/>
              <a:ahLst/>
              <a:cxnLst/>
              <a:rect l="l" t="t" r="r" b="b"/>
              <a:pathLst>
                <a:path w="8948" h="2994" extrusionOk="0">
                  <a:moveTo>
                    <a:pt x="4506" y="0"/>
                  </a:moveTo>
                  <a:cubicBezTo>
                    <a:pt x="2489" y="0"/>
                    <a:pt x="756" y="1260"/>
                    <a:pt x="0" y="2993"/>
                  </a:cubicBezTo>
                  <a:lnTo>
                    <a:pt x="8948" y="2993"/>
                  </a:lnTo>
                  <a:cubicBezTo>
                    <a:pt x="8255" y="1260"/>
                    <a:pt x="6522"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05" name="Google Shape;9405;p79"/>
          <p:cNvGrpSpPr/>
          <p:nvPr/>
        </p:nvGrpSpPr>
        <p:grpSpPr>
          <a:xfrm>
            <a:off x="6629093" y="3205748"/>
            <a:ext cx="357198" cy="356326"/>
            <a:chOff x="-53242350" y="3584850"/>
            <a:chExt cx="317425" cy="316650"/>
          </a:xfrm>
        </p:grpSpPr>
        <p:sp>
          <p:nvSpPr>
            <p:cNvPr id="9406" name="Google Shape;9406;p79"/>
            <p:cNvSpPr/>
            <p:nvPr/>
          </p:nvSpPr>
          <p:spPr>
            <a:xfrm>
              <a:off x="-53202975" y="3584850"/>
              <a:ext cx="237900" cy="98475"/>
            </a:xfrm>
            <a:custGeom>
              <a:avLst/>
              <a:gdLst/>
              <a:ahLst/>
              <a:cxnLst/>
              <a:rect l="l" t="t" r="r" b="b"/>
              <a:pathLst>
                <a:path w="9516" h="3939" extrusionOk="0">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7" name="Google Shape;9407;p79"/>
            <p:cNvSpPr/>
            <p:nvPr/>
          </p:nvSpPr>
          <p:spPr>
            <a:xfrm>
              <a:off x="-53242350" y="3711650"/>
              <a:ext cx="80350" cy="155975"/>
            </a:xfrm>
            <a:custGeom>
              <a:avLst/>
              <a:gdLst/>
              <a:ahLst/>
              <a:cxnLst/>
              <a:rect l="l" t="t" r="r" b="b"/>
              <a:pathLst>
                <a:path w="3214" h="6239" extrusionOk="0">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8" name="Google Shape;9408;p79"/>
            <p:cNvSpPr/>
            <p:nvPr/>
          </p:nvSpPr>
          <p:spPr>
            <a:xfrm>
              <a:off x="-53206125" y="3686850"/>
              <a:ext cx="243400" cy="84700"/>
            </a:xfrm>
            <a:custGeom>
              <a:avLst/>
              <a:gdLst/>
              <a:ahLst/>
              <a:cxnLst/>
              <a:rect l="l" t="t" r="r" b="b"/>
              <a:pathLst>
                <a:path w="9736" h="3388" extrusionOk="0">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9" name="Google Shape;9409;p79"/>
            <p:cNvSpPr/>
            <p:nvPr/>
          </p:nvSpPr>
          <p:spPr>
            <a:xfrm>
              <a:off x="-53186425" y="3775450"/>
              <a:ext cx="205600" cy="126050"/>
            </a:xfrm>
            <a:custGeom>
              <a:avLst/>
              <a:gdLst/>
              <a:ahLst/>
              <a:cxnLst/>
              <a:rect l="l" t="t" r="r" b="b"/>
              <a:pathLst>
                <a:path w="8224" h="5042" extrusionOk="0">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0" name="Google Shape;9410;p79"/>
            <p:cNvSpPr/>
            <p:nvPr/>
          </p:nvSpPr>
          <p:spPr>
            <a:xfrm>
              <a:off x="-52962725" y="3710875"/>
              <a:ext cx="37800" cy="95325"/>
            </a:xfrm>
            <a:custGeom>
              <a:avLst/>
              <a:gdLst/>
              <a:ahLst/>
              <a:cxnLst/>
              <a:rect l="l" t="t" r="r" b="b"/>
              <a:pathLst>
                <a:path w="1512" h="3813" extrusionOk="0">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11" name="Google Shape;9411;p79"/>
          <p:cNvGrpSpPr/>
          <p:nvPr/>
        </p:nvGrpSpPr>
        <p:grpSpPr>
          <a:xfrm>
            <a:off x="6650362" y="3668449"/>
            <a:ext cx="314662" cy="358999"/>
            <a:chOff x="-53224225" y="3976300"/>
            <a:chExt cx="279625" cy="319025"/>
          </a:xfrm>
        </p:grpSpPr>
        <p:sp>
          <p:nvSpPr>
            <p:cNvPr id="9412" name="Google Shape;9412;p79"/>
            <p:cNvSpPr/>
            <p:nvPr/>
          </p:nvSpPr>
          <p:spPr>
            <a:xfrm>
              <a:off x="-53224225" y="4132250"/>
              <a:ext cx="18925" cy="63825"/>
            </a:xfrm>
            <a:custGeom>
              <a:avLst/>
              <a:gdLst/>
              <a:ahLst/>
              <a:cxnLst/>
              <a:rect l="l" t="t" r="r" b="b"/>
              <a:pathLst>
                <a:path w="757" h="2553" extrusionOk="0">
                  <a:moveTo>
                    <a:pt x="756" y="1"/>
                  </a:moveTo>
                  <a:cubicBezTo>
                    <a:pt x="315" y="284"/>
                    <a:pt x="0" y="757"/>
                    <a:pt x="0" y="1292"/>
                  </a:cubicBezTo>
                  <a:cubicBezTo>
                    <a:pt x="0" y="1796"/>
                    <a:pt x="315" y="2269"/>
                    <a:pt x="756" y="2552"/>
                  </a:cubicBezTo>
                  <a:lnTo>
                    <a:pt x="756" y="2395"/>
                  </a:lnTo>
                  <a:lnTo>
                    <a:pt x="7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3" name="Google Shape;9413;p79"/>
            <p:cNvSpPr/>
            <p:nvPr/>
          </p:nvSpPr>
          <p:spPr>
            <a:xfrm>
              <a:off x="-53185625" y="4014900"/>
              <a:ext cx="204800" cy="117375"/>
            </a:xfrm>
            <a:custGeom>
              <a:avLst/>
              <a:gdLst/>
              <a:ahLst/>
              <a:cxnLst/>
              <a:rect l="l" t="t" r="r" b="b"/>
              <a:pathLst>
                <a:path w="8192" h="4695" extrusionOk="0">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4" name="Google Shape;9414;p79"/>
            <p:cNvSpPr/>
            <p:nvPr/>
          </p:nvSpPr>
          <p:spPr>
            <a:xfrm>
              <a:off x="-53187200" y="4110200"/>
              <a:ext cx="205575" cy="185125"/>
            </a:xfrm>
            <a:custGeom>
              <a:avLst/>
              <a:gdLst/>
              <a:ahLst/>
              <a:cxnLst/>
              <a:rect l="l" t="t" r="r" b="b"/>
              <a:pathLst>
                <a:path w="8223" h="7405" extrusionOk="0">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5" name="Google Shape;9415;p79"/>
            <p:cNvSpPr/>
            <p:nvPr/>
          </p:nvSpPr>
          <p:spPr>
            <a:xfrm>
              <a:off x="-53020225" y="4211800"/>
              <a:ext cx="74825" cy="83525"/>
            </a:xfrm>
            <a:custGeom>
              <a:avLst/>
              <a:gdLst/>
              <a:ahLst/>
              <a:cxnLst/>
              <a:rect l="l" t="t" r="r" b="b"/>
              <a:pathLst>
                <a:path w="2993" h="3341" extrusionOk="0">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6" name="Google Shape;9416;p79"/>
            <p:cNvSpPr/>
            <p:nvPr/>
          </p:nvSpPr>
          <p:spPr>
            <a:xfrm>
              <a:off x="-53224225" y="4211025"/>
              <a:ext cx="74850" cy="83500"/>
            </a:xfrm>
            <a:custGeom>
              <a:avLst/>
              <a:gdLst/>
              <a:ahLst/>
              <a:cxnLst/>
              <a:rect l="l" t="t" r="r" b="b"/>
              <a:pathLst>
                <a:path w="2994" h="3340" extrusionOk="0">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7" name="Google Shape;9417;p79"/>
            <p:cNvSpPr/>
            <p:nvPr/>
          </p:nvSpPr>
          <p:spPr>
            <a:xfrm>
              <a:off x="-52962725" y="4131475"/>
              <a:ext cx="18125" cy="63800"/>
            </a:xfrm>
            <a:custGeom>
              <a:avLst/>
              <a:gdLst/>
              <a:ahLst/>
              <a:cxnLst/>
              <a:rect l="l" t="t" r="r" b="b"/>
              <a:pathLst>
                <a:path w="725" h="2552" extrusionOk="0">
                  <a:moveTo>
                    <a:pt x="0" y="0"/>
                  </a:moveTo>
                  <a:lnTo>
                    <a:pt x="0" y="2394"/>
                  </a:lnTo>
                  <a:lnTo>
                    <a:pt x="0" y="2552"/>
                  </a:lnTo>
                  <a:cubicBezTo>
                    <a:pt x="410" y="2300"/>
                    <a:pt x="725" y="1827"/>
                    <a:pt x="725" y="1292"/>
                  </a:cubicBezTo>
                  <a:cubicBezTo>
                    <a:pt x="725" y="725"/>
                    <a:pt x="410"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8" name="Google Shape;9418;p79"/>
            <p:cNvSpPr/>
            <p:nvPr/>
          </p:nvSpPr>
          <p:spPr>
            <a:xfrm>
              <a:off x="-53125775" y="3976300"/>
              <a:ext cx="82725" cy="26800"/>
            </a:xfrm>
            <a:custGeom>
              <a:avLst/>
              <a:gdLst/>
              <a:ahLst/>
              <a:cxnLst/>
              <a:rect l="l" t="t" r="r" b="b"/>
              <a:pathLst>
                <a:path w="3309" h="1072" extrusionOk="0">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19" name="Google Shape;9419;p79"/>
          <p:cNvGrpSpPr/>
          <p:nvPr/>
        </p:nvGrpSpPr>
        <p:grpSpPr>
          <a:xfrm>
            <a:off x="7961258" y="3676129"/>
            <a:ext cx="358971" cy="358408"/>
            <a:chOff x="-52043575" y="3983125"/>
            <a:chExt cx="319000" cy="318500"/>
          </a:xfrm>
        </p:grpSpPr>
        <p:sp>
          <p:nvSpPr>
            <p:cNvPr id="9420" name="Google Shape;9420;p79"/>
            <p:cNvSpPr/>
            <p:nvPr/>
          </p:nvSpPr>
          <p:spPr>
            <a:xfrm>
              <a:off x="-52043575" y="3983200"/>
              <a:ext cx="55150" cy="105750"/>
            </a:xfrm>
            <a:custGeom>
              <a:avLst/>
              <a:gdLst/>
              <a:ahLst/>
              <a:cxnLst/>
              <a:rect l="l" t="t" r="r" b="b"/>
              <a:pathLst>
                <a:path w="2206" h="4230" extrusionOk="0">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1" name="Google Shape;9421;p79"/>
            <p:cNvSpPr/>
            <p:nvPr/>
          </p:nvSpPr>
          <p:spPr>
            <a:xfrm>
              <a:off x="-51985300" y="3983400"/>
              <a:ext cx="204800" cy="129975"/>
            </a:xfrm>
            <a:custGeom>
              <a:avLst/>
              <a:gdLst/>
              <a:ahLst/>
              <a:cxnLst/>
              <a:rect l="l" t="t" r="r" b="b"/>
              <a:pathLst>
                <a:path w="8192" h="5199" extrusionOk="0">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2" name="Google Shape;9422;p79"/>
            <p:cNvSpPr/>
            <p:nvPr/>
          </p:nvSpPr>
          <p:spPr>
            <a:xfrm>
              <a:off x="-51855350" y="3987325"/>
              <a:ext cx="74075" cy="89825"/>
            </a:xfrm>
            <a:custGeom>
              <a:avLst/>
              <a:gdLst/>
              <a:ahLst/>
              <a:cxnLst/>
              <a:rect l="l" t="t" r="r" b="b"/>
              <a:pathLst>
                <a:path w="2963" h="3593" extrusionOk="0">
                  <a:moveTo>
                    <a:pt x="1" y="1"/>
                  </a:moveTo>
                  <a:lnTo>
                    <a:pt x="1" y="3592"/>
                  </a:lnTo>
                  <a:lnTo>
                    <a:pt x="2962" y="3592"/>
                  </a:lnTo>
                  <a:cubicBezTo>
                    <a:pt x="2836" y="2647"/>
                    <a:pt x="2427" y="1733"/>
                    <a:pt x="1765" y="1009"/>
                  </a:cubicBezTo>
                  <a:cubicBezTo>
                    <a:pt x="1261" y="505"/>
                    <a:pt x="66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3" name="Google Shape;9423;p79"/>
            <p:cNvSpPr/>
            <p:nvPr/>
          </p:nvSpPr>
          <p:spPr>
            <a:xfrm>
              <a:off x="-51985300" y="3987325"/>
              <a:ext cx="74050" cy="89825"/>
            </a:xfrm>
            <a:custGeom>
              <a:avLst/>
              <a:gdLst/>
              <a:ahLst/>
              <a:cxnLst/>
              <a:rect l="l" t="t" r="r" b="b"/>
              <a:pathLst>
                <a:path w="2962" h="3593" extrusionOk="0">
                  <a:moveTo>
                    <a:pt x="2962" y="1"/>
                  </a:moveTo>
                  <a:cubicBezTo>
                    <a:pt x="1324" y="473"/>
                    <a:pt x="158" y="1891"/>
                    <a:pt x="1" y="3592"/>
                  </a:cubicBezTo>
                  <a:lnTo>
                    <a:pt x="2962" y="359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4" name="Google Shape;9424;p79"/>
            <p:cNvSpPr/>
            <p:nvPr/>
          </p:nvSpPr>
          <p:spPr>
            <a:xfrm>
              <a:off x="-51985300" y="4190350"/>
              <a:ext cx="204800" cy="111275"/>
            </a:xfrm>
            <a:custGeom>
              <a:avLst/>
              <a:gdLst/>
              <a:ahLst/>
              <a:cxnLst/>
              <a:rect l="l" t="t" r="r" b="b"/>
              <a:pathLst>
                <a:path w="8192" h="4451" extrusionOk="0">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5" name="Google Shape;9425;p79"/>
            <p:cNvSpPr/>
            <p:nvPr/>
          </p:nvSpPr>
          <p:spPr>
            <a:xfrm>
              <a:off x="-51985300" y="4133050"/>
              <a:ext cx="204800" cy="55925"/>
            </a:xfrm>
            <a:custGeom>
              <a:avLst/>
              <a:gdLst/>
              <a:ahLst/>
              <a:cxnLst/>
              <a:rect l="l" t="t" r="r" b="b"/>
              <a:pathLst>
                <a:path w="8192" h="2237" extrusionOk="0">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6" name="Google Shape;9426;p79"/>
            <p:cNvSpPr/>
            <p:nvPr/>
          </p:nvSpPr>
          <p:spPr>
            <a:xfrm>
              <a:off x="-51780525" y="3983125"/>
              <a:ext cx="55950" cy="105825"/>
            </a:xfrm>
            <a:custGeom>
              <a:avLst/>
              <a:gdLst/>
              <a:ahLst/>
              <a:cxnLst/>
              <a:rect l="l" t="t" r="r" b="b"/>
              <a:pathLst>
                <a:path w="2238" h="4233" extrusionOk="0">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7" name="Google Shape;9427;p79"/>
            <p:cNvSpPr/>
            <p:nvPr/>
          </p:nvSpPr>
          <p:spPr>
            <a:xfrm>
              <a:off x="-52023900" y="4139350"/>
              <a:ext cx="18925" cy="63800"/>
            </a:xfrm>
            <a:custGeom>
              <a:avLst/>
              <a:gdLst/>
              <a:ahLst/>
              <a:cxnLst/>
              <a:rect l="l" t="t" r="r" b="b"/>
              <a:pathLst>
                <a:path w="757" h="2552" extrusionOk="0">
                  <a:moveTo>
                    <a:pt x="757" y="0"/>
                  </a:moveTo>
                  <a:cubicBezTo>
                    <a:pt x="316" y="221"/>
                    <a:pt x="1" y="693"/>
                    <a:pt x="1" y="1260"/>
                  </a:cubicBezTo>
                  <a:cubicBezTo>
                    <a:pt x="1" y="1796"/>
                    <a:pt x="316" y="2268"/>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8" name="Google Shape;9428;p79"/>
            <p:cNvSpPr/>
            <p:nvPr/>
          </p:nvSpPr>
          <p:spPr>
            <a:xfrm>
              <a:off x="-51763200" y="4139350"/>
              <a:ext cx="18925" cy="63800"/>
            </a:xfrm>
            <a:custGeom>
              <a:avLst/>
              <a:gdLst/>
              <a:ahLst/>
              <a:cxnLst/>
              <a:rect l="l" t="t" r="r" b="b"/>
              <a:pathLst>
                <a:path w="757" h="2552" extrusionOk="0">
                  <a:moveTo>
                    <a:pt x="1" y="0"/>
                  </a:moveTo>
                  <a:lnTo>
                    <a:pt x="1" y="2552"/>
                  </a:lnTo>
                  <a:cubicBezTo>
                    <a:pt x="442" y="2268"/>
                    <a:pt x="757" y="1796"/>
                    <a:pt x="757" y="1260"/>
                  </a:cubicBezTo>
                  <a:cubicBezTo>
                    <a:pt x="757" y="693"/>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29" name="Google Shape;9429;p79"/>
          <p:cNvGrpSpPr/>
          <p:nvPr/>
        </p:nvGrpSpPr>
        <p:grpSpPr>
          <a:xfrm>
            <a:off x="6215199" y="1380146"/>
            <a:ext cx="314662" cy="358971"/>
            <a:chOff x="-56766175" y="3198925"/>
            <a:chExt cx="279625" cy="319000"/>
          </a:xfrm>
        </p:grpSpPr>
        <p:sp>
          <p:nvSpPr>
            <p:cNvPr id="9430" name="Google Shape;9430;p79"/>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1" name="Google Shape;9431;p79"/>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2" name="Google Shape;9432;p79"/>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3" name="Google Shape;9433;p79"/>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4" name="Google Shape;9434;p79"/>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5" name="Google Shape;9435;p79"/>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6" name="Google Shape;9436;p79"/>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37" name="Google Shape;9437;p79"/>
          <p:cNvGrpSpPr/>
          <p:nvPr/>
        </p:nvGrpSpPr>
        <p:grpSpPr>
          <a:xfrm>
            <a:off x="6214313" y="1835446"/>
            <a:ext cx="316434" cy="358099"/>
            <a:chOff x="-56766175" y="3590375"/>
            <a:chExt cx="281200" cy="318225"/>
          </a:xfrm>
        </p:grpSpPr>
        <p:sp>
          <p:nvSpPr>
            <p:cNvPr id="9438" name="Google Shape;9438;p79"/>
            <p:cNvSpPr/>
            <p:nvPr/>
          </p:nvSpPr>
          <p:spPr>
            <a:xfrm>
              <a:off x="-56766175" y="3632900"/>
              <a:ext cx="281200" cy="275700"/>
            </a:xfrm>
            <a:custGeom>
              <a:avLst/>
              <a:gdLst/>
              <a:ahLst/>
              <a:cxnLst/>
              <a:rect l="l" t="t" r="r" b="b"/>
              <a:pathLst>
                <a:path w="11248" h="11028" extrusionOk="0">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9" name="Google Shape;9439;p79"/>
            <p:cNvSpPr/>
            <p:nvPr/>
          </p:nvSpPr>
          <p:spPr>
            <a:xfrm>
              <a:off x="-56709475" y="3722700"/>
              <a:ext cx="167800" cy="153600"/>
            </a:xfrm>
            <a:custGeom>
              <a:avLst/>
              <a:gdLst/>
              <a:ahLst/>
              <a:cxnLst/>
              <a:rect l="l" t="t" r="r" b="b"/>
              <a:pathLst>
                <a:path w="6712" h="6144" extrusionOk="0">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0" name="Google Shape;9440;p79"/>
            <p:cNvSpPr/>
            <p:nvPr/>
          </p:nvSpPr>
          <p:spPr>
            <a:xfrm>
              <a:off x="-56654325" y="3833750"/>
              <a:ext cx="55150" cy="55950"/>
            </a:xfrm>
            <a:custGeom>
              <a:avLst/>
              <a:gdLst/>
              <a:ahLst/>
              <a:cxnLst/>
              <a:rect l="l" t="t" r="r" b="b"/>
              <a:pathLst>
                <a:path w="2206" h="2238" extrusionOk="0">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1" name="Google Shape;9441;p79"/>
            <p:cNvSpPr/>
            <p:nvPr/>
          </p:nvSpPr>
          <p:spPr>
            <a:xfrm>
              <a:off x="-56710250" y="3590375"/>
              <a:ext cx="167775" cy="74850"/>
            </a:xfrm>
            <a:custGeom>
              <a:avLst/>
              <a:gdLst/>
              <a:ahLst/>
              <a:cxnLst/>
              <a:rect l="l" t="t" r="r" b="b"/>
              <a:pathLst>
                <a:path w="6711" h="2994" extrusionOk="0">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42" name="Google Shape;9442;p79"/>
          <p:cNvGrpSpPr/>
          <p:nvPr/>
        </p:nvGrpSpPr>
        <p:grpSpPr>
          <a:xfrm>
            <a:off x="6251269" y="2276817"/>
            <a:ext cx="272126" cy="358099"/>
            <a:chOff x="-56747275" y="3982600"/>
            <a:chExt cx="241825" cy="318225"/>
          </a:xfrm>
        </p:grpSpPr>
        <p:sp>
          <p:nvSpPr>
            <p:cNvPr id="9443" name="Google Shape;9443;p79"/>
            <p:cNvSpPr/>
            <p:nvPr/>
          </p:nvSpPr>
          <p:spPr>
            <a:xfrm>
              <a:off x="-56635425" y="4076325"/>
              <a:ext cx="18125" cy="37050"/>
            </a:xfrm>
            <a:custGeom>
              <a:avLst/>
              <a:gdLst/>
              <a:ahLst/>
              <a:cxnLst/>
              <a:rect l="l" t="t" r="r" b="b"/>
              <a:pathLst>
                <a:path w="725" h="1482" extrusionOk="0">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4" name="Google Shape;9444;p79"/>
            <p:cNvSpPr/>
            <p:nvPr/>
          </p:nvSpPr>
          <p:spPr>
            <a:xfrm>
              <a:off x="-56618900" y="3991275"/>
              <a:ext cx="113450" cy="136250"/>
            </a:xfrm>
            <a:custGeom>
              <a:avLst/>
              <a:gdLst/>
              <a:ahLst/>
              <a:cxnLst/>
              <a:rect l="l" t="t" r="r" b="b"/>
              <a:pathLst>
                <a:path w="4538" h="5450" extrusionOk="0">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5" name="Google Shape;9445;p79"/>
            <p:cNvSpPr/>
            <p:nvPr/>
          </p:nvSpPr>
          <p:spPr>
            <a:xfrm>
              <a:off x="-56601550" y="4094450"/>
              <a:ext cx="31525" cy="19700"/>
            </a:xfrm>
            <a:custGeom>
              <a:avLst/>
              <a:gdLst/>
              <a:ahLst/>
              <a:cxnLst/>
              <a:rect l="l" t="t" r="r" b="b"/>
              <a:pathLst>
                <a:path w="1261" h="788" extrusionOk="0">
                  <a:moveTo>
                    <a:pt x="158" y="0"/>
                  </a:moveTo>
                  <a:lnTo>
                    <a:pt x="158" y="63"/>
                  </a:lnTo>
                  <a:cubicBezTo>
                    <a:pt x="158" y="315"/>
                    <a:pt x="95" y="567"/>
                    <a:pt x="0" y="788"/>
                  </a:cubicBezTo>
                  <a:lnTo>
                    <a:pt x="1260" y="788"/>
                  </a:lnTo>
                  <a:lnTo>
                    <a:pt x="1260" y="756"/>
                  </a:lnTo>
                  <a:lnTo>
                    <a:pt x="1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6" name="Google Shape;9446;p79"/>
            <p:cNvSpPr/>
            <p:nvPr/>
          </p:nvSpPr>
          <p:spPr>
            <a:xfrm>
              <a:off x="-56688200" y="4085775"/>
              <a:ext cx="37050" cy="27600"/>
            </a:xfrm>
            <a:custGeom>
              <a:avLst/>
              <a:gdLst/>
              <a:ahLst/>
              <a:cxnLst/>
              <a:rect l="l" t="t" r="r" b="b"/>
              <a:pathLst>
                <a:path w="1482" h="1104" extrusionOk="0">
                  <a:moveTo>
                    <a:pt x="1355" y="1"/>
                  </a:moveTo>
                  <a:lnTo>
                    <a:pt x="1" y="1103"/>
                  </a:lnTo>
                  <a:lnTo>
                    <a:pt x="1481" y="1103"/>
                  </a:lnTo>
                  <a:cubicBezTo>
                    <a:pt x="1418" y="883"/>
                    <a:pt x="1324" y="631"/>
                    <a:pt x="1324" y="347"/>
                  </a:cubicBezTo>
                  <a:cubicBezTo>
                    <a:pt x="1324" y="253"/>
                    <a:pt x="1324" y="127"/>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7" name="Google Shape;9447;p79"/>
            <p:cNvSpPr/>
            <p:nvPr/>
          </p:nvSpPr>
          <p:spPr>
            <a:xfrm>
              <a:off x="-56747275" y="3982600"/>
              <a:ext cx="189850" cy="143850"/>
            </a:xfrm>
            <a:custGeom>
              <a:avLst/>
              <a:gdLst/>
              <a:ahLst/>
              <a:cxnLst/>
              <a:rect l="l" t="t" r="r" b="b"/>
              <a:pathLst>
                <a:path w="7594" h="5754" extrusionOk="0">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8" name="Google Shape;9448;p79"/>
            <p:cNvSpPr/>
            <p:nvPr/>
          </p:nvSpPr>
          <p:spPr>
            <a:xfrm>
              <a:off x="-56654325" y="4217500"/>
              <a:ext cx="55150" cy="83325"/>
            </a:xfrm>
            <a:custGeom>
              <a:avLst/>
              <a:gdLst/>
              <a:ahLst/>
              <a:cxnLst/>
              <a:rect l="l" t="t" r="r" b="b"/>
              <a:pathLst>
                <a:path w="2206" h="3333" extrusionOk="0">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9" name="Google Shape;9449;p79"/>
            <p:cNvSpPr/>
            <p:nvPr/>
          </p:nvSpPr>
          <p:spPr>
            <a:xfrm>
              <a:off x="-56729150" y="4132250"/>
              <a:ext cx="204800" cy="157550"/>
            </a:xfrm>
            <a:custGeom>
              <a:avLst/>
              <a:gdLst/>
              <a:ahLst/>
              <a:cxnLst/>
              <a:rect l="l" t="t" r="r" b="b"/>
              <a:pathLst>
                <a:path w="8192" h="6302" extrusionOk="0">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50" name="Google Shape;9450;p79"/>
          <p:cNvGrpSpPr/>
          <p:nvPr/>
        </p:nvGrpSpPr>
        <p:grpSpPr>
          <a:xfrm>
            <a:off x="4859020" y="3219055"/>
            <a:ext cx="358999" cy="342991"/>
            <a:chOff x="-54812875" y="3596675"/>
            <a:chExt cx="319025" cy="304800"/>
          </a:xfrm>
        </p:grpSpPr>
        <p:sp>
          <p:nvSpPr>
            <p:cNvPr id="9451" name="Google Shape;9451;p79"/>
            <p:cNvSpPr/>
            <p:nvPr/>
          </p:nvSpPr>
          <p:spPr>
            <a:xfrm>
              <a:off x="-54812875" y="3607700"/>
              <a:ext cx="74850" cy="293775"/>
            </a:xfrm>
            <a:custGeom>
              <a:avLst/>
              <a:gdLst/>
              <a:ahLst/>
              <a:cxnLst/>
              <a:rect l="l" t="t" r="r" b="b"/>
              <a:pathLst>
                <a:path w="2994" h="11751" extrusionOk="0">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2" name="Google Shape;9452;p79"/>
            <p:cNvSpPr/>
            <p:nvPr/>
          </p:nvSpPr>
          <p:spPr>
            <a:xfrm>
              <a:off x="-54662425" y="3621875"/>
              <a:ext cx="18125" cy="61450"/>
            </a:xfrm>
            <a:custGeom>
              <a:avLst/>
              <a:gdLst/>
              <a:ahLst/>
              <a:cxnLst/>
              <a:rect l="l" t="t" r="r" b="b"/>
              <a:pathLst>
                <a:path w="725" h="2458" extrusionOk="0">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3" name="Google Shape;9453;p79"/>
            <p:cNvSpPr/>
            <p:nvPr/>
          </p:nvSpPr>
          <p:spPr>
            <a:xfrm>
              <a:off x="-54737250" y="3652600"/>
              <a:ext cx="66175" cy="37825"/>
            </a:xfrm>
            <a:custGeom>
              <a:avLst/>
              <a:gdLst/>
              <a:ahLst/>
              <a:cxnLst/>
              <a:rect l="l" t="t" r="r" b="b"/>
              <a:pathLst>
                <a:path w="2647" h="1513" extrusionOk="0">
                  <a:moveTo>
                    <a:pt x="0" y="0"/>
                  </a:moveTo>
                  <a:lnTo>
                    <a:pt x="599" y="1512"/>
                  </a:lnTo>
                  <a:lnTo>
                    <a:pt x="2647" y="1512"/>
                  </a:lnTo>
                  <a:cubicBezTo>
                    <a:pt x="2458" y="1103"/>
                    <a:pt x="2206" y="599"/>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4" name="Google Shape;9454;p79"/>
            <p:cNvSpPr/>
            <p:nvPr/>
          </p:nvSpPr>
          <p:spPr>
            <a:xfrm>
              <a:off x="-54568700" y="3608475"/>
              <a:ext cx="74850" cy="293000"/>
            </a:xfrm>
            <a:custGeom>
              <a:avLst/>
              <a:gdLst/>
              <a:ahLst/>
              <a:cxnLst/>
              <a:rect l="l" t="t" r="r" b="b"/>
              <a:pathLst>
                <a:path w="2994" h="11720" extrusionOk="0">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5" name="Google Shape;9455;p79"/>
            <p:cNvSpPr/>
            <p:nvPr/>
          </p:nvSpPr>
          <p:spPr>
            <a:xfrm>
              <a:off x="-54636450" y="3652600"/>
              <a:ext cx="66975" cy="37825"/>
            </a:xfrm>
            <a:custGeom>
              <a:avLst/>
              <a:gdLst/>
              <a:ahLst/>
              <a:cxnLst/>
              <a:rect l="l" t="t" r="r" b="b"/>
              <a:pathLst>
                <a:path w="2679" h="1513" extrusionOk="0">
                  <a:moveTo>
                    <a:pt x="411" y="0"/>
                  </a:moveTo>
                  <a:cubicBezTo>
                    <a:pt x="411" y="599"/>
                    <a:pt x="221" y="1103"/>
                    <a:pt x="1" y="1512"/>
                  </a:cubicBezTo>
                  <a:lnTo>
                    <a:pt x="2080" y="1512"/>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6" name="Google Shape;9456;p79"/>
            <p:cNvSpPr/>
            <p:nvPr/>
          </p:nvSpPr>
          <p:spPr>
            <a:xfrm>
              <a:off x="-54760100" y="3596675"/>
              <a:ext cx="212675" cy="37025"/>
            </a:xfrm>
            <a:custGeom>
              <a:avLst/>
              <a:gdLst/>
              <a:ahLst/>
              <a:cxnLst/>
              <a:rect l="l" t="t" r="r" b="b"/>
              <a:pathLst>
                <a:path w="8507" h="1481" extrusionOk="0">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7" name="Google Shape;9457;p79"/>
            <p:cNvSpPr/>
            <p:nvPr/>
          </p:nvSpPr>
          <p:spPr>
            <a:xfrm>
              <a:off x="-54738050" y="3708500"/>
              <a:ext cx="169375" cy="186700"/>
            </a:xfrm>
            <a:custGeom>
              <a:avLst/>
              <a:gdLst/>
              <a:ahLst/>
              <a:cxnLst/>
              <a:rect l="l" t="t" r="r" b="b"/>
              <a:pathLst>
                <a:path w="6775" h="7468" extrusionOk="0">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58" name="Google Shape;9458;p79"/>
          <p:cNvSpPr/>
          <p:nvPr/>
        </p:nvSpPr>
        <p:spPr>
          <a:xfrm>
            <a:off x="5033910" y="3593325"/>
            <a:ext cx="8018" cy="900"/>
          </a:xfrm>
          <a:custGeom>
            <a:avLst/>
            <a:gdLst/>
            <a:ahLst/>
            <a:cxnLst/>
            <a:rect l="l" t="t" r="r" b="b"/>
            <a:pathLst>
              <a:path w="285" h="32" extrusionOk="0">
                <a:moveTo>
                  <a:pt x="1" y="0"/>
                </a:moveTo>
                <a:cubicBezTo>
                  <a:pt x="95" y="32"/>
                  <a:pt x="158" y="32"/>
                  <a:pt x="284" y="32"/>
                </a:cubicBezTo>
                <a:cubicBezTo>
                  <a:pt x="221" y="32"/>
                  <a:pt x="127"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9" name="Google Shape;9459;p79"/>
          <p:cNvSpPr/>
          <p:nvPr/>
        </p:nvSpPr>
        <p:spPr>
          <a:xfrm>
            <a:off x="5034361" y="3594198"/>
            <a:ext cx="7118" cy="928"/>
          </a:xfrm>
          <a:custGeom>
            <a:avLst/>
            <a:gdLst/>
            <a:ahLst/>
            <a:cxnLst/>
            <a:rect l="l" t="t" r="r" b="b"/>
            <a:pathLst>
              <a:path w="253" h="33" extrusionOk="0">
                <a:moveTo>
                  <a:pt x="253" y="1"/>
                </a:moveTo>
                <a:lnTo>
                  <a:pt x="253" y="1"/>
                </a:lnTo>
                <a:cubicBezTo>
                  <a:pt x="189" y="1"/>
                  <a:pt x="64" y="1"/>
                  <a:pt x="1" y="32"/>
                </a:cubicBezTo>
                <a:cubicBezTo>
                  <a:pt x="95" y="1"/>
                  <a:pt x="190" y="1"/>
                  <a:pt x="2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60" name="Google Shape;9460;p79"/>
          <p:cNvGrpSpPr/>
          <p:nvPr/>
        </p:nvGrpSpPr>
        <p:grpSpPr>
          <a:xfrm>
            <a:off x="4881188" y="3675538"/>
            <a:ext cx="314662" cy="358099"/>
            <a:chOff x="-54793175" y="3982600"/>
            <a:chExt cx="279625" cy="318225"/>
          </a:xfrm>
        </p:grpSpPr>
        <p:sp>
          <p:nvSpPr>
            <p:cNvPr id="9461" name="Google Shape;9461;p79"/>
            <p:cNvSpPr/>
            <p:nvPr/>
          </p:nvSpPr>
          <p:spPr>
            <a:xfrm>
              <a:off x="-54646675" y="3982600"/>
              <a:ext cx="113425" cy="111075"/>
            </a:xfrm>
            <a:custGeom>
              <a:avLst/>
              <a:gdLst/>
              <a:ahLst/>
              <a:cxnLst/>
              <a:rect l="l" t="t" r="r" b="b"/>
              <a:pathLst>
                <a:path w="4537" h="4443" extrusionOk="0">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2" name="Google Shape;9462;p79"/>
            <p:cNvSpPr/>
            <p:nvPr/>
          </p:nvSpPr>
          <p:spPr>
            <a:xfrm>
              <a:off x="-54644325" y="4003075"/>
              <a:ext cx="36250" cy="90600"/>
            </a:xfrm>
            <a:custGeom>
              <a:avLst/>
              <a:gdLst/>
              <a:ahLst/>
              <a:cxnLst/>
              <a:rect l="l" t="t" r="r" b="b"/>
              <a:pathLst>
                <a:path w="1450" h="3624" extrusionOk="0">
                  <a:moveTo>
                    <a:pt x="1" y="1"/>
                  </a:moveTo>
                  <a:lnTo>
                    <a:pt x="1" y="3624"/>
                  </a:lnTo>
                  <a:lnTo>
                    <a:pt x="1450" y="3624"/>
                  </a:lnTo>
                  <a:cubicBezTo>
                    <a:pt x="1419" y="1765"/>
                    <a:pt x="726" y="37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3" name="Google Shape;9463;p79"/>
            <p:cNvSpPr/>
            <p:nvPr/>
          </p:nvSpPr>
          <p:spPr>
            <a:xfrm>
              <a:off x="-54773475" y="3983400"/>
              <a:ext cx="113425" cy="111075"/>
            </a:xfrm>
            <a:custGeom>
              <a:avLst/>
              <a:gdLst/>
              <a:ahLst/>
              <a:cxnLst/>
              <a:rect l="l" t="t" r="r" b="b"/>
              <a:pathLst>
                <a:path w="4537" h="4443" extrusionOk="0">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4" name="Google Shape;9464;p79"/>
            <p:cNvSpPr/>
            <p:nvPr/>
          </p:nvSpPr>
          <p:spPr>
            <a:xfrm>
              <a:off x="-54699450" y="4003075"/>
              <a:ext cx="36250" cy="90600"/>
            </a:xfrm>
            <a:custGeom>
              <a:avLst/>
              <a:gdLst/>
              <a:ahLst/>
              <a:cxnLst/>
              <a:rect l="l" t="t" r="r" b="b"/>
              <a:pathLst>
                <a:path w="1450" h="3624" extrusionOk="0">
                  <a:moveTo>
                    <a:pt x="1450" y="1"/>
                  </a:moveTo>
                  <a:cubicBezTo>
                    <a:pt x="725" y="379"/>
                    <a:pt x="64" y="1765"/>
                    <a:pt x="1" y="3624"/>
                  </a:cubicBezTo>
                  <a:lnTo>
                    <a:pt x="1450" y="3624"/>
                  </a:lnTo>
                  <a:lnTo>
                    <a:pt x="14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5" name="Google Shape;9465;p79"/>
            <p:cNvSpPr/>
            <p:nvPr/>
          </p:nvSpPr>
          <p:spPr>
            <a:xfrm>
              <a:off x="-54756150" y="4112550"/>
              <a:ext cx="204800" cy="188275"/>
            </a:xfrm>
            <a:custGeom>
              <a:avLst/>
              <a:gdLst/>
              <a:ahLst/>
              <a:cxnLst/>
              <a:rect l="l" t="t" r="r" b="b"/>
              <a:pathLst>
                <a:path w="8192" h="7531" extrusionOk="0">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6" name="Google Shape;9466;p79"/>
            <p:cNvSpPr/>
            <p:nvPr/>
          </p:nvSpPr>
          <p:spPr>
            <a:xfrm>
              <a:off x="-54532475" y="4136975"/>
              <a:ext cx="18925" cy="63825"/>
            </a:xfrm>
            <a:custGeom>
              <a:avLst/>
              <a:gdLst/>
              <a:ahLst/>
              <a:cxnLst/>
              <a:rect l="l" t="t" r="r" b="b"/>
              <a:pathLst>
                <a:path w="757" h="2553" extrusionOk="0">
                  <a:moveTo>
                    <a:pt x="1" y="1"/>
                  </a:moveTo>
                  <a:lnTo>
                    <a:pt x="1" y="2552"/>
                  </a:lnTo>
                  <a:cubicBezTo>
                    <a:pt x="442" y="2300"/>
                    <a:pt x="757" y="1828"/>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7" name="Google Shape;9467;p79"/>
            <p:cNvSpPr/>
            <p:nvPr/>
          </p:nvSpPr>
          <p:spPr>
            <a:xfrm>
              <a:off x="-54793175" y="4136975"/>
              <a:ext cx="18925" cy="65400"/>
            </a:xfrm>
            <a:custGeom>
              <a:avLst/>
              <a:gdLst/>
              <a:ahLst/>
              <a:cxnLst/>
              <a:rect l="l" t="t" r="r" b="b"/>
              <a:pathLst>
                <a:path w="757" h="2616" extrusionOk="0">
                  <a:moveTo>
                    <a:pt x="757" y="1"/>
                  </a:moveTo>
                  <a:cubicBezTo>
                    <a:pt x="316" y="284"/>
                    <a:pt x="0" y="757"/>
                    <a:pt x="0" y="1292"/>
                  </a:cubicBezTo>
                  <a:cubicBezTo>
                    <a:pt x="0"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68" name="Google Shape;9468;p79"/>
          <p:cNvGrpSpPr/>
          <p:nvPr/>
        </p:nvGrpSpPr>
        <p:grpSpPr>
          <a:xfrm>
            <a:off x="7092647" y="2734774"/>
            <a:ext cx="314662" cy="358099"/>
            <a:chOff x="-52832000" y="3192625"/>
            <a:chExt cx="279625" cy="318225"/>
          </a:xfrm>
        </p:grpSpPr>
        <p:sp>
          <p:nvSpPr>
            <p:cNvPr id="9469" name="Google Shape;9469;p79"/>
            <p:cNvSpPr/>
            <p:nvPr/>
          </p:nvSpPr>
          <p:spPr>
            <a:xfrm>
              <a:off x="-52574450" y="3306025"/>
              <a:ext cx="22075" cy="110300"/>
            </a:xfrm>
            <a:custGeom>
              <a:avLst/>
              <a:gdLst/>
              <a:ahLst/>
              <a:cxnLst/>
              <a:rect l="l" t="t" r="r" b="b"/>
              <a:pathLst>
                <a:path w="883" h="4412" extrusionOk="0">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0" name="Google Shape;9470;p79"/>
            <p:cNvSpPr/>
            <p:nvPr/>
          </p:nvSpPr>
          <p:spPr>
            <a:xfrm>
              <a:off x="-52826475" y="3192625"/>
              <a:ext cx="267800" cy="100050"/>
            </a:xfrm>
            <a:custGeom>
              <a:avLst/>
              <a:gdLst/>
              <a:ahLst/>
              <a:cxnLst/>
              <a:rect l="l" t="t" r="r" b="b"/>
              <a:pathLst>
                <a:path w="10712" h="4002" extrusionOk="0">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1" name="Google Shape;9471;p79"/>
            <p:cNvSpPr/>
            <p:nvPr/>
          </p:nvSpPr>
          <p:spPr>
            <a:xfrm>
              <a:off x="-52794975" y="3361175"/>
              <a:ext cx="204800" cy="149675"/>
            </a:xfrm>
            <a:custGeom>
              <a:avLst/>
              <a:gdLst/>
              <a:ahLst/>
              <a:cxnLst/>
              <a:rect l="l" t="t" r="r" b="b"/>
              <a:pathLst>
                <a:path w="8192" h="5987" extrusionOk="0">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2" name="Google Shape;9472;p79"/>
            <p:cNvSpPr/>
            <p:nvPr/>
          </p:nvSpPr>
          <p:spPr>
            <a:xfrm>
              <a:off x="-52791025" y="3231225"/>
              <a:ext cx="137850" cy="74825"/>
            </a:xfrm>
            <a:custGeom>
              <a:avLst/>
              <a:gdLst/>
              <a:ahLst/>
              <a:cxnLst/>
              <a:rect l="l" t="t" r="r" b="b"/>
              <a:pathLst>
                <a:path w="5514" h="2993" extrusionOk="0">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3" name="Google Shape;9473;p79"/>
            <p:cNvSpPr/>
            <p:nvPr/>
          </p:nvSpPr>
          <p:spPr>
            <a:xfrm>
              <a:off x="-52683125" y="3361950"/>
              <a:ext cx="74825" cy="37850"/>
            </a:xfrm>
            <a:custGeom>
              <a:avLst/>
              <a:gdLst/>
              <a:ahLst/>
              <a:cxnLst/>
              <a:rect l="l" t="t" r="r" b="b"/>
              <a:pathLst>
                <a:path w="2993" h="1514" extrusionOk="0">
                  <a:moveTo>
                    <a:pt x="0" y="1"/>
                  </a:moveTo>
                  <a:cubicBezTo>
                    <a:pt x="0" y="851"/>
                    <a:pt x="662" y="1513"/>
                    <a:pt x="1481" y="1513"/>
                  </a:cubicBezTo>
                  <a:cubicBezTo>
                    <a:pt x="2300"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4" name="Google Shape;9474;p79"/>
            <p:cNvSpPr/>
            <p:nvPr/>
          </p:nvSpPr>
          <p:spPr>
            <a:xfrm>
              <a:off x="-52794975" y="3247750"/>
              <a:ext cx="204800" cy="104000"/>
            </a:xfrm>
            <a:custGeom>
              <a:avLst/>
              <a:gdLst/>
              <a:ahLst/>
              <a:cxnLst/>
              <a:rect l="l" t="t" r="r" b="b"/>
              <a:pathLst>
                <a:path w="8192" h="4160" extrusionOk="0">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5" name="Google Shape;9475;p79"/>
            <p:cNvSpPr/>
            <p:nvPr/>
          </p:nvSpPr>
          <p:spPr>
            <a:xfrm>
              <a:off x="-52776850" y="3361950"/>
              <a:ext cx="74825" cy="37850"/>
            </a:xfrm>
            <a:custGeom>
              <a:avLst/>
              <a:gdLst/>
              <a:ahLst/>
              <a:cxnLst/>
              <a:rect l="l" t="t" r="r" b="b"/>
              <a:pathLst>
                <a:path w="2993" h="1514" extrusionOk="0">
                  <a:moveTo>
                    <a:pt x="0" y="1"/>
                  </a:moveTo>
                  <a:cubicBezTo>
                    <a:pt x="0" y="851"/>
                    <a:pt x="662" y="1513"/>
                    <a:pt x="1481" y="1513"/>
                  </a:cubicBezTo>
                  <a:cubicBezTo>
                    <a:pt x="2332"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6" name="Google Shape;9476;p79"/>
            <p:cNvSpPr/>
            <p:nvPr/>
          </p:nvSpPr>
          <p:spPr>
            <a:xfrm>
              <a:off x="-52832000" y="3306025"/>
              <a:ext cx="21300" cy="110300"/>
            </a:xfrm>
            <a:custGeom>
              <a:avLst/>
              <a:gdLst/>
              <a:ahLst/>
              <a:cxnLst/>
              <a:rect l="l" t="t" r="r" b="b"/>
              <a:pathLst>
                <a:path w="852" h="4412" extrusionOk="0">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77" name="Google Shape;9477;p79"/>
          <p:cNvGrpSpPr/>
          <p:nvPr/>
        </p:nvGrpSpPr>
        <p:grpSpPr>
          <a:xfrm>
            <a:off x="5779179" y="2276142"/>
            <a:ext cx="323524" cy="358774"/>
            <a:chOff x="-57162350" y="3982000"/>
            <a:chExt cx="287500" cy="318825"/>
          </a:xfrm>
        </p:grpSpPr>
        <p:sp>
          <p:nvSpPr>
            <p:cNvPr id="9478" name="Google Shape;9478;p79"/>
            <p:cNvSpPr/>
            <p:nvPr/>
          </p:nvSpPr>
          <p:spPr>
            <a:xfrm>
              <a:off x="-56989850" y="4151150"/>
              <a:ext cx="55150" cy="55150"/>
            </a:xfrm>
            <a:custGeom>
              <a:avLst/>
              <a:gdLst/>
              <a:ahLst/>
              <a:cxnLst/>
              <a:rect l="l" t="t" r="r" b="b"/>
              <a:pathLst>
                <a:path w="2206" h="2206" extrusionOk="0">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9" name="Google Shape;9479;p79"/>
            <p:cNvSpPr/>
            <p:nvPr/>
          </p:nvSpPr>
          <p:spPr>
            <a:xfrm>
              <a:off x="-57162350" y="3982000"/>
              <a:ext cx="287500" cy="161300"/>
            </a:xfrm>
            <a:custGeom>
              <a:avLst/>
              <a:gdLst/>
              <a:ahLst/>
              <a:cxnLst/>
              <a:rect l="l" t="t" r="r" b="b"/>
              <a:pathLst>
                <a:path w="11500" h="6452" extrusionOk="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0" name="Google Shape;9480;p79"/>
            <p:cNvSpPr/>
            <p:nvPr/>
          </p:nvSpPr>
          <p:spPr>
            <a:xfrm>
              <a:off x="-57119850" y="4066875"/>
              <a:ext cx="126075" cy="111875"/>
            </a:xfrm>
            <a:custGeom>
              <a:avLst/>
              <a:gdLst/>
              <a:ahLst/>
              <a:cxnLst/>
              <a:rect l="l" t="t" r="r" b="b"/>
              <a:pathLst>
                <a:path w="5043" h="4475" extrusionOk="0">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1" name="Google Shape;9481;p79"/>
            <p:cNvSpPr/>
            <p:nvPr/>
          </p:nvSpPr>
          <p:spPr>
            <a:xfrm>
              <a:off x="-57100925" y="4151150"/>
              <a:ext cx="55175" cy="55150"/>
            </a:xfrm>
            <a:custGeom>
              <a:avLst/>
              <a:gdLst/>
              <a:ahLst/>
              <a:cxnLst/>
              <a:rect l="l" t="t" r="r" b="b"/>
              <a:pathLst>
                <a:path w="2207" h="2206" extrusionOk="0">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2" name="Google Shape;9482;p79"/>
            <p:cNvSpPr/>
            <p:nvPr/>
          </p:nvSpPr>
          <p:spPr>
            <a:xfrm>
              <a:off x="-57119825" y="4179500"/>
              <a:ext cx="204800" cy="121325"/>
            </a:xfrm>
            <a:custGeom>
              <a:avLst/>
              <a:gdLst/>
              <a:ahLst/>
              <a:cxnLst/>
              <a:rect l="l" t="t" r="r" b="b"/>
              <a:pathLst>
                <a:path w="8192" h="4853" extrusionOk="0">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3" name="Google Shape;9483;p79"/>
            <p:cNvSpPr/>
            <p:nvPr/>
          </p:nvSpPr>
          <p:spPr>
            <a:xfrm>
              <a:off x="-57158400" y="4156675"/>
              <a:ext cx="18900" cy="63825"/>
            </a:xfrm>
            <a:custGeom>
              <a:avLst/>
              <a:gdLst/>
              <a:ahLst/>
              <a:cxnLst/>
              <a:rect l="l" t="t" r="r" b="b"/>
              <a:pathLst>
                <a:path w="756" h="2553"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4" name="Google Shape;9484;p79"/>
            <p:cNvSpPr/>
            <p:nvPr/>
          </p:nvSpPr>
          <p:spPr>
            <a:xfrm>
              <a:off x="-56896125" y="4155875"/>
              <a:ext cx="18925" cy="63825"/>
            </a:xfrm>
            <a:custGeom>
              <a:avLst/>
              <a:gdLst/>
              <a:ahLst/>
              <a:cxnLst/>
              <a:rect l="l" t="t" r="r" b="b"/>
              <a:pathLst>
                <a:path w="757" h="2553" extrusionOk="0">
                  <a:moveTo>
                    <a:pt x="0" y="1"/>
                  </a:moveTo>
                  <a:lnTo>
                    <a:pt x="0" y="2553"/>
                  </a:lnTo>
                  <a:cubicBezTo>
                    <a:pt x="441" y="2269"/>
                    <a:pt x="756" y="1796"/>
                    <a:pt x="756" y="1261"/>
                  </a:cubicBezTo>
                  <a:cubicBezTo>
                    <a:pt x="756" y="757"/>
                    <a:pt x="441"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5" name="Google Shape;9485;p79"/>
            <p:cNvSpPr/>
            <p:nvPr/>
          </p:nvSpPr>
          <p:spPr>
            <a:xfrm>
              <a:off x="-56924475" y="4149575"/>
              <a:ext cx="9450" cy="29175"/>
            </a:xfrm>
            <a:custGeom>
              <a:avLst/>
              <a:gdLst/>
              <a:ahLst/>
              <a:cxnLst/>
              <a:rect l="l" t="t" r="r" b="b"/>
              <a:pathLst>
                <a:path w="378" h="1167" extrusionOk="0">
                  <a:moveTo>
                    <a:pt x="0" y="1"/>
                  </a:moveTo>
                  <a:cubicBezTo>
                    <a:pt x="221" y="379"/>
                    <a:pt x="378" y="757"/>
                    <a:pt x="378" y="1166"/>
                  </a:cubicBezTo>
                  <a:lnTo>
                    <a:pt x="378" y="883"/>
                  </a:lnTo>
                  <a:lnTo>
                    <a:pt x="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86" name="Google Shape;9486;p79"/>
          <p:cNvGrpSpPr/>
          <p:nvPr/>
        </p:nvGrpSpPr>
        <p:grpSpPr>
          <a:xfrm>
            <a:off x="7070492" y="3206648"/>
            <a:ext cx="358971" cy="357198"/>
            <a:chOff x="-52851675" y="3585650"/>
            <a:chExt cx="319000" cy="317425"/>
          </a:xfrm>
        </p:grpSpPr>
        <p:sp>
          <p:nvSpPr>
            <p:cNvPr id="9487" name="Google Shape;9487;p79"/>
            <p:cNvSpPr/>
            <p:nvPr/>
          </p:nvSpPr>
          <p:spPr>
            <a:xfrm>
              <a:off x="-52851675" y="3641575"/>
              <a:ext cx="319000" cy="106350"/>
            </a:xfrm>
            <a:custGeom>
              <a:avLst/>
              <a:gdLst/>
              <a:ahLst/>
              <a:cxnLst/>
              <a:rect l="l" t="t" r="r" b="b"/>
              <a:pathLst>
                <a:path w="12760" h="4254" extrusionOk="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8" name="Google Shape;9488;p79"/>
            <p:cNvSpPr/>
            <p:nvPr/>
          </p:nvSpPr>
          <p:spPr>
            <a:xfrm>
              <a:off x="-52787100" y="3585650"/>
              <a:ext cx="189050" cy="52000"/>
            </a:xfrm>
            <a:custGeom>
              <a:avLst/>
              <a:gdLst/>
              <a:ahLst/>
              <a:cxnLst/>
              <a:rect l="l" t="t" r="r" b="b"/>
              <a:pathLst>
                <a:path w="7562" h="2080" extrusionOk="0">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9" name="Google Shape;9489;p79"/>
            <p:cNvSpPr/>
            <p:nvPr/>
          </p:nvSpPr>
          <p:spPr>
            <a:xfrm>
              <a:off x="-52794975" y="3696700"/>
              <a:ext cx="127625" cy="74850"/>
            </a:xfrm>
            <a:custGeom>
              <a:avLst/>
              <a:gdLst/>
              <a:ahLst/>
              <a:cxnLst/>
              <a:rect l="l" t="t" r="r" b="b"/>
              <a:pathLst>
                <a:path w="5105" h="2994" extrusionOk="0">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0" name="Google Shape;9490;p79"/>
            <p:cNvSpPr/>
            <p:nvPr/>
          </p:nvSpPr>
          <p:spPr>
            <a:xfrm>
              <a:off x="-52795750" y="3700625"/>
              <a:ext cx="204800" cy="202450"/>
            </a:xfrm>
            <a:custGeom>
              <a:avLst/>
              <a:gdLst/>
              <a:ahLst/>
              <a:cxnLst/>
              <a:rect l="l" t="t" r="r" b="b"/>
              <a:pathLst>
                <a:path w="8192" h="8098" extrusionOk="0">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1" name="Google Shape;9491;p79"/>
            <p:cNvSpPr/>
            <p:nvPr/>
          </p:nvSpPr>
          <p:spPr>
            <a:xfrm>
              <a:off x="-52832775" y="3740025"/>
              <a:ext cx="18125" cy="64600"/>
            </a:xfrm>
            <a:custGeom>
              <a:avLst/>
              <a:gdLst/>
              <a:ahLst/>
              <a:cxnLst/>
              <a:rect l="l" t="t" r="r" b="b"/>
              <a:pathLst>
                <a:path w="725" h="2584" extrusionOk="0">
                  <a:moveTo>
                    <a:pt x="725" y="0"/>
                  </a:moveTo>
                  <a:cubicBezTo>
                    <a:pt x="315" y="252"/>
                    <a:pt x="0" y="725"/>
                    <a:pt x="0" y="1260"/>
                  </a:cubicBezTo>
                  <a:cubicBezTo>
                    <a:pt x="0" y="1827"/>
                    <a:pt x="315" y="2300"/>
                    <a:pt x="725" y="2584"/>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2" name="Google Shape;9492;p79"/>
            <p:cNvSpPr/>
            <p:nvPr/>
          </p:nvSpPr>
          <p:spPr>
            <a:xfrm>
              <a:off x="-52570500" y="3740025"/>
              <a:ext cx="18925" cy="64600"/>
            </a:xfrm>
            <a:custGeom>
              <a:avLst/>
              <a:gdLst/>
              <a:ahLst/>
              <a:cxnLst/>
              <a:rect l="l" t="t" r="r" b="b"/>
              <a:pathLst>
                <a:path w="757" h="2584" extrusionOk="0">
                  <a:moveTo>
                    <a:pt x="0" y="0"/>
                  </a:moveTo>
                  <a:lnTo>
                    <a:pt x="0" y="2584"/>
                  </a:lnTo>
                  <a:cubicBezTo>
                    <a:pt x="442" y="2300"/>
                    <a:pt x="757" y="1827"/>
                    <a:pt x="757" y="1260"/>
                  </a:cubicBezTo>
                  <a:cubicBezTo>
                    <a:pt x="757" y="725"/>
                    <a:pt x="442"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93" name="Google Shape;9493;p79"/>
          <p:cNvGrpSpPr/>
          <p:nvPr/>
        </p:nvGrpSpPr>
        <p:grpSpPr>
          <a:xfrm>
            <a:off x="7092647" y="3668449"/>
            <a:ext cx="314662" cy="358999"/>
            <a:chOff x="-52832000" y="3976300"/>
            <a:chExt cx="279625" cy="319025"/>
          </a:xfrm>
        </p:grpSpPr>
        <p:sp>
          <p:nvSpPr>
            <p:cNvPr id="9494" name="Google Shape;9494;p79"/>
            <p:cNvSpPr/>
            <p:nvPr/>
          </p:nvSpPr>
          <p:spPr>
            <a:xfrm>
              <a:off x="-52794975" y="3976300"/>
              <a:ext cx="204800" cy="112650"/>
            </a:xfrm>
            <a:custGeom>
              <a:avLst/>
              <a:gdLst/>
              <a:ahLst/>
              <a:cxnLst/>
              <a:rect l="l" t="t" r="r" b="b"/>
              <a:pathLst>
                <a:path w="8192" h="4506" extrusionOk="0">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5" name="Google Shape;9495;p79"/>
            <p:cNvSpPr/>
            <p:nvPr/>
          </p:nvSpPr>
          <p:spPr>
            <a:xfrm>
              <a:off x="-52757175" y="4051125"/>
              <a:ext cx="167000" cy="94550"/>
            </a:xfrm>
            <a:custGeom>
              <a:avLst/>
              <a:gdLst/>
              <a:ahLst/>
              <a:cxnLst/>
              <a:rect l="l" t="t" r="r" b="b"/>
              <a:pathLst>
                <a:path w="6680" h="3782" extrusionOk="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6" name="Google Shape;9496;p79"/>
            <p:cNvSpPr/>
            <p:nvPr/>
          </p:nvSpPr>
          <p:spPr>
            <a:xfrm>
              <a:off x="-52794975" y="4088925"/>
              <a:ext cx="204025" cy="206400"/>
            </a:xfrm>
            <a:custGeom>
              <a:avLst/>
              <a:gdLst/>
              <a:ahLst/>
              <a:cxnLst/>
              <a:rect l="l" t="t" r="r" b="b"/>
              <a:pathLst>
                <a:path w="8161" h="8256" extrusionOk="0">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7" name="Google Shape;9497;p79"/>
            <p:cNvSpPr/>
            <p:nvPr/>
          </p:nvSpPr>
          <p:spPr>
            <a:xfrm>
              <a:off x="-52832000"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8" name="Google Shape;9498;p79"/>
            <p:cNvSpPr/>
            <p:nvPr/>
          </p:nvSpPr>
          <p:spPr>
            <a:xfrm>
              <a:off x="-52571300" y="4132250"/>
              <a:ext cx="18925" cy="63825"/>
            </a:xfrm>
            <a:custGeom>
              <a:avLst/>
              <a:gdLst/>
              <a:ahLst/>
              <a:cxnLst/>
              <a:rect l="l" t="t" r="r" b="b"/>
              <a:pathLst>
                <a:path w="757" h="2553" extrusionOk="0">
                  <a:moveTo>
                    <a:pt x="1" y="1"/>
                  </a:moveTo>
                  <a:lnTo>
                    <a:pt x="1" y="2552"/>
                  </a:lnTo>
                  <a:cubicBezTo>
                    <a:pt x="442" y="2269"/>
                    <a:pt x="757" y="1796"/>
                    <a:pt x="757" y="1261"/>
                  </a:cubicBezTo>
                  <a:cubicBezTo>
                    <a:pt x="757" y="694"/>
                    <a:pt x="442" y="2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99" name="Google Shape;9499;p79"/>
          <p:cNvGrpSpPr/>
          <p:nvPr/>
        </p:nvGrpSpPr>
        <p:grpSpPr>
          <a:xfrm>
            <a:off x="6209853" y="4123097"/>
            <a:ext cx="316434" cy="358099"/>
            <a:chOff x="-51633225" y="3198925"/>
            <a:chExt cx="281200" cy="318225"/>
          </a:xfrm>
        </p:grpSpPr>
        <p:sp>
          <p:nvSpPr>
            <p:cNvPr id="9500" name="Google Shape;9500;p79"/>
            <p:cNvSpPr/>
            <p:nvPr/>
          </p:nvSpPr>
          <p:spPr>
            <a:xfrm>
              <a:off x="-51633225" y="3353300"/>
              <a:ext cx="18925" cy="63825"/>
            </a:xfrm>
            <a:custGeom>
              <a:avLst/>
              <a:gdLst/>
              <a:ahLst/>
              <a:cxnLst/>
              <a:rect l="l" t="t" r="r" b="b"/>
              <a:pathLst>
                <a:path w="757" h="2553" extrusionOk="0">
                  <a:moveTo>
                    <a:pt x="756" y="0"/>
                  </a:moveTo>
                  <a:cubicBezTo>
                    <a:pt x="315" y="284"/>
                    <a:pt x="0" y="756"/>
                    <a:pt x="0" y="1292"/>
                  </a:cubicBezTo>
                  <a:cubicBezTo>
                    <a:pt x="0" y="1859"/>
                    <a:pt x="315" y="2332"/>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1" name="Google Shape;9501;p79"/>
            <p:cNvSpPr/>
            <p:nvPr/>
          </p:nvSpPr>
          <p:spPr>
            <a:xfrm>
              <a:off x="-51595425" y="3348575"/>
              <a:ext cx="204800" cy="168575"/>
            </a:xfrm>
            <a:custGeom>
              <a:avLst/>
              <a:gdLst/>
              <a:ahLst/>
              <a:cxnLst/>
              <a:rect l="l" t="t" r="r" b="b"/>
              <a:pathLst>
                <a:path w="8192" h="6743" extrusionOk="0">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2" name="Google Shape;9502;p79"/>
            <p:cNvSpPr/>
            <p:nvPr/>
          </p:nvSpPr>
          <p:spPr>
            <a:xfrm>
              <a:off x="-51633225" y="3292650"/>
              <a:ext cx="279625" cy="37050"/>
            </a:xfrm>
            <a:custGeom>
              <a:avLst/>
              <a:gdLst/>
              <a:ahLst/>
              <a:cxnLst/>
              <a:rect l="l" t="t" r="r" b="b"/>
              <a:pathLst>
                <a:path w="11185" h="1482" extrusionOk="0">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3" name="Google Shape;9503;p79"/>
            <p:cNvSpPr/>
            <p:nvPr/>
          </p:nvSpPr>
          <p:spPr>
            <a:xfrm>
              <a:off x="-51492250" y="3198925"/>
              <a:ext cx="98475" cy="74850"/>
            </a:xfrm>
            <a:custGeom>
              <a:avLst/>
              <a:gdLst/>
              <a:ahLst/>
              <a:cxnLst/>
              <a:rect l="l" t="t" r="r" b="b"/>
              <a:pathLst>
                <a:path w="3939" h="2994" extrusionOk="0">
                  <a:moveTo>
                    <a:pt x="1" y="0"/>
                  </a:moveTo>
                  <a:lnTo>
                    <a:pt x="1" y="0"/>
                  </a:lnTo>
                  <a:cubicBezTo>
                    <a:pt x="946" y="0"/>
                    <a:pt x="1576" y="1418"/>
                    <a:pt x="1765" y="2993"/>
                  </a:cubicBezTo>
                  <a:lnTo>
                    <a:pt x="3939" y="2993"/>
                  </a:lnTo>
                  <a:cubicBezTo>
                    <a:pt x="3466" y="1261"/>
                    <a:pt x="1859"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4" name="Google Shape;9504;p79"/>
            <p:cNvSpPr/>
            <p:nvPr/>
          </p:nvSpPr>
          <p:spPr>
            <a:xfrm>
              <a:off x="-51590700" y="3198925"/>
              <a:ext cx="98475" cy="74850"/>
            </a:xfrm>
            <a:custGeom>
              <a:avLst/>
              <a:gdLst/>
              <a:ahLst/>
              <a:cxnLst/>
              <a:rect l="l" t="t" r="r" b="b"/>
              <a:pathLst>
                <a:path w="3939" h="2994" extrusionOk="0">
                  <a:moveTo>
                    <a:pt x="3939" y="0"/>
                  </a:moveTo>
                  <a:lnTo>
                    <a:pt x="3939" y="0"/>
                  </a:lnTo>
                  <a:cubicBezTo>
                    <a:pt x="2048" y="0"/>
                    <a:pt x="473" y="1292"/>
                    <a:pt x="1" y="2993"/>
                  </a:cubicBezTo>
                  <a:lnTo>
                    <a:pt x="2174" y="2993"/>
                  </a:lnTo>
                  <a:cubicBezTo>
                    <a:pt x="2332" y="1418"/>
                    <a:pt x="2962" y="0"/>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5" name="Google Shape;9505;p79"/>
            <p:cNvSpPr/>
            <p:nvPr/>
          </p:nvSpPr>
          <p:spPr>
            <a:xfrm>
              <a:off x="-51517450" y="3218600"/>
              <a:ext cx="52000" cy="55950"/>
            </a:xfrm>
            <a:custGeom>
              <a:avLst/>
              <a:gdLst/>
              <a:ahLst/>
              <a:cxnLst/>
              <a:rect l="l" t="t" r="r" b="b"/>
              <a:pathLst>
                <a:path w="2080" h="2238" extrusionOk="0">
                  <a:moveTo>
                    <a:pt x="1009" y="1"/>
                  </a:moveTo>
                  <a:cubicBezTo>
                    <a:pt x="662" y="1"/>
                    <a:pt x="158" y="852"/>
                    <a:pt x="1" y="2238"/>
                  </a:cubicBezTo>
                  <a:lnTo>
                    <a:pt x="2080" y="2238"/>
                  </a:lnTo>
                  <a:cubicBezTo>
                    <a:pt x="1828" y="820"/>
                    <a:pt x="1355"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6" name="Google Shape;9506;p79"/>
            <p:cNvSpPr/>
            <p:nvPr/>
          </p:nvSpPr>
          <p:spPr>
            <a:xfrm>
              <a:off x="-51370950" y="3354075"/>
              <a:ext cx="18925" cy="64625"/>
            </a:xfrm>
            <a:custGeom>
              <a:avLst/>
              <a:gdLst/>
              <a:ahLst/>
              <a:cxnLst/>
              <a:rect l="l" t="t" r="r" b="b"/>
              <a:pathLst>
                <a:path w="757" h="2585" extrusionOk="0">
                  <a:moveTo>
                    <a:pt x="0" y="1"/>
                  </a:moveTo>
                  <a:lnTo>
                    <a:pt x="0" y="2584"/>
                  </a:lnTo>
                  <a:cubicBezTo>
                    <a:pt x="442" y="2301"/>
                    <a:pt x="757" y="1828"/>
                    <a:pt x="757" y="1324"/>
                  </a:cubicBezTo>
                  <a:cubicBezTo>
                    <a:pt x="757" y="725"/>
                    <a:pt x="442"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07" name="Google Shape;9507;p79"/>
          <p:cNvGrpSpPr/>
          <p:nvPr/>
        </p:nvGrpSpPr>
        <p:grpSpPr>
          <a:xfrm>
            <a:off x="6628676" y="1381018"/>
            <a:ext cx="365188" cy="357226"/>
            <a:chOff x="-56396775" y="3199700"/>
            <a:chExt cx="324525" cy="317450"/>
          </a:xfrm>
        </p:grpSpPr>
        <p:sp>
          <p:nvSpPr>
            <p:cNvPr id="9508" name="Google Shape;9508;p79"/>
            <p:cNvSpPr/>
            <p:nvPr/>
          </p:nvSpPr>
          <p:spPr>
            <a:xfrm>
              <a:off x="-56374725" y="3353300"/>
              <a:ext cx="18925" cy="63825"/>
            </a:xfrm>
            <a:custGeom>
              <a:avLst/>
              <a:gdLst/>
              <a:ahLst/>
              <a:cxnLst/>
              <a:rect l="l" t="t" r="r" b="b"/>
              <a:pathLst>
                <a:path w="757" h="2553" extrusionOk="0">
                  <a:moveTo>
                    <a:pt x="757" y="0"/>
                  </a:moveTo>
                  <a:cubicBezTo>
                    <a:pt x="316" y="284"/>
                    <a:pt x="1" y="756"/>
                    <a:pt x="1" y="1292"/>
                  </a:cubicBezTo>
                  <a:cubicBezTo>
                    <a:pt x="1" y="1859"/>
                    <a:pt x="316" y="2332"/>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9" name="Google Shape;9509;p79"/>
            <p:cNvSpPr/>
            <p:nvPr/>
          </p:nvSpPr>
          <p:spPr>
            <a:xfrm>
              <a:off x="-56333775" y="3199700"/>
              <a:ext cx="198500" cy="73275"/>
            </a:xfrm>
            <a:custGeom>
              <a:avLst/>
              <a:gdLst/>
              <a:ahLst/>
              <a:cxnLst/>
              <a:rect l="l" t="t" r="r" b="b"/>
              <a:pathLst>
                <a:path w="7940" h="2931" extrusionOk="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0" name="Google Shape;9510;p79"/>
            <p:cNvSpPr/>
            <p:nvPr/>
          </p:nvSpPr>
          <p:spPr>
            <a:xfrm>
              <a:off x="-56396775" y="3273325"/>
              <a:ext cx="324525" cy="58725"/>
            </a:xfrm>
            <a:custGeom>
              <a:avLst/>
              <a:gdLst/>
              <a:ahLst/>
              <a:cxnLst/>
              <a:rect l="l" t="t" r="r" b="b"/>
              <a:pathLst>
                <a:path w="12981" h="2349" extrusionOk="0">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1" name="Google Shape;9511;p79"/>
            <p:cNvSpPr/>
            <p:nvPr/>
          </p:nvSpPr>
          <p:spPr>
            <a:xfrm>
              <a:off x="-56336925" y="3346200"/>
              <a:ext cx="204800" cy="78800"/>
            </a:xfrm>
            <a:custGeom>
              <a:avLst/>
              <a:gdLst/>
              <a:ahLst/>
              <a:cxnLst/>
              <a:rect l="l" t="t" r="r" b="b"/>
              <a:pathLst>
                <a:path w="8192" h="3152" extrusionOk="0">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2" name="Google Shape;9512;p79"/>
            <p:cNvSpPr/>
            <p:nvPr/>
          </p:nvSpPr>
          <p:spPr>
            <a:xfrm>
              <a:off x="-56332200" y="3406850"/>
              <a:ext cx="193775" cy="110300"/>
            </a:xfrm>
            <a:custGeom>
              <a:avLst/>
              <a:gdLst/>
              <a:ahLst/>
              <a:cxnLst/>
              <a:rect l="l" t="t" r="r" b="b"/>
              <a:pathLst>
                <a:path w="7751" h="4412" extrusionOk="0">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3" name="Google Shape;9513;p79"/>
            <p:cNvSpPr/>
            <p:nvPr/>
          </p:nvSpPr>
          <p:spPr>
            <a:xfrm>
              <a:off x="-56113225" y="3354075"/>
              <a:ext cx="18125" cy="64625"/>
            </a:xfrm>
            <a:custGeom>
              <a:avLst/>
              <a:gdLst/>
              <a:ahLst/>
              <a:cxnLst/>
              <a:rect l="l" t="t" r="r" b="b"/>
              <a:pathLst>
                <a:path w="725" h="2585" extrusionOk="0">
                  <a:moveTo>
                    <a:pt x="0" y="1"/>
                  </a:moveTo>
                  <a:lnTo>
                    <a:pt x="0" y="2584"/>
                  </a:lnTo>
                  <a:cubicBezTo>
                    <a:pt x="410" y="2332"/>
                    <a:pt x="725" y="1828"/>
                    <a:pt x="725" y="1261"/>
                  </a:cubicBezTo>
                  <a:cubicBezTo>
                    <a:pt x="725" y="725"/>
                    <a:pt x="473"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14" name="Google Shape;9514;p79"/>
          <p:cNvGrpSpPr/>
          <p:nvPr/>
        </p:nvGrpSpPr>
        <p:grpSpPr>
          <a:xfrm>
            <a:off x="6631771" y="1846953"/>
            <a:ext cx="358999" cy="335958"/>
            <a:chOff x="-56394425" y="3600600"/>
            <a:chExt cx="319025" cy="298550"/>
          </a:xfrm>
        </p:grpSpPr>
        <p:sp>
          <p:nvSpPr>
            <p:cNvPr id="9515" name="Google Shape;9515;p79"/>
            <p:cNvSpPr/>
            <p:nvPr/>
          </p:nvSpPr>
          <p:spPr>
            <a:xfrm>
              <a:off x="-56272325" y="3861300"/>
              <a:ext cx="74825" cy="37850"/>
            </a:xfrm>
            <a:custGeom>
              <a:avLst/>
              <a:gdLst/>
              <a:ahLst/>
              <a:cxnLst/>
              <a:rect l="l" t="t" r="r" b="b"/>
              <a:pathLst>
                <a:path w="2993" h="1514" extrusionOk="0">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6" name="Google Shape;9516;p79"/>
            <p:cNvSpPr/>
            <p:nvPr/>
          </p:nvSpPr>
          <p:spPr>
            <a:xfrm>
              <a:off x="-56297550" y="3600600"/>
              <a:ext cx="126050" cy="71700"/>
            </a:xfrm>
            <a:custGeom>
              <a:avLst/>
              <a:gdLst/>
              <a:ahLst/>
              <a:cxnLst/>
              <a:rect l="l" t="t" r="r" b="b"/>
              <a:pathLst>
                <a:path w="5042" h="2868" extrusionOk="0">
                  <a:moveTo>
                    <a:pt x="2521" y="1"/>
                  </a:moveTo>
                  <a:cubicBezTo>
                    <a:pt x="1576" y="1"/>
                    <a:pt x="694" y="316"/>
                    <a:pt x="1" y="851"/>
                  </a:cubicBezTo>
                  <a:lnTo>
                    <a:pt x="2521" y="2868"/>
                  </a:lnTo>
                  <a:lnTo>
                    <a:pt x="5042" y="851"/>
                  </a:lnTo>
                  <a:cubicBezTo>
                    <a:pt x="4317" y="316"/>
                    <a:pt x="3467"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7" name="Google Shape;9517;p79"/>
            <p:cNvSpPr/>
            <p:nvPr/>
          </p:nvSpPr>
          <p:spPr>
            <a:xfrm>
              <a:off x="-56394425" y="3635275"/>
              <a:ext cx="319025" cy="233925"/>
            </a:xfrm>
            <a:custGeom>
              <a:avLst/>
              <a:gdLst/>
              <a:ahLst/>
              <a:cxnLst/>
              <a:rect l="l" t="t" r="r" b="b"/>
              <a:pathLst>
                <a:path w="12761" h="9357" extrusionOk="0">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18" name="Google Shape;9518;p79"/>
          <p:cNvGrpSpPr/>
          <p:nvPr/>
        </p:nvGrpSpPr>
        <p:grpSpPr>
          <a:xfrm>
            <a:off x="6662538" y="2277717"/>
            <a:ext cx="327068" cy="357198"/>
            <a:chOff x="-56379450" y="3983400"/>
            <a:chExt cx="290650" cy="317425"/>
          </a:xfrm>
        </p:grpSpPr>
        <p:sp>
          <p:nvSpPr>
            <p:cNvPr id="9519" name="Google Shape;9519;p79"/>
            <p:cNvSpPr/>
            <p:nvPr/>
          </p:nvSpPr>
          <p:spPr>
            <a:xfrm>
              <a:off x="-56330625" y="3983400"/>
              <a:ext cx="241825" cy="111075"/>
            </a:xfrm>
            <a:custGeom>
              <a:avLst/>
              <a:gdLst/>
              <a:ahLst/>
              <a:cxnLst/>
              <a:rect l="l" t="t" r="r" b="b"/>
              <a:pathLst>
                <a:path w="9673" h="4443" extrusionOk="0">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0" name="Google Shape;9520;p79"/>
            <p:cNvSpPr/>
            <p:nvPr/>
          </p:nvSpPr>
          <p:spPr>
            <a:xfrm>
              <a:off x="-56350300" y="4058225"/>
              <a:ext cx="186675" cy="55150"/>
            </a:xfrm>
            <a:custGeom>
              <a:avLst/>
              <a:gdLst/>
              <a:ahLst/>
              <a:cxnLst/>
              <a:rect l="l" t="t" r="r" b="b"/>
              <a:pathLst>
                <a:path w="7467" h="2206" extrusionOk="0">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1" name="Google Shape;9521;p79"/>
            <p:cNvSpPr/>
            <p:nvPr/>
          </p:nvSpPr>
          <p:spPr>
            <a:xfrm>
              <a:off x="-56245550" y="4168275"/>
              <a:ext cx="78000" cy="26600"/>
            </a:xfrm>
            <a:custGeom>
              <a:avLst/>
              <a:gdLst/>
              <a:ahLst/>
              <a:cxnLst/>
              <a:rect l="l" t="t" r="r" b="b"/>
              <a:pathLst>
                <a:path w="3120" h="1064" extrusionOk="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2" name="Google Shape;9522;p79"/>
            <p:cNvSpPr/>
            <p:nvPr/>
          </p:nvSpPr>
          <p:spPr>
            <a:xfrm>
              <a:off x="-56359750" y="4112550"/>
              <a:ext cx="204800" cy="53100"/>
            </a:xfrm>
            <a:custGeom>
              <a:avLst/>
              <a:gdLst/>
              <a:ahLst/>
              <a:cxnLst/>
              <a:rect l="l" t="t" r="r" b="b"/>
              <a:pathLst>
                <a:path w="8192" h="2124" extrusionOk="0">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3" name="Google Shape;9523;p79"/>
            <p:cNvSpPr/>
            <p:nvPr/>
          </p:nvSpPr>
          <p:spPr>
            <a:xfrm>
              <a:off x="-56345575" y="4169000"/>
              <a:ext cx="77200" cy="26325"/>
            </a:xfrm>
            <a:custGeom>
              <a:avLst/>
              <a:gdLst/>
              <a:ahLst/>
              <a:cxnLst/>
              <a:rect l="l" t="t" r="r" b="b"/>
              <a:pathLst>
                <a:path w="3088" h="1053" extrusionOk="0">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4" name="Google Shape;9524;p79"/>
            <p:cNvSpPr/>
            <p:nvPr/>
          </p:nvSpPr>
          <p:spPr>
            <a:xfrm>
              <a:off x="-56379450" y="4180300"/>
              <a:ext cx="242600" cy="120525"/>
            </a:xfrm>
            <a:custGeom>
              <a:avLst/>
              <a:gdLst/>
              <a:ahLst/>
              <a:cxnLst/>
              <a:rect l="l" t="t" r="r" b="b"/>
              <a:pathLst>
                <a:path w="9704" h="4821" extrusionOk="0">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5" name="Google Shape;9525;p79"/>
            <p:cNvSpPr/>
            <p:nvPr/>
          </p:nvSpPr>
          <p:spPr>
            <a:xfrm>
              <a:off x="-56181750" y="4039300"/>
              <a:ext cx="0" cy="25"/>
            </a:xfrm>
            <a:custGeom>
              <a:avLst/>
              <a:gdLst/>
              <a:ahLst/>
              <a:cxnLst/>
              <a:rect l="l" t="t" r="r" b="b"/>
              <a:pathLst>
                <a:path h="1" extrusionOk="0">
                  <a:moveTo>
                    <a:pt x="0"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6" name="Google Shape;9526;p79"/>
            <p:cNvSpPr/>
            <p:nvPr/>
          </p:nvSpPr>
          <p:spPr>
            <a:xfrm>
              <a:off x="-56332200" y="4039300"/>
              <a:ext cx="25" cy="25"/>
            </a:xfrm>
            <a:custGeom>
              <a:avLst/>
              <a:gdLst/>
              <a:ahLst/>
              <a:cxnLst/>
              <a:rect l="l" t="t" r="r" b="b"/>
              <a:pathLst>
                <a:path w="1" h="1" extrusionOk="0">
                  <a:moveTo>
                    <a:pt x="1"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27" name="Google Shape;9527;p79"/>
          <p:cNvGrpSpPr/>
          <p:nvPr/>
        </p:nvGrpSpPr>
        <p:grpSpPr>
          <a:xfrm>
            <a:off x="5326242" y="2741864"/>
            <a:ext cx="316434" cy="358971"/>
            <a:chOff x="-54401725" y="3198925"/>
            <a:chExt cx="281200" cy="319000"/>
          </a:xfrm>
        </p:grpSpPr>
        <p:sp>
          <p:nvSpPr>
            <p:cNvPr id="9528" name="Google Shape;9528;p79"/>
            <p:cNvSpPr/>
            <p:nvPr/>
          </p:nvSpPr>
          <p:spPr>
            <a:xfrm>
              <a:off x="-54159150" y="3465925"/>
              <a:ext cx="38625" cy="52000"/>
            </a:xfrm>
            <a:custGeom>
              <a:avLst/>
              <a:gdLst/>
              <a:ahLst/>
              <a:cxnLst/>
              <a:rect l="l" t="t" r="r" b="b"/>
              <a:pathLst>
                <a:path w="1545" h="2080" extrusionOk="0">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9" name="Google Shape;9529;p79"/>
            <p:cNvSpPr/>
            <p:nvPr/>
          </p:nvSpPr>
          <p:spPr>
            <a:xfrm>
              <a:off x="-54401725" y="3465925"/>
              <a:ext cx="38600" cy="52000"/>
            </a:xfrm>
            <a:custGeom>
              <a:avLst/>
              <a:gdLst/>
              <a:ahLst/>
              <a:cxnLst/>
              <a:rect l="l" t="t" r="r" b="b"/>
              <a:pathLst>
                <a:path w="1544" h="2080" extrusionOk="0">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0" name="Google Shape;9530;p79"/>
            <p:cNvSpPr/>
            <p:nvPr/>
          </p:nvSpPr>
          <p:spPr>
            <a:xfrm>
              <a:off x="-54176475" y="3224125"/>
              <a:ext cx="17350" cy="61450"/>
            </a:xfrm>
            <a:custGeom>
              <a:avLst/>
              <a:gdLst/>
              <a:ahLst/>
              <a:cxnLst/>
              <a:rect l="l" t="t" r="r" b="b"/>
              <a:pathLst>
                <a:path w="694" h="2458" extrusionOk="0">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1" name="Google Shape;9531;p79"/>
            <p:cNvSpPr/>
            <p:nvPr/>
          </p:nvSpPr>
          <p:spPr>
            <a:xfrm>
              <a:off x="-54385975" y="3198925"/>
              <a:ext cx="198500" cy="74850"/>
            </a:xfrm>
            <a:custGeom>
              <a:avLst/>
              <a:gdLst/>
              <a:ahLst/>
              <a:cxnLst/>
              <a:rect l="l" t="t" r="r" b="b"/>
              <a:pathLst>
                <a:path w="7940" h="2994" extrusionOk="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2" name="Google Shape;9532;p79"/>
            <p:cNvSpPr/>
            <p:nvPr/>
          </p:nvSpPr>
          <p:spPr>
            <a:xfrm>
              <a:off x="-544009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3" name="Google Shape;9533;p79"/>
            <p:cNvSpPr/>
            <p:nvPr/>
          </p:nvSpPr>
          <p:spPr>
            <a:xfrm>
              <a:off x="-54401725" y="3292650"/>
              <a:ext cx="128400" cy="74850"/>
            </a:xfrm>
            <a:custGeom>
              <a:avLst/>
              <a:gdLst/>
              <a:ahLst/>
              <a:cxnLst/>
              <a:rect l="l" t="t" r="r" b="b"/>
              <a:pathLst>
                <a:path w="5136" h="2994" extrusionOk="0">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4" name="Google Shape;9534;p79"/>
            <p:cNvSpPr/>
            <p:nvPr/>
          </p:nvSpPr>
          <p:spPr>
            <a:xfrm>
              <a:off x="-54250500" y="3266650"/>
              <a:ext cx="128400" cy="99275"/>
            </a:xfrm>
            <a:custGeom>
              <a:avLst/>
              <a:gdLst/>
              <a:ahLst/>
              <a:cxnLst/>
              <a:rect l="l" t="t" r="r" b="b"/>
              <a:pathLst>
                <a:path w="5136" h="3971" extrusionOk="0">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5" name="Google Shape;9535;p79"/>
            <p:cNvSpPr/>
            <p:nvPr/>
          </p:nvSpPr>
          <p:spPr>
            <a:xfrm>
              <a:off x="-541591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6" name="Google Shape;9536;p79"/>
            <p:cNvSpPr/>
            <p:nvPr/>
          </p:nvSpPr>
          <p:spPr>
            <a:xfrm>
              <a:off x="-54345025" y="3309975"/>
              <a:ext cx="167000" cy="207175"/>
            </a:xfrm>
            <a:custGeom>
              <a:avLst/>
              <a:gdLst/>
              <a:ahLst/>
              <a:cxnLst/>
              <a:rect l="l" t="t" r="r" b="b"/>
              <a:pathLst>
                <a:path w="6680" h="8287" extrusionOk="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7" name="Google Shape;9537;p79"/>
            <p:cNvSpPr/>
            <p:nvPr/>
          </p:nvSpPr>
          <p:spPr>
            <a:xfrm>
              <a:off x="-54401725" y="3424175"/>
              <a:ext cx="37825" cy="40975"/>
            </a:xfrm>
            <a:custGeom>
              <a:avLst/>
              <a:gdLst/>
              <a:ahLst/>
              <a:cxnLst/>
              <a:rect l="l" t="t" r="r" b="b"/>
              <a:pathLst>
                <a:path w="1513" h="1639" extrusionOk="0">
                  <a:moveTo>
                    <a:pt x="0" y="1"/>
                  </a:moveTo>
                  <a:lnTo>
                    <a:pt x="0" y="914"/>
                  </a:lnTo>
                  <a:cubicBezTo>
                    <a:pt x="0" y="1292"/>
                    <a:pt x="315" y="1639"/>
                    <a:pt x="757" y="1639"/>
                  </a:cubicBezTo>
                  <a:cubicBezTo>
                    <a:pt x="1198" y="1639"/>
                    <a:pt x="1513" y="1324"/>
                    <a:pt x="1513" y="914"/>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8" name="Google Shape;9538;p79"/>
            <p:cNvSpPr/>
            <p:nvPr/>
          </p:nvSpPr>
          <p:spPr>
            <a:xfrm>
              <a:off x="-54159150" y="3424175"/>
              <a:ext cx="37050" cy="40975"/>
            </a:xfrm>
            <a:custGeom>
              <a:avLst/>
              <a:gdLst/>
              <a:ahLst/>
              <a:cxnLst/>
              <a:rect l="l" t="t" r="r" b="b"/>
              <a:pathLst>
                <a:path w="1482" h="1639" extrusionOk="0">
                  <a:moveTo>
                    <a:pt x="1" y="1"/>
                  </a:moveTo>
                  <a:lnTo>
                    <a:pt x="1" y="914"/>
                  </a:lnTo>
                  <a:cubicBezTo>
                    <a:pt x="1" y="1292"/>
                    <a:pt x="316" y="1639"/>
                    <a:pt x="757" y="1639"/>
                  </a:cubicBezTo>
                  <a:cubicBezTo>
                    <a:pt x="1167" y="1639"/>
                    <a:pt x="1482" y="1324"/>
                    <a:pt x="1482" y="914"/>
                  </a:cubicBez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39" name="Google Shape;9539;p79"/>
          <p:cNvGrpSpPr/>
          <p:nvPr/>
        </p:nvGrpSpPr>
        <p:grpSpPr>
          <a:xfrm>
            <a:off x="5327128" y="3211965"/>
            <a:ext cx="314662" cy="358099"/>
            <a:chOff x="-54401725" y="3590375"/>
            <a:chExt cx="279625" cy="318225"/>
          </a:xfrm>
        </p:grpSpPr>
        <p:sp>
          <p:nvSpPr>
            <p:cNvPr id="9540" name="Google Shape;9540;p79"/>
            <p:cNvSpPr/>
            <p:nvPr/>
          </p:nvSpPr>
          <p:spPr>
            <a:xfrm>
              <a:off x="-54194575" y="3721900"/>
              <a:ext cx="35450" cy="19725"/>
            </a:xfrm>
            <a:custGeom>
              <a:avLst/>
              <a:gdLst/>
              <a:ahLst/>
              <a:cxnLst/>
              <a:rect l="l" t="t" r="r" b="b"/>
              <a:pathLst>
                <a:path w="1418" h="789" extrusionOk="0">
                  <a:moveTo>
                    <a:pt x="0" y="1"/>
                  </a:moveTo>
                  <a:cubicBezTo>
                    <a:pt x="158" y="410"/>
                    <a:pt x="536" y="788"/>
                    <a:pt x="1071" y="788"/>
                  </a:cubicBezTo>
                  <a:lnTo>
                    <a:pt x="1418" y="788"/>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1" name="Google Shape;9541;p79"/>
            <p:cNvSpPr/>
            <p:nvPr/>
          </p:nvSpPr>
          <p:spPr>
            <a:xfrm>
              <a:off x="-54380450" y="3590375"/>
              <a:ext cx="237075" cy="112650"/>
            </a:xfrm>
            <a:custGeom>
              <a:avLst/>
              <a:gdLst/>
              <a:ahLst/>
              <a:cxnLst/>
              <a:rect l="l" t="t" r="r" b="b"/>
              <a:pathLst>
                <a:path w="9483" h="4506" extrusionOk="0">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2" name="Google Shape;9542;p79"/>
            <p:cNvSpPr/>
            <p:nvPr/>
          </p:nvSpPr>
          <p:spPr>
            <a:xfrm>
              <a:off x="-54363925" y="3721900"/>
              <a:ext cx="35475" cy="19725"/>
            </a:xfrm>
            <a:custGeom>
              <a:avLst/>
              <a:gdLst/>
              <a:ahLst/>
              <a:cxnLst/>
              <a:rect l="l" t="t" r="r" b="b"/>
              <a:pathLst>
                <a:path w="1419" h="789" extrusionOk="0">
                  <a:moveTo>
                    <a:pt x="1" y="1"/>
                  </a:moveTo>
                  <a:lnTo>
                    <a:pt x="1" y="788"/>
                  </a:lnTo>
                  <a:lnTo>
                    <a:pt x="347" y="788"/>
                  </a:lnTo>
                  <a:cubicBezTo>
                    <a:pt x="820" y="788"/>
                    <a:pt x="1261" y="410"/>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3" name="Google Shape;9543;p79"/>
            <p:cNvSpPr/>
            <p:nvPr/>
          </p:nvSpPr>
          <p:spPr>
            <a:xfrm>
              <a:off x="-54363925" y="3721900"/>
              <a:ext cx="204800" cy="186700"/>
            </a:xfrm>
            <a:custGeom>
              <a:avLst/>
              <a:gdLst/>
              <a:ahLst/>
              <a:cxnLst/>
              <a:rect l="l" t="t" r="r" b="b"/>
              <a:pathLst>
                <a:path w="8192" h="7468" extrusionOk="0">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4" name="Google Shape;9544;p79"/>
            <p:cNvSpPr/>
            <p:nvPr/>
          </p:nvSpPr>
          <p:spPr>
            <a:xfrm>
              <a:off x="-54401725" y="3747100"/>
              <a:ext cx="18925" cy="63825"/>
            </a:xfrm>
            <a:custGeom>
              <a:avLst/>
              <a:gdLst/>
              <a:ahLst/>
              <a:cxnLst/>
              <a:rect l="l" t="t" r="r" b="b"/>
              <a:pathLst>
                <a:path w="757" h="2553" extrusionOk="0">
                  <a:moveTo>
                    <a:pt x="757" y="1"/>
                  </a:moveTo>
                  <a:cubicBezTo>
                    <a:pt x="284" y="253"/>
                    <a:pt x="0" y="725"/>
                    <a:pt x="0" y="1261"/>
                  </a:cubicBezTo>
                  <a:cubicBezTo>
                    <a:pt x="0" y="1828"/>
                    <a:pt x="315"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5" name="Google Shape;9545;p79"/>
            <p:cNvSpPr/>
            <p:nvPr/>
          </p:nvSpPr>
          <p:spPr>
            <a:xfrm>
              <a:off x="-54140225" y="374632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46" name="Google Shape;9546;p79"/>
          <p:cNvGrpSpPr/>
          <p:nvPr/>
        </p:nvGrpSpPr>
        <p:grpSpPr>
          <a:xfrm>
            <a:off x="5324920" y="3675538"/>
            <a:ext cx="319079" cy="358099"/>
            <a:chOff x="-54403300" y="3982600"/>
            <a:chExt cx="283550" cy="318225"/>
          </a:xfrm>
        </p:grpSpPr>
        <p:sp>
          <p:nvSpPr>
            <p:cNvPr id="9547" name="Google Shape;9547;p79"/>
            <p:cNvSpPr/>
            <p:nvPr/>
          </p:nvSpPr>
          <p:spPr>
            <a:xfrm>
              <a:off x="-54273350" y="4036950"/>
              <a:ext cx="27600" cy="27600"/>
            </a:xfrm>
            <a:custGeom>
              <a:avLst/>
              <a:gdLst/>
              <a:ahLst/>
              <a:cxnLst/>
              <a:rect l="l" t="t" r="r" b="b"/>
              <a:pathLst>
                <a:path w="1104" h="1104" extrusionOk="0">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8" name="Google Shape;9548;p79"/>
            <p:cNvSpPr/>
            <p:nvPr/>
          </p:nvSpPr>
          <p:spPr>
            <a:xfrm>
              <a:off x="-54383600" y="3982600"/>
              <a:ext cx="241800" cy="130775"/>
            </a:xfrm>
            <a:custGeom>
              <a:avLst/>
              <a:gdLst/>
              <a:ahLst/>
              <a:cxnLst/>
              <a:rect l="l" t="t" r="r" b="b"/>
              <a:pathLst>
                <a:path w="9672" h="5231" extrusionOk="0">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9" name="Google Shape;9549;p79"/>
            <p:cNvSpPr/>
            <p:nvPr/>
          </p:nvSpPr>
          <p:spPr>
            <a:xfrm>
              <a:off x="-54403300" y="4122000"/>
              <a:ext cx="58300" cy="140225"/>
            </a:xfrm>
            <a:custGeom>
              <a:avLst/>
              <a:gdLst/>
              <a:ahLst/>
              <a:cxnLst/>
              <a:rect l="l" t="t" r="r" b="b"/>
              <a:pathLst>
                <a:path w="2332" h="5609" extrusionOk="0">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0" name="Google Shape;9550;p79"/>
            <p:cNvSpPr/>
            <p:nvPr/>
          </p:nvSpPr>
          <p:spPr>
            <a:xfrm>
              <a:off x="-54346600" y="4132250"/>
              <a:ext cx="167800" cy="168575"/>
            </a:xfrm>
            <a:custGeom>
              <a:avLst/>
              <a:gdLst/>
              <a:ahLst/>
              <a:cxnLst/>
              <a:rect l="l" t="t" r="r" b="b"/>
              <a:pathLst>
                <a:path w="6712" h="6743" extrusionOk="0">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1" name="Google Shape;9551;p79"/>
            <p:cNvSpPr/>
            <p:nvPr/>
          </p:nvSpPr>
          <p:spPr>
            <a:xfrm>
              <a:off x="-54177250" y="4122000"/>
              <a:ext cx="57500" cy="141025"/>
            </a:xfrm>
            <a:custGeom>
              <a:avLst/>
              <a:gdLst/>
              <a:ahLst/>
              <a:cxnLst/>
              <a:rect l="l" t="t" r="r" b="b"/>
              <a:pathLst>
                <a:path w="2300" h="5641" extrusionOk="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52" name="Google Shape;9552;p79"/>
          <p:cNvGrpSpPr/>
          <p:nvPr/>
        </p:nvGrpSpPr>
        <p:grpSpPr>
          <a:xfrm>
            <a:off x="7512313" y="2736772"/>
            <a:ext cx="356298" cy="356973"/>
            <a:chOff x="-52458650" y="3194400"/>
            <a:chExt cx="316625" cy="317225"/>
          </a:xfrm>
        </p:grpSpPr>
        <p:sp>
          <p:nvSpPr>
            <p:cNvPr id="9553" name="Google Shape;9553;p79"/>
            <p:cNvSpPr/>
            <p:nvPr/>
          </p:nvSpPr>
          <p:spPr>
            <a:xfrm>
              <a:off x="-52458650" y="3194400"/>
              <a:ext cx="316625" cy="166000"/>
            </a:xfrm>
            <a:custGeom>
              <a:avLst/>
              <a:gdLst/>
              <a:ahLst/>
              <a:cxnLst/>
              <a:rect l="l" t="t" r="r" b="b"/>
              <a:pathLst>
                <a:path w="12665" h="6640" extrusionOk="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4" name="Google Shape;9554;p79"/>
            <p:cNvSpPr/>
            <p:nvPr/>
          </p:nvSpPr>
          <p:spPr>
            <a:xfrm>
              <a:off x="-52379100" y="3287125"/>
              <a:ext cx="156750" cy="18925"/>
            </a:xfrm>
            <a:custGeom>
              <a:avLst/>
              <a:gdLst/>
              <a:ahLst/>
              <a:cxnLst/>
              <a:rect l="l" t="t" r="r" b="b"/>
              <a:pathLst>
                <a:path w="6270" h="757" extrusionOk="0">
                  <a:moveTo>
                    <a:pt x="378" y="1"/>
                  </a:moveTo>
                  <a:lnTo>
                    <a:pt x="0" y="757"/>
                  </a:lnTo>
                  <a:lnTo>
                    <a:pt x="6270" y="757"/>
                  </a:lnTo>
                  <a:lnTo>
                    <a:pt x="58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5" name="Google Shape;9555;p79"/>
            <p:cNvSpPr/>
            <p:nvPr/>
          </p:nvSpPr>
          <p:spPr>
            <a:xfrm>
              <a:off x="-52383825" y="3361950"/>
              <a:ext cx="55150" cy="37050"/>
            </a:xfrm>
            <a:custGeom>
              <a:avLst/>
              <a:gdLst/>
              <a:ahLst/>
              <a:cxnLst/>
              <a:rect l="l" t="t" r="r" b="b"/>
              <a:pathLst>
                <a:path w="2206" h="1482" extrusionOk="0">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6" name="Google Shape;9556;p79"/>
            <p:cNvSpPr/>
            <p:nvPr/>
          </p:nvSpPr>
          <p:spPr>
            <a:xfrm>
              <a:off x="-52401950" y="3380075"/>
              <a:ext cx="204800" cy="131550"/>
            </a:xfrm>
            <a:custGeom>
              <a:avLst/>
              <a:gdLst/>
              <a:ahLst/>
              <a:cxnLst/>
              <a:rect l="l" t="t" r="r" b="b"/>
              <a:pathLst>
                <a:path w="8192" h="5262" extrusionOk="0">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7" name="Google Shape;9557;p79"/>
            <p:cNvSpPr/>
            <p:nvPr/>
          </p:nvSpPr>
          <p:spPr>
            <a:xfrm>
              <a:off x="-52272000" y="3361950"/>
              <a:ext cx="55175" cy="37050"/>
            </a:xfrm>
            <a:custGeom>
              <a:avLst/>
              <a:gdLst/>
              <a:ahLst/>
              <a:cxnLst/>
              <a:rect l="l" t="t" r="r" b="b"/>
              <a:pathLst>
                <a:path w="2207" h="1482" extrusionOk="0">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8" name="Google Shape;9558;p79"/>
            <p:cNvSpPr/>
            <p:nvPr/>
          </p:nvSpPr>
          <p:spPr>
            <a:xfrm>
              <a:off x="-52402750" y="3324950"/>
              <a:ext cx="204825" cy="46475"/>
            </a:xfrm>
            <a:custGeom>
              <a:avLst/>
              <a:gdLst/>
              <a:ahLst/>
              <a:cxnLst/>
              <a:rect l="l" t="t" r="r" b="b"/>
              <a:pathLst>
                <a:path w="8193" h="1859" extrusionOk="0">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9" name="Google Shape;9559;p79"/>
            <p:cNvSpPr/>
            <p:nvPr/>
          </p:nvSpPr>
          <p:spPr>
            <a:xfrm>
              <a:off x="-52440550" y="3349350"/>
              <a:ext cx="18925" cy="63825"/>
            </a:xfrm>
            <a:custGeom>
              <a:avLst/>
              <a:gdLst/>
              <a:ahLst/>
              <a:cxnLst/>
              <a:rect l="l" t="t" r="r" b="b"/>
              <a:pathLst>
                <a:path w="757" h="2553" extrusionOk="0">
                  <a:moveTo>
                    <a:pt x="757" y="1"/>
                  </a:moveTo>
                  <a:cubicBezTo>
                    <a:pt x="284" y="190"/>
                    <a:pt x="1" y="725"/>
                    <a:pt x="1" y="1261"/>
                  </a:cubicBezTo>
                  <a:cubicBezTo>
                    <a:pt x="1" y="1797"/>
                    <a:pt x="316"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0" name="Google Shape;9560;p79"/>
            <p:cNvSpPr/>
            <p:nvPr/>
          </p:nvSpPr>
          <p:spPr>
            <a:xfrm>
              <a:off x="-52179050" y="334857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61" name="Google Shape;9561;p79"/>
          <p:cNvGrpSpPr/>
          <p:nvPr/>
        </p:nvGrpSpPr>
        <p:grpSpPr>
          <a:xfrm>
            <a:off x="4881188" y="2741864"/>
            <a:ext cx="314662" cy="358971"/>
            <a:chOff x="-54793175" y="3198925"/>
            <a:chExt cx="279625" cy="319000"/>
          </a:xfrm>
        </p:grpSpPr>
        <p:sp>
          <p:nvSpPr>
            <p:cNvPr id="9562" name="Google Shape;9562;p79"/>
            <p:cNvSpPr/>
            <p:nvPr/>
          </p:nvSpPr>
          <p:spPr>
            <a:xfrm>
              <a:off x="-54532475" y="3354075"/>
              <a:ext cx="18925" cy="60675"/>
            </a:xfrm>
            <a:custGeom>
              <a:avLst/>
              <a:gdLst/>
              <a:ahLst/>
              <a:cxnLst/>
              <a:rect l="l" t="t" r="r" b="b"/>
              <a:pathLst>
                <a:path w="757" h="2427" extrusionOk="0">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3" name="Google Shape;9563;p79"/>
            <p:cNvSpPr/>
            <p:nvPr/>
          </p:nvSpPr>
          <p:spPr>
            <a:xfrm>
              <a:off x="-54793175" y="3198925"/>
              <a:ext cx="97675" cy="126050"/>
            </a:xfrm>
            <a:custGeom>
              <a:avLst/>
              <a:gdLst/>
              <a:ahLst/>
              <a:cxnLst/>
              <a:rect l="l" t="t" r="r" b="b"/>
              <a:pathLst>
                <a:path w="3907" h="5042" extrusionOk="0">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4" name="Google Shape;9564;p79"/>
            <p:cNvSpPr/>
            <p:nvPr/>
          </p:nvSpPr>
          <p:spPr>
            <a:xfrm>
              <a:off x="-54624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5" name="Google Shape;9565;p79"/>
            <p:cNvSpPr/>
            <p:nvPr/>
          </p:nvSpPr>
          <p:spPr>
            <a:xfrm>
              <a:off x="-54737250" y="3349350"/>
              <a:ext cx="55150" cy="55175"/>
            </a:xfrm>
            <a:custGeom>
              <a:avLst/>
              <a:gdLst/>
              <a:ahLst/>
              <a:cxnLst/>
              <a:rect l="l" t="t" r="r" b="b"/>
              <a:pathLst>
                <a:path w="2206" h="2207" extrusionOk="0">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6" name="Google Shape;9566;p79"/>
            <p:cNvSpPr/>
            <p:nvPr/>
          </p:nvSpPr>
          <p:spPr>
            <a:xfrm>
              <a:off x="-54770325" y="3218600"/>
              <a:ext cx="233925" cy="299325"/>
            </a:xfrm>
            <a:custGeom>
              <a:avLst/>
              <a:gdLst/>
              <a:ahLst/>
              <a:cxnLst/>
              <a:rect l="l" t="t" r="r" b="b"/>
              <a:pathLst>
                <a:path w="9357" h="11973" extrusionOk="0">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7" name="Google Shape;9567;p79"/>
            <p:cNvSpPr/>
            <p:nvPr/>
          </p:nvSpPr>
          <p:spPr>
            <a:xfrm>
              <a:off x="-54612025" y="3198925"/>
              <a:ext cx="96100" cy="123675"/>
            </a:xfrm>
            <a:custGeom>
              <a:avLst/>
              <a:gdLst/>
              <a:ahLst/>
              <a:cxnLst/>
              <a:rect l="l" t="t" r="r" b="b"/>
              <a:pathLst>
                <a:path w="3844" h="4947" extrusionOk="0">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8" name="Google Shape;9568;p79"/>
            <p:cNvSpPr/>
            <p:nvPr/>
          </p:nvSpPr>
          <p:spPr>
            <a:xfrm>
              <a:off x="-54793175" y="3353300"/>
              <a:ext cx="18925" cy="60675"/>
            </a:xfrm>
            <a:custGeom>
              <a:avLst/>
              <a:gdLst/>
              <a:ahLst/>
              <a:cxnLst/>
              <a:rect l="l" t="t" r="r" b="b"/>
              <a:pathLst>
                <a:path w="757" h="2427" extrusionOk="0">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69" name="Google Shape;9569;p79"/>
          <p:cNvGrpSpPr/>
          <p:nvPr/>
        </p:nvGrpSpPr>
        <p:grpSpPr>
          <a:xfrm>
            <a:off x="7521611" y="3205748"/>
            <a:ext cx="337703" cy="357845"/>
            <a:chOff x="-52450000" y="3584850"/>
            <a:chExt cx="300100" cy="318000"/>
          </a:xfrm>
        </p:grpSpPr>
        <p:sp>
          <p:nvSpPr>
            <p:cNvPr id="9570" name="Google Shape;9570;p79"/>
            <p:cNvSpPr/>
            <p:nvPr/>
          </p:nvSpPr>
          <p:spPr>
            <a:xfrm>
              <a:off x="-52206625" y="3601400"/>
              <a:ext cx="55150" cy="55950"/>
            </a:xfrm>
            <a:custGeom>
              <a:avLst/>
              <a:gdLst/>
              <a:ahLst/>
              <a:cxnLst/>
              <a:rect l="l" t="t" r="r" b="b"/>
              <a:pathLst>
                <a:path w="2206" h="2238" extrusionOk="0">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1" name="Google Shape;9571;p79"/>
            <p:cNvSpPr/>
            <p:nvPr/>
          </p:nvSpPr>
          <p:spPr>
            <a:xfrm>
              <a:off x="-52271200" y="3601700"/>
              <a:ext cx="29950" cy="11525"/>
            </a:xfrm>
            <a:custGeom>
              <a:avLst/>
              <a:gdLst/>
              <a:ahLst/>
              <a:cxnLst/>
              <a:rect l="l" t="t" r="r" b="b"/>
              <a:pathLst>
                <a:path w="1198" h="461" extrusionOk="0">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2" name="Google Shape;9572;p79"/>
            <p:cNvSpPr/>
            <p:nvPr/>
          </p:nvSpPr>
          <p:spPr>
            <a:xfrm>
              <a:off x="-52225525" y="3584850"/>
              <a:ext cx="30750" cy="44925"/>
            </a:xfrm>
            <a:custGeom>
              <a:avLst/>
              <a:gdLst/>
              <a:ahLst/>
              <a:cxnLst/>
              <a:rect l="l" t="t" r="r" b="b"/>
              <a:pathLst>
                <a:path w="1230" h="1797" extrusionOk="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3" name="Google Shape;9573;p79"/>
            <p:cNvSpPr/>
            <p:nvPr/>
          </p:nvSpPr>
          <p:spPr>
            <a:xfrm>
              <a:off x="-52412200" y="3694325"/>
              <a:ext cx="205600" cy="208525"/>
            </a:xfrm>
            <a:custGeom>
              <a:avLst/>
              <a:gdLst/>
              <a:ahLst/>
              <a:cxnLst/>
              <a:rect l="l" t="t" r="r" b="b"/>
              <a:pathLst>
                <a:path w="8224" h="8341" extrusionOk="0">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4" name="Google Shape;9574;p79"/>
            <p:cNvSpPr/>
            <p:nvPr/>
          </p:nvSpPr>
          <p:spPr>
            <a:xfrm>
              <a:off x="-52430300" y="3619500"/>
              <a:ext cx="219775" cy="92975"/>
            </a:xfrm>
            <a:custGeom>
              <a:avLst/>
              <a:gdLst/>
              <a:ahLst/>
              <a:cxnLst/>
              <a:rect l="l" t="t" r="r" b="b"/>
              <a:pathLst>
                <a:path w="8791" h="3719" extrusionOk="0">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5" name="Google Shape;9575;p79"/>
            <p:cNvSpPr/>
            <p:nvPr/>
          </p:nvSpPr>
          <p:spPr>
            <a:xfrm>
              <a:off x="-52192450" y="3666775"/>
              <a:ext cx="42550" cy="120525"/>
            </a:xfrm>
            <a:custGeom>
              <a:avLst/>
              <a:gdLst/>
              <a:ahLst/>
              <a:cxnLst/>
              <a:rect l="l" t="t" r="r" b="b"/>
              <a:pathLst>
                <a:path w="1702" h="4821" extrusionOk="0">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6" name="Google Shape;9576;p79"/>
            <p:cNvSpPr/>
            <p:nvPr/>
          </p:nvSpPr>
          <p:spPr>
            <a:xfrm>
              <a:off x="-52450000"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77" name="Google Shape;9577;p79"/>
          <p:cNvGrpSpPr/>
          <p:nvPr/>
        </p:nvGrpSpPr>
        <p:grpSpPr>
          <a:xfrm>
            <a:off x="7533131" y="3670221"/>
            <a:ext cx="314662" cy="357226"/>
            <a:chOff x="-52440550" y="3977875"/>
            <a:chExt cx="279625" cy="317450"/>
          </a:xfrm>
        </p:grpSpPr>
        <p:sp>
          <p:nvSpPr>
            <p:cNvPr id="9578" name="Google Shape;9578;p79"/>
            <p:cNvSpPr/>
            <p:nvPr/>
          </p:nvSpPr>
          <p:spPr>
            <a:xfrm>
              <a:off x="-52403525" y="4052700"/>
              <a:ext cx="76425" cy="18150"/>
            </a:xfrm>
            <a:custGeom>
              <a:avLst/>
              <a:gdLst/>
              <a:ahLst/>
              <a:cxnLst/>
              <a:rect l="l" t="t" r="r" b="b"/>
              <a:pathLst>
                <a:path w="3057" h="726" extrusionOk="0">
                  <a:moveTo>
                    <a:pt x="0" y="1"/>
                  </a:moveTo>
                  <a:lnTo>
                    <a:pt x="0" y="725"/>
                  </a:lnTo>
                  <a:lnTo>
                    <a:pt x="3056" y="725"/>
                  </a:lnTo>
                  <a:cubicBezTo>
                    <a:pt x="3025" y="631"/>
                    <a:pt x="2993" y="473"/>
                    <a:pt x="2993" y="347"/>
                  </a:cubicBezTo>
                  <a:cubicBezTo>
                    <a:pt x="2993" y="221"/>
                    <a:pt x="3025" y="95"/>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9" name="Google Shape;9579;p79"/>
            <p:cNvSpPr/>
            <p:nvPr/>
          </p:nvSpPr>
          <p:spPr>
            <a:xfrm>
              <a:off x="-52357850" y="4088925"/>
              <a:ext cx="168575" cy="33075"/>
            </a:xfrm>
            <a:custGeom>
              <a:avLst/>
              <a:gdLst/>
              <a:ahLst/>
              <a:cxnLst/>
              <a:rect l="l" t="t" r="r" b="b"/>
              <a:pathLst>
                <a:path w="6743" h="1323" extrusionOk="0">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0" name="Google Shape;9580;p79"/>
            <p:cNvSpPr/>
            <p:nvPr/>
          </p:nvSpPr>
          <p:spPr>
            <a:xfrm>
              <a:off x="-52309000" y="4051925"/>
              <a:ext cx="17350" cy="18125"/>
            </a:xfrm>
            <a:custGeom>
              <a:avLst/>
              <a:gdLst/>
              <a:ahLst/>
              <a:cxnLst/>
              <a:rect l="l" t="t" r="r" b="b"/>
              <a:pathLst>
                <a:path w="694" h="725" extrusionOk="0">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1" name="Google Shape;9581;p79"/>
            <p:cNvSpPr/>
            <p:nvPr/>
          </p:nvSpPr>
          <p:spPr>
            <a:xfrm>
              <a:off x="-52402750" y="3977875"/>
              <a:ext cx="204825" cy="55950"/>
            </a:xfrm>
            <a:custGeom>
              <a:avLst/>
              <a:gdLst/>
              <a:ahLst/>
              <a:cxnLst/>
              <a:rect l="l" t="t" r="r" b="b"/>
              <a:pathLst>
                <a:path w="8193" h="2238" extrusionOk="0">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2" name="Google Shape;9582;p79"/>
            <p:cNvSpPr/>
            <p:nvPr/>
          </p:nvSpPr>
          <p:spPr>
            <a:xfrm>
              <a:off x="-52275150" y="4052700"/>
              <a:ext cx="77225" cy="17350"/>
            </a:xfrm>
            <a:custGeom>
              <a:avLst/>
              <a:gdLst/>
              <a:ahLst/>
              <a:cxnLst/>
              <a:rect l="l" t="t" r="r" b="b"/>
              <a:pathLst>
                <a:path w="3089" h="694" extrusionOk="0">
                  <a:moveTo>
                    <a:pt x="1" y="1"/>
                  </a:moveTo>
                  <a:cubicBezTo>
                    <a:pt x="64" y="95"/>
                    <a:pt x="95" y="221"/>
                    <a:pt x="95" y="347"/>
                  </a:cubicBezTo>
                  <a:cubicBezTo>
                    <a:pt x="95" y="442"/>
                    <a:pt x="64" y="568"/>
                    <a:pt x="1" y="694"/>
                  </a:cubicBezTo>
                  <a:lnTo>
                    <a:pt x="3088" y="694"/>
                  </a:lnTo>
                  <a:lnTo>
                    <a:pt x="30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3" name="Google Shape;9583;p79"/>
            <p:cNvSpPr/>
            <p:nvPr/>
          </p:nvSpPr>
          <p:spPr>
            <a:xfrm>
              <a:off x="-52403525" y="4089725"/>
              <a:ext cx="204800" cy="205600"/>
            </a:xfrm>
            <a:custGeom>
              <a:avLst/>
              <a:gdLst/>
              <a:ahLst/>
              <a:cxnLst/>
              <a:rect l="l" t="t" r="r" b="b"/>
              <a:pathLst>
                <a:path w="8192" h="8224" extrusionOk="0">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4" name="Google Shape;9584;p79"/>
            <p:cNvSpPr/>
            <p:nvPr/>
          </p:nvSpPr>
          <p:spPr>
            <a:xfrm>
              <a:off x="-52179050" y="4132250"/>
              <a:ext cx="18125" cy="63825"/>
            </a:xfrm>
            <a:custGeom>
              <a:avLst/>
              <a:gdLst/>
              <a:ahLst/>
              <a:cxnLst/>
              <a:rect l="l" t="t" r="r" b="b"/>
              <a:pathLst>
                <a:path w="725" h="2553" extrusionOk="0">
                  <a:moveTo>
                    <a:pt x="0" y="1"/>
                  </a:moveTo>
                  <a:lnTo>
                    <a:pt x="0" y="2552"/>
                  </a:lnTo>
                  <a:cubicBezTo>
                    <a:pt x="410" y="2269"/>
                    <a:pt x="725" y="1796"/>
                    <a:pt x="725" y="1261"/>
                  </a:cubicBezTo>
                  <a:cubicBezTo>
                    <a:pt x="725" y="694"/>
                    <a:pt x="410"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5" name="Google Shape;9585;p79"/>
            <p:cNvSpPr/>
            <p:nvPr/>
          </p:nvSpPr>
          <p:spPr>
            <a:xfrm>
              <a:off x="-52440550" y="4132250"/>
              <a:ext cx="18925" cy="63825"/>
            </a:xfrm>
            <a:custGeom>
              <a:avLst/>
              <a:gdLst/>
              <a:ahLst/>
              <a:cxnLst/>
              <a:rect l="l" t="t" r="r" b="b"/>
              <a:pathLst>
                <a:path w="757" h="2553" extrusionOk="0">
                  <a:moveTo>
                    <a:pt x="757" y="1"/>
                  </a:moveTo>
                  <a:cubicBezTo>
                    <a:pt x="284"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86" name="Google Shape;9586;p79"/>
          <p:cNvGrpSpPr/>
          <p:nvPr/>
        </p:nvGrpSpPr>
        <p:grpSpPr>
          <a:xfrm>
            <a:off x="6645066" y="4126427"/>
            <a:ext cx="314662" cy="358999"/>
            <a:chOff x="-51623775" y="3584850"/>
            <a:chExt cx="279625" cy="319025"/>
          </a:xfrm>
        </p:grpSpPr>
        <p:sp>
          <p:nvSpPr>
            <p:cNvPr id="9587" name="Google Shape;9587;p79"/>
            <p:cNvSpPr/>
            <p:nvPr/>
          </p:nvSpPr>
          <p:spPr>
            <a:xfrm>
              <a:off x="-51497750" y="3832175"/>
              <a:ext cx="26000" cy="13200"/>
            </a:xfrm>
            <a:custGeom>
              <a:avLst/>
              <a:gdLst/>
              <a:ahLst/>
              <a:cxnLst/>
              <a:rect l="l" t="t" r="r" b="b"/>
              <a:pathLst>
                <a:path w="1040" h="528" extrusionOk="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8" name="Google Shape;9588;p79"/>
            <p:cNvSpPr/>
            <p:nvPr/>
          </p:nvSpPr>
          <p:spPr>
            <a:xfrm>
              <a:off x="-51574150" y="3809300"/>
              <a:ext cx="78000" cy="26550"/>
            </a:xfrm>
            <a:custGeom>
              <a:avLst/>
              <a:gdLst/>
              <a:ahLst/>
              <a:cxnLst/>
              <a:rect l="l" t="t" r="r" b="b"/>
              <a:pathLst>
                <a:path w="3120" h="1062" extrusionOk="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9" name="Google Shape;9589;p79"/>
            <p:cNvSpPr/>
            <p:nvPr/>
          </p:nvSpPr>
          <p:spPr>
            <a:xfrm>
              <a:off x="-51579675" y="3837675"/>
              <a:ext cx="190625" cy="66200"/>
            </a:xfrm>
            <a:custGeom>
              <a:avLst/>
              <a:gdLst/>
              <a:ahLst/>
              <a:cxnLst/>
              <a:rect l="l" t="t" r="r" b="b"/>
              <a:pathLst>
                <a:path w="7625" h="2648" extrusionOk="0">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0" name="Google Shape;9590;p79"/>
            <p:cNvSpPr/>
            <p:nvPr/>
          </p:nvSpPr>
          <p:spPr>
            <a:xfrm>
              <a:off x="-51473350" y="3809250"/>
              <a:ext cx="78000" cy="26500"/>
            </a:xfrm>
            <a:custGeom>
              <a:avLst/>
              <a:gdLst/>
              <a:ahLst/>
              <a:cxnLst/>
              <a:rect l="l" t="t" r="r" b="b"/>
              <a:pathLst>
                <a:path w="3120" h="1060" extrusionOk="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1" name="Google Shape;9591;p79"/>
            <p:cNvSpPr/>
            <p:nvPr/>
          </p:nvSpPr>
          <p:spPr>
            <a:xfrm>
              <a:off x="-51598575" y="3584850"/>
              <a:ext cx="226850" cy="111875"/>
            </a:xfrm>
            <a:custGeom>
              <a:avLst/>
              <a:gdLst/>
              <a:ahLst/>
              <a:cxnLst/>
              <a:rect l="l" t="t" r="r" b="b"/>
              <a:pathLst>
                <a:path w="9074" h="4475" extrusionOk="0">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2" name="Google Shape;9592;p79"/>
            <p:cNvSpPr/>
            <p:nvPr/>
          </p:nvSpPr>
          <p:spPr>
            <a:xfrm>
              <a:off x="-51623775" y="3703775"/>
              <a:ext cx="18125" cy="63825"/>
            </a:xfrm>
            <a:custGeom>
              <a:avLst/>
              <a:gdLst/>
              <a:ahLst/>
              <a:cxnLst/>
              <a:rect l="l" t="t" r="r" b="b"/>
              <a:pathLst>
                <a:path w="725" h="2553" extrusionOk="0">
                  <a:moveTo>
                    <a:pt x="725" y="1"/>
                  </a:moveTo>
                  <a:cubicBezTo>
                    <a:pt x="252" y="190"/>
                    <a:pt x="0" y="726"/>
                    <a:pt x="0" y="1261"/>
                  </a:cubicBezTo>
                  <a:cubicBezTo>
                    <a:pt x="0" y="1797"/>
                    <a:pt x="315" y="2301"/>
                    <a:pt x="725" y="255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3" name="Google Shape;9593;p79"/>
            <p:cNvSpPr/>
            <p:nvPr/>
          </p:nvSpPr>
          <p:spPr>
            <a:xfrm>
              <a:off x="-51363075" y="3703000"/>
              <a:ext cx="18925" cy="63825"/>
            </a:xfrm>
            <a:custGeom>
              <a:avLst/>
              <a:gdLst/>
              <a:ahLst/>
              <a:cxnLst/>
              <a:rect l="l" t="t" r="r" b="b"/>
              <a:pathLst>
                <a:path w="757" h="2553" extrusionOk="0">
                  <a:moveTo>
                    <a:pt x="1" y="0"/>
                  </a:moveTo>
                  <a:lnTo>
                    <a:pt x="1" y="2552"/>
                  </a:lnTo>
                  <a:cubicBezTo>
                    <a:pt x="442" y="2269"/>
                    <a:pt x="757" y="1796"/>
                    <a:pt x="757" y="1261"/>
                  </a:cubicBezTo>
                  <a:cubicBezTo>
                    <a:pt x="757" y="757"/>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4" name="Google Shape;9594;p79"/>
            <p:cNvSpPr/>
            <p:nvPr/>
          </p:nvSpPr>
          <p:spPr>
            <a:xfrm>
              <a:off x="-51586750" y="3716375"/>
              <a:ext cx="207150" cy="89775"/>
            </a:xfrm>
            <a:custGeom>
              <a:avLst/>
              <a:gdLst/>
              <a:ahLst/>
              <a:cxnLst/>
              <a:rect l="l" t="t" r="r" b="b"/>
              <a:pathLst>
                <a:path w="8286" h="3591" extrusionOk="0">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5" name="Google Shape;9595;p79"/>
            <p:cNvSpPr/>
            <p:nvPr/>
          </p:nvSpPr>
          <p:spPr>
            <a:xfrm>
              <a:off x="-51497750" y="3666775"/>
              <a:ext cx="26000" cy="26800"/>
            </a:xfrm>
            <a:custGeom>
              <a:avLst/>
              <a:gdLst/>
              <a:ahLst/>
              <a:cxnLst/>
              <a:rect l="l" t="t" r="r" b="b"/>
              <a:pathLst>
                <a:path w="1040" h="1072" extrusionOk="0">
                  <a:moveTo>
                    <a:pt x="536" y="0"/>
                  </a:moveTo>
                  <a:lnTo>
                    <a:pt x="0" y="536"/>
                  </a:lnTo>
                  <a:lnTo>
                    <a:pt x="536" y="1071"/>
                  </a:lnTo>
                  <a:lnTo>
                    <a:pt x="1040" y="536"/>
                  </a:ln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96" name="Google Shape;9596;p79"/>
          <p:cNvSpPr txBox="1"/>
          <p:nvPr/>
        </p:nvSpPr>
        <p:spPr>
          <a:xfrm>
            <a:off x="849675" y="715988"/>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Help &amp; Support Icons</a:t>
            </a:r>
            <a:endParaRPr sz="2400">
              <a:solidFill>
                <a:srgbClr val="FFFFFF"/>
              </a:solidFill>
            </a:endParaRPr>
          </a:p>
        </p:txBody>
      </p:sp>
      <p:sp>
        <p:nvSpPr>
          <p:cNvPr id="9597" name="Google Shape;9597;p79"/>
          <p:cNvSpPr txBox="1"/>
          <p:nvPr/>
        </p:nvSpPr>
        <p:spPr>
          <a:xfrm>
            <a:off x="4858400" y="715988"/>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Avatar Icons</a:t>
            </a:r>
            <a:endParaRPr sz="2400">
              <a:solidFill>
                <a:srgbClr val="FFFFFF"/>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601"/>
        <p:cNvGrpSpPr/>
        <p:nvPr/>
      </p:nvGrpSpPr>
      <p:grpSpPr>
        <a:xfrm>
          <a:off x="0" y="0"/>
          <a:ext cx="0" cy="0"/>
          <a:chOff x="0" y="0"/>
          <a:chExt cx="0" cy="0"/>
        </a:xfrm>
      </p:grpSpPr>
      <p:grpSp>
        <p:nvGrpSpPr>
          <p:cNvPr id="9602" name="Google Shape;9602;p80"/>
          <p:cNvGrpSpPr/>
          <p:nvPr/>
        </p:nvGrpSpPr>
        <p:grpSpPr>
          <a:xfrm>
            <a:off x="885675" y="1386849"/>
            <a:ext cx="276003" cy="357300"/>
            <a:chOff x="-50469125" y="3183175"/>
            <a:chExt cx="233150" cy="301825"/>
          </a:xfrm>
        </p:grpSpPr>
        <p:sp>
          <p:nvSpPr>
            <p:cNvPr id="9603" name="Google Shape;9603;p80"/>
            <p:cNvSpPr/>
            <p:nvPr/>
          </p:nvSpPr>
          <p:spPr>
            <a:xfrm>
              <a:off x="-50388775" y="3227275"/>
              <a:ext cx="70900" cy="70900"/>
            </a:xfrm>
            <a:custGeom>
              <a:avLst/>
              <a:gdLst/>
              <a:ahLst/>
              <a:cxnLst/>
              <a:rect l="l" t="t" r="r" b="b"/>
              <a:pathLst>
                <a:path w="2836" h="2836" extrusionOk="0">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4" name="Google Shape;9604;p80"/>
            <p:cNvSpPr/>
            <p:nvPr/>
          </p:nvSpPr>
          <p:spPr>
            <a:xfrm>
              <a:off x="-50469125" y="3290275"/>
              <a:ext cx="233150" cy="194725"/>
            </a:xfrm>
            <a:custGeom>
              <a:avLst/>
              <a:gdLst/>
              <a:ahLst/>
              <a:cxnLst/>
              <a:rect l="l" t="t" r="r" b="b"/>
              <a:pathLst>
                <a:path w="9326" h="7789" extrusionOk="0">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5" name="Google Shape;9605;p80"/>
            <p:cNvSpPr/>
            <p:nvPr/>
          </p:nvSpPr>
          <p:spPr>
            <a:xfrm>
              <a:off x="-50379325" y="3183175"/>
              <a:ext cx="52775" cy="34675"/>
            </a:xfrm>
            <a:custGeom>
              <a:avLst/>
              <a:gdLst/>
              <a:ahLst/>
              <a:cxnLst/>
              <a:rect l="l" t="t" r="r" b="b"/>
              <a:pathLst>
                <a:path w="2111" h="1387" extrusionOk="0">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06" name="Google Shape;9606;p80"/>
          <p:cNvGrpSpPr/>
          <p:nvPr/>
        </p:nvGrpSpPr>
        <p:grpSpPr>
          <a:xfrm>
            <a:off x="845574" y="1822251"/>
            <a:ext cx="356205" cy="355288"/>
            <a:chOff x="-50504575" y="3550975"/>
            <a:chExt cx="300900" cy="300125"/>
          </a:xfrm>
        </p:grpSpPr>
        <p:sp>
          <p:nvSpPr>
            <p:cNvPr id="9607" name="Google Shape;9607;p80"/>
            <p:cNvSpPr/>
            <p:nvPr/>
          </p:nvSpPr>
          <p:spPr>
            <a:xfrm>
              <a:off x="-50504575" y="3550975"/>
              <a:ext cx="300900" cy="176475"/>
            </a:xfrm>
            <a:custGeom>
              <a:avLst/>
              <a:gdLst/>
              <a:ahLst/>
              <a:cxnLst/>
              <a:rect l="l" t="t" r="r" b="b"/>
              <a:pathLst>
                <a:path w="12036" h="7059" extrusionOk="0">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8" name="Google Shape;9608;p80"/>
            <p:cNvSpPr/>
            <p:nvPr/>
          </p:nvSpPr>
          <p:spPr>
            <a:xfrm>
              <a:off x="-50432100" y="3622650"/>
              <a:ext cx="157550" cy="175675"/>
            </a:xfrm>
            <a:custGeom>
              <a:avLst/>
              <a:gdLst/>
              <a:ahLst/>
              <a:cxnLst/>
              <a:rect l="l" t="t" r="r" b="b"/>
              <a:pathLst>
                <a:path w="6302" h="7027" extrusionOk="0">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9" name="Google Shape;9609;p80"/>
            <p:cNvSpPr/>
            <p:nvPr/>
          </p:nvSpPr>
          <p:spPr>
            <a:xfrm>
              <a:off x="-50414775" y="3815625"/>
              <a:ext cx="122900" cy="35475"/>
            </a:xfrm>
            <a:custGeom>
              <a:avLst/>
              <a:gdLst/>
              <a:ahLst/>
              <a:cxnLst/>
              <a:rect l="l" t="t" r="r" b="b"/>
              <a:pathLst>
                <a:path w="4916" h="1419" extrusionOk="0">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0" name="Google Shape;9610;p80"/>
            <p:cNvSpPr/>
            <p:nvPr/>
          </p:nvSpPr>
          <p:spPr>
            <a:xfrm>
              <a:off x="-50362000" y="3727425"/>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11" name="Google Shape;9611;p80"/>
          <p:cNvGrpSpPr/>
          <p:nvPr/>
        </p:nvGrpSpPr>
        <p:grpSpPr>
          <a:xfrm>
            <a:off x="845574" y="2260493"/>
            <a:ext cx="356205" cy="354341"/>
            <a:chOff x="-50503000" y="3921175"/>
            <a:chExt cx="300900" cy="299325"/>
          </a:xfrm>
        </p:grpSpPr>
        <p:sp>
          <p:nvSpPr>
            <p:cNvPr id="9612" name="Google Shape;9612;p80"/>
            <p:cNvSpPr/>
            <p:nvPr/>
          </p:nvSpPr>
          <p:spPr>
            <a:xfrm>
              <a:off x="-50432900" y="3921175"/>
              <a:ext cx="177250" cy="53575"/>
            </a:xfrm>
            <a:custGeom>
              <a:avLst/>
              <a:gdLst/>
              <a:ahLst/>
              <a:cxnLst/>
              <a:rect l="l" t="t" r="r" b="b"/>
              <a:pathLst>
                <a:path w="7090" h="2143" extrusionOk="0">
                  <a:moveTo>
                    <a:pt x="1" y="0"/>
                  </a:moveTo>
                  <a:lnTo>
                    <a:pt x="1" y="2143"/>
                  </a:lnTo>
                  <a:lnTo>
                    <a:pt x="7089" y="2143"/>
                  </a:lnTo>
                  <a:lnTo>
                    <a:pt x="7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3" name="Google Shape;9613;p80"/>
            <p:cNvSpPr/>
            <p:nvPr/>
          </p:nvSpPr>
          <p:spPr>
            <a:xfrm>
              <a:off x="-50503000" y="3921175"/>
              <a:ext cx="52800" cy="53575"/>
            </a:xfrm>
            <a:custGeom>
              <a:avLst/>
              <a:gdLst/>
              <a:ahLst/>
              <a:cxnLst/>
              <a:rect l="l" t="t" r="r" b="b"/>
              <a:pathLst>
                <a:path w="2112" h="2143" extrusionOk="0">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4" name="Google Shape;9614;p80"/>
            <p:cNvSpPr/>
            <p:nvPr/>
          </p:nvSpPr>
          <p:spPr>
            <a:xfrm>
              <a:off x="-50237550" y="3921175"/>
              <a:ext cx="35450" cy="53575"/>
            </a:xfrm>
            <a:custGeom>
              <a:avLst/>
              <a:gdLst/>
              <a:ahLst/>
              <a:cxnLst/>
              <a:rect l="l" t="t" r="r" b="b"/>
              <a:pathLst>
                <a:path w="1418" h="2143" extrusionOk="0">
                  <a:moveTo>
                    <a:pt x="0" y="0"/>
                  </a:moveTo>
                  <a:lnTo>
                    <a:pt x="0" y="2143"/>
                  </a:lnTo>
                  <a:lnTo>
                    <a:pt x="347" y="2143"/>
                  </a:lnTo>
                  <a:cubicBezTo>
                    <a:pt x="945" y="2143"/>
                    <a:pt x="1418" y="1670"/>
                    <a:pt x="1418" y="1071"/>
                  </a:cubicBezTo>
                  <a:cubicBezTo>
                    <a:pt x="1418" y="473"/>
                    <a:pt x="945"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5" name="Google Shape;9615;p80"/>
            <p:cNvSpPr/>
            <p:nvPr/>
          </p:nvSpPr>
          <p:spPr>
            <a:xfrm>
              <a:off x="-50414775" y="4045625"/>
              <a:ext cx="159125" cy="122875"/>
            </a:xfrm>
            <a:custGeom>
              <a:avLst/>
              <a:gdLst/>
              <a:ahLst/>
              <a:cxnLst/>
              <a:rect l="l" t="t" r="r" b="b"/>
              <a:pathLst>
                <a:path w="6365" h="4915" extrusionOk="0">
                  <a:moveTo>
                    <a:pt x="0" y="0"/>
                  </a:moveTo>
                  <a:lnTo>
                    <a:pt x="0" y="4915"/>
                  </a:lnTo>
                  <a:lnTo>
                    <a:pt x="6364" y="4915"/>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6" name="Google Shape;9616;p80"/>
            <p:cNvSpPr/>
            <p:nvPr/>
          </p:nvSpPr>
          <p:spPr>
            <a:xfrm>
              <a:off x="-50503000" y="3992050"/>
              <a:ext cx="300900" cy="228450"/>
            </a:xfrm>
            <a:custGeom>
              <a:avLst/>
              <a:gdLst/>
              <a:ahLst/>
              <a:cxnLst/>
              <a:rect l="l" t="t" r="r" b="b"/>
              <a:pathLst>
                <a:path w="12036" h="9138" extrusionOk="0">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17" name="Google Shape;9617;p80"/>
          <p:cNvGrpSpPr/>
          <p:nvPr/>
        </p:nvGrpSpPr>
        <p:grpSpPr>
          <a:xfrm>
            <a:off x="3049627" y="1406411"/>
            <a:ext cx="355258" cy="356205"/>
            <a:chOff x="-48630025" y="3199700"/>
            <a:chExt cx="300100" cy="300900"/>
          </a:xfrm>
        </p:grpSpPr>
        <p:sp>
          <p:nvSpPr>
            <p:cNvPr id="9618" name="Google Shape;9618;p80"/>
            <p:cNvSpPr/>
            <p:nvPr/>
          </p:nvSpPr>
          <p:spPr>
            <a:xfrm>
              <a:off x="-48630025" y="3199700"/>
              <a:ext cx="300100" cy="300900"/>
            </a:xfrm>
            <a:custGeom>
              <a:avLst/>
              <a:gdLst/>
              <a:ahLst/>
              <a:cxnLst/>
              <a:rect l="l" t="t" r="r" b="b"/>
              <a:pathLst>
                <a:path w="12004" h="12036" extrusionOk="0">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9" name="Google Shape;9619;p80"/>
            <p:cNvSpPr/>
            <p:nvPr/>
          </p:nvSpPr>
          <p:spPr>
            <a:xfrm>
              <a:off x="-48524475" y="3306025"/>
              <a:ext cx="88225" cy="89050"/>
            </a:xfrm>
            <a:custGeom>
              <a:avLst/>
              <a:gdLst/>
              <a:ahLst/>
              <a:cxnLst/>
              <a:rect l="l" t="t" r="r" b="b"/>
              <a:pathLst>
                <a:path w="3529" h="3562" extrusionOk="0">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0" name="Google Shape;9620;p80"/>
            <p:cNvSpPr/>
            <p:nvPr/>
          </p:nvSpPr>
          <p:spPr>
            <a:xfrm>
              <a:off x="-48489025" y="3341475"/>
              <a:ext cx="17350" cy="18150"/>
            </a:xfrm>
            <a:custGeom>
              <a:avLst/>
              <a:gdLst/>
              <a:ahLst/>
              <a:cxnLst/>
              <a:rect l="l" t="t" r="r" b="b"/>
              <a:pathLst>
                <a:path w="694" h="726" extrusionOk="0">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21" name="Google Shape;9621;p80"/>
          <p:cNvGrpSpPr/>
          <p:nvPr/>
        </p:nvGrpSpPr>
        <p:grpSpPr>
          <a:xfrm>
            <a:off x="3049627" y="1843707"/>
            <a:ext cx="355258" cy="355258"/>
            <a:chOff x="-48630025" y="3569100"/>
            <a:chExt cx="300100" cy="300100"/>
          </a:xfrm>
        </p:grpSpPr>
        <p:sp>
          <p:nvSpPr>
            <p:cNvPr id="9622" name="Google Shape;9622;p80"/>
            <p:cNvSpPr/>
            <p:nvPr/>
          </p:nvSpPr>
          <p:spPr>
            <a:xfrm>
              <a:off x="-48400825" y="3710875"/>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3" name="Google Shape;9623;p80"/>
            <p:cNvSpPr/>
            <p:nvPr/>
          </p:nvSpPr>
          <p:spPr>
            <a:xfrm>
              <a:off x="-48400825" y="378175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4" name="Google Shape;9624;p80"/>
            <p:cNvSpPr/>
            <p:nvPr/>
          </p:nvSpPr>
          <p:spPr>
            <a:xfrm>
              <a:off x="-48488250" y="3710875"/>
              <a:ext cx="18150" cy="17350"/>
            </a:xfrm>
            <a:custGeom>
              <a:avLst/>
              <a:gdLst/>
              <a:ahLst/>
              <a:cxnLst/>
              <a:rect l="l" t="t" r="r" b="b"/>
              <a:pathLst>
                <a:path w="726" h="694" extrusionOk="0">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5" name="Google Shape;9625;p80"/>
            <p:cNvSpPr/>
            <p:nvPr/>
          </p:nvSpPr>
          <p:spPr>
            <a:xfrm>
              <a:off x="-48488250" y="364000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6" name="Google Shape;9626;p80"/>
            <p:cNvSpPr/>
            <p:nvPr/>
          </p:nvSpPr>
          <p:spPr>
            <a:xfrm>
              <a:off x="-48400825" y="36400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7" name="Google Shape;9627;p80"/>
            <p:cNvSpPr/>
            <p:nvPr/>
          </p:nvSpPr>
          <p:spPr>
            <a:xfrm>
              <a:off x="-48541800" y="3569100"/>
              <a:ext cx="211875" cy="300100"/>
            </a:xfrm>
            <a:custGeom>
              <a:avLst/>
              <a:gdLst/>
              <a:ahLst/>
              <a:cxnLst/>
              <a:rect l="l" t="t" r="r" b="b"/>
              <a:pathLst>
                <a:path w="8475" h="12004" extrusionOk="0">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8" name="Google Shape;9628;p80"/>
            <p:cNvSpPr/>
            <p:nvPr/>
          </p:nvSpPr>
          <p:spPr>
            <a:xfrm>
              <a:off x="-48488250" y="378175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9" name="Google Shape;9629;p80"/>
            <p:cNvSpPr/>
            <p:nvPr/>
          </p:nvSpPr>
          <p:spPr>
            <a:xfrm>
              <a:off x="-48630025" y="3569900"/>
              <a:ext cx="71700" cy="87450"/>
            </a:xfrm>
            <a:custGeom>
              <a:avLst/>
              <a:gdLst/>
              <a:ahLst/>
              <a:cxnLst/>
              <a:rect l="l" t="t" r="r" b="b"/>
              <a:pathLst>
                <a:path w="2868" h="3498" extrusionOk="0">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0" name="Google Shape;9630;p80"/>
            <p:cNvSpPr/>
            <p:nvPr/>
          </p:nvSpPr>
          <p:spPr>
            <a:xfrm>
              <a:off x="-48626875" y="3668350"/>
              <a:ext cx="64625" cy="42550"/>
            </a:xfrm>
            <a:custGeom>
              <a:avLst/>
              <a:gdLst/>
              <a:ahLst/>
              <a:cxnLst/>
              <a:rect l="l" t="t" r="r" b="b"/>
              <a:pathLst>
                <a:path w="2585" h="1702" extrusionOk="0">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1" name="Google Shape;9631;p80"/>
            <p:cNvSpPr/>
            <p:nvPr/>
          </p:nvSpPr>
          <p:spPr>
            <a:xfrm>
              <a:off x="-48630025" y="3727425"/>
              <a:ext cx="70925" cy="141775"/>
            </a:xfrm>
            <a:custGeom>
              <a:avLst/>
              <a:gdLst/>
              <a:ahLst/>
              <a:cxnLst/>
              <a:rect l="l" t="t" r="r" b="b"/>
              <a:pathLst>
                <a:path w="2837" h="5671" extrusionOk="0">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32" name="Google Shape;9632;p80"/>
          <p:cNvGrpSpPr/>
          <p:nvPr/>
        </p:nvGrpSpPr>
        <p:grpSpPr>
          <a:xfrm>
            <a:off x="3050101" y="2281003"/>
            <a:ext cx="354311" cy="353394"/>
            <a:chOff x="-48629225" y="3938500"/>
            <a:chExt cx="299300" cy="298525"/>
          </a:xfrm>
        </p:grpSpPr>
        <p:sp>
          <p:nvSpPr>
            <p:cNvPr id="9633" name="Google Shape;9633;p80"/>
            <p:cNvSpPr/>
            <p:nvPr/>
          </p:nvSpPr>
          <p:spPr>
            <a:xfrm>
              <a:off x="-48629225" y="3938500"/>
              <a:ext cx="299300" cy="298525"/>
            </a:xfrm>
            <a:custGeom>
              <a:avLst/>
              <a:gdLst/>
              <a:ahLst/>
              <a:cxnLst/>
              <a:rect l="l" t="t" r="r" b="b"/>
              <a:pathLst>
                <a:path w="11972" h="11941" extrusionOk="0">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4" name="Google Shape;9634;p80"/>
            <p:cNvSpPr/>
            <p:nvPr/>
          </p:nvSpPr>
          <p:spPr>
            <a:xfrm>
              <a:off x="-48496900" y="4119650"/>
              <a:ext cx="35450" cy="47275"/>
            </a:xfrm>
            <a:custGeom>
              <a:avLst/>
              <a:gdLst/>
              <a:ahLst/>
              <a:cxnLst/>
              <a:rect l="l" t="t" r="r" b="b"/>
              <a:pathLst>
                <a:path w="1418" h="1891" extrusionOk="0">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5" name="Google Shape;9635;p80"/>
            <p:cNvSpPr/>
            <p:nvPr/>
          </p:nvSpPr>
          <p:spPr>
            <a:xfrm>
              <a:off x="-48495325" y="4073175"/>
              <a:ext cx="29950" cy="31325"/>
            </a:xfrm>
            <a:custGeom>
              <a:avLst/>
              <a:gdLst/>
              <a:ahLst/>
              <a:cxnLst/>
              <a:rect l="l" t="t" r="r" b="b"/>
              <a:pathLst>
                <a:path w="1198" h="1253" extrusionOk="0">
                  <a:moveTo>
                    <a:pt x="599" y="1"/>
                  </a:moveTo>
                  <a:lnTo>
                    <a:pt x="0" y="1135"/>
                  </a:lnTo>
                  <a:cubicBezTo>
                    <a:pt x="205" y="1214"/>
                    <a:pt x="410" y="1253"/>
                    <a:pt x="610" y="1253"/>
                  </a:cubicBezTo>
                  <a:cubicBezTo>
                    <a:pt x="811" y="1253"/>
                    <a:pt x="1008" y="1214"/>
                    <a:pt x="1197"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6" name="Google Shape;9636;p80"/>
            <p:cNvSpPr/>
            <p:nvPr/>
          </p:nvSpPr>
          <p:spPr>
            <a:xfrm>
              <a:off x="-48559125" y="4009375"/>
              <a:ext cx="159900" cy="149675"/>
            </a:xfrm>
            <a:custGeom>
              <a:avLst/>
              <a:gdLst/>
              <a:ahLst/>
              <a:cxnLst/>
              <a:rect l="l" t="t" r="r" b="b"/>
              <a:pathLst>
                <a:path w="6396" h="5987" extrusionOk="0">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37" name="Google Shape;9637;p80"/>
          <p:cNvGrpSpPr/>
          <p:nvPr/>
        </p:nvGrpSpPr>
        <p:grpSpPr>
          <a:xfrm>
            <a:off x="1785504" y="2752344"/>
            <a:ext cx="311458" cy="354341"/>
            <a:chOff x="-46762575" y="3200500"/>
            <a:chExt cx="263100" cy="299325"/>
          </a:xfrm>
        </p:grpSpPr>
        <p:sp>
          <p:nvSpPr>
            <p:cNvPr id="9638" name="Google Shape;9638;p80"/>
            <p:cNvSpPr/>
            <p:nvPr/>
          </p:nvSpPr>
          <p:spPr>
            <a:xfrm>
              <a:off x="-46762575" y="3393475"/>
              <a:ext cx="263100" cy="106350"/>
            </a:xfrm>
            <a:custGeom>
              <a:avLst/>
              <a:gdLst/>
              <a:ahLst/>
              <a:cxnLst/>
              <a:rect l="l" t="t" r="r" b="b"/>
              <a:pathLst>
                <a:path w="10524" h="4254" extrusionOk="0">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9" name="Google Shape;9639;p80"/>
            <p:cNvSpPr/>
            <p:nvPr/>
          </p:nvSpPr>
          <p:spPr>
            <a:xfrm>
              <a:off x="-46743650" y="3200500"/>
              <a:ext cx="228425" cy="176450"/>
            </a:xfrm>
            <a:custGeom>
              <a:avLst/>
              <a:gdLst/>
              <a:ahLst/>
              <a:cxnLst/>
              <a:rect l="l" t="t" r="r" b="b"/>
              <a:pathLst>
                <a:path w="9137" h="7058" extrusionOk="0">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0" name="Google Shape;9640;p80"/>
            <p:cNvSpPr/>
            <p:nvPr/>
          </p:nvSpPr>
          <p:spPr>
            <a:xfrm>
              <a:off x="-46638125" y="3289500"/>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1" name="Google Shape;9641;p80"/>
            <p:cNvSpPr/>
            <p:nvPr/>
          </p:nvSpPr>
          <p:spPr>
            <a:xfrm>
              <a:off x="-46696400" y="3345425"/>
              <a:ext cx="63025" cy="31525"/>
            </a:xfrm>
            <a:custGeom>
              <a:avLst/>
              <a:gdLst/>
              <a:ahLst/>
              <a:cxnLst/>
              <a:rect l="l" t="t" r="r" b="b"/>
              <a:pathLst>
                <a:path w="2521" h="1261" extrusionOk="0">
                  <a:moveTo>
                    <a:pt x="1261" y="0"/>
                  </a:moveTo>
                  <a:lnTo>
                    <a:pt x="0" y="1260"/>
                  </a:lnTo>
                  <a:lnTo>
                    <a:pt x="2521" y="1260"/>
                  </a:lnTo>
                  <a:lnTo>
                    <a:pt x="1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2" name="Google Shape;9642;p80"/>
            <p:cNvSpPr/>
            <p:nvPr/>
          </p:nvSpPr>
          <p:spPr>
            <a:xfrm>
              <a:off x="-46616850" y="3345425"/>
              <a:ext cx="53575" cy="31525"/>
            </a:xfrm>
            <a:custGeom>
              <a:avLst/>
              <a:gdLst/>
              <a:ahLst/>
              <a:cxnLst/>
              <a:rect l="l" t="t" r="r" b="b"/>
              <a:pathLst>
                <a:path w="2143" h="1261" extrusionOk="0">
                  <a:moveTo>
                    <a:pt x="883" y="0"/>
                  </a:moveTo>
                  <a:lnTo>
                    <a:pt x="0" y="945"/>
                  </a:lnTo>
                  <a:lnTo>
                    <a:pt x="315" y="1260"/>
                  </a:lnTo>
                  <a:lnTo>
                    <a:pt x="2143" y="1260"/>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43" name="Google Shape;9643;p80"/>
          <p:cNvGrpSpPr/>
          <p:nvPr/>
        </p:nvGrpSpPr>
        <p:grpSpPr>
          <a:xfrm>
            <a:off x="1763589" y="3211066"/>
            <a:ext cx="355288" cy="312375"/>
            <a:chOff x="-46779900" y="3588000"/>
            <a:chExt cx="300125" cy="263875"/>
          </a:xfrm>
        </p:grpSpPr>
        <p:sp>
          <p:nvSpPr>
            <p:cNvPr id="9644" name="Google Shape;9644;p80"/>
            <p:cNvSpPr/>
            <p:nvPr/>
          </p:nvSpPr>
          <p:spPr>
            <a:xfrm>
              <a:off x="-46746025" y="3588000"/>
              <a:ext cx="230800" cy="263875"/>
            </a:xfrm>
            <a:custGeom>
              <a:avLst/>
              <a:gdLst/>
              <a:ahLst/>
              <a:cxnLst/>
              <a:rect l="l" t="t" r="r" b="b"/>
              <a:pathLst>
                <a:path w="9232" h="10555" extrusionOk="0">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5" name="Google Shape;9645;p80"/>
            <p:cNvSpPr/>
            <p:nvPr/>
          </p:nvSpPr>
          <p:spPr>
            <a:xfrm>
              <a:off x="-46674350" y="3710075"/>
              <a:ext cx="91400" cy="122900"/>
            </a:xfrm>
            <a:custGeom>
              <a:avLst/>
              <a:gdLst/>
              <a:ahLst/>
              <a:cxnLst/>
              <a:rect l="l" t="t" r="r" b="b"/>
              <a:pathLst>
                <a:path w="3656" h="4916" extrusionOk="0">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6" name="Google Shape;9646;p80"/>
            <p:cNvSpPr/>
            <p:nvPr/>
          </p:nvSpPr>
          <p:spPr>
            <a:xfrm>
              <a:off x="-46779900" y="3754200"/>
              <a:ext cx="17350" cy="70125"/>
            </a:xfrm>
            <a:custGeom>
              <a:avLst/>
              <a:gdLst/>
              <a:ahLst/>
              <a:cxnLst/>
              <a:rect l="l" t="t" r="r" b="b"/>
              <a:pathLst>
                <a:path w="694" h="2805" extrusionOk="0">
                  <a:moveTo>
                    <a:pt x="694" y="0"/>
                  </a:moveTo>
                  <a:cubicBezTo>
                    <a:pt x="253" y="347"/>
                    <a:pt x="1" y="819"/>
                    <a:pt x="1" y="1418"/>
                  </a:cubicBezTo>
                  <a:cubicBezTo>
                    <a:pt x="1" y="2017"/>
                    <a:pt x="253" y="2458"/>
                    <a:pt x="694" y="2804"/>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7" name="Google Shape;9647;p80"/>
            <p:cNvSpPr/>
            <p:nvPr/>
          </p:nvSpPr>
          <p:spPr>
            <a:xfrm>
              <a:off x="-46497925" y="3754200"/>
              <a:ext cx="18150" cy="70125"/>
            </a:xfrm>
            <a:custGeom>
              <a:avLst/>
              <a:gdLst/>
              <a:ahLst/>
              <a:cxnLst/>
              <a:rect l="l" t="t" r="r" b="b"/>
              <a:pathLst>
                <a:path w="726" h="2805" extrusionOk="0">
                  <a:moveTo>
                    <a:pt x="1" y="0"/>
                  </a:moveTo>
                  <a:lnTo>
                    <a:pt x="1" y="2804"/>
                  </a:lnTo>
                  <a:cubicBezTo>
                    <a:pt x="442" y="2489"/>
                    <a:pt x="725" y="1954"/>
                    <a:pt x="725" y="1418"/>
                  </a:cubicBezTo>
                  <a:cubicBezTo>
                    <a:pt x="725" y="851"/>
                    <a:pt x="442"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48" name="Google Shape;9648;p80"/>
          <p:cNvGrpSpPr/>
          <p:nvPr/>
        </p:nvGrpSpPr>
        <p:grpSpPr>
          <a:xfrm>
            <a:off x="1764062" y="3625988"/>
            <a:ext cx="354341" cy="353394"/>
            <a:chOff x="-46779100" y="3938500"/>
            <a:chExt cx="299325" cy="298525"/>
          </a:xfrm>
        </p:grpSpPr>
        <p:sp>
          <p:nvSpPr>
            <p:cNvPr id="9649" name="Google Shape;9649;p80"/>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0" name="Google Shape;9650;p80"/>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51" name="Google Shape;9651;p80"/>
          <p:cNvGrpSpPr/>
          <p:nvPr/>
        </p:nvGrpSpPr>
        <p:grpSpPr>
          <a:xfrm>
            <a:off x="3971800" y="2758855"/>
            <a:ext cx="355258" cy="355288"/>
            <a:chOff x="-44924250" y="3206000"/>
            <a:chExt cx="300100" cy="300125"/>
          </a:xfrm>
        </p:grpSpPr>
        <p:sp>
          <p:nvSpPr>
            <p:cNvPr id="9652" name="Google Shape;9652;p80"/>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3" name="Google Shape;9653;p80"/>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4" name="Google Shape;9654;p80"/>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5" name="Google Shape;9655;p80"/>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6" name="Google Shape;9656;p80"/>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57" name="Google Shape;9657;p80"/>
          <p:cNvGrpSpPr/>
          <p:nvPr/>
        </p:nvGrpSpPr>
        <p:grpSpPr>
          <a:xfrm>
            <a:off x="1286286" y="1386849"/>
            <a:ext cx="355258" cy="355258"/>
            <a:chOff x="-50134375" y="3183175"/>
            <a:chExt cx="300100" cy="300100"/>
          </a:xfrm>
        </p:grpSpPr>
        <p:sp>
          <p:nvSpPr>
            <p:cNvPr id="9658" name="Google Shape;9658;p80"/>
            <p:cNvSpPr/>
            <p:nvPr/>
          </p:nvSpPr>
          <p:spPr>
            <a:xfrm>
              <a:off x="-50134375" y="3270600"/>
              <a:ext cx="87450" cy="53575"/>
            </a:xfrm>
            <a:custGeom>
              <a:avLst/>
              <a:gdLst/>
              <a:ahLst/>
              <a:cxnLst/>
              <a:rect l="l" t="t" r="r" b="b"/>
              <a:pathLst>
                <a:path w="3498" h="2143" extrusionOk="0">
                  <a:moveTo>
                    <a:pt x="0" y="0"/>
                  </a:moveTo>
                  <a:lnTo>
                    <a:pt x="0" y="2143"/>
                  </a:lnTo>
                  <a:lnTo>
                    <a:pt x="3497" y="2143"/>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9" name="Google Shape;9659;p80"/>
            <p:cNvSpPr/>
            <p:nvPr/>
          </p:nvSpPr>
          <p:spPr>
            <a:xfrm>
              <a:off x="-50134375" y="3340700"/>
              <a:ext cx="87450" cy="54375"/>
            </a:xfrm>
            <a:custGeom>
              <a:avLst/>
              <a:gdLst/>
              <a:ahLst/>
              <a:cxnLst/>
              <a:rect l="l" t="t" r="r" b="b"/>
              <a:pathLst>
                <a:path w="3498" h="2175" extrusionOk="0">
                  <a:moveTo>
                    <a:pt x="0" y="0"/>
                  </a:moveTo>
                  <a:lnTo>
                    <a:pt x="0" y="2174"/>
                  </a:lnTo>
                  <a:cubicBezTo>
                    <a:pt x="441" y="1701"/>
                    <a:pt x="1071" y="1418"/>
                    <a:pt x="1765" y="1418"/>
                  </a:cubicBezTo>
                  <a:cubicBezTo>
                    <a:pt x="2426" y="1418"/>
                    <a:pt x="3056" y="1670"/>
                    <a:pt x="3497" y="2174"/>
                  </a:cubicBez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0" name="Google Shape;9660;p80"/>
            <p:cNvSpPr/>
            <p:nvPr/>
          </p:nvSpPr>
          <p:spPr>
            <a:xfrm>
              <a:off x="-50134375" y="3183175"/>
              <a:ext cx="87450" cy="70125"/>
            </a:xfrm>
            <a:custGeom>
              <a:avLst/>
              <a:gdLst/>
              <a:ahLst/>
              <a:cxnLst/>
              <a:rect l="l" t="t" r="r" b="b"/>
              <a:pathLst>
                <a:path w="3498" h="2805" extrusionOk="0">
                  <a:moveTo>
                    <a:pt x="347" y="0"/>
                  </a:moveTo>
                  <a:cubicBezTo>
                    <a:pt x="158" y="0"/>
                    <a:pt x="0" y="158"/>
                    <a:pt x="0" y="347"/>
                  </a:cubicBezTo>
                  <a:lnTo>
                    <a:pt x="0" y="2804"/>
                  </a:lnTo>
                  <a:lnTo>
                    <a:pt x="3497" y="2804"/>
                  </a:lnTo>
                  <a:lnTo>
                    <a:pt x="3497" y="347"/>
                  </a:lnTo>
                  <a:cubicBezTo>
                    <a:pt x="3497" y="158"/>
                    <a:pt x="3340"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1" name="Google Shape;9661;p80"/>
            <p:cNvSpPr/>
            <p:nvPr/>
          </p:nvSpPr>
          <p:spPr>
            <a:xfrm>
              <a:off x="-50028050" y="3363525"/>
              <a:ext cx="37050" cy="75650"/>
            </a:xfrm>
            <a:custGeom>
              <a:avLst/>
              <a:gdLst/>
              <a:ahLst/>
              <a:cxnLst/>
              <a:rect l="l" t="t" r="r" b="b"/>
              <a:pathLst>
                <a:path w="1482" h="3026" extrusionOk="0">
                  <a:moveTo>
                    <a:pt x="0" y="1"/>
                  </a:moveTo>
                  <a:lnTo>
                    <a:pt x="0" y="3025"/>
                  </a:lnTo>
                  <a:lnTo>
                    <a:pt x="1481" y="1482"/>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2" name="Google Shape;9662;p80"/>
            <p:cNvSpPr/>
            <p:nvPr/>
          </p:nvSpPr>
          <p:spPr>
            <a:xfrm>
              <a:off x="-50028050" y="3287125"/>
              <a:ext cx="88225" cy="101625"/>
            </a:xfrm>
            <a:custGeom>
              <a:avLst/>
              <a:gdLst/>
              <a:ahLst/>
              <a:cxnLst/>
              <a:rect l="l" t="t" r="r" b="b"/>
              <a:pathLst>
                <a:path w="3529" h="4065" extrusionOk="0">
                  <a:moveTo>
                    <a:pt x="1072" y="1"/>
                  </a:moveTo>
                  <a:lnTo>
                    <a:pt x="0" y="1104"/>
                  </a:lnTo>
                  <a:lnTo>
                    <a:pt x="0" y="2049"/>
                  </a:lnTo>
                  <a:lnTo>
                    <a:pt x="2017" y="4065"/>
                  </a:lnTo>
                  <a:lnTo>
                    <a:pt x="3529" y="2490"/>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3" name="Google Shape;9663;p80"/>
            <p:cNvSpPr/>
            <p:nvPr/>
          </p:nvSpPr>
          <p:spPr>
            <a:xfrm>
              <a:off x="-49988675" y="3225700"/>
              <a:ext cx="111875" cy="111875"/>
            </a:xfrm>
            <a:custGeom>
              <a:avLst/>
              <a:gdLst/>
              <a:ahLst/>
              <a:cxnLst/>
              <a:rect l="l" t="t" r="r" b="b"/>
              <a:pathLst>
                <a:path w="4475" h="4475" extrusionOk="0">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4" name="Google Shape;9664;p80"/>
            <p:cNvSpPr/>
            <p:nvPr/>
          </p:nvSpPr>
          <p:spPr>
            <a:xfrm>
              <a:off x="-50134375" y="3395050"/>
              <a:ext cx="89025" cy="88225"/>
            </a:xfrm>
            <a:custGeom>
              <a:avLst/>
              <a:gdLst/>
              <a:ahLst/>
              <a:cxnLst/>
              <a:rect l="l" t="t" r="r" b="b"/>
              <a:pathLst>
                <a:path w="3561" h="3529" extrusionOk="0">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5" name="Google Shape;9665;p80"/>
            <p:cNvSpPr/>
            <p:nvPr/>
          </p:nvSpPr>
          <p:spPr>
            <a:xfrm>
              <a:off x="-50045375" y="3428900"/>
              <a:ext cx="52800" cy="53600"/>
            </a:xfrm>
            <a:custGeom>
              <a:avLst/>
              <a:gdLst/>
              <a:ahLst/>
              <a:cxnLst/>
              <a:rect l="l" t="t" r="r" b="b"/>
              <a:pathLst>
                <a:path w="2112" h="2144" extrusionOk="0">
                  <a:moveTo>
                    <a:pt x="2111" y="1"/>
                  </a:move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6" name="Google Shape;9666;p80"/>
            <p:cNvSpPr/>
            <p:nvPr/>
          </p:nvSpPr>
          <p:spPr>
            <a:xfrm>
              <a:off x="-49975275" y="3395050"/>
              <a:ext cx="52775" cy="87450"/>
            </a:xfrm>
            <a:custGeom>
              <a:avLst/>
              <a:gdLst/>
              <a:ahLst/>
              <a:cxnLst/>
              <a:rect l="l" t="t" r="r" b="b"/>
              <a:pathLst>
                <a:path w="2111" h="3498" extrusionOk="0">
                  <a:moveTo>
                    <a:pt x="693" y="0"/>
                  </a:moveTo>
                  <a:lnTo>
                    <a:pt x="0" y="662"/>
                  </a:lnTo>
                  <a:lnTo>
                    <a:pt x="0" y="3497"/>
                  </a:lnTo>
                  <a:lnTo>
                    <a:pt x="2111" y="3497"/>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7" name="Google Shape;9667;p80"/>
            <p:cNvSpPr/>
            <p:nvPr/>
          </p:nvSpPr>
          <p:spPr>
            <a:xfrm>
              <a:off x="-49905175" y="3395050"/>
              <a:ext cx="70900" cy="87450"/>
            </a:xfrm>
            <a:custGeom>
              <a:avLst/>
              <a:gdLst/>
              <a:ahLst/>
              <a:cxnLst/>
              <a:rect l="l" t="t" r="r" b="b"/>
              <a:pathLst>
                <a:path w="2836" h="3498" extrusionOk="0">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68" name="Google Shape;9668;p80"/>
          <p:cNvGrpSpPr/>
          <p:nvPr/>
        </p:nvGrpSpPr>
        <p:grpSpPr>
          <a:xfrm>
            <a:off x="1286286" y="1822251"/>
            <a:ext cx="355258" cy="355288"/>
            <a:chOff x="-50134375" y="3550975"/>
            <a:chExt cx="300100" cy="300125"/>
          </a:xfrm>
        </p:grpSpPr>
        <p:sp>
          <p:nvSpPr>
            <p:cNvPr id="9669" name="Google Shape;9669;p80"/>
            <p:cNvSpPr/>
            <p:nvPr/>
          </p:nvSpPr>
          <p:spPr>
            <a:xfrm>
              <a:off x="-50134375" y="3550975"/>
              <a:ext cx="300100" cy="300125"/>
            </a:xfrm>
            <a:custGeom>
              <a:avLst/>
              <a:gdLst/>
              <a:ahLst/>
              <a:cxnLst/>
              <a:rect l="l" t="t" r="r" b="b"/>
              <a:pathLst>
                <a:path w="12004" h="12005" extrusionOk="0">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0" name="Google Shape;9670;p80"/>
            <p:cNvSpPr/>
            <p:nvPr/>
          </p:nvSpPr>
          <p:spPr>
            <a:xfrm>
              <a:off x="-50054825" y="3603750"/>
              <a:ext cx="141800" cy="194575"/>
            </a:xfrm>
            <a:custGeom>
              <a:avLst/>
              <a:gdLst/>
              <a:ahLst/>
              <a:cxnLst/>
              <a:rect l="l" t="t" r="r" b="b"/>
              <a:pathLst>
                <a:path w="5672" h="7783" extrusionOk="0">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71" name="Google Shape;9671;p80"/>
          <p:cNvGrpSpPr/>
          <p:nvPr/>
        </p:nvGrpSpPr>
        <p:grpSpPr>
          <a:xfrm>
            <a:off x="1286286" y="2259783"/>
            <a:ext cx="355258" cy="355051"/>
            <a:chOff x="-50134375" y="3920575"/>
            <a:chExt cx="300100" cy="299925"/>
          </a:xfrm>
        </p:grpSpPr>
        <p:sp>
          <p:nvSpPr>
            <p:cNvPr id="9672" name="Google Shape;9672;p80"/>
            <p:cNvSpPr/>
            <p:nvPr/>
          </p:nvSpPr>
          <p:spPr>
            <a:xfrm>
              <a:off x="-49985525" y="3920575"/>
              <a:ext cx="151250" cy="151850"/>
            </a:xfrm>
            <a:custGeom>
              <a:avLst/>
              <a:gdLst/>
              <a:ahLst/>
              <a:cxnLst/>
              <a:rect l="l" t="t" r="r" b="b"/>
              <a:pathLst>
                <a:path w="6050" h="6074" extrusionOk="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3" name="Google Shape;9673;p80"/>
            <p:cNvSpPr/>
            <p:nvPr/>
          </p:nvSpPr>
          <p:spPr>
            <a:xfrm>
              <a:off x="-50134375" y="4069250"/>
              <a:ext cx="151250" cy="151250"/>
            </a:xfrm>
            <a:custGeom>
              <a:avLst/>
              <a:gdLst/>
              <a:ahLst/>
              <a:cxnLst/>
              <a:rect l="l" t="t" r="r" b="b"/>
              <a:pathLst>
                <a:path w="6050" h="6050" extrusionOk="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4" name="Google Shape;9674;p80"/>
            <p:cNvSpPr/>
            <p:nvPr/>
          </p:nvSpPr>
          <p:spPr>
            <a:xfrm>
              <a:off x="-50090275" y="3964500"/>
              <a:ext cx="211100" cy="211100"/>
            </a:xfrm>
            <a:custGeom>
              <a:avLst/>
              <a:gdLst/>
              <a:ahLst/>
              <a:cxnLst/>
              <a:rect l="l" t="t" r="r" b="b"/>
              <a:pathLst>
                <a:path w="8444" h="8444" extrusionOk="0">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75" name="Google Shape;9675;p80"/>
          <p:cNvGrpSpPr/>
          <p:nvPr/>
        </p:nvGrpSpPr>
        <p:grpSpPr>
          <a:xfrm>
            <a:off x="3497010" y="1407358"/>
            <a:ext cx="357123" cy="355258"/>
            <a:chOff x="-48262200" y="3200500"/>
            <a:chExt cx="301675" cy="300100"/>
          </a:xfrm>
        </p:grpSpPr>
        <p:sp>
          <p:nvSpPr>
            <p:cNvPr id="9676" name="Google Shape;9676;p80"/>
            <p:cNvSpPr/>
            <p:nvPr/>
          </p:nvSpPr>
          <p:spPr>
            <a:xfrm>
              <a:off x="-48191325" y="3288700"/>
              <a:ext cx="51225" cy="51225"/>
            </a:xfrm>
            <a:custGeom>
              <a:avLst/>
              <a:gdLst/>
              <a:ahLst/>
              <a:cxnLst/>
              <a:rect l="l" t="t" r="r" b="b"/>
              <a:pathLst>
                <a:path w="2049" h="2049" extrusionOk="0">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7" name="Google Shape;9677;p80"/>
            <p:cNvSpPr/>
            <p:nvPr/>
          </p:nvSpPr>
          <p:spPr>
            <a:xfrm>
              <a:off x="-48155875" y="3324150"/>
              <a:ext cx="15775" cy="15775"/>
            </a:xfrm>
            <a:custGeom>
              <a:avLst/>
              <a:gdLst/>
              <a:ahLst/>
              <a:cxnLst/>
              <a:rect l="l" t="t" r="r" b="b"/>
              <a:pathLst>
                <a:path w="631" h="631" extrusionOk="0">
                  <a:moveTo>
                    <a:pt x="1" y="1"/>
                  </a:moveTo>
                  <a:lnTo>
                    <a:pt x="1" y="631"/>
                  </a:lnTo>
                  <a:cubicBezTo>
                    <a:pt x="284" y="505"/>
                    <a:pt x="536"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8" name="Google Shape;9678;p80"/>
            <p:cNvSpPr/>
            <p:nvPr/>
          </p:nvSpPr>
          <p:spPr>
            <a:xfrm>
              <a:off x="-48085775" y="3206000"/>
              <a:ext cx="47275" cy="47300"/>
            </a:xfrm>
            <a:custGeom>
              <a:avLst/>
              <a:gdLst/>
              <a:ahLst/>
              <a:cxnLst/>
              <a:rect l="l" t="t" r="r" b="b"/>
              <a:pathLst>
                <a:path w="1891" h="1892" extrusionOk="0">
                  <a:moveTo>
                    <a:pt x="1" y="1"/>
                  </a:moveTo>
                  <a:lnTo>
                    <a:pt x="1" y="1891"/>
                  </a:lnTo>
                  <a:lnTo>
                    <a:pt x="1891" y="189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9" name="Google Shape;9679;p80"/>
            <p:cNvSpPr/>
            <p:nvPr/>
          </p:nvSpPr>
          <p:spPr>
            <a:xfrm>
              <a:off x="-48262200" y="3200500"/>
              <a:ext cx="228425" cy="300100"/>
            </a:xfrm>
            <a:custGeom>
              <a:avLst/>
              <a:gdLst/>
              <a:ahLst/>
              <a:cxnLst/>
              <a:rect l="l" t="t" r="r" b="b"/>
              <a:pathLst>
                <a:path w="9137" h="12004" extrusionOk="0">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0" name="Google Shape;9680;p80"/>
            <p:cNvSpPr/>
            <p:nvPr/>
          </p:nvSpPr>
          <p:spPr>
            <a:xfrm>
              <a:off x="-48155075" y="3322575"/>
              <a:ext cx="52775" cy="53575"/>
            </a:xfrm>
            <a:custGeom>
              <a:avLst/>
              <a:gdLst/>
              <a:ahLst/>
              <a:cxnLst/>
              <a:rect l="l" t="t" r="r" b="b"/>
              <a:pathLst>
                <a:path w="2111" h="2143" extrusionOk="0">
                  <a:moveTo>
                    <a:pt x="1355" y="1"/>
                  </a:moveTo>
                  <a:cubicBezTo>
                    <a:pt x="1197" y="725"/>
                    <a:pt x="662" y="1261"/>
                    <a:pt x="0" y="1387"/>
                  </a:cubicBez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1" name="Google Shape;9681;p80"/>
            <p:cNvSpPr/>
            <p:nvPr/>
          </p:nvSpPr>
          <p:spPr>
            <a:xfrm>
              <a:off x="-48014100" y="3417100"/>
              <a:ext cx="53575" cy="18125"/>
            </a:xfrm>
            <a:custGeom>
              <a:avLst/>
              <a:gdLst/>
              <a:ahLst/>
              <a:cxnLst/>
              <a:rect l="l" t="t" r="r" b="b"/>
              <a:pathLst>
                <a:path w="2143" h="725" extrusionOk="0">
                  <a:moveTo>
                    <a:pt x="1" y="0"/>
                  </a:moveTo>
                  <a:lnTo>
                    <a:pt x="1" y="725"/>
                  </a:lnTo>
                  <a:lnTo>
                    <a:pt x="2143" y="725"/>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2" name="Google Shape;9682;p80"/>
            <p:cNvSpPr/>
            <p:nvPr/>
          </p:nvSpPr>
          <p:spPr>
            <a:xfrm>
              <a:off x="-48014100" y="3289500"/>
              <a:ext cx="53575" cy="110300"/>
            </a:xfrm>
            <a:custGeom>
              <a:avLst/>
              <a:gdLst/>
              <a:ahLst/>
              <a:cxnLst/>
              <a:rect l="l" t="t" r="r" b="b"/>
              <a:pathLst>
                <a:path w="2143" h="4412" extrusionOk="0">
                  <a:moveTo>
                    <a:pt x="1" y="0"/>
                  </a:moveTo>
                  <a:lnTo>
                    <a:pt x="1" y="4411"/>
                  </a:lnTo>
                  <a:lnTo>
                    <a:pt x="2143" y="4411"/>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3" name="Google Shape;9683;p80"/>
            <p:cNvSpPr/>
            <p:nvPr/>
          </p:nvSpPr>
          <p:spPr>
            <a:xfrm>
              <a:off x="-48014100" y="3451750"/>
              <a:ext cx="53575" cy="48075"/>
            </a:xfrm>
            <a:custGeom>
              <a:avLst/>
              <a:gdLst/>
              <a:ahLst/>
              <a:cxnLst/>
              <a:rect l="l" t="t" r="r" b="b"/>
              <a:pathLst>
                <a:path w="2143" h="1923" extrusionOk="0">
                  <a:moveTo>
                    <a:pt x="1" y="0"/>
                  </a:moveTo>
                  <a:lnTo>
                    <a:pt x="1" y="883"/>
                  </a:lnTo>
                  <a:cubicBezTo>
                    <a:pt x="1" y="1450"/>
                    <a:pt x="473" y="1922"/>
                    <a:pt x="1072" y="1922"/>
                  </a:cubicBezTo>
                  <a:cubicBezTo>
                    <a:pt x="1670" y="1922"/>
                    <a:pt x="2143" y="1450"/>
                    <a:pt x="2143" y="883"/>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4" name="Google Shape;9684;p80"/>
            <p:cNvSpPr/>
            <p:nvPr/>
          </p:nvSpPr>
          <p:spPr>
            <a:xfrm>
              <a:off x="-48011725" y="3220375"/>
              <a:ext cx="48050" cy="51025"/>
            </a:xfrm>
            <a:custGeom>
              <a:avLst/>
              <a:gdLst/>
              <a:ahLst/>
              <a:cxnLst/>
              <a:rect l="l" t="t" r="r" b="b"/>
              <a:pathLst>
                <a:path w="1922" h="2041" extrusionOk="0">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85" name="Google Shape;9685;p80"/>
          <p:cNvGrpSpPr/>
          <p:nvPr/>
        </p:nvGrpSpPr>
        <p:grpSpPr>
          <a:xfrm>
            <a:off x="3526383" y="1844447"/>
            <a:ext cx="298377" cy="354519"/>
            <a:chOff x="-48233050" y="3569725"/>
            <a:chExt cx="252050" cy="299475"/>
          </a:xfrm>
        </p:grpSpPr>
        <p:sp>
          <p:nvSpPr>
            <p:cNvPr id="9686" name="Google Shape;9686;p80"/>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7" name="Google Shape;9687;p80"/>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8" name="Google Shape;9688;p80"/>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89" name="Google Shape;9689;p80"/>
          <p:cNvGrpSpPr/>
          <p:nvPr/>
        </p:nvGrpSpPr>
        <p:grpSpPr>
          <a:xfrm>
            <a:off x="3550148" y="2278191"/>
            <a:ext cx="250847" cy="358070"/>
            <a:chOff x="-48216525" y="3936125"/>
            <a:chExt cx="211900" cy="302475"/>
          </a:xfrm>
        </p:grpSpPr>
        <p:sp>
          <p:nvSpPr>
            <p:cNvPr id="9690" name="Google Shape;9690;p80"/>
            <p:cNvSpPr/>
            <p:nvPr/>
          </p:nvSpPr>
          <p:spPr>
            <a:xfrm>
              <a:off x="-48207850" y="3955825"/>
              <a:ext cx="105550" cy="158325"/>
            </a:xfrm>
            <a:custGeom>
              <a:avLst/>
              <a:gdLst/>
              <a:ahLst/>
              <a:cxnLst/>
              <a:rect l="l" t="t" r="r" b="b"/>
              <a:pathLst>
                <a:path w="4222" h="6333" extrusionOk="0">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1" name="Google Shape;9691;p80"/>
            <p:cNvSpPr/>
            <p:nvPr/>
          </p:nvSpPr>
          <p:spPr>
            <a:xfrm>
              <a:off x="-48192100" y="4184225"/>
              <a:ext cx="163850" cy="54375"/>
            </a:xfrm>
            <a:custGeom>
              <a:avLst/>
              <a:gdLst/>
              <a:ahLst/>
              <a:cxnLst/>
              <a:rect l="l" t="t" r="r" b="b"/>
              <a:pathLst>
                <a:path w="6554" h="2175" extrusionOk="0">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2" name="Google Shape;9692;p80"/>
            <p:cNvSpPr/>
            <p:nvPr/>
          </p:nvSpPr>
          <p:spPr>
            <a:xfrm>
              <a:off x="-48216525" y="4131475"/>
              <a:ext cx="211900" cy="34675"/>
            </a:xfrm>
            <a:custGeom>
              <a:avLst/>
              <a:gdLst/>
              <a:ahLst/>
              <a:cxnLst/>
              <a:rect l="l" t="t" r="r" b="b"/>
              <a:pathLst>
                <a:path w="8476" h="1387" extrusionOk="0">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3" name="Google Shape;9693;p80"/>
            <p:cNvSpPr/>
            <p:nvPr/>
          </p:nvSpPr>
          <p:spPr>
            <a:xfrm>
              <a:off x="-48113350" y="3936125"/>
              <a:ext cx="98475" cy="178025"/>
            </a:xfrm>
            <a:custGeom>
              <a:avLst/>
              <a:gdLst/>
              <a:ahLst/>
              <a:cxnLst/>
              <a:rect l="l" t="t" r="r" b="b"/>
              <a:pathLst>
                <a:path w="3939" h="7121" extrusionOk="0">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94" name="Google Shape;9694;p80"/>
          <p:cNvGrpSpPr/>
          <p:nvPr/>
        </p:nvGrpSpPr>
        <p:grpSpPr>
          <a:xfrm>
            <a:off x="2205866" y="2753261"/>
            <a:ext cx="355258" cy="355288"/>
            <a:chOff x="-46410500" y="3201275"/>
            <a:chExt cx="300100" cy="300125"/>
          </a:xfrm>
        </p:grpSpPr>
        <p:sp>
          <p:nvSpPr>
            <p:cNvPr id="9695" name="Google Shape;9695;p80"/>
            <p:cNvSpPr/>
            <p:nvPr/>
          </p:nvSpPr>
          <p:spPr>
            <a:xfrm>
              <a:off x="-46358500" y="3201275"/>
              <a:ext cx="37825" cy="87450"/>
            </a:xfrm>
            <a:custGeom>
              <a:avLst/>
              <a:gdLst/>
              <a:ahLst/>
              <a:cxnLst/>
              <a:rect l="l" t="t" r="r" b="b"/>
              <a:pathLst>
                <a:path w="1513" h="3498" extrusionOk="0">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6" name="Google Shape;9696;p80"/>
            <p:cNvSpPr/>
            <p:nvPr/>
          </p:nvSpPr>
          <p:spPr>
            <a:xfrm>
              <a:off x="-46307325" y="3201275"/>
              <a:ext cx="38625" cy="88250"/>
            </a:xfrm>
            <a:custGeom>
              <a:avLst/>
              <a:gdLst/>
              <a:ahLst/>
              <a:cxnLst/>
              <a:rect l="l" t="t" r="r" b="b"/>
              <a:pathLst>
                <a:path w="1545" h="3530" extrusionOk="0">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7" name="Google Shape;9697;p80"/>
            <p:cNvSpPr/>
            <p:nvPr/>
          </p:nvSpPr>
          <p:spPr>
            <a:xfrm>
              <a:off x="-46253750" y="3201275"/>
              <a:ext cx="38600" cy="87450"/>
            </a:xfrm>
            <a:custGeom>
              <a:avLst/>
              <a:gdLst/>
              <a:ahLst/>
              <a:cxnLst/>
              <a:rect l="l" t="t" r="r" b="b"/>
              <a:pathLst>
                <a:path w="1544" h="3498" extrusionOk="0">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8" name="Google Shape;9698;p80"/>
            <p:cNvSpPr/>
            <p:nvPr/>
          </p:nvSpPr>
          <p:spPr>
            <a:xfrm>
              <a:off x="-46410500" y="3306025"/>
              <a:ext cx="300100" cy="141025"/>
            </a:xfrm>
            <a:custGeom>
              <a:avLst/>
              <a:gdLst/>
              <a:ahLst/>
              <a:cxnLst/>
              <a:rect l="l" t="t" r="r" b="b"/>
              <a:pathLst>
                <a:path w="12004" h="5641" extrusionOk="0">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9" name="Google Shape;9699;p80"/>
            <p:cNvSpPr/>
            <p:nvPr/>
          </p:nvSpPr>
          <p:spPr>
            <a:xfrm>
              <a:off x="-46401050" y="3465925"/>
              <a:ext cx="226075" cy="35475"/>
            </a:xfrm>
            <a:custGeom>
              <a:avLst/>
              <a:gdLst/>
              <a:ahLst/>
              <a:cxnLst/>
              <a:rect l="l" t="t" r="r" b="b"/>
              <a:pathLst>
                <a:path w="9043" h="1419" extrusionOk="0">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00" name="Google Shape;9700;p80"/>
          <p:cNvGrpSpPr/>
          <p:nvPr/>
        </p:nvGrpSpPr>
        <p:grpSpPr>
          <a:xfrm>
            <a:off x="2205866" y="3188692"/>
            <a:ext cx="355258" cy="356205"/>
            <a:chOff x="-46409700" y="3569100"/>
            <a:chExt cx="300100" cy="300900"/>
          </a:xfrm>
        </p:grpSpPr>
        <p:sp>
          <p:nvSpPr>
            <p:cNvPr id="9701" name="Google Shape;9701;p80"/>
            <p:cNvSpPr/>
            <p:nvPr/>
          </p:nvSpPr>
          <p:spPr>
            <a:xfrm>
              <a:off x="-46234850" y="3569100"/>
              <a:ext cx="18125" cy="52800"/>
            </a:xfrm>
            <a:custGeom>
              <a:avLst/>
              <a:gdLst/>
              <a:ahLst/>
              <a:cxnLst/>
              <a:rect l="l" t="t" r="r" b="b"/>
              <a:pathLst>
                <a:path w="725" h="2112" extrusionOk="0">
                  <a:moveTo>
                    <a:pt x="0" y="1"/>
                  </a:moveTo>
                  <a:lnTo>
                    <a:pt x="0" y="2111"/>
                  </a:lnTo>
                  <a:lnTo>
                    <a:pt x="725" y="2111"/>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2" name="Google Shape;9702;p80"/>
            <p:cNvSpPr/>
            <p:nvPr/>
          </p:nvSpPr>
          <p:spPr>
            <a:xfrm>
              <a:off x="-46270300" y="374552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3" name="Google Shape;9703;p80"/>
            <p:cNvSpPr/>
            <p:nvPr/>
          </p:nvSpPr>
          <p:spPr>
            <a:xfrm>
              <a:off x="-46305750" y="3710875"/>
              <a:ext cx="89025" cy="88225"/>
            </a:xfrm>
            <a:custGeom>
              <a:avLst/>
              <a:gdLst/>
              <a:ahLst/>
              <a:cxnLst/>
              <a:rect l="l" t="t" r="r" b="b"/>
              <a:pathLst>
                <a:path w="3561" h="3529" extrusionOk="0">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4" name="Google Shape;9704;p80"/>
            <p:cNvSpPr/>
            <p:nvPr/>
          </p:nvSpPr>
          <p:spPr>
            <a:xfrm>
              <a:off x="-46409700" y="3569900"/>
              <a:ext cx="300100" cy="300100"/>
            </a:xfrm>
            <a:custGeom>
              <a:avLst/>
              <a:gdLst/>
              <a:ahLst/>
              <a:cxnLst/>
              <a:rect l="l" t="t" r="r" b="b"/>
              <a:pathLst>
                <a:path w="12004" h="12004" extrusionOk="0">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5" name="Google Shape;9705;p80"/>
            <p:cNvSpPr/>
            <p:nvPr/>
          </p:nvSpPr>
          <p:spPr>
            <a:xfrm>
              <a:off x="-46341175" y="3569100"/>
              <a:ext cx="159125" cy="87450"/>
            </a:xfrm>
            <a:custGeom>
              <a:avLst/>
              <a:gdLst/>
              <a:ahLst/>
              <a:cxnLst/>
              <a:rect l="l" t="t" r="r" b="b"/>
              <a:pathLst>
                <a:path w="6365" h="3498" extrusionOk="0">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06" name="Google Shape;9706;p80"/>
          <p:cNvGrpSpPr/>
          <p:nvPr/>
        </p:nvGrpSpPr>
        <p:grpSpPr>
          <a:xfrm>
            <a:off x="2193747" y="3624124"/>
            <a:ext cx="379497" cy="358070"/>
            <a:chOff x="-46422300" y="3936925"/>
            <a:chExt cx="320575" cy="302475"/>
          </a:xfrm>
        </p:grpSpPr>
        <p:sp>
          <p:nvSpPr>
            <p:cNvPr id="9707" name="Google Shape;9707;p80"/>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8" name="Google Shape;9708;p80"/>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09" name="Google Shape;9709;p80"/>
          <p:cNvGrpSpPr/>
          <p:nvPr/>
        </p:nvGrpSpPr>
        <p:grpSpPr>
          <a:xfrm>
            <a:off x="3971326" y="3178452"/>
            <a:ext cx="356205" cy="355258"/>
            <a:chOff x="-44914800" y="3560450"/>
            <a:chExt cx="300900" cy="300100"/>
          </a:xfrm>
        </p:grpSpPr>
        <p:sp>
          <p:nvSpPr>
            <p:cNvPr id="9710" name="Google Shape;9710;p80"/>
            <p:cNvSpPr/>
            <p:nvPr/>
          </p:nvSpPr>
          <p:spPr>
            <a:xfrm>
              <a:off x="-44914800" y="3560450"/>
              <a:ext cx="300900" cy="300100"/>
            </a:xfrm>
            <a:custGeom>
              <a:avLst/>
              <a:gdLst/>
              <a:ahLst/>
              <a:cxnLst/>
              <a:rect l="l" t="t" r="r" b="b"/>
              <a:pathLst>
                <a:path w="12036" h="12004" extrusionOk="0">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1" name="Google Shape;9711;p80"/>
            <p:cNvSpPr/>
            <p:nvPr/>
          </p:nvSpPr>
          <p:spPr>
            <a:xfrm>
              <a:off x="-44861250" y="3632100"/>
              <a:ext cx="193800" cy="146525"/>
            </a:xfrm>
            <a:custGeom>
              <a:avLst/>
              <a:gdLst/>
              <a:ahLst/>
              <a:cxnLst/>
              <a:rect l="l" t="t" r="r" b="b"/>
              <a:pathLst>
                <a:path w="7752" h="5861" extrusionOk="0">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2" name="Google Shape;9712;p80"/>
            <p:cNvSpPr/>
            <p:nvPr/>
          </p:nvSpPr>
          <p:spPr>
            <a:xfrm>
              <a:off x="-44773800" y="3675425"/>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3" name="Google Shape;9713;p80"/>
            <p:cNvSpPr/>
            <p:nvPr/>
          </p:nvSpPr>
          <p:spPr>
            <a:xfrm>
              <a:off x="-44750975" y="3741600"/>
              <a:ext cx="70900" cy="48050"/>
            </a:xfrm>
            <a:custGeom>
              <a:avLst/>
              <a:gdLst/>
              <a:ahLst/>
              <a:cxnLst/>
              <a:rect l="l" t="t" r="r" b="b"/>
              <a:pathLst>
                <a:path w="2836" h="1922" extrusionOk="0">
                  <a:moveTo>
                    <a:pt x="883" y="0"/>
                  </a:moveTo>
                  <a:lnTo>
                    <a:pt x="1" y="945"/>
                  </a:lnTo>
                  <a:lnTo>
                    <a:pt x="1009" y="1922"/>
                  </a:lnTo>
                  <a:lnTo>
                    <a:pt x="2836" y="1922"/>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4" name="Google Shape;9714;p80"/>
            <p:cNvSpPr/>
            <p:nvPr/>
          </p:nvSpPr>
          <p:spPr>
            <a:xfrm>
              <a:off x="-44848625" y="3740025"/>
              <a:ext cx="97675" cy="49625"/>
            </a:xfrm>
            <a:custGeom>
              <a:avLst/>
              <a:gdLst/>
              <a:ahLst/>
              <a:cxnLst/>
              <a:rect l="l" t="t" r="r" b="b"/>
              <a:pathLst>
                <a:path w="3907" h="1985" extrusionOk="0">
                  <a:moveTo>
                    <a:pt x="1985" y="0"/>
                  </a:moveTo>
                  <a:lnTo>
                    <a:pt x="0" y="1985"/>
                  </a:lnTo>
                  <a:lnTo>
                    <a:pt x="3907" y="1985"/>
                  </a:ln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15" name="Google Shape;9715;p80"/>
          <p:cNvGrpSpPr/>
          <p:nvPr/>
        </p:nvGrpSpPr>
        <p:grpSpPr>
          <a:xfrm>
            <a:off x="1726378" y="1387086"/>
            <a:ext cx="354311" cy="354104"/>
            <a:chOff x="-49764975" y="3183375"/>
            <a:chExt cx="299300" cy="299125"/>
          </a:xfrm>
        </p:grpSpPr>
        <p:sp>
          <p:nvSpPr>
            <p:cNvPr id="9716" name="Google Shape;9716;p80"/>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7" name="Google Shape;9717;p80"/>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8" name="Google Shape;9718;p80"/>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9" name="Google Shape;9719;p80"/>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0" name="Google Shape;9720;p80"/>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1" name="Google Shape;9721;p80"/>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2" name="Google Shape;9722;p80"/>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3" name="Google Shape;9723;p80"/>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4" name="Google Shape;9724;p80"/>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25" name="Google Shape;9725;p80"/>
          <p:cNvGrpSpPr/>
          <p:nvPr/>
        </p:nvGrpSpPr>
        <p:grpSpPr>
          <a:xfrm>
            <a:off x="1726378" y="1822547"/>
            <a:ext cx="354311" cy="355909"/>
            <a:chOff x="-49764975" y="3551225"/>
            <a:chExt cx="299300" cy="300650"/>
          </a:xfrm>
        </p:grpSpPr>
        <p:sp>
          <p:nvSpPr>
            <p:cNvPr id="9726" name="Google Shape;9726;p80"/>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7" name="Google Shape;9727;p80"/>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8" name="Google Shape;9728;p80"/>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9" name="Google Shape;9729;p80"/>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0" name="Google Shape;9730;p80"/>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1" name="Google Shape;9731;p80"/>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2" name="Google Shape;9732;p80"/>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3" name="Google Shape;9733;p80"/>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4" name="Google Shape;9734;p80"/>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5" name="Google Shape;9735;p80"/>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6" name="Google Shape;9736;p80"/>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37" name="Google Shape;9737;p80"/>
          <p:cNvGrpSpPr/>
          <p:nvPr/>
        </p:nvGrpSpPr>
        <p:grpSpPr>
          <a:xfrm>
            <a:off x="1724040" y="2259310"/>
            <a:ext cx="358987" cy="355525"/>
            <a:chOff x="-49766550" y="3920175"/>
            <a:chExt cx="303250" cy="300325"/>
          </a:xfrm>
        </p:grpSpPr>
        <p:sp>
          <p:nvSpPr>
            <p:cNvPr id="9738" name="Google Shape;9738;p80"/>
            <p:cNvSpPr/>
            <p:nvPr/>
          </p:nvSpPr>
          <p:spPr>
            <a:xfrm>
              <a:off x="-49764975" y="3920175"/>
              <a:ext cx="228425" cy="89225"/>
            </a:xfrm>
            <a:custGeom>
              <a:avLst/>
              <a:gdLst/>
              <a:ahLst/>
              <a:cxnLst/>
              <a:rect l="l" t="t" r="r" b="b"/>
              <a:pathLst>
                <a:path w="9137" h="3569" extrusionOk="0">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9" name="Google Shape;9739;p80"/>
            <p:cNvSpPr/>
            <p:nvPr/>
          </p:nvSpPr>
          <p:spPr>
            <a:xfrm>
              <a:off x="-49764975" y="3998350"/>
              <a:ext cx="141775" cy="115800"/>
            </a:xfrm>
            <a:custGeom>
              <a:avLst/>
              <a:gdLst/>
              <a:ahLst/>
              <a:cxnLst/>
              <a:rect l="l" t="t" r="r" b="b"/>
              <a:pathLst>
                <a:path w="5671" h="4632" extrusionOk="0">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0" name="Google Shape;9740;p80"/>
            <p:cNvSpPr/>
            <p:nvPr/>
          </p:nvSpPr>
          <p:spPr>
            <a:xfrm>
              <a:off x="-49627150" y="3996000"/>
              <a:ext cx="163850" cy="148100"/>
            </a:xfrm>
            <a:custGeom>
              <a:avLst/>
              <a:gdLst/>
              <a:ahLst/>
              <a:cxnLst/>
              <a:rect l="l" t="t" r="r" b="b"/>
              <a:pathLst>
                <a:path w="6554" h="5924" extrusionOk="0">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1" name="Google Shape;9741;p80"/>
            <p:cNvSpPr/>
            <p:nvPr/>
          </p:nvSpPr>
          <p:spPr>
            <a:xfrm>
              <a:off x="-49766550" y="4061375"/>
              <a:ext cx="230000" cy="159125"/>
            </a:xfrm>
            <a:custGeom>
              <a:avLst/>
              <a:gdLst/>
              <a:ahLst/>
              <a:cxnLst/>
              <a:rect l="l" t="t" r="r" b="b"/>
              <a:pathLst>
                <a:path w="9200" h="6365" extrusionOk="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42" name="Google Shape;9742;p80"/>
          <p:cNvGrpSpPr/>
          <p:nvPr/>
        </p:nvGrpSpPr>
        <p:grpSpPr>
          <a:xfrm>
            <a:off x="3939571" y="1407358"/>
            <a:ext cx="357123" cy="354341"/>
            <a:chOff x="-47892800" y="3200500"/>
            <a:chExt cx="301675" cy="299325"/>
          </a:xfrm>
        </p:grpSpPr>
        <p:sp>
          <p:nvSpPr>
            <p:cNvPr id="9743" name="Google Shape;9743;p80"/>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4" name="Google Shape;9744;p80"/>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5" name="Google Shape;9745;p80"/>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6" name="Google Shape;9746;p80"/>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7" name="Google Shape;9747;p80"/>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8" name="Google Shape;9748;p80"/>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49" name="Google Shape;9749;p80"/>
          <p:cNvGrpSpPr/>
          <p:nvPr/>
        </p:nvGrpSpPr>
        <p:grpSpPr>
          <a:xfrm>
            <a:off x="4003437" y="1843707"/>
            <a:ext cx="229391" cy="355258"/>
            <a:chOff x="-47839250" y="3569100"/>
            <a:chExt cx="193775" cy="300100"/>
          </a:xfrm>
        </p:grpSpPr>
        <p:sp>
          <p:nvSpPr>
            <p:cNvPr id="9750" name="Google Shape;9750;p80"/>
            <p:cNvSpPr/>
            <p:nvPr/>
          </p:nvSpPr>
          <p:spPr>
            <a:xfrm>
              <a:off x="-47786475" y="3657325"/>
              <a:ext cx="51225" cy="51200"/>
            </a:xfrm>
            <a:custGeom>
              <a:avLst/>
              <a:gdLst/>
              <a:ahLst/>
              <a:cxnLst/>
              <a:rect l="l" t="t" r="r" b="b"/>
              <a:pathLst>
                <a:path w="2049" h="2048" extrusionOk="0">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1" name="Google Shape;9751;p80"/>
            <p:cNvSpPr/>
            <p:nvPr/>
          </p:nvSpPr>
          <p:spPr>
            <a:xfrm>
              <a:off x="-47751025" y="3692750"/>
              <a:ext cx="15775" cy="15775"/>
            </a:xfrm>
            <a:custGeom>
              <a:avLst/>
              <a:gdLst/>
              <a:ahLst/>
              <a:cxnLst/>
              <a:rect l="l" t="t" r="r" b="b"/>
              <a:pathLst>
                <a:path w="631" h="631" extrusionOk="0">
                  <a:moveTo>
                    <a:pt x="0" y="1"/>
                  </a:moveTo>
                  <a:lnTo>
                    <a:pt x="0" y="631"/>
                  </a:lnTo>
                  <a:cubicBezTo>
                    <a:pt x="315" y="536"/>
                    <a:pt x="504" y="284"/>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2" name="Google Shape;9752;p80"/>
            <p:cNvSpPr/>
            <p:nvPr/>
          </p:nvSpPr>
          <p:spPr>
            <a:xfrm>
              <a:off x="-47838450" y="3569100"/>
              <a:ext cx="192975" cy="35475"/>
            </a:xfrm>
            <a:custGeom>
              <a:avLst/>
              <a:gdLst/>
              <a:ahLst/>
              <a:cxnLst/>
              <a:rect l="l" t="t" r="r" b="b"/>
              <a:pathLst>
                <a:path w="7719" h="1419" extrusionOk="0">
                  <a:moveTo>
                    <a:pt x="347" y="1"/>
                  </a:moveTo>
                  <a:cubicBezTo>
                    <a:pt x="158" y="1"/>
                    <a:pt x="0" y="158"/>
                    <a:pt x="0" y="347"/>
                  </a:cubicBezTo>
                  <a:lnTo>
                    <a:pt x="0" y="1418"/>
                  </a:lnTo>
                  <a:lnTo>
                    <a:pt x="7719" y="1418"/>
                  </a:lnTo>
                  <a:lnTo>
                    <a:pt x="7719" y="347"/>
                  </a:lnTo>
                  <a:cubicBezTo>
                    <a:pt x="7719" y="158"/>
                    <a:pt x="7561" y="1"/>
                    <a:pt x="7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3" name="Google Shape;9753;p80"/>
            <p:cNvSpPr/>
            <p:nvPr/>
          </p:nvSpPr>
          <p:spPr>
            <a:xfrm>
              <a:off x="-47751025" y="3691975"/>
              <a:ext cx="53575" cy="53575"/>
            </a:xfrm>
            <a:custGeom>
              <a:avLst/>
              <a:gdLst/>
              <a:ahLst/>
              <a:cxnLst/>
              <a:rect l="l" t="t" r="r" b="b"/>
              <a:pathLst>
                <a:path w="2143" h="2143" extrusionOk="0">
                  <a:moveTo>
                    <a:pt x="1386" y="0"/>
                  </a:moveTo>
                  <a:cubicBezTo>
                    <a:pt x="1229" y="662"/>
                    <a:pt x="725" y="1229"/>
                    <a:pt x="0" y="1387"/>
                  </a:cubicBezTo>
                  <a:lnTo>
                    <a:pt x="0" y="2143"/>
                  </a:lnTo>
                  <a:lnTo>
                    <a:pt x="2143" y="2143"/>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4" name="Google Shape;9754;p80"/>
            <p:cNvSpPr/>
            <p:nvPr/>
          </p:nvSpPr>
          <p:spPr>
            <a:xfrm>
              <a:off x="-47839250" y="3621875"/>
              <a:ext cx="193000" cy="159125"/>
            </a:xfrm>
            <a:custGeom>
              <a:avLst/>
              <a:gdLst/>
              <a:ahLst/>
              <a:cxnLst/>
              <a:rect l="l" t="t" r="r" b="b"/>
              <a:pathLst>
                <a:path w="7720" h="6365" extrusionOk="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5" name="Google Shape;9755;p80"/>
            <p:cNvSpPr/>
            <p:nvPr/>
          </p:nvSpPr>
          <p:spPr>
            <a:xfrm>
              <a:off x="-47839250" y="3799075"/>
              <a:ext cx="193000" cy="70125"/>
            </a:xfrm>
            <a:custGeom>
              <a:avLst/>
              <a:gdLst/>
              <a:ahLst/>
              <a:cxnLst/>
              <a:rect l="l" t="t" r="r" b="b"/>
              <a:pathLst>
                <a:path w="7720" h="2805" extrusionOk="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56" name="Google Shape;9756;p80"/>
          <p:cNvGrpSpPr/>
          <p:nvPr/>
        </p:nvGrpSpPr>
        <p:grpSpPr>
          <a:xfrm>
            <a:off x="3940503" y="2280056"/>
            <a:ext cx="355258" cy="356205"/>
            <a:chOff x="-47892800" y="3937700"/>
            <a:chExt cx="300100" cy="300900"/>
          </a:xfrm>
        </p:grpSpPr>
        <p:sp>
          <p:nvSpPr>
            <p:cNvPr id="9757" name="Google Shape;9757;p80"/>
            <p:cNvSpPr/>
            <p:nvPr/>
          </p:nvSpPr>
          <p:spPr>
            <a:xfrm>
              <a:off x="-47858150" y="3937700"/>
              <a:ext cx="70900" cy="44150"/>
            </a:xfrm>
            <a:custGeom>
              <a:avLst/>
              <a:gdLst/>
              <a:ahLst/>
              <a:cxnLst/>
              <a:rect l="l" t="t" r="r" b="b"/>
              <a:pathLst>
                <a:path w="2836" h="1766" extrusionOk="0">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8" name="Google Shape;9758;p80"/>
            <p:cNvSpPr/>
            <p:nvPr/>
          </p:nvSpPr>
          <p:spPr>
            <a:xfrm>
              <a:off x="-47892800" y="3991275"/>
              <a:ext cx="141000" cy="105550"/>
            </a:xfrm>
            <a:custGeom>
              <a:avLst/>
              <a:gdLst/>
              <a:ahLst/>
              <a:cxnLst/>
              <a:rect l="l" t="t" r="r" b="b"/>
              <a:pathLst>
                <a:path w="5640" h="4222" extrusionOk="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9" name="Google Shape;9759;p80"/>
            <p:cNvSpPr/>
            <p:nvPr/>
          </p:nvSpPr>
          <p:spPr>
            <a:xfrm>
              <a:off x="-47773875" y="3956600"/>
              <a:ext cx="119750" cy="89025"/>
            </a:xfrm>
            <a:custGeom>
              <a:avLst/>
              <a:gdLst/>
              <a:ahLst/>
              <a:cxnLst/>
              <a:rect l="l" t="t" r="r" b="b"/>
              <a:pathLst>
                <a:path w="4790" h="3561" extrusionOk="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0" name="Google Shape;9760;p80"/>
            <p:cNvSpPr/>
            <p:nvPr/>
          </p:nvSpPr>
          <p:spPr>
            <a:xfrm>
              <a:off x="-47699050" y="4043250"/>
              <a:ext cx="71700" cy="70900"/>
            </a:xfrm>
            <a:custGeom>
              <a:avLst/>
              <a:gdLst/>
              <a:ahLst/>
              <a:cxnLst/>
              <a:rect l="l" t="t" r="r" b="b"/>
              <a:pathLst>
                <a:path w="2868" h="2836" extrusionOk="0">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1" name="Google Shape;9761;p80"/>
            <p:cNvSpPr/>
            <p:nvPr/>
          </p:nvSpPr>
          <p:spPr>
            <a:xfrm>
              <a:off x="-47770725" y="4124375"/>
              <a:ext cx="178025" cy="114225"/>
            </a:xfrm>
            <a:custGeom>
              <a:avLst/>
              <a:gdLst/>
              <a:ahLst/>
              <a:cxnLst/>
              <a:rect l="l" t="t" r="r" b="b"/>
              <a:pathLst>
                <a:path w="7121" h="4569" extrusionOk="0">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2" name="Google Shape;9762;p80"/>
            <p:cNvSpPr/>
            <p:nvPr/>
          </p:nvSpPr>
          <p:spPr>
            <a:xfrm>
              <a:off x="-47830575" y="41322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3" name="Google Shape;9763;p80"/>
            <p:cNvSpPr/>
            <p:nvPr/>
          </p:nvSpPr>
          <p:spPr>
            <a:xfrm>
              <a:off x="-47785675" y="4112375"/>
              <a:ext cx="37825" cy="36250"/>
            </a:xfrm>
            <a:custGeom>
              <a:avLst/>
              <a:gdLst/>
              <a:ahLst/>
              <a:cxnLst/>
              <a:rect l="l" t="t" r="r" b="b"/>
              <a:pathLst>
                <a:path w="1513" h="1450" extrusionOk="0">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4" name="Google Shape;9764;p80"/>
            <p:cNvSpPr/>
            <p:nvPr/>
          </p:nvSpPr>
          <p:spPr>
            <a:xfrm>
              <a:off x="-47892800" y="4112750"/>
              <a:ext cx="37825" cy="36250"/>
            </a:xfrm>
            <a:custGeom>
              <a:avLst/>
              <a:gdLst/>
              <a:ahLst/>
              <a:cxnLst/>
              <a:rect l="l" t="t" r="r" b="b"/>
              <a:pathLst>
                <a:path w="1513" h="1450" extrusionOk="0">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65" name="Google Shape;9765;p80"/>
          <p:cNvGrpSpPr/>
          <p:nvPr/>
        </p:nvGrpSpPr>
        <p:grpSpPr>
          <a:xfrm>
            <a:off x="2645798" y="2773770"/>
            <a:ext cx="355258" cy="311458"/>
            <a:chOff x="-46042675" y="3218600"/>
            <a:chExt cx="300100" cy="263100"/>
          </a:xfrm>
        </p:grpSpPr>
        <p:sp>
          <p:nvSpPr>
            <p:cNvPr id="9766" name="Google Shape;9766;p80"/>
            <p:cNvSpPr/>
            <p:nvPr/>
          </p:nvSpPr>
          <p:spPr>
            <a:xfrm>
              <a:off x="-46042675" y="3302875"/>
              <a:ext cx="35475" cy="130000"/>
            </a:xfrm>
            <a:custGeom>
              <a:avLst/>
              <a:gdLst/>
              <a:ahLst/>
              <a:cxnLst/>
              <a:rect l="l" t="t" r="r" b="b"/>
              <a:pathLst>
                <a:path w="1419" h="5200" extrusionOk="0">
                  <a:moveTo>
                    <a:pt x="1" y="1"/>
                  </a:moveTo>
                  <a:lnTo>
                    <a:pt x="1" y="5199"/>
                  </a:lnTo>
                  <a:lnTo>
                    <a:pt x="1418" y="4506"/>
                  </a:lnTo>
                  <a:lnTo>
                    <a:pt x="1418" y="72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7" name="Google Shape;9767;p80"/>
            <p:cNvSpPr/>
            <p:nvPr/>
          </p:nvSpPr>
          <p:spPr>
            <a:xfrm>
              <a:off x="-45919025" y="3341475"/>
              <a:ext cx="53600" cy="52800"/>
            </a:xfrm>
            <a:custGeom>
              <a:avLst/>
              <a:gdLst/>
              <a:ahLst/>
              <a:cxnLst/>
              <a:rect l="l" t="t" r="r" b="b"/>
              <a:pathLst>
                <a:path w="2144" h="2112" extrusionOk="0">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8" name="Google Shape;9768;p80"/>
            <p:cNvSpPr/>
            <p:nvPr/>
          </p:nvSpPr>
          <p:spPr>
            <a:xfrm>
              <a:off x="-45778025" y="3302875"/>
              <a:ext cx="35450" cy="130000"/>
            </a:xfrm>
            <a:custGeom>
              <a:avLst/>
              <a:gdLst/>
              <a:ahLst/>
              <a:cxnLst/>
              <a:rect l="l" t="t" r="r" b="b"/>
              <a:pathLst>
                <a:path w="1418" h="5200" extrusionOk="0">
                  <a:moveTo>
                    <a:pt x="1418" y="1"/>
                  </a:moveTo>
                  <a:lnTo>
                    <a:pt x="0" y="726"/>
                  </a:lnTo>
                  <a:lnTo>
                    <a:pt x="0" y="4506"/>
                  </a:lnTo>
                  <a:lnTo>
                    <a:pt x="1418" y="5199"/>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9" name="Google Shape;9769;p80"/>
            <p:cNvSpPr/>
            <p:nvPr/>
          </p:nvSpPr>
          <p:spPr>
            <a:xfrm>
              <a:off x="-46042675" y="3235950"/>
              <a:ext cx="300100" cy="245750"/>
            </a:xfrm>
            <a:custGeom>
              <a:avLst/>
              <a:gdLst/>
              <a:ahLst/>
              <a:cxnLst/>
              <a:rect l="l" t="t" r="r" b="b"/>
              <a:pathLst>
                <a:path w="12004" h="9830" extrusionOk="0">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0" name="Google Shape;9770;p80"/>
            <p:cNvSpPr/>
            <p:nvPr/>
          </p:nvSpPr>
          <p:spPr>
            <a:xfrm>
              <a:off x="-45952875" y="3306025"/>
              <a:ext cx="122100" cy="122125"/>
            </a:xfrm>
            <a:custGeom>
              <a:avLst/>
              <a:gdLst/>
              <a:ahLst/>
              <a:cxnLst/>
              <a:rect l="l" t="t" r="r" b="b"/>
              <a:pathLst>
                <a:path w="4884" h="4885" extrusionOk="0">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1" name="Google Shape;9771;p80"/>
            <p:cNvSpPr/>
            <p:nvPr/>
          </p:nvSpPr>
          <p:spPr>
            <a:xfrm>
              <a:off x="-45941075" y="3218600"/>
              <a:ext cx="98475" cy="17375"/>
            </a:xfrm>
            <a:custGeom>
              <a:avLst/>
              <a:gdLst/>
              <a:ahLst/>
              <a:cxnLst/>
              <a:rect l="l" t="t" r="r" b="b"/>
              <a:pathLst>
                <a:path w="3939" h="695" extrusionOk="0">
                  <a:moveTo>
                    <a:pt x="536" y="1"/>
                  </a:moveTo>
                  <a:cubicBezTo>
                    <a:pt x="410" y="1"/>
                    <a:pt x="316" y="64"/>
                    <a:pt x="221" y="190"/>
                  </a:cubicBezTo>
                  <a:lnTo>
                    <a:pt x="1" y="694"/>
                  </a:lnTo>
                  <a:lnTo>
                    <a:pt x="3939" y="694"/>
                  </a:lnTo>
                  <a:lnTo>
                    <a:pt x="3655" y="190"/>
                  </a:lnTo>
                  <a:cubicBezTo>
                    <a:pt x="3592" y="64"/>
                    <a:pt x="3466" y="1"/>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72" name="Google Shape;9772;p80"/>
          <p:cNvGrpSpPr/>
          <p:nvPr/>
        </p:nvGrpSpPr>
        <p:grpSpPr>
          <a:xfrm>
            <a:off x="2645798" y="3188219"/>
            <a:ext cx="355258" cy="323118"/>
            <a:chOff x="-46042675" y="3568700"/>
            <a:chExt cx="300100" cy="272950"/>
          </a:xfrm>
        </p:grpSpPr>
        <p:sp>
          <p:nvSpPr>
            <p:cNvPr id="9773" name="Google Shape;9773;p80"/>
            <p:cNvSpPr/>
            <p:nvPr/>
          </p:nvSpPr>
          <p:spPr>
            <a:xfrm>
              <a:off x="-46042675" y="3758125"/>
              <a:ext cx="115025" cy="83525"/>
            </a:xfrm>
            <a:custGeom>
              <a:avLst/>
              <a:gdLst/>
              <a:ahLst/>
              <a:cxnLst/>
              <a:rect l="l" t="t" r="r" b="b"/>
              <a:pathLst>
                <a:path w="4601" h="3341" extrusionOk="0">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4" name="Google Shape;9774;p80"/>
            <p:cNvSpPr/>
            <p:nvPr/>
          </p:nvSpPr>
          <p:spPr>
            <a:xfrm>
              <a:off x="-45866250" y="3654175"/>
              <a:ext cx="37825" cy="37825"/>
            </a:xfrm>
            <a:custGeom>
              <a:avLst/>
              <a:gdLst/>
              <a:ahLst/>
              <a:cxnLst/>
              <a:rect l="l" t="t" r="r" b="b"/>
              <a:pathLst>
                <a:path w="1513" h="1513" extrusionOk="0">
                  <a:moveTo>
                    <a:pt x="1009" y="0"/>
                  </a:moveTo>
                  <a:lnTo>
                    <a:pt x="1" y="1008"/>
                  </a:lnTo>
                  <a:lnTo>
                    <a:pt x="505" y="1512"/>
                  </a:lnTo>
                  <a:lnTo>
                    <a:pt x="1513" y="504"/>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5" name="Google Shape;9775;p80"/>
            <p:cNvSpPr/>
            <p:nvPr/>
          </p:nvSpPr>
          <p:spPr>
            <a:xfrm>
              <a:off x="-45828450" y="3629750"/>
              <a:ext cx="25225" cy="25225"/>
            </a:xfrm>
            <a:custGeom>
              <a:avLst/>
              <a:gdLst/>
              <a:ahLst/>
              <a:cxnLst/>
              <a:rect l="l" t="t" r="r" b="b"/>
              <a:pathLst>
                <a:path w="1009" h="1009" extrusionOk="0">
                  <a:moveTo>
                    <a:pt x="505" y="0"/>
                  </a:moveTo>
                  <a:lnTo>
                    <a:pt x="1" y="505"/>
                  </a:lnTo>
                  <a:lnTo>
                    <a:pt x="505" y="1009"/>
                  </a:lnTo>
                  <a:lnTo>
                    <a:pt x="1009" y="505"/>
                  </a:lnTo>
                  <a:lnTo>
                    <a:pt x="5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6" name="Google Shape;9776;p80"/>
            <p:cNvSpPr/>
            <p:nvPr/>
          </p:nvSpPr>
          <p:spPr>
            <a:xfrm>
              <a:off x="-45979675" y="3568700"/>
              <a:ext cx="237100" cy="237800"/>
            </a:xfrm>
            <a:custGeom>
              <a:avLst/>
              <a:gdLst/>
              <a:ahLst/>
              <a:cxnLst/>
              <a:rect l="l" t="t" r="r" b="b"/>
              <a:pathLst>
                <a:path w="9484" h="9512" extrusionOk="0">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77" name="Google Shape;9777;p80"/>
          <p:cNvGrpSpPr/>
          <p:nvPr/>
        </p:nvGrpSpPr>
        <p:grpSpPr>
          <a:xfrm>
            <a:off x="2687749" y="3625189"/>
            <a:ext cx="271357" cy="356057"/>
            <a:chOff x="-46007225" y="3937825"/>
            <a:chExt cx="229225" cy="300775"/>
          </a:xfrm>
        </p:grpSpPr>
        <p:sp>
          <p:nvSpPr>
            <p:cNvPr id="9778" name="Google Shape;9778;p80"/>
            <p:cNvSpPr/>
            <p:nvPr/>
          </p:nvSpPr>
          <p:spPr>
            <a:xfrm>
              <a:off x="-45813475" y="3990475"/>
              <a:ext cx="35475" cy="17350"/>
            </a:xfrm>
            <a:custGeom>
              <a:avLst/>
              <a:gdLst/>
              <a:ahLst/>
              <a:cxnLst/>
              <a:rect l="l" t="t" r="r" b="b"/>
              <a:pathLst>
                <a:path w="1419"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9" name="Google Shape;9779;p80"/>
            <p:cNvSpPr/>
            <p:nvPr/>
          </p:nvSpPr>
          <p:spPr>
            <a:xfrm>
              <a:off x="-46007225" y="39904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0" name="Google Shape;9780;p80"/>
            <p:cNvSpPr/>
            <p:nvPr/>
          </p:nvSpPr>
          <p:spPr>
            <a:xfrm>
              <a:off x="-45826875" y="3937825"/>
              <a:ext cx="35475" cy="26750"/>
            </a:xfrm>
            <a:custGeom>
              <a:avLst/>
              <a:gdLst/>
              <a:ahLst/>
              <a:cxnLst/>
              <a:rect l="l" t="t" r="r" b="b"/>
              <a:pathLst>
                <a:path w="1419" h="1070" extrusionOk="0">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1" name="Google Shape;9781;p80"/>
            <p:cNvSpPr/>
            <p:nvPr/>
          </p:nvSpPr>
          <p:spPr>
            <a:xfrm>
              <a:off x="-45993850" y="4034625"/>
              <a:ext cx="35475" cy="25850"/>
            </a:xfrm>
            <a:custGeom>
              <a:avLst/>
              <a:gdLst/>
              <a:ahLst/>
              <a:cxnLst/>
              <a:rect l="l" t="t" r="r" b="b"/>
              <a:pathLst>
                <a:path w="1419" h="1034" extrusionOk="0">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2" name="Google Shape;9782;p80"/>
            <p:cNvSpPr/>
            <p:nvPr/>
          </p:nvSpPr>
          <p:spPr>
            <a:xfrm>
              <a:off x="-45825300" y="4034625"/>
              <a:ext cx="34675" cy="25725"/>
            </a:xfrm>
            <a:custGeom>
              <a:avLst/>
              <a:gdLst/>
              <a:ahLst/>
              <a:cxnLst/>
              <a:rect l="l" t="t" r="r" b="b"/>
              <a:pathLst>
                <a:path w="1387" h="1029" extrusionOk="0">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3" name="Google Shape;9783;p80"/>
            <p:cNvSpPr/>
            <p:nvPr/>
          </p:nvSpPr>
          <p:spPr>
            <a:xfrm>
              <a:off x="-45992275" y="3938175"/>
              <a:ext cx="33900" cy="25525"/>
            </a:xfrm>
            <a:custGeom>
              <a:avLst/>
              <a:gdLst/>
              <a:ahLst/>
              <a:cxnLst/>
              <a:rect l="l" t="t" r="r" b="b"/>
              <a:pathLst>
                <a:path w="1356" h="1021" extrusionOk="0">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4" name="Google Shape;9784;p80"/>
            <p:cNvSpPr/>
            <p:nvPr/>
          </p:nvSpPr>
          <p:spPr>
            <a:xfrm>
              <a:off x="-45953675" y="4078700"/>
              <a:ext cx="122900" cy="35450"/>
            </a:xfrm>
            <a:custGeom>
              <a:avLst/>
              <a:gdLst/>
              <a:ahLst/>
              <a:cxnLst/>
              <a:rect l="l" t="t" r="r" b="b"/>
              <a:pathLst>
                <a:path w="4916" h="1418" extrusionOk="0">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5" name="Google Shape;9785;p80"/>
            <p:cNvSpPr/>
            <p:nvPr/>
          </p:nvSpPr>
          <p:spPr>
            <a:xfrm>
              <a:off x="-45956025" y="3938325"/>
              <a:ext cx="126025" cy="123075"/>
            </a:xfrm>
            <a:custGeom>
              <a:avLst/>
              <a:gdLst/>
              <a:ahLst/>
              <a:cxnLst/>
              <a:rect l="l" t="t" r="r" b="b"/>
              <a:pathLst>
                <a:path w="5041" h="4923" extrusionOk="0">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6" name="Google Shape;9786;p80"/>
            <p:cNvSpPr/>
            <p:nvPr/>
          </p:nvSpPr>
          <p:spPr>
            <a:xfrm>
              <a:off x="-45927675" y="4132250"/>
              <a:ext cx="70125" cy="39400"/>
            </a:xfrm>
            <a:custGeom>
              <a:avLst/>
              <a:gdLst/>
              <a:ahLst/>
              <a:cxnLst/>
              <a:rect l="l" t="t" r="r" b="b"/>
              <a:pathLst>
                <a:path w="2805" h="1576" extrusionOk="0">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7" name="Google Shape;9787;p80"/>
            <p:cNvSpPr/>
            <p:nvPr/>
          </p:nvSpPr>
          <p:spPr>
            <a:xfrm>
              <a:off x="-45921375" y="4176950"/>
              <a:ext cx="59100" cy="61650"/>
            </a:xfrm>
            <a:custGeom>
              <a:avLst/>
              <a:gdLst/>
              <a:ahLst/>
              <a:cxnLst/>
              <a:rect l="l" t="t" r="r" b="b"/>
              <a:pathLst>
                <a:path w="2364" h="2466" extrusionOk="0">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88" name="Google Shape;9788;p80"/>
          <p:cNvGrpSpPr/>
          <p:nvPr/>
        </p:nvGrpSpPr>
        <p:grpSpPr>
          <a:xfrm>
            <a:off x="3993241" y="3615275"/>
            <a:ext cx="312375" cy="357596"/>
            <a:chOff x="-44895900" y="3929450"/>
            <a:chExt cx="263875" cy="302075"/>
          </a:xfrm>
        </p:grpSpPr>
        <p:sp>
          <p:nvSpPr>
            <p:cNvPr id="9789" name="Google Shape;9789;p80"/>
            <p:cNvSpPr/>
            <p:nvPr/>
          </p:nvSpPr>
          <p:spPr>
            <a:xfrm>
              <a:off x="-44813975" y="4100750"/>
              <a:ext cx="101625" cy="50425"/>
            </a:xfrm>
            <a:custGeom>
              <a:avLst/>
              <a:gdLst/>
              <a:ahLst/>
              <a:cxnLst/>
              <a:rect l="l" t="t" r="r" b="b"/>
              <a:pathLst>
                <a:path w="4065" h="2017" extrusionOk="0">
                  <a:moveTo>
                    <a:pt x="2017" y="0"/>
                  </a:moveTo>
                  <a:lnTo>
                    <a:pt x="0" y="977"/>
                  </a:lnTo>
                  <a:lnTo>
                    <a:pt x="2017" y="2017"/>
                  </a:lnTo>
                  <a:lnTo>
                    <a:pt x="4064" y="977"/>
                  </a:ln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0" name="Google Shape;9790;p80"/>
            <p:cNvSpPr/>
            <p:nvPr/>
          </p:nvSpPr>
          <p:spPr>
            <a:xfrm>
              <a:off x="-44885650" y="3929450"/>
              <a:ext cx="244175" cy="87825"/>
            </a:xfrm>
            <a:custGeom>
              <a:avLst/>
              <a:gdLst/>
              <a:ahLst/>
              <a:cxnLst/>
              <a:rect l="l" t="t" r="r" b="b"/>
              <a:pathLst>
                <a:path w="9767" h="3513" extrusionOk="0">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1" name="Google Shape;9791;p80"/>
            <p:cNvSpPr/>
            <p:nvPr/>
          </p:nvSpPr>
          <p:spPr>
            <a:xfrm>
              <a:off x="-44825000" y="4006225"/>
              <a:ext cx="52000" cy="105575"/>
            </a:xfrm>
            <a:custGeom>
              <a:avLst/>
              <a:gdLst/>
              <a:ahLst/>
              <a:cxnLst/>
              <a:rect l="l" t="t" r="r" b="b"/>
              <a:pathLst>
                <a:path w="2080" h="4223" extrusionOk="0">
                  <a:moveTo>
                    <a:pt x="2080" y="1"/>
                  </a:moveTo>
                  <a:lnTo>
                    <a:pt x="0" y="1009"/>
                  </a:lnTo>
                  <a:lnTo>
                    <a:pt x="0" y="4222"/>
                  </a:lnTo>
                  <a:lnTo>
                    <a:pt x="2080" y="315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2" name="Google Shape;9792;p80"/>
            <p:cNvSpPr/>
            <p:nvPr/>
          </p:nvSpPr>
          <p:spPr>
            <a:xfrm>
              <a:off x="-44754900" y="4005450"/>
              <a:ext cx="122875" cy="222925"/>
            </a:xfrm>
            <a:custGeom>
              <a:avLst/>
              <a:gdLst/>
              <a:ahLst/>
              <a:cxnLst/>
              <a:rect l="l" t="t" r="r" b="b"/>
              <a:pathLst>
                <a:path w="4915" h="8917" extrusionOk="0">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3" name="Google Shape;9793;p80"/>
            <p:cNvSpPr/>
            <p:nvPr/>
          </p:nvSpPr>
          <p:spPr>
            <a:xfrm>
              <a:off x="-44754900" y="4006225"/>
              <a:ext cx="52775" cy="105575"/>
            </a:xfrm>
            <a:custGeom>
              <a:avLst/>
              <a:gdLst/>
              <a:ahLst/>
              <a:cxnLst/>
              <a:rect l="l" t="t" r="r" b="b"/>
              <a:pathLst>
                <a:path w="2111" h="4223" extrusionOk="0">
                  <a:moveTo>
                    <a:pt x="0" y="1"/>
                  </a:moveTo>
                  <a:lnTo>
                    <a:pt x="0" y="3151"/>
                  </a:lnTo>
                  <a:lnTo>
                    <a:pt x="2111" y="4222"/>
                  </a:lnTo>
                  <a:lnTo>
                    <a:pt x="2111" y="100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4" name="Google Shape;9794;p80"/>
            <p:cNvSpPr/>
            <p:nvPr/>
          </p:nvSpPr>
          <p:spPr>
            <a:xfrm>
              <a:off x="-44895900" y="4006225"/>
              <a:ext cx="122900" cy="225300"/>
            </a:xfrm>
            <a:custGeom>
              <a:avLst/>
              <a:gdLst/>
              <a:ahLst/>
              <a:cxnLst/>
              <a:rect l="l" t="t" r="r" b="b"/>
              <a:pathLst>
                <a:path w="4916" h="9012" extrusionOk="0">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95" name="Google Shape;9795;p80"/>
          <p:cNvGrpSpPr/>
          <p:nvPr/>
        </p:nvGrpSpPr>
        <p:grpSpPr>
          <a:xfrm>
            <a:off x="2167060" y="1398036"/>
            <a:ext cx="356205" cy="332885"/>
            <a:chOff x="-49397175" y="3192625"/>
            <a:chExt cx="300900" cy="281200"/>
          </a:xfrm>
        </p:grpSpPr>
        <p:sp>
          <p:nvSpPr>
            <p:cNvPr id="9796" name="Google Shape;9796;p80"/>
            <p:cNvSpPr/>
            <p:nvPr/>
          </p:nvSpPr>
          <p:spPr>
            <a:xfrm>
              <a:off x="-49325500" y="3297975"/>
              <a:ext cx="64625" cy="58500"/>
            </a:xfrm>
            <a:custGeom>
              <a:avLst/>
              <a:gdLst/>
              <a:ahLst/>
              <a:cxnLst/>
              <a:rect l="l" t="t" r="r" b="b"/>
              <a:pathLst>
                <a:path w="2585" h="2340" extrusionOk="0">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7" name="Google Shape;9797;p80"/>
            <p:cNvSpPr/>
            <p:nvPr/>
          </p:nvSpPr>
          <p:spPr>
            <a:xfrm>
              <a:off x="-49345975" y="3192625"/>
              <a:ext cx="199300" cy="103975"/>
            </a:xfrm>
            <a:custGeom>
              <a:avLst/>
              <a:gdLst/>
              <a:ahLst/>
              <a:cxnLst/>
              <a:rect l="l" t="t" r="r" b="b"/>
              <a:pathLst>
                <a:path w="7972" h="4159" extrusionOk="0">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8" name="Google Shape;9798;p80"/>
            <p:cNvSpPr/>
            <p:nvPr/>
          </p:nvSpPr>
          <p:spPr>
            <a:xfrm>
              <a:off x="-49272725" y="3381650"/>
              <a:ext cx="52800" cy="53575"/>
            </a:xfrm>
            <a:custGeom>
              <a:avLst/>
              <a:gdLst/>
              <a:ahLst/>
              <a:cxnLst/>
              <a:rect l="l" t="t" r="r" b="b"/>
              <a:pathLst>
                <a:path w="2112" h="2143" extrusionOk="0">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9" name="Google Shape;9799;p80"/>
            <p:cNvSpPr/>
            <p:nvPr/>
          </p:nvSpPr>
          <p:spPr>
            <a:xfrm>
              <a:off x="-49231775" y="3298075"/>
              <a:ext cx="63050" cy="58400"/>
            </a:xfrm>
            <a:custGeom>
              <a:avLst/>
              <a:gdLst/>
              <a:ahLst/>
              <a:cxnLst/>
              <a:rect l="l" t="t" r="r" b="b"/>
              <a:pathLst>
                <a:path w="2522" h="2336" extrusionOk="0">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0" name="Google Shape;9800;p80"/>
            <p:cNvSpPr/>
            <p:nvPr/>
          </p:nvSpPr>
          <p:spPr>
            <a:xfrm>
              <a:off x="-49271925" y="3317850"/>
              <a:ext cx="48850" cy="49850"/>
            </a:xfrm>
            <a:custGeom>
              <a:avLst/>
              <a:gdLst/>
              <a:ahLst/>
              <a:cxnLst/>
              <a:rect l="l" t="t" r="r" b="b"/>
              <a:pathLst>
                <a:path w="1954" h="1994" extrusionOk="0">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1" name="Google Shape;9801;p80"/>
            <p:cNvSpPr/>
            <p:nvPr/>
          </p:nvSpPr>
          <p:spPr>
            <a:xfrm>
              <a:off x="-49245950" y="3291075"/>
              <a:ext cx="149675" cy="182750"/>
            </a:xfrm>
            <a:custGeom>
              <a:avLst/>
              <a:gdLst/>
              <a:ahLst/>
              <a:cxnLst/>
              <a:rect l="l" t="t" r="r" b="b"/>
              <a:pathLst>
                <a:path w="5987" h="7310" extrusionOk="0">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2" name="Google Shape;9802;p80"/>
            <p:cNvSpPr/>
            <p:nvPr/>
          </p:nvSpPr>
          <p:spPr>
            <a:xfrm>
              <a:off x="-49397175" y="3291075"/>
              <a:ext cx="149675" cy="182750"/>
            </a:xfrm>
            <a:custGeom>
              <a:avLst/>
              <a:gdLst/>
              <a:ahLst/>
              <a:cxnLst/>
              <a:rect l="l" t="t" r="r" b="b"/>
              <a:pathLst>
                <a:path w="5987" h="7310" extrusionOk="0">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03" name="Google Shape;9803;p80"/>
          <p:cNvGrpSpPr/>
          <p:nvPr/>
        </p:nvGrpSpPr>
        <p:grpSpPr>
          <a:xfrm>
            <a:off x="2193163" y="1822251"/>
            <a:ext cx="304000" cy="356205"/>
            <a:chOff x="-49375900" y="3550975"/>
            <a:chExt cx="256800" cy="300900"/>
          </a:xfrm>
        </p:grpSpPr>
        <p:sp>
          <p:nvSpPr>
            <p:cNvPr id="9804" name="Google Shape;9804;p80"/>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5" name="Google Shape;9805;p80"/>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6" name="Google Shape;9806;p80"/>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7" name="Google Shape;9807;p80"/>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8" name="Google Shape;9808;p80"/>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9" name="Google Shape;9809;p80"/>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0" name="Google Shape;9810;p80"/>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1" name="Google Shape;9811;p80"/>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2" name="Google Shape;9812;p80"/>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3" name="Google Shape;9813;p80"/>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4" name="Google Shape;9814;p80"/>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15" name="Google Shape;9815;p80"/>
          <p:cNvGrpSpPr/>
          <p:nvPr/>
        </p:nvGrpSpPr>
        <p:grpSpPr>
          <a:xfrm>
            <a:off x="2188516" y="2259546"/>
            <a:ext cx="313293" cy="356205"/>
            <a:chOff x="-49378250" y="3920375"/>
            <a:chExt cx="264650" cy="300900"/>
          </a:xfrm>
        </p:grpSpPr>
        <p:sp>
          <p:nvSpPr>
            <p:cNvPr id="9816" name="Google Shape;9816;p80"/>
            <p:cNvSpPr/>
            <p:nvPr/>
          </p:nvSpPr>
          <p:spPr>
            <a:xfrm>
              <a:off x="-49272725" y="4185025"/>
              <a:ext cx="70925" cy="35475"/>
            </a:xfrm>
            <a:custGeom>
              <a:avLst/>
              <a:gdLst/>
              <a:ahLst/>
              <a:cxnLst/>
              <a:rect l="l" t="t" r="r" b="b"/>
              <a:pathLst>
                <a:path w="2837" h="1419" extrusionOk="0">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7" name="Google Shape;9817;p80"/>
            <p:cNvSpPr/>
            <p:nvPr/>
          </p:nvSpPr>
          <p:spPr>
            <a:xfrm>
              <a:off x="-49378250" y="3920375"/>
              <a:ext cx="87425" cy="300900"/>
            </a:xfrm>
            <a:custGeom>
              <a:avLst/>
              <a:gdLst/>
              <a:ahLst/>
              <a:cxnLst/>
              <a:rect l="l" t="t" r="r" b="b"/>
              <a:pathLst>
                <a:path w="3497" h="12036" extrusionOk="0">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8" name="Google Shape;9818;p80"/>
            <p:cNvSpPr/>
            <p:nvPr/>
          </p:nvSpPr>
          <p:spPr>
            <a:xfrm>
              <a:off x="-49185300" y="3920375"/>
              <a:ext cx="71700" cy="87450"/>
            </a:xfrm>
            <a:custGeom>
              <a:avLst/>
              <a:gdLst/>
              <a:ahLst/>
              <a:cxnLst/>
              <a:rect l="l" t="t" r="r" b="b"/>
              <a:pathLst>
                <a:path w="2868" h="3498" extrusionOk="0">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9" name="Google Shape;9819;p80"/>
            <p:cNvSpPr/>
            <p:nvPr/>
          </p:nvSpPr>
          <p:spPr>
            <a:xfrm>
              <a:off x="-49182150" y="4019625"/>
              <a:ext cx="64625" cy="42550"/>
            </a:xfrm>
            <a:custGeom>
              <a:avLst/>
              <a:gdLst/>
              <a:ahLst/>
              <a:cxnLst/>
              <a:rect l="l" t="t" r="r" b="b"/>
              <a:pathLst>
                <a:path w="2585" h="1702" extrusionOk="0">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0" name="Google Shape;9820;p80"/>
            <p:cNvSpPr/>
            <p:nvPr/>
          </p:nvSpPr>
          <p:spPr>
            <a:xfrm>
              <a:off x="-49185300" y="4078700"/>
              <a:ext cx="70925" cy="141800"/>
            </a:xfrm>
            <a:custGeom>
              <a:avLst/>
              <a:gdLst/>
              <a:ahLst/>
              <a:cxnLst/>
              <a:rect l="l" t="t" r="r" b="b"/>
              <a:pathLst>
                <a:path w="2837" h="5672" extrusionOk="0">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1" name="Google Shape;9821;p80"/>
            <p:cNvSpPr/>
            <p:nvPr/>
          </p:nvSpPr>
          <p:spPr>
            <a:xfrm>
              <a:off x="-49271150" y="3920375"/>
              <a:ext cx="65400" cy="70125"/>
            </a:xfrm>
            <a:custGeom>
              <a:avLst/>
              <a:gdLst/>
              <a:ahLst/>
              <a:cxnLst/>
              <a:rect l="l" t="t" r="r" b="b"/>
              <a:pathLst>
                <a:path w="2616" h="2805" extrusionOk="0">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2" name="Google Shape;9822;p80"/>
            <p:cNvSpPr/>
            <p:nvPr/>
          </p:nvSpPr>
          <p:spPr>
            <a:xfrm>
              <a:off x="-49272725" y="4007800"/>
              <a:ext cx="70125" cy="159925"/>
            </a:xfrm>
            <a:custGeom>
              <a:avLst/>
              <a:gdLst/>
              <a:ahLst/>
              <a:cxnLst/>
              <a:rect l="l" t="t" r="r" b="b"/>
              <a:pathLst>
                <a:path w="2805" h="6397" extrusionOk="0">
                  <a:moveTo>
                    <a:pt x="1" y="1"/>
                  </a:moveTo>
                  <a:lnTo>
                    <a:pt x="1" y="6396"/>
                  </a:lnTo>
                  <a:lnTo>
                    <a:pt x="2805" y="6396"/>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23" name="Google Shape;9823;p80"/>
          <p:cNvGrpSpPr/>
          <p:nvPr/>
        </p:nvGrpSpPr>
        <p:grpSpPr>
          <a:xfrm>
            <a:off x="907504" y="2752344"/>
            <a:ext cx="312375" cy="357123"/>
            <a:chOff x="-47505300" y="3200500"/>
            <a:chExt cx="263875" cy="301675"/>
          </a:xfrm>
        </p:grpSpPr>
        <p:sp>
          <p:nvSpPr>
            <p:cNvPr id="9824" name="Google Shape;9824;p80"/>
            <p:cNvSpPr/>
            <p:nvPr/>
          </p:nvSpPr>
          <p:spPr>
            <a:xfrm>
              <a:off x="-47382425" y="3306025"/>
              <a:ext cx="52800" cy="53600"/>
            </a:xfrm>
            <a:custGeom>
              <a:avLst/>
              <a:gdLst/>
              <a:ahLst/>
              <a:cxnLst/>
              <a:rect l="l" t="t" r="r" b="b"/>
              <a:pathLst>
                <a:path w="2112" h="2144" extrusionOk="0">
                  <a:moveTo>
                    <a:pt x="1387" y="1"/>
                  </a:moveTo>
                  <a:cubicBezTo>
                    <a:pt x="1198" y="726"/>
                    <a:pt x="694" y="1261"/>
                    <a:pt x="1" y="1387"/>
                  </a:cubicBezTo>
                  <a:lnTo>
                    <a:pt x="1"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5" name="Google Shape;9825;p80"/>
            <p:cNvSpPr/>
            <p:nvPr/>
          </p:nvSpPr>
          <p:spPr>
            <a:xfrm>
              <a:off x="-47382425" y="3306025"/>
              <a:ext cx="15775" cy="15800"/>
            </a:xfrm>
            <a:custGeom>
              <a:avLst/>
              <a:gdLst/>
              <a:ahLst/>
              <a:cxnLst/>
              <a:rect l="l" t="t" r="r" b="b"/>
              <a:pathLst>
                <a:path w="631" h="632" extrusionOk="0">
                  <a:moveTo>
                    <a:pt x="1" y="1"/>
                  </a:moveTo>
                  <a:lnTo>
                    <a:pt x="1" y="631"/>
                  </a:lnTo>
                  <a:cubicBezTo>
                    <a:pt x="316" y="568"/>
                    <a:pt x="536" y="316"/>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6" name="Google Shape;9826;p80"/>
            <p:cNvSpPr/>
            <p:nvPr/>
          </p:nvSpPr>
          <p:spPr>
            <a:xfrm>
              <a:off x="-47487975" y="3200500"/>
              <a:ext cx="210325" cy="301675"/>
            </a:xfrm>
            <a:custGeom>
              <a:avLst/>
              <a:gdLst/>
              <a:ahLst/>
              <a:cxnLst/>
              <a:rect l="l" t="t" r="r" b="b"/>
              <a:pathLst>
                <a:path w="8413" h="12067" extrusionOk="0">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7" name="Google Shape;9827;p80"/>
            <p:cNvSpPr/>
            <p:nvPr/>
          </p:nvSpPr>
          <p:spPr>
            <a:xfrm>
              <a:off x="-47417875" y="3271375"/>
              <a:ext cx="51225" cy="51225"/>
            </a:xfrm>
            <a:custGeom>
              <a:avLst/>
              <a:gdLst/>
              <a:ahLst/>
              <a:cxnLst/>
              <a:rect l="l" t="t" r="r" b="b"/>
              <a:pathLst>
                <a:path w="2049" h="2049" extrusionOk="0">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8" name="Google Shape;9828;p80"/>
            <p:cNvSpPr/>
            <p:nvPr/>
          </p:nvSpPr>
          <p:spPr>
            <a:xfrm>
              <a:off x="-47505300" y="3235950"/>
              <a:ext cx="17350" cy="18125"/>
            </a:xfrm>
            <a:custGeom>
              <a:avLst/>
              <a:gdLst/>
              <a:ahLst/>
              <a:cxnLst/>
              <a:rect l="l" t="t" r="r" b="b"/>
              <a:pathLst>
                <a:path w="694" h="725" extrusionOk="0">
                  <a:moveTo>
                    <a:pt x="347" y="0"/>
                  </a:moveTo>
                  <a:cubicBezTo>
                    <a:pt x="127" y="0"/>
                    <a:pt x="1" y="158"/>
                    <a:pt x="1" y="378"/>
                  </a:cubicBezTo>
                  <a:cubicBezTo>
                    <a:pt x="1" y="567"/>
                    <a:pt x="127" y="725"/>
                    <a:pt x="347" y="725"/>
                  </a:cubicBezTo>
                  <a:lnTo>
                    <a:pt x="694" y="725"/>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9" name="Google Shape;9829;p80"/>
            <p:cNvSpPr/>
            <p:nvPr/>
          </p:nvSpPr>
          <p:spPr>
            <a:xfrm>
              <a:off x="-47505300" y="3447025"/>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0" name="Google Shape;9830;p80"/>
            <p:cNvSpPr/>
            <p:nvPr/>
          </p:nvSpPr>
          <p:spPr>
            <a:xfrm>
              <a:off x="-47505300" y="3394250"/>
              <a:ext cx="17350" cy="18150"/>
            </a:xfrm>
            <a:custGeom>
              <a:avLst/>
              <a:gdLst/>
              <a:ahLst/>
              <a:cxnLst/>
              <a:rect l="l" t="t" r="r" b="b"/>
              <a:pathLst>
                <a:path w="694" h="726" extrusionOk="0">
                  <a:moveTo>
                    <a:pt x="347" y="1"/>
                  </a:moveTo>
                  <a:lnTo>
                    <a:pt x="347" y="32"/>
                  </a:lnTo>
                  <a:cubicBezTo>
                    <a:pt x="127" y="32"/>
                    <a:pt x="1" y="190"/>
                    <a:pt x="1" y="379"/>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1" name="Google Shape;9831;p80"/>
            <p:cNvSpPr/>
            <p:nvPr/>
          </p:nvSpPr>
          <p:spPr>
            <a:xfrm>
              <a:off x="-47505300" y="3341475"/>
              <a:ext cx="17350" cy="18150"/>
            </a:xfrm>
            <a:custGeom>
              <a:avLst/>
              <a:gdLst/>
              <a:ahLst/>
              <a:cxnLst/>
              <a:rect l="l" t="t" r="r" b="b"/>
              <a:pathLst>
                <a:path w="694" h="726" extrusionOk="0">
                  <a:moveTo>
                    <a:pt x="347" y="1"/>
                  </a:moveTo>
                  <a:cubicBezTo>
                    <a:pt x="127" y="1"/>
                    <a:pt x="1" y="158"/>
                    <a:pt x="1" y="347"/>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2" name="Google Shape;9832;p80"/>
            <p:cNvSpPr/>
            <p:nvPr/>
          </p:nvSpPr>
          <p:spPr>
            <a:xfrm>
              <a:off x="-47505300" y="3289500"/>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3" name="Google Shape;9833;p80"/>
            <p:cNvSpPr/>
            <p:nvPr/>
          </p:nvSpPr>
          <p:spPr>
            <a:xfrm>
              <a:off x="-47259550" y="3411575"/>
              <a:ext cx="18125" cy="51225"/>
            </a:xfrm>
            <a:custGeom>
              <a:avLst/>
              <a:gdLst/>
              <a:ahLst/>
              <a:cxnLst/>
              <a:rect l="l" t="t" r="r" b="b"/>
              <a:pathLst>
                <a:path w="725" h="2049" extrusionOk="0">
                  <a:moveTo>
                    <a:pt x="0" y="1"/>
                  </a:moveTo>
                  <a:lnTo>
                    <a:pt x="0" y="2048"/>
                  </a:lnTo>
                  <a:cubicBezTo>
                    <a:pt x="410" y="1891"/>
                    <a:pt x="725" y="1481"/>
                    <a:pt x="725" y="107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4" name="Google Shape;9834;p80"/>
            <p:cNvSpPr/>
            <p:nvPr/>
          </p:nvSpPr>
          <p:spPr>
            <a:xfrm>
              <a:off x="-47259550" y="3306025"/>
              <a:ext cx="18125" cy="35475"/>
            </a:xfrm>
            <a:custGeom>
              <a:avLst/>
              <a:gdLst/>
              <a:ahLst/>
              <a:cxnLst/>
              <a:rect l="l" t="t" r="r" b="b"/>
              <a:pathLst>
                <a:path w="725" h="1419" extrusionOk="0">
                  <a:moveTo>
                    <a:pt x="0" y="1"/>
                  </a:moveTo>
                  <a:lnTo>
                    <a:pt x="0" y="1419"/>
                  </a:lnTo>
                  <a:lnTo>
                    <a:pt x="725" y="1419"/>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5" name="Google Shape;9835;p80"/>
            <p:cNvSpPr/>
            <p:nvPr/>
          </p:nvSpPr>
          <p:spPr>
            <a:xfrm>
              <a:off x="-47259550" y="3359600"/>
              <a:ext cx="18125" cy="34675"/>
            </a:xfrm>
            <a:custGeom>
              <a:avLst/>
              <a:gdLst/>
              <a:ahLst/>
              <a:cxnLst/>
              <a:rect l="l" t="t" r="r" b="b"/>
              <a:pathLst>
                <a:path w="725" h="1387" extrusionOk="0">
                  <a:moveTo>
                    <a:pt x="0" y="0"/>
                  </a:moveTo>
                  <a:lnTo>
                    <a:pt x="0" y="1387"/>
                  </a:lnTo>
                  <a:lnTo>
                    <a:pt x="725" y="138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6" name="Google Shape;9836;p80"/>
            <p:cNvSpPr/>
            <p:nvPr/>
          </p:nvSpPr>
          <p:spPr>
            <a:xfrm>
              <a:off x="-47259550" y="3238300"/>
              <a:ext cx="18125" cy="51225"/>
            </a:xfrm>
            <a:custGeom>
              <a:avLst/>
              <a:gdLst/>
              <a:ahLst/>
              <a:cxnLst/>
              <a:rect l="l" t="t" r="r" b="b"/>
              <a:pathLst>
                <a:path w="725" h="2049" extrusionOk="0">
                  <a:moveTo>
                    <a:pt x="0" y="1"/>
                  </a:moveTo>
                  <a:lnTo>
                    <a:pt x="0" y="2048"/>
                  </a:lnTo>
                  <a:lnTo>
                    <a:pt x="725" y="2048"/>
                  </a:lnTo>
                  <a:lnTo>
                    <a:pt x="725" y="977"/>
                  </a:lnTo>
                  <a:cubicBezTo>
                    <a:pt x="693" y="505"/>
                    <a:pt x="410"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37" name="Google Shape;9837;p80"/>
          <p:cNvGrpSpPr/>
          <p:nvPr/>
        </p:nvGrpSpPr>
        <p:grpSpPr>
          <a:xfrm>
            <a:off x="885604" y="3188692"/>
            <a:ext cx="356176" cy="355051"/>
            <a:chOff x="-47524975" y="3569100"/>
            <a:chExt cx="300875" cy="299925"/>
          </a:xfrm>
        </p:grpSpPr>
        <p:sp>
          <p:nvSpPr>
            <p:cNvPr id="9838" name="Google Shape;9838;p80"/>
            <p:cNvSpPr/>
            <p:nvPr/>
          </p:nvSpPr>
          <p:spPr>
            <a:xfrm>
              <a:off x="-47524975" y="3755775"/>
              <a:ext cx="115000" cy="113250"/>
            </a:xfrm>
            <a:custGeom>
              <a:avLst/>
              <a:gdLst/>
              <a:ahLst/>
              <a:cxnLst/>
              <a:rect l="l" t="t" r="r" b="b"/>
              <a:pathLst>
                <a:path w="4600" h="4530" extrusionOk="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9" name="Google Shape;9839;p80"/>
            <p:cNvSpPr/>
            <p:nvPr/>
          </p:nvSpPr>
          <p:spPr>
            <a:xfrm>
              <a:off x="-47346200" y="3674650"/>
              <a:ext cx="15775" cy="15775"/>
            </a:xfrm>
            <a:custGeom>
              <a:avLst/>
              <a:gdLst/>
              <a:ahLst/>
              <a:cxnLst/>
              <a:rect l="l" t="t" r="r" b="b"/>
              <a:pathLst>
                <a:path w="631" h="631" extrusionOk="0">
                  <a:moveTo>
                    <a:pt x="1" y="0"/>
                  </a:moveTo>
                  <a:lnTo>
                    <a:pt x="1" y="630"/>
                  </a:lnTo>
                  <a:cubicBezTo>
                    <a:pt x="284" y="536"/>
                    <a:pt x="505" y="315"/>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0" name="Google Shape;9840;p80"/>
            <p:cNvSpPr/>
            <p:nvPr/>
          </p:nvSpPr>
          <p:spPr>
            <a:xfrm>
              <a:off x="-47382425" y="3640000"/>
              <a:ext cx="51225" cy="51200"/>
            </a:xfrm>
            <a:custGeom>
              <a:avLst/>
              <a:gdLst/>
              <a:ahLst/>
              <a:cxnLst/>
              <a:rect l="l" t="t" r="r" b="b"/>
              <a:pathLst>
                <a:path w="2049" h="2048" extrusionOk="0">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1" name="Google Shape;9841;p80"/>
            <p:cNvSpPr/>
            <p:nvPr/>
          </p:nvSpPr>
          <p:spPr>
            <a:xfrm>
              <a:off x="-47346975" y="3674650"/>
              <a:ext cx="52800" cy="52800"/>
            </a:xfrm>
            <a:custGeom>
              <a:avLst/>
              <a:gdLst/>
              <a:ahLst/>
              <a:cxnLst/>
              <a:rect l="l" t="t" r="r" b="b"/>
              <a:pathLst>
                <a:path w="2112" h="2112" extrusionOk="0">
                  <a:moveTo>
                    <a:pt x="1355" y="0"/>
                  </a:moveTo>
                  <a:cubicBezTo>
                    <a:pt x="1261" y="693"/>
                    <a:pt x="693" y="1260"/>
                    <a:pt x="0" y="1355"/>
                  </a:cubicBezTo>
                  <a:lnTo>
                    <a:pt x="0" y="2111"/>
                  </a:lnTo>
                  <a:lnTo>
                    <a:pt x="2111" y="2111"/>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2" name="Google Shape;9842;p80"/>
            <p:cNvSpPr/>
            <p:nvPr/>
          </p:nvSpPr>
          <p:spPr>
            <a:xfrm>
              <a:off x="-47452525" y="3569100"/>
              <a:ext cx="228425" cy="228425"/>
            </a:xfrm>
            <a:custGeom>
              <a:avLst/>
              <a:gdLst/>
              <a:ahLst/>
              <a:cxnLst/>
              <a:rect l="l" t="t" r="r" b="b"/>
              <a:pathLst>
                <a:path w="9137" h="9137" extrusionOk="0">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43" name="Google Shape;9843;p80"/>
          <p:cNvGrpSpPr/>
          <p:nvPr/>
        </p:nvGrpSpPr>
        <p:grpSpPr>
          <a:xfrm>
            <a:off x="886062" y="3667954"/>
            <a:ext cx="355258" cy="270410"/>
            <a:chOff x="-47523400" y="3973950"/>
            <a:chExt cx="300100" cy="228425"/>
          </a:xfrm>
        </p:grpSpPr>
        <p:sp>
          <p:nvSpPr>
            <p:cNvPr id="9844" name="Google Shape;9844;p80"/>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5" name="Google Shape;9845;p80"/>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6" name="Google Shape;9846;p80"/>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7" name="Google Shape;9847;p80"/>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8" name="Google Shape;9848;p80"/>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49" name="Google Shape;9849;p80"/>
          <p:cNvGrpSpPr/>
          <p:nvPr/>
        </p:nvGrpSpPr>
        <p:grpSpPr>
          <a:xfrm>
            <a:off x="3091183" y="2750953"/>
            <a:ext cx="354341" cy="357596"/>
            <a:chOff x="-45673275" y="3199325"/>
            <a:chExt cx="299325" cy="302075"/>
          </a:xfrm>
        </p:grpSpPr>
        <p:sp>
          <p:nvSpPr>
            <p:cNvPr id="9850" name="Google Shape;9850;p80"/>
            <p:cNvSpPr/>
            <p:nvPr/>
          </p:nvSpPr>
          <p:spPr>
            <a:xfrm>
              <a:off x="-45672500" y="3199325"/>
              <a:ext cx="298550" cy="194175"/>
            </a:xfrm>
            <a:custGeom>
              <a:avLst/>
              <a:gdLst/>
              <a:ahLst/>
              <a:cxnLst/>
              <a:rect l="l" t="t" r="r" b="b"/>
              <a:pathLst>
                <a:path w="11942" h="7767" extrusionOk="0">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1" name="Google Shape;9851;p80"/>
            <p:cNvSpPr/>
            <p:nvPr/>
          </p:nvSpPr>
          <p:spPr>
            <a:xfrm>
              <a:off x="-45673275" y="3387150"/>
              <a:ext cx="299325" cy="114250"/>
            </a:xfrm>
            <a:custGeom>
              <a:avLst/>
              <a:gdLst/>
              <a:ahLst/>
              <a:cxnLst/>
              <a:rect l="l" t="t" r="r" b="b"/>
              <a:pathLst>
                <a:path w="11973" h="4570" extrusionOk="0">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2" name="Google Shape;9852;p80"/>
            <p:cNvSpPr/>
            <p:nvPr/>
          </p:nvSpPr>
          <p:spPr>
            <a:xfrm>
              <a:off x="-45673275" y="3334400"/>
              <a:ext cx="299325" cy="113425"/>
            </a:xfrm>
            <a:custGeom>
              <a:avLst/>
              <a:gdLst/>
              <a:ahLst/>
              <a:cxnLst/>
              <a:rect l="l" t="t" r="r" b="b"/>
              <a:pathLst>
                <a:path w="11973" h="4537" extrusionOk="0">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53" name="Google Shape;9853;p80"/>
          <p:cNvGrpSpPr/>
          <p:nvPr/>
        </p:nvGrpSpPr>
        <p:grpSpPr>
          <a:xfrm>
            <a:off x="3090251" y="3209202"/>
            <a:ext cx="356205" cy="314240"/>
            <a:chOff x="-45674075" y="3586425"/>
            <a:chExt cx="300900" cy="265450"/>
          </a:xfrm>
        </p:grpSpPr>
        <p:sp>
          <p:nvSpPr>
            <p:cNvPr id="9854" name="Google Shape;9854;p80"/>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5" name="Google Shape;9855;p80"/>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56" name="Google Shape;9856;p80"/>
          <p:cNvGrpSpPr/>
          <p:nvPr/>
        </p:nvGrpSpPr>
        <p:grpSpPr>
          <a:xfrm>
            <a:off x="3091183" y="3625041"/>
            <a:ext cx="354341" cy="356205"/>
            <a:chOff x="-45673275" y="3937700"/>
            <a:chExt cx="299325" cy="300900"/>
          </a:xfrm>
        </p:grpSpPr>
        <p:sp>
          <p:nvSpPr>
            <p:cNvPr id="9857" name="Google Shape;9857;p80"/>
            <p:cNvSpPr/>
            <p:nvPr/>
          </p:nvSpPr>
          <p:spPr>
            <a:xfrm>
              <a:off x="-45673275" y="3937700"/>
              <a:ext cx="285925" cy="135500"/>
            </a:xfrm>
            <a:custGeom>
              <a:avLst/>
              <a:gdLst/>
              <a:ahLst/>
              <a:cxnLst/>
              <a:rect l="l" t="t" r="r" b="b"/>
              <a:pathLst>
                <a:path w="11437" h="5420" extrusionOk="0">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8" name="Google Shape;9858;p80"/>
            <p:cNvSpPr/>
            <p:nvPr/>
          </p:nvSpPr>
          <p:spPr>
            <a:xfrm>
              <a:off x="-45577975" y="3990475"/>
              <a:ext cx="151250" cy="150925"/>
            </a:xfrm>
            <a:custGeom>
              <a:avLst/>
              <a:gdLst/>
              <a:ahLst/>
              <a:cxnLst/>
              <a:rect l="l" t="t" r="r" b="b"/>
              <a:pathLst>
                <a:path w="6050" h="6037" extrusionOk="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9" name="Google Shape;9859;p80"/>
            <p:cNvSpPr/>
            <p:nvPr/>
          </p:nvSpPr>
          <p:spPr>
            <a:xfrm>
              <a:off x="-45509450" y="3951100"/>
              <a:ext cx="135500" cy="286725"/>
            </a:xfrm>
            <a:custGeom>
              <a:avLst/>
              <a:gdLst/>
              <a:ahLst/>
              <a:cxnLst/>
              <a:rect l="l" t="t" r="r" b="b"/>
              <a:pathLst>
                <a:path w="5420" h="11469" extrusionOk="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0" name="Google Shape;9860;p80"/>
            <p:cNvSpPr/>
            <p:nvPr/>
          </p:nvSpPr>
          <p:spPr>
            <a:xfrm>
              <a:off x="-45670925" y="4114125"/>
              <a:ext cx="72500" cy="70325"/>
            </a:xfrm>
            <a:custGeom>
              <a:avLst/>
              <a:gdLst/>
              <a:ahLst/>
              <a:cxnLst/>
              <a:rect l="l" t="t" r="r" b="b"/>
              <a:pathLst>
                <a:path w="2900" h="2813" extrusionOk="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1" name="Google Shape;9861;p80"/>
            <p:cNvSpPr/>
            <p:nvPr/>
          </p:nvSpPr>
          <p:spPr>
            <a:xfrm>
              <a:off x="-45620500" y="4163550"/>
              <a:ext cx="70900" cy="71125"/>
            </a:xfrm>
            <a:custGeom>
              <a:avLst/>
              <a:gdLst/>
              <a:ahLst/>
              <a:cxnLst/>
              <a:rect l="l" t="t" r="r" b="b"/>
              <a:pathLst>
                <a:path w="2836" h="2845" extrusionOk="0">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2" name="Google Shape;9862;p80"/>
            <p:cNvSpPr/>
            <p:nvPr/>
          </p:nvSpPr>
          <p:spPr>
            <a:xfrm>
              <a:off x="-45673275" y="4159625"/>
              <a:ext cx="79575" cy="78975"/>
            </a:xfrm>
            <a:custGeom>
              <a:avLst/>
              <a:gdLst/>
              <a:ahLst/>
              <a:cxnLst/>
              <a:rect l="l" t="t" r="r" b="b"/>
              <a:pathLst>
                <a:path w="3183" h="3159" extrusionOk="0">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63" name="Google Shape;9863;p80"/>
          <p:cNvGrpSpPr/>
          <p:nvPr/>
        </p:nvGrpSpPr>
        <p:grpSpPr>
          <a:xfrm>
            <a:off x="2205349" y="4117825"/>
            <a:ext cx="356205" cy="356205"/>
            <a:chOff x="-44512325" y="3176075"/>
            <a:chExt cx="300900" cy="300900"/>
          </a:xfrm>
        </p:grpSpPr>
        <p:sp>
          <p:nvSpPr>
            <p:cNvPr id="9864" name="Google Shape;9864;p80"/>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5" name="Google Shape;9865;p80"/>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6" name="Google Shape;9866;p80"/>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67" name="Google Shape;9867;p80"/>
          <p:cNvGrpSpPr/>
          <p:nvPr/>
        </p:nvGrpSpPr>
        <p:grpSpPr>
          <a:xfrm>
            <a:off x="2608689" y="1386849"/>
            <a:ext cx="354341" cy="354341"/>
            <a:chOff x="-49027775" y="3183175"/>
            <a:chExt cx="299325" cy="299325"/>
          </a:xfrm>
        </p:grpSpPr>
        <p:sp>
          <p:nvSpPr>
            <p:cNvPr id="9868" name="Google Shape;9868;p80"/>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9" name="Google Shape;9869;p80"/>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0" name="Google Shape;9870;p80"/>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1" name="Google Shape;9871;p80"/>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72" name="Google Shape;9872;p80"/>
          <p:cNvGrpSpPr/>
          <p:nvPr/>
        </p:nvGrpSpPr>
        <p:grpSpPr>
          <a:xfrm>
            <a:off x="2608230" y="1822251"/>
            <a:ext cx="355258" cy="357152"/>
            <a:chOff x="-49027775" y="3550975"/>
            <a:chExt cx="300100" cy="301700"/>
          </a:xfrm>
        </p:grpSpPr>
        <p:sp>
          <p:nvSpPr>
            <p:cNvPr id="9873" name="Google Shape;9873;p80"/>
            <p:cNvSpPr/>
            <p:nvPr/>
          </p:nvSpPr>
          <p:spPr>
            <a:xfrm>
              <a:off x="-48941125" y="3613200"/>
              <a:ext cx="74050" cy="26825"/>
            </a:xfrm>
            <a:custGeom>
              <a:avLst/>
              <a:gdLst/>
              <a:ahLst/>
              <a:cxnLst/>
              <a:rect l="l" t="t" r="r" b="b"/>
              <a:pathLst>
                <a:path w="2962" h="1073" extrusionOk="0">
                  <a:moveTo>
                    <a:pt x="1260" y="1"/>
                  </a:moveTo>
                  <a:lnTo>
                    <a:pt x="0" y="1072"/>
                  </a:lnTo>
                  <a:lnTo>
                    <a:pt x="1702" y="107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4" name="Google Shape;9874;p80"/>
            <p:cNvSpPr/>
            <p:nvPr/>
          </p:nvSpPr>
          <p:spPr>
            <a:xfrm>
              <a:off x="-48871025" y="3613200"/>
              <a:ext cx="73275" cy="26825"/>
            </a:xfrm>
            <a:custGeom>
              <a:avLst/>
              <a:gdLst/>
              <a:ahLst/>
              <a:cxnLst/>
              <a:rect l="l" t="t" r="r" b="b"/>
              <a:pathLst>
                <a:path w="2931" h="1073" extrusionOk="0">
                  <a:moveTo>
                    <a:pt x="1260" y="1"/>
                  </a:moveTo>
                  <a:lnTo>
                    <a:pt x="0" y="1072"/>
                  </a:lnTo>
                  <a:lnTo>
                    <a:pt x="1670" y="1072"/>
                  </a:lnTo>
                  <a:lnTo>
                    <a:pt x="29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5" name="Google Shape;9875;p80"/>
            <p:cNvSpPr/>
            <p:nvPr/>
          </p:nvSpPr>
          <p:spPr>
            <a:xfrm>
              <a:off x="-48893075" y="3552550"/>
              <a:ext cx="95325" cy="43350"/>
            </a:xfrm>
            <a:custGeom>
              <a:avLst/>
              <a:gdLst/>
              <a:ahLst/>
              <a:cxnLst/>
              <a:rect l="l" t="t" r="r" b="b"/>
              <a:pathLst>
                <a:path w="3813" h="1734" extrusionOk="0">
                  <a:moveTo>
                    <a:pt x="0" y="1"/>
                  </a:moveTo>
                  <a:lnTo>
                    <a:pt x="2142" y="1734"/>
                  </a:lnTo>
                  <a:lnTo>
                    <a:pt x="3812" y="1734"/>
                  </a:ln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6" name="Google Shape;9876;p80"/>
            <p:cNvSpPr/>
            <p:nvPr/>
          </p:nvSpPr>
          <p:spPr>
            <a:xfrm>
              <a:off x="-49027775" y="3550975"/>
              <a:ext cx="100050" cy="87475"/>
            </a:xfrm>
            <a:custGeom>
              <a:avLst/>
              <a:gdLst/>
              <a:ahLst/>
              <a:cxnLst/>
              <a:rect l="l" t="t" r="r" b="b"/>
              <a:pathLst>
                <a:path w="4002" h="3499" extrusionOk="0">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7" name="Google Shape;9877;p80"/>
            <p:cNvSpPr/>
            <p:nvPr/>
          </p:nvSpPr>
          <p:spPr>
            <a:xfrm>
              <a:off x="-48962400" y="3552550"/>
              <a:ext cx="95325" cy="43350"/>
            </a:xfrm>
            <a:custGeom>
              <a:avLst/>
              <a:gdLst/>
              <a:ahLst/>
              <a:cxnLst/>
              <a:rect l="l" t="t" r="r" b="b"/>
              <a:pathLst>
                <a:path w="3813" h="1734" extrusionOk="0">
                  <a:moveTo>
                    <a:pt x="1" y="1"/>
                  </a:moveTo>
                  <a:lnTo>
                    <a:pt x="2111" y="1734"/>
                  </a:lnTo>
                  <a:lnTo>
                    <a:pt x="3813" y="1734"/>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8" name="Google Shape;9878;p80"/>
            <p:cNvSpPr/>
            <p:nvPr/>
          </p:nvSpPr>
          <p:spPr>
            <a:xfrm>
              <a:off x="-49027775" y="3657325"/>
              <a:ext cx="300100" cy="195350"/>
            </a:xfrm>
            <a:custGeom>
              <a:avLst/>
              <a:gdLst/>
              <a:ahLst/>
              <a:cxnLst/>
              <a:rect l="l" t="t" r="r" b="b"/>
              <a:pathLst>
                <a:path w="12004" h="7814" extrusionOk="0">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9" name="Google Shape;9879;p80"/>
            <p:cNvSpPr/>
            <p:nvPr/>
          </p:nvSpPr>
          <p:spPr>
            <a:xfrm>
              <a:off x="-48886775" y="3726625"/>
              <a:ext cx="28375" cy="37050"/>
            </a:xfrm>
            <a:custGeom>
              <a:avLst/>
              <a:gdLst/>
              <a:ahLst/>
              <a:cxnLst/>
              <a:rect l="l" t="t" r="r" b="b"/>
              <a:pathLst>
                <a:path w="1135" h="1482" extrusionOk="0">
                  <a:moveTo>
                    <a:pt x="0" y="1"/>
                  </a:moveTo>
                  <a:lnTo>
                    <a:pt x="0" y="1481"/>
                  </a:lnTo>
                  <a:lnTo>
                    <a:pt x="1134" y="757"/>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0" name="Google Shape;9880;p80"/>
            <p:cNvSpPr/>
            <p:nvPr/>
          </p:nvSpPr>
          <p:spPr>
            <a:xfrm>
              <a:off x="-48822975" y="3550975"/>
              <a:ext cx="94525" cy="44925"/>
            </a:xfrm>
            <a:custGeom>
              <a:avLst/>
              <a:gdLst/>
              <a:ahLst/>
              <a:cxnLst/>
              <a:rect l="l" t="t" r="r" b="b"/>
              <a:pathLst>
                <a:path w="3781" h="1797" extrusionOk="0">
                  <a:moveTo>
                    <a:pt x="0" y="1"/>
                  </a:moveTo>
                  <a:lnTo>
                    <a:pt x="2111" y="1797"/>
                  </a:lnTo>
                  <a:lnTo>
                    <a:pt x="3781" y="1797"/>
                  </a:lnTo>
                  <a:lnTo>
                    <a:pt x="3781" y="1072"/>
                  </a:lnTo>
                  <a:cubicBezTo>
                    <a:pt x="3781" y="474"/>
                    <a:pt x="3308" y="1"/>
                    <a:pt x="27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1" name="Google Shape;9881;p80"/>
            <p:cNvSpPr/>
            <p:nvPr/>
          </p:nvSpPr>
          <p:spPr>
            <a:xfrm>
              <a:off x="-48939550" y="3684100"/>
              <a:ext cx="122100" cy="122100"/>
            </a:xfrm>
            <a:custGeom>
              <a:avLst/>
              <a:gdLst/>
              <a:ahLst/>
              <a:cxnLst/>
              <a:rect l="l" t="t" r="r" b="b"/>
              <a:pathLst>
                <a:path w="4884" h="4884" extrusionOk="0">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2" name="Google Shape;9882;p80"/>
            <p:cNvSpPr/>
            <p:nvPr/>
          </p:nvSpPr>
          <p:spPr>
            <a:xfrm>
              <a:off x="-48801725" y="3613200"/>
              <a:ext cx="73275" cy="26825"/>
            </a:xfrm>
            <a:custGeom>
              <a:avLst/>
              <a:gdLst/>
              <a:ahLst/>
              <a:cxnLst/>
              <a:rect l="l" t="t" r="r" b="b"/>
              <a:pathLst>
                <a:path w="2931" h="1073" extrusionOk="0">
                  <a:moveTo>
                    <a:pt x="1261" y="1"/>
                  </a:moveTo>
                  <a:lnTo>
                    <a:pt x="1" y="1072"/>
                  </a:lnTo>
                  <a:lnTo>
                    <a:pt x="2931" y="1072"/>
                  </a:ln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83" name="Google Shape;9883;p80"/>
          <p:cNvGrpSpPr/>
          <p:nvPr/>
        </p:nvGrpSpPr>
        <p:grpSpPr>
          <a:xfrm>
            <a:off x="2606306" y="2259310"/>
            <a:ext cx="359106" cy="355525"/>
            <a:chOff x="-49031025" y="3920175"/>
            <a:chExt cx="303350" cy="300325"/>
          </a:xfrm>
        </p:grpSpPr>
        <p:sp>
          <p:nvSpPr>
            <p:cNvPr id="9884" name="Google Shape;9884;p80"/>
            <p:cNvSpPr/>
            <p:nvPr/>
          </p:nvSpPr>
          <p:spPr>
            <a:xfrm>
              <a:off x="-49031025" y="4131875"/>
              <a:ext cx="109600" cy="88625"/>
            </a:xfrm>
            <a:custGeom>
              <a:avLst/>
              <a:gdLst/>
              <a:ahLst/>
              <a:cxnLst/>
              <a:rect l="l" t="t" r="r" b="b"/>
              <a:pathLst>
                <a:path w="4384" h="3545" extrusionOk="0">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5" name="Google Shape;9885;p80"/>
            <p:cNvSpPr/>
            <p:nvPr/>
          </p:nvSpPr>
          <p:spPr>
            <a:xfrm>
              <a:off x="-48921450" y="3920175"/>
              <a:ext cx="79575" cy="130975"/>
            </a:xfrm>
            <a:custGeom>
              <a:avLst/>
              <a:gdLst/>
              <a:ahLst/>
              <a:cxnLst/>
              <a:rect l="l" t="t" r="r" b="b"/>
              <a:pathLst>
                <a:path w="3183" h="5239" extrusionOk="0">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6" name="Google Shape;9886;p80"/>
            <p:cNvSpPr/>
            <p:nvPr/>
          </p:nvSpPr>
          <p:spPr>
            <a:xfrm>
              <a:off x="-48842675" y="4008100"/>
              <a:ext cx="115000" cy="53300"/>
            </a:xfrm>
            <a:custGeom>
              <a:avLst/>
              <a:gdLst/>
              <a:ahLst/>
              <a:cxnLst/>
              <a:rect l="l" t="t" r="r" b="b"/>
              <a:pathLst>
                <a:path w="4600" h="2132" extrusionOk="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7" name="Google Shape;9887;p80"/>
            <p:cNvSpPr/>
            <p:nvPr/>
          </p:nvSpPr>
          <p:spPr>
            <a:xfrm>
              <a:off x="-48838750" y="4078700"/>
              <a:ext cx="51225" cy="66975"/>
            </a:xfrm>
            <a:custGeom>
              <a:avLst/>
              <a:gdLst/>
              <a:ahLst/>
              <a:cxnLst/>
              <a:rect l="l" t="t" r="r" b="b"/>
              <a:pathLst>
                <a:path w="2049" h="2679" extrusionOk="0">
                  <a:moveTo>
                    <a:pt x="1" y="0"/>
                  </a:moveTo>
                  <a:lnTo>
                    <a:pt x="1734" y="2678"/>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8" name="Google Shape;9888;p80"/>
            <p:cNvSpPr/>
            <p:nvPr/>
          </p:nvSpPr>
          <p:spPr>
            <a:xfrm>
              <a:off x="-48975000" y="3920575"/>
              <a:ext cx="173300" cy="248725"/>
            </a:xfrm>
            <a:custGeom>
              <a:avLst/>
              <a:gdLst/>
              <a:ahLst/>
              <a:cxnLst/>
              <a:rect l="l" t="t" r="r" b="b"/>
              <a:pathLst>
                <a:path w="6932" h="9949" extrusionOk="0">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9" name="Google Shape;9889;p80"/>
            <p:cNvSpPr/>
            <p:nvPr/>
          </p:nvSpPr>
          <p:spPr>
            <a:xfrm>
              <a:off x="-48955300" y="4129900"/>
              <a:ext cx="151250" cy="89800"/>
            </a:xfrm>
            <a:custGeom>
              <a:avLst/>
              <a:gdLst/>
              <a:ahLst/>
              <a:cxnLst/>
              <a:rect l="l" t="t" r="r" b="b"/>
              <a:pathLst>
                <a:path w="6050" h="3592" extrusionOk="0">
                  <a:moveTo>
                    <a:pt x="0" y="0"/>
                  </a:moveTo>
                  <a:lnTo>
                    <a:pt x="2174" y="3592"/>
                  </a:lnTo>
                  <a:lnTo>
                    <a:pt x="5167" y="3592"/>
                  </a:lnTo>
                  <a:cubicBezTo>
                    <a:pt x="5293" y="3592"/>
                    <a:pt x="5419" y="3529"/>
                    <a:pt x="5482" y="3403"/>
                  </a:cubicBezTo>
                  <a:lnTo>
                    <a:pt x="6049" y="2268"/>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90" name="Google Shape;9890;p80"/>
          <p:cNvGrpSpPr/>
          <p:nvPr/>
        </p:nvGrpSpPr>
        <p:grpSpPr>
          <a:xfrm>
            <a:off x="1322411" y="2752344"/>
            <a:ext cx="356176" cy="354341"/>
            <a:chOff x="-47155575" y="3200500"/>
            <a:chExt cx="300875" cy="299325"/>
          </a:xfrm>
        </p:grpSpPr>
        <p:sp>
          <p:nvSpPr>
            <p:cNvPr id="9891" name="Google Shape;9891;p80"/>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2" name="Google Shape;9892;p80"/>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3" name="Google Shape;9893;p80"/>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4" name="Google Shape;9894;p80"/>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5" name="Google Shape;9895;p80"/>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6" name="Google Shape;9896;p80"/>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97" name="Google Shape;9897;p80"/>
          <p:cNvGrpSpPr/>
          <p:nvPr/>
        </p:nvGrpSpPr>
        <p:grpSpPr>
          <a:xfrm>
            <a:off x="1322870" y="3188692"/>
            <a:ext cx="355258" cy="355258"/>
            <a:chOff x="-47154800" y="3569100"/>
            <a:chExt cx="300100" cy="300100"/>
          </a:xfrm>
        </p:grpSpPr>
        <p:sp>
          <p:nvSpPr>
            <p:cNvPr id="9898" name="Google Shape;9898;p80"/>
            <p:cNvSpPr/>
            <p:nvPr/>
          </p:nvSpPr>
          <p:spPr>
            <a:xfrm>
              <a:off x="-46994900" y="3728200"/>
              <a:ext cx="140200" cy="141000"/>
            </a:xfrm>
            <a:custGeom>
              <a:avLst/>
              <a:gdLst/>
              <a:ahLst/>
              <a:cxnLst/>
              <a:rect l="l" t="t" r="r" b="b"/>
              <a:pathLst>
                <a:path w="5608" h="5640" extrusionOk="0">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9" name="Google Shape;9899;p80"/>
            <p:cNvSpPr/>
            <p:nvPr/>
          </p:nvSpPr>
          <p:spPr>
            <a:xfrm>
              <a:off x="-46978375" y="3574625"/>
              <a:ext cx="47275" cy="47275"/>
            </a:xfrm>
            <a:custGeom>
              <a:avLst/>
              <a:gdLst/>
              <a:ahLst/>
              <a:cxnLst/>
              <a:rect l="l" t="t" r="r" b="b"/>
              <a:pathLst>
                <a:path w="1891" h="1891" extrusionOk="0">
                  <a:moveTo>
                    <a:pt x="1" y="0"/>
                  </a:moveTo>
                  <a:lnTo>
                    <a:pt x="1" y="1890"/>
                  </a:lnTo>
                  <a:lnTo>
                    <a:pt x="1891" y="1890"/>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0" name="Google Shape;9900;p80"/>
            <p:cNvSpPr/>
            <p:nvPr/>
          </p:nvSpPr>
          <p:spPr>
            <a:xfrm>
              <a:off x="-47075250" y="3665200"/>
              <a:ext cx="15775" cy="15775"/>
            </a:xfrm>
            <a:custGeom>
              <a:avLst/>
              <a:gdLst/>
              <a:ahLst/>
              <a:cxnLst/>
              <a:rect l="l" t="t" r="r" b="b"/>
              <a:pathLst>
                <a:path w="631" h="631" extrusionOk="0">
                  <a:moveTo>
                    <a:pt x="1" y="0"/>
                  </a:moveTo>
                  <a:lnTo>
                    <a:pt x="1" y="630"/>
                  </a:lnTo>
                  <a:cubicBezTo>
                    <a:pt x="316" y="536"/>
                    <a:pt x="505" y="284"/>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1" name="Google Shape;9901;p80"/>
            <p:cNvSpPr/>
            <p:nvPr/>
          </p:nvSpPr>
          <p:spPr>
            <a:xfrm>
              <a:off x="-47110700" y="3631325"/>
              <a:ext cx="51225" cy="51225"/>
            </a:xfrm>
            <a:custGeom>
              <a:avLst/>
              <a:gdLst/>
              <a:ahLst/>
              <a:cxnLst/>
              <a:rect l="l" t="t" r="r" b="b"/>
              <a:pathLst>
                <a:path w="2049" h="2049" extrusionOk="0">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2" name="Google Shape;9902;p80"/>
            <p:cNvSpPr/>
            <p:nvPr/>
          </p:nvSpPr>
          <p:spPr>
            <a:xfrm>
              <a:off x="-47075250" y="3665200"/>
              <a:ext cx="53575" cy="54350"/>
            </a:xfrm>
            <a:custGeom>
              <a:avLst/>
              <a:gdLst/>
              <a:ahLst/>
              <a:cxnLst/>
              <a:rect l="l" t="t" r="r" b="b"/>
              <a:pathLst>
                <a:path w="2143" h="2174" extrusionOk="0">
                  <a:moveTo>
                    <a:pt x="1355" y="0"/>
                  </a:moveTo>
                  <a:cubicBezTo>
                    <a:pt x="1229" y="693"/>
                    <a:pt x="694" y="1229"/>
                    <a:pt x="1" y="1386"/>
                  </a:cubicBezTo>
                  <a:lnTo>
                    <a:pt x="1" y="2174"/>
                  </a:lnTo>
                  <a:lnTo>
                    <a:pt x="2143" y="2174"/>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3" name="Google Shape;9903;p80"/>
            <p:cNvSpPr/>
            <p:nvPr/>
          </p:nvSpPr>
          <p:spPr>
            <a:xfrm>
              <a:off x="-47154800" y="3569100"/>
              <a:ext cx="229225" cy="300100"/>
            </a:xfrm>
            <a:custGeom>
              <a:avLst/>
              <a:gdLst/>
              <a:ahLst/>
              <a:cxnLst/>
              <a:rect l="l" t="t" r="r" b="b"/>
              <a:pathLst>
                <a:path w="9169" h="12004" extrusionOk="0">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04" name="Google Shape;9904;p80"/>
          <p:cNvGrpSpPr/>
          <p:nvPr/>
        </p:nvGrpSpPr>
        <p:grpSpPr>
          <a:xfrm>
            <a:off x="1323343" y="3626905"/>
            <a:ext cx="354311" cy="353423"/>
            <a:chOff x="-47154000" y="3939275"/>
            <a:chExt cx="299300" cy="298550"/>
          </a:xfrm>
        </p:grpSpPr>
        <p:sp>
          <p:nvSpPr>
            <p:cNvPr id="9905" name="Google Shape;9905;p80"/>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6" name="Google Shape;9906;p80"/>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7" name="Google Shape;9907;p80"/>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8" name="Google Shape;9908;p80"/>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09" name="Google Shape;9909;p80"/>
          <p:cNvGrpSpPr/>
          <p:nvPr/>
        </p:nvGrpSpPr>
        <p:grpSpPr>
          <a:xfrm>
            <a:off x="3548633" y="2752344"/>
            <a:ext cx="312375" cy="354341"/>
            <a:chOff x="-45286550" y="3200500"/>
            <a:chExt cx="263875" cy="299325"/>
          </a:xfrm>
        </p:grpSpPr>
        <p:sp>
          <p:nvSpPr>
            <p:cNvPr id="9910" name="Google Shape;9910;p80"/>
            <p:cNvSpPr/>
            <p:nvPr/>
          </p:nvSpPr>
          <p:spPr>
            <a:xfrm>
              <a:off x="-45233000" y="3200500"/>
              <a:ext cx="210325" cy="247325"/>
            </a:xfrm>
            <a:custGeom>
              <a:avLst/>
              <a:gdLst/>
              <a:ahLst/>
              <a:cxnLst/>
              <a:rect l="l" t="t" r="r" b="b"/>
              <a:pathLst>
                <a:path w="8413" h="9893" extrusionOk="0">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1" name="Google Shape;9911;p80"/>
            <p:cNvSpPr/>
            <p:nvPr/>
          </p:nvSpPr>
          <p:spPr>
            <a:xfrm>
              <a:off x="-45216450" y="33407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2" name="Google Shape;9912;p80"/>
            <p:cNvSpPr/>
            <p:nvPr/>
          </p:nvSpPr>
          <p:spPr>
            <a:xfrm>
              <a:off x="-45286550" y="3289500"/>
              <a:ext cx="158325" cy="210325"/>
            </a:xfrm>
            <a:custGeom>
              <a:avLst/>
              <a:gdLst/>
              <a:ahLst/>
              <a:cxnLst/>
              <a:rect l="l" t="t" r="r" b="b"/>
              <a:pathLst>
                <a:path w="6333" h="8413" extrusionOk="0">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13" name="Google Shape;9913;p80"/>
          <p:cNvGrpSpPr/>
          <p:nvPr/>
        </p:nvGrpSpPr>
        <p:grpSpPr>
          <a:xfrm>
            <a:off x="3548633" y="3189639"/>
            <a:ext cx="312375" cy="354311"/>
            <a:chOff x="-45286550" y="3569900"/>
            <a:chExt cx="263875" cy="299300"/>
          </a:xfrm>
        </p:grpSpPr>
        <p:sp>
          <p:nvSpPr>
            <p:cNvPr id="9914" name="Google Shape;9914;p80"/>
            <p:cNvSpPr/>
            <p:nvPr/>
          </p:nvSpPr>
          <p:spPr>
            <a:xfrm>
              <a:off x="-45234575" y="3728200"/>
              <a:ext cx="18150" cy="18150"/>
            </a:xfrm>
            <a:custGeom>
              <a:avLst/>
              <a:gdLst/>
              <a:ahLst/>
              <a:cxnLst/>
              <a:rect l="l" t="t" r="r" b="b"/>
              <a:pathLst>
                <a:path w="726" h="726" extrusionOk="0">
                  <a:moveTo>
                    <a:pt x="1" y="1"/>
                  </a:moveTo>
                  <a:lnTo>
                    <a:pt x="1" y="725"/>
                  </a:lnTo>
                  <a:lnTo>
                    <a:pt x="347" y="725"/>
                  </a:lnTo>
                  <a:cubicBezTo>
                    <a:pt x="568" y="725"/>
                    <a:pt x="725" y="568"/>
                    <a:pt x="725" y="379"/>
                  </a:cubicBezTo>
                  <a:cubicBezTo>
                    <a:pt x="725" y="127"/>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5" name="Google Shape;9915;p80"/>
            <p:cNvSpPr/>
            <p:nvPr/>
          </p:nvSpPr>
          <p:spPr>
            <a:xfrm>
              <a:off x="-45286550" y="3692750"/>
              <a:ext cx="263875" cy="122900"/>
            </a:xfrm>
            <a:custGeom>
              <a:avLst/>
              <a:gdLst/>
              <a:ahLst/>
              <a:cxnLst/>
              <a:rect l="l" t="t" r="r" b="b"/>
              <a:pathLst>
                <a:path w="10555" h="4916" extrusionOk="0">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6" name="Google Shape;9916;p80"/>
            <p:cNvSpPr/>
            <p:nvPr/>
          </p:nvSpPr>
          <p:spPr>
            <a:xfrm>
              <a:off x="-45093575" y="3728200"/>
              <a:ext cx="17325" cy="53575"/>
            </a:xfrm>
            <a:custGeom>
              <a:avLst/>
              <a:gdLst/>
              <a:ahLst/>
              <a:cxnLst/>
              <a:rect l="l" t="t" r="r" b="b"/>
              <a:pathLst>
                <a:path w="693" h="2143" extrusionOk="0">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7" name="Google Shape;9917;p80"/>
            <p:cNvSpPr/>
            <p:nvPr/>
          </p:nvSpPr>
          <p:spPr>
            <a:xfrm>
              <a:off x="-45268450" y="3569900"/>
              <a:ext cx="228450" cy="106350"/>
            </a:xfrm>
            <a:custGeom>
              <a:avLst/>
              <a:gdLst/>
              <a:ahLst/>
              <a:cxnLst/>
              <a:rect l="l" t="t" r="r" b="b"/>
              <a:pathLst>
                <a:path w="9138" h="4254" extrusionOk="0">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8" name="Google Shape;9918;p80"/>
            <p:cNvSpPr/>
            <p:nvPr/>
          </p:nvSpPr>
          <p:spPr>
            <a:xfrm>
              <a:off x="-45093575" y="3574625"/>
              <a:ext cx="47275" cy="47275"/>
            </a:xfrm>
            <a:custGeom>
              <a:avLst/>
              <a:gdLst/>
              <a:ahLst/>
              <a:cxnLst/>
              <a:rect l="l" t="t" r="r" b="b"/>
              <a:pathLst>
                <a:path w="1891" h="1891" extrusionOk="0">
                  <a:moveTo>
                    <a:pt x="0" y="0"/>
                  </a:moveTo>
                  <a:lnTo>
                    <a:pt x="0" y="1890"/>
                  </a:lnTo>
                  <a:lnTo>
                    <a:pt x="1890" y="189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9" name="Google Shape;9919;p80"/>
            <p:cNvSpPr/>
            <p:nvPr/>
          </p:nvSpPr>
          <p:spPr>
            <a:xfrm>
              <a:off x="-45269225" y="3833750"/>
              <a:ext cx="228425" cy="35450"/>
            </a:xfrm>
            <a:custGeom>
              <a:avLst/>
              <a:gdLst/>
              <a:ahLst/>
              <a:cxnLst/>
              <a:rect l="l" t="t" r="r" b="b"/>
              <a:pathLst>
                <a:path w="9137" h="1418" extrusionOk="0">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20" name="Google Shape;9920;p80"/>
          <p:cNvGrpSpPr/>
          <p:nvPr/>
        </p:nvGrpSpPr>
        <p:grpSpPr>
          <a:xfrm>
            <a:off x="3559820" y="3625988"/>
            <a:ext cx="290001" cy="355258"/>
            <a:chOff x="-45277900" y="3938500"/>
            <a:chExt cx="244975" cy="300100"/>
          </a:xfrm>
        </p:grpSpPr>
        <p:sp>
          <p:nvSpPr>
            <p:cNvPr id="9921" name="Google Shape;9921;p80"/>
            <p:cNvSpPr/>
            <p:nvPr/>
          </p:nvSpPr>
          <p:spPr>
            <a:xfrm>
              <a:off x="-45210950" y="4107825"/>
              <a:ext cx="23650" cy="24450"/>
            </a:xfrm>
            <a:custGeom>
              <a:avLst/>
              <a:gdLst/>
              <a:ahLst/>
              <a:cxnLst/>
              <a:rect l="l" t="t" r="r" b="b"/>
              <a:pathLst>
                <a:path w="946" h="978" extrusionOk="0">
                  <a:moveTo>
                    <a:pt x="473" y="1"/>
                  </a:moveTo>
                  <a:lnTo>
                    <a:pt x="1" y="978"/>
                  </a:lnTo>
                  <a:lnTo>
                    <a:pt x="946" y="978"/>
                  </a:ln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2" name="Google Shape;9922;p80"/>
            <p:cNvSpPr/>
            <p:nvPr/>
          </p:nvSpPr>
          <p:spPr>
            <a:xfrm>
              <a:off x="-45084925" y="3943225"/>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3" name="Google Shape;9923;p80"/>
            <p:cNvSpPr/>
            <p:nvPr/>
          </p:nvSpPr>
          <p:spPr>
            <a:xfrm>
              <a:off x="-45260575" y="3938500"/>
              <a:ext cx="227650" cy="300100"/>
            </a:xfrm>
            <a:custGeom>
              <a:avLst/>
              <a:gdLst/>
              <a:ahLst/>
              <a:cxnLst/>
              <a:rect l="l" t="t" r="r" b="b"/>
              <a:pathLst>
                <a:path w="9106" h="12004" extrusionOk="0">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4" name="Google Shape;9924;p80"/>
            <p:cNvSpPr/>
            <p:nvPr/>
          </p:nvSpPr>
          <p:spPr>
            <a:xfrm>
              <a:off x="-45277900" y="4061375"/>
              <a:ext cx="193000" cy="122875"/>
            </a:xfrm>
            <a:custGeom>
              <a:avLst/>
              <a:gdLst/>
              <a:ahLst/>
              <a:cxnLst/>
              <a:rect l="l" t="t" r="r" b="b"/>
              <a:pathLst>
                <a:path w="7720" h="4915" extrusionOk="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25" name="Google Shape;9925;p80"/>
          <p:cNvGrpSpPr/>
          <p:nvPr/>
        </p:nvGrpSpPr>
        <p:grpSpPr>
          <a:xfrm>
            <a:off x="2645769" y="4095090"/>
            <a:ext cx="355258" cy="355258"/>
            <a:chOff x="-44502875" y="3576975"/>
            <a:chExt cx="300100" cy="300100"/>
          </a:xfrm>
        </p:grpSpPr>
        <p:sp>
          <p:nvSpPr>
            <p:cNvPr id="9926" name="Google Shape;9926;p80"/>
            <p:cNvSpPr/>
            <p:nvPr/>
          </p:nvSpPr>
          <p:spPr>
            <a:xfrm>
              <a:off x="-44466650" y="3576975"/>
              <a:ext cx="53600" cy="18925"/>
            </a:xfrm>
            <a:custGeom>
              <a:avLst/>
              <a:gdLst/>
              <a:ahLst/>
              <a:cxnLst/>
              <a:rect l="l" t="t" r="r" b="b"/>
              <a:pathLst>
                <a:path w="2144" h="757" extrusionOk="0">
                  <a:moveTo>
                    <a:pt x="348" y="1"/>
                  </a:moveTo>
                  <a:cubicBezTo>
                    <a:pt x="158" y="1"/>
                    <a:pt x="1" y="158"/>
                    <a:pt x="1" y="347"/>
                  </a:cubicBezTo>
                  <a:lnTo>
                    <a:pt x="1" y="757"/>
                  </a:lnTo>
                  <a:lnTo>
                    <a:pt x="2143" y="757"/>
                  </a:lnTo>
                  <a:lnTo>
                    <a:pt x="2143" y="347"/>
                  </a:lnTo>
                  <a:cubicBezTo>
                    <a:pt x="2143"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7" name="Google Shape;9927;p80"/>
            <p:cNvSpPr/>
            <p:nvPr/>
          </p:nvSpPr>
          <p:spPr>
            <a:xfrm>
              <a:off x="-44502875" y="3595100"/>
              <a:ext cx="283575" cy="281975"/>
            </a:xfrm>
            <a:custGeom>
              <a:avLst/>
              <a:gdLst/>
              <a:ahLst/>
              <a:cxnLst/>
              <a:rect l="l" t="t" r="r" b="b"/>
              <a:pathLst>
                <a:path w="11343" h="11279" extrusionOk="0">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8" name="Google Shape;9928;p80"/>
            <p:cNvSpPr/>
            <p:nvPr/>
          </p:nvSpPr>
          <p:spPr>
            <a:xfrm>
              <a:off x="-44221675" y="3788850"/>
              <a:ext cx="18900" cy="52800"/>
            </a:xfrm>
            <a:custGeom>
              <a:avLst/>
              <a:gdLst/>
              <a:ahLst/>
              <a:cxnLst/>
              <a:rect l="l" t="t" r="r" b="b"/>
              <a:pathLst>
                <a:path w="756" h="2112" extrusionOk="0">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29" name="Google Shape;9929;p80"/>
          <p:cNvGrpSpPr/>
          <p:nvPr/>
        </p:nvGrpSpPr>
        <p:grpSpPr>
          <a:xfrm>
            <a:off x="4858981" y="1820745"/>
            <a:ext cx="356196" cy="354670"/>
            <a:chOff x="-13946200" y="3647075"/>
            <a:chExt cx="353650" cy="352100"/>
          </a:xfrm>
        </p:grpSpPr>
        <p:sp>
          <p:nvSpPr>
            <p:cNvPr id="9930" name="Google Shape;9930;p80"/>
            <p:cNvSpPr/>
            <p:nvPr/>
          </p:nvSpPr>
          <p:spPr>
            <a:xfrm>
              <a:off x="-13717000" y="3647075"/>
              <a:ext cx="124450" cy="144150"/>
            </a:xfrm>
            <a:custGeom>
              <a:avLst/>
              <a:gdLst/>
              <a:ahLst/>
              <a:cxnLst/>
              <a:rect l="l" t="t" r="r" b="b"/>
              <a:pathLst>
                <a:path w="4978" h="5766" extrusionOk="0">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1" name="Google Shape;9931;p80"/>
            <p:cNvSpPr/>
            <p:nvPr/>
          </p:nvSpPr>
          <p:spPr>
            <a:xfrm>
              <a:off x="-13801275" y="3647075"/>
              <a:ext cx="63025" cy="61075"/>
            </a:xfrm>
            <a:custGeom>
              <a:avLst/>
              <a:gdLst/>
              <a:ahLst/>
              <a:cxnLst/>
              <a:rect l="l" t="t" r="r" b="b"/>
              <a:pathLst>
                <a:path w="2521" h="2443" extrusionOk="0">
                  <a:moveTo>
                    <a:pt x="0" y="1"/>
                  </a:moveTo>
                  <a:lnTo>
                    <a:pt x="0" y="2017"/>
                  </a:lnTo>
                  <a:cubicBezTo>
                    <a:pt x="347" y="2300"/>
                    <a:pt x="796" y="2442"/>
                    <a:pt x="1248" y="2442"/>
                  </a:cubicBezTo>
                  <a:cubicBezTo>
                    <a:pt x="1701" y="2442"/>
                    <a:pt x="2158" y="2300"/>
                    <a:pt x="2520" y="2017"/>
                  </a:cubicBezTo>
                  <a:lnTo>
                    <a:pt x="25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2" name="Google Shape;9932;p80"/>
            <p:cNvSpPr/>
            <p:nvPr/>
          </p:nvSpPr>
          <p:spPr>
            <a:xfrm>
              <a:off x="-13946200" y="3647075"/>
              <a:ext cx="124450" cy="143400"/>
            </a:xfrm>
            <a:custGeom>
              <a:avLst/>
              <a:gdLst/>
              <a:ahLst/>
              <a:cxnLst/>
              <a:rect l="l" t="t" r="r" b="b"/>
              <a:pathLst>
                <a:path w="4978" h="5736" extrusionOk="0">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3" name="Google Shape;9933;p80"/>
            <p:cNvSpPr/>
            <p:nvPr/>
          </p:nvSpPr>
          <p:spPr>
            <a:xfrm>
              <a:off x="-13946200" y="3873900"/>
              <a:ext cx="352875" cy="125275"/>
            </a:xfrm>
            <a:custGeom>
              <a:avLst/>
              <a:gdLst/>
              <a:ahLst/>
              <a:cxnLst/>
              <a:rect l="l" t="t" r="r" b="b"/>
              <a:pathLst>
                <a:path w="14115" h="5011" extrusionOk="0">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4" name="Google Shape;9934;p80"/>
            <p:cNvSpPr/>
            <p:nvPr/>
          </p:nvSpPr>
          <p:spPr>
            <a:xfrm>
              <a:off x="-13713850" y="3810125"/>
              <a:ext cx="120525" cy="105075"/>
            </a:xfrm>
            <a:custGeom>
              <a:avLst/>
              <a:gdLst/>
              <a:ahLst/>
              <a:cxnLst/>
              <a:rect l="l" t="t" r="r" b="b"/>
              <a:pathLst>
                <a:path w="4821" h="4203" extrusionOk="0">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5" name="Google Shape;9935;p80"/>
            <p:cNvSpPr/>
            <p:nvPr/>
          </p:nvSpPr>
          <p:spPr>
            <a:xfrm>
              <a:off x="-13946200" y="3810125"/>
              <a:ext cx="121300" cy="105175"/>
            </a:xfrm>
            <a:custGeom>
              <a:avLst/>
              <a:gdLst/>
              <a:ahLst/>
              <a:cxnLst/>
              <a:rect l="l" t="t" r="r" b="b"/>
              <a:pathLst>
                <a:path w="4852" h="4207" extrusionOk="0">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36" name="Google Shape;9936;p80"/>
          <p:cNvGrpSpPr/>
          <p:nvPr/>
        </p:nvGrpSpPr>
        <p:grpSpPr>
          <a:xfrm>
            <a:off x="6642374" y="1380228"/>
            <a:ext cx="357002" cy="354267"/>
            <a:chOff x="-12163025" y="3214275"/>
            <a:chExt cx="354450" cy="351700"/>
          </a:xfrm>
        </p:grpSpPr>
        <p:sp>
          <p:nvSpPr>
            <p:cNvPr id="9937" name="Google Shape;9937;p80"/>
            <p:cNvSpPr/>
            <p:nvPr/>
          </p:nvSpPr>
          <p:spPr>
            <a:xfrm>
              <a:off x="-12163025" y="3214275"/>
              <a:ext cx="354450" cy="165025"/>
            </a:xfrm>
            <a:custGeom>
              <a:avLst/>
              <a:gdLst/>
              <a:ahLst/>
              <a:cxnLst/>
              <a:rect l="l" t="t" r="r" b="b"/>
              <a:pathLst>
                <a:path w="14178" h="6601" extrusionOk="0">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8" name="Google Shape;9938;p80"/>
            <p:cNvSpPr/>
            <p:nvPr/>
          </p:nvSpPr>
          <p:spPr>
            <a:xfrm>
              <a:off x="-12161450" y="3503725"/>
              <a:ext cx="41775" cy="62250"/>
            </a:xfrm>
            <a:custGeom>
              <a:avLst/>
              <a:gdLst/>
              <a:ahLst/>
              <a:cxnLst/>
              <a:rect l="l" t="t" r="r" b="b"/>
              <a:pathLst>
                <a:path w="1671" h="2490" extrusionOk="0">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9" name="Google Shape;9939;p80"/>
            <p:cNvSpPr/>
            <p:nvPr/>
          </p:nvSpPr>
          <p:spPr>
            <a:xfrm>
              <a:off x="-12161450" y="3350150"/>
              <a:ext cx="41775" cy="133125"/>
            </a:xfrm>
            <a:custGeom>
              <a:avLst/>
              <a:gdLst/>
              <a:ahLst/>
              <a:cxnLst/>
              <a:rect l="l" t="t" r="r" b="b"/>
              <a:pathLst>
                <a:path w="1671" h="5325" extrusionOk="0">
                  <a:moveTo>
                    <a:pt x="0" y="0"/>
                  </a:moveTo>
                  <a:lnTo>
                    <a:pt x="0" y="5325"/>
                  </a:lnTo>
                  <a:lnTo>
                    <a:pt x="1670" y="5325"/>
                  </a:lnTo>
                  <a:lnTo>
                    <a:pt x="1670" y="1481"/>
                  </a:lnTo>
                  <a:cubicBezTo>
                    <a:pt x="1009" y="1103"/>
                    <a:pt x="441" y="63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40" name="Google Shape;9940;p80"/>
          <p:cNvGrpSpPr/>
          <p:nvPr/>
        </p:nvGrpSpPr>
        <p:grpSpPr>
          <a:xfrm>
            <a:off x="6643154" y="1819965"/>
            <a:ext cx="355441" cy="356232"/>
            <a:chOff x="-12160675" y="3647875"/>
            <a:chExt cx="352900" cy="353650"/>
          </a:xfrm>
        </p:grpSpPr>
        <p:sp>
          <p:nvSpPr>
            <p:cNvPr id="9941" name="Google Shape;9941;p80"/>
            <p:cNvSpPr/>
            <p:nvPr/>
          </p:nvSpPr>
          <p:spPr>
            <a:xfrm>
              <a:off x="-12059850" y="3958975"/>
              <a:ext cx="149675" cy="42550"/>
            </a:xfrm>
            <a:custGeom>
              <a:avLst/>
              <a:gdLst/>
              <a:ahLst/>
              <a:cxnLst/>
              <a:rect l="l" t="t" r="r" b="b"/>
              <a:pathLst>
                <a:path w="5987" h="1702" extrusionOk="0">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2" name="Google Shape;9942;p80"/>
            <p:cNvSpPr/>
            <p:nvPr/>
          </p:nvSpPr>
          <p:spPr>
            <a:xfrm>
              <a:off x="-11850350" y="3749475"/>
              <a:ext cx="42575" cy="149675"/>
            </a:xfrm>
            <a:custGeom>
              <a:avLst/>
              <a:gdLst/>
              <a:ahLst/>
              <a:cxnLst/>
              <a:rect l="l" t="t" r="r" b="b"/>
              <a:pathLst>
                <a:path w="1703" h="5987" extrusionOk="0">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3" name="Google Shape;9943;p80"/>
            <p:cNvSpPr/>
            <p:nvPr/>
          </p:nvSpPr>
          <p:spPr>
            <a:xfrm>
              <a:off x="-12059850" y="3647875"/>
              <a:ext cx="148875" cy="42550"/>
            </a:xfrm>
            <a:custGeom>
              <a:avLst/>
              <a:gdLst/>
              <a:ahLst/>
              <a:cxnLst/>
              <a:rect l="l" t="t" r="r" b="b"/>
              <a:pathLst>
                <a:path w="5955" h="1702" extrusionOk="0">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4" name="Google Shape;9944;p80"/>
            <p:cNvSpPr/>
            <p:nvPr/>
          </p:nvSpPr>
          <p:spPr>
            <a:xfrm>
              <a:off x="-12160675" y="3750250"/>
              <a:ext cx="41775" cy="148900"/>
            </a:xfrm>
            <a:custGeom>
              <a:avLst/>
              <a:gdLst/>
              <a:ahLst/>
              <a:cxnLst/>
              <a:rect l="l" t="t" r="r" b="b"/>
              <a:pathLst>
                <a:path w="1671" h="5956" extrusionOk="0">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5" name="Google Shape;9945;p80"/>
            <p:cNvSpPr/>
            <p:nvPr/>
          </p:nvSpPr>
          <p:spPr>
            <a:xfrm>
              <a:off x="-12099225" y="3710875"/>
              <a:ext cx="228425" cy="226200"/>
            </a:xfrm>
            <a:custGeom>
              <a:avLst/>
              <a:gdLst/>
              <a:ahLst/>
              <a:cxnLst/>
              <a:rect l="l" t="t" r="r" b="b"/>
              <a:pathLst>
                <a:path w="9137" h="9048" extrusionOk="0">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6" name="Google Shape;9946;p80"/>
            <p:cNvSpPr/>
            <p:nvPr/>
          </p:nvSpPr>
          <p:spPr>
            <a:xfrm>
              <a:off x="-12056700" y="3751825"/>
              <a:ext cx="144950" cy="144950"/>
            </a:xfrm>
            <a:custGeom>
              <a:avLst/>
              <a:gdLst/>
              <a:ahLst/>
              <a:cxnLst/>
              <a:rect l="l" t="t" r="r" b="b"/>
              <a:pathLst>
                <a:path w="5798" h="5798" extrusionOk="0">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7" name="Google Shape;9947;p80"/>
            <p:cNvSpPr/>
            <p:nvPr/>
          </p:nvSpPr>
          <p:spPr>
            <a:xfrm>
              <a:off x="-12016525" y="3792775"/>
              <a:ext cx="63025" cy="63050"/>
            </a:xfrm>
            <a:custGeom>
              <a:avLst/>
              <a:gdLst/>
              <a:ahLst/>
              <a:cxnLst/>
              <a:rect l="l" t="t" r="r" b="b"/>
              <a:pathLst>
                <a:path w="2521" h="2522" extrusionOk="0">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48" name="Google Shape;9948;p80"/>
          <p:cNvGrpSpPr/>
          <p:nvPr/>
        </p:nvGrpSpPr>
        <p:grpSpPr>
          <a:xfrm>
            <a:off x="6653870" y="2264421"/>
            <a:ext cx="354635" cy="356232"/>
            <a:chOff x="-12160675" y="4081850"/>
            <a:chExt cx="352100" cy="353650"/>
          </a:xfrm>
        </p:grpSpPr>
        <p:sp>
          <p:nvSpPr>
            <p:cNvPr id="9949" name="Google Shape;9949;p80"/>
            <p:cNvSpPr/>
            <p:nvPr/>
          </p:nvSpPr>
          <p:spPr>
            <a:xfrm>
              <a:off x="-12014950" y="4081850"/>
              <a:ext cx="61450" cy="62275"/>
            </a:xfrm>
            <a:custGeom>
              <a:avLst/>
              <a:gdLst/>
              <a:ahLst/>
              <a:cxnLst/>
              <a:rect l="l" t="t" r="r" b="b"/>
              <a:pathLst>
                <a:path w="2458" h="2491" extrusionOk="0">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0" name="Google Shape;9950;p80"/>
            <p:cNvSpPr/>
            <p:nvPr/>
          </p:nvSpPr>
          <p:spPr>
            <a:xfrm>
              <a:off x="-12077175" y="4352000"/>
              <a:ext cx="186700" cy="83500"/>
            </a:xfrm>
            <a:custGeom>
              <a:avLst/>
              <a:gdLst/>
              <a:ahLst/>
              <a:cxnLst/>
              <a:rect l="l" t="t" r="r" b="b"/>
              <a:pathLst>
                <a:path w="7468" h="3340" extrusionOk="0">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1" name="Google Shape;9951;p80"/>
            <p:cNvSpPr/>
            <p:nvPr/>
          </p:nvSpPr>
          <p:spPr>
            <a:xfrm>
              <a:off x="-11911775" y="4186000"/>
              <a:ext cx="103200" cy="101425"/>
            </a:xfrm>
            <a:custGeom>
              <a:avLst/>
              <a:gdLst/>
              <a:ahLst/>
              <a:cxnLst/>
              <a:rect l="l" t="t" r="r" b="b"/>
              <a:pathLst>
                <a:path w="4128" h="4057" extrusionOk="0">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2" name="Google Shape;9952;p80"/>
            <p:cNvSpPr/>
            <p:nvPr/>
          </p:nvSpPr>
          <p:spPr>
            <a:xfrm>
              <a:off x="-12160675" y="4186000"/>
              <a:ext cx="104000" cy="101425"/>
            </a:xfrm>
            <a:custGeom>
              <a:avLst/>
              <a:gdLst/>
              <a:ahLst/>
              <a:cxnLst/>
              <a:rect l="l" t="t" r="r" b="b"/>
              <a:pathLst>
                <a:path w="4160" h="4057" extrusionOk="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3" name="Google Shape;9953;p80"/>
            <p:cNvSpPr/>
            <p:nvPr/>
          </p:nvSpPr>
          <p:spPr>
            <a:xfrm>
              <a:off x="-12049600" y="4144075"/>
              <a:ext cx="127600" cy="67750"/>
            </a:xfrm>
            <a:custGeom>
              <a:avLst/>
              <a:gdLst/>
              <a:ahLst/>
              <a:cxnLst/>
              <a:rect l="l" t="t" r="r" b="b"/>
              <a:pathLst>
                <a:path w="5104" h="2710" extrusionOk="0">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4" name="Google Shape;9954;p80"/>
            <p:cNvSpPr/>
            <p:nvPr/>
          </p:nvSpPr>
          <p:spPr>
            <a:xfrm>
              <a:off x="-12033850" y="4212600"/>
              <a:ext cx="99250" cy="118150"/>
            </a:xfrm>
            <a:custGeom>
              <a:avLst/>
              <a:gdLst/>
              <a:ahLst/>
              <a:cxnLst/>
              <a:rect l="l" t="t" r="r" b="b"/>
              <a:pathLst>
                <a:path w="3970" h="4726" extrusionOk="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55" name="Google Shape;9955;p80"/>
          <p:cNvGrpSpPr/>
          <p:nvPr/>
        </p:nvGrpSpPr>
        <p:grpSpPr>
          <a:xfrm>
            <a:off x="4858836" y="2738864"/>
            <a:ext cx="355416" cy="355652"/>
            <a:chOff x="-10391650" y="3180600"/>
            <a:chExt cx="352875" cy="353075"/>
          </a:xfrm>
        </p:grpSpPr>
        <p:sp>
          <p:nvSpPr>
            <p:cNvPr id="9956" name="Google Shape;9956;p80"/>
            <p:cNvSpPr/>
            <p:nvPr/>
          </p:nvSpPr>
          <p:spPr>
            <a:xfrm>
              <a:off x="-10390875" y="3263500"/>
              <a:ext cx="352100" cy="42550"/>
            </a:xfrm>
            <a:custGeom>
              <a:avLst/>
              <a:gdLst/>
              <a:ahLst/>
              <a:cxnLst/>
              <a:rect l="l" t="t" r="r" b="b"/>
              <a:pathLst>
                <a:path w="14084" h="1702" extrusionOk="0">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7" name="Google Shape;9957;p80"/>
            <p:cNvSpPr/>
            <p:nvPr/>
          </p:nvSpPr>
          <p:spPr>
            <a:xfrm>
              <a:off x="-10391650" y="3451750"/>
              <a:ext cx="352875" cy="81925"/>
            </a:xfrm>
            <a:custGeom>
              <a:avLst/>
              <a:gdLst/>
              <a:ahLst/>
              <a:cxnLst/>
              <a:rect l="l" t="t" r="r" b="b"/>
              <a:pathLst>
                <a:path w="14115" h="3277" extrusionOk="0">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8" name="Google Shape;9958;p80"/>
            <p:cNvSpPr/>
            <p:nvPr/>
          </p:nvSpPr>
          <p:spPr>
            <a:xfrm>
              <a:off x="-10327075" y="3180600"/>
              <a:ext cx="223700" cy="62450"/>
            </a:xfrm>
            <a:custGeom>
              <a:avLst/>
              <a:gdLst/>
              <a:ahLst/>
              <a:cxnLst/>
              <a:rect l="l" t="t" r="r" b="b"/>
              <a:pathLst>
                <a:path w="8948" h="2498" extrusionOk="0">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9" name="Google Shape;9959;p80"/>
            <p:cNvSpPr/>
            <p:nvPr/>
          </p:nvSpPr>
          <p:spPr>
            <a:xfrm>
              <a:off x="-10245950" y="3325725"/>
              <a:ext cx="61450" cy="104775"/>
            </a:xfrm>
            <a:custGeom>
              <a:avLst/>
              <a:gdLst/>
              <a:ahLst/>
              <a:cxnLst/>
              <a:rect l="l" t="t" r="r" b="b"/>
              <a:pathLst>
                <a:path w="2458" h="4191" extrusionOk="0">
                  <a:moveTo>
                    <a:pt x="0" y="1"/>
                  </a:moveTo>
                  <a:lnTo>
                    <a:pt x="0" y="4191"/>
                  </a:lnTo>
                  <a:lnTo>
                    <a:pt x="2458" y="4191"/>
                  </a:lnTo>
                  <a:lnTo>
                    <a:pt x="24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0" name="Google Shape;9960;p80"/>
            <p:cNvSpPr/>
            <p:nvPr/>
          </p:nvSpPr>
          <p:spPr>
            <a:xfrm>
              <a:off x="-10142775" y="3325725"/>
              <a:ext cx="63025" cy="104775"/>
            </a:xfrm>
            <a:custGeom>
              <a:avLst/>
              <a:gdLst/>
              <a:ahLst/>
              <a:cxnLst/>
              <a:rect l="l" t="t" r="r" b="b"/>
              <a:pathLst>
                <a:path w="2521" h="4191" extrusionOk="0">
                  <a:moveTo>
                    <a:pt x="1" y="1"/>
                  </a:moveTo>
                  <a:lnTo>
                    <a:pt x="1" y="4191"/>
                  </a:lnTo>
                  <a:lnTo>
                    <a:pt x="2521" y="4191"/>
                  </a:lnTo>
                  <a:lnTo>
                    <a:pt x="25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1" name="Google Shape;9961;p80"/>
            <p:cNvSpPr/>
            <p:nvPr/>
          </p:nvSpPr>
          <p:spPr>
            <a:xfrm>
              <a:off x="-10350700" y="3325725"/>
              <a:ext cx="62250" cy="104775"/>
            </a:xfrm>
            <a:custGeom>
              <a:avLst/>
              <a:gdLst/>
              <a:ahLst/>
              <a:cxnLst/>
              <a:rect l="l" t="t" r="r" b="b"/>
              <a:pathLst>
                <a:path w="2490" h="4191" extrusionOk="0">
                  <a:moveTo>
                    <a:pt x="0" y="1"/>
                  </a:moveTo>
                  <a:lnTo>
                    <a:pt x="0" y="4191"/>
                  </a:lnTo>
                  <a:lnTo>
                    <a:pt x="2489" y="4191"/>
                  </a:lnTo>
                  <a:lnTo>
                    <a:pt x="24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62" name="Google Shape;9962;p80"/>
          <p:cNvGrpSpPr/>
          <p:nvPr/>
        </p:nvGrpSpPr>
        <p:grpSpPr>
          <a:xfrm>
            <a:off x="4858835" y="3215662"/>
            <a:ext cx="354635" cy="353890"/>
            <a:chOff x="-10390875" y="3616350"/>
            <a:chExt cx="352100" cy="351325"/>
          </a:xfrm>
        </p:grpSpPr>
        <p:sp>
          <p:nvSpPr>
            <p:cNvPr id="9963" name="Google Shape;9963;p80"/>
            <p:cNvSpPr/>
            <p:nvPr/>
          </p:nvSpPr>
          <p:spPr>
            <a:xfrm>
              <a:off x="-10308950" y="3780175"/>
              <a:ext cx="186675" cy="104800"/>
            </a:xfrm>
            <a:custGeom>
              <a:avLst/>
              <a:gdLst/>
              <a:ahLst/>
              <a:cxnLst/>
              <a:rect l="l" t="t" r="r" b="b"/>
              <a:pathLst>
                <a:path w="7467" h="4192" extrusionOk="0">
                  <a:moveTo>
                    <a:pt x="0" y="1"/>
                  </a:moveTo>
                  <a:lnTo>
                    <a:pt x="0" y="4191"/>
                  </a:lnTo>
                  <a:lnTo>
                    <a:pt x="7467" y="4191"/>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4" name="Google Shape;9964;p80"/>
            <p:cNvSpPr/>
            <p:nvPr/>
          </p:nvSpPr>
          <p:spPr>
            <a:xfrm>
              <a:off x="-10390875" y="3698275"/>
              <a:ext cx="352100" cy="269400"/>
            </a:xfrm>
            <a:custGeom>
              <a:avLst/>
              <a:gdLst/>
              <a:ahLst/>
              <a:cxnLst/>
              <a:rect l="l" t="t" r="r" b="b"/>
              <a:pathLst>
                <a:path w="14084" h="10776" extrusionOk="0">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5" name="Google Shape;9965;p80"/>
            <p:cNvSpPr/>
            <p:nvPr/>
          </p:nvSpPr>
          <p:spPr>
            <a:xfrm>
              <a:off x="-10268000" y="3616350"/>
              <a:ext cx="103975" cy="81150"/>
            </a:xfrm>
            <a:custGeom>
              <a:avLst/>
              <a:gdLst/>
              <a:ahLst/>
              <a:cxnLst/>
              <a:rect l="l" t="t" r="r" b="b"/>
              <a:pathLst>
                <a:path w="4159" h="3246" extrusionOk="0">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66" name="Google Shape;9966;p80"/>
          <p:cNvGrpSpPr/>
          <p:nvPr/>
        </p:nvGrpSpPr>
        <p:grpSpPr>
          <a:xfrm>
            <a:off x="7525810" y="2740327"/>
            <a:ext cx="312585" cy="354670"/>
            <a:chOff x="-10370400" y="4049550"/>
            <a:chExt cx="310350" cy="352100"/>
          </a:xfrm>
        </p:grpSpPr>
        <p:sp>
          <p:nvSpPr>
            <p:cNvPr id="9967" name="Google Shape;9967;p80"/>
            <p:cNvSpPr/>
            <p:nvPr/>
          </p:nvSpPr>
          <p:spPr>
            <a:xfrm>
              <a:off x="-10308175" y="4224400"/>
              <a:ext cx="185900" cy="115800"/>
            </a:xfrm>
            <a:custGeom>
              <a:avLst/>
              <a:gdLst/>
              <a:ahLst/>
              <a:cxnLst/>
              <a:rect l="l" t="t" r="r" b="b"/>
              <a:pathLst>
                <a:path w="7436" h="4632" extrusionOk="0">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8" name="Google Shape;9968;p80"/>
            <p:cNvSpPr/>
            <p:nvPr/>
          </p:nvSpPr>
          <p:spPr>
            <a:xfrm>
              <a:off x="-10292425" y="4121225"/>
              <a:ext cx="159125" cy="30750"/>
            </a:xfrm>
            <a:custGeom>
              <a:avLst/>
              <a:gdLst/>
              <a:ahLst/>
              <a:cxnLst/>
              <a:rect l="l" t="t" r="r" b="b"/>
              <a:pathLst>
                <a:path w="6365" h="1230" extrusionOk="0">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9" name="Google Shape;9969;p80"/>
            <p:cNvSpPr/>
            <p:nvPr/>
          </p:nvSpPr>
          <p:spPr>
            <a:xfrm>
              <a:off x="-10370400" y="4049550"/>
              <a:ext cx="310350" cy="91400"/>
            </a:xfrm>
            <a:custGeom>
              <a:avLst/>
              <a:gdLst/>
              <a:ahLst/>
              <a:cxnLst/>
              <a:rect l="l" t="t" r="r" b="b"/>
              <a:pathLst>
                <a:path w="12414" h="3656" extrusionOk="0">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0" name="Google Shape;9970;p80"/>
            <p:cNvSpPr/>
            <p:nvPr/>
          </p:nvSpPr>
          <p:spPr>
            <a:xfrm>
              <a:off x="-10328650" y="4173200"/>
              <a:ext cx="226850" cy="30750"/>
            </a:xfrm>
            <a:custGeom>
              <a:avLst/>
              <a:gdLst/>
              <a:ahLst/>
              <a:cxnLst/>
              <a:rect l="l" t="t" r="r" b="b"/>
              <a:pathLst>
                <a:path w="9074" h="1230" extrusionOk="0">
                  <a:moveTo>
                    <a:pt x="0" y="1"/>
                  </a:moveTo>
                  <a:cubicBezTo>
                    <a:pt x="0" y="694"/>
                    <a:pt x="536" y="1229"/>
                    <a:pt x="1198" y="1229"/>
                  </a:cubicBezTo>
                  <a:lnTo>
                    <a:pt x="7814" y="1229"/>
                  </a:lnTo>
                  <a:cubicBezTo>
                    <a:pt x="8507" y="1229"/>
                    <a:pt x="9074" y="694"/>
                    <a:pt x="90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1" name="Google Shape;9971;p80"/>
            <p:cNvSpPr/>
            <p:nvPr/>
          </p:nvSpPr>
          <p:spPr>
            <a:xfrm>
              <a:off x="-10328650" y="4360650"/>
              <a:ext cx="226850" cy="41000"/>
            </a:xfrm>
            <a:custGeom>
              <a:avLst/>
              <a:gdLst/>
              <a:ahLst/>
              <a:cxnLst/>
              <a:rect l="l" t="t" r="r" b="b"/>
              <a:pathLst>
                <a:path w="9074" h="1640" extrusionOk="0">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72" name="Google Shape;9972;p80"/>
          <p:cNvGrpSpPr/>
          <p:nvPr/>
        </p:nvGrpSpPr>
        <p:grpSpPr>
          <a:xfrm>
            <a:off x="6630066" y="2739268"/>
            <a:ext cx="379236" cy="354847"/>
            <a:chOff x="-8674650" y="3210975"/>
            <a:chExt cx="376525" cy="352275"/>
          </a:xfrm>
        </p:grpSpPr>
        <p:sp>
          <p:nvSpPr>
            <p:cNvPr id="9973" name="Google Shape;9973;p80"/>
            <p:cNvSpPr/>
            <p:nvPr/>
          </p:nvSpPr>
          <p:spPr>
            <a:xfrm>
              <a:off x="-8542325" y="3335375"/>
              <a:ext cx="112650" cy="104375"/>
            </a:xfrm>
            <a:custGeom>
              <a:avLst/>
              <a:gdLst/>
              <a:ahLst/>
              <a:cxnLst/>
              <a:rect l="l" t="t" r="r" b="b"/>
              <a:pathLst>
                <a:path w="4506" h="4175" extrusionOk="0">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4" name="Google Shape;9974;p80"/>
            <p:cNvSpPr/>
            <p:nvPr/>
          </p:nvSpPr>
          <p:spPr>
            <a:xfrm>
              <a:off x="-8496650" y="3377125"/>
              <a:ext cx="22875" cy="20900"/>
            </a:xfrm>
            <a:custGeom>
              <a:avLst/>
              <a:gdLst/>
              <a:ahLst/>
              <a:cxnLst/>
              <a:rect l="l" t="t" r="r" b="b"/>
              <a:pathLst>
                <a:path w="915" h="836" extrusionOk="0">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5" name="Google Shape;9975;p80"/>
            <p:cNvSpPr/>
            <p:nvPr/>
          </p:nvSpPr>
          <p:spPr>
            <a:xfrm>
              <a:off x="-8540750" y="3332825"/>
              <a:ext cx="242625" cy="230425"/>
            </a:xfrm>
            <a:custGeom>
              <a:avLst/>
              <a:gdLst/>
              <a:ahLst/>
              <a:cxnLst/>
              <a:rect l="l" t="t" r="r" b="b"/>
              <a:pathLst>
                <a:path w="9705" h="9217" extrusionOk="0">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6" name="Google Shape;9976;p80"/>
            <p:cNvSpPr/>
            <p:nvPr/>
          </p:nvSpPr>
          <p:spPr>
            <a:xfrm>
              <a:off x="-8645500" y="3428125"/>
              <a:ext cx="120525" cy="118950"/>
            </a:xfrm>
            <a:custGeom>
              <a:avLst/>
              <a:gdLst/>
              <a:ahLst/>
              <a:cxnLst/>
              <a:rect l="l" t="t" r="r" b="b"/>
              <a:pathLst>
                <a:path w="4821" h="4758" extrusionOk="0">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7" name="Google Shape;9977;p80"/>
            <p:cNvSpPr/>
            <p:nvPr/>
          </p:nvSpPr>
          <p:spPr>
            <a:xfrm>
              <a:off x="-8448600" y="3227275"/>
              <a:ext cx="122900" cy="122900"/>
            </a:xfrm>
            <a:custGeom>
              <a:avLst/>
              <a:gdLst/>
              <a:ahLst/>
              <a:cxnLst/>
              <a:rect l="l" t="t" r="r" b="b"/>
              <a:pathLst>
                <a:path w="4916" h="4916" extrusionOk="0">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8" name="Google Shape;9978;p80"/>
            <p:cNvSpPr/>
            <p:nvPr/>
          </p:nvSpPr>
          <p:spPr>
            <a:xfrm>
              <a:off x="-8674650" y="3210975"/>
              <a:ext cx="241825" cy="232925"/>
            </a:xfrm>
            <a:custGeom>
              <a:avLst/>
              <a:gdLst/>
              <a:ahLst/>
              <a:cxnLst/>
              <a:rect l="l" t="t" r="r" b="b"/>
              <a:pathLst>
                <a:path w="9673" h="9317" extrusionOk="0">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79" name="Google Shape;9979;p80"/>
          <p:cNvGrpSpPr/>
          <p:nvPr/>
        </p:nvGrpSpPr>
        <p:grpSpPr>
          <a:xfrm>
            <a:off x="5301563" y="1820745"/>
            <a:ext cx="356221" cy="354670"/>
            <a:chOff x="-13512225" y="3647075"/>
            <a:chExt cx="353675" cy="352100"/>
          </a:xfrm>
        </p:grpSpPr>
        <p:sp>
          <p:nvSpPr>
            <p:cNvPr id="9980" name="Google Shape;9980;p80"/>
            <p:cNvSpPr/>
            <p:nvPr/>
          </p:nvSpPr>
          <p:spPr>
            <a:xfrm>
              <a:off x="-13344475" y="3876275"/>
              <a:ext cx="19725" cy="19725"/>
            </a:xfrm>
            <a:custGeom>
              <a:avLst/>
              <a:gdLst/>
              <a:ahLst/>
              <a:cxnLst/>
              <a:rect l="l" t="t" r="r" b="b"/>
              <a:pathLst>
                <a:path w="789" h="789" extrusionOk="0">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1" name="Google Shape;9981;p80"/>
            <p:cNvSpPr/>
            <p:nvPr/>
          </p:nvSpPr>
          <p:spPr>
            <a:xfrm>
              <a:off x="-13268850" y="3854225"/>
              <a:ext cx="110300" cy="62250"/>
            </a:xfrm>
            <a:custGeom>
              <a:avLst/>
              <a:gdLst/>
              <a:ahLst/>
              <a:cxnLst/>
              <a:rect l="l" t="t" r="r" b="b"/>
              <a:pathLst>
                <a:path w="4412" h="2490" extrusionOk="0">
                  <a:moveTo>
                    <a:pt x="0" y="0"/>
                  </a:moveTo>
                  <a:cubicBezTo>
                    <a:pt x="189" y="410"/>
                    <a:pt x="284" y="788"/>
                    <a:pt x="284" y="1229"/>
                  </a:cubicBezTo>
                  <a:cubicBezTo>
                    <a:pt x="284" y="1670"/>
                    <a:pt x="158" y="2111"/>
                    <a:pt x="0" y="2489"/>
                  </a:cubicBezTo>
                  <a:lnTo>
                    <a:pt x="4411" y="2489"/>
                  </a:lnTo>
                  <a:lnTo>
                    <a:pt x="44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2" name="Google Shape;9982;p80"/>
            <p:cNvSpPr/>
            <p:nvPr/>
          </p:nvSpPr>
          <p:spPr>
            <a:xfrm>
              <a:off x="-13512225" y="3936925"/>
              <a:ext cx="353675" cy="62250"/>
            </a:xfrm>
            <a:custGeom>
              <a:avLst/>
              <a:gdLst/>
              <a:ahLst/>
              <a:cxnLst/>
              <a:rect l="l" t="t" r="r" b="b"/>
              <a:pathLst>
                <a:path w="14147" h="2490" extrusionOk="0">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3" name="Google Shape;9983;p80"/>
            <p:cNvSpPr/>
            <p:nvPr/>
          </p:nvSpPr>
          <p:spPr>
            <a:xfrm>
              <a:off x="-13387000" y="3833750"/>
              <a:ext cx="104775" cy="104775"/>
            </a:xfrm>
            <a:custGeom>
              <a:avLst/>
              <a:gdLst/>
              <a:ahLst/>
              <a:cxnLst/>
              <a:rect l="l" t="t" r="r" b="b"/>
              <a:pathLst>
                <a:path w="4191" h="4191" extrusionOk="0">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4" name="Google Shape;9984;p80"/>
            <p:cNvSpPr/>
            <p:nvPr/>
          </p:nvSpPr>
          <p:spPr>
            <a:xfrm>
              <a:off x="-13512225" y="3855000"/>
              <a:ext cx="111875" cy="62250"/>
            </a:xfrm>
            <a:custGeom>
              <a:avLst/>
              <a:gdLst/>
              <a:ahLst/>
              <a:cxnLst/>
              <a:rect l="l" t="t" r="r" b="b"/>
              <a:pathLst>
                <a:path w="4475" h="2490" extrusionOk="0">
                  <a:moveTo>
                    <a:pt x="0" y="1"/>
                  </a:moveTo>
                  <a:lnTo>
                    <a:pt x="0" y="2490"/>
                  </a:lnTo>
                  <a:lnTo>
                    <a:pt x="4474" y="2490"/>
                  </a:lnTo>
                  <a:cubicBezTo>
                    <a:pt x="4317" y="2112"/>
                    <a:pt x="4191" y="1671"/>
                    <a:pt x="4191" y="1230"/>
                  </a:cubicBezTo>
                  <a:cubicBezTo>
                    <a:pt x="4191" y="788"/>
                    <a:pt x="4317" y="379"/>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5" name="Google Shape;9985;p80"/>
            <p:cNvSpPr/>
            <p:nvPr/>
          </p:nvSpPr>
          <p:spPr>
            <a:xfrm>
              <a:off x="-13490175" y="3730575"/>
              <a:ext cx="62250" cy="40975"/>
            </a:xfrm>
            <a:custGeom>
              <a:avLst/>
              <a:gdLst/>
              <a:ahLst/>
              <a:cxnLst/>
              <a:rect l="l" t="t" r="r" b="b"/>
              <a:pathLst>
                <a:path w="2490" h="1639" extrusionOk="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6" name="Google Shape;9986;p80"/>
            <p:cNvSpPr/>
            <p:nvPr/>
          </p:nvSpPr>
          <p:spPr>
            <a:xfrm>
              <a:off x="-13241275" y="3730575"/>
              <a:ext cx="62225" cy="40975"/>
            </a:xfrm>
            <a:custGeom>
              <a:avLst/>
              <a:gdLst/>
              <a:ahLst/>
              <a:cxnLst/>
              <a:rect l="l" t="t" r="r" b="b"/>
              <a:pathLst>
                <a:path w="2489" h="1639" extrusionOk="0">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7" name="Google Shape;9987;p80"/>
            <p:cNvSpPr/>
            <p:nvPr/>
          </p:nvSpPr>
          <p:spPr>
            <a:xfrm>
              <a:off x="-13427950" y="3647075"/>
              <a:ext cx="186700" cy="63025"/>
            </a:xfrm>
            <a:custGeom>
              <a:avLst/>
              <a:gdLst/>
              <a:ahLst/>
              <a:cxnLst/>
              <a:rect l="l" t="t" r="r" b="b"/>
              <a:pathLst>
                <a:path w="7468" h="2521" extrusionOk="0">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8" name="Google Shape;9988;p80"/>
            <p:cNvSpPr/>
            <p:nvPr/>
          </p:nvSpPr>
          <p:spPr>
            <a:xfrm>
              <a:off x="-13512225" y="3773100"/>
              <a:ext cx="353675" cy="60675"/>
            </a:xfrm>
            <a:custGeom>
              <a:avLst/>
              <a:gdLst/>
              <a:ahLst/>
              <a:cxnLst/>
              <a:rect l="l" t="t" r="r" b="b"/>
              <a:pathLst>
                <a:path w="14147" h="2427" extrusionOk="0">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9" name="Google Shape;9989;p80"/>
            <p:cNvSpPr/>
            <p:nvPr/>
          </p:nvSpPr>
          <p:spPr>
            <a:xfrm>
              <a:off x="-13411400" y="3730575"/>
              <a:ext cx="153600" cy="20500"/>
            </a:xfrm>
            <a:custGeom>
              <a:avLst/>
              <a:gdLst/>
              <a:ahLst/>
              <a:cxnLst/>
              <a:rect l="l" t="t" r="r" b="b"/>
              <a:pathLst>
                <a:path w="6144" h="820" extrusionOk="0">
                  <a:moveTo>
                    <a:pt x="0" y="0"/>
                  </a:moveTo>
                  <a:lnTo>
                    <a:pt x="599" y="819"/>
                  </a:lnTo>
                  <a:lnTo>
                    <a:pt x="5545" y="819"/>
                  </a:lnTo>
                  <a:lnTo>
                    <a:pt x="61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90" name="Google Shape;9990;p80"/>
          <p:cNvGrpSpPr/>
          <p:nvPr/>
        </p:nvGrpSpPr>
        <p:grpSpPr>
          <a:xfrm>
            <a:off x="5311876" y="2264811"/>
            <a:ext cx="356221" cy="355451"/>
            <a:chOff x="-13512225" y="4080275"/>
            <a:chExt cx="353675" cy="352875"/>
          </a:xfrm>
        </p:grpSpPr>
        <p:sp>
          <p:nvSpPr>
            <p:cNvPr id="9991" name="Google Shape;9991;p80"/>
            <p:cNvSpPr/>
            <p:nvPr/>
          </p:nvSpPr>
          <p:spPr>
            <a:xfrm>
              <a:off x="-13512225" y="4203925"/>
              <a:ext cx="353675" cy="229225"/>
            </a:xfrm>
            <a:custGeom>
              <a:avLst/>
              <a:gdLst/>
              <a:ahLst/>
              <a:cxnLst/>
              <a:rect l="l" t="t" r="r" b="b"/>
              <a:pathLst>
                <a:path w="14147" h="9169" extrusionOk="0">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2" name="Google Shape;9992;p80"/>
            <p:cNvSpPr/>
            <p:nvPr/>
          </p:nvSpPr>
          <p:spPr>
            <a:xfrm>
              <a:off x="-13366525" y="4275600"/>
              <a:ext cx="73275" cy="88225"/>
            </a:xfrm>
            <a:custGeom>
              <a:avLst/>
              <a:gdLst/>
              <a:ahLst/>
              <a:cxnLst/>
              <a:rect l="l" t="t" r="r" b="b"/>
              <a:pathLst>
                <a:path w="2931" h="3529" extrusionOk="0">
                  <a:moveTo>
                    <a:pt x="1" y="0"/>
                  </a:moveTo>
                  <a:lnTo>
                    <a:pt x="1" y="3529"/>
                  </a:lnTo>
                  <a:lnTo>
                    <a:pt x="2931" y="1733"/>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3" name="Google Shape;9993;p80"/>
            <p:cNvSpPr/>
            <p:nvPr/>
          </p:nvSpPr>
          <p:spPr>
            <a:xfrm>
              <a:off x="-13398800" y="4143275"/>
              <a:ext cx="65375" cy="40975"/>
            </a:xfrm>
            <a:custGeom>
              <a:avLst/>
              <a:gdLst/>
              <a:ahLst/>
              <a:cxnLst/>
              <a:rect l="l" t="t" r="r" b="b"/>
              <a:pathLst>
                <a:path w="2615" h="1639" extrusionOk="0">
                  <a:moveTo>
                    <a:pt x="1103" y="1"/>
                  </a:moveTo>
                  <a:lnTo>
                    <a:pt x="0" y="1639"/>
                  </a:lnTo>
                  <a:lnTo>
                    <a:pt x="1512" y="1639"/>
                  </a:lnTo>
                  <a:lnTo>
                    <a:pt x="26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4" name="Google Shape;9994;p80"/>
            <p:cNvSpPr/>
            <p:nvPr/>
          </p:nvSpPr>
          <p:spPr>
            <a:xfrm>
              <a:off x="-13336575" y="4143275"/>
              <a:ext cx="64600" cy="40975"/>
            </a:xfrm>
            <a:custGeom>
              <a:avLst/>
              <a:gdLst/>
              <a:ahLst/>
              <a:cxnLst/>
              <a:rect l="l" t="t" r="r" b="b"/>
              <a:pathLst>
                <a:path w="2584" h="1639" extrusionOk="0">
                  <a:moveTo>
                    <a:pt x="1103" y="1"/>
                  </a:moveTo>
                  <a:lnTo>
                    <a:pt x="0" y="1639"/>
                  </a:lnTo>
                  <a:lnTo>
                    <a:pt x="1481" y="1639"/>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5" name="Google Shape;9995;p80"/>
            <p:cNvSpPr/>
            <p:nvPr/>
          </p:nvSpPr>
          <p:spPr>
            <a:xfrm>
              <a:off x="-13398800" y="4081050"/>
              <a:ext cx="65375" cy="40975"/>
            </a:xfrm>
            <a:custGeom>
              <a:avLst/>
              <a:gdLst/>
              <a:ahLst/>
              <a:cxnLst/>
              <a:rect l="l" t="t" r="r" b="b"/>
              <a:pathLst>
                <a:path w="2615" h="1639" extrusionOk="0">
                  <a:moveTo>
                    <a:pt x="0" y="1"/>
                  </a:moveTo>
                  <a:lnTo>
                    <a:pt x="1103" y="1639"/>
                  </a:lnTo>
                  <a:lnTo>
                    <a:pt x="2615" y="1639"/>
                  </a:lnTo>
                  <a:lnTo>
                    <a:pt x="1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6" name="Google Shape;9996;p80"/>
            <p:cNvSpPr/>
            <p:nvPr/>
          </p:nvSpPr>
          <p:spPr>
            <a:xfrm>
              <a:off x="-13274375" y="4143275"/>
              <a:ext cx="64625" cy="40975"/>
            </a:xfrm>
            <a:custGeom>
              <a:avLst/>
              <a:gdLst/>
              <a:ahLst/>
              <a:cxnLst/>
              <a:rect l="l" t="t" r="r" b="b"/>
              <a:pathLst>
                <a:path w="2585" h="1639" extrusionOk="0">
                  <a:moveTo>
                    <a:pt x="1104" y="1"/>
                  </a:moveTo>
                  <a:lnTo>
                    <a:pt x="1" y="1639"/>
                  </a:lnTo>
                  <a:lnTo>
                    <a:pt x="1482" y="1639"/>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7" name="Google Shape;9997;p80"/>
            <p:cNvSpPr/>
            <p:nvPr/>
          </p:nvSpPr>
          <p:spPr>
            <a:xfrm>
              <a:off x="-13212925" y="4081050"/>
              <a:ext cx="54375" cy="40975"/>
            </a:xfrm>
            <a:custGeom>
              <a:avLst/>
              <a:gdLst/>
              <a:ahLst/>
              <a:cxnLst/>
              <a:rect l="l" t="t" r="r" b="b"/>
              <a:pathLst>
                <a:path w="2175" h="1639" extrusionOk="0">
                  <a:moveTo>
                    <a:pt x="0" y="1"/>
                  </a:moveTo>
                  <a:lnTo>
                    <a:pt x="1103" y="1639"/>
                  </a:lnTo>
                  <a:lnTo>
                    <a:pt x="2174" y="1639"/>
                  </a:lnTo>
                  <a:lnTo>
                    <a:pt x="2174" y="820"/>
                  </a:lnTo>
                  <a:cubicBezTo>
                    <a:pt x="2174" y="347"/>
                    <a:pt x="179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8" name="Google Shape;9998;p80"/>
            <p:cNvSpPr/>
            <p:nvPr/>
          </p:nvSpPr>
          <p:spPr>
            <a:xfrm>
              <a:off x="-13212925" y="4143275"/>
              <a:ext cx="54375" cy="40975"/>
            </a:xfrm>
            <a:custGeom>
              <a:avLst/>
              <a:gdLst/>
              <a:ahLst/>
              <a:cxnLst/>
              <a:rect l="l" t="t" r="r" b="b"/>
              <a:pathLst>
                <a:path w="2175" h="1639" extrusionOk="0">
                  <a:moveTo>
                    <a:pt x="1103" y="1"/>
                  </a:moveTo>
                  <a:lnTo>
                    <a:pt x="0" y="1639"/>
                  </a:lnTo>
                  <a:lnTo>
                    <a:pt x="2174" y="1639"/>
                  </a:ln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9" name="Google Shape;9999;p80"/>
            <p:cNvSpPr/>
            <p:nvPr/>
          </p:nvSpPr>
          <p:spPr>
            <a:xfrm>
              <a:off x="-13274375" y="4081050"/>
              <a:ext cx="64625" cy="40975"/>
            </a:xfrm>
            <a:custGeom>
              <a:avLst/>
              <a:gdLst/>
              <a:ahLst/>
              <a:cxnLst/>
              <a:rect l="l" t="t" r="r" b="b"/>
              <a:pathLst>
                <a:path w="2585" h="1639" extrusionOk="0">
                  <a:moveTo>
                    <a:pt x="1" y="1"/>
                  </a:moveTo>
                  <a:lnTo>
                    <a:pt x="1104" y="1639"/>
                  </a:lnTo>
                  <a:lnTo>
                    <a:pt x="2584" y="163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0" name="Google Shape;10000;p80"/>
            <p:cNvSpPr/>
            <p:nvPr/>
          </p:nvSpPr>
          <p:spPr>
            <a:xfrm>
              <a:off x="-13336575" y="4081050"/>
              <a:ext cx="64600" cy="40975"/>
            </a:xfrm>
            <a:custGeom>
              <a:avLst/>
              <a:gdLst/>
              <a:ahLst/>
              <a:cxnLst/>
              <a:rect l="l" t="t" r="r" b="b"/>
              <a:pathLst>
                <a:path w="2584" h="1639" extrusionOk="0">
                  <a:moveTo>
                    <a:pt x="0" y="1"/>
                  </a:moveTo>
                  <a:lnTo>
                    <a:pt x="1103" y="1639"/>
                  </a:lnTo>
                  <a:lnTo>
                    <a:pt x="2583" y="1639"/>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1" name="Google Shape;10001;p80"/>
            <p:cNvSpPr/>
            <p:nvPr/>
          </p:nvSpPr>
          <p:spPr>
            <a:xfrm>
              <a:off x="-13512225" y="4080275"/>
              <a:ext cx="123675" cy="103200"/>
            </a:xfrm>
            <a:custGeom>
              <a:avLst/>
              <a:gdLst/>
              <a:ahLst/>
              <a:cxnLst/>
              <a:rect l="l" t="t" r="r" b="b"/>
              <a:pathLst>
                <a:path w="4947" h="4128" extrusionOk="0">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02" name="Google Shape;10002;p80"/>
          <p:cNvGrpSpPr/>
          <p:nvPr/>
        </p:nvGrpSpPr>
        <p:grpSpPr>
          <a:xfrm>
            <a:off x="7084956" y="1412172"/>
            <a:ext cx="356196" cy="290379"/>
            <a:chOff x="-11728250" y="3245400"/>
            <a:chExt cx="353650" cy="288275"/>
          </a:xfrm>
        </p:grpSpPr>
        <p:sp>
          <p:nvSpPr>
            <p:cNvPr id="10003" name="Google Shape;10003;p80"/>
            <p:cNvSpPr/>
            <p:nvPr/>
          </p:nvSpPr>
          <p:spPr>
            <a:xfrm>
              <a:off x="-11603025" y="3389725"/>
              <a:ext cx="104775" cy="143950"/>
            </a:xfrm>
            <a:custGeom>
              <a:avLst/>
              <a:gdLst/>
              <a:ahLst/>
              <a:cxnLst/>
              <a:rect l="l" t="t" r="r" b="b"/>
              <a:pathLst>
                <a:path w="4191" h="5758" extrusionOk="0">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4" name="Google Shape;10004;p80"/>
            <p:cNvSpPr/>
            <p:nvPr/>
          </p:nvSpPr>
          <p:spPr>
            <a:xfrm>
              <a:off x="-11647125" y="3246175"/>
              <a:ext cx="86650" cy="133925"/>
            </a:xfrm>
            <a:custGeom>
              <a:avLst/>
              <a:gdLst/>
              <a:ahLst/>
              <a:cxnLst/>
              <a:rect l="l" t="t" r="r" b="b"/>
              <a:pathLst>
                <a:path w="3466" h="5357" extrusionOk="0">
                  <a:moveTo>
                    <a:pt x="3466" y="1"/>
                  </a:moveTo>
                  <a:cubicBezTo>
                    <a:pt x="2205" y="64"/>
                    <a:pt x="1008" y="473"/>
                    <a:pt x="0" y="1135"/>
                  </a:cubicBezTo>
                  <a:lnTo>
                    <a:pt x="2426" y="5356"/>
                  </a:lnTo>
                  <a:cubicBezTo>
                    <a:pt x="2741" y="5167"/>
                    <a:pt x="3056" y="5041"/>
                    <a:pt x="3466" y="50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5" name="Google Shape;10005;p80"/>
            <p:cNvSpPr/>
            <p:nvPr/>
          </p:nvSpPr>
          <p:spPr>
            <a:xfrm>
              <a:off x="-11540025" y="3245400"/>
              <a:ext cx="86675" cy="133900"/>
            </a:xfrm>
            <a:custGeom>
              <a:avLst/>
              <a:gdLst/>
              <a:ahLst/>
              <a:cxnLst/>
              <a:rect l="l" t="t" r="r" b="b"/>
              <a:pathLst>
                <a:path w="3467" h="5356" extrusionOk="0">
                  <a:moveTo>
                    <a:pt x="1" y="0"/>
                  </a:moveTo>
                  <a:lnTo>
                    <a:pt x="1" y="4978"/>
                  </a:lnTo>
                  <a:cubicBezTo>
                    <a:pt x="379" y="5041"/>
                    <a:pt x="725" y="5135"/>
                    <a:pt x="1040" y="5356"/>
                  </a:cubicBezTo>
                  <a:lnTo>
                    <a:pt x="3466" y="1134"/>
                  </a:lnTo>
                  <a:cubicBezTo>
                    <a:pt x="2458" y="473"/>
                    <a:pt x="1261" y="63"/>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6" name="Google Shape;10006;p80"/>
            <p:cNvSpPr/>
            <p:nvPr/>
          </p:nvSpPr>
          <p:spPr>
            <a:xfrm>
              <a:off x="-11498275" y="3285550"/>
              <a:ext cx="123675" cy="160700"/>
            </a:xfrm>
            <a:custGeom>
              <a:avLst/>
              <a:gdLst/>
              <a:ahLst/>
              <a:cxnLst/>
              <a:rect l="l" t="t" r="r" b="b"/>
              <a:pathLst>
                <a:path w="4947" h="6428" extrusionOk="0">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7" name="Google Shape;10007;p80"/>
            <p:cNvSpPr/>
            <p:nvPr/>
          </p:nvSpPr>
          <p:spPr>
            <a:xfrm>
              <a:off x="-11728250" y="3286350"/>
              <a:ext cx="125250" cy="160700"/>
            </a:xfrm>
            <a:custGeom>
              <a:avLst/>
              <a:gdLst/>
              <a:ahLst/>
              <a:cxnLst/>
              <a:rect l="l" t="t" r="r" b="b"/>
              <a:pathLst>
                <a:path w="5010" h="6428" extrusionOk="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08" name="Google Shape;10008;p80"/>
          <p:cNvGrpSpPr/>
          <p:nvPr/>
        </p:nvGrpSpPr>
        <p:grpSpPr>
          <a:xfrm>
            <a:off x="7117464" y="2264811"/>
            <a:ext cx="311804" cy="355451"/>
            <a:chOff x="-11703850" y="4081850"/>
            <a:chExt cx="309575" cy="352875"/>
          </a:xfrm>
        </p:grpSpPr>
        <p:sp>
          <p:nvSpPr>
            <p:cNvPr id="10009" name="Google Shape;10009;p80"/>
            <p:cNvSpPr/>
            <p:nvPr/>
          </p:nvSpPr>
          <p:spPr>
            <a:xfrm>
              <a:off x="-11703850" y="4081850"/>
              <a:ext cx="309575" cy="125250"/>
            </a:xfrm>
            <a:custGeom>
              <a:avLst/>
              <a:gdLst/>
              <a:ahLst/>
              <a:cxnLst/>
              <a:rect l="l" t="t" r="r" b="b"/>
              <a:pathLst>
                <a:path w="12383" h="5010" extrusionOk="0">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0" name="Google Shape;10010;p80"/>
            <p:cNvSpPr/>
            <p:nvPr/>
          </p:nvSpPr>
          <p:spPr>
            <a:xfrm>
              <a:off x="-11622725" y="4288975"/>
              <a:ext cx="144175" cy="63050"/>
            </a:xfrm>
            <a:custGeom>
              <a:avLst/>
              <a:gdLst/>
              <a:ahLst/>
              <a:cxnLst/>
              <a:rect l="l" t="t" r="r" b="b"/>
              <a:pathLst>
                <a:path w="5767" h="2522" extrusionOk="0">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1" name="Google Shape;10011;p80"/>
            <p:cNvSpPr/>
            <p:nvPr/>
          </p:nvSpPr>
          <p:spPr>
            <a:xfrm>
              <a:off x="-11596725" y="4364600"/>
              <a:ext cx="36250" cy="70125"/>
            </a:xfrm>
            <a:custGeom>
              <a:avLst/>
              <a:gdLst/>
              <a:ahLst/>
              <a:cxnLst/>
              <a:rect l="l" t="t" r="r" b="b"/>
              <a:pathLst>
                <a:path w="1450" h="2805" extrusionOk="0">
                  <a:moveTo>
                    <a:pt x="0" y="0"/>
                  </a:moveTo>
                  <a:lnTo>
                    <a:pt x="253" y="2804"/>
                  </a:lnTo>
                  <a:lnTo>
                    <a:pt x="1450" y="2804"/>
                  </a:lnTo>
                  <a:lnTo>
                    <a:pt x="1450" y="284"/>
                  </a:lnTo>
                  <a:cubicBezTo>
                    <a:pt x="883" y="221"/>
                    <a:pt x="410" y="158"/>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2" name="Google Shape;10012;p80"/>
            <p:cNvSpPr/>
            <p:nvPr/>
          </p:nvSpPr>
          <p:spPr>
            <a:xfrm>
              <a:off x="-11540025" y="4364600"/>
              <a:ext cx="37050" cy="70125"/>
            </a:xfrm>
            <a:custGeom>
              <a:avLst/>
              <a:gdLst/>
              <a:ahLst/>
              <a:cxnLst/>
              <a:rect l="l" t="t" r="r" b="b"/>
              <a:pathLst>
                <a:path w="1482" h="2805" extrusionOk="0">
                  <a:moveTo>
                    <a:pt x="1482" y="0"/>
                  </a:moveTo>
                  <a:lnTo>
                    <a:pt x="1482" y="0"/>
                  </a:lnTo>
                  <a:cubicBezTo>
                    <a:pt x="1040" y="126"/>
                    <a:pt x="505" y="221"/>
                    <a:pt x="1" y="221"/>
                  </a:cubicBezTo>
                  <a:lnTo>
                    <a:pt x="1" y="2741"/>
                  </a:lnTo>
                  <a:lnTo>
                    <a:pt x="1198" y="2741"/>
                  </a:lnTo>
                  <a:lnTo>
                    <a:pt x="1198" y="2804"/>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3" name="Google Shape;10013;p80"/>
            <p:cNvSpPr/>
            <p:nvPr/>
          </p:nvSpPr>
          <p:spPr>
            <a:xfrm>
              <a:off x="-11610900" y="4227550"/>
              <a:ext cx="50425" cy="51225"/>
            </a:xfrm>
            <a:custGeom>
              <a:avLst/>
              <a:gdLst/>
              <a:ahLst/>
              <a:cxnLst/>
              <a:rect l="l" t="t" r="r" b="b"/>
              <a:pathLst>
                <a:path w="2017" h="2049" extrusionOk="0">
                  <a:moveTo>
                    <a:pt x="0" y="1"/>
                  </a:moveTo>
                  <a:lnTo>
                    <a:pt x="189" y="2048"/>
                  </a:lnTo>
                  <a:cubicBezTo>
                    <a:pt x="725" y="1859"/>
                    <a:pt x="1355" y="1702"/>
                    <a:pt x="2017" y="1670"/>
                  </a:cubicBezTo>
                  <a:lnTo>
                    <a:pt x="20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4" name="Google Shape;10014;p80"/>
            <p:cNvSpPr/>
            <p:nvPr/>
          </p:nvSpPr>
          <p:spPr>
            <a:xfrm>
              <a:off x="-11540025" y="4228350"/>
              <a:ext cx="50450" cy="51200"/>
            </a:xfrm>
            <a:custGeom>
              <a:avLst/>
              <a:gdLst/>
              <a:ahLst/>
              <a:cxnLst/>
              <a:rect l="l" t="t" r="r" b="b"/>
              <a:pathLst>
                <a:path w="2018" h="2048" extrusionOk="0">
                  <a:moveTo>
                    <a:pt x="1" y="0"/>
                  </a:moveTo>
                  <a:lnTo>
                    <a:pt x="1" y="1670"/>
                  </a:lnTo>
                  <a:cubicBezTo>
                    <a:pt x="694" y="1701"/>
                    <a:pt x="1293" y="1827"/>
                    <a:pt x="1828" y="2048"/>
                  </a:cubicBez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5" name="Google Shape;10015;p80"/>
            <p:cNvSpPr/>
            <p:nvPr/>
          </p:nvSpPr>
          <p:spPr>
            <a:xfrm>
              <a:off x="-11489600" y="4227550"/>
              <a:ext cx="92175" cy="207175"/>
            </a:xfrm>
            <a:custGeom>
              <a:avLst/>
              <a:gdLst/>
              <a:ahLst/>
              <a:cxnLst/>
              <a:rect l="l" t="t" r="r" b="b"/>
              <a:pathLst>
                <a:path w="3687" h="8287" extrusionOk="0">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6" name="Google Shape;10016;p80"/>
            <p:cNvSpPr/>
            <p:nvPr/>
          </p:nvSpPr>
          <p:spPr>
            <a:xfrm>
              <a:off x="-11703850" y="4227550"/>
              <a:ext cx="92175" cy="207175"/>
            </a:xfrm>
            <a:custGeom>
              <a:avLst/>
              <a:gdLst/>
              <a:ahLst/>
              <a:cxnLst/>
              <a:rect l="l" t="t" r="r" b="b"/>
              <a:pathLst>
                <a:path w="3687" h="8287" extrusionOk="0">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17" name="Google Shape;10017;p80"/>
          <p:cNvGrpSpPr/>
          <p:nvPr/>
        </p:nvGrpSpPr>
        <p:grpSpPr>
          <a:xfrm>
            <a:off x="5306120" y="2738964"/>
            <a:ext cx="357002" cy="355451"/>
            <a:chOff x="-9958475" y="3180025"/>
            <a:chExt cx="354450" cy="352875"/>
          </a:xfrm>
        </p:grpSpPr>
        <p:sp>
          <p:nvSpPr>
            <p:cNvPr id="10018" name="Google Shape;10018;p80"/>
            <p:cNvSpPr/>
            <p:nvPr/>
          </p:nvSpPr>
          <p:spPr>
            <a:xfrm>
              <a:off x="-9958475" y="3491125"/>
              <a:ext cx="354450" cy="41775"/>
            </a:xfrm>
            <a:custGeom>
              <a:avLst/>
              <a:gdLst/>
              <a:ahLst/>
              <a:cxnLst/>
              <a:rect l="l" t="t" r="r" b="b"/>
              <a:pathLst>
                <a:path w="14178" h="1671" extrusionOk="0">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9" name="Google Shape;10019;p80"/>
            <p:cNvSpPr/>
            <p:nvPr/>
          </p:nvSpPr>
          <p:spPr>
            <a:xfrm>
              <a:off x="-9958475" y="3180025"/>
              <a:ext cx="354450" cy="42550"/>
            </a:xfrm>
            <a:custGeom>
              <a:avLst/>
              <a:gdLst/>
              <a:ahLst/>
              <a:cxnLst/>
              <a:rect l="l" t="t" r="r" b="b"/>
              <a:pathLst>
                <a:path w="14178" h="1702" extrusionOk="0">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0" name="Google Shape;10020;p80"/>
            <p:cNvSpPr/>
            <p:nvPr/>
          </p:nvSpPr>
          <p:spPr>
            <a:xfrm>
              <a:off x="-9916725" y="3243025"/>
              <a:ext cx="270175" cy="228425"/>
            </a:xfrm>
            <a:custGeom>
              <a:avLst/>
              <a:gdLst/>
              <a:ahLst/>
              <a:cxnLst/>
              <a:rect l="l" t="t" r="r" b="b"/>
              <a:pathLst>
                <a:path w="10807" h="9137" extrusionOk="0">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21" name="Google Shape;10021;p80"/>
          <p:cNvGrpSpPr/>
          <p:nvPr/>
        </p:nvGrpSpPr>
        <p:grpSpPr>
          <a:xfrm>
            <a:off x="5315247" y="3214945"/>
            <a:ext cx="337966" cy="355325"/>
            <a:chOff x="-9949025" y="3615575"/>
            <a:chExt cx="335550" cy="352750"/>
          </a:xfrm>
        </p:grpSpPr>
        <p:sp>
          <p:nvSpPr>
            <p:cNvPr id="10022" name="Google Shape;10022;p80"/>
            <p:cNvSpPr/>
            <p:nvPr/>
          </p:nvSpPr>
          <p:spPr>
            <a:xfrm>
              <a:off x="-9800950" y="3615575"/>
              <a:ext cx="61475" cy="61450"/>
            </a:xfrm>
            <a:custGeom>
              <a:avLst/>
              <a:gdLst/>
              <a:ahLst/>
              <a:cxnLst/>
              <a:rect l="l" t="t" r="r" b="b"/>
              <a:pathLst>
                <a:path w="2459" h="2458" extrusionOk="0">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3" name="Google Shape;10023;p80"/>
            <p:cNvSpPr/>
            <p:nvPr/>
          </p:nvSpPr>
          <p:spPr>
            <a:xfrm>
              <a:off x="-9949025" y="3688650"/>
              <a:ext cx="335550" cy="279675"/>
            </a:xfrm>
            <a:custGeom>
              <a:avLst/>
              <a:gdLst/>
              <a:ahLst/>
              <a:cxnLst/>
              <a:rect l="l" t="t" r="r" b="b"/>
              <a:pathLst>
                <a:path w="13422" h="11187" extrusionOk="0">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4" name="Google Shape;10024;p80"/>
            <p:cNvSpPr/>
            <p:nvPr/>
          </p:nvSpPr>
          <p:spPr>
            <a:xfrm>
              <a:off x="-9947450" y="3657100"/>
              <a:ext cx="106350" cy="50650"/>
            </a:xfrm>
            <a:custGeom>
              <a:avLst/>
              <a:gdLst/>
              <a:ahLst/>
              <a:cxnLst/>
              <a:rect l="l" t="t" r="r" b="b"/>
              <a:pathLst>
                <a:path w="4254" h="2026" extrusionOk="0">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25" name="Google Shape;10025;p80"/>
          <p:cNvGrpSpPr/>
          <p:nvPr/>
        </p:nvGrpSpPr>
        <p:grpSpPr>
          <a:xfrm>
            <a:off x="7950093" y="2738451"/>
            <a:ext cx="360175" cy="358423"/>
            <a:chOff x="-9961625" y="4048175"/>
            <a:chExt cx="357600" cy="355825"/>
          </a:xfrm>
        </p:grpSpPr>
        <p:sp>
          <p:nvSpPr>
            <p:cNvPr id="10026" name="Google Shape;10026;p80"/>
            <p:cNvSpPr/>
            <p:nvPr/>
          </p:nvSpPr>
          <p:spPr>
            <a:xfrm>
              <a:off x="-9958475" y="4048175"/>
              <a:ext cx="64625" cy="62650"/>
            </a:xfrm>
            <a:custGeom>
              <a:avLst/>
              <a:gdLst/>
              <a:ahLst/>
              <a:cxnLst/>
              <a:rect l="l" t="t" r="r" b="b"/>
              <a:pathLst>
                <a:path w="2585" h="2506" extrusionOk="0">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7" name="Google Shape;10027;p80"/>
            <p:cNvSpPr/>
            <p:nvPr/>
          </p:nvSpPr>
          <p:spPr>
            <a:xfrm>
              <a:off x="-9873400" y="4048775"/>
              <a:ext cx="21275" cy="63025"/>
            </a:xfrm>
            <a:custGeom>
              <a:avLst/>
              <a:gdLst/>
              <a:ahLst/>
              <a:cxnLst/>
              <a:rect l="l" t="t" r="r" b="b"/>
              <a:pathLst>
                <a:path w="851" h="2521" extrusionOk="0">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8" name="Google Shape;10028;p80"/>
            <p:cNvSpPr/>
            <p:nvPr/>
          </p:nvSpPr>
          <p:spPr>
            <a:xfrm>
              <a:off x="-9957675" y="4133050"/>
              <a:ext cx="63025" cy="19700"/>
            </a:xfrm>
            <a:custGeom>
              <a:avLst/>
              <a:gdLst/>
              <a:ahLst/>
              <a:cxnLst/>
              <a:rect l="l" t="t" r="r" b="b"/>
              <a:pathLst>
                <a:path w="2521" h="788" extrusionOk="0">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9" name="Google Shape;10029;p80"/>
            <p:cNvSpPr/>
            <p:nvPr/>
          </p:nvSpPr>
          <p:spPr>
            <a:xfrm>
              <a:off x="-9961625" y="4132250"/>
              <a:ext cx="253650" cy="271750"/>
            </a:xfrm>
            <a:custGeom>
              <a:avLst/>
              <a:gdLst/>
              <a:ahLst/>
              <a:cxnLst/>
              <a:rect l="l" t="t" r="r" b="b"/>
              <a:pathLst>
                <a:path w="10146" h="10870" extrusionOk="0">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0" name="Google Shape;10030;p80"/>
            <p:cNvSpPr/>
            <p:nvPr/>
          </p:nvSpPr>
          <p:spPr>
            <a:xfrm>
              <a:off x="-9791500" y="4069250"/>
              <a:ext cx="31550" cy="66175"/>
            </a:xfrm>
            <a:custGeom>
              <a:avLst/>
              <a:gdLst/>
              <a:ahLst/>
              <a:cxnLst/>
              <a:rect l="l" t="t" r="r" b="b"/>
              <a:pathLst>
                <a:path w="1262" h="2647" extrusionOk="0">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1" name="Google Shape;10031;p80"/>
            <p:cNvSpPr/>
            <p:nvPr/>
          </p:nvSpPr>
          <p:spPr>
            <a:xfrm>
              <a:off x="-9740300" y="4049550"/>
              <a:ext cx="136275" cy="268600"/>
            </a:xfrm>
            <a:custGeom>
              <a:avLst/>
              <a:gdLst/>
              <a:ahLst/>
              <a:cxnLst/>
              <a:rect l="l" t="t" r="r" b="b"/>
              <a:pathLst>
                <a:path w="5451" h="10744" extrusionOk="0">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32" name="Google Shape;10032;p80"/>
          <p:cNvGrpSpPr/>
          <p:nvPr/>
        </p:nvGrpSpPr>
        <p:grpSpPr>
          <a:xfrm>
            <a:off x="6636814" y="3213963"/>
            <a:ext cx="364959" cy="357289"/>
            <a:chOff x="-8680950" y="3624225"/>
            <a:chExt cx="362350" cy="354700"/>
          </a:xfrm>
        </p:grpSpPr>
        <p:sp>
          <p:nvSpPr>
            <p:cNvPr id="10033" name="Google Shape;10033;p80"/>
            <p:cNvSpPr/>
            <p:nvPr/>
          </p:nvSpPr>
          <p:spPr>
            <a:xfrm>
              <a:off x="-8512400" y="3686450"/>
              <a:ext cx="130775" cy="129800"/>
            </a:xfrm>
            <a:custGeom>
              <a:avLst/>
              <a:gdLst/>
              <a:ahLst/>
              <a:cxnLst/>
              <a:rect l="l" t="t" r="r" b="b"/>
              <a:pathLst>
                <a:path w="5231" h="5192" extrusionOk="0">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4" name="Google Shape;10034;p80"/>
            <p:cNvSpPr/>
            <p:nvPr/>
          </p:nvSpPr>
          <p:spPr>
            <a:xfrm>
              <a:off x="-8395825" y="3624225"/>
              <a:ext cx="77225" cy="77225"/>
            </a:xfrm>
            <a:custGeom>
              <a:avLst/>
              <a:gdLst/>
              <a:ahLst/>
              <a:cxnLst/>
              <a:rect l="l" t="t" r="r" b="b"/>
              <a:pathLst>
                <a:path w="3089" h="3089" extrusionOk="0">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5" name="Google Shape;10035;p80"/>
            <p:cNvSpPr/>
            <p:nvPr/>
          </p:nvSpPr>
          <p:spPr>
            <a:xfrm>
              <a:off x="-8676125" y="3883875"/>
              <a:ext cx="98375" cy="92925"/>
            </a:xfrm>
            <a:custGeom>
              <a:avLst/>
              <a:gdLst/>
              <a:ahLst/>
              <a:cxnLst/>
              <a:rect l="l" t="t" r="r" b="b"/>
              <a:pathLst>
                <a:path w="3935" h="3717" extrusionOk="0">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6" name="Google Shape;10036;p80"/>
            <p:cNvSpPr/>
            <p:nvPr/>
          </p:nvSpPr>
          <p:spPr>
            <a:xfrm>
              <a:off x="-8680950" y="3708850"/>
              <a:ext cx="282800" cy="270075"/>
            </a:xfrm>
            <a:custGeom>
              <a:avLst/>
              <a:gdLst/>
              <a:ahLst/>
              <a:cxnLst/>
              <a:rect l="l" t="t" r="r" b="b"/>
              <a:pathLst>
                <a:path w="11312" h="10803" extrusionOk="0">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7" name="Google Shape;10037;p80"/>
            <p:cNvSpPr/>
            <p:nvPr/>
          </p:nvSpPr>
          <p:spPr>
            <a:xfrm>
              <a:off x="-8440725" y="3857375"/>
              <a:ext cx="117400" cy="86450"/>
            </a:xfrm>
            <a:custGeom>
              <a:avLst/>
              <a:gdLst/>
              <a:ahLst/>
              <a:cxnLst/>
              <a:rect l="l" t="t" r="r" b="b"/>
              <a:pathLst>
                <a:path w="4696" h="3458" extrusionOk="0">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8" name="Google Shape;10038;p80"/>
            <p:cNvSpPr/>
            <p:nvPr/>
          </p:nvSpPr>
          <p:spPr>
            <a:xfrm>
              <a:off x="-8638400" y="3630725"/>
              <a:ext cx="86650" cy="115625"/>
            </a:xfrm>
            <a:custGeom>
              <a:avLst/>
              <a:gdLst/>
              <a:ahLst/>
              <a:cxnLst/>
              <a:rect l="l" t="t" r="r" b="b"/>
              <a:pathLst>
                <a:path w="3466" h="4625" extrusionOk="0">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39" name="Google Shape;10039;p80"/>
          <p:cNvGrpSpPr/>
          <p:nvPr/>
        </p:nvGrpSpPr>
        <p:grpSpPr>
          <a:xfrm>
            <a:off x="5773058" y="1379624"/>
            <a:ext cx="313365" cy="355476"/>
            <a:chOff x="-13056975" y="3212300"/>
            <a:chExt cx="311125" cy="352900"/>
          </a:xfrm>
        </p:grpSpPr>
        <p:sp>
          <p:nvSpPr>
            <p:cNvPr id="10040" name="Google Shape;10040;p80"/>
            <p:cNvSpPr/>
            <p:nvPr/>
          </p:nvSpPr>
          <p:spPr>
            <a:xfrm>
              <a:off x="-12972700" y="3273750"/>
              <a:ext cx="144950" cy="229225"/>
            </a:xfrm>
            <a:custGeom>
              <a:avLst/>
              <a:gdLst/>
              <a:ahLst/>
              <a:cxnLst/>
              <a:rect l="l" t="t" r="r" b="b"/>
              <a:pathLst>
                <a:path w="5798" h="9169" extrusionOk="0">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1" name="Google Shape;10041;p80"/>
            <p:cNvSpPr/>
            <p:nvPr/>
          </p:nvSpPr>
          <p:spPr>
            <a:xfrm>
              <a:off x="-12808875" y="3212300"/>
              <a:ext cx="63025" cy="278075"/>
            </a:xfrm>
            <a:custGeom>
              <a:avLst/>
              <a:gdLst/>
              <a:ahLst/>
              <a:cxnLst/>
              <a:rect l="l" t="t" r="r" b="b"/>
              <a:pathLst>
                <a:path w="2521" h="11123" extrusionOk="0">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2" name="Google Shape;10042;p80"/>
            <p:cNvSpPr/>
            <p:nvPr/>
          </p:nvSpPr>
          <p:spPr>
            <a:xfrm>
              <a:off x="-13056975" y="3212300"/>
              <a:ext cx="63025" cy="278075"/>
            </a:xfrm>
            <a:custGeom>
              <a:avLst/>
              <a:gdLst/>
              <a:ahLst/>
              <a:cxnLst/>
              <a:rect l="l" t="t" r="r" b="b"/>
              <a:pathLst>
                <a:path w="2521" h="11123" extrusionOk="0">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3" name="Google Shape;10043;p80"/>
            <p:cNvSpPr/>
            <p:nvPr/>
          </p:nvSpPr>
          <p:spPr>
            <a:xfrm>
              <a:off x="-13020750" y="3483250"/>
              <a:ext cx="240250" cy="81950"/>
            </a:xfrm>
            <a:custGeom>
              <a:avLst/>
              <a:gdLst/>
              <a:ahLst/>
              <a:cxnLst/>
              <a:rect l="l" t="t" r="r" b="b"/>
              <a:pathLst>
                <a:path w="9610" h="3278" extrusionOk="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44" name="Google Shape;10044;p80"/>
          <p:cNvGrpSpPr/>
          <p:nvPr/>
        </p:nvGrpSpPr>
        <p:grpSpPr>
          <a:xfrm>
            <a:off x="5750446" y="1820418"/>
            <a:ext cx="358588" cy="355325"/>
            <a:chOff x="-13077450" y="3647075"/>
            <a:chExt cx="356025" cy="352750"/>
          </a:xfrm>
        </p:grpSpPr>
        <p:sp>
          <p:nvSpPr>
            <p:cNvPr id="10045" name="Google Shape;10045;p80"/>
            <p:cNvSpPr/>
            <p:nvPr/>
          </p:nvSpPr>
          <p:spPr>
            <a:xfrm>
              <a:off x="-13014450" y="3708500"/>
              <a:ext cx="104000" cy="145750"/>
            </a:xfrm>
            <a:custGeom>
              <a:avLst/>
              <a:gdLst/>
              <a:ahLst/>
              <a:cxnLst/>
              <a:rect l="l" t="t" r="r" b="b"/>
              <a:pathLst>
                <a:path w="4160" h="5830" extrusionOk="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6" name="Google Shape;10046;p80"/>
            <p:cNvSpPr/>
            <p:nvPr/>
          </p:nvSpPr>
          <p:spPr>
            <a:xfrm>
              <a:off x="-12890800" y="3708500"/>
              <a:ext cx="104775" cy="145750"/>
            </a:xfrm>
            <a:custGeom>
              <a:avLst/>
              <a:gdLst/>
              <a:ahLst/>
              <a:cxnLst/>
              <a:rect l="l" t="t" r="r" b="b"/>
              <a:pathLst>
                <a:path w="4191" h="5830" extrusionOk="0">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7" name="Google Shape;10047;p80"/>
            <p:cNvSpPr/>
            <p:nvPr/>
          </p:nvSpPr>
          <p:spPr>
            <a:xfrm>
              <a:off x="-13077450" y="3647075"/>
              <a:ext cx="356025" cy="352750"/>
            </a:xfrm>
            <a:custGeom>
              <a:avLst/>
              <a:gdLst/>
              <a:ahLst/>
              <a:cxnLst/>
              <a:rect l="l" t="t" r="r" b="b"/>
              <a:pathLst>
                <a:path w="14241" h="14110" extrusionOk="0">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48" name="Google Shape;10048;p80"/>
          <p:cNvGrpSpPr/>
          <p:nvPr/>
        </p:nvGrpSpPr>
        <p:grpSpPr>
          <a:xfrm>
            <a:off x="5761552" y="2264018"/>
            <a:ext cx="357002" cy="357037"/>
            <a:chOff x="-13079025" y="4079475"/>
            <a:chExt cx="354450" cy="354450"/>
          </a:xfrm>
        </p:grpSpPr>
        <p:sp>
          <p:nvSpPr>
            <p:cNvPr id="10049" name="Google Shape;10049;p80"/>
            <p:cNvSpPr/>
            <p:nvPr/>
          </p:nvSpPr>
          <p:spPr>
            <a:xfrm>
              <a:off x="-13004200" y="4079475"/>
              <a:ext cx="207150" cy="63050"/>
            </a:xfrm>
            <a:custGeom>
              <a:avLst/>
              <a:gdLst/>
              <a:ahLst/>
              <a:cxnLst/>
              <a:rect l="l" t="t" r="r" b="b"/>
              <a:pathLst>
                <a:path w="8286" h="2522" extrusionOk="0">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0" name="Google Shape;10050;p80"/>
            <p:cNvSpPr/>
            <p:nvPr/>
          </p:nvSpPr>
          <p:spPr>
            <a:xfrm>
              <a:off x="-13079025" y="4303175"/>
              <a:ext cx="354450" cy="130750"/>
            </a:xfrm>
            <a:custGeom>
              <a:avLst/>
              <a:gdLst/>
              <a:ahLst/>
              <a:cxnLst/>
              <a:rect l="l" t="t" r="r" b="b"/>
              <a:pathLst>
                <a:path w="14178" h="5230" extrusionOk="0">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1" name="Google Shape;10051;p80"/>
            <p:cNvSpPr/>
            <p:nvPr/>
          </p:nvSpPr>
          <p:spPr>
            <a:xfrm>
              <a:off x="-12986875" y="4313400"/>
              <a:ext cx="173300" cy="58300"/>
            </a:xfrm>
            <a:custGeom>
              <a:avLst/>
              <a:gdLst/>
              <a:ahLst/>
              <a:cxnLst/>
              <a:rect l="l" t="t" r="r" b="b"/>
              <a:pathLst>
                <a:path w="6932" h="2332" extrusionOk="0">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2" name="Google Shape;10052;p80"/>
            <p:cNvSpPr/>
            <p:nvPr/>
          </p:nvSpPr>
          <p:spPr>
            <a:xfrm>
              <a:off x="-13004200" y="4143275"/>
              <a:ext cx="206375" cy="166225"/>
            </a:xfrm>
            <a:custGeom>
              <a:avLst/>
              <a:gdLst/>
              <a:ahLst/>
              <a:cxnLst/>
              <a:rect l="l" t="t" r="r" b="b"/>
              <a:pathLst>
                <a:path w="8255" h="6649" extrusionOk="0">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53" name="Google Shape;10053;p80"/>
          <p:cNvGrpSpPr/>
          <p:nvPr/>
        </p:nvGrpSpPr>
        <p:grpSpPr>
          <a:xfrm>
            <a:off x="7534619" y="1380027"/>
            <a:ext cx="356221" cy="354670"/>
            <a:chOff x="-11292700" y="3213875"/>
            <a:chExt cx="353675" cy="352100"/>
          </a:xfrm>
        </p:grpSpPr>
        <p:sp>
          <p:nvSpPr>
            <p:cNvPr id="10054" name="Google Shape;10054;p80"/>
            <p:cNvSpPr/>
            <p:nvPr/>
          </p:nvSpPr>
          <p:spPr>
            <a:xfrm>
              <a:off x="-11178500" y="3213875"/>
              <a:ext cx="124475" cy="124475"/>
            </a:xfrm>
            <a:custGeom>
              <a:avLst/>
              <a:gdLst/>
              <a:ahLst/>
              <a:cxnLst/>
              <a:rect l="l" t="t" r="r" b="b"/>
              <a:pathLst>
                <a:path w="4979" h="4979" extrusionOk="0">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5" name="Google Shape;10055;p80"/>
            <p:cNvSpPr/>
            <p:nvPr/>
          </p:nvSpPr>
          <p:spPr>
            <a:xfrm>
              <a:off x="-11292700" y="3255625"/>
              <a:ext cx="117375" cy="124475"/>
            </a:xfrm>
            <a:custGeom>
              <a:avLst/>
              <a:gdLst/>
              <a:ahLst/>
              <a:cxnLst/>
              <a:rect l="l" t="t" r="r" b="b"/>
              <a:pathLst>
                <a:path w="4695" h="4979" extrusionOk="0">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6" name="Google Shape;10056;p80"/>
            <p:cNvSpPr/>
            <p:nvPr/>
          </p:nvSpPr>
          <p:spPr>
            <a:xfrm>
              <a:off x="-11056425" y="3254850"/>
              <a:ext cx="117400" cy="125250"/>
            </a:xfrm>
            <a:custGeom>
              <a:avLst/>
              <a:gdLst/>
              <a:ahLst/>
              <a:cxnLst/>
              <a:rect l="l" t="t" r="r" b="b"/>
              <a:pathLst>
                <a:path w="4696" h="5010" extrusionOk="0">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7" name="Google Shape;10057;p80"/>
            <p:cNvSpPr/>
            <p:nvPr/>
          </p:nvSpPr>
          <p:spPr>
            <a:xfrm>
              <a:off x="-11209225" y="3503725"/>
              <a:ext cx="188275" cy="62250"/>
            </a:xfrm>
            <a:custGeom>
              <a:avLst/>
              <a:gdLst/>
              <a:ahLst/>
              <a:cxnLst/>
              <a:rect l="l" t="t" r="r" b="b"/>
              <a:pathLst>
                <a:path w="7531" h="2490" extrusionOk="0">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8" name="Google Shape;10058;p80"/>
            <p:cNvSpPr/>
            <p:nvPr/>
          </p:nvSpPr>
          <p:spPr>
            <a:xfrm>
              <a:off x="-11167475" y="3462775"/>
              <a:ext cx="103200" cy="20500"/>
            </a:xfrm>
            <a:custGeom>
              <a:avLst/>
              <a:gdLst/>
              <a:ahLst/>
              <a:cxnLst/>
              <a:rect l="l" t="t" r="r" b="b"/>
              <a:pathLst>
                <a:path w="4128" h="820" extrusionOk="0">
                  <a:moveTo>
                    <a:pt x="1" y="0"/>
                  </a:moveTo>
                  <a:lnTo>
                    <a:pt x="1" y="820"/>
                  </a:lnTo>
                  <a:lnTo>
                    <a:pt x="4128" y="820"/>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9" name="Google Shape;10059;p80"/>
            <p:cNvSpPr/>
            <p:nvPr/>
          </p:nvSpPr>
          <p:spPr>
            <a:xfrm>
              <a:off x="-11213150" y="3344625"/>
              <a:ext cx="141000" cy="97700"/>
            </a:xfrm>
            <a:custGeom>
              <a:avLst/>
              <a:gdLst/>
              <a:ahLst/>
              <a:cxnLst/>
              <a:rect l="l" t="t" r="r" b="b"/>
              <a:pathLst>
                <a:path w="5640" h="3908" extrusionOk="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0" name="Google Shape;10060;p80"/>
            <p:cNvSpPr/>
            <p:nvPr/>
          </p:nvSpPr>
          <p:spPr>
            <a:xfrm>
              <a:off x="-11080825" y="3379275"/>
              <a:ext cx="59100" cy="61475"/>
            </a:xfrm>
            <a:custGeom>
              <a:avLst/>
              <a:gdLst/>
              <a:ahLst/>
              <a:cxnLst/>
              <a:rect l="l" t="t" r="r" b="b"/>
              <a:pathLst>
                <a:path w="2364" h="2459" extrusionOk="0">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61" name="Google Shape;10061;p80"/>
          <p:cNvGrpSpPr/>
          <p:nvPr/>
        </p:nvGrpSpPr>
        <p:grpSpPr>
          <a:xfrm>
            <a:off x="7528677" y="1819965"/>
            <a:ext cx="368106" cy="356232"/>
            <a:chOff x="-11299000" y="3647875"/>
            <a:chExt cx="365475" cy="353650"/>
          </a:xfrm>
        </p:grpSpPr>
        <p:sp>
          <p:nvSpPr>
            <p:cNvPr id="10062" name="Google Shape;10062;p80"/>
            <p:cNvSpPr/>
            <p:nvPr/>
          </p:nvSpPr>
          <p:spPr>
            <a:xfrm>
              <a:off x="-11299000" y="3734700"/>
              <a:ext cx="142575" cy="134325"/>
            </a:xfrm>
            <a:custGeom>
              <a:avLst/>
              <a:gdLst/>
              <a:ahLst/>
              <a:cxnLst/>
              <a:rect l="l" t="t" r="r" b="b"/>
              <a:pathLst>
                <a:path w="5703" h="5373" extrusionOk="0">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3" name="Google Shape;10063;p80"/>
            <p:cNvSpPr/>
            <p:nvPr/>
          </p:nvSpPr>
          <p:spPr>
            <a:xfrm>
              <a:off x="-11076100" y="3734700"/>
              <a:ext cx="142575" cy="134325"/>
            </a:xfrm>
            <a:custGeom>
              <a:avLst/>
              <a:gdLst/>
              <a:ahLst/>
              <a:cxnLst/>
              <a:rect l="l" t="t" r="r" b="b"/>
              <a:pathLst>
                <a:path w="5703" h="5373" extrusionOk="0">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4" name="Google Shape;10064;p80"/>
            <p:cNvSpPr/>
            <p:nvPr/>
          </p:nvSpPr>
          <p:spPr>
            <a:xfrm>
              <a:off x="-11254900" y="3917225"/>
              <a:ext cx="124475" cy="84300"/>
            </a:xfrm>
            <a:custGeom>
              <a:avLst/>
              <a:gdLst/>
              <a:ahLst/>
              <a:cxnLst/>
              <a:rect l="l" t="t" r="r" b="b"/>
              <a:pathLst>
                <a:path w="4979" h="3372" extrusionOk="0">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5" name="Google Shape;10065;p80"/>
            <p:cNvSpPr/>
            <p:nvPr/>
          </p:nvSpPr>
          <p:spPr>
            <a:xfrm>
              <a:off x="-11099725" y="3838475"/>
              <a:ext cx="55150" cy="50425"/>
            </a:xfrm>
            <a:custGeom>
              <a:avLst/>
              <a:gdLst/>
              <a:ahLst/>
              <a:cxnLst/>
              <a:rect l="l" t="t" r="r" b="b"/>
              <a:pathLst>
                <a:path w="2206" h="2017" extrusionOk="0">
                  <a:moveTo>
                    <a:pt x="1197" y="0"/>
                  </a:moveTo>
                  <a:lnTo>
                    <a:pt x="0" y="914"/>
                  </a:lnTo>
                  <a:lnTo>
                    <a:pt x="1323" y="2017"/>
                  </a:lnTo>
                  <a:lnTo>
                    <a:pt x="2205" y="1040"/>
                  </a:lnTo>
                  <a:lnTo>
                    <a:pt x="11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6" name="Google Shape;10066;p80"/>
            <p:cNvSpPr/>
            <p:nvPr/>
          </p:nvSpPr>
          <p:spPr>
            <a:xfrm>
              <a:off x="-11187950" y="3836900"/>
              <a:ext cx="210325" cy="162275"/>
            </a:xfrm>
            <a:custGeom>
              <a:avLst/>
              <a:gdLst/>
              <a:ahLst/>
              <a:cxnLst/>
              <a:rect l="l" t="t" r="r" b="b"/>
              <a:pathLst>
                <a:path w="8413" h="6491" extrusionOk="0">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7" name="Google Shape;10067;p80"/>
            <p:cNvSpPr/>
            <p:nvPr/>
          </p:nvSpPr>
          <p:spPr>
            <a:xfrm>
              <a:off x="-11292700" y="3647875"/>
              <a:ext cx="353675" cy="87450"/>
            </a:xfrm>
            <a:custGeom>
              <a:avLst/>
              <a:gdLst/>
              <a:ahLst/>
              <a:cxnLst/>
              <a:rect l="l" t="t" r="r" b="b"/>
              <a:pathLst>
                <a:path w="14147" h="3498" extrusionOk="0">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68" name="Google Shape;10068;p80"/>
          <p:cNvGrpSpPr/>
          <p:nvPr/>
        </p:nvGrpSpPr>
        <p:grpSpPr>
          <a:xfrm>
            <a:off x="7544139" y="2275916"/>
            <a:ext cx="357808" cy="333240"/>
            <a:chOff x="-11295075" y="4092875"/>
            <a:chExt cx="355250" cy="330825"/>
          </a:xfrm>
        </p:grpSpPr>
        <p:sp>
          <p:nvSpPr>
            <p:cNvPr id="10069" name="Google Shape;10069;p80"/>
            <p:cNvSpPr/>
            <p:nvPr/>
          </p:nvSpPr>
          <p:spPr>
            <a:xfrm>
              <a:off x="-11084775" y="4196825"/>
              <a:ext cx="61475" cy="61475"/>
            </a:xfrm>
            <a:custGeom>
              <a:avLst/>
              <a:gdLst/>
              <a:ahLst/>
              <a:cxnLst/>
              <a:rect l="l" t="t" r="r" b="b"/>
              <a:pathLst>
                <a:path w="2459" h="2459" extrusionOk="0">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0" name="Google Shape;10070;p80"/>
            <p:cNvSpPr/>
            <p:nvPr/>
          </p:nvSpPr>
          <p:spPr>
            <a:xfrm>
              <a:off x="-11080050" y="4092875"/>
              <a:ext cx="140225" cy="269375"/>
            </a:xfrm>
            <a:custGeom>
              <a:avLst/>
              <a:gdLst/>
              <a:ahLst/>
              <a:cxnLst/>
              <a:rect l="l" t="t" r="r" b="b"/>
              <a:pathLst>
                <a:path w="5609" h="10775" extrusionOk="0">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1" name="Google Shape;10071;p80"/>
            <p:cNvSpPr/>
            <p:nvPr/>
          </p:nvSpPr>
          <p:spPr>
            <a:xfrm>
              <a:off x="-11230475" y="4320500"/>
              <a:ext cx="103975" cy="103200"/>
            </a:xfrm>
            <a:custGeom>
              <a:avLst/>
              <a:gdLst/>
              <a:ahLst/>
              <a:cxnLst/>
              <a:rect l="l" t="t" r="r" b="b"/>
              <a:pathLst>
                <a:path w="4159" h="4128" extrusionOk="0">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2" name="Google Shape;10072;p80"/>
            <p:cNvSpPr/>
            <p:nvPr/>
          </p:nvSpPr>
          <p:spPr>
            <a:xfrm>
              <a:off x="-11210000" y="4113350"/>
              <a:ext cx="137850" cy="226075"/>
            </a:xfrm>
            <a:custGeom>
              <a:avLst/>
              <a:gdLst/>
              <a:ahLst/>
              <a:cxnLst/>
              <a:rect l="l" t="t" r="r" b="b"/>
              <a:pathLst>
                <a:path w="5514" h="9043" extrusionOk="0">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3" name="Google Shape;10073;p80"/>
            <p:cNvSpPr/>
            <p:nvPr/>
          </p:nvSpPr>
          <p:spPr>
            <a:xfrm>
              <a:off x="-11295075" y="4153525"/>
              <a:ext cx="89825" cy="145725"/>
            </a:xfrm>
            <a:custGeom>
              <a:avLst/>
              <a:gdLst/>
              <a:ahLst/>
              <a:cxnLst/>
              <a:rect l="l" t="t" r="r" b="b"/>
              <a:pathLst>
                <a:path w="3593" h="5829" extrusionOk="0">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74" name="Google Shape;10074;p80"/>
          <p:cNvGrpSpPr/>
          <p:nvPr/>
        </p:nvGrpSpPr>
        <p:grpSpPr>
          <a:xfrm>
            <a:off x="5769739" y="2738964"/>
            <a:ext cx="312585" cy="355451"/>
            <a:chOff x="-9500075" y="3180800"/>
            <a:chExt cx="310350" cy="352875"/>
          </a:xfrm>
        </p:grpSpPr>
        <p:sp>
          <p:nvSpPr>
            <p:cNvPr id="10075" name="Google Shape;10075;p80"/>
            <p:cNvSpPr/>
            <p:nvPr/>
          </p:nvSpPr>
          <p:spPr>
            <a:xfrm>
              <a:off x="-9429175" y="3332825"/>
              <a:ext cx="82725" cy="55150"/>
            </a:xfrm>
            <a:custGeom>
              <a:avLst/>
              <a:gdLst/>
              <a:ahLst/>
              <a:cxnLst/>
              <a:rect l="l" t="t" r="r" b="b"/>
              <a:pathLst>
                <a:path w="3309" h="2206" extrusionOk="0">
                  <a:moveTo>
                    <a:pt x="1670" y="0"/>
                  </a:moveTo>
                  <a:lnTo>
                    <a:pt x="0" y="2205"/>
                  </a:lnTo>
                  <a:lnTo>
                    <a:pt x="3308" y="2205"/>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6" name="Google Shape;10076;p80"/>
            <p:cNvSpPr/>
            <p:nvPr/>
          </p:nvSpPr>
          <p:spPr>
            <a:xfrm>
              <a:off x="-9335450" y="3274525"/>
              <a:ext cx="19700" cy="19725"/>
            </a:xfrm>
            <a:custGeom>
              <a:avLst/>
              <a:gdLst/>
              <a:ahLst/>
              <a:cxnLst/>
              <a:rect l="l" t="t" r="r" b="b"/>
              <a:pathLst>
                <a:path w="788" h="789" extrusionOk="0">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7" name="Google Shape;10077;p80"/>
            <p:cNvSpPr/>
            <p:nvPr/>
          </p:nvSpPr>
          <p:spPr>
            <a:xfrm>
              <a:off x="-9330725" y="3351725"/>
              <a:ext cx="62250" cy="36250"/>
            </a:xfrm>
            <a:custGeom>
              <a:avLst/>
              <a:gdLst/>
              <a:ahLst/>
              <a:cxnLst/>
              <a:rect l="l" t="t" r="r" b="b"/>
              <a:pathLst>
                <a:path w="2490" h="1450" extrusionOk="0">
                  <a:moveTo>
                    <a:pt x="1040" y="0"/>
                  </a:moveTo>
                  <a:lnTo>
                    <a:pt x="0" y="977"/>
                  </a:lnTo>
                  <a:lnTo>
                    <a:pt x="410" y="1449"/>
                  </a:lnTo>
                  <a:lnTo>
                    <a:pt x="2489" y="1449"/>
                  </a:ln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8" name="Google Shape;10078;p80"/>
            <p:cNvSpPr/>
            <p:nvPr/>
          </p:nvSpPr>
          <p:spPr>
            <a:xfrm>
              <a:off x="-9440200" y="3220975"/>
              <a:ext cx="186675" cy="152025"/>
            </a:xfrm>
            <a:custGeom>
              <a:avLst/>
              <a:gdLst/>
              <a:ahLst/>
              <a:cxnLst/>
              <a:rect l="l" t="t" r="r" b="b"/>
              <a:pathLst>
                <a:path w="7467" h="6081" extrusionOk="0">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9" name="Google Shape;10079;p80"/>
            <p:cNvSpPr/>
            <p:nvPr/>
          </p:nvSpPr>
          <p:spPr>
            <a:xfrm>
              <a:off x="-9500075" y="3222550"/>
              <a:ext cx="310350" cy="228425"/>
            </a:xfrm>
            <a:custGeom>
              <a:avLst/>
              <a:gdLst/>
              <a:ahLst/>
              <a:cxnLst/>
              <a:rect l="l" t="t" r="r" b="b"/>
              <a:pathLst>
                <a:path w="12414" h="9137" extrusionOk="0">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0" name="Google Shape;10080;p80"/>
            <p:cNvSpPr/>
            <p:nvPr/>
          </p:nvSpPr>
          <p:spPr>
            <a:xfrm>
              <a:off x="-9398475" y="3180800"/>
              <a:ext cx="103200" cy="21300"/>
            </a:xfrm>
            <a:custGeom>
              <a:avLst/>
              <a:gdLst/>
              <a:ahLst/>
              <a:cxnLst/>
              <a:rect l="l" t="t" r="r" b="b"/>
              <a:pathLst>
                <a:path w="4128" h="852" extrusionOk="0">
                  <a:moveTo>
                    <a:pt x="820" y="1"/>
                  </a:moveTo>
                  <a:cubicBezTo>
                    <a:pt x="347" y="1"/>
                    <a:pt x="1" y="379"/>
                    <a:pt x="1" y="851"/>
                  </a:cubicBezTo>
                  <a:lnTo>
                    <a:pt x="4128" y="851"/>
                  </a:lnTo>
                  <a:cubicBezTo>
                    <a:pt x="4128" y="379"/>
                    <a:pt x="3781"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1" name="Google Shape;10081;p80"/>
            <p:cNvSpPr/>
            <p:nvPr/>
          </p:nvSpPr>
          <p:spPr>
            <a:xfrm>
              <a:off x="-9460700" y="3471450"/>
              <a:ext cx="41775" cy="62225"/>
            </a:xfrm>
            <a:custGeom>
              <a:avLst/>
              <a:gdLst/>
              <a:ahLst/>
              <a:cxnLst/>
              <a:rect l="l" t="t" r="r" b="b"/>
              <a:pathLst>
                <a:path w="1671" h="2489" extrusionOk="0">
                  <a:moveTo>
                    <a:pt x="1" y="0"/>
                  </a:moveTo>
                  <a:lnTo>
                    <a:pt x="1" y="1670"/>
                  </a:lnTo>
                  <a:cubicBezTo>
                    <a:pt x="1" y="2142"/>
                    <a:pt x="347" y="2489"/>
                    <a:pt x="820" y="2489"/>
                  </a:cubicBezTo>
                  <a:cubicBezTo>
                    <a:pt x="1293" y="2489"/>
                    <a:pt x="1671" y="2142"/>
                    <a:pt x="1671" y="1670"/>
                  </a:cubicBez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2" name="Google Shape;10082;p80"/>
            <p:cNvSpPr/>
            <p:nvPr/>
          </p:nvSpPr>
          <p:spPr>
            <a:xfrm>
              <a:off x="-9274800" y="3471450"/>
              <a:ext cx="41750" cy="62225"/>
            </a:xfrm>
            <a:custGeom>
              <a:avLst/>
              <a:gdLst/>
              <a:ahLst/>
              <a:cxnLst/>
              <a:rect l="l" t="t" r="r" b="b"/>
              <a:pathLst>
                <a:path w="1670" h="2489" extrusionOk="0">
                  <a:moveTo>
                    <a:pt x="0" y="0"/>
                  </a:moveTo>
                  <a:lnTo>
                    <a:pt x="0" y="1670"/>
                  </a:lnTo>
                  <a:cubicBezTo>
                    <a:pt x="0" y="2142"/>
                    <a:pt x="378" y="2489"/>
                    <a:pt x="851" y="2489"/>
                  </a:cubicBezTo>
                  <a:cubicBezTo>
                    <a:pt x="1323" y="2489"/>
                    <a:pt x="1670" y="2142"/>
                    <a:pt x="1670" y="1670"/>
                  </a:cubicBez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3" name="Google Shape;10083;p80"/>
            <p:cNvSpPr/>
            <p:nvPr/>
          </p:nvSpPr>
          <p:spPr>
            <a:xfrm>
              <a:off x="-9398475" y="3471450"/>
              <a:ext cx="103200" cy="20500"/>
            </a:xfrm>
            <a:custGeom>
              <a:avLst/>
              <a:gdLst/>
              <a:ahLst/>
              <a:cxnLst/>
              <a:rect l="l" t="t" r="r" b="b"/>
              <a:pathLst>
                <a:path w="4128" h="820" extrusionOk="0">
                  <a:moveTo>
                    <a:pt x="1" y="0"/>
                  </a:moveTo>
                  <a:lnTo>
                    <a:pt x="1" y="819"/>
                  </a:lnTo>
                  <a:lnTo>
                    <a:pt x="4128" y="819"/>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84" name="Google Shape;10084;p80"/>
          <p:cNvGrpSpPr/>
          <p:nvPr/>
        </p:nvGrpSpPr>
        <p:grpSpPr>
          <a:xfrm>
            <a:off x="5747530" y="3214479"/>
            <a:ext cx="356221" cy="356257"/>
            <a:chOff x="-9523700" y="3614000"/>
            <a:chExt cx="353675" cy="353675"/>
          </a:xfrm>
        </p:grpSpPr>
        <p:sp>
          <p:nvSpPr>
            <p:cNvPr id="10085" name="Google Shape;10085;p80"/>
            <p:cNvSpPr/>
            <p:nvPr/>
          </p:nvSpPr>
          <p:spPr>
            <a:xfrm>
              <a:off x="-95237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6" name="Google Shape;10086;p80"/>
            <p:cNvSpPr/>
            <p:nvPr/>
          </p:nvSpPr>
          <p:spPr>
            <a:xfrm>
              <a:off x="-9515825" y="3656525"/>
              <a:ext cx="116600" cy="195350"/>
            </a:xfrm>
            <a:custGeom>
              <a:avLst/>
              <a:gdLst/>
              <a:ahLst/>
              <a:cxnLst/>
              <a:rect l="l" t="t" r="r" b="b"/>
              <a:pathLst>
                <a:path w="4664" h="7814" extrusionOk="0">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7" name="Google Shape;10087;p80"/>
            <p:cNvSpPr/>
            <p:nvPr/>
          </p:nvSpPr>
          <p:spPr>
            <a:xfrm>
              <a:off x="-9481175" y="3614000"/>
              <a:ext cx="80375" cy="37050"/>
            </a:xfrm>
            <a:custGeom>
              <a:avLst/>
              <a:gdLst/>
              <a:ahLst/>
              <a:cxnLst/>
              <a:rect l="l" t="t" r="r" b="b"/>
              <a:pathLst>
                <a:path w="3215" h="1482" extrusionOk="0">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8" name="Google Shape;10088;p80"/>
            <p:cNvSpPr/>
            <p:nvPr/>
          </p:nvSpPr>
          <p:spPr>
            <a:xfrm>
              <a:off x="-92945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9" name="Google Shape;10089;p80"/>
            <p:cNvSpPr/>
            <p:nvPr/>
          </p:nvSpPr>
          <p:spPr>
            <a:xfrm>
              <a:off x="-9294500" y="3656525"/>
              <a:ext cx="116600" cy="195350"/>
            </a:xfrm>
            <a:custGeom>
              <a:avLst/>
              <a:gdLst/>
              <a:ahLst/>
              <a:cxnLst/>
              <a:rect l="l" t="t" r="r" b="b"/>
              <a:pathLst>
                <a:path w="4664" h="7814" extrusionOk="0">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0" name="Google Shape;10090;p80"/>
            <p:cNvSpPr/>
            <p:nvPr/>
          </p:nvSpPr>
          <p:spPr>
            <a:xfrm>
              <a:off x="-9294500" y="3615575"/>
              <a:ext cx="81150" cy="36250"/>
            </a:xfrm>
            <a:custGeom>
              <a:avLst/>
              <a:gdLst/>
              <a:ahLst/>
              <a:cxnLst/>
              <a:rect l="l" t="t" r="r" b="b"/>
              <a:pathLst>
                <a:path w="3246" h="1450" extrusionOk="0">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1" name="Google Shape;10091;p80"/>
            <p:cNvSpPr/>
            <p:nvPr/>
          </p:nvSpPr>
          <p:spPr>
            <a:xfrm>
              <a:off x="-9378775" y="3822725"/>
              <a:ext cx="63025" cy="41750"/>
            </a:xfrm>
            <a:custGeom>
              <a:avLst/>
              <a:gdLst/>
              <a:ahLst/>
              <a:cxnLst/>
              <a:rect l="l" t="t" r="r" b="b"/>
              <a:pathLst>
                <a:path w="2521" h="1670" extrusionOk="0">
                  <a:moveTo>
                    <a:pt x="0" y="0"/>
                  </a:moveTo>
                  <a:lnTo>
                    <a:pt x="0" y="1670"/>
                  </a:lnTo>
                  <a:lnTo>
                    <a:pt x="2521" y="1670"/>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2" name="Google Shape;10092;p80"/>
            <p:cNvSpPr/>
            <p:nvPr/>
          </p:nvSpPr>
          <p:spPr>
            <a:xfrm>
              <a:off x="-9336250" y="3739225"/>
              <a:ext cx="21300" cy="63050"/>
            </a:xfrm>
            <a:custGeom>
              <a:avLst/>
              <a:gdLst/>
              <a:ahLst/>
              <a:cxnLst/>
              <a:rect l="l" t="t" r="r" b="b"/>
              <a:pathLst>
                <a:path w="852" h="2522" extrusionOk="0">
                  <a:moveTo>
                    <a:pt x="1" y="1"/>
                  </a:moveTo>
                  <a:lnTo>
                    <a:pt x="1" y="2521"/>
                  </a:lnTo>
                  <a:lnTo>
                    <a:pt x="851" y="2521"/>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3" name="Google Shape;10093;p80"/>
            <p:cNvSpPr/>
            <p:nvPr/>
          </p:nvSpPr>
          <p:spPr>
            <a:xfrm>
              <a:off x="-9378775" y="3739225"/>
              <a:ext cx="20500" cy="63050"/>
            </a:xfrm>
            <a:custGeom>
              <a:avLst/>
              <a:gdLst/>
              <a:ahLst/>
              <a:cxnLst/>
              <a:rect l="l" t="t" r="r" b="b"/>
              <a:pathLst>
                <a:path w="820" h="2522" extrusionOk="0">
                  <a:moveTo>
                    <a:pt x="0" y="1"/>
                  </a:moveTo>
                  <a:lnTo>
                    <a:pt x="0" y="2521"/>
                  </a:lnTo>
                  <a:lnTo>
                    <a:pt x="820" y="2521"/>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94" name="Google Shape;10094;p80"/>
          <p:cNvGrpSpPr/>
          <p:nvPr/>
        </p:nvGrpSpPr>
        <p:grpSpPr>
          <a:xfrm>
            <a:off x="7532481" y="3237121"/>
            <a:ext cx="356221" cy="354670"/>
            <a:chOff x="-9523700" y="4049550"/>
            <a:chExt cx="353675" cy="352100"/>
          </a:xfrm>
        </p:grpSpPr>
        <p:sp>
          <p:nvSpPr>
            <p:cNvPr id="10095" name="Google Shape;10095;p80"/>
            <p:cNvSpPr/>
            <p:nvPr/>
          </p:nvSpPr>
          <p:spPr>
            <a:xfrm>
              <a:off x="-9523700" y="4049550"/>
              <a:ext cx="82725" cy="82725"/>
            </a:xfrm>
            <a:custGeom>
              <a:avLst/>
              <a:gdLst/>
              <a:ahLst/>
              <a:cxnLst/>
              <a:rect l="l" t="t" r="r" b="b"/>
              <a:pathLst>
                <a:path w="3309" h="3309" extrusionOk="0">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6" name="Google Shape;10096;p80"/>
            <p:cNvSpPr/>
            <p:nvPr/>
          </p:nvSpPr>
          <p:spPr>
            <a:xfrm>
              <a:off x="-9523700" y="4148800"/>
              <a:ext cx="82725" cy="252850"/>
            </a:xfrm>
            <a:custGeom>
              <a:avLst/>
              <a:gdLst/>
              <a:ahLst/>
              <a:cxnLst/>
              <a:rect l="l" t="t" r="r" b="b"/>
              <a:pathLst>
                <a:path w="3309" h="10114" extrusionOk="0">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7" name="Google Shape;10097;p80"/>
            <p:cNvSpPr/>
            <p:nvPr/>
          </p:nvSpPr>
          <p:spPr>
            <a:xfrm>
              <a:off x="-9252750" y="4049550"/>
              <a:ext cx="82725" cy="82725"/>
            </a:xfrm>
            <a:custGeom>
              <a:avLst/>
              <a:gdLst/>
              <a:ahLst/>
              <a:cxnLst/>
              <a:rect l="l" t="t" r="r" b="b"/>
              <a:pathLst>
                <a:path w="3309" h="3309" extrusionOk="0">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8" name="Google Shape;10098;p80"/>
            <p:cNvSpPr/>
            <p:nvPr/>
          </p:nvSpPr>
          <p:spPr>
            <a:xfrm>
              <a:off x="-9252750" y="4148800"/>
              <a:ext cx="82725" cy="252850"/>
            </a:xfrm>
            <a:custGeom>
              <a:avLst/>
              <a:gdLst/>
              <a:ahLst/>
              <a:cxnLst/>
              <a:rect l="l" t="t" r="r" b="b"/>
              <a:pathLst>
                <a:path w="3309" h="10114" extrusionOk="0">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9" name="Google Shape;10099;p80"/>
            <p:cNvSpPr/>
            <p:nvPr/>
          </p:nvSpPr>
          <p:spPr>
            <a:xfrm>
              <a:off x="-9440200" y="4214950"/>
              <a:ext cx="187475" cy="167000"/>
            </a:xfrm>
            <a:custGeom>
              <a:avLst/>
              <a:gdLst/>
              <a:ahLst/>
              <a:cxnLst/>
              <a:rect l="l" t="t" r="r" b="b"/>
              <a:pathLst>
                <a:path w="7499" h="6680" extrusionOk="0">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0" name="Google Shape;10100;p80"/>
            <p:cNvSpPr/>
            <p:nvPr/>
          </p:nvSpPr>
          <p:spPr>
            <a:xfrm>
              <a:off x="-9393750" y="4214950"/>
              <a:ext cx="93750" cy="104000"/>
            </a:xfrm>
            <a:custGeom>
              <a:avLst/>
              <a:gdLst/>
              <a:ahLst/>
              <a:cxnLst/>
              <a:rect l="l" t="t" r="r" b="b"/>
              <a:pathLst>
                <a:path w="3750" h="4160" extrusionOk="0">
                  <a:moveTo>
                    <a:pt x="1828" y="1"/>
                  </a:moveTo>
                  <a:lnTo>
                    <a:pt x="1" y="4159"/>
                  </a:lnTo>
                  <a:lnTo>
                    <a:pt x="3750" y="4159"/>
                  </a:lnTo>
                  <a:lnTo>
                    <a:pt x="1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1" name="Google Shape;10101;p80"/>
            <p:cNvSpPr/>
            <p:nvPr/>
          </p:nvSpPr>
          <p:spPr>
            <a:xfrm>
              <a:off x="-9440200" y="4140125"/>
              <a:ext cx="187475" cy="32325"/>
            </a:xfrm>
            <a:custGeom>
              <a:avLst/>
              <a:gdLst/>
              <a:ahLst/>
              <a:cxnLst/>
              <a:rect l="l" t="t" r="r" b="b"/>
              <a:pathLst>
                <a:path w="7499" h="1293" extrusionOk="0">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02" name="Google Shape;10102;p80"/>
          <p:cNvGrpSpPr/>
          <p:nvPr/>
        </p:nvGrpSpPr>
        <p:grpSpPr>
          <a:xfrm>
            <a:off x="7088596" y="3237094"/>
            <a:ext cx="357002" cy="311029"/>
            <a:chOff x="-8209150" y="3659675"/>
            <a:chExt cx="354450" cy="308775"/>
          </a:xfrm>
        </p:grpSpPr>
        <p:sp>
          <p:nvSpPr>
            <p:cNvPr id="10103" name="Google Shape;10103;p80"/>
            <p:cNvSpPr/>
            <p:nvPr/>
          </p:nvSpPr>
          <p:spPr>
            <a:xfrm>
              <a:off x="-8209150" y="3907775"/>
              <a:ext cx="353675" cy="60675"/>
            </a:xfrm>
            <a:custGeom>
              <a:avLst/>
              <a:gdLst/>
              <a:ahLst/>
              <a:cxnLst/>
              <a:rect l="l" t="t" r="r" b="b"/>
              <a:pathLst>
                <a:path w="14147" h="2427" extrusionOk="0">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4" name="Google Shape;10104;p80"/>
            <p:cNvSpPr/>
            <p:nvPr/>
          </p:nvSpPr>
          <p:spPr>
            <a:xfrm>
              <a:off x="-8188675" y="3825075"/>
              <a:ext cx="311125" cy="63050"/>
            </a:xfrm>
            <a:custGeom>
              <a:avLst/>
              <a:gdLst/>
              <a:ahLst/>
              <a:cxnLst/>
              <a:rect l="l" t="t" r="r" b="b"/>
              <a:pathLst>
                <a:path w="12445" h="2522" extrusionOk="0">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5" name="Google Shape;10105;p80"/>
            <p:cNvSpPr/>
            <p:nvPr/>
          </p:nvSpPr>
          <p:spPr>
            <a:xfrm>
              <a:off x="-7913800" y="3743175"/>
              <a:ext cx="59100" cy="62250"/>
            </a:xfrm>
            <a:custGeom>
              <a:avLst/>
              <a:gdLst/>
              <a:ahLst/>
              <a:cxnLst/>
              <a:rect l="l" t="t" r="r" b="b"/>
              <a:pathLst>
                <a:path w="2364" h="2490" extrusionOk="0">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6" name="Google Shape;10106;p80"/>
            <p:cNvSpPr/>
            <p:nvPr/>
          </p:nvSpPr>
          <p:spPr>
            <a:xfrm>
              <a:off x="-8105975" y="3659675"/>
              <a:ext cx="185125" cy="145750"/>
            </a:xfrm>
            <a:custGeom>
              <a:avLst/>
              <a:gdLst/>
              <a:ahLst/>
              <a:cxnLst/>
              <a:rect l="l" t="t" r="r" b="b"/>
              <a:pathLst>
                <a:path w="7405" h="5830" extrusionOk="0">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7" name="Google Shape;10107;p80"/>
            <p:cNvSpPr/>
            <p:nvPr/>
          </p:nvSpPr>
          <p:spPr>
            <a:xfrm>
              <a:off x="-8168975" y="3700625"/>
              <a:ext cx="91375" cy="104000"/>
            </a:xfrm>
            <a:custGeom>
              <a:avLst/>
              <a:gdLst/>
              <a:ahLst/>
              <a:cxnLst/>
              <a:rect l="l" t="t" r="r" b="b"/>
              <a:pathLst>
                <a:path w="3655" h="4160" extrusionOk="0">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8" name="Google Shape;10108;p80"/>
            <p:cNvSpPr/>
            <p:nvPr/>
          </p:nvSpPr>
          <p:spPr>
            <a:xfrm>
              <a:off x="-8209150" y="3742375"/>
              <a:ext cx="50425" cy="61475"/>
            </a:xfrm>
            <a:custGeom>
              <a:avLst/>
              <a:gdLst/>
              <a:ahLst/>
              <a:cxnLst/>
              <a:rect l="l" t="t" r="r" b="b"/>
              <a:pathLst>
                <a:path w="2017" h="2459" extrusionOk="0">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09" name="Google Shape;10109;p80"/>
          <p:cNvGrpSpPr/>
          <p:nvPr/>
        </p:nvGrpSpPr>
        <p:grpSpPr>
          <a:xfrm>
            <a:off x="6202157" y="2266007"/>
            <a:ext cx="356221" cy="353059"/>
            <a:chOff x="-12643475" y="4081850"/>
            <a:chExt cx="353675" cy="350500"/>
          </a:xfrm>
        </p:grpSpPr>
        <p:sp>
          <p:nvSpPr>
            <p:cNvPr id="10110" name="Google Shape;10110;p80"/>
            <p:cNvSpPr/>
            <p:nvPr/>
          </p:nvSpPr>
          <p:spPr>
            <a:xfrm>
              <a:off x="-12552125" y="4262400"/>
              <a:ext cx="22875" cy="20125"/>
            </a:xfrm>
            <a:custGeom>
              <a:avLst/>
              <a:gdLst/>
              <a:ahLst/>
              <a:cxnLst/>
              <a:rect l="l" t="t" r="r" b="b"/>
              <a:pathLst>
                <a:path w="915" h="805" extrusionOk="0">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1" name="Google Shape;10111;p80"/>
            <p:cNvSpPr/>
            <p:nvPr/>
          </p:nvSpPr>
          <p:spPr>
            <a:xfrm>
              <a:off x="-12480450" y="4241725"/>
              <a:ext cx="69350" cy="47275"/>
            </a:xfrm>
            <a:custGeom>
              <a:avLst/>
              <a:gdLst/>
              <a:ahLst/>
              <a:cxnLst/>
              <a:rect l="l" t="t" r="r" b="b"/>
              <a:pathLst>
                <a:path w="2774" h="1891" extrusionOk="0">
                  <a:moveTo>
                    <a:pt x="568" y="1"/>
                  </a:moveTo>
                  <a:lnTo>
                    <a:pt x="1" y="568"/>
                  </a:lnTo>
                  <a:lnTo>
                    <a:pt x="2206" y="1891"/>
                  </a:lnTo>
                  <a:lnTo>
                    <a:pt x="2773" y="1324"/>
                  </a:lnTo>
                  <a:lnTo>
                    <a:pt x="5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2" name="Google Shape;10112;p80"/>
            <p:cNvSpPr/>
            <p:nvPr/>
          </p:nvSpPr>
          <p:spPr>
            <a:xfrm>
              <a:off x="-12643475" y="4081850"/>
              <a:ext cx="353675" cy="350500"/>
            </a:xfrm>
            <a:custGeom>
              <a:avLst/>
              <a:gdLst/>
              <a:ahLst/>
              <a:cxnLst/>
              <a:rect l="l" t="t" r="r" b="b"/>
              <a:pathLst>
                <a:path w="14147" h="14020" extrusionOk="0">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3" name="Google Shape;10113;p80"/>
            <p:cNvSpPr/>
            <p:nvPr/>
          </p:nvSpPr>
          <p:spPr>
            <a:xfrm>
              <a:off x="-12493050" y="4319900"/>
              <a:ext cx="22875" cy="20900"/>
            </a:xfrm>
            <a:custGeom>
              <a:avLst/>
              <a:gdLst/>
              <a:ahLst/>
              <a:cxnLst/>
              <a:rect l="l" t="t" r="r" b="b"/>
              <a:pathLst>
                <a:path w="915" h="836" extrusionOk="0">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114" name="Google Shape;10114;p80"/>
          <p:cNvSpPr/>
          <p:nvPr/>
        </p:nvSpPr>
        <p:spPr>
          <a:xfrm>
            <a:off x="8015262" y="1820647"/>
            <a:ext cx="273732" cy="354519"/>
          </a:xfrm>
          <a:custGeom>
            <a:avLst/>
            <a:gdLst/>
            <a:ahLst/>
            <a:cxnLst/>
            <a:rect l="l" t="t" r="r" b="b"/>
            <a:pathLst>
              <a:path w="10871" h="14078" extrusionOk="0">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115" name="Google Shape;10115;p80"/>
          <p:cNvGrpSpPr/>
          <p:nvPr/>
        </p:nvGrpSpPr>
        <p:grpSpPr>
          <a:xfrm>
            <a:off x="7984757" y="2275916"/>
            <a:ext cx="356221" cy="333240"/>
            <a:chOff x="-10858725" y="4092875"/>
            <a:chExt cx="353675" cy="330825"/>
          </a:xfrm>
        </p:grpSpPr>
        <p:sp>
          <p:nvSpPr>
            <p:cNvPr id="10116" name="Google Shape;10116;p80"/>
            <p:cNvSpPr/>
            <p:nvPr/>
          </p:nvSpPr>
          <p:spPr>
            <a:xfrm>
              <a:off x="-10795700" y="42370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7" name="Google Shape;10117;p80"/>
            <p:cNvSpPr/>
            <p:nvPr/>
          </p:nvSpPr>
          <p:spPr>
            <a:xfrm>
              <a:off x="-10713000" y="41543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8" name="Google Shape;10118;p80"/>
            <p:cNvSpPr/>
            <p:nvPr/>
          </p:nvSpPr>
          <p:spPr>
            <a:xfrm>
              <a:off x="-10713000" y="4320500"/>
              <a:ext cx="41750" cy="40975"/>
            </a:xfrm>
            <a:custGeom>
              <a:avLst/>
              <a:gdLst/>
              <a:ahLst/>
              <a:cxnLst/>
              <a:rect l="l" t="t" r="r" b="b"/>
              <a:pathLst>
                <a:path w="1670" h="1639" extrusionOk="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9" name="Google Shape;10119;p80"/>
            <p:cNvSpPr/>
            <p:nvPr/>
          </p:nvSpPr>
          <p:spPr>
            <a:xfrm>
              <a:off x="-10858725" y="4092875"/>
              <a:ext cx="331625" cy="330825"/>
            </a:xfrm>
            <a:custGeom>
              <a:avLst/>
              <a:gdLst/>
              <a:ahLst/>
              <a:cxnLst/>
              <a:rect l="l" t="t" r="r" b="b"/>
              <a:pathLst>
                <a:path w="13265" h="13233" extrusionOk="0">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0" name="Google Shape;10120;p80"/>
            <p:cNvSpPr/>
            <p:nvPr/>
          </p:nvSpPr>
          <p:spPr>
            <a:xfrm>
              <a:off x="-10630300" y="4237000"/>
              <a:ext cx="41750" cy="41775"/>
            </a:xfrm>
            <a:custGeom>
              <a:avLst/>
              <a:gdLst/>
              <a:ahLst/>
              <a:cxnLst/>
              <a:rect l="l" t="t" r="r" b="b"/>
              <a:pathLst>
                <a:path w="1670" h="1671" extrusionOk="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1" name="Google Shape;10121;p80"/>
            <p:cNvSpPr/>
            <p:nvPr/>
          </p:nvSpPr>
          <p:spPr>
            <a:xfrm>
              <a:off x="-10607475" y="4340975"/>
              <a:ext cx="102425" cy="82725"/>
            </a:xfrm>
            <a:custGeom>
              <a:avLst/>
              <a:gdLst/>
              <a:ahLst/>
              <a:cxnLst/>
              <a:rect l="l" t="t" r="r" b="b"/>
              <a:pathLst>
                <a:path w="4097" h="3309" extrusionOk="0">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22" name="Google Shape;10122;p80"/>
          <p:cNvGrpSpPr/>
          <p:nvPr/>
        </p:nvGrpSpPr>
        <p:grpSpPr>
          <a:xfrm>
            <a:off x="6243280" y="3214882"/>
            <a:ext cx="252278" cy="355451"/>
            <a:chOff x="-9039300" y="3614000"/>
            <a:chExt cx="250475" cy="352875"/>
          </a:xfrm>
        </p:grpSpPr>
        <p:sp>
          <p:nvSpPr>
            <p:cNvPr id="10123" name="Google Shape;10123;p80"/>
            <p:cNvSpPr/>
            <p:nvPr/>
          </p:nvSpPr>
          <p:spPr>
            <a:xfrm>
              <a:off x="-8944000" y="3614000"/>
              <a:ext cx="63025" cy="63025"/>
            </a:xfrm>
            <a:custGeom>
              <a:avLst/>
              <a:gdLst/>
              <a:ahLst/>
              <a:cxnLst/>
              <a:rect l="l" t="t" r="r" b="b"/>
              <a:pathLst>
                <a:path w="2521" h="2521" extrusionOk="0">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4" name="Google Shape;10124;p80"/>
            <p:cNvSpPr/>
            <p:nvPr/>
          </p:nvSpPr>
          <p:spPr>
            <a:xfrm>
              <a:off x="-9039300" y="3696700"/>
              <a:ext cx="250475" cy="270175"/>
            </a:xfrm>
            <a:custGeom>
              <a:avLst/>
              <a:gdLst/>
              <a:ahLst/>
              <a:cxnLst/>
              <a:rect l="l" t="t" r="r" b="b"/>
              <a:pathLst>
                <a:path w="10019" h="10807" extrusionOk="0">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25" name="Google Shape;10125;p80"/>
          <p:cNvGrpSpPr/>
          <p:nvPr/>
        </p:nvGrpSpPr>
        <p:grpSpPr>
          <a:xfrm>
            <a:off x="7975246" y="3237121"/>
            <a:ext cx="354635" cy="354670"/>
            <a:chOff x="-9088150" y="4049550"/>
            <a:chExt cx="352100" cy="352100"/>
          </a:xfrm>
        </p:grpSpPr>
        <p:sp>
          <p:nvSpPr>
            <p:cNvPr id="10126" name="Google Shape;10126;p80"/>
            <p:cNvSpPr/>
            <p:nvPr/>
          </p:nvSpPr>
          <p:spPr>
            <a:xfrm>
              <a:off x="-9047975" y="4049550"/>
              <a:ext cx="290650" cy="165425"/>
            </a:xfrm>
            <a:custGeom>
              <a:avLst/>
              <a:gdLst/>
              <a:ahLst/>
              <a:cxnLst/>
              <a:rect l="l" t="t" r="r" b="b"/>
              <a:pathLst>
                <a:path w="11626" h="6617" extrusionOk="0">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7" name="Google Shape;10127;p80"/>
            <p:cNvSpPr/>
            <p:nvPr/>
          </p:nvSpPr>
          <p:spPr>
            <a:xfrm>
              <a:off x="-8964475" y="4157450"/>
              <a:ext cx="20500" cy="57525"/>
            </a:xfrm>
            <a:custGeom>
              <a:avLst/>
              <a:gdLst/>
              <a:ahLst/>
              <a:cxnLst/>
              <a:rect l="l" t="t" r="r" b="b"/>
              <a:pathLst>
                <a:path w="820" h="2301" extrusionOk="0">
                  <a:moveTo>
                    <a:pt x="0" y="1"/>
                  </a:moveTo>
                  <a:lnTo>
                    <a:pt x="0" y="2301"/>
                  </a:lnTo>
                  <a:lnTo>
                    <a:pt x="819" y="2301"/>
                  </a:lnTo>
                  <a:lnTo>
                    <a:pt x="819" y="946"/>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8" name="Google Shape;10128;p80"/>
            <p:cNvSpPr/>
            <p:nvPr/>
          </p:nvSpPr>
          <p:spPr>
            <a:xfrm>
              <a:off x="-9088150" y="4235425"/>
              <a:ext cx="352100" cy="82725"/>
            </a:xfrm>
            <a:custGeom>
              <a:avLst/>
              <a:gdLst/>
              <a:ahLst/>
              <a:cxnLst/>
              <a:rect l="l" t="t" r="r" b="b"/>
              <a:pathLst>
                <a:path w="14084" h="3309" extrusionOk="0">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9" name="Google Shape;10129;p80"/>
            <p:cNvSpPr/>
            <p:nvPr/>
          </p:nvSpPr>
          <p:spPr>
            <a:xfrm>
              <a:off x="-9064525" y="4338600"/>
              <a:ext cx="53600" cy="63050"/>
            </a:xfrm>
            <a:custGeom>
              <a:avLst/>
              <a:gdLst/>
              <a:ahLst/>
              <a:cxnLst/>
              <a:rect l="l" t="t" r="r" b="b"/>
              <a:pathLst>
                <a:path w="2144" h="2522" extrusionOk="0">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0" name="Google Shape;10130;p80"/>
            <p:cNvSpPr/>
            <p:nvPr/>
          </p:nvSpPr>
          <p:spPr>
            <a:xfrm>
              <a:off x="-8898325" y="4338600"/>
              <a:ext cx="54375" cy="63050"/>
            </a:xfrm>
            <a:custGeom>
              <a:avLst/>
              <a:gdLst/>
              <a:ahLst/>
              <a:cxnLst/>
              <a:rect l="l" t="t" r="r" b="b"/>
              <a:pathLst>
                <a:path w="2175" h="2522" extrusionOk="0">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1" name="Google Shape;10131;p80"/>
            <p:cNvSpPr/>
            <p:nvPr/>
          </p:nvSpPr>
          <p:spPr>
            <a:xfrm>
              <a:off x="-8814850" y="4338600"/>
              <a:ext cx="54375" cy="63050"/>
            </a:xfrm>
            <a:custGeom>
              <a:avLst/>
              <a:gdLst/>
              <a:ahLst/>
              <a:cxnLst/>
              <a:rect l="l" t="t" r="r" b="b"/>
              <a:pathLst>
                <a:path w="2175" h="2522" extrusionOk="0">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32" name="Google Shape;10132;p80"/>
          <p:cNvGrpSpPr/>
          <p:nvPr/>
        </p:nvGrpSpPr>
        <p:grpSpPr>
          <a:xfrm>
            <a:off x="7109610" y="2739354"/>
            <a:ext cx="315757" cy="354670"/>
            <a:chOff x="-8191825" y="3174500"/>
            <a:chExt cx="313500" cy="352100"/>
          </a:xfrm>
        </p:grpSpPr>
        <p:sp>
          <p:nvSpPr>
            <p:cNvPr id="10133" name="Google Shape;10133;p80"/>
            <p:cNvSpPr/>
            <p:nvPr/>
          </p:nvSpPr>
          <p:spPr>
            <a:xfrm>
              <a:off x="-8191825" y="3486400"/>
              <a:ext cx="310350" cy="40200"/>
            </a:xfrm>
            <a:custGeom>
              <a:avLst/>
              <a:gdLst/>
              <a:ahLst/>
              <a:cxnLst/>
              <a:rect l="l" t="t" r="r" b="b"/>
              <a:pathLst>
                <a:path w="12414" h="1608" extrusionOk="0">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4" name="Google Shape;10134;p80"/>
            <p:cNvSpPr/>
            <p:nvPr/>
          </p:nvSpPr>
          <p:spPr>
            <a:xfrm>
              <a:off x="-8188675" y="3318650"/>
              <a:ext cx="310350" cy="146500"/>
            </a:xfrm>
            <a:custGeom>
              <a:avLst/>
              <a:gdLst/>
              <a:ahLst/>
              <a:cxnLst/>
              <a:rect l="l" t="t" r="r" b="b"/>
              <a:pathLst>
                <a:path w="12414" h="5860" extrusionOk="0">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5" name="Google Shape;10135;p80"/>
            <p:cNvSpPr/>
            <p:nvPr/>
          </p:nvSpPr>
          <p:spPr>
            <a:xfrm>
              <a:off x="-8169775" y="3174500"/>
              <a:ext cx="267825" cy="129975"/>
            </a:xfrm>
            <a:custGeom>
              <a:avLst/>
              <a:gdLst/>
              <a:ahLst/>
              <a:cxnLst/>
              <a:rect l="l" t="t" r="r" b="b"/>
              <a:pathLst>
                <a:path w="10713" h="5199" extrusionOk="0">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36" name="Google Shape;10136;p80"/>
          <p:cNvGrpSpPr/>
          <p:nvPr/>
        </p:nvGrpSpPr>
        <p:grpSpPr>
          <a:xfrm>
            <a:off x="4858968" y="1379875"/>
            <a:ext cx="356221" cy="354973"/>
            <a:chOff x="-13947000" y="3212800"/>
            <a:chExt cx="353675" cy="352400"/>
          </a:xfrm>
        </p:grpSpPr>
        <p:sp>
          <p:nvSpPr>
            <p:cNvPr id="10137" name="Google Shape;10137;p80"/>
            <p:cNvSpPr/>
            <p:nvPr/>
          </p:nvSpPr>
          <p:spPr>
            <a:xfrm>
              <a:off x="-13947000" y="3212800"/>
              <a:ext cx="229225" cy="268125"/>
            </a:xfrm>
            <a:custGeom>
              <a:avLst/>
              <a:gdLst/>
              <a:ahLst/>
              <a:cxnLst/>
              <a:rect l="l" t="t" r="r" b="b"/>
              <a:pathLst>
                <a:path w="9169" h="10725" extrusionOk="0">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8" name="Google Shape;10138;p80"/>
            <p:cNvSpPr/>
            <p:nvPr/>
          </p:nvSpPr>
          <p:spPr>
            <a:xfrm>
              <a:off x="-13821775" y="3295600"/>
              <a:ext cx="228450" cy="269600"/>
            </a:xfrm>
            <a:custGeom>
              <a:avLst/>
              <a:gdLst/>
              <a:ahLst/>
              <a:cxnLst/>
              <a:rect l="l" t="t" r="r" b="b"/>
              <a:pathLst>
                <a:path w="9138" h="10784" extrusionOk="0">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139" name="Google Shape;10139;p80"/>
          <p:cNvSpPr/>
          <p:nvPr/>
        </p:nvSpPr>
        <p:spPr>
          <a:xfrm>
            <a:off x="4902088" y="2265409"/>
            <a:ext cx="271340" cy="353864"/>
          </a:xfrm>
          <a:custGeom>
            <a:avLst/>
            <a:gdLst/>
            <a:ahLst/>
            <a:cxnLst/>
            <a:rect l="l" t="t" r="r" b="b"/>
            <a:pathLst>
              <a:path w="10776" h="14052" extrusionOk="0">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140" name="Google Shape;10140;p80"/>
          <p:cNvGrpSpPr/>
          <p:nvPr/>
        </p:nvGrpSpPr>
        <p:grpSpPr>
          <a:xfrm>
            <a:off x="5301563" y="1379233"/>
            <a:ext cx="356221" cy="356257"/>
            <a:chOff x="-13512225" y="3211525"/>
            <a:chExt cx="353675" cy="353675"/>
          </a:xfrm>
        </p:grpSpPr>
        <p:sp>
          <p:nvSpPr>
            <p:cNvPr id="10141" name="Google Shape;10141;p80"/>
            <p:cNvSpPr/>
            <p:nvPr/>
          </p:nvSpPr>
          <p:spPr>
            <a:xfrm>
              <a:off x="-13283825" y="3482475"/>
              <a:ext cx="125275" cy="82725"/>
            </a:xfrm>
            <a:custGeom>
              <a:avLst/>
              <a:gdLst/>
              <a:ahLst/>
              <a:cxnLst/>
              <a:rect l="l" t="t" r="r" b="b"/>
              <a:pathLst>
                <a:path w="5011" h="3309" extrusionOk="0">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2" name="Google Shape;10142;p80"/>
            <p:cNvSpPr/>
            <p:nvPr/>
          </p:nvSpPr>
          <p:spPr>
            <a:xfrm>
              <a:off x="-13512225" y="3211525"/>
              <a:ext cx="353675" cy="249700"/>
            </a:xfrm>
            <a:custGeom>
              <a:avLst/>
              <a:gdLst/>
              <a:ahLst/>
              <a:cxnLst/>
              <a:rect l="l" t="t" r="r" b="b"/>
              <a:pathLst>
                <a:path w="14147" h="9988" extrusionOk="0">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3" name="Google Shape;10143;p80"/>
            <p:cNvSpPr/>
            <p:nvPr/>
          </p:nvSpPr>
          <p:spPr>
            <a:xfrm>
              <a:off x="-13512225" y="3483250"/>
              <a:ext cx="100050" cy="81150"/>
            </a:xfrm>
            <a:custGeom>
              <a:avLst/>
              <a:gdLst/>
              <a:ahLst/>
              <a:cxnLst/>
              <a:rect l="l" t="t" r="r" b="b"/>
              <a:pathLst>
                <a:path w="4002" h="3246" extrusionOk="0">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4" name="Google Shape;10144;p80"/>
            <p:cNvSpPr/>
            <p:nvPr/>
          </p:nvSpPr>
          <p:spPr>
            <a:xfrm>
              <a:off x="-13407475" y="3483250"/>
              <a:ext cx="36250" cy="81150"/>
            </a:xfrm>
            <a:custGeom>
              <a:avLst/>
              <a:gdLst/>
              <a:ahLst/>
              <a:cxnLst/>
              <a:rect l="l" t="t" r="r" b="b"/>
              <a:pathLst>
                <a:path w="1450" h="3246" extrusionOk="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5" name="Google Shape;10145;p80"/>
            <p:cNvSpPr/>
            <p:nvPr/>
          </p:nvSpPr>
          <p:spPr>
            <a:xfrm>
              <a:off x="-13366525" y="3485625"/>
              <a:ext cx="70125" cy="76425"/>
            </a:xfrm>
            <a:custGeom>
              <a:avLst/>
              <a:gdLst/>
              <a:ahLst/>
              <a:cxnLst/>
              <a:rect l="l" t="t" r="r" b="b"/>
              <a:pathLst>
                <a:path w="2805" h="3057" extrusionOk="0">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46" name="Google Shape;10146;p80"/>
          <p:cNvGrpSpPr/>
          <p:nvPr/>
        </p:nvGrpSpPr>
        <p:grpSpPr>
          <a:xfrm>
            <a:off x="6191845" y="1379624"/>
            <a:ext cx="356221" cy="355476"/>
            <a:chOff x="-12643475" y="3212300"/>
            <a:chExt cx="353675" cy="352900"/>
          </a:xfrm>
        </p:grpSpPr>
        <p:sp>
          <p:nvSpPr>
            <p:cNvPr id="10147" name="Google Shape;10147;p80"/>
            <p:cNvSpPr/>
            <p:nvPr/>
          </p:nvSpPr>
          <p:spPr>
            <a:xfrm>
              <a:off x="-12372525" y="3517125"/>
              <a:ext cx="20500" cy="48075"/>
            </a:xfrm>
            <a:custGeom>
              <a:avLst/>
              <a:gdLst/>
              <a:ahLst/>
              <a:cxnLst/>
              <a:rect l="l" t="t" r="r" b="b"/>
              <a:pathLst>
                <a:path w="820" h="1923" extrusionOk="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8" name="Google Shape;10148;p80"/>
            <p:cNvSpPr/>
            <p:nvPr/>
          </p:nvSpPr>
          <p:spPr>
            <a:xfrm>
              <a:off x="-12581250" y="3480900"/>
              <a:ext cx="63025" cy="21275"/>
            </a:xfrm>
            <a:custGeom>
              <a:avLst/>
              <a:gdLst/>
              <a:ahLst/>
              <a:cxnLst/>
              <a:rect l="l" t="t" r="r" b="b"/>
              <a:pathLst>
                <a:path w="2521" h="851" extrusionOk="0">
                  <a:moveTo>
                    <a:pt x="0" y="0"/>
                  </a:moveTo>
                  <a:lnTo>
                    <a:pt x="0" y="851"/>
                  </a:lnTo>
                  <a:lnTo>
                    <a:pt x="2521" y="851"/>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9" name="Google Shape;10149;p80"/>
            <p:cNvSpPr/>
            <p:nvPr/>
          </p:nvSpPr>
          <p:spPr>
            <a:xfrm>
              <a:off x="-12643475" y="3398975"/>
              <a:ext cx="186700" cy="166225"/>
            </a:xfrm>
            <a:custGeom>
              <a:avLst/>
              <a:gdLst/>
              <a:ahLst/>
              <a:cxnLst/>
              <a:rect l="l" t="t" r="r" b="b"/>
              <a:pathLst>
                <a:path w="7468" h="6649" extrusionOk="0">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0" name="Google Shape;10150;p80"/>
            <p:cNvSpPr/>
            <p:nvPr/>
          </p:nvSpPr>
          <p:spPr>
            <a:xfrm>
              <a:off x="-12431600" y="3212300"/>
              <a:ext cx="141800" cy="137075"/>
            </a:xfrm>
            <a:custGeom>
              <a:avLst/>
              <a:gdLst/>
              <a:ahLst/>
              <a:cxnLst/>
              <a:rect l="l" t="t" r="r" b="b"/>
              <a:pathLst>
                <a:path w="5672" h="5483" extrusionOk="0">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1" name="Google Shape;10151;p80"/>
            <p:cNvSpPr/>
            <p:nvPr/>
          </p:nvSpPr>
          <p:spPr>
            <a:xfrm>
              <a:off x="-12352050" y="3326525"/>
              <a:ext cx="62250" cy="104775"/>
            </a:xfrm>
            <a:custGeom>
              <a:avLst/>
              <a:gdLst/>
              <a:ahLst/>
              <a:cxnLst/>
              <a:rect l="l" t="t" r="r" b="b"/>
              <a:pathLst>
                <a:path w="2490" h="4191" extrusionOk="0">
                  <a:moveTo>
                    <a:pt x="2489" y="0"/>
                  </a:moveTo>
                  <a:lnTo>
                    <a:pt x="0" y="1890"/>
                  </a:lnTo>
                  <a:lnTo>
                    <a:pt x="0" y="4190"/>
                  </a:lnTo>
                  <a:lnTo>
                    <a:pt x="2489" y="230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2" name="Google Shape;10152;p80"/>
            <p:cNvSpPr/>
            <p:nvPr/>
          </p:nvSpPr>
          <p:spPr>
            <a:xfrm>
              <a:off x="-12434750" y="3285550"/>
              <a:ext cx="62250" cy="104000"/>
            </a:xfrm>
            <a:custGeom>
              <a:avLst/>
              <a:gdLst/>
              <a:ahLst/>
              <a:cxnLst/>
              <a:rect l="l" t="t" r="r" b="b"/>
              <a:pathLst>
                <a:path w="2490" h="4160" extrusionOk="0">
                  <a:moveTo>
                    <a:pt x="0" y="1"/>
                  </a:moveTo>
                  <a:lnTo>
                    <a:pt x="0" y="2269"/>
                  </a:lnTo>
                  <a:lnTo>
                    <a:pt x="2489" y="4160"/>
                  </a:lnTo>
                  <a:lnTo>
                    <a:pt x="2489" y="1891"/>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3" name="Google Shape;10153;p80"/>
            <p:cNvSpPr/>
            <p:nvPr/>
          </p:nvSpPr>
          <p:spPr>
            <a:xfrm>
              <a:off x="-12352050" y="3409225"/>
              <a:ext cx="62250" cy="107925"/>
            </a:xfrm>
            <a:custGeom>
              <a:avLst/>
              <a:gdLst/>
              <a:ahLst/>
              <a:cxnLst/>
              <a:rect l="l" t="t" r="r" b="b"/>
              <a:pathLst>
                <a:path w="2490" h="4317" extrusionOk="0">
                  <a:moveTo>
                    <a:pt x="2489" y="0"/>
                  </a:moveTo>
                  <a:lnTo>
                    <a:pt x="0" y="1859"/>
                  </a:lnTo>
                  <a:lnTo>
                    <a:pt x="0" y="4316"/>
                  </a:lnTo>
                  <a:lnTo>
                    <a:pt x="1607" y="2678"/>
                  </a:lnTo>
                  <a:cubicBezTo>
                    <a:pt x="2174" y="2142"/>
                    <a:pt x="2489" y="1418"/>
                    <a:pt x="2489" y="630"/>
                  </a:cubicBez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4" name="Google Shape;10154;p80"/>
            <p:cNvSpPr/>
            <p:nvPr/>
          </p:nvSpPr>
          <p:spPr>
            <a:xfrm>
              <a:off x="-12434750" y="3368250"/>
              <a:ext cx="62250" cy="148900"/>
            </a:xfrm>
            <a:custGeom>
              <a:avLst/>
              <a:gdLst/>
              <a:ahLst/>
              <a:cxnLst/>
              <a:rect l="l" t="t" r="r" b="b"/>
              <a:pathLst>
                <a:path w="2490" h="5956" extrusionOk="0">
                  <a:moveTo>
                    <a:pt x="0" y="1"/>
                  </a:moveTo>
                  <a:lnTo>
                    <a:pt x="0" y="2269"/>
                  </a:lnTo>
                  <a:cubicBezTo>
                    <a:pt x="0" y="3057"/>
                    <a:pt x="315" y="3781"/>
                    <a:pt x="851" y="4317"/>
                  </a:cubicBezTo>
                  <a:lnTo>
                    <a:pt x="2489" y="5955"/>
                  </a:lnTo>
                  <a:lnTo>
                    <a:pt x="2489" y="186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5" name="Google Shape;10155;p80"/>
            <p:cNvSpPr/>
            <p:nvPr/>
          </p:nvSpPr>
          <p:spPr>
            <a:xfrm>
              <a:off x="-12623000" y="3336750"/>
              <a:ext cx="145725" cy="40975"/>
            </a:xfrm>
            <a:custGeom>
              <a:avLst/>
              <a:gdLst/>
              <a:ahLst/>
              <a:cxnLst/>
              <a:rect l="l" t="t" r="r" b="b"/>
              <a:pathLst>
                <a:path w="5829" h="1639" extrusionOk="0">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56" name="Google Shape;10156;p80"/>
          <p:cNvGrpSpPr/>
          <p:nvPr/>
        </p:nvGrpSpPr>
        <p:grpSpPr>
          <a:xfrm>
            <a:off x="6191845" y="1831398"/>
            <a:ext cx="356221" cy="333366"/>
            <a:chOff x="-12643475" y="3657325"/>
            <a:chExt cx="353675" cy="330950"/>
          </a:xfrm>
        </p:grpSpPr>
        <p:sp>
          <p:nvSpPr>
            <p:cNvPr id="10157" name="Google Shape;10157;p80"/>
            <p:cNvSpPr/>
            <p:nvPr/>
          </p:nvSpPr>
          <p:spPr>
            <a:xfrm>
              <a:off x="-12580475" y="3719550"/>
              <a:ext cx="19725" cy="19700"/>
            </a:xfrm>
            <a:custGeom>
              <a:avLst/>
              <a:gdLst/>
              <a:ahLst/>
              <a:cxnLst/>
              <a:rect l="l" t="t" r="r" b="b"/>
              <a:pathLst>
                <a:path w="789" h="788" extrusionOk="0">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8" name="Google Shape;10158;p80"/>
            <p:cNvSpPr/>
            <p:nvPr/>
          </p:nvSpPr>
          <p:spPr>
            <a:xfrm>
              <a:off x="-12456800" y="3719550"/>
              <a:ext cx="19700" cy="19700"/>
            </a:xfrm>
            <a:custGeom>
              <a:avLst/>
              <a:gdLst/>
              <a:ahLst/>
              <a:cxnLst/>
              <a:rect l="l" t="t" r="r" b="b"/>
              <a:pathLst>
                <a:path w="788" h="788" extrusionOk="0">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9" name="Google Shape;10159;p80"/>
            <p:cNvSpPr/>
            <p:nvPr/>
          </p:nvSpPr>
          <p:spPr>
            <a:xfrm>
              <a:off x="-12643475" y="3657325"/>
              <a:ext cx="268600" cy="144950"/>
            </a:xfrm>
            <a:custGeom>
              <a:avLst/>
              <a:gdLst/>
              <a:ahLst/>
              <a:cxnLst/>
              <a:rect l="l" t="t" r="r" b="b"/>
              <a:pathLst>
                <a:path w="10744" h="5798" extrusionOk="0">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0" name="Google Shape;10160;p80"/>
            <p:cNvSpPr/>
            <p:nvPr/>
          </p:nvSpPr>
          <p:spPr>
            <a:xfrm>
              <a:off x="-12581250" y="3905425"/>
              <a:ext cx="62250" cy="20500"/>
            </a:xfrm>
            <a:custGeom>
              <a:avLst/>
              <a:gdLst/>
              <a:ahLst/>
              <a:cxnLst/>
              <a:rect l="l" t="t" r="r" b="b"/>
              <a:pathLst>
                <a:path w="2490" h="820" extrusionOk="0">
                  <a:moveTo>
                    <a:pt x="0" y="0"/>
                  </a:moveTo>
                  <a:lnTo>
                    <a:pt x="0" y="819"/>
                  </a:lnTo>
                  <a:lnTo>
                    <a:pt x="2489" y="819"/>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1" name="Google Shape;10161;p80"/>
            <p:cNvSpPr/>
            <p:nvPr/>
          </p:nvSpPr>
          <p:spPr>
            <a:xfrm>
              <a:off x="-12643475" y="3802250"/>
              <a:ext cx="269400" cy="185900"/>
            </a:xfrm>
            <a:custGeom>
              <a:avLst/>
              <a:gdLst/>
              <a:ahLst/>
              <a:cxnLst/>
              <a:rect l="l" t="t" r="r" b="b"/>
              <a:pathLst>
                <a:path w="10776" h="7436" extrusionOk="0">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2" name="Google Shape;10162;p80"/>
            <p:cNvSpPr/>
            <p:nvPr/>
          </p:nvSpPr>
          <p:spPr>
            <a:xfrm>
              <a:off x="-12352850" y="3802125"/>
              <a:ext cx="63050" cy="186150"/>
            </a:xfrm>
            <a:custGeom>
              <a:avLst/>
              <a:gdLst/>
              <a:ahLst/>
              <a:cxnLst/>
              <a:rect l="l" t="t" r="r" b="b"/>
              <a:pathLst>
                <a:path w="2522" h="7446" extrusionOk="0">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63" name="Google Shape;10163;p80"/>
          <p:cNvGrpSpPr/>
          <p:nvPr/>
        </p:nvGrpSpPr>
        <p:grpSpPr>
          <a:xfrm>
            <a:off x="7974847" y="1380027"/>
            <a:ext cx="355416" cy="354670"/>
            <a:chOff x="-10857925" y="3213875"/>
            <a:chExt cx="352875" cy="352100"/>
          </a:xfrm>
        </p:grpSpPr>
        <p:sp>
          <p:nvSpPr>
            <p:cNvPr id="10164" name="Google Shape;10164;p80"/>
            <p:cNvSpPr/>
            <p:nvPr/>
          </p:nvSpPr>
          <p:spPr>
            <a:xfrm>
              <a:off x="-10759475" y="3265875"/>
              <a:ext cx="64600" cy="87450"/>
            </a:xfrm>
            <a:custGeom>
              <a:avLst/>
              <a:gdLst/>
              <a:ahLst/>
              <a:cxnLst/>
              <a:rect l="l" t="t" r="r" b="b"/>
              <a:pathLst>
                <a:path w="2584" h="3498" extrusionOk="0">
                  <a:moveTo>
                    <a:pt x="1702" y="0"/>
                  </a:moveTo>
                  <a:lnTo>
                    <a:pt x="0" y="1418"/>
                  </a:lnTo>
                  <a:lnTo>
                    <a:pt x="2584" y="3497"/>
                  </a:lnTo>
                  <a:cubicBezTo>
                    <a:pt x="2458" y="2111"/>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5" name="Google Shape;10165;p80"/>
            <p:cNvSpPr/>
            <p:nvPr/>
          </p:nvSpPr>
          <p:spPr>
            <a:xfrm>
              <a:off x="-10857925" y="3265075"/>
              <a:ext cx="64600" cy="87450"/>
            </a:xfrm>
            <a:custGeom>
              <a:avLst/>
              <a:gdLst/>
              <a:ahLst/>
              <a:cxnLst/>
              <a:rect l="l" t="t" r="r" b="b"/>
              <a:pathLst>
                <a:path w="2584" h="3498" extrusionOk="0">
                  <a:moveTo>
                    <a:pt x="882" y="1"/>
                  </a:moveTo>
                  <a:cubicBezTo>
                    <a:pt x="441" y="946"/>
                    <a:pt x="189" y="2143"/>
                    <a:pt x="0" y="3498"/>
                  </a:cubicBezTo>
                  <a:lnTo>
                    <a:pt x="2584" y="1418"/>
                  </a:lnTo>
                  <a:lnTo>
                    <a:pt x="8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6" name="Google Shape;10166;p80"/>
            <p:cNvSpPr/>
            <p:nvPr/>
          </p:nvSpPr>
          <p:spPr>
            <a:xfrm>
              <a:off x="-10850050" y="3313925"/>
              <a:ext cx="148100" cy="65375"/>
            </a:xfrm>
            <a:custGeom>
              <a:avLst/>
              <a:gdLst/>
              <a:ahLst/>
              <a:cxnLst/>
              <a:rect l="l" t="t" r="r" b="b"/>
              <a:pathLst>
                <a:path w="5924" h="2615" extrusionOk="0">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7" name="Google Shape;10167;p80"/>
            <p:cNvSpPr/>
            <p:nvPr/>
          </p:nvSpPr>
          <p:spPr>
            <a:xfrm>
              <a:off x="-10857925" y="3391900"/>
              <a:ext cx="165425" cy="133125"/>
            </a:xfrm>
            <a:custGeom>
              <a:avLst/>
              <a:gdLst/>
              <a:ahLst/>
              <a:cxnLst/>
              <a:rect l="l" t="t" r="r" b="b"/>
              <a:pathLst>
                <a:path w="6617" h="5325" extrusionOk="0">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8" name="Google Shape;10168;p80"/>
            <p:cNvSpPr/>
            <p:nvPr/>
          </p:nvSpPr>
          <p:spPr>
            <a:xfrm>
              <a:off x="-10824850" y="3213875"/>
              <a:ext cx="98475" cy="74850"/>
            </a:xfrm>
            <a:custGeom>
              <a:avLst/>
              <a:gdLst/>
              <a:ahLst/>
              <a:cxnLst/>
              <a:rect l="l" t="t" r="r" b="b"/>
              <a:pathLst>
                <a:path w="3939" h="2994" extrusionOk="0">
                  <a:moveTo>
                    <a:pt x="1954" y="1"/>
                  </a:moveTo>
                  <a:cubicBezTo>
                    <a:pt x="1198" y="1"/>
                    <a:pt x="536" y="505"/>
                    <a:pt x="0" y="1324"/>
                  </a:cubicBezTo>
                  <a:lnTo>
                    <a:pt x="1954" y="2994"/>
                  </a:lnTo>
                  <a:lnTo>
                    <a:pt x="3938" y="1324"/>
                  </a:lnTo>
                  <a:cubicBezTo>
                    <a:pt x="3371" y="505"/>
                    <a:pt x="2710" y="1"/>
                    <a:pt x="1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9" name="Google Shape;10169;p80"/>
            <p:cNvSpPr/>
            <p:nvPr/>
          </p:nvSpPr>
          <p:spPr>
            <a:xfrm>
              <a:off x="-10571250" y="3306825"/>
              <a:ext cx="64625" cy="87450"/>
            </a:xfrm>
            <a:custGeom>
              <a:avLst/>
              <a:gdLst/>
              <a:ahLst/>
              <a:cxnLst/>
              <a:rect l="l" t="t" r="r" b="b"/>
              <a:pathLst>
                <a:path w="2585" h="3498" extrusionOk="0">
                  <a:moveTo>
                    <a:pt x="1702" y="0"/>
                  </a:moveTo>
                  <a:lnTo>
                    <a:pt x="1" y="1418"/>
                  </a:lnTo>
                  <a:lnTo>
                    <a:pt x="2584" y="3498"/>
                  </a:lnTo>
                  <a:cubicBezTo>
                    <a:pt x="2458" y="2143"/>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0" name="Google Shape;10170;p80"/>
            <p:cNvSpPr/>
            <p:nvPr/>
          </p:nvSpPr>
          <p:spPr>
            <a:xfrm>
              <a:off x="-10669700" y="3306025"/>
              <a:ext cx="63825" cy="87475"/>
            </a:xfrm>
            <a:custGeom>
              <a:avLst/>
              <a:gdLst/>
              <a:ahLst/>
              <a:cxnLst/>
              <a:rect l="l" t="t" r="r" b="b"/>
              <a:pathLst>
                <a:path w="2553" h="3499" extrusionOk="0">
                  <a:moveTo>
                    <a:pt x="883" y="1"/>
                  </a:moveTo>
                  <a:cubicBezTo>
                    <a:pt x="442" y="946"/>
                    <a:pt x="127" y="2175"/>
                    <a:pt x="1" y="3498"/>
                  </a:cubicBezTo>
                  <a:lnTo>
                    <a:pt x="2553" y="1419"/>
                  </a:lnTo>
                  <a:lnTo>
                    <a:pt x="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1" name="Google Shape;10171;p80"/>
            <p:cNvSpPr/>
            <p:nvPr/>
          </p:nvSpPr>
          <p:spPr>
            <a:xfrm>
              <a:off x="-10661825" y="3355650"/>
              <a:ext cx="148100" cy="64625"/>
            </a:xfrm>
            <a:custGeom>
              <a:avLst/>
              <a:gdLst/>
              <a:ahLst/>
              <a:cxnLst/>
              <a:rect l="l" t="t" r="r" b="b"/>
              <a:pathLst>
                <a:path w="5924" h="2585" extrusionOk="0">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2" name="Google Shape;10172;p80"/>
            <p:cNvSpPr/>
            <p:nvPr/>
          </p:nvSpPr>
          <p:spPr>
            <a:xfrm>
              <a:off x="-10670475" y="3432850"/>
              <a:ext cx="165425" cy="133125"/>
            </a:xfrm>
            <a:custGeom>
              <a:avLst/>
              <a:gdLst/>
              <a:ahLst/>
              <a:cxnLst/>
              <a:rect l="l" t="t" r="r" b="b"/>
              <a:pathLst>
                <a:path w="6617" h="5325" extrusionOk="0">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3" name="Google Shape;10173;p80"/>
            <p:cNvSpPr/>
            <p:nvPr/>
          </p:nvSpPr>
          <p:spPr>
            <a:xfrm>
              <a:off x="-10638175" y="3254850"/>
              <a:ext cx="98475" cy="74850"/>
            </a:xfrm>
            <a:custGeom>
              <a:avLst/>
              <a:gdLst/>
              <a:ahLst/>
              <a:cxnLst/>
              <a:rect l="l" t="t" r="r" b="b"/>
              <a:pathLst>
                <a:path w="3939" h="2994" extrusionOk="0">
                  <a:moveTo>
                    <a:pt x="1985" y="0"/>
                  </a:moveTo>
                  <a:cubicBezTo>
                    <a:pt x="1229" y="0"/>
                    <a:pt x="567" y="504"/>
                    <a:pt x="0" y="1355"/>
                  </a:cubicBezTo>
                  <a:lnTo>
                    <a:pt x="1985" y="2993"/>
                  </a:lnTo>
                  <a:lnTo>
                    <a:pt x="3938" y="1355"/>
                  </a:lnTo>
                  <a:cubicBezTo>
                    <a:pt x="3403" y="504"/>
                    <a:pt x="2709"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74" name="Google Shape;10174;p80"/>
          <p:cNvGrpSpPr/>
          <p:nvPr/>
        </p:nvGrpSpPr>
        <p:grpSpPr>
          <a:xfrm>
            <a:off x="6191762" y="2739455"/>
            <a:ext cx="356096" cy="354469"/>
            <a:chOff x="-9089725" y="3180200"/>
            <a:chExt cx="353550" cy="351900"/>
          </a:xfrm>
        </p:grpSpPr>
        <p:sp>
          <p:nvSpPr>
            <p:cNvPr id="10175" name="Google Shape;10175;p80"/>
            <p:cNvSpPr/>
            <p:nvPr/>
          </p:nvSpPr>
          <p:spPr>
            <a:xfrm>
              <a:off x="-9089725" y="3180200"/>
              <a:ext cx="165425" cy="250300"/>
            </a:xfrm>
            <a:custGeom>
              <a:avLst/>
              <a:gdLst/>
              <a:ahLst/>
              <a:cxnLst/>
              <a:rect l="l" t="t" r="r" b="b"/>
              <a:pathLst>
                <a:path w="6617" h="10012" extrusionOk="0">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6" name="Google Shape;10176;p80"/>
            <p:cNvSpPr/>
            <p:nvPr/>
          </p:nvSpPr>
          <p:spPr>
            <a:xfrm>
              <a:off x="-8965275" y="3264575"/>
              <a:ext cx="229100" cy="267525"/>
            </a:xfrm>
            <a:custGeom>
              <a:avLst/>
              <a:gdLst/>
              <a:ahLst/>
              <a:cxnLst/>
              <a:rect l="l" t="t" r="r" b="b"/>
              <a:pathLst>
                <a:path w="9164" h="10701" extrusionOk="0">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77" name="Google Shape;10177;p80"/>
          <p:cNvGrpSpPr/>
          <p:nvPr/>
        </p:nvGrpSpPr>
        <p:grpSpPr>
          <a:xfrm>
            <a:off x="7083760" y="1819260"/>
            <a:ext cx="358588" cy="357642"/>
            <a:chOff x="7083760" y="1971660"/>
            <a:chExt cx="358588" cy="357642"/>
          </a:xfrm>
        </p:grpSpPr>
        <p:sp>
          <p:nvSpPr>
            <p:cNvPr id="10178" name="Google Shape;10178;p80"/>
            <p:cNvSpPr/>
            <p:nvPr/>
          </p:nvSpPr>
          <p:spPr>
            <a:xfrm>
              <a:off x="7354268" y="1973246"/>
              <a:ext cx="87299" cy="80760"/>
            </a:xfrm>
            <a:custGeom>
              <a:avLst/>
              <a:gdLst/>
              <a:ahLst/>
              <a:cxnLst/>
              <a:rect l="l" t="t" r="r" b="b"/>
              <a:pathLst>
                <a:path w="3467" h="3207" extrusionOk="0">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9" name="Google Shape;10179;p80"/>
            <p:cNvSpPr/>
            <p:nvPr/>
          </p:nvSpPr>
          <p:spPr>
            <a:xfrm>
              <a:off x="7212278" y="2099990"/>
              <a:ext cx="19867" cy="19869"/>
            </a:xfrm>
            <a:custGeom>
              <a:avLst/>
              <a:gdLst/>
              <a:ahLst/>
              <a:cxnLst/>
              <a:rect l="l" t="t" r="r" b="b"/>
              <a:pathLst>
                <a:path w="789" h="789" extrusionOk="0">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0" name="Google Shape;10180;p80"/>
            <p:cNvSpPr/>
            <p:nvPr/>
          </p:nvSpPr>
          <p:spPr>
            <a:xfrm>
              <a:off x="7083760" y="1971660"/>
              <a:ext cx="356221" cy="210878"/>
            </a:xfrm>
            <a:custGeom>
              <a:avLst/>
              <a:gdLst/>
              <a:ahLst/>
              <a:cxnLst/>
              <a:rect l="l" t="t" r="r" b="b"/>
              <a:pathLst>
                <a:path w="14147" h="8374" extrusionOk="0">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1" name="Google Shape;10181;p80"/>
            <p:cNvSpPr/>
            <p:nvPr/>
          </p:nvSpPr>
          <p:spPr>
            <a:xfrm>
              <a:off x="7295574" y="2099990"/>
              <a:ext cx="19867" cy="19869"/>
            </a:xfrm>
            <a:custGeom>
              <a:avLst/>
              <a:gdLst/>
              <a:ahLst/>
              <a:cxnLst/>
              <a:rect l="l" t="t" r="r" b="b"/>
              <a:pathLst>
                <a:path w="789" h="789" extrusionOk="0">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2" name="Google Shape;10182;p80"/>
            <p:cNvSpPr/>
            <p:nvPr/>
          </p:nvSpPr>
          <p:spPr>
            <a:xfrm>
              <a:off x="7121131" y="2184880"/>
              <a:ext cx="68238" cy="69856"/>
            </a:xfrm>
            <a:custGeom>
              <a:avLst/>
              <a:gdLst/>
              <a:ahLst/>
              <a:cxnLst/>
              <a:rect l="l" t="t" r="r" b="b"/>
              <a:pathLst>
                <a:path w="2710" h="2774" extrusionOk="0">
                  <a:moveTo>
                    <a:pt x="1261" y="1"/>
                  </a:moveTo>
                  <a:lnTo>
                    <a:pt x="0" y="1639"/>
                  </a:lnTo>
                  <a:cubicBezTo>
                    <a:pt x="756" y="2112"/>
                    <a:pt x="1702" y="2490"/>
                    <a:pt x="2710" y="2773"/>
                  </a:cubicBezTo>
                  <a:lnTo>
                    <a:pt x="1859" y="221"/>
                  </a:lnTo>
                  <a:cubicBezTo>
                    <a:pt x="1639" y="158"/>
                    <a:pt x="1450" y="95"/>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3" name="Google Shape;10183;p80"/>
            <p:cNvSpPr/>
            <p:nvPr/>
          </p:nvSpPr>
          <p:spPr>
            <a:xfrm>
              <a:off x="7188883" y="2195985"/>
              <a:ext cx="47641" cy="55578"/>
            </a:xfrm>
            <a:custGeom>
              <a:avLst/>
              <a:gdLst/>
              <a:ahLst/>
              <a:cxnLst/>
              <a:rect l="l" t="t" r="r" b="b"/>
              <a:pathLst>
                <a:path w="1892" h="2207" extrusionOk="0">
                  <a:moveTo>
                    <a:pt x="1" y="1"/>
                  </a:moveTo>
                  <a:lnTo>
                    <a:pt x="694" y="2206"/>
                  </a:lnTo>
                  <a:lnTo>
                    <a:pt x="1891" y="221"/>
                  </a:lnTo>
                  <a:cubicBezTo>
                    <a:pt x="1229" y="190"/>
                    <a:pt x="599"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4" name="Google Shape;10184;p80"/>
            <p:cNvSpPr/>
            <p:nvPr/>
          </p:nvSpPr>
          <p:spPr>
            <a:xfrm>
              <a:off x="7400297" y="2129352"/>
              <a:ext cx="42051" cy="84135"/>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5" name="Google Shape;10185;p80"/>
            <p:cNvSpPr/>
            <p:nvPr/>
          </p:nvSpPr>
          <p:spPr>
            <a:xfrm>
              <a:off x="7225961" y="2203137"/>
              <a:ext cx="84907" cy="62704"/>
            </a:xfrm>
            <a:custGeom>
              <a:avLst/>
              <a:gdLst/>
              <a:ahLst/>
              <a:cxnLst/>
              <a:rect l="l" t="t" r="r" b="b"/>
              <a:pathLst>
                <a:path w="3372" h="2490" extrusionOk="0">
                  <a:moveTo>
                    <a:pt x="1419" y="0"/>
                  </a:moveTo>
                  <a:lnTo>
                    <a:pt x="1" y="2363"/>
                  </a:lnTo>
                  <a:cubicBezTo>
                    <a:pt x="537" y="2426"/>
                    <a:pt x="1104" y="2489"/>
                    <a:pt x="1671" y="2489"/>
                  </a:cubicBezTo>
                  <a:cubicBezTo>
                    <a:pt x="2269" y="2489"/>
                    <a:pt x="2836" y="2426"/>
                    <a:pt x="3372" y="2363"/>
                  </a:cubicBezTo>
                  <a:lnTo>
                    <a:pt x="19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6" name="Google Shape;10186;p80"/>
            <p:cNvSpPr/>
            <p:nvPr/>
          </p:nvSpPr>
          <p:spPr>
            <a:xfrm>
              <a:off x="7298289" y="2195985"/>
              <a:ext cx="47615" cy="55578"/>
            </a:xfrm>
            <a:custGeom>
              <a:avLst/>
              <a:gdLst/>
              <a:ahLst/>
              <a:cxnLst/>
              <a:rect l="l" t="t" r="r" b="b"/>
              <a:pathLst>
                <a:path w="1891" h="2207" extrusionOk="0">
                  <a:moveTo>
                    <a:pt x="1891" y="1"/>
                  </a:moveTo>
                  <a:cubicBezTo>
                    <a:pt x="1292" y="127"/>
                    <a:pt x="631" y="190"/>
                    <a:pt x="0" y="253"/>
                  </a:cubicBezTo>
                  <a:lnTo>
                    <a:pt x="1198" y="2206"/>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7" name="Google Shape;10187;p80"/>
            <p:cNvSpPr/>
            <p:nvPr/>
          </p:nvSpPr>
          <p:spPr>
            <a:xfrm>
              <a:off x="7086152" y="2230913"/>
              <a:ext cx="354610" cy="98388"/>
            </a:xfrm>
            <a:custGeom>
              <a:avLst/>
              <a:gdLst/>
              <a:ahLst/>
              <a:cxnLst/>
              <a:rect l="l" t="t" r="r" b="b"/>
              <a:pathLst>
                <a:path w="14083" h="3907" extrusionOk="0">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8" name="Google Shape;10188;p80"/>
            <p:cNvSpPr/>
            <p:nvPr/>
          </p:nvSpPr>
          <p:spPr>
            <a:xfrm>
              <a:off x="7345419" y="2186466"/>
              <a:ext cx="67457" cy="69050"/>
            </a:xfrm>
            <a:custGeom>
              <a:avLst/>
              <a:gdLst/>
              <a:ahLst/>
              <a:cxnLst/>
              <a:rect l="l" t="t" r="r" b="b"/>
              <a:pathLst>
                <a:path w="2679" h="2742" extrusionOk="0">
                  <a:moveTo>
                    <a:pt x="1449" y="1"/>
                  </a:moveTo>
                  <a:cubicBezTo>
                    <a:pt x="1260" y="32"/>
                    <a:pt x="1071" y="95"/>
                    <a:pt x="851" y="158"/>
                  </a:cubicBezTo>
                  <a:lnTo>
                    <a:pt x="0" y="2742"/>
                  </a:lnTo>
                  <a:cubicBezTo>
                    <a:pt x="1008" y="2458"/>
                    <a:pt x="1922" y="2080"/>
                    <a:pt x="2678" y="1608"/>
                  </a:cubicBezTo>
                  <a:lnTo>
                    <a:pt x="14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9" name="Google Shape;10189;p80"/>
            <p:cNvSpPr/>
            <p:nvPr/>
          </p:nvSpPr>
          <p:spPr>
            <a:xfrm flipH="1">
              <a:off x="7088602" y="2134638"/>
              <a:ext cx="47123" cy="84126"/>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190" name="Google Shape;10190;p80"/>
          <p:cNvSpPr txBox="1"/>
          <p:nvPr/>
        </p:nvSpPr>
        <p:spPr>
          <a:xfrm>
            <a:off x="849675" y="715200"/>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Creative Process Icons</a:t>
            </a:r>
            <a:endParaRPr sz="2400">
              <a:solidFill>
                <a:srgbClr val="FFFFFF"/>
              </a:solidFill>
            </a:endParaRPr>
          </a:p>
        </p:txBody>
      </p:sp>
      <p:sp>
        <p:nvSpPr>
          <p:cNvPr id="10191" name="Google Shape;10191;p80"/>
          <p:cNvSpPr txBox="1"/>
          <p:nvPr/>
        </p:nvSpPr>
        <p:spPr>
          <a:xfrm>
            <a:off x="4858400" y="715200"/>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Performing Arts Icons</a:t>
            </a:r>
            <a:endParaRPr sz="2400">
              <a:solidFill>
                <a:srgbClr val="FFFFFF"/>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0195"/>
        <p:cNvGrpSpPr/>
        <p:nvPr/>
      </p:nvGrpSpPr>
      <p:grpSpPr>
        <a:xfrm>
          <a:off x="0" y="0"/>
          <a:ext cx="0" cy="0"/>
          <a:chOff x="0" y="0"/>
          <a:chExt cx="0" cy="0"/>
        </a:xfrm>
      </p:grpSpPr>
      <p:sp>
        <p:nvSpPr>
          <p:cNvPr id="10196" name="Google Shape;10196;p81"/>
          <p:cNvSpPr/>
          <p:nvPr/>
        </p:nvSpPr>
        <p:spPr>
          <a:xfrm>
            <a:off x="801940" y="1691070"/>
            <a:ext cx="343404" cy="446998"/>
          </a:xfrm>
          <a:custGeom>
            <a:avLst/>
            <a:gdLst/>
            <a:ahLst/>
            <a:cxnLst/>
            <a:rect l="l" t="t" r="r" b="b"/>
            <a:pathLst>
              <a:path w="9295" h="12099" extrusionOk="0">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197" name="Google Shape;10197;p81"/>
          <p:cNvGrpSpPr/>
          <p:nvPr/>
        </p:nvGrpSpPr>
        <p:grpSpPr>
          <a:xfrm>
            <a:off x="748855" y="2243507"/>
            <a:ext cx="452798" cy="449473"/>
            <a:chOff x="-21322300" y="3693325"/>
            <a:chExt cx="306400" cy="304150"/>
          </a:xfrm>
        </p:grpSpPr>
        <p:sp>
          <p:nvSpPr>
            <p:cNvPr id="10198" name="Google Shape;10198;p81"/>
            <p:cNvSpPr/>
            <p:nvPr/>
          </p:nvSpPr>
          <p:spPr>
            <a:xfrm>
              <a:off x="-21142725" y="3868400"/>
              <a:ext cx="111850" cy="69325"/>
            </a:xfrm>
            <a:custGeom>
              <a:avLst/>
              <a:gdLst/>
              <a:ahLst/>
              <a:cxnLst/>
              <a:rect l="l" t="t" r="r" b="b"/>
              <a:pathLst>
                <a:path w="4474" h="2773" extrusionOk="0">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9" name="Google Shape;10199;p81"/>
            <p:cNvSpPr/>
            <p:nvPr/>
          </p:nvSpPr>
          <p:spPr>
            <a:xfrm>
              <a:off x="-21141950" y="3693325"/>
              <a:ext cx="126050" cy="120750"/>
            </a:xfrm>
            <a:custGeom>
              <a:avLst/>
              <a:gdLst/>
              <a:ahLst/>
              <a:cxnLst/>
              <a:rect l="l" t="t" r="r" b="b"/>
              <a:pathLst>
                <a:path w="5042" h="4830" extrusionOk="0">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0" name="Google Shape;10200;p81"/>
            <p:cNvSpPr/>
            <p:nvPr/>
          </p:nvSpPr>
          <p:spPr>
            <a:xfrm>
              <a:off x="-21263225" y="3707725"/>
              <a:ext cx="69325" cy="112650"/>
            </a:xfrm>
            <a:custGeom>
              <a:avLst/>
              <a:gdLst/>
              <a:ahLst/>
              <a:cxnLst/>
              <a:rect l="l" t="t" r="r" b="b"/>
              <a:pathLst>
                <a:path w="2773" h="4506" extrusionOk="0">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1" name="Google Shape;10201;p81"/>
            <p:cNvSpPr/>
            <p:nvPr/>
          </p:nvSpPr>
          <p:spPr>
            <a:xfrm>
              <a:off x="-21322300" y="3703775"/>
              <a:ext cx="294600" cy="293700"/>
            </a:xfrm>
            <a:custGeom>
              <a:avLst/>
              <a:gdLst/>
              <a:ahLst/>
              <a:cxnLst/>
              <a:rect l="l" t="t" r="r" b="b"/>
              <a:pathLst>
                <a:path w="11784" h="11748" extrusionOk="0">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02" name="Google Shape;10202;p81"/>
          <p:cNvGrpSpPr/>
          <p:nvPr/>
        </p:nvGrpSpPr>
        <p:grpSpPr>
          <a:xfrm>
            <a:off x="748263" y="2810244"/>
            <a:ext cx="453980" cy="422540"/>
            <a:chOff x="-21322300" y="4077125"/>
            <a:chExt cx="307200" cy="285925"/>
          </a:xfrm>
        </p:grpSpPr>
        <p:sp>
          <p:nvSpPr>
            <p:cNvPr id="10203" name="Google Shape;10203;p81"/>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4" name="Google Shape;10204;p81"/>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5" name="Google Shape;10205;p81"/>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6" name="Google Shape;10206;p81"/>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7" name="Google Shape;10207;p81"/>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8" name="Google Shape;10208;p81"/>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9" name="Google Shape;10209;p81"/>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0" name="Google Shape;10210;p81"/>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1" name="Google Shape;10211;p81"/>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2" name="Google Shape;10212;p81"/>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3" name="Google Shape;10213;p81"/>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4" name="Google Shape;10214;p81"/>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15" name="Google Shape;10215;p81"/>
          <p:cNvGrpSpPr/>
          <p:nvPr/>
        </p:nvGrpSpPr>
        <p:grpSpPr>
          <a:xfrm>
            <a:off x="3525440" y="1689128"/>
            <a:ext cx="451653" cy="450212"/>
            <a:chOff x="-19394200" y="3333800"/>
            <a:chExt cx="305625" cy="304650"/>
          </a:xfrm>
        </p:grpSpPr>
        <p:sp>
          <p:nvSpPr>
            <p:cNvPr id="10216" name="Google Shape;10216;p81"/>
            <p:cNvSpPr/>
            <p:nvPr/>
          </p:nvSpPr>
          <p:spPr>
            <a:xfrm>
              <a:off x="-19206750" y="3495850"/>
              <a:ext cx="82725" cy="18150"/>
            </a:xfrm>
            <a:custGeom>
              <a:avLst/>
              <a:gdLst/>
              <a:ahLst/>
              <a:cxnLst/>
              <a:rect l="l" t="t" r="r" b="b"/>
              <a:pathLst>
                <a:path w="3309" h="726" extrusionOk="0">
                  <a:moveTo>
                    <a:pt x="1" y="1"/>
                  </a:moveTo>
                  <a:cubicBezTo>
                    <a:pt x="158" y="190"/>
                    <a:pt x="284" y="442"/>
                    <a:pt x="316" y="725"/>
                  </a:cubicBezTo>
                  <a:lnTo>
                    <a:pt x="2836" y="725"/>
                  </a:lnTo>
                  <a:cubicBezTo>
                    <a:pt x="3309" y="725"/>
                    <a:pt x="3309"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7" name="Google Shape;10217;p81"/>
            <p:cNvSpPr/>
            <p:nvPr/>
          </p:nvSpPr>
          <p:spPr>
            <a:xfrm>
              <a:off x="-19205950" y="3532875"/>
              <a:ext cx="64600" cy="17350"/>
            </a:xfrm>
            <a:custGeom>
              <a:avLst/>
              <a:gdLst/>
              <a:ahLst/>
              <a:cxnLst/>
              <a:rect l="l" t="t" r="r" b="b"/>
              <a:pathLst>
                <a:path w="2584" h="694" extrusionOk="0">
                  <a:moveTo>
                    <a:pt x="315" y="0"/>
                  </a:moveTo>
                  <a:cubicBezTo>
                    <a:pt x="252" y="252"/>
                    <a:pt x="126" y="504"/>
                    <a:pt x="0" y="693"/>
                  </a:cubicBezTo>
                  <a:lnTo>
                    <a:pt x="2111" y="693"/>
                  </a:lnTo>
                  <a:cubicBezTo>
                    <a:pt x="2583" y="693"/>
                    <a:pt x="2583"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8" name="Google Shape;10218;p81"/>
            <p:cNvSpPr/>
            <p:nvPr/>
          </p:nvSpPr>
          <p:spPr>
            <a:xfrm>
              <a:off x="-19323325" y="3568325"/>
              <a:ext cx="163850" cy="17350"/>
            </a:xfrm>
            <a:custGeom>
              <a:avLst/>
              <a:gdLst/>
              <a:ahLst/>
              <a:cxnLst/>
              <a:rect l="l" t="t" r="r" b="b"/>
              <a:pathLst>
                <a:path w="6554" h="694" extrusionOk="0">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9" name="Google Shape;10219;p81"/>
            <p:cNvSpPr/>
            <p:nvPr/>
          </p:nvSpPr>
          <p:spPr>
            <a:xfrm>
              <a:off x="-19343000" y="3460400"/>
              <a:ext cx="201650" cy="18150"/>
            </a:xfrm>
            <a:custGeom>
              <a:avLst/>
              <a:gdLst/>
              <a:ahLst/>
              <a:cxnLst/>
              <a:rect l="l" t="t" r="r" b="b"/>
              <a:pathLst>
                <a:path w="8066" h="726" extrusionOk="0">
                  <a:moveTo>
                    <a:pt x="473" y="1"/>
                  </a:moveTo>
                  <a:cubicBezTo>
                    <a:pt x="0" y="1"/>
                    <a:pt x="0" y="726"/>
                    <a:pt x="473" y="726"/>
                  </a:cubicBezTo>
                  <a:lnTo>
                    <a:pt x="7593" y="726"/>
                  </a:lnTo>
                  <a:cubicBezTo>
                    <a:pt x="8065" y="726"/>
                    <a:pt x="8065" y="1"/>
                    <a:pt x="75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0" name="Google Shape;10220;p81"/>
            <p:cNvSpPr/>
            <p:nvPr/>
          </p:nvSpPr>
          <p:spPr>
            <a:xfrm>
              <a:off x="-19361125" y="3495850"/>
              <a:ext cx="82725" cy="18150"/>
            </a:xfrm>
            <a:custGeom>
              <a:avLst/>
              <a:gdLst/>
              <a:ahLst/>
              <a:cxnLst/>
              <a:rect l="l" t="t" r="r" b="b"/>
              <a:pathLst>
                <a:path w="3309" h="726" extrusionOk="0">
                  <a:moveTo>
                    <a:pt x="473" y="1"/>
                  </a:moveTo>
                  <a:cubicBezTo>
                    <a:pt x="1" y="1"/>
                    <a:pt x="1" y="725"/>
                    <a:pt x="473" y="725"/>
                  </a:cubicBezTo>
                  <a:lnTo>
                    <a:pt x="2994" y="725"/>
                  </a:lnTo>
                  <a:cubicBezTo>
                    <a:pt x="3025" y="473"/>
                    <a:pt x="3151" y="253"/>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1" name="Google Shape;10221;p81"/>
            <p:cNvSpPr/>
            <p:nvPr/>
          </p:nvSpPr>
          <p:spPr>
            <a:xfrm>
              <a:off x="-19305200" y="3603750"/>
              <a:ext cx="124475" cy="34700"/>
            </a:xfrm>
            <a:custGeom>
              <a:avLst/>
              <a:gdLst/>
              <a:ahLst/>
              <a:cxnLst/>
              <a:rect l="l" t="t" r="r" b="b"/>
              <a:pathLst>
                <a:path w="4979" h="1388" extrusionOk="0">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2" name="Google Shape;10222;p81"/>
            <p:cNvSpPr/>
            <p:nvPr/>
          </p:nvSpPr>
          <p:spPr>
            <a:xfrm>
              <a:off x="-19269750" y="3495850"/>
              <a:ext cx="54350" cy="53575"/>
            </a:xfrm>
            <a:custGeom>
              <a:avLst/>
              <a:gdLst/>
              <a:ahLst/>
              <a:cxnLst/>
              <a:rect l="l" t="t" r="r" b="b"/>
              <a:pathLst>
                <a:path w="2174" h="2143" extrusionOk="0">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3" name="Google Shape;10223;p81"/>
            <p:cNvSpPr/>
            <p:nvPr/>
          </p:nvSpPr>
          <p:spPr>
            <a:xfrm>
              <a:off x="-19394200" y="3333800"/>
              <a:ext cx="305625" cy="107725"/>
            </a:xfrm>
            <a:custGeom>
              <a:avLst/>
              <a:gdLst/>
              <a:ahLst/>
              <a:cxnLst/>
              <a:rect l="l" t="t" r="r" b="b"/>
              <a:pathLst>
                <a:path w="12225" h="4309" extrusionOk="0">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4" name="Google Shape;10224;p81"/>
            <p:cNvSpPr/>
            <p:nvPr/>
          </p:nvSpPr>
          <p:spPr>
            <a:xfrm>
              <a:off x="-19341425" y="3532875"/>
              <a:ext cx="63025" cy="17350"/>
            </a:xfrm>
            <a:custGeom>
              <a:avLst/>
              <a:gdLst/>
              <a:ahLst/>
              <a:cxnLst/>
              <a:rect l="l" t="t" r="r" b="b"/>
              <a:pathLst>
                <a:path w="2521" h="694" extrusionOk="0">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25" name="Google Shape;10225;p81"/>
          <p:cNvGrpSpPr/>
          <p:nvPr/>
        </p:nvGrpSpPr>
        <p:grpSpPr>
          <a:xfrm>
            <a:off x="3524276" y="2243580"/>
            <a:ext cx="453980" cy="449325"/>
            <a:chOff x="-19396575" y="3708500"/>
            <a:chExt cx="307200" cy="304050"/>
          </a:xfrm>
        </p:grpSpPr>
        <p:sp>
          <p:nvSpPr>
            <p:cNvPr id="10226" name="Google Shape;10226;p81"/>
            <p:cNvSpPr/>
            <p:nvPr/>
          </p:nvSpPr>
          <p:spPr>
            <a:xfrm>
              <a:off x="-19215425" y="3708500"/>
              <a:ext cx="70925" cy="70925"/>
            </a:xfrm>
            <a:custGeom>
              <a:avLst/>
              <a:gdLst/>
              <a:ahLst/>
              <a:cxnLst/>
              <a:rect l="l" t="t" r="r" b="b"/>
              <a:pathLst>
                <a:path w="2837" h="2837" extrusionOk="0">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7" name="Google Shape;10227;p81"/>
            <p:cNvSpPr/>
            <p:nvPr/>
          </p:nvSpPr>
          <p:spPr>
            <a:xfrm>
              <a:off x="-19396575" y="3773100"/>
              <a:ext cx="277275" cy="239450"/>
            </a:xfrm>
            <a:custGeom>
              <a:avLst/>
              <a:gdLst/>
              <a:ahLst/>
              <a:cxnLst/>
              <a:rect l="l" t="t" r="r" b="b"/>
              <a:pathLst>
                <a:path w="11091" h="9578" extrusionOk="0">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8" name="Google Shape;10228;p81"/>
            <p:cNvSpPr/>
            <p:nvPr/>
          </p:nvSpPr>
          <p:spPr>
            <a:xfrm>
              <a:off x="-19140600" y="3727425"/>
              <a:ext cx="51225" cy="70550"/>
            </a:xfrm>
            <a:custGeom>
              <a:avLst/>
              <a:gdLst/>
              <a:ahLst/>
              <a:cxnLst/>
              <a:rect l="l" t="t" r="r" b="b"/>
              <a:pathLst>
                <a:path w="2049" h="2822" extrusionOk="0">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29" name="Google Shape;10229;p81"/>
          <p:cNvGrpSpPr/>
          <p:nvPr/>
        </p:nvGrpSpPr>
        <p:grpSpPr>
          <a:xfrm>
            <a:off x="3518457" y="2796461"/>
            <a:ext cx="465618" cy="450101"/>
            <a:chOff x="-19394200" y="4084200"/>
            <a:chExt cx="315075" cy="304575"/>
          </a:xfrm>
        </p:grpSpPr>
        <p:sp>
          <p:nvSpPr>
            <p:cNvPr id="10230" name="Google Shape;10230;p81"/>
            <p:cNvSpPr/>
            <p:nvPr/>
          </p:nvSpPr>
          <p:spPr>
            <a:xfrm>
              <a:off x="-19185475" y="4234650"/>
              <a:ext cx="40175" cy="28375"/>
            </a:xfrm>
            <a:custGeom>
              <a:avLst/>
              <a:gdLst/>
              <a:ahLst/>
              <a:cxnLst/>
              <a:rect l="l" t="t" r="r" b="b"/>
              <a:pathLst>
                <a:path w="1607" h="1135" extrusionOk="0">
                  <a:moveTo>
                    <a:pt x="1134" y="0"/>
                  </a:moveTo>
                  <a:lnTo>
                    <a:pt x="0" y="1134"/>
                  </a:lnTo>
                  <a:lnTo>
                    <a:pt x="1607" y="1134"/>
                  </a:lnTo>
                  <a:cubicBezTo>
                    <a:pt x="1575" y="756"/>
                    <a:pt x="1418" y="347"/>
                    <a:pt x="11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1" name="Google Shape;10231;p81"/>
            <p:cNvSpPr/>
            <p:nvPr/>
          </p:nvSpPr>
          <p:spPr>
            <a:xfrm>
              <a:off x="-19244550" y="4293725"/>
              <a:ext cx="28375" cy="39400"/>
            </a:xfrm>
            <a:custGeom>
              <a:avLst/>
              <a:gdLst/>
              <a:ahLst/>
              <a:cxnLst/>
              <a:rect l="l" t="t" r="r" b="b"/>
              <a:pathLst>
                <a:path w="1135" h="1576" extrusionOk="0">
                  <a:moveTo>
                    <a:pt x="1134" y="0"/>
                  </a:moveTo>
                  <a:lnTo>
                    <a:pt x="0" y="1134"/>
                  </a:lnTo>
                  <a:cubicBezTo>
                    <a:pt x="315" y="1386"/>
                    <a:pt x="693" y="1512"/>
                    <a:pt x="1134" y="1575"/>
                  </a:cubicBezTo>
                  <a:lnTo>
                    <a:pt x="11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2" name="Google Shape;10232;p81"/>
            <p:cNvSpPr/>
            <p:nvPr/>
          </p:nvSpPr>
          <p:spPr>
            <a:xfrm>
              <a:off x="-19280000" y="4201050"/>
              <a:ext cx="200875" cy="187725"/>
            </a:xfrm>
            <a:custGeom>
              <a:avLst/>
              <a:gdLst/>
              <a:ahLst/>
              <a:cxnLst/>
              <a:rect l="l" t="t" r="r" b="b"/>
              <a:pathLst>
                <a:path w="8035" h="7509" extrusionOk="0">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3" name="Google Shape;10233;p81"/>
            <p:cNvSpPr/>
            <p:nvPr/>
          </p:nvSpPr>
          <p:spPr>
            <a:xfrm>
              <a:off x="-19197300" y="4293725"/>
              <a:ext cx="28375" cy="39400"/>
            </a:xfrm>
            <a:custGeom>
              <a:avLst/>
              <a:gdLst/>
              <a:ahLst/>
              <a:cxnLst/>
              <a:rect l="l" t="t" r="r" b="b"/>
              <a:pathLst>
                <a:path w="1135" h="1576" extrusionOk="0">
                  <a:moveTo>
                    <a:pt x="1" y="0"/>
                  </a:moveTo>
                  <a:lnTo>
                    <a:pt x="1" y="1575"/>
                  </a:lnTo>
                  <a:cubicBezTo>
                    <a:pt x="379" y="1512"/>
                    <a:pt x="788" y="1386"/>
                    <a:pt x="1135" y="1134"/>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4" name="Google Shape;10234;p81"/>
            <p:cNvSpPr/>
            <p:nvPr/>
          </p:nvSpPr>
          <p:spPr>
            <a:xfrm>
              <a:off x="-19394200" y="4084200"/>
              <a:ext cx="252850" cy="303275"/>
            </a:xfrm>
            <a:custGeom>
              <a:avLst/>
              <a:gdLst/>
              <a:ahLst/>
              <a:cxnLst/>
              <a:rect l="l" t="t" r="r" b="b"/>
              <a:pathLst>
                <a:path w="10114" h="12131" extrusionOk="0">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5" name="Google Shape;10235;p81"/>
            <p:cNvSpPr/>
            <p:nvPr/>
          </p:nvSpPr>
          <p:spPr>
            <a:xfrm>
              <a:off x="-19185475" y="4281100"/>
              <a:ext cx="40175" cy="28400"/>
            </a:xfrm>
            <a:custGeom>
              <a:avLst/>
              <a:gdLst/>
              <a:ahLst/>
              <a:cxnLst/>
              <a:rect l="l" t="t" r="r" b="b"/>
              <a:pathLst>
                <a:path w="1607" h="1136" extrusionOk="0">
                  <a:moveTo>
                    <a:pt x="0" y="1"/>
                  </a:moveTo>
                  <a:lnTo>
                    <a:pt x="1134" y="1135"/>
                  </a:lnTo>
                  <a:cubicBezTo>
                    <a:pt x="1418" y="820"/>
                    <a:pt x="1575" y="41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36" name="Google Shape;10236;p81"/>
          <p:cNvGrpSpPr/>
          <p:nvPr/>
        </p:nvGrpSpPr>
        <p:grpSpPr>
          <a:xfrm>
            <a:off x="6324167" y="1689001"/>
            <a:ext cx="400447" cy="450470"/>
            <a:chOff x="-17526750" y="3309200"/>
            <a:chExt cx="270975" cy="304825"/>
          </a:xfrm>
        </p:grpSpPr>
        <p:sp>
          <p:nvSpPr>
            <p:cNvPr id="10237" name="Google Shape;10237;p81"/>
            <p:cNvSpPr/>
            <p:nvPr/>
          </p:nvSpPr>
          <p:spPr>
            <a:xfrm>
              <a:off x="-17507050" y="3452525"/>
              <a:ext cx="232375" cy="161500"/>
            </a:xfrm>
            <a:custGeom>
              <a:avLst/>
              <a:gdLst/>
              <a:ahLst/>
              <a:cxnLst/>
              <a:rect l="l" t="t" r="r" b="b"/>
              <a:pathLst>
                <a:path w="9295" h="6460" extrusionOk="0">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8" name="Google Shape;10238;p81"/>
            <p:cNvSpPr/>
            <p:nvPr/>
          </p:nvSpPr>
          <p:spPr>
            <a:xfrm>
              <a:off x="-17417275" y="3309200"/>
              <a:ext cx="52800" cy="54350"/>
            </a:xfrm>
            <a:custGeom>
              <a:avLst/>
              <a:gdLst/>
              <a:ahLst/>
              <a:cxnLst/>
              <a:rect l="l" t="t" r="r" b="b"/>
              <a:pathLst>
                <a:path w="2112" h="2174" extrusionOk="0">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9" name="Google Shape;10239;p81"/>
            <p:cNvSpPr/>
            <p:nvPr/>
          </p:nvSpPr>
          <p:spPr>
            <a:xfrm>
              <a:off x="-17456650" y="3369825"/>
              <a:ext cx="130775" cy="64625"/>
            </a:xfrm>
            <a:custGeom>
              <a:avLst/>
              <a:gdLst/>
              <a:ahLst/>
              <a:cxnLst/>
              <a:rect l="l" t="t" r="r" b="b"/>
              <a:pathLst>
                <a:path w="5231" h="2585" extrusionOk="0">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0" name="Google Shape;10240;p81"/>
            <p:cNvSpPr/>
            <p:nvPr/>
          </p:nvSpPr>
          <p:spPr>
            <a:xfrm>
              <a:off x="-17526750" y="3344625"/>
              <a:ext cx="95325" cy="89825"/>
            </a:xfrm>
            <a:custGeom>
              <a:avLst/>
              <a:gdLst/>
              <a:ahLst/>
              <a:cxnLst/>
              <a:rect l="l" t="t" r="r" b="b"/>
              <a:pathLst>
                <a:path w="3813" h="3593" extrusionOk="0">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1" name="Google Shape;10241;p81"/>
            <p:cNvSpPr/>
            <p:nvPr/>
          </p:nvSpPr>
          <p:spPr>
            <a:xfrm>
              <a:off x="-17351900" y="3345425"/>
              <a:ext cx="96125" cy="89800"/>
            </a:xfrm>
            <a:custGeom>
              <a:avLst/>
              <a:gdLst/>
              <a:ahLst/>
              <a:cxnLst/>
              <a:rect l="l" t="t" r="r" b="b"/>
              <a:pathLst>
                <a:path w="3845" h="3592" extrusionOk="0">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42" name="Google Shape;10242;p81"/>
          <p:cNvGrpSpPr/>
          <p:nvPr/>
        </p:nvGrpSpPr>
        <p:grpSpPr>
          <a:xfrm>
            <a:off x="6300319" y="2244173"/>
            <a:ext cx="448143" cy="448143"/>
            <a:chOff x="-17542500" y="3684100"/>
            <a:chExt cx="303250" cy="303250"/>
          </a:xfrm>
        </p:grpSpPr>
        <p:sp>
          <p:nvSpPr>
            <p:cNvPr id="10243" name="Google Shape;10243;p81"/>
            <p:cNvSpPr/>
            <p:nvPr/>
          </p:nvSpPr>
          <p:spPr>
            <a:xfrm>
              <a:off x="-17542500" y="3863675"/>
              <a:ext cx="70900" cy="52800"/>
            </a:xfrm>
            <a:custGeom>
              <a:avLst/>
              <a:gdLst/>
              <a:ahLst/>
              <a:cxnLst/>
              <a:rect l="l" t="t" r="r" b="b"/>
              <a:pathLst>
                <a:path w="2836" h="2112" extrusionOk="0">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4" name="Google Shape;10244;p81"/>
            <p:cNvSpPr/>
            <p:nvPr/>
          </p:nvSpPr>
          <p:spPr>
            <a:xfrm>
              <a:off x="-17488150" y="3881000"/>
              <a:ext cx="70900" cy="106350"/>
            </a:xfrm>
            <a:custGeom>
              <a:avLst/>
              <a:gdLst/>
              <a:ahLst/>
              <a:cxnLst/>
              <a:rect l="l" t="t" r="r" b="b"/>
              <a:pathLst>
                <a:path w="2836" h="4254" extrusionOk="0">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5" name="Google Shape;10245;p81"/>
            <p:cNvSpPr/>
            <p:nvPr/>
          </p:nvSpPr>
          <p:spPr>
            <a:xfrm>
              <a:off x="-17310150" y="3863675"/>
              <a:ext cx="70900" cy="52800"/>
            </a:xfrm>
            <a:custGeom>
              <a:avLst/>
              <a:gdLst/>
              <a:ahLst/>
              <a:cxnLst/>
              <a:rect l="l" t="t" r="r" b="b"/>
              <a:pathLst>
                <a:path w="2836" h="2112" extrusionOk="0">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6" name="Google Shape;10246;p81"/>
            <p:cNvSpPr/>
            <p:nvPr/>
          </p:nvSpPr>
          <p:spPr>
            <a:xfrm>
              <a:off x="-17364500" y="3881000"/>
              <a:ext cx="70925" cy="106350"/>
            </a:xfrm>
            <a:custGeom>
              <a:avLst/>
              <a:gdLst/>
              <a:ahLst/>
              <a:cxnLst/>
              <a:rect l="l" t="t" r="r" b="b"/>
              <a:pathLst>
                <a:path w="2837" h="4254" extrusionOk="0">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7" name="Google Shape;10247;p81"/>
            <p:cNvSpPr/>
            <p:nvPr/>
          </p:nvSpPr>
          <p:spPr>
            <a:xfrm>
              <a:off x="-17505475" y="3845550"/>
              <a:ext cx="228425" cy="18150"/>
            </a:xfrm>
            <a:custGeom>
              <a:avLst/>
              <a:gdLst/>
              <a:ahLst/>
              <a:cxnLst/>
              <a:rect l="l" t="t" r="r" b="b"/>
              <a:pathLst>
                <a:path w="9137" h="726" extrusionOk="0">
                  <a:moveTo>
                    <a:pt x="0" y="1"/>
                  </a:moveTo>
                  <a:cubicBezTo>
                    <a:pt x="158" y="379"/>
                    <a:pt x="536" y="725"/>
                    <a:pt x="1008" y="725"/>
                  </a:cubicBezTo>
                  <a:lnTo>
                    <a:pt x="8129" y="725"/>
                  </a:lnTo>
                  <a:cubicBezTo>
                    <a:pt x="8601" y="725"/>
                    <a:pt x="8979" y="379"/>
                    <a:pt x="91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8" name="Google Shape;10248;p81"/>
            <p:cNvSpPr/>
            <p:nvPr/>
          </p:nvSpPr>
          <p:spPr>
            <a:xfrm>
              <a:off x="-17523600" y="3706925"/>
              <a:ext cx="265450" cy="121325"/>
            </a:xfrm>
            <a:custGeom>
              <a:avLst/>
              <a:gdLst/>
              <a:ahLst/>
              <a:cxnLst/>
              <a:rect l="l" t="t" r="r" b="b"/>
              <a:pathLst>
                <a:path w="10618" h="4853" extrusionOk="0">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9" name="Google Shape;10249;p81"/>
            <p:cNvSpPr/>
            <p:nvPr/>
          </p:nvSpPr>
          <p:spPr>
            <a:xfrm>
              <a:off x="-17448775" y="3684100"/>
              <a:ext cx="115800" cy="52800"/>
            </a:xfrm>
            <a:custGeom>
              <a:avLst/>
              <a:gdLst/>
              <a:ahLst/>
              <a:cxnLst/>
              <a:rect l="l" t="t" r="r" b="b"/>
              <a:pathLst>
                <a:path w="4632" h="2112" extrusionOk="0">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50" name="Google Shape;10250;p81"/>
          <p:cNvGrpSpPr/>
          <p:nvPr/>
        </p:nvGrpSpPr>
        <p:grpSpPr>
          <a:xfrm>
            <a:off x="6299728" y="2810817"/>
            <a:ext cx="449325" cy="421395"/>
            <a:chOff x="-17542500" y="4068450"/>
            <a:chExt cx="304050" cy="285150"/>
          </a:xfrm>
        </p:grpSpPr>
        <p:sp>
          <p:nvSpPr>
            <p:cNvPr id="10251" name="Google Shape;10251;p81"/>
            <p:cNvSpPr/>
            <p:nvPr/>
          </p:nvSpPr>
          <p:spPr>
            <a:xfrm>
              <a:off x="-17519650" y="4281900"/>
              <a:ext cx="256000" cy="71700"/>
            </a:xfrm>
            <a:custGeom>
              <a:avLst/>
              <a:gdLst/>
              <a:ahLst/>
              <a:cxnLst/>
              <a:rect l="l" t="t" r="r" b="b"/>
              <a:pathLst>
                <a:path w="10240" h="2868" extrusionOk="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2" name="Google Shape;10252;p81"/>
            <p:cNvSpPr/>
            <p:nvPr/>
          </p:nvSpPr>
          <p:spPr>
            <a:xfrm>
              <a:off x="-17542500" y="4166900"/>
              <a:ext cx="304050" cy="133925"/>
            </a:xfrm>
            <a:custGeom>
              <a:avLst/>
              <a:gdLst/>
              <a:ahLst/>
              <a:cxnLst/>
              <a:rect l="l" t="t" r="r" b="b"/>
              <a:pathLst>
                <a:path w="12162" h="5357" extrusionOk="0">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3" name="Google Shape;10253;p81"/>
            <p:cNvSpPr/>
            <p:nvPr/>
          </p:nvSpPr>
          <p:spPr>
            <a:xfrm>
              <a:off x="-17329050" y="4121225"/>
              <a:ext cx="18125" cy="18150"/>
            </a:xfrm>
            <a:custGeom>
              <a:avLst/>
              <a:gdLst/>
              <a:ahLst/>
              <a:cxnLst/>
              <a:rect l="l" t="t" r="r" b="b"/>
              <a:pathLst>
                <a:path w="725" h="726" extrusionOk="0">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4" name="Google Shape;10254;p81"/>
            <p:cNvSpPr/>
            <p:nvPr/>
          </p:nvSpPr>
          <p:spPr>
            <a:xfrm>
              <a:off x="-17381825" y="4068450"/>
              <a:ext cx="123675" cy="123675"/>
            </a:xfrm>
            <a:custGeom>
              <a:avLst/>
              <a:gdLst/>
              <a:ahLst/>
              <a:cxnLst/>
              <a:rect l="l" t="t" r="r" b="b"/>
              <a:pathLst>
                <a:path w="4947" h="4947" extrusionOk="0">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5" name="Google Shape;10255;p81"/>
            <p:cNvSpPr/>
            <p:nvPr/>
          </p:nvSpPr>
          <p:spPr>
            <a:xfrm>
              <a:off x="-17471625" y="4121225"/>
              <a:ext cx="17375" cy="18150"/>
            </a:xfrm>
            <a:custGeom>
              <a:avLst/>
              <a:gdLst/>
              <a:ahLst/>
              <a:cxnLst/>
              <a:rect l="l" t="t" r="r" b="b"/>
              <a:pathLst>
                <a:path w="695" h="726" extrusionOk="0">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6" name="Google Shape;10256;p81"/>
            <p:cNvSpPr/>
            <p:nvPr/>
          </p:nvSpPr>
          <p:spPr>
            <a:xfrm>
              <a:off x="-17525175" y="4068450"/>
              <a:ext cx="124475" cy="123675"/>
            </a:xfrm>
            <a:custGeom>
              <a:avLst/>
              <a:gdLst/>
              <a:ahLst/>
              <a:cxnLst/>
              <a:rect l="l" t="t" r="r" b="b"/>
              <a:pathLst>
                <a:path w="4979" h="4947" extrusionOk="0">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57" name="Google Shape;10257;p81"/>
          <p:cNvGrpSpPr/>
          <p:nvPr/>
        </p:nvGrpSpPr>
        <p:grpSpPr>
          <a:xfrm>
            <a:off x="3530150" y="3342211"/>
            <a:ext cx="343404" cy="449325"/>
            <a:chOff x="-15652200" y="3335975"/>
            <a:chExt cx="232375" cy="304050"/>
          </a:xfrm>
        </p:grpSpPr>
        <p:sp>
          <p:nvSpPr>
            <p:cNvPr id="10258" name="Google Shape;10258;p81"/>
            <p:cNvSpPr/>
            <p:nvPr/>
          </p:nvSpPr>
          <p:spPr>
            <a:xfrm>
              <a:off x="-15652200" y="3403700"/>
              <a:ext cx="36250" cy="168575"/>
            </a:xfrm>
            <a:custGeom>
              <a:avLst/>
              <a:gdLst/>
              <a:ahLst/>
              <a:cxnLst/>
              <a:rect l="l" t="t" r="r" b="b"/>
              <a:pathLst>
                <a:path w="1450" h="6743" extrusionOk="0">
                  <a:moveTo>
                    <a:pt x="0" y="1"/>
                  </a:moveTo>
                  <a:lnTo>
                    <a:pt x="0" y="6743"/>
                  </a:lnTo>
                  <a:lnTo>
                    <a:pt x="1450" y="6018"/>
                  </a:lnTo>
                  <a:lnTo>
                    <a:pt x="1450" y="694"/>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9" name="Google Shape;10259;p81"/>
            <p:cNvSpPr/>
            <p:nvPr/>
          </p:nvSpPr>
          <p:spPr>
            <a:xfrm>
              <a:off x="-15455300" y="3403700"/>
              <a:ext cx="35475" cy="168575"/>
            </a:xfrm>
            <a:custGeom>
              <a:avLst/>
              <a:gdLst/>
              <a:ahLst/>
              <a:cxnLst/>
              <a:rect l="l" t="t" r="r" b="b"/>
              <a:pathLst>
                <a:path w="1419" h="6743" extrusionOk="0">
                  <a:moveTo>
                    <a:pt x="1418" y="1"/>
                  </a:moveTo>
                  <a:lnTo>
                    <a:pt x="1" y="694"/>
                  </a:lnTo>
                  <a:lnTo>
                    <a:pt x="1" y="6018"/>
                  </a:lnTo>
                  <a:lnTo>
                    <a:pt x="1418" y="6743"/>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0" name="Google Shape;10260;p81"/>
            <p:cNvSpPr/>
            <p:nvPr/>
          </p:nvSpPr>
          <p:spPr>
            <a:xfrm>
              <a:off x="-15644325" y="3570675"/>
              <a:ext cx="62250" cy="62250"/>
            </a:xfrm>
            <a:custGeom>
              <a:avLst/>
              <a:gdLst/>
              <a:ahLst/>
              <a:cxnLst/>
              <a:rect l="l" t="t" r="r" b="b"/>
              <a:pathLst>
                <a:path w="2490" h="2490" extrusionOk="0">
                  <a:moveTo>
                    <a:pt x="1418" y="1"/>
                  </a:moveTo>
                  <a:lnTo>
                    <a:pt x="0" y="725"/>
                  </a:lnTo>
                  <a:lnTo>
                    <a:pt x="1765" y="2489"/>
                  </a:lnTo>
                  <a:lnTo>
                    <a:pt x="2489" y="1072"/>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1" name="Google Shape;10261;p81"/>
            <p:cNvSpPr/>
            <p:nvPr/>
          </p:nvSpPr>
          <p:spPr>
            <a:xfrm>
              <a:off x="-15489950" y="3570675"/>
              <a:ext cx="63025" cy="62250"/>
            </a:xfrm>
            <a:custGeom>
              <a:avLst/>
              <a:gdLst/>
              <a:ahLst/>
              <a:cxnLst/>
              <a:rect l="l" t="t" r="r" b="b"/>
              <a:pathLst>
                <a:path w="2521" h="2490" extrusionOk="0">
                  <a:moveTo>
                    <a:pt x="1072" y="1"/>
                  </a:moveTo>
                  <a:lnTo>
                    <a:pt x="0" y="1072"/>
                  </a:lnTo>
                  <a:lnTo>
                    <a:pt x="725" y="2489"/>
                  </a:lnTo>
                  <a:lnTo>
                    <a:pt x="2521" y="725"/>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2" name="Google Shape;10262;p81"/>
            <p:cNvSpPr/>
            <p:nvPr/>
          </p:nvSpPr>
          <p:spPr>
            <a:xfrm>
              <a:off x="-15644325" y="3342275"/>
              <a:ext cx="62250" cy="63025"/>
            </a:xfrm>
            <a:custGeom>
              <a:avLst/>
              <a:gdLst/>
              <a:ahLst/>
              <a:cxnLst/>
              <a:rect l="l" t="t" r="r" b="b"/>
              <a:pathLst>
                <a:path w="2490" h="2521" extrusionOk="0">
                  <a:moveTo>
                    <a:pt x="1765" y="0"/>
                  </a:moveTo>
                  <a:lnTo>
                    <a:pt x="0" y="1827"/>
                  </a:lnTo>
                  <a:lnTo>
                    <a:pt x="1418" y="2521"/>
                  </a:lnTo>
                  <a:lnTo>
                    <a:pt x="2489" y="1481"/>
                  </a:ln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3" name="Google Shape;10263;p81"/>
            <p:cNvSpPr/>
            <p:nvPr/>
          </p:nvSpPr>
          <p:spPr>
            <a:xfrm>
              <a:off x="-15489950" y="3342275"/>
              <a:ext cx="63025" cy="63025"/>
            </a:xfrm>
            <a:custGeom>
              <a:avLst/>
              <a:gdLst/>
              <a:ahLst/>
              <a:cxnLst/>
              <a:rect l="l" t="t" r="r" b="b"/>
              <a:pathLst>
                <a:path w="2521" h="2521" extrusionOk="0">
                  <a:moveTo>
                    <a:pt x="725" y="0"/>
                  </a:moveTo>
                  <a:lnTo>
                    <a:pt x="0" y="1481"/>
                  </a:lnTo>
                  <a:lnTo>
                    <a:pt x="1072" y="2521"/>
                  </a:lnTo>
                  <a:lnTo>
                    <a:pt x="2521" y="182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4" name="Google Shape;10264;p81"/>
            <p:cNvSpPr/>
            <p:nvPr/>
          </p:nvSpPr>
          <p:spPr>
            <a:xfrm>
              <a:off x="-15584475" y="3604550"/>
              <a:ext cx="96900" cy="35475"/>
            </a:xfrm>
            <a:custGeom>
              <a:avLst/>
              <a:gdLst/>
              <a:ahLst/>
              <a:cxnLst/>
              <a:rect l="l" t="t" r="r" b="b"/>
              <a:pathLst>
                <a:path w="3876" h="1419" extrusionOk="0">
                  <a:moveTo>
                    <a:pt x="725" y="0"/>
                  </a:moveTo>
                  <a:lnTo>
                    <a:pt x="1" y="1418"/>
                  </a:lnTo>
                  <a:lnTo>
                    <a:pt x="3876" y="1418"/>
                  </a:ln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5" name="Google Shape;10265;p81"/>
            <p:cNvSpPr/>
            <p:nvPr/>
          </p:nvSpPr>
          <p:spPr>
            <a:xfrm>
              <a:off x="-15584475" y="3335975"/>
              <a:ext cx="96900" cy="35450"/>
            </a:xfrm>
            <a:custGeom>
              <a:avLst/>
              <a:gdLst/>
              <a:ahLst/>
              <a:cxnLst/>
              <a:rect l="l" t="t" r="r" b="b"/>
              <a:pathLst>
                <a:path w="3876" h="1418" extrusionOk="0">
                  <a:moveTo>
                    <a:pt x="1" y="0"/>
                  </a:moveTo>
                  <a:lnTo>
                    <a:pt x="725" y="1418"/>
                  </a:lnTo>
                  <a:lnTo>
                    <a:pt x="3151" y="1418"/>
                  </a:lnTo>
                  <a:lnTo>
                    <a:pt x="38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6" name="Google Shape;10266;p81"/>
            <p:cNvSpPr/>
            <p:nvPr/>
          </p:nvSpPr>
          <p:spPr>
            <a:xfrm>
              <a:off x="-15597850" y="3388725"/>
              <a:ext cx="124450" cy="197725"/>
            </a:xfrm>
            <a:custGeom>
              <a:avLst/>
              <a:gdLst/>
              <a:ahLst/>
              <a:cxnLst/>
              <a:rect l="l" t="t" r="r" b="b"/>
              <a:pathLst>
                <a:path w="4978" h="7909" extrusionOk="0">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67" name="Google Shape;10267;p81"/>
          <p:cNvGrpSpPr/>
          <p:nvPr/>
        </p:nvGrpSpPr>
        <p:grpSpPr>
          <a:xfrm>
            <a:off x="1303491" y="1689573"/>
            <a:ext cx="450470" cy="449325"/>
            <a:chOff x="-20946600" y="3317850"/>
            <a:chExt cx="304825" cy="304050"/>
          </a:xfrm>
        </p:grpSpPr>
        <p:sp>
          <p:nvSpPr>
            <p:cNvPr id="10268" name="Google Shape;10268;p81"/>
            <p:cNvSpPr/>
            <p:nvPr/>
          </p:nvSpPr>
          <p:spPr>
            <a:xfrm>
              <a:off x="-20946600" y="3317850"/>
              <a:ext cx="232350" cy="248925"/>
            </a:xfrm>
            <a:custGeom>
              <a:avLst/>
              <a:gdLst/>
              <a:ahLst/>
              <a:cxnLst/>
              <a:rect l="l" t="t" r="r" b="b"/>
              <a:pathLst>
                <a:path w="9294" h="9957" extrusionOk="0">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9" name="Google Shape;10269;p81"/>
            <p:cNvSpPr/>
            <p:nvPr/>
          </p:nvSpPr>
          <p:spPr>
            <a:xfrm>
              <a:off x="-20775700" y="3318650"/>
              <a:ext cx="133925" cy="249700"/>
            </a:xfrm>
            <a:custGeom>
              <a:avLst/>
              <a:gdLst/>
              <a:ahLst/>
              <a:cxnLst/>
              <a:rect l="l" t="t" r="r" b="b"/>
              <a:pathLst>
                <a:path w="5357" h="9988" extrusionOk="0">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0" name="Google Shape;10270;p81"/>
            <p:cNvSpPr/>
            <p:nvPr/>
          </p:nvSpPr>
          <p:spPr>
            <a:xfrm>
              <a:off x="-20890700" y="3586425"/>
              <a:ext cx="195375" cy="35475"/>
            </a:xfrm>
            <a:custGeom>
              <a:avLst/>
              <a:gdLst/>
              <a:ahLst/>
              <a:cxnLst/>
              <a:rect l="l" t="t" r="r" b="b"/>
              <a:pathLst>
                <a:path w="7815" h="1419" extrusionOk="0">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71" name="Google Shape;10271;p81"/>
          <p:cNvGrpSpPr/>
          <p:nvPr/>
        </p:nvGrpSpPr>
        <p:grpSpPr>
          <a:xfrm>
            <a:off x="1304064" y="2243729"/>
            <a:ext cx="449325" cy="449030"/>
            <a:chOff x="-20945825" y="3692175"/>
            <a:chExt cx="304050" cy="303850"/>
          </a:xfrm>
        </p:grpSpPr>
        <p:sp>
          <p:nvSpPr>
            <p:cNvPr id="10272" name="Google Shape;10272;p81"/>
            <p:cNvSpPr/>
            <p:nvPr/>
          </p:nvSpPr>
          <p:spPr>
            <a:xfrm>
              <a:off x="-20841850" y="3692175"/>
              <a:ext cx="92950" cy="89600"/>
            </a:xfrm>
            <a:custGeom>
              <a:avLst/>
              <a:gdLst/>
              <a:ahLst/>
              <a:cxnLst/>
              <a:rect l="l" t="t" r="r" b="b"/>
              <a:pathLst>
                <a:path w="3718" h="3584" extrusionOk="0">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3" name="Google Shape;10273;p81"/>
            <p:cNvSpPr/>
            <p:nvPr/>
          </p:nvSpPr>
          <p:spPr>
            <a:xfrm>
              <a:off x="-20945825" y="3746325"/>
              <a:ext cx="304050" cy="70900"/>
            </a:xfrm>
            <a:custGeom>
              <a:avLst/>
              <a:gdLst/>
              <a:ahLst/>
              <a:cxnLst/>
              <a:rect l="l" t="t" r="r" b="b"/>
              <a:pathLst>
                <a:path w="12162" h="2836" extrusionOk="0">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4" name="Google Shape;10274;p81"/>
            <p:cNvSpPr/>
            <p:nvPr/>
          </p:nvSpPr>
          <p:spPr>
            <a:xfrm>
              <a:off x="-20814300" y="3864450"/>
              <a:ext cx="39425" cy="131575"/>
            </a:xfrm>
            <a:custGeom>
              <a:avLst/>
              <a:gdLst/>
              <a:ahLst/>
              <a:cxnLst/>
              <a:rect l="l" t="t" r="r" b="b"/>
              <a:pathLst>
                <a:path w="1577" h="5263" extrusionOk="0">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5" name="Google Shape;10275;p81"/>
            <p:cNvSpPr/>
            <p:nvPr/>
          </p:nvSpPr>
          <p:spPr>
            <a:xfrm>
              <a:off x="-20929275" y="3834525"/>
              <a:ext cx="268600" cy="53600"/>
            </a:xfrm>
            <a:custGeom>
              <a:avLst/>
              <a:gdLst/>
              <a:ahLst/>
              <a:cxnLst/>
              <a:rect l="l" t="t" r="r" b="b"/>
              <a:pathLst>
                <a:path w="10744" h="2144" extrusionOk="0">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76" name="Google Shape;10276;p81"/>
          <p:cNvGrpSpPr/>
          <p:nvPr/>
        </p:nvGrpSpPr>
        <p:grpSpPr>
          <a:xfrm>
            <a:off x="1329667" y="2797442"/>
            <a:ext cx="398119" cy="448143"/>
            <a:chOff x="-20930075" y="4066100"/>
            <a:chExt cx="269400" cy="303250"/>
          </a:xfrm>
        </p:grpSpPr>
        <p:sp>
          <p:nvSpPr>
            <p:cNvPr id="10277" name="Google Shape;10277;p81"/>
            <p:cNvSpPr/>
            <p:nvPr/>
          </p:nvSpPr>
          <p:spPr>
            <a:xfrm>
              <a:off x="-20865475" y="4066100"/>
              <a:ext cx="141775" cy="144150"/>
            </a:xfrm>
            <a:custGeom>
              <a:avLst/>
              <a:gdLst/>
              <a:ahLst/>
              <a:cxnLst/>
              <a:rect l="l" t="t" r="r" b="b"/>
              <a:pathLst>
                <a:path w="5671" h="5766" extrusionOk="0">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8" name="Google Shape;10278;p81"/>
            <p:cNvSpPr/>
            <p:nvPr/>
          </p:nvSpPr>
          <p:spPr>
            <a:xfrm>
              <a:off x="-20930075" y="4191325"/>
              <a:ext cx="269400" cy="178025"/>
            </a:xfrm>
            <a:custGeom>
              <a:avLst/>
              <a:gdLst/>
              <a:ahLst/>
              <a:cxnLst/>
              <a:rect l="l" t="t" r="r" b="b"/>
              <a:pathLst>
                <a:path w="10776" h="7121" extrusionOk="0">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79" name="Google Shape;10279;p81"/>
          <p:cNvGrpSpPr/>
          <p:nvPr/>
        </p:nvGrpSpPr>
        <p:grpSpPr>
          <a:xfrm>
            <a:off x="4110888" y="1689848"/>
            <a:ext cx="372516" cy="448771"/>
            <a:chOff x="-18994100" y="3334775"/>
            <a:chExt cx="252075" cy="303675"/>
          </a:xfrm>
        </p:grpSpPr>
        <p:sp>
          <p:nvSpPr>
            <p:cNvPr id="10280" name="Google Shape;10280;p81"/>
            <p:cNvSpPr/>
            <p:nvPr/>
          </p:nvSpPr>
          <p:spPr>
            <a:xfrm>
              <a:off x="-18967300" y="3424975"/>
              <a:ext cx="198500" cy="207150"/>
            </a:xfrm>
            <a:custGeom>
              <a:avLst/>
              <a:gdLst/>
              <a:ahLst/>
              <a:cxnLst/>
              <a:rect l="l" t="t" r="r" b="b"/>
              <a:pathLst>
                <a:path w="7940" h="8286" extrusionOk="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1" name="Google Shape;10281;p81"/>
            <p:cNvSpPr/>
            <p:nvPr/>
          </p:nvSpPr>
          <p:spPr>
            <a:xfrm>
              <a:off x="-18885400" y="3610050"/>
              <a:ext cx="35475" cy="28400"/>
            </a:xfrm>
            <a:custGeom>
              <a:avLst/>
              <a:gdLst/>
              <a:ahLst/>
              <a:cxnLst/>
              <a:rect l="l" t="t" r="r" b="b"/>
              <a:pathLst>
                <a:path w="1419" h="1136" extrusionOk="0">
                  <a:moveTo>
                    <a:pt x="694" y="1"/>
                  </a:moveTo>
                  <a:lnTo>
                    <a:pt x="1" y="1072"/>
                  </a:lnTo>
                  <a:cubicBezTo>
                    <a:pt x="221" y="1104"/>
                    <a:pt x="473" y="1135"/>
                    <a:pt x="694" y="1135"/>
                  </a:cubicBezTo>
                  <a:cubicBezTo>
                    <a:pt x="946" y="1135"/>
                    <a:pt x="1166" y="1104"/>
                    <a:pt x="1418" y="1072"/>
                  </a:cubicBez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2" name="Google Shape;10282;p81"/>
            <p:cNvSpPr/>
            <p:nvPr/>
          </p:nvSpPr>
          <p:spPr>
            <a:xfrm>
              <a:off x="-18994100" y="3334775"/>
              <a:ext cx="96900" cy="140625"/>
            </a:xfrm>
            <a:custGeom>
              <a:avLst/>
              <a:gdLst/>
              <a:ahLst/>
              <a:cxnLst/>
              <a:rect l="l" t="t" r="r" b="b"/>
              <a:pathLst>
                <a:path w="3876" h="5625" extrusionOk="0">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3" name="Google Shape;10283;p81"/>
            <p:cNvSpPr/>
            <p:nvPr/>
          </p:nvSpPr>
          <p:spPr>
            <a:xfrm>
              <a:off x="-18838150" y="3334775"/>
              <a:ext cx="96125" cy="139850"/>
            </a:xfrm>
            <a:custGeom>
              <a:avLst/>
              <a:gdLst/>
              <a:ahLst/>
              <a:cxnLst/>
              <a:rect l="l" t="t" r="r" b="b"/>
              <a:pathLst>
                <a:path w="3845" h="5594" extrusionOk="0">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84" name="Google Shape;10284;p81"/>
          <p:cNvGrpSpPr/>
          <p:nvPr/>
        </p:nvGrpSpPr>
        <p:grpSpPr>
          <a:xfrm>
            <a:off x="4125445" y="2244743"/>
            <a:ext cx="343404" cy="446998"/>
            <a:chOff x="-18983850" y="3710075"/>
            <a:chExt cx="232375" cy="302475"/>
          </a:xfrm>
        </p:grpSpPr>
        <p:sp>
          <p:nvSpPr>
            <p:cNvPr id="10285" name="Google Shape;10285;p81"/>
            <p:cNvSpPr/>
            <p:nvPr/>
          </p:nvSpPr>
          <p:spPr>
            <a:xfrm>
              <a:off x="-18840500" y="3874700"/>
              <a:ext cx="89025" cy="119750"/>
            </a:xfrm>
            <a:custGeom>
              <a:avLst/>
              <a:gdLst/>
              <a:ahLst/>
              <a:cxnLst/>
              <a:rect l="l" t="t" r="r" b="b"/>
              <a:pathLst>
                <a:path w="3561" h="4790" extrusionOk="0">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6" name="Google Shape;10286;p81"/>
            <p:cNvSpPr/>
            <p:nvPr/>
          </p:nvSpPr>
          <p:spPr>
            <a:xfrm>
              <a:off x="-18983850" y="3901475"/>
              <a:ext cx="208750" cy="111075"/>
            </a:xfrm>
            <a:custGeom>
              <a:avLst/>
              <a:gdLst/>
              <a:ahLst/>
              <a:cxnLst/>
              <a:rect l="l" t="t" r="r" b="b"/>
              <a:pathLst>
                <a:path w="8350" h="4443" extrusionOk="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7" name="Google Shape;10287;p81"/>
            <p:cNvSpPr/>
            <p:nvPr/>
          </p:nvSpPr>
          <p:spPr>
            <a:xfrm>
              <a:off x="-18947625" y="3710075"/>
              <a:ext cx="159925" cy="67775"/>
            </a:xfrm>
            <a:custGeom>
              <a:avLst/>
              <a:gdLst/>
              <a:ahLst/>
              <a:cxnLst/>
              <a:rect l="l" t="t" r="r" b="b"/>
              <a:pathLst>
                <a:path w="6397" h="2711" extrusionOk="0">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8" name="Google Shape;10288;p81"/>
            <p:cNvSpPr/>
            <p:nvPr/>
          </p:nvSpPr>
          <p:spPr>
            <a:xfrm>
              <a:off x="-18949200" y="3773100"/>
              <a:ext cx="159125" cy="133925"/>
            </a:xfrm>
            <a:custGeom>
              <a:avLst/>
              <a:gdLst/>
              <a:ahLst/>
              <a:cxnLst/>
              <a:rect l="l" t="t" r="r" b="b"/>
              <a:pathLst>
                <a:path w="6365" h="5357" extrusionOk="0">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89" name="Google Shape;10289;p81"/>
          <p:cNvGrpSpPr/>
          <p:nvPr/>
        </p:nvGrpSpPr>
        <p:grpSpPr>
          <a:xfrm>
            <a:off x="4071911" y="2797422"/>
            <a:ext cx="450470" cy="448180"/>
            <a:chOff x="-19020075" y="4084200"/>
            <a:chExt cx="304825" cy="303275"/>
          </a:xfrm>
        </p:grpSpPr>
        <p:sp>
          <p:nvSpPr>
            <p:cNvPr id="10290" name="Google Shape;10290;p81"/>
            <p:cNvSpPr/>
            <p:nvPr/>
          </p:nvSpPr>
          <p:spPr>
            <a:xfrm>
              <a:off x="-18962575" y="4274800"/>
              <a:ext cx="103975" cy="94550"/>
            </a:xfrm>
            <a:custGeom>
              <a:avLst/>
              <a:gdLst/>
              <a:ahLst/>
              <a:cxnLst/>
              <a:rect l="l" t="t" r="r" b="b"/>
              <a:pathLst>
                <a:path w="4159" h="3782" extrusionOk="0">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1" name="Google Shape;10291;p81"/>
            <p:cNvSpPr/>
            <p:nvPr/>
          </p:nvSpPr>
          <p:spPr>
            <a:xfrm>
              <a:off x="-18883025" y="4281900"/>
              <a:ext cx="78000" cy="105575"/>
            </a:xfrm>
            <a:custGeom>
              <a:avLst/>
              <a:gdLst/>
              <a:ahLst/>
              <a:cxnLst/>
              <a:rect l="l" t="t" r="r" b="b"/>
              <a:pathLst>
                <a:path w="3120" h="4223" extrusionOk="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2" name="Google Shape;10292;p81"/>
            <p:cNvSpPr/>
            <p:nvPr/>
          </p:nvSpPr>
          <p:spPr>
            <a:xfrm>
              <a:off x="-18809000" y="4281100"/>
              <a:ext cx="57525" cy="88250"/>
            </a:xfrm>
            <a:custGeom>
              <a:avLst/>
              <a:gdLst/>
              <a:ahLst/>
              <a:cxnLst/>
              <a:rect l="l" t="t" r="r" b="b"/>
              <a:pathLst>
                <a:path w="2301" h="3530" extrusionOk="0">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3" name="Google Shape;10293;p81"/>
            <p:cNvSpPr/>
            <p:nvPr/>
          </p:nvSpPr>
          <p:spPr>
            <a:xfrm>
              <a:off x="-18770400" y="4263000"/>
              <a:ext cx="55150" cy="66975"/>
            </a:xfrm>
            <a:custGeom>
              <a:avLst/>
              <a:gdLst/>
              <a:ahLst/>
              <a:cxnLst/>
              <a:rect l="l" t="t" r="r" b="b"/>
              <a:pathLst>
                <a:path w="2206" h="2679" extrusionOk="0">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4" name="Google Shape;10294;p81"/>
            <p:cNvSpPr/>
            <p:nvPr/>
          </p:nvSpPr>
          <p:spPr>
            <a:xfrm>
              <a:off x="-18768050" y="4227550"/>
              <a:ext cx="52025" cy="31525"/>
            </a:xfrm>
            <a:custGeom>
              <a:avLst/>
              <a:gdLst/>
              <a:ahLst/>
              <a:cxnLst/>
              <a:rect l="l" t="t" r="r" b="b"/>
              <a:pathLst>
                <a:path w="2081" h="1261" extrusionOk="0">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5" name="Google Shape;10295;p81"/>
            <p:cNvSpPr/>
            <p:nvPr/>
          </p:nvSpPr>
          <p:spPr>
            <a:xfrm>
              <a:off x="-19000400" y="4262200"/>
              <a:ext cx="106350" cy="52800"/>
            </a:xfrm>
            <a:custGeom>
              <a:avLst/>
              <a:gdLst/>
              <a:ahLst/>
              <a:cxnLst/>
              <a:rect l="l" t="t" r="r" b="b"/>
              <a:pathLst>
                <a:path w="4254" h="2112" extrusionOk="0">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6" name="Google Shape;10296;p81"/>
            <p:cNvSpPr/>
            <p:nvPr/>
          </p:nvSpPr>
          <p:spPr>
            <a:xfrm>
              <a:off x="-18912175" y="4173200"/>
              <a:ext cx="18125" cy="35475"/>
            </a:xfrm>
            <a:custGeom>
              <a:avLst/>
              <a:gdLst/>
              <a:ahLst/>
              <a:cxnLst/>
              <a:rect l="l" t="t" r="r" b="b"/>
              <a:pathLst>
                <a:path w="725" h="1419" extrusionOk="0">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7" name="Google Shape;10297;p81"/>
            <p:cNvSpPr/>
            <p:nvPr/>
          </p:nvSpPr>
          <p:spPr>
            <a:xfrm>
              <a:off x="-19001975" y="4173200"/>
              <a:ext cx="18150" cy="35475"/>
            </a:xfrm>
            <a:custGeom>
              <a:avLst/>
              <a:gdLst/>
              <a:ahLst/>
              <a:cxnLst/>
              <a:rect l="l" t="t" r="r" b="b"/>
              <a:pathLst>
                <a:path w="726" h="1419" extrusionOk="0">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8" name="Google Shape;10298;p81"/>
            <p:cNvSpPr/>
            <p:nvPr/>
          </p:nvSpPr>
          <p:spPr>
            <a:xfrm>
              <a:off x="-19020075" y="4084200"/>
              <a:ext cx="143375" cy="178025"/>
            </a:xfrm>
            <a:custGeom>
              <a:avLst/>
              <a:gdLst/>
              <a:ahLst/>
              <a:cxnLst/>
              <a:rect l="l" t="t" r="r" b="b"/>
              <a:pathLst>
                <a:path w="5735" h="7121" extrusionOk="0">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99" name="Google Shape;10299;p81"/>
          <p:cNvGrpSpPr/>
          <p:nvPr/>
        </p:nvGrpSpPr>
        <p:grpSpPr>
          <a:xfrm>
            <a:off x="6889176" y="1689001"/>
            <a:ext cx="396937" cy="450470"/>
            <a:chOff x="-17149475" y="3309200"/>
            <a:chExt cx="268600" cy="304825"/>
          </a:xfrm>
        </p:grpSpPr>
        <p:sp>
          <p:nvSpPr>
            <p:cNvPr id="10300" name="Google Shape;10300;p81"/>
            <p:cNvSpPr/>
            <p:nvPr/>
          </p:nvSpPr>
          <p:spPr>
            <a:xfrm>
              <a:off x="-17021100" y="3309200"/>
              <a:ext cx="102425" cy="72475"/>
            </a:xfrm>
            <a:custGeom>
              <a:avLst/>
              <a:gdLst/>
              <a:ahLst/>
              <a:cxnLst/>
              <a:rect l="l" t="t" r="r" b="b"/>
              <a:pathLst>
                <a:path w="4097" h="2899" extrusionOk="0">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1" name="Google Shape;10301;p81"/>
            <p:cNvSpPr/>
            <p:nvPr/>
          </p:nvSpPr>
          <p:spPr>
            <a:xfrm>
              <a:off x="-17149475" y="3346200"/>
              <a:ext cx="268600" cy="267825"/>
            </a:xfrm>
            <a:custGeom>
              <a:avLst/>
              <a:gdLst/>
              <a:ahLst/>
              <a:cxnLst/>
              <a:rect l="l" t="t" r="r" b="b"/>
              <a:pathLst>
                <a:path w="10744" h="10713" extrusionOk="0">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02" name="Google Shape;10302;p81"/>
          <p:cNvGrpSpPr/>
          <p:nvPr/>
        </p:nvGrpSpPr>
        <p:grpSpPr>
          <a:xfrm>
            <a:off x="6862982" y="2258120"/>
            <a:ext cx="449325" cy="420249"/>
            <a:chOff x="-17168375" y="3692750"/>
            <a:chExt cx="304050" cy="284375"/>
          </a:xfrm>
        </p:grpSpPr>
        <p:sp>
          <p:nvSpPr>
            <p:cNvPr id="10303" name="Google Shape;10303;p81"/>
            <p:cNvSpPr/>
            <p:nvPr/>
          </p:nvSpPr>
          <p:spPr>
            <a:xfrm>
              <a:off x="-16963600" y="3694325"/>
              <a:ext cx="99275" cy="92175"/>
            </a:xfrm>
            <a:custGeom>
              <a:avLst/>
              <a:gdLst/>
              <a:ahLst/>
              <a:cxnLst/>
              <a:rect l="l" t="t" r="r" b="b"/>
              <a:pathLst>
                <a:path w="3971" h="3687" extrusionOk="0">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4" name="Google Shape;10304;p81"/>
            <p:cNvSpPr/>
            <p:nvPr/>
          </p:nvSpPr>
          <p:spPr>
            <a:xfrm>
              <a:off x="-17102225" y="3817525"/>
              <a:ext cx="61475" cy="69650"/>
            </a:xfrm>
            <a:custGeom>
              <a:avLst/>
              <a:gdLst/>
              <a:ahLst/>
              <a:cxnLst/>
              <a:rect l="l" t="t" r="r" b="b"/>
              <a:pathLst>
                <a:path w="2459" h="2786" extrusionOk="0">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5" name="Google Shape;10305;p81"/>
            <p:cNvSpPr/>
            <p:nvPr/>
          </p:nvSpPr>
          <p:spPr>
            <a:xfrm>
              <a:off x="-17064400" y="3870925"/>
              <a:ext cx="93750" cy="106200"/>
            </a:xfrm>
            <a:custGeom>
              <a:avLst/>
              <a:gdLst/>
              <a:ahLst/>
              <a:cxnLst/>
              <a:rect l="l" t="t" r="r" b="b"/>
              <a:pathLst>
                <a:path w="3750" h="4248" extrusionOk="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6" name="Google Shape;10306;p81"/>
            <p:cNvSpPr/>
            <p:nvPr/>
          </p:nvSpPr>
          <p:spPr>
            <a:xfrm>
              <a:off x="-17025025" y="3907200"/>
              <a:ext cx="15775" cy="13200"/>
            </a:xfrm>
            <a:custGeom>
              <a:avLst/>
              <a:gdLst/>
              <a:ahLst/>
              <a:cxnLst/>
              <a:rect l="l" t="t" r="r" b="b"/>
              <a:pathLst>
                <a:path w="631" h="528" extrusionOk="0">
                  <a:moveTo>
                    <a:pt x="327" y="0"/>
                  </a:moveTo>
                  <a:cubicBezTo>
                    <a:pt x="189" y="0"/>
                    <a:pt x="48" y="71"/>
                    <a:pt x="0" y="213"/>
                  </a:cubicBezTo>
                  <a:lnTo>
                    <a:pt x="315" y="528"/>
                  </a:lnTo>
                  <a:lnTo>
                    <a:pt x="630" y="213"/>
                  </a:lnTo>
                  <a:cubicBezTo>
                    <a:pt x="599" y="71"/>
                    <a:pt x="465" y="0"/>
                    <a:pt x="3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7" name="Google Shape;10307;p81"/>
            <p:cNvSpPr/>
            <p:nvPr/>
          </p:nvSpPr>
          <p:spPr>
            <a:xfrm>
              <a:off x="-16995100" y="3817825"/>
              <a:ext cx="63025" cy="69900"/>
            </a:xfrm>
            <a:custGeom>
              <a:avLst/>
              <a:gdLst/>
              <a:ahLst/>
              <a:cxnLst/>
              <a:rect l="l" t="t" r="r" b="b"/>
              <a:pathLst>
                <a:path w="2521" h="2796" extrusionOk="0">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8" name="Google Shape;10308;p81"/>
            <p:cNvSpPr/>
            <p:nvPr/>
          </p:nvSpPr>
          <p:spPr>
            <a:xfrm>
              <a:off x="-17150275" y="3728200"/>
              <a:ext cx="267825" cy="236300"/>
            </a:xfrm>
            <a:custGeom>
              <a:avLst/>
              <a:gdLst/>
              <a:ahLst/>
              <a:cxnLst/>
              <a:rect l="l" t="t" r="r" b="b"/>
              <a:pathLst>
                <a:path w="10713" h="9452" extrusionOk="0">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9" name="Google Shape;10309;p81"/>
            <p:cNvSpPr/>
            <p:nvPr/>
          </p:nvSpPr>
          <p:spPr>
            <a:xfrm>
              <a:off x="-17168375" y="3692750"/>
              <a:ext cx="99250" cy="92975"/>
            </a:xfrm>
            <a:custGeom>
              <a:avLst/>
              <a:gdLst/>
              <a:ahLst/>
              <a:cxnLst/>
              <a:rect l="l" t="t" r="r" b="b"/>
              <a:pathLst>
                <a:path w="3970" h="3719" extrusionOk="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10" name="Google Shape;10310;p81"/>
          <p:cNvGrpSpPr/>
          <p:nvPr/>
        </p:nvGrpSpPr>
        <p:grpSpPr>
          <a:xfrm>
            <a:off x="6859491" y="2796852"/>
            <a:ext cx="456308" cy="449325"/>
            <a:chOff x="-17170750" y="4058800"/>
            <a:chExt cx="308775" cy="304050"/>
          </a:xfrm>
        </p:grpSpPr>
        <p:sp>
          <p:nvSpPr>
            <p:cNvPr id="10311" name="Google Shape;10311;p81"/>
            <p:cNvSpPr/>
            <p:nvPr/>
          </p:nvSpPr>
          <p:spPr>
            <a:xfrm>
              <a:off x="-17041575" y="4058800"/>
              <a:ext cx="49650" cy="49850"/>
            </a:xfrm>
            <a:custGeom>
              <a:avLst/>
              <a:gdLst/>
              <a:ahLst/>
              <a:cxnLst/>
              <a:rect l="l" t="t" r="r" b="b"/>
              <a:pathLst>
                <a:path w="1986" h="1994" extrusionOk="0">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2" name="Google Shape;10312;p81"/>
            <p:cNvSpPr/>
            <p:nvPr/>
          </p:nvSpPr>
          <p:spPr>
            <a:xfrm>
              <a:off x="-17041575" y="4312625"/>
              <a:ext cx="49650" cy="50225"/>
            </a:xfrm>
            <a:custGeom>
              <a:avLst/>
              <a:gdLst/>
              <a:ahLst/>
              <a:cxnLst/>
              <a:rect l="l" t="t" r="r" b="b"/>
              <a:pathLst>
                <a:path w="1986" h="2009" extrusionOk="0">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3" name="Google Shape;10313;p81"/>
            <p:cNvSpPr/>
            <p:nvPr/>
          </p:nvSpPr>
          <p:spPr>
            <a:xfrm>
              <a:off x="-17170750" y="4186600"/>
              <a:ext cx="52800" cy="48075"/>
            </a:xfrm>
            <a:custGeom>
              <a:avLst/>
              <a:gdLst/>
              <a:ahLst/>
              <a:cxnLst/>
              <a:rect l="l" t="t" r="r" b="b"/>
              <a:pathLst>
                <a:path w="2112" h="1923" extrusionOk="0">
                  <a:moveTo>
                    <a:pt x="1639" y="0"/>
                  </a:moveTo>
                  <a:lnTo>
                    <a:pt x="284" y="630"/>
                  </a:lnTo>
                  <a:cubicBezTo>
                    <a:pt x="1" y="788"/>
                    <a:pt x="1" y="1135"/>
                    <a:pt x="284" y="1261"/>
                  </a:cubicBezTo>
                  <a:lnTo>
                    <a:pt x="1639" y="1922"/>
                  </a:lnTo>
                  <a:lnTo>
                    <a:pt x="1639" y="1891"/>
                  </a:lnTo>
                  <a:lnTo>
                    <a:pt x="2112" y="946"/>
                  </a:lnTo>
                  <a:lnTo>
                    <a:pt x="16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4" name="Google Shape;10314;p81"/>
            <p:cNvSpPr/>
            <p:nvPr/>
          </p:nvSpPr>
          <p:spPr>
            <a:xfrm>
              <a:off x="-16914775" y="4185025"/>
              <a:ext cx="52800" cy="49650"/>
            </a:xfrm>
            <a:custGeom>
              <a:avLst/>
              <a:gdLst/>
              <a:ahLst/>
              <a:cxnLst/>
              <a:rect l="l" t="t" r="r" b="b"/>
              <a:pathLst>
                <a:path w="2112" h="1986" extrusionOk="0">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5" name="Google Shape;10315;p81"/>
            <p:cNvSpPr/>
            <p:nvPr/>
          </p:nvSpPr>
          <p:spPr>
            <a:xfrm>
              <a:off x="-17127800" y="4273225"/>
              <a:ext cx="47650" cy="46500"/>
            </a:xfrm>
            <a:custGeom>
              <a:avLst/>
              <a:gdLst/>
              <a:ahLst/>
              <a:cxnLst/>
              <a:rect l="l" t="t" r="r" b="b"/>
              <a:pathLst>
                <a:path w="1906" h="1860" extrusionOk="0">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6" name="Google Shape;10316;p81"/>
            <p:cNvSpPr/>
            <p:nvPr/>
          </p:nvSpPr>
          <p:spPr>
            <a:xfrm>
              <a:off x="-16952575" y="4100775"/>
              <a:ext cx="47675" cy="47250"/>
            </a:xfrm>
            <a:custGeom>
              <a:avLst/>
              <a:gdLst/>
              <a:ahLst/>
              <a:cxnLst/>
              <a:rect l="l" t="t" r="r" b="b"/>
              <a:pathLst>
                <a:path w="1907" h="1890" extrusionOk="0">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7" name="Google Shape;10317;p81"/>
            <p:cNvSpPr/>
            <p:nvPr/>
          </p:nvSpPr>
          <p:spPr>
            <a:xfrm>
              <a:off x="-16954150" y="4273225"/>
              <a:ext cx="49200" cy="47800"/>
            </a:xfrm>
            <a:custGeom>
              <a:avLst/>
              <a:gdLst/>
              <a:ahLst/>
              <a:cxnLst/>
              <a:rect l="l" t="t" r="r" b="b"/>
              <a:pathLst>
                <a:path w="1968" h="1912" extrusionOk="0">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8" name="Google Shape;10318;p81"/>
            <p:cNvSpPr/>
            <p:nvPr/>
          </p:nvSpPr>
          <p:spPr>
            <a:xfrm>
              <a:off x="-17128625" y="4101275"/>
              <a:ext cx="48475" cy="46750"/>
            </a:xfrm>
            <a:custGeom>
              <a:avLst/>
              <a:gdLst/>
              <a:ahLst/>
              <a:cxnLst/>
              <a:rect l="l" t="t" r="r" b="b"/>
              <a:pathLst>
                <a:path w="1939" h="1870" extrusionOk="0">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9" name="Google Shape;10319;p81"/>
            <p:cNvSpPr/>
            <p:nvPr/>
          </p:nvSpPr>
          <p:spPr>
            <a:xfrm>
              <a:off x="-17043150" y="4183450"/>
              <a:ext cx="52800" cy="52800"/>
            </a:xfrm>
            <a:custGeom>
              <a:avLst/>
              <a:gdLst/>
              <a:ahLst/>
              <a:cxnLst/>
              <a:rect l="l" t="t" r="r" b="b"/>
              <a:pathLst>
                <a:path w="2112" h="2112" extrusionOk="0">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0" name="Google Shape;10320;p81"/>
            <p:cNvSpPr/>
            <p:nvPr/>
          </p:nvSpPr>
          <p:spPr>
            <a:xfrm>
              <a:off x="-17070725" y="4111975"/>
              <a:ext cx="44925" cy="60475"/>
            </a:xfrm>
            <a:custGeom>
              <a:avLst/>
              <a:gdLst/>
              <a:ahLst/>
              <a:cxnLst/>
              <a:rect l="l" t="t" r="r" b="b"/>
              <a:pathLst>
                <a:path w="1797" h="2419" extrusionOk="0">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1" name="Google Shape;10321;p81"/>
            <p:cNvSpPr/>
            <p:nvPr/>
          </p:nvSpPr>
          <p:spPr>
            <a:xfrm>
              <a:off x="-16979350" y="4156675"/>
              <a:ext cx="60675" cy="45700"/>
            </a:xfrm>
            <a:custGeom>
              <a:avLst/>
              <a:gdLst/>
              <a:ahLst/>
              <a:cxnLst/>
              <a:rect l="l" t="t" r="r" b="b"/>
              <a:pathLst>
                <a:path w="2427" h="1828" extrusionOk="0">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2" name="Google Shape;10322;p81"/>
            <p:cNvSpPr/>
            <p:nvPr/>
          </p:nvSpPr>
          <p:spPr>
            <a:xfrm>
              <a:off x="-17116400" y="4155875"/>
              <a:ext cx="63050" cy="44125"/>
            </a:xfrm>
            <a:custGeom>
              <a:avLst/>
              <a:gdLst/>
              <a:ahLst/>
              <a:cxnLst/>
              <a:rect l="l" t="t" r="r" b="b"/>
              <a:pathLst>
                <a:path w="2522" h="1765" extrusionOk="0">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3" name="Google Shape;10323;p81"/>
            <p:cNvSpPr/>
            <p:nvPr/>
          </p:nvSpPr>
          <p:spPr>
            <a:xfrm>
              <a:off x="-17007700" y="4112450"/>
              <a:ext cx="44925" cy="60775"/>
            </a:xfrm>
            <a:custGeom>
              <a:avLst/>
              <a:gdLst/>
              <a:ahLst/>
              <a:cxnLst/>
              <a:rect l="l" t="t" r="r" b="b"/>
              <a:pathLst>
                <a:path w="1797" h="2431" extrusionOk="0">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4" name="Google Shape;10324;p81"/>
            <p:cNvSpPr/>
            <p:nvPr/>
          </p:nvSpPr>
          <p:spPr>
            <a:xfrm>
              <a:off x="-17007700" y="4248025"/>
              <a:ext cx="44925" cy="61475"/>
            </a:xfrm>
            <a:custGeom>
              <a:avLst/>
              <a:gdLst/>
              <a:ahLst/>
              <a:cxnLst/>
              <a:rect l="l" t="t" r="r" b="b"/>
              <a:pathLst>
                <a:path w="1797" h="2459" extrusionOk="0">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5" name="Google Shape;10325;p81"/>
            <p:cNvSpPr/>
            <p:nvPr/>
          </p:nvSpPr>
          <p:spPr>
            <a:xfrm>
              <a:off x="-16980125" y="4219675"/>
              <a:ext cx="61450" cy="45700"/>
            </a:xfrm>
            <a:custGeom>
              <a:avLst/>
              <a:gdLst/>
              <a:ahLst/>
              <a:cxnLst/>
              <a:rect l="l" t="t" r="r" b="b"/>
              <a:pathLst>
                <a:path w="2458" h="1828" extrusionOk="0">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6" name="Google Shape;10326;p81"/>
            <p:cNvSpPr/>
            <p:nvPr/>
          </p:nvSpPr>
          <p:spPr>
            <a:xfrm>
              <a:off x="-17070725" y="4247250"/>
              <a:ext cx="44925" cy="61300"/>
            </a:xfrm>
            <a:custGeom>
              <a:avLst/>
              <a:gdLst/>
              <a:ahLst/>
              <a:cxnLst/>
              <a:rect l="l" t="t" r="r" b="b"/>
              <a:pathLst>
                <a:path w="1797" h="2452" extrusionOk="0">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7" name="Google Shape;10327;p81"/>
            <p:cNvSpPr/>
            <p:nvPr/>
          </p:nvSpPr>
          <p:spPr>
            <a:xfrm>
              <a:off x="-17115600" y="4218900"/>
              <a:ext cx="61450" cy="44900"/>
            </a:xfrm>
            <a:custGeom>
              <a:avLst/>
              <a:gdLst/>
              <a:ahLst/>
              <a:cxnLst/>
              <a:rect l="l" t="t" r="r" b="b"/>
              <a:pathLst>
                <a:path w="2458" h="1796" extrusionOk="0">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28" name="Google Shape;10328;p81"/>
          <p:cNvGrpSpPr/>
          <p:nvPr/>
        </p:nvGrpSpPr>
        <p:grpSpPr>
          <a:xfrm>
            <a:off x="5721388" y="3343358"/>
            <a:ext cx="450470" cy="446998"/>
            <a:chOff x="-15688425" y="3707725"/>
            <a:chExt cx="304825" cy="302475"/>
          </a:xfrm>
        </p:grpSpPr>
        <p:sp>
          <p:nvSpPr>
            <p:cNvPr id="10329" name="Google Shape;10329;p81"/>
            <p:cNvSpPr/>
            <p:nvPr/>
          </p:nvSpPr>
          <p:spPr>
            <a:xfrm>
              <a:off x="-15687650" y="3884950"/>
              <a:ext cx="304050" cy="125250"/>
            </a:xfrm>
            <a:custGeom>
              <a:avLst/>
              <a:gdLst/>
              <a:ahLst/>
              <a:cxnLst/>
              <a:rect l="l" t="t" r="r" b="b"/>
              <a:pathLst>
                <a:path w="12162" h="5010" extrusionOk="0">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0" name="Google Shape;10330;p81"/>
            <p:cNvSpPr/>
            <p:nvPr/>
          </p:nvSpPr>
          <p:spPr>
            <a:xfrm>
              <a:off x="-15634875" y="3956600"/>
              <a:ext cx="49650" cy="18150"/>
            </a:xfrm>
            <a:custGeom>
              <a:avLst/>
              <a:gdLst/>
              <a:ahLst/>
              <a:cxnLst/>
              <a:rect l="l" t="t" r="r" b="b"/>
              <a:pathLst>
                <a:path w="1986" h="726" extrusionOk="0">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1" name="Google Shape;10331;p81"/>
            <p:cNvSpPr/>
            <p:nvPr/>
          </p:nvSpPr>
          <p:spPr>
            <a:xfrm>
              <a:off x="-15434025" y="3920375"/>
              <a:ext cx="31525" cy="18150"/>
            </a:xfrm>
            <a:custGeom>
              <a:avLst/>
              <a:gdLst/>
              <a:ahLst/>
              <a:cxnLst/>
              <a:rect l="l" t="t" r="r" b="b"/>
              <a:pathLst>
                <a:path w="1261" h="726" extrusionOk="0">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2" name="Google Shape;10332;p81"/>
            <p:cNvSpPr/>
            <p:nvPr/>
          </p:nvSpPr>
          <p:spPr>
            <a:xfrm>
              <a:off x="-15436400" y="3974725"/>
              <a:ext cx="52800" cy="17350"/>
            </a:xfrm>
            <a:custGeom>
              <a:avLst/>
              <a:gdLst/>
              <a:ahLst/>
              <a:cxnLst/>
              <a:rect l="l" t="t" r="r" b="b"/>
              <a:pathLst>
                <a:path w="2112" h="694" extrusionOk="0">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3" name="Google Shape;10333;p81"/>
            <p:cNvSpPr/>
            <p:nvPr/>
          </p:nvSpPr>
          <p:spPr>
            <a:xfrm>
              <a:off x="-15688425" y="3992050"/>
              <a:ext cx="54350" cy="18150"/>
            </a:xfrm>
            <a:custGeom>
              <a:avLst/>
              <a:gdLst/>
              <a:ahLst/>
              <a:cxnLst/>
              <a:rect l="l" t="t" r="r" b="b"/>
              <a:pathLst>
                <a:path w="2174" h="726" extrusionOk="0">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4" name="Google Shape;10334;p81"/>
            <p:cNvSpPr/>
            <p:nvPr/>
          </p:nvSpPr>
          <p:spPr>
            <a:xfrm>
              <a:off x="-15664800" y="3707725"/>
              <a:ext cx="252850" cy="161475"/>
            </a:xfrm>
            <a:custGeom>
              <a:avLst/>
              <a:gdLst/>
              <a:ahLst/>
              <a:cxnLst/>
              <a:rect l="l" t="t" r="r" b="b"/>
              <a:pathLst>
                <a:path w="10114" h="6459" extrusionOk="0">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35" name="Google Shape;10335;p81"/>
          <p:cNvGrpSpPr/>
          <p:nvPr/>
        </p:nvGrpSpPr>
        <p:grpSpPr>
          <a:xfrm>
            <a:off x="1865544" y="1690441"/>
            <a:ext cx="451653" cy="447589"/>
            <a:chOff x="-20572500" y="3319025"/>
            <a:chExt cx="305625" cy="302875"/>
          </a:xfrm>
        </p:grpSpPr>
        <p:sp>
          <p:nvSpPr>
            <p:cNvPr id="10336" name="Google Shape;10336;p81"/>
            <p:cNvSpPr/>
            <p:nvPr/>
          </p:nvSpPr>
          <p:spPr>
            <a:xfrm>
              <a:off x="-20429150" y="3569900"/>
              <a:ext cx="18150" cy="52000"/>
            </a:xfrm>
            <a:custGeom>
              <a:avLst/>
              <a:gdLst/>
              <a:ahLst/>
              <a:cxnLst/>
              <a:rect l="l" t="t" r="r" b="b"/>
              <a:pathLst>
                <a:path w="726" h="2080" extrusionOk="0">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7" name="Google Shape;10337;p81"/>
            <p:cNvSpPr/>
            <p:nvPr/>
          </p:nvSpPr>
          <p:spPr>
            <a:xfrm>
              <a:off x="-20572500" y="3319025"/>
              <a:ext cx="305625" cy="267350"/>
            </a:xfrm>
            <a:custGeom>
              <a:avLst/>
              <a:gdLst/>
              <a:ahLst/>
              <a:cxnLst/>
              <a:rect l="l" t="t" r="r" b="b"/>
              <a:pathLst>
                <a:path w="12225" h="10694" extrusionOk="0">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38" name="Google Shape;10338;p81"/>
          <p:cNvGrpSpPr/>
          <p:nvPr/>
        </p:nvGrpSpPr>
        <p:grpSpPr>
          <a:xfrm>
            <a:off x="1866708" y="2305410"/>
            <a:ext cx="449325" cy="325670"/>
            <a:chOff x="-20571700" y="3722875"/>
            <a:chExt cx="304050" cy="220375"/>
          </a:xfrm>
        </p:grpSpPr>
        <p:sp>
          <p:nvSpPr>
            <p:cNvPr id="10339" name="Google Shape;10339;p81"/>
            <p:cNvSpPr/>
            <p:nvPr/>
          </p:nvSpPr>
          <p:spPr>
            <a:xfrm>
              <a:off x="-20333850" y="3728200"/>
              <a:ext cx="66200" cy="35475"/>
            </a:xfrm>
            <a:custGeom>
              <a:avLst/>
              <a:gdLst/>
              <a:ahLst/>
              <a:cxnLst/>
              <a:rect l="l" t="t" r="r" b="b"/>
              <a:pathLst>
                <a:path w="2648" h="1419" extrusionOk="0">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0" name="Google Shape;10340;p81"/>
            <p:cNvSpPr/>
            <p:nvPr/>
          </p:nvSpPr>
          <p:spPr>
            <a:xfrm>
              <a:off x="-20571700" y="3782550"/>
              <a:ext cx="49650" cy="51225"/>
            </a:xfrm>
            <a:custGeom>
              <a:avLst/>
              <a:gdLst/>
              <a:ahLst/>
              <a:cxnLst/>
              <a:rect l="l" t="t" r="r" b="b"/>
              <a:pathLst>
                <a:path w="1986" h="2049" extrusionOk="0">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1" name="Google Shape;10341;p81"/>
            <p:cNvSpPr/>
            <p:nvPr/>
          </p:nvSpPr>
          <p:spPr>
            <a:xfrm>
              <a:off x="-20320450" y="3782550"/>
              <a:ext cx="52800" cy="52800"/>
            </a:xfrm>
            <a:custGeom>
              <a:avLst/>
              <a:gdLst/>
              <a:ahLst/>
              <a:cxnLst/>
              <a:rect l="l" t="t" r="r" b="b"/>
              <a:pathLst>
                <a:path w="2112" h="2112" extrusionOk="0">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2" name="Google Shape;10342;p81"/>
            <p:cNvSpPr/>
            <p:nvPr/>
          </p:nvSpPr>
          <p:spPr>
            <a:xfrm>
              <a:off x="-20571700" y="3722875"/>
              <a:ext cx="178025" cy="220375"/>
            </a:xfrm>
            <a:custGeom>
              <a:avLst/>
              <a:gdLst/>
              <a:ahLst/>
              <a:cxnLst/>
              <a:rect l="l" t="t" r="r" b="b"/>
              <a:pathLst>
                <a:path w="7121" h="8815" extrusionOk="0">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3" name="Google Shape;10343;p81"/>
            <p:cNvSpPr/>
            <p:nvPr/>
          </p:nvSpPr>
          <p:spPr>
            <a:xfrm>
              <a:off x="-20404725" y="3782550"/>
              <a:ext cx="28375" cy="41775"/>
            </a:xfrm>
            <a:custGeom>
              <a:avLst/>
              <a:gdLst/>
              <a:ahLst/>
              <a:cxnLst/>
              <a:rect l="l" t="t" r="r" b="b"/>
              <a:pathLst>
                <a:path w="1135" h="1671" extrusionOk="0">
                  <a:moveTo>
                    <a:pt x="0" y="0"/>
                  </a:moveTo>
                  <a:lnTo>
                    <a:pt x="820" y="1387"/>
                  </a:lnTo>
                  <a:cubicBezTo>
                    <a:pt x="914" y="1450"/>
                    <a:pt x="914" y="1576"/>
                    <a:pt x="946" y="1670"/>
                  </a:cubicBezTo>
                  <a:cubicBezTo>
                    <a:pt x="1072" y="1513"/>
                    <a:pt x="1135" y="1292"/>
                    <a:pt x="1135" y="1072"/>
                  </a:cubicBezTo>
                  <a:lnTo>
                    <a:pt x="11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4" name="Google Shape;10344;p81"/>
            <p:cNvSpPr/>
            <p:nvPr/>
          </p:nvSpPr>
          <p:spPr>
            <a:xfrm>
              <a:off x="-20502400" y="3887300"/>
              <a:ext cx="1600" cy="25"/>
            </a:xfrm>
            <a:custGeom>
              <a:avLst/>
              <a:gdLst/>
              <a:ahLst/>
              <a:cxnLst/>
              <a:rect l="l" t="t" r="r" b="b"/>
              <a:pathLst>
                <a:path w="64" h="1" extrusionOk="0">
                  <a:moveTo>
                    <a:pt x="64" y="1"/>
                  </a:moveTo>
                  <a:cubicBezTo>
                    <a:pt x="1" y="1"/>
                    <a:pt x="1" y="1"/>
                    <a:pt x="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5" name="Google Shape;10345;p81"/>
            <p:cNvSpPr/>
            <p:nvPr/>
          </p:nvSpPr>
          <p:spPr>
            <a:xfrm>
              <a:off x="-20500825" y="3782550"/>
              <a:ext cx="220575" cy="159125"/>
            </a:xfrm>
            <a:custGeom>
              <a:avLst/>
              <a:gdLst/>
              <a:ahLst/>
              <a:cxnLst/>
              <a:rect l="l" t="t" r="r" b="b"/>
              <a:pathLst>
                <a:path w="8823" h="6365" extrusionOk="0">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46" name="Google Shape;10346;p81"/>
          <p:cNvGrpSpPr/>
          <p:nvPr/>
        </p:nvGrpSpPr>
        <p:grpSpPr>
          <a:xfrm>
            <a:off x="1866135" y="2796278"/>
            <a:ext cx="450470" cy="450470"/>
            <a:chOff x="-20571700" y="4066875"/>
            <a:chExt cx="304825" cy="304825"/>
          </a:xfrm>
        </p:grpSpPr>
        <p:sp>
          <p:nvSpPr>
            <p:cNvPr id="10347" name="Google Shape;10347;p81"/>
            <p:cNvSpPr/>
            <p:nvPr/>
          </p:nvSpPr>
          <p:spPr>
            <a:xfrm>
              <a:off x="-20385825" y="4211025"/>
              <a:ext cx="118950" cy="160675"/>
            </a:xfrm>
            <a:custGeom>
              <a:avLst/>
              <a:gdLst/>
              <a:ahLst/>
              <a:cxnLst/>
              <a:rect l="l" t="t" r="r" b="b"/>
              <a:pathLst>
                <a:path w="4758" h="6427" extrusionOk="0">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8" name="Google Shape;10348;p81"/>
            <p:cNvSpPr/>
            <p:nvPr/>
          </p:nvSpPr>
          <p:spPr>
            <a:xfrm>
              <a:off x="-20412600" y="4084875"/>
              <a:ext cx="109500" cy="89925"/>
            </a:xfrm>
            <a:custGeom>
              <a:avLst/>
              <a:gdLst/>
              <a:ahLst/>
              <a:cxnLst/>
              <a:rect l="l" t="t" r="r" b="b"/>
              <a:pathLst>
                <a:path w="4380" h="3597" extrusionOk="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9" name="Google Shape;10349;p81"/>
            <p:cNvSpPr/>
            <p:nvPr/>
          </p:nvSpPr>
          <p:spPr>
            <a:xfrm>
              <a:off x="-20332275" y="4066875"/>
              <a:ext cx="64625" cy="80375"/>
            </a:xfrm>
            <a:custGeom>
              <a:avLst/>
              <a:gdLst/>
              <a:ahLst/>
              <a:cxnLst/>
              <a:rect l="l" t="t" r="r" b="b"/>
              <a:pathLst>
                <a:path w="2585" h="3215" extrusionOk="0">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0" name="Google Shape;10350;p81"/>
            <p:cNvSpPr/>
            <p:nvPr/>
          </p:nvSpPr>
          <p:spPr>
            <a:xfrm>
              <a:off x="-20553575" y="4103900"/>
              <a:ext cx="107925" cy="89025"/>
            </a:xfrm>
            <a:custGeom>
              <a:avLst/>
              <a:gdLst/>
              <a:ahLst/>
              <a:cxnLst/>
              <a:rect l="l" t="t" r="r" b="b"/>
              <a:pathLst>
                <a:path w="4317" h="3561" extrusionOk="0">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1" name="Google Shape;10351;p81"/>
            <p:cNvSpPr/>
            <p:nvPr/>
          </p:nvSpPr>
          <p:spPr>
            <a:xfrm>
              <a:off x="-20515000" y="4168475"/>
              <a:ext cx="119750" cy="91400"/>
            </a:xfrm>
            <a:custGeom>
              <a:avLst/>
              <a:gdLst/>
              <a:ahLst/>
              <a:cxnLst/>
              <a:rect l="l" t="t" r="r" b="b"/>
              <a:pathLst>
                <a:path w="4790" h="3656" extrusionOk="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2" name="Google Shape;10352;p81"/>
            <p:cNvSpPr/>
            <p:nvPr/>
          </p:nvSpPr>
          <p:spPr>
            <a:xfrm>
              <a:off x="-20571700" y="4250400"/>
              <a:ext cx="233950" cy="120525"/>
            </a:xfrm>
            <a:custGeom>
              <a:avLst/>
              <a:gdLst/>
              <a:ahLst/>
              <a:cxnLst/>
              <a:rect l="l" t="t" r="r" b="b"/>
              <a:pathLst>
                <a:path w="9358" h="4821" extrusionOk="0">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53" name="Google Shape;10353;p81"/>
          <p:cNvGrpSpPr/>
          <p:nvPr/>
        </p:nvGrpSpPr>
        <p:grpSpPr>
          <a:xfrm>
            <a:off x="4632837" y="1688259"/>
            <a:ext cx="453980" cy="451948"/>
            <a:chOff x="-18645175" y="3334200"/>
            <a:chExt cx="307200" cy="305825"/>
          </a:xfrm>
        </p:grpSpPr>
        <p:sp>
          <p:nvSpPr>
            <p:cNvPr id="10354" name="Google Shape;10354;p81"/>
            <p:cNvSpPr/>
            <p:nvPr/>
          </p:nvSpPr>
          <p:spPr>
            <a:xfrm>
              <a:off x="-18627850" y="3424975"/>
              <a:ext cx="289875" cy="215050"/>
            </a:xfrm>
            <a:custGeom>
              <a:avLst/>
              <a:gdLst/>
              <a:ahLst/>
              <a:cxnLst/>
              <a:rect l="l" t="t" r="r" b="b"/>
              <a:pathLst>
                <a:path w="11595" h="8602" extrusionOk="0">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5" name="Google Shape;10355;p81"/>
            <p:cNvSpPr/>
            <p:nvPr/>
          </p:nvSpPr>
          <p:spPr>
            <a:xfrm>
              <a:off x="-18645175" y="3424975"/>
              <a:ext cx="141800" cy="159900"/>
            </a:xfrm>
            <a:custGeom>
              <a:avLst/>
              <a:gdLst/>
              <a:ahLst/>
              <a:cxnLst/>
              <a:rect l="l" t="t" r="r" b="b"/>
              <a:pathLst>
                <a:path w="5672" h="6396" extrusionOk="0">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6" name="Google Shape;10356;p81"/>
            <p:cNvSpPr/>
            <p:nvPr/>
          </p:nvSpPr>
          <p:spPr>
            <a:xfrm>
              <a:off x="-18466375" y="3334200"/>
              <a:ext cx="54350" cy="71100"/>
            </a:xfrm>
            <a:custGeom>
              <a:avLst/>
              <a:gdLst/>
              <a:ahLst/>
              <a:cxnLst/>
              <a:rect l="l" t="t" r="r" b="b"/>
              <a:pathLst>
                <a:path w="2174" h="2844" extrusionOk="0">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7" name="Google Shape;10357;p81"/>
            <p:cNvSpPr/>
            <p:nvPr/>
          </p:nvSpPr>
          <p:spPr>
            <a:xfrm>
              <a:off x="-18428575" y="3352500"/>
              <a:ext cx="87450" cy="82725"/>
            </a:xfrm>
            <a:custGeom>
              <a:avLst/>
              <a:gdLst/>
              <a:ahLst/>
              <a:cxnLst/>
              <a:rect l="l" t="t" r="r" b="b"/>
              <a:pathLst>
                <a:path w="3498" h="3309" extrusionOk="0">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8" name="Google Shape;10358;p81"/>
            <p:cNvSpPr/>
            <p:nvPr/>
          </p:nvSpPr>
          <p:spPr>
            <a:xfrm>
              <a:off x="-18645175" y="3334400"/>
              <a:ext cx="70900" cy="70900"/>
            </a:xfrm>
            <a:custGeom>
              <a:avLst/>
              <a:gdLst/>
              <a:ahLst/>
              <a:cxnLst/>
              <a:rect l="l" t="t" r="r" b="b"/>
              <a:pathLst>
                <a:path w="2836" h="2836" extrusionOk="0">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59" name="Google Shape;10359;p81"/>
          <p:cNvGrpSpPr/>
          <p:nvPr/>
        </p:nvGrpSpPr>
        <p:grpSpPr>
          <a:xfrm>
            <a:off x="4633429" y="2242989"/>
            <a:ext cx="452798" cy="450507"/>
            <a:chOff x="-18645175" y="3708500"/>
            <a:chExt cx="306400" cy="304850"/>
          </a:xfrm>
        </p:grpSpPr>
        <p:sp>
          <p:nvSpPr>
            <p:cNvPr id="10360" name="Google Shape;10360;p81"/>
            <p:cNvSpPr/>
            <p:nvPr/>
          </p:nvSpPr>
          <p:spPr>
            <a:xfrm>
              <a:off x="-18555375" y="38172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1" name="Google Shape;10361;p81"/>
            <p:cNvSpPr/>
            <p:nvPr/>
          </p:nvSpPr>
          <p:spPr>
            <a:xfrm>
              <a:off x="-18501825" y="3894000"/>
              <a:ext cx="18150" cy="16950"/>
            </a:xfrm>
            <a:custGeom>
              <a:avLst/>
              <a:gdLst/>
              <a:ahLst/>
              <a:cxnLst/>
              <a:rect l="l" t="t" r="r" b="b"/>
              <a:pathLst>
                <a:path w="726" h="678" extrusionOk="0">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2" name="Google Shape;10362;p81"/>
            <p:cNvSpPr/>
            <p:nvPr/>
          </p:nvSpPr>
          <p:spPr>
            <a:xfrm>
              <a:off x="-18546725" y="3835325"/>
              <a:ext cx="108725" cy="124450"/>
            </a:xfrm>
            <a:custGeom>
              <a:avLst/>
              <a:gdLst/>
              <a:ahLst/>
              <a:cxnLst/>
              <a:rect l="l" t="t" r="r" b="b"/>
              <a:pathLst>
                <a:path w="4349" h="4978" extrusionOk="0">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3" name="Google Shape;10363;p81"/>
            <p:cNvSpPr/>
            <p:nvPr/>
          </p:nvSpPr>
          <p:spPr>
            <a:xfrm>
              <a:off x="-18644375" y="3728200"/>
              <a:ext cx="305600" cy="285150"/>
            </a:xfrm>
            <a:custGeom>
              <a:avLst/>
              <a:gdLst/>
              <a:ahLst/>
              <a:cxnLst/>
              <a:rect l="l" t="t" r="r" b="b"/>
              <a:pathLst>
                <a:path w="12224" h="11406" extrusionOk="0">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4" name="Google Shape;10364;p81"/>
            <p:cNvSpPr/>
            <p:nvPr/>
          </p:nvSpPr>
          <p:spPr>
            <a:xfrm>
              <a:off x="-18448275" y="38172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5" name="Google Shape;10365;p81"/>
            <p:cNvSpPr/>
            <p:nvPr/>
          </p:nvSpPr>
          <p:spPr>
            <a:xfrm>
              <a:off x="-18645175" y="3708500"/>
              <a:ext cx="74050" cy="91400"/>
            </a:xfrm>
            <a:custGeom>
              <a:avLst/>
              <a:gdLst/>
              <a:ahLst/>
              <a:cxnLst/>
              <a:rect l="l" t="t" r="r" b="b"/>
              <a:pathLst>
                <a:path w="2962" h="3656" extrusionOk="0">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6" name="Google Shape;10366;p81"/>
            <p:cNvSpPr/>
            <p:nvPr/>
          </p:nvSpPr>
          <p:spPr>
            <a:xfrm>
              <a:off x="-18415975" y="3710075"/>
              <a:ext cx="74850" cy="92975"/>
            </a:xfrm>
            <a:custGeom>
              <a:avLst/>
              <a:gdLst/>
              <a:ahLst/>
              <a:cxnLst/>
              <a:rect l="l" t="t" r="r" b="b"/>
              <a:pathLst>
                <a:path w="2994" h="3719" extrusionOk="0">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67" name="Google Shape;10367;p81"/>
          <p:cNvGrpSpPr/>
          <p:nvPr/>
        </p:nvGrpSpPr>
        <p:grpSpPr>
          <a:xfrm>
            <a:off x="4631101" y="2795630"/>
            <a:ext cx="457453" cy="451763"/>
            <a:chOff x="-18647525" y="4082625"/>
            <a:chExt cx="309550" cy="305700"/>
          </a:xfrm>
        </p:grpSpPr>
        <p:sp>
          <p:nvSpPr>
            <p:cNvPr id="10368" name="Google Shape;10368;p81"/>
            <p:cNvSpPr/>
            <p:nvPr/>
          </p:nvSpPr>
          <p:spPr>
            <a:xfrm>
              <a:off x="-18609725" y="4082625"/>
              <a:ext cx="123675" cy="61475"/>
            </a:xfrm>
            <a:custGeom>
              <a:avLst/>
              <a:gdLst/>
              <a:ahLst/>
              <a:cxnLst/>
              <a:rect l="l" t="t" r="r" b="b"/>
              <a:pathLst>
                <a:path w="4947" h="2459" extrusionOk="0">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9" name="Google Shape;10369;p81"/>
            <p:cNvSpPr/>
            <p:nvPr/>
          </p:nvSpPr>
          <p:spPr>
            <a:xfrm>
              <a:off x="-18647525" y="4155875"/>
              <a:ext cx="148075" cy="195350"/>
            </a:xfrm>
            <a:custGeom>
              <a:avLst/>
              <a:gdLst/>
              <a:ahLst/>
              <a:cxnLst/>
              <a:rect l="l" t="t" r="r" b="b"/>
              <a:pathLst>
                <a:path w="5923" h="7814" extrusionOk="0">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0" name="Google Shape;10370;p81"/>
            <p:cNvSpPr/>
            <p:nvPr/>
          </p:nvSpPr>
          <p:spPr>
            <a:xfrm>
              <a:off x="-18442750" y="4150575"/>
              <a:ext cx="102400" cy="100625"/>
            </a:xfrm>
            <a:custGeom>
              <a:avLst/>
              <a:gdLst/>
              <a:ahLst/>
              <a:cxnLst/>
              <a:rect l="l" t="t" r="r" b="b"/>
              <a:pathLst>
                <a:path w="4096" h="4025" extrusionOk="0">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1" name="Google Shape;10371;p81"/>
            <p:cNvSpPr/>
            <p:nvPr/>
          </p:nvSpPr>
          <p:spPr>
            <a:xfrm>
              <a:off x="-18581375" y="4176775"/>
              <a:ext cx="243400" cy="211550"/>
            </a:xfrm>
            <a:custGeom>
              <a:avLst/>
              <a:gdLst/>
              <a:ahLst/>
              <a:cxnLst/>
              <a:rect l="l" t="t" r="r" b="b"/>
              <a:pathLst>
                <a:path w="9736" h="8462" extrusionOk="0">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72" name="Google Shape;10372;p81"/>
          <p:cNvGrpSpPr/>
          <p:nvPr/>
        </p:nvGrpSpPr>
        <p:grpSpPr>
          <a:xfrm>
            <a:off x="7441485" y="1689592"/>
            <a:ext cx="395755" cy="449288"/>
            <a:chOff x="-16775350" y="3309200"/>
            <a:chExt cx="267800" cy="304025"/>
          </a:xfrm>
        </p:grpSpPr>
        <p:sp>
          <p:nvSpPr>
            <p:cNvPr id="10373" name="Google Shape;10373;p81"/>
            <p:cNvSpPr/>
            <p:nvPr/>
          </p:nvSpPr>
          <p:spPr>
            <a:xfrm>
              <a:off x="-16775350" y="3309200"/>
              <a:ext cx="267800" cy="160675"/>
            </a:xfrm>
            <a:custGeom>
              <a:avLst/>
              <a:gdLst/>
              <a:ahLst/>
              <a:cxnLst/>
              <a:rect l="l" t="t" r="r" b="b"/>
              <a:pathLst>
                <a:path w="10712" h="6427" extrusionOk="0">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4" name="Google Shape;10374;p81"/>
            <p:cNvSpPr/>
            <p:nvPr/>
          </p:nvSpPr>
          <p:spPr>
            <a:xfrm>
              <a:off x="-16704475" y="3398975"/>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5" name="Google Shape;10375;p81"/>
            <p:cNvSpPr/>
            <p:nvPr/>
          </p:nvSpPr>
          <p:spPr>
            <a:xfrm>
              <a:off x="-16707625" y="3487200"/>
              <a:ext cx="129200" cy="126025"/>
            </a:xfrm>
            <a:custGeom>
              <a:avLst/>
              <a:gdLst/>
              <a:ahLst/>
              <a:cxnLst/>
              <a:rect l="l" t="t" r="r" b="b"/>
              <a:pathLst>
                <a:path w="5168" h="5041" extrusionOk="0">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76" name="Google Shape;10376;p81"/>
          <p:cNvGrpSpPr/>
          <p:nvPr/>
        </p:nvGrpSpPr>
        <p:grpSpPr>
          <a:xfrm>
            <a:off x="7441485" y="2241827"/>
            <a:ext cx="395755" cy="452835"/>
            <a:chOff x="-16775350" y="3683300"/>
            <a:chExt cx="267800" cy="306425"/>
          </a:xfrm>
        </p:grpSpPr>
        <p:sp>
          <p:nvSpPr>
            <p:cNvPr id="10377" name="Google Shape;10377;p81"/>
            <p:cNvSpPr/>
            <p:nvPr/>
          </p:nvSpPr>
          <p:spPr>
            <a:xfrm>
              <a:off x="-16775350" y="3683300"/>
              <a:ext cx="267800" cy="306425"/>
            </a:xfrm>
            <a:custGeom>
              <a:avLst/>
              <a:gdLst/>
              <a:ahLst/>
              <a:cxnLst/>
              <a:rect l="l" t="t" r="r" b="b"/>
              <a:pathLst>
                <a:path w="10712" h="12257" extrusionOk="0">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8" name="Google Shape;10378;p81"/>
            <p:cNvSpPr/>
            <p:nvPr/>
          </p:nvSpPr>
          <p:spPr>
            <a:xfrm>
              <a:off x="-16648550" y="3847925"/>
              <a:ext cx="13425" cy="21275"/>
            </a:xfrm>
            <a:custGeom>
              <a:avLst/>
              <a:gdLst/>
              <a:ahLst/>
              <a:cxnLst/>
              <a:rect l="l" t="t" r="r" b="b"/>
              <a:pathLst>
                <a:path w="537" h="851" extrusionOk="0">
                  <a:moveTo>
                    <a:pt x="284" y="0"/>
                  </a:moveTo>
                  <a:lnTo>
                    <a:pt x="1" y="252"/>
                  </a:lnTo>
                  <a:lnTo>
                    <a:pt x="284" y="851"/>
                  </a:lnTo>
                  <a:lnTo>
                    <a:pt x="536" y="252"/>
                  </a:lnTo>
                  <a:lnTo>
                    <a:pt x="2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9" name="Google Shape;10379;p81"/>
            <p:cNvSpPr/>
            <p:nvPr/>
          </p:nvSpPr>
          <p:spPr>
            <a:xfrm>
              <a:off x="-16722575" y="3771400"/>
              <a:ext cx="161475" cy="215950"/>
            </a:xfrm>
            <a:custGeom>
              <a:avLst/>
              <a:gdLst/>
              <a:ahLst/>
              <a:cxnLst/>
              <a:rect l="l" t="t" r="r" b="b"/>
              <a:pathLst>
                <a:path w="6459" h="8638" extrusionOk="0">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80" name="Google Shape;10380;p81"/>
          <p:cNvGrpSpPr/>
          <p:nvPr/>
        </p:nvGrpSpPr>
        <p:grpSpPr>
          <a:xfrm>
            <a:off x="7413536" y="2796870"/>
            <a:ext cx="451653" cy="449288"/>
            <a:chOff x="-16794250" y="4058225"/>
            <a:chExt cx="305625" cy="304025"/>
          </a:xfrm>
        </p:grpSpPr>
        <p:sp>
          <p:nvSpPr>
            <p:cNvPr id="10381" name="Google Shape;10381;p81"/>
            <p:cNvSpPr/>
            <p:nvPr/>
          </p:nvSpPr>
          <p:spPr>
            <a:xfrm>
              <a:off x="-16793475" y="4309475"/>
              <a:ext cx="70925" cy="17350"/>
            </a:xfrm>
            <a:custGeom>
              <a:avLst/>
              <a:gdLst/>
              <a:ahLst/>
              <a:cxnLst/>
              <a:rect l="l" t="t" r="r" b="b"/>
              <a:pathLst>
                <a:path w="2837" h="694" extrusionOk="0">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2" name="Google Shape;10382;p81"/>
            <p:cNvSpPr/>
            <p:nvPr/>
          </p:nvSpPr>
          <p:spPr>
            <a:xfrm>
              <a:off x="-16758025" y="4344900"/>
              <a:ext cx="89800" cy="17350"/>
            </a:xfrm>
            <a:custGeom>
              <a:avLst/>
              <a:gdLst/>
              <a:ahLst/>
              <a:cxnLst/>
              <a:rect l="l" t="t" r="r" b="b"/>
              <a:pathLst>
                <a:path w="3592" h="694" extrusionOk="0">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3" name="Google Shape;10383;p81"/>
            <p:cNvSpPr/>
            <p:nvPr/>
          </p:nvSpPr>
          <p:spPr>
            <a:xfrm>
              <a:off x="-16615475" y="4344900"/>
              <a:ext cx="89825" cy="17350"/>
            </a:xfrm>
            <a:custGeom>
              <a:avLst/>
              <a:gdLst/>
              <a:ahLst/>
              <a:cxnLst/>
              <a:rect l="l" t="t" r="r" b="b"/>
              <a:pathLst>
                <a:path w="3593" h="694" extrusionOk="0">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4" name="Google Shape;10384;p81"/>
            <p:cNvSpPr/>
            <p:nvPr/>
          </p:nvSpPr>
          <p:spPr>
            <a:xfrm>
              <a:off x="-16561900" y="4309475"/>
              <a:ext cx="71700" cy="17350"/>
            </a:xfrm>
            <a:custGeom>
              <a:avLst/>
              <a:gdLst/>
              <a:ahLst/>
              <a:cxnLst/>
              <a:rect l="l" t="t" r="r" b="b"/>
              <a:pathLst>
                <a:path w="2868" h="694" extrusionOk="0">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5" name="Google Shape;10385;p81"/>
            <p:cNvSpPr/>
            <p:nvPr/>
          </p:nvSpPr>
          <p:spPr>
            <a:xfrm>
              <a:off x="-16704475" y="4309475"/>
              <a:ext cx="125275" cy="17350"/>
            </a:xfrm>
            <a:custGeom>
              <a:avLst/>
              <a:gdLst/>
              <a:ahLst/>
              <a:cxnLst/>
              <a:rect l="l" t="t" r="r" b="b"/>
              <a:pathLst>
                <a:path w="5011" h="694" extrusionOk="0">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6" name="Google Shape;10386;p81"/>
            <p:cNvSpPr/>
            <p:nvPr/>
          </p:nvSpPr>
          <p:spPr>
            <a:xfrm>
              <a:off x="-16704475" y="4074750"/>
              <a:ext cx="126050" cy="165425"/>
            </a:xfrm>
            <a:custGeom>
              <a:avLst/>
              <a:gdLst/>
              <a:ahLst/>
              <a:cxnLst/>
              <a:rect l="l" t="t" r="r" b="b"/>
              <a:pathLst>
                <a:path w="5042" h="6617" extrusionOk="0">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7" name="Google Shape;10387;p81"/>
            <p:cNvSpPr/>
            <p:nvPr/>
          </p:nvSpPr>
          <p:spPr>
            <a:xfrm>
              <a:off x="-16725725" y="4237800"/>
              <a:ext cx="164625" cy="53575"/>
            </a:xfrm>
            <a:custGeom>
              <a:avLst/>
              <a:gdLst/>
              <a:ahLst/>
              <a:cxnLst/>
              <a:rect l="l" t="t" r="r" b="b"/>
              <a:pathLst>
                <a:path w="6585" h="2143" extrusionOk="0">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8" name="Google Shape;10388;p81"/>
            <p:cNvSpPr/>
            <p:nvPr/>
          </p:nvSpPr>
          <p:spPr>
            <a:xfrm>
              <a:off x="-16559550" y="4058225"/>
              <a:ext cx="70925" cy="233150"/>
            </a:xfrm>
            <a:custGeom>
              <a:avLst/>
              <a:gdLst/>
              <a:ahLst/>
              <a:cxnLst/>
              <a:rect l="l" t="t" r="r" b="b"/>
              <a:pathLst>
                <a:path w="2837" h="9326" extrusionOk="0">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9" name="Google Shape;10389;p81"/>
            <p:cNvSpPr/>
            <p:nvPr/>
          </p:nvSpPr>
          <p:spPr>
            <a:xfrm>
              <a:off x="-16794250" y="4059000"/>
              <a:ext cx="70900" cy="232375"/>
            </a:xfrm>
            <a:custGeom>
              <a:avLst/>
              <a:gdLst/>
              <a:ahLst/>
              <a:cxnLst/>
              <a:rect l="l" t="t" r="r" b="b"/>
              <a:pathLst>
                <a:path w="2836" h="9295" extrusionOk="0">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90" name="Google Shape;10390;p81"/>
          <p:cNvSpPr/>
          <p:nvPr/>
        </p:nvSpPr>
        <p:spPr>
          <a:xfrm>
            <a:off x="7992205" y="1689084"/>
            <a:ext cx="452798" cy="450470"/>
          </a:xfrm>
          <a:custGeom>
            <a:avLst/>
            <a:gdLst/>
            <a:ahLst/>
            <a:cxnLst/>
            <a:rect l="l" t="t" r="r" b="b"/>
            <a:pathLst>
              <a:path w="12256" h="12193" extrusionOk="0">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391" name="Google Shape;10391;p81"/>
          <p:cNvGrpSpPr/>
          <p:nvPr/>
        </p:nvGrpSpPr>
        <p:grpSpPr>
          <a:xfrm>
            <a:off x="2414953" y="1689573"/>
            <a:ext cx="457453" cy="449325"/>
            <a:chOff x="-20199150" y="3317850"/>
            <a:chExt cx="309550" cy="304050"/>
          </a:xfrm>
        </p:grpSpPr>
        <p:sp>
          <p:nvSpPr>
            <p:cNvPr id="10392" name="Google Shape;10392;p81"/>
            <p:cNvSpPr/>
            <p:nvPr/>
          </p:nvSpPr>
          <p:spPr>
            <a:xfrm>
              <a:off x="-20161350" y="3507675"/>
              <a:ext cx="68550" cy="43325"/>
            </a:xfrm>
            <a:custGeom>
              <a:avLst/>
              <a:gdLst/>
              <a:ahLst/>
              <a:cxnLst/>
              <a:rect l="l" t="t" r="r" b="b"/>
              <a:pathLst>
                <a:path w="2742" h="1733" extrusionOk="0">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3" name="Google Shape;10393;p81"/>
            <p:cNvSpPr/>
            <p:nvPr/>
          </p:nvSpPr>
          <p:spPr>
            <a:xfrm>
              <a:off x="-20161350" y="3389525"/>
              <a:ext cx="68550" cy="43350"/>
            </a:xfrm>
            <a:custGeom>
              <a:avLst/>
              <a:gdLst/>
              <a:ahLst/>
              <a:cxnLst/>
              <a:rect l="l" t="t" r="r" b="b"/>
              <a:pathLst>
                <a:path w="2742" h="1734" extrusionOk="0">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4" name="Google Shape;10394;p81"/>
            <p:cNvSpPr/>
            <p:nvPr/>
          </p:nvSpPr>
          <p:spPr>
            <a:xfrm>
              <a:off x="-20199150" y="3443075"/>
              <a:ext cx="97675" cy="53225"/>
            </a:xfrm>
            <a:custGeom>
              <a:avLst/>
              <a:gdLst/>
              <a:ahLst/>
              <a:cxnLst/>
              <a:rect l="l" t="t" r="r" b="b"/>
              <a:pathLst>
                <a:path w="3907" h="2129" extrusionOk="0">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5" name="Google Shape;10395;p81"/>
            <p:cNvSpPr/>
            <p:nvPr/>
          </p:nvSpPr>
          <p:spPr>
            <a:xfrm>
              <a:off x="-20091250" y="3479325"/>
              <a:ext cx="92175" cy="142575"/>
            </a:xfrm>
            <a:custGeom>
              <a:avLst/>
              <a:gdLst/>
              <a:ahLst/>
              <a:cxnLst/>
              <a:rect l="l" t="t" r="r" b="b"/>
              <a:pathLst>
                <a:path w="3687" h="5703" extrusionOk="0">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6" name="Google Shape;10396;p81"/>
            <p:cNvSpPr/>
            <p:nvPr/>
          </p:nvSpPr>
          <p:spPr>
            <a:xfrm>
              <a:off x="-20090475" y="3317850"/>
              <a:ext cx="91400" cy="142575"/>
            </a:xfrm>
            <a:custGeom>
              <a:avLst/>
              <a:gdLst/>
              <a:ahLst/>
              <a:cxnLst/>
              <a:rect l="l" t="t" r="r" b="b"/>
              <a:pathLst>
                <a:path w="3656" h="5703" extrusionOk="0">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7" name="Google Shape;10397;p81"/>
            <p:cNvSpPr/>
            <p:nvPr/>
          </p:nvSpPr>
          <p:spPr>
            <a:xfrm>
              <a:off x="-19984925" y="3389525"/>
              <a:ext cx="94550" cy="107925"/>
            </a:xfrm>
            <a:custGeom>
              <a:avLst/>
              <a:gdLst/>
              <a:ahLst/>
              <a:cxnLst/>
              <a:rect l="l" t="t" r="r" b="b"/>
              <a:pathLst>
                <a:path w="3782" h="4317" extrusionOk="0">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8" name="Google Shape;10398;p81"/>
            <p:cNvSpPr/>
            <p:nvPr/>
          </p:nvSpPr>
          <p:spPr>
            <a:xfrm>
              <a:off x="-19984125" y="3514750"/>
              <a:ext cx="94525" cy="107150"/>
            </a:xfrm>
            <a:custGeom>
              <a:avLst/>
              <a:gdLst/>
              <a:ahLst/>
              <a:cxnLst/>
              <a:rect l="l" t="t" r="r" b="b"/>
              <a:pathLst>
                <a:path w="3781" h="4286" extrusionOk="0">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99" name="Google Shape;10399;p81"/>
          <p:cNvGrpSpPr/>
          <p:nvPr/>
        </p:nvGrpSpPr>
        <p:grpSpPr>
          <a:xfrm>
            <a:off x="2417281" y="2242861"/>
            <a:ext cx="452798" cy="450766"/>
            <a:chOff x="-20199150" y="3693150"/>
            <a:chExt cx="306400" cy="305025"/>
          </a:xfrm>
        </p:grpSpPr>
        <p:sp>
          <p:nvSpPr>
            <p:cNvPr id="10400" name="Google Shape;10400;p81"/>
            <p:cNvSpPr/>
            <p:nvPr/>
          </p:nvSpPr>
          <p:spPr>
            <a:xfrm>
              <a:off x="-20182625" y="3762250"/>
              <a:ext cx="227650" cy="212650"/>
            </a:xfrm>
            <a:custGeom>
              <a:avLst/>
              <a:gdLst/>
              <a:ahLst/>
              <a:cxnLst/>
              <a:rect l="l" t="t" r="r" b="b"/>
              <a:pathLst>
                <a:path w="9106" h="8506" extrusionOk="0">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1" name="Google Shape;10401;p81"/>
            <p:cNvSpPr/>
            <p:nvPr/>
          </p:nvSpPr>
          <p:spPr>
            <a:xfrm>
              <a:off x="-20077075" y="3785225"/>
              <a:ext cx="97700" cy="91075"/>
            </a:xfrm>
            <a:custGeom>
              <a:avLst/>
              <a:gdLst/>
              <a:ahLst/>
              <a:cxnLst/>
              <a:rect l="l" t="t" r="r" b="b"/>
              <a:pathLst>
                <a:path w="3908" h="3643" extrusionOk="0">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2" name="Google Shape;10402;p81"/>
            <p:cNvSpPr/>
            <p:nvPr/>
          </p:nvSpPr>
          <p:spPr>
            <a:xfrm>
              <a:off x="-20051875" y="3693150"/>
              <a:ext cx="159125" cy="176850"/>
            </a:xfrm>
            <a:custGeom>
              <a:avLst/>
              <a:gdLst/>
              <a:ahLst/>
              <a:cxnLst/>
              <a:rect l="l" t="t" r="r" b="b"/>
              <a:pathLst>
                <a:path w="6365" h="7074" extrusionOk="0">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3" name="Google Shape;10403;p81"/>
            <p:cNvSpPr/>
            <p:nvPr/>
          </p:nvSpPr>
          <p:spPr>
            <a:xfrm>
              <a:off x="-20155825" y="3861300"/>
              <a:ext cx="92950" cy="92175"/>
            </a:xfrm>
            <a:custGeom>
              <a:avLst/>
              <a:gdLst/>
              <a:ahLst/>
              <a:cxnLst/>
              <a:rect l="l" t="t" r="r" b="b"/>
              <a:pathLst>
                <a:path w="3718" h="3687" extrusionOk="0">
                  <a:moveTo>
                    <a:pt x="221" y="1"/>
                  </a:moveTo>
                  <a:lnTo>
                    <a:pt x="63" y="158"/>
                  </a:lnTo>
                  <a:lnTo>
                    <a:pt x="0" y="190"/>
                  </a:lnTo>
                  <a:lnTo>
                    <a:pt x="3529" y="3687"/>
                  </a:lnTo>
                  <a:lnTo>
                    <a:pt x="3560" y="3655"/>
                  </a:lnTo>
                  <a:lnTo>
                    <a:pt x="3718" y="3498"/>
                  </a:lnTo>
                  <a:lnTo>
                    <a:pt x="2457" y="1230"/>
                  </a:lnTo>
                  <a:lnTo>
                    <a:pt x="2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4" name="Google Shape;10404;p81"/>
            <p:cNvSpPr/>
            <p:nvPr/>
          </p:nvSpPr>
          <p:spPr>
            <a:xfrm>
              <a:off x="-20199150" y="3918025"/>
              <a:ext cx="81150" cy="80150"/>
            </a:xfrm>
            <a:custGeom>
              <a:avLst/>
              <a:gdLst/>
              <a:ahLst/>
              <a:cxnLst/>
              <a:rect l="l" t="t" r="r" b="b"/>
              <a:pathLst>
                <a:path w="3246" h="3206" extrusionOk="0">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5" name="Google Shape;10405;p81"/>
            <p:cNvSpPr/>
            <p:nvPr/>
          </p:nvSpPr>
          <p:spPr>
            <a:xfrm>
              <a:off x="-20173950" y="3880200"/>
              <a:ext cx="92175" cy="92200"/>
            </a:xfrm>
            <a:custGeom>
              <a:avLst/>
              <a:gdLst/>
              <a:ahLst/>
              <a:cxnLst/>
              <a:rect l="l" t="t" r="r" b="b"/>
              <a:pathLst>
                <a:path w="3687" h="3688" extrusionOk="0">
                  <a:moveTo>
                    <a:pt x="316" y="1"/>
                  </a:moveTo>
                  <a:cubicBezTo>
                    <a:pt x="189" y="222"/>
                    <a:pt x="63" y="442"/>
                    <a:pt x="0" y="663"/>
                  </a:cubicBezTo>
                  <a:lnTo>
                    <a:pt x="3025" y="3687"/>
                  </a:lnTo>
                  <a:cubicBezTo>
                    <a:pt x="3245" y="3624"/>
                    <a:pt x="3498" y="3498"/>
                    <a:pt x="3687" y="3372"/>
                  </a:cubicBezTo>
                  <a:lnTo>
                    <a:pt x="3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06" name="Google Shape;10406;p81"/>
          <p:cNvGrpSpPr/>
          <p:nvPr/>
        </p:nvGrpSpPr>
        <p:grpSpPr>
          <a:xfrm>
            <a:off x="2417854" y="2795687"/>
            <a:ext cx="451653" cy="451653"/>
            <a:chOff x="-20197575" y="4066875"/>
            <a:chExt cx="305625" cy="305625"/>
          </a:xfrm>
        </p:grpSpPr>
        <p:sp>
          <p:nvSpPr>
            <p:cNvPr id="10407" name="Google Shape;10407;p81"/>
            <p:cNvSpPr/>
            <p:nvPr/>
          </p:nvSpPr>
          <p:spPr>
            <a:xfrm>
              <a:off x="-20089675" y="4066875"/>
              <a:ext cx="89025" cy="92175"/>
            </a:xfrm>
            <a:custGeom>
              <a:avLst/>
              <a:gdLst/>
              <a:ahLst/>
              <a:cxnLst/>
              <a:rect l="l" t="t" r="r" b="b"/>
              <a:pathLst>
                <a:path w="3561" h="3687" extrusionOk="0">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8" name="Google Shape;10408;p81"/>
            <p:cNvSpPr/>
            <p:nvPr/>
          </p:nvSpPr>
          <p:spPr>
            <a:xfrm>
              <a:off x="-20024300" y="4085775"/>
              <a:ext cx="132350" cy="125250"/>
            </a:xfrm>
            <a:custGeom>
              <a:avLst/>
              <a:gdLst/>
              <a:ahLst/>
              <a:cxnLst/>
              <a:rect l="l" t="t" r="r" b="b"/>
              <a:pathLst>
                <a:path w="5294" h="5010" extrusionOk="0">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9" name="Google Shape;10409;p81"/>
            <p:cNvSpPr/>
            <p:nvPr/>
          </p:nvSpPr>
          <p:spPr>
            <a:xfrm>
              <a:off x="-19983350" y="4263775"/>
              <a:ext cx="18925" cy="18150"/>
            </a:xfrm>
            <a:custGeom>
              <a:avLst/>
              <a:gdLst/>
              <a:ahLst/>
              <a:cxnLst/>
              <a:rect l="l" t="t" r="r" b="b"/>
              <a:pathLst>
                <a:path w="757" h="726" extrusionOk="0">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0" name="Google Shape;10410;p81"/>
            <p:cNvSpPr/>
            <p:nvPr/>
          </p:nvSpPr>
          <p:spPr>
            <a:xfrm>
              <a:off x="-20035325" y="4228350"/>
              <a:ext cx="125250" cy="143350"/>
            </a:xfrm>
            <a:custGeom>
              <a:avLst/>
              <a:gdLst/>
              <a:ahLst/>
              <a:cxnLst/>
              <a:rect l="l" t="t" r="r" b="b"/>
              <a:pathLst>
                <a:path w="5010" h="5734" extrusionOk="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1" name="Google Shape;10411;p81"/>
            <p:cNvSpPr/>
            <p:nvPr/>
          </p:nvSpPr>
          <p:spPr>
            <a:xfrm>
              <a:off x="-20054225" y="4175575"/>
              <a:ext cx="18125" cy="125250"/>
            </a:xfrm>
            <a:custGeom>
              <a:avLst/>
              <a:gdLst/>
              <a:ahLst/>
              <a:cxnLst/>
              <a:rect l="l" t="t" r="r" b="b"/>
              <a:pathLst>
                <a:path w="725" h="5010" extrusionOk="0">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2" name="Google Shape;10412;p81"/>
            <p:cNvSpPr/>
            <p:nvPr/>
          </p:nvSpPr>
          <p:spPr>
            <a:xfrm>
              <a:off x="-20197575" y="4085775"/>
              <a:ext cx="132350" cy="125250"/>
            </a:xfrm>
            <a:custGeom>
              <a:avLst/>
              <a:gdLst/>
              <a:ahLst/>
              <a:cxnLst/>
              <a:rect l="l" t="t" r="r" b="b"/>
              <a:pathLst>
                <a:path w="5294" h="5010" extrusionOk="0">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3" name="Google Shape;10413;p81"/>
            <p:cNvSpPr/>
            <p:nvPr/>
          </p:nvSpPr>
          <p:spPr>
            <a:xfrm>
              <a:off x="-20179475" y="4229925"/>
              <a:ext cx="125275" cy="142575"/>
            </a:xfrm>
            <a:custGeom>
              <a:avLst/>
              <a:gdLst/>
              <a:ahLst/>
              <a:cxnLst/>
              <a:rect l="l" t="t" r="r" b="b"/>
              <a:pathLst>
                <a:path w="5011" h="5703" extrusionOk="0">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4" name="Google Shape;10414;p81"/>
            <p:cNvSpPr/>
            <p:nvPr/>
          </p:nvSpPr>
          <p:spPr>
            <a:xfrm>
              <a:off x="-20125125" y="4263775"/>
              <a:ext cx="18150" cy="18150"/>
            </a:xfrm>
            <a:custGeom>
              <a:avLst/>
              <a:gdLst/>
              <a:ahLst/>
              <a:cxnLst/>
              <a:rect l="l" t="t" r="r" b="b"/>
              <a:pathLst>
                <a:path w="726" h="726" extrusionOk="0">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15" name="Google Shape;10415;p81"/>
          <p:cNvGrpSpPr/>
          <p:nvPr/>
        </p:nvGrpSpPr>
        <p:grpSpPr>
          <a:xfrm>
            <a:off x="5200071" y="1687520"/>
            <a:ext cx="449325" cy="453426"/>
            <a:chOff x="-18271050" y="3333200"/>
            <a:chExt cx="304050" cy="306825"/>
          </a:xfrm>
        </p:grpSpPr>
        <p:sp>
          <p:nvSpPr>
            <p:cNvPr id="10416" name="Google Shape;10416;p81"/>
            <p:cNvSpPr/>
            <p:nvPr/>
          </p:nvSpPr>
          <p:spPr>
            <a:xfrm>
              <a:off x="-18271050" y="3407650"/>
              <a:ext cx="63025" cy="79575"/>
            </a:xfrm>
            <a:custGeom>
              <a:avLst/>
              <a:gdLst/>
              <a:ahLst/>
              <a:cxnLst/>
              <a:rect l="l" t="t" r="r" b="b"/>
              <a:pathLst>
                <a:path w="2521" h="3183" extrusionOk="0">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7" name="Google Shape;10417;p81"/>
            <p:cNvSpPr/>
            <p:nvPr/>
          </p:nvSpPr>
          <p:spPr>
            <a:xfrm>
              <a:off x="-18030050" y="3406850"/>
              <a:ext cx="63050" cy="79575"/>
            </a:xfrm>
            <a:custGeom>
              <a:avLst/>
              <a:gdLst/>
              <a:ahLst/>
              <a:cxnLst/>
              <a:rect l="l" t="t" r="r" b="b"/>
              <a:pathLst>
                <a:path w="2522" h="3183" extrusionOk="0">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8" name="Google Shape;10418;p81"/>
            <p:cNvSpPr/>
            <p:nvPr/>
          </p:nvSpPr>
          <p:spPr>
            <a:xfrm>
              <a:off x="-18136375" y="3549400"/>
              <a:ext cx="35475" cy="32325"/>
            </a:xfrm>
            <a:custGeom>
              <a:avLst/>
              <a:gdLst/>
              <a:ahLst/>
              <a:cxnLst/>
              <a:rect l="l" t="t" r="r" b="b"/>
              <a:pathLst>
                <a:path w="1419" h="1293" extrusionOk="0">
                  <a:moveTo>
                    <a:pt x="725" y="1"/>
                  </a:moveTo>
                  <a:cubicBezTo>
                    <a:pt x="347" y="1"/>
                    <a:pt x="95" y="222"/>
                    <a:pt x="1" y="600"/>
                  </a:cubicBezTo>
                  <a:lnTo>
                    <a:pt x="725" y="1293"/>
                  </a:lnTo>
                  <a:lnTo>
                    <a:pt x="1419" y="600"/>
                  </a:lnTo>
                  <a:cubicBezTo>
                    <a:pt x="1355" y="285"/>
                    <a:pt x="1072"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9" name="Google Shape;10419;p81"/>
            <p:cNvSpPr/>
            <p:nvPr/>
          </p:nvSpPr>
          <p:spPr>
            <a:xfrm>
              <a:off x="-18233250" y="3423625"/>
              <a:ext cx="230800" cy="216400"/>
            </a:xfrm>
            <a:custGeom>
              <a:avLst/>
              <a:gdLst/>
              <a:ahLst/>
              <a:cxnLst/>
              <a:rect l="l" t="t" r="r" b="b"/>
              <a:pathLst>
                <a:path w="9232" h="8656" extrusionOk="0">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0" name="Google Shape;10420;p81"/>
            <p:cNvSpPr/>
            <p:nvPr/>
          </p:nvSpPr>
          <p:spPr>
            <a:xfrm>
              <a:off x="-18231675" y="3333200"/>
              <a:ext cx="220575" cy="125650"/>
            </a:xfrm>
            <a:custGeom>
              <a:avLst/>
              <a:gdLst/>
              <a:ahLst/>
              <a:cxnLst/>
              <a:rect l="l" t="t" r="r" b="b"/>
              <a:pathLst>
                <a:path w="8823" h="5026" extrusionOk="0">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21" name="Google Shape;10421;p81"/>
          <p:cNvGrpSpPr/>
          <p:nvPr/>
        </p:nvGrpSpPr>
        <p:grpSpPr>
          <a:xfrm>
            <a:off x="5200644" y="2244171"/>
            <a:ext cx="448180" cy="448143"/>
            <a:chOff x="-18270275" y="3710875"/>
            <a:chExt cx="303275" cy="303250"/>
          </a:xfrm>
        </p:grpSpPr>
        <p:sp>
          <p:nvSpPr>
            <p:cNvPr id="10422" name="Google Shape;10422;p81"/>
            <p:cNvSpPr/>
            <p:nvPr/>
          </p:nvSpPr>
          <p:spPr>
            <a:xfrm>
              <a:off x="-18240325" y="3896975"/>
              <a:ext cx="59875" cy="71475"/>
            </a:xfrm>
            <a:custGeom>
              <a:avLst/>
              <a:gdLst/>
              <a:ahLst/>
              <a:cxnLst/>
              <a:rect l="l" t="t" r="r" b="b"/>
              <a:pathLst>
                <a:path w="2395" h="2859" extrusionOk="0">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3" name="Google Shape;10423;p81"/>
            <p:cNvSpPr/>
            <p:nvPr/>
          </p:nvSpPr>
          <p:spPr>
            <a:xfrm>
              <a:off x="-18254500" y="3765100"/>
              <a:ext cx="267800" cy="249025"/>
            </a:xfrm>
            <a:custGeom>
              <a:avLst/>
              <a:gdLst/>
              <a:ahLst/>
              <a:cxnLst/>
              <a:rect l="l" t="t" r="r" b="b"/>
              <a:pathLst>
                <a:path w="10712" h="9961" extrusionOk="0">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4" name="Google Shape;10424;p81"/>
            <p:cNvSpPr/>
            <p:nvPr/>
          </p:nvSpPr>
          <p:spPr>
            <a:xfrm>
              <a:off x="-18057600" y="3896625"/>
              <a:ext cx="61450" cy="71825"/>
            </a:xfrm>
            <a:custGeom>
              <a:avLst/>
              <a:gdLst/>
              <a:ahLst/>
              <a:cxnLst/>
              <a:rect l="l" t="t" r="r" b="b"/>
              <a:pathLst>
                <a:path w="2458" h="2873" extrusionOk="0">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5" name="Google Shape;10425;p81"/>
            <p:cNvSpPr/>
            <p:nvPr/>
          </p:nvSpPr>
          <p:spPr>
            <a:xfrm>
              <a:off x="-18127700" y="3949125"/>
              <a:ext cx="18125" cy="16975"/>
            </a:xfrm>
            <a:custGeom>
              <a:avLst/>
              <a:gdLst/>
              <a:ahLst/>
              <a:cxnLst/>
              <a:rect l="l" t="t" r="r" b="b"/>
              <a:pathLst>
                <a:path w="725" h="679" extrusionOk="0">
                  <a:moveTo>
                    <a:pt x="351" y="1"/>
                  </a:moveTo>
                  <a:cubicBezTo>
                    <a:pt x="197" y="1"/>
                    <a:pt x="48" y="79"/>
                    <a:pt x="0" y="237"/>
                  </a:cubicBezTo>
                  <a:lnTo>
                    <a:pt x="378" y="678"/>
                  </a:lnTo>
                  <a:lnTo>
                    <a:pt x="725" y="237"/>
                  </a:lnTo>
                  <a:cubicBezTo>
                    <a:pt x="662" y="79"/>
                    <a:pt x="504" y="1"/>
                    <a:pt x="3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6" name="Google Shape;10426;p81"/>
            <p:cNvSpPr/>
            <p:nvPr/>
          </p:nvSpPr>
          <p:spPr>
            <a:xfrm>
              <a:off x="-18270275" y="3710875"/>
              <a:ext cx="107150" cy="98475"/>
            </a:xfrm>
            <a:custGeom>
              <a:avLst/>
              <a:gdLst/>
              <a:ahLst/>
              <a:cxnLst/>
              <a:rect l="l" t="t" r="r" b="b"/>
              <a:pathLst>
                <a:path w="4286" h="3939" extrusionOk="0">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7" name="Google Shape;10427;p81"/>
            <p:cNvSpPr/>
            <p:nvPr/>
          </p:nvSpPr>
          <p:spPr>
            <a:xfrm>
              <a:off x="-18074925" y="3710875"/>
              <a:ext cx="107925" cy="99275"/>
            </a:xfrm>
            <a:custGeom>
              <a:avLst/>
              <a:gdLst/>
              <a:ahLst/>
              <a:cxnLst/>
              <a:rect l="l" t="t" r="r" b="b"/>
              <a:pathLst>
                <a:path w="4317" h="3971" extrusionOk="0">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28" name="Google Shape;10428;p81"/>
          <p:cNvGrpSpPr/>
          <p:nvPr/>
        </p:nvGrpSpPr>
        <p:grpSpPr>
          <a:xfrm>
            <a:off x="5254196" y="2797422"/>
            <a:ext cx="341076" cy="448180"/>
            <a:chOff x="-18234025" y="4084200"/>
            <a:chExt cx="230800" cy="303275"/>
          </a:xfrm>
        </p:grpSpPr>
        <p:sp>
          <p:nvSpPr>
            <p:cNvPr id="10429" name="Google Shape;10429;p81"/>
            <p:cNvSpPr/>
            <p:nvPr/>
          </p:nvSpPr>
          <p:spPr>
            <a:xfrm>
              <a:off x="-18234025" y="4246450"/>
              <a:ext cx="230800" cy="141025"/>
            </a:xfrm>
            <a:custGeom>
              <a:avLst/>
              <a:gdLst/>
              <a:ahLst/>
              <a:cxnLst/>
              <a:rect l="l" t="t" r="r" b="b"/>
              <a:pathLst>
                <a:path w="9232" h="5641" extrusionOk="0">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0" name="Google Shape;10430;p81"/>
            <p:cNvSpPr/>
            <p:nvPr/>
          </p:nvSpPr>
          <p:spPr>
            <a:xfrm>
              <a:off x="-18200175" y="4156675"/>
              <a:ext cx="161500" cy="87450"/>
            </a:xfrm>
            <a:custGeom>
              <a:avLst/>
              <a:gdLst/>
              <a:ahLst/>
              <a:cxnLst/>
              <a:rect l="l" t="t" r="r" b="b"/>
              <a:pathLst>
                <a:path w="6460" h="3498" extrusionOk="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1" name="Google Shape;10431;p81"/>
            <p:cNvSpPr/>
            <p:nvPr/>
          </p:nvSpPr>
          <p:spPr>
            <a:xfrm>
              <a:off x="-18211200" y="4084200"/>
              <a:ext cx="185125" cy="71700"/>
            </a:xfrm>
            <a:custGeom>
              <a:avLst/>
              <a:gdLst/>
              <a:ahLst/>
              <a:cxnLst/>
              <a:rect l="l" t="t" r="r" b="b"/>
              <a:pathLst>
                <a:path w="7405" h="2868" extrusionOk="0">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32" name="Google Shape;10432;p81"/>
          <p:cNvGrpSpPr/>
          <p:nvPr/>
        </p:nvGrpSpPr>
        <p:grpSpPr>
          <a:xfrm>
            <a:off x="2366751" y="3341641"/>
            <a:ext cx="449325" cy="450470"/>
            <a:chOff x="-16419350" y="3308400"/>
            <a:chExt cx="304050" cy="304825"/>
          </a:xfrm>
        </p:grpSpPr>
        <p:sp>
          <p:nvSpPr>
            <p:cNvPr id="10433" name="Google Shape;10433;p81"/>
            <p:cNvSpPr/>
            <p:nvPr/>
          </p:nvSpPr>
          <p:spPr>
            <a:xfrm>
              <a:off x="-16222450" y="3344625"/>
              <a:ext cx="53600" cy="67775"/>
            </a:xfrm>
            <a:custGeom>
              <a:avLst/>
              <a:gdLst/>
              <a:ahLst/>
              <a:cxnLst/>
              <a:rect l="l" t="t" r="r" b="b"/>
              <a:pathLst>
                <a:path w="2144" h="2711" extrusionOk="0">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4" name="Google Shape;10434;p81"/>
            <p:cNvSpPr/>
            <p:nvPr/>
          </p:nvSpPr>
          <p:spPr>
            <a:xfrm>
              <a:off x="-16365000" y="3346200"/>
              <a:ext cx="52800" cy="66975"/>
            </a:xfrm>
            <a:custGeom>
              <a:avLst/>
              <a:gdLst/>
              <a:ahLst/>
              <a:cxnLst/>
              <a:rect l="l" t="t" r="r" b="b"/>
              <a:pathLst>
                <a:path w="2112" h="2679" extrusionOk="0">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5" name="Google Shape;10435;p81"/>
            <p:cNvSpPr/>
            <p:nvPr/>
          </p:nvSpPr>
          <p:spPr>
            <a:xfrm>
              <a:off x="-16419350" y="3417100"/>
              <a:ext cx="142575" cy="160700"/>
            </a:xfrm>
            <a:custGeom>
              <a:avLst/>
              <a:gdLst/>
              <a:ahLst/>
              <a:cxnLst/>
              <a:rect l="l" t="t" r="r" b="b"/>
              <a:pathLst>
                <a:path w="5703" h="6428" extrusionOk="0">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6" name="Google Shape;10436;p81"/>
            <p:cNvSpPr/>
            <p:nvPr/>
          </p:nvSpPr>
          <p:spPr>
            <a:xfrm>
              <a:off x="-16258675" y="3417100"/>
              <a:ext cx="143375" cy="161475"/>
            </a:xfrm>
            <a:custGeom>
              <a:avLst/>
              <a:gdLst/>
              <a:ahLst/>
              <a:cxnLst/>
              <a:rect l="l" t="t" r="r" b="b"/>
              <a:pathLst>
                <a:path w="5735" h="6459" extrusionOk="0">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7" name="Google Shape;10437;p81"/>
            <p:cNvSpPr/>
            <p:nvPr/>
          </p:nvSpPr>
          <p:spPr>
            <a:xfrm>
              <a:off x="-16310650" y="3308400"/>
              <a:ext cx="86650" cy="155975"/>
            </a:xfrm>
            <a:custGeom>
              <a:avLst/>
              <a:gdLst/>
              <a:ahLst/>
              <a:cxnLst/>
              <a:rect l="l" t="t" r="r" b="b"/>
              <a:pathLst>
                <a:path w="3466" h="6239" extrusionOk="0">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8" name="Google Shape;10438;p81"/>
            <p:cNvSpPr/>
            <p:nvPr/>
          </p:nvSpPr>
          <p:spPr>
            <a:xfrm>
              <a:off x="-16327975" y="3589575"/>
              <a:ext cx="51200" cy="23650"/>
            </a:xfrm>
            <a:custGeom>
              <a:avLst/>
              <a:gdLst/>
              <a:ahLst/>
              <a:cxnLst/>
              <a:rect l="l" t="t" r="r" b="b"/>
              <a:pathLst>
                <a:path w="2048" h="946" extrusionOk="0">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9" name="Google Shape;10439;p81"/>
            <p:cNvSpPr/>
            <p:nvPr/>
          </p:nvSpPr>
          <p:spPr>
            <a:xfrm>
              <a:off x="-16258675" y="3589575"/>
              <a:ext cx="51225" cy="23650"/>
            </a:xfrm>
            <a:custGeom>
              <a:avLst/>
              <a:gdLst/>
              <a:ahLst/>
              <a:cxnLst/>
              <a:rect l="l" t="t" r="r" b="b"/>
              <a:pathLst>
                <a:path w="2049" h="946" extrusionOk="0">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40" name="Google Shape;10440;p81"/>
          <p:cNvGrpSpPr/>
          <p:nvPr/>
        </p:nvGrpSpPr>
        <p:grpSpPr>
          <a:xfrm>
            <a:off x="4638306" y="3340423"/>
            <a:ext cx="395755" cy="452872"/>
            <a:chOff x="-16401225" y="3683275"/>
            <a:chExt cx="267800" cy="306450"/>
          </a:xfrm>
        </p:grpSpPr>
        <p:sp>
          <p:nvSpPr>
            <p:cNvPr id="10441" name="Google Shape;10441;p81"/>
            <p:cNvSpPr/>
            <p:nvPr/>
          </p:nvSpPr>
          <p:spPr>
            <a:xfrm>
              <a:off x="-16257875" y="3826650"/>
              <a:ext cx="70900" cy="72500"/>
            </a:xfrm>
            <a:custGeom>
              <a:avLst/>
              <a:gdLst/>
              <a:ahLst/>
              <a:cxnLst/>
              <a:rect l="l" t="t" r="r" b="b"/>
              <a:pathLst>
                <a:path w="2836" h="2900" extrusionOk="0">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2" name="Google Shape;10442;p81"/>
            <p:cNvSpPr/>
            <p:nvPr/>
          </p:nvSpPr>
          <p:spPr>
            <a:xfrm>
              <a:off x="-16275200" y="3832375"/>
              <a:ext cx="16550" cy="16350"/>
            </a:xfrm>
            <a:custGeom>
              <a:avLst/>
              <a:gdLst/>
              <a:ahLst/>
              <a:cxnLst/>
              <a:rect l="l" t="t" r="r" b="b"/>
              <a:pathLst>
                <a:path w="662" h="654" extrusionOk="0">
                  <a:moveTo>
                    <a:pt x="319" y="0"/>
                  </a:moveTo>
                  <a:cubicBezTo>
                    <a:pt x="173" y="0"/>
                    <a:pt x="32" y="71"/>
                    <a:pt x="0" y="213"/>
                  </a:cubicBezTo>
                  <a:lnTo>
                    <a:pt x="347" y="654"/>
                  </a:lnTo>
                  <a:lnTo>
                    <a:pt x="662" y="213"/>
                  </a:lnTo>
                  <a:cubicBezTo>
                    <a:pt x="614" y="71"/>
                    <a:pt x="465" y="0"/>
                    <a:pt x="3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3" name="Google Shape;10443;p81"/>
            <p:cNvSpPr/>
            <p:nvPr/>
          </p:nvSpPr>
          <p:spPr>
            <a:xfrm>
              <a:off x="-16347675" y="3825875"/>
              <a:ext cx="70900" cy="70900"/>
            </a:xfrm>
            <a:custGeom>
              <a:avLst/>
              <a:gdLst/>
              <a:ahLst/>
              <a:cxnLst/>
              <a:rect l="l" t="t" r="r" b="b"/>
              <a:pathLst>
                <a:path w="2836" h="2836" extrusionOk="0">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4" name="Google Shape;10444;p81"/>
            <p:cNvSpPr/>
            <p:nvPr/>
          </p:nvSpPr>
          <p:spPr>
            <a:xfrm>
              <a:off x="-16338225" y="3907775"/>
              <a:ext cx="35475" cy="81950"/>
            </a:xfrm>
            <a:custGeom>
              <a:avLst/>
              <a:gdLst/>
              <a:ahLst/>
              <a:cxnLst/>
              <a:rect l="l" t="t" r="r" b="b"/>
              <a:pathLst>
                <a:path w="1419" h="3278" extrusionOk="0">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5" name="Google Shape;10445;p81"/>
            <p:cNvSpPr/>
            <p:nvPr/>
          </p:nvSpPr>
          <p:spPr>
            <a:xfrm>
              <a:off x="-16231900" y="3906200"/>
              <a:ext cx="35475" cy="81150"/>
            </a:xfrm>
            <a:custGeom>
              <a:avLst/>
              <a:gdLst/>
              <a:ahLst/>
              <a:cxnLst/>
              <a:rect l="l" t="t" r="r" b="b"/>
              <a:pathLst>
                <a:path w="1419" h="3246" extrusionOk="0">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6" name="Google Shape;10446;p81"/>
            <p:cNvSpPr/>
            <p:nvPr/>
          </p:nvSpPr>
          <p:spPr>
            <a:xfrm>
              <a:off x="-16285450" y="3891250"/>
              <a:ext cx="35475" cy="59875"/>
            </a:xfrm>
            <a:custGeom>
              <a:avLst/>
              <a:gdLst/>
              <a:ahLst/>
              <a:cxnLst/>
              <a:rect l="l" t="t" r="r" b="b"/>
              <a:pathLst>
                <a:path w="1419" h="2395" extrusionOk="0">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7" name="Google Shape;10447;p81"/>
            <p:cNvSpPr/>
            <p:nvPr/>
          </p:nvSpPr>
          <p:spPr>
            <a:xfrm>
              <a:off x="-16401225" y="3683275"/>
              <a:ext cx="267800" cy="249725"/>
            </a:xfrm>
            <a:custGeom>
              <a:avLst/>
              <a:gdLst/>
              <a:ahLst/>
              <a:cxnLst/>
              <a:rect l="l" t="t" r="r" b="b"/>
              <a:pathLst>
                <a:path w="10712" h="9989" extrusionOk="0">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48" name="Google Shape;10448;p81"/>
          <p:cNvGrpSpPr/>
          <p:nvPr/>
        </p:nvGrpSpPr>
        <p:grpSpPr>
          <a:xfrm>
            <a:off x="8003755" y="2797062"/>
            <a:ext cx="450470" cy="448180"/>
            <a:chOff x="-16419350" y="4058200"/>
            <a:chExt cx="304825" cy="303275"/>
          </a:xfrm>
        </p:grpSpPr>
        <p:sp>
          <p:nvSpPr>
            <p:cNvPr id="10449" name="Google Shape;10449;p81"/>
            <p:cNvSpPr/>
            <p:nvPr/>
          </p:nvSpPr>
          <p:spPr>
            <a:xfrm>
              <a:off x="-16347675" y="4202350"/>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0" name="Google Shape;10450;p81"/>
            <p:cNvSpPr/>
            <p:nvPr/>
          </p:nvSpPr>
          <p:spPr>
            <a:xfrm>
              <a:off x="-16400450" y="4166900"/>
              <a:ext cx="35475" cy="35475"/>
            </a:xfrm>
            <a:custGeom>
              <a:avLst/>
              <a:gdLst/>
              <a:ahLst/>
              <a:cxnLst/>
              <a:rect l="l" t="t" r="r" b="b"/>
              <a:pathLst>
                <a:path w="1419" h="1419" extrusionOk="0">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1" name="Google Shape;10451;p81"/>
            <p:cNvSpPr/>
            <p:nvPr/>
          </p:nvSpPr>
          <p:spPr>
            <a:xfrm>
              <a:off x="-16389425" y="4058200"/>
              <a:ext cx="220575" cy="106950"/>
            </a:xfrm>
            <a:custGeom>
              <a:avLst/>
              <a:gdLst/>
              <a:ahLst/>
              <a:cxnLst/>
              <a:rect l="l" t="t" r="r" b="b"/>
              <a:pathLst>
                <a:path w="8823" h="4278" extrusionOk="0">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2" name="Google Shape;10452;p81"/>
            <p:cNvSpPr/>
            <p:nvPr/>
          </p:nvSpPr>
          <p:spPr>
            <a:xfrm>
              <a:off x="-16298850" y="4178725"/>
              <a:ext cx="41000" cy="47275"/>
            </a:xfrm>
            <a:custGeom>
              <a:avLst/>
              <a:gdLst/>
              <a:ahLst/>
              <a:cxnLst/>
              <a:rect l="l" t="t" r="r" b="b"/>
              <a:pathLst>
                <a:path w="1640" h="1891" extrusionOk="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3" name="Google Shape;10453;p81"/>
            <p:cNvSpPr/>
            <p:nvPr/>
          </p:nvSpPr>
          <p:spPr>
            <a:xfrm>
              <a:off x="-16246075" y="4178725"/>
              <a:ext cx="41775" cy="55150"/>
            </a:xfrm>
            <a:custGeom>
              <a:avLst/>
              <a:gdLst/>
              <a:ahLst/>
              <a:cxnLst/>
              <a:rect l="l" t="t" r="r" b="b"/>
              <a:pathLst>
                <a:path w="1671" h="2206" extrusionOk="0">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4" name="Google Shape;10454;p81"/>
            <p:cNvSpPr/>
            <p:nvPr/>
          </p:nvSpPr>
          <p:spPr>
            <a:xfrm>
              <a:off x="-16419350" y="4122000"/>
              <a:ext cx="304050" cy="188725"/>
            </a:xfrm>
            <a:custGeom>
              <a:avLst/>
              <a:gdLst/>
              <a:ahLst/>
              <a:cxnLst/>
              <a:rect l="l" t="t" r="r" b="b"/>
              <a:pathLst>
                <a:path w="12162" h="7549" extrusionOk="0">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5" name="Google Shape;10455;p81"/>
            <p:cNvSpPr/>
            <p:nvPr/>
          </p:nvSpPr>
          <p:spPr>
            <a:xfrm>
              <a:off x="-16419350" y="4263775"/>
              <a:ext cx="304825" cy="97700"/>
            </a:xfrm>
            <a:custGeom>
              <a:avLst/>
              <a:gdLst/>
              <a:ahLst/>
              <a:cxnLst/>
              <a:rect l="l" t="t" r="r" b="b"/>
              <a:pathLst>
                <a:path w="12193" h="3908" extrusionOk="0">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56" name="Google Shape;10456;p81"/>
          <p:cNvGrpSpPr/>
          <p:nvPr/>
        </p:nvGrpSpPr>
        <p:grpSpPr>
          <a:xfrm>
            <a:off x="4030643" y="3343080"/>
            <a:ext cx="450507" cy="447589"/>
            <a:chOff x="-15296200" y="3326900"/>
            <a:chExt cx="304850" cy="302875"/>
          </a:xfrm>
        </p:grpSpPr>
        <p:sp>
          <p:nvSpPr>
            <p:cNvPr id="10457" name="Google Shape;10457;p81"/>
            <p:cNvSpPr/>
            <p:nvPr/>
          </p:nvSpPr>
          <p:spPr>
            <a:xfrm>
              <a:off x="-15182775" y="3326900"/>
              <a:ext cx="77200" cy="157175"/>
            </a:xfrm>
            <a:custGeom>
              <a:avLst/>
              <a:gdLst/>
              <a:ahLst/>
              <a:cxnLst/>
              <a:rect l="l" t="t" r="r" b="b"/>
              <a:pathLst>
                <a:path w="3088" h="6287" extrusionOk="0">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8" name="Google Shape;10458;p81"/>
            <p:cNvSpPr/>
            <p:nvPr/>
          </p:nvSpPr>
          <p:spPr>
            <a:xfrm>
              <a:off x="-15260825" y="3363175"/>
              <a:ext cx="108800" cy="199650"/>
            </a:xfrm>
            <a:custGeom>
              <a:avLst/>
              <a:gdLst/>
              <a:ahLst/>
              <a:cxnLst/>
              <a:rect l="l" t="t" r="r" b="b"/>
              <a:pathLst>
                <a:path w="4352" h="7986" extrusionOk="0">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9" name="Google Shape;10459;p81"/>
            <p:cNvSpPr/>
            <p:nvPr/>
          </p:nvSpPr>
          <p:spPr>
            <a:xfrm>
              <a:off x="-15135525" y="3362475"/>
              <a:ext cx="109325" cy="200350"/>
            </a:xfrm>
            <a:custGeom>
              <a:avLst/>
              <a:gdLst/>
              <a:ahLst/>
              <a:cxnLst/>
              <a:rect l="l" t="t" r="r" b="b"/>
              <a:pathLst>
                <a:path w="4373" h="8014" extrusionOk="0">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0" name="Google Shape;10460;p81"/>
            <p:cNvSpPr/>
            <p:nvPr/>
          </p:nvSpPr>
          <p:spPr>
            <a:xfrm>
              <a:off x="-15296200" y="3416600"/>
              <a:ext cx="143375" cy="213175"/>
            </a:xfrm>
            <a:custGeom>
              <a:avLst/>
              <a:gdLst/>
              <a:ahLst/>
              <a:cxnLst/>
              <a:rect l="l" t="t" r="r" b="b"/>
              <a:pathLst>
                <a:path w="5735" h="8527" extrusionOk="0">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1" name="Google Shape;10461;p81"/>
            <p:cNvSpPr/>
            <p:nvPr/>
          </p:nvSpPr>
          <p:spPr>
            <a:xfrm>
              <a:off x="-15134725" y="3416100"/>
              <a:ext cx="143375" cy="213675"/>
            </a:xfrm>
            <a:custGeom>
              <a:avLst/>
              <a:gdLst/>
              <a:ahLst/>
              <a:cxnLst/>
              <a:rect l="l" t="t" r="r" b="b"/>
              <a:pathLst>
                <a:path w="5735" h="8547" extrusionOk="0">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62" name="Google Shape;10462;p81"/>
          <p:cNvGrpSpPr/>
          <p:nvPr/>
        </p:nvGrpSpPr>
        <p:grpSpPr>
          <a:xfrm>
            <a:off x="2946296" y="1706881"/>
            <a:ext cx="486566" cy="414708"/>
            <a:chOff x="-19835275" y="3330250"/>
            <a:chExt cx="329250" cy="280625"/>
          </a:xfrm>
        </p:grpSpPr>
        <p:sp>
          <p:nvSpPr>
            <p:cNvPr id="10463" name="Google Shape;10463;p81"/>
            <p:cNvSpPr/>
            <p:nvPr/>
          </p:nvSpPr>
          <p:spPr>
            <a:xfrm>
              <a:off x="-19768325" y="3361750"/>
              <a:ext cx="197725" cy="249125"/>
            </a:xfrm>
            <a:custGeom>
              <a:avLst/>
              <a:gdLst/>
              <a:ahLst/>
              <a:cxnLst/>
              <a:rect l="l" t="t" r="r" b="b"/>
              <a:pathLst>
                <a:path w="7909" h="9965" extrusionOk="0">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4" name="Google Shape;10464;p81"/>
            <p:cNvSpPr/>
            <p:nvPr/>
          </p:nvSpPr>
          <p:spPr>
            <a:xfrm>
              <a:off x="-19622625" y="3330250"/>
              <a:ext cx="116600" cy="189250"/>
            </a:xfrm>
            <a:custGeom>
              <a:avLst/>
              <a:gdLst/>
              <a:ahLst/>
              <a:cxnLst/>
              <a:rect l="l" t="t" r="r" b="b"/>
              <a:pathLst>
                <a:path w="4664" h="7570" extrusionOk="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5" name="Google Shape;10465;p81"/>
            <p:cNvSpPr/>
            <p:nvPr/>
          </p:nvSpPr>
          <p:spPr>
            <a:xfrm>
              <a:off x="-19835275" y="3330250"/>
              <a:ext cx="116600" cy="189250"/>
            </a:xfrm>
            <a:custGeom>
              <a:avLst/>
              <a:gdLst/>
              <a:ahLst/>
              <a:cxnLst/>
              <a:rect l="l" t="t" r="r" b="b"/>
              <a:pathLst>
                <a:path w="4664" h="7570" extrusionOk="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66" name="Google Shape;10466;p81"/>
          <p:cNvGrpSpPr/>
          <p:nvPr/>
        </p:nvGrpSpPr>
        <p:grpSpPr>
          <a:xfrm>
            <a:off x="2964325" y="2243470"/>
            <a:ext cx="450507" cy="449547"/>
            <a:chOff x="-19822675" y="3692750"/>
            <a:chExt cx="304850" cy="304200"/>
          </a:xfrm>
        </p:grpSpPr>
        <p:sp>
          <p:nvSpPr>
            <p:cNvPr id="10467" name="Google Shape;10467;p81"/>
            <p:cNvSpPr/>
            <p:nvPr/>
          </p:nvSpPr>
          <p:spPr>
            <a:xfrm>
              <a:off x="-19715550" y="3692750"/>
              <a:ext cx="90600" cy="60675"/>
            </a:xfrm>
            <a:custGeom>
              <a:avLst/>
              <a:gdLst/>
              <a:ahLst/>
              <a:cxnLst/>
              <a:rect l="l" t="t" r="r" b="b"/>
              <a:pathLst>
                <a:path w="3624" h="2427" extrusionOk="0">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8" name="Google Shape;10468;p81"/>
            <p:cNvSpPr/>
            <p:nvPr/>
          </p:nvSpPr>
          <p:spPr>
            <a:xfrm>
              <a:off x="-19660425" y="3766200"/>
              <a:ext cx="142600" cy="230750"/>
            </a:xfrm>
            <a:custGeom>
              <a:avLst/>
              <a:gdLst/>
              <a:ahLst/>
              <a:cxnLst/>
              <a:rect l="l" t="t" r="r" b="b"/>
              <a:pathLst>
                <a:path w="5704" h="9230" extrusionOk="0">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9" name="Google Shape;10469;p81"/>
            <p:cNvSpPr/>
            <p:nvPr/>
          </p:nvSpPr>
          <p:spPr>
            <a:xfrm>
              <a:off x="-19728150" y="3763650"/>
              <a:ext cx="114225" cy="54375"/>
            </a:xfrm>
            <a:custGeom>
              <a:avLst/>
              <a:gdLst/>
              <a:ahLst/>
              <a:cxnLst/>
              <a:rect l="l" t="t" r="r" b="b"/>
              <a:pathLst>
                <a:path w="4569" h="2175" extrusionOk="0">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0" name="Google Shape;10470;p81"/>
            <p:cNvSpPr/>
            <p:nvPr/>
          </p:nvSpPr>
          <p:spPr>
            <a:xfrm>
              <a:off x="-19695075" y="3868400"/>
              <a:ext cx="48075" cy="110300"/>
            </a:xfrm>
            <a:custGeom>
              <a:avLst/>
              <a:gdLst/>
              <a:ahLst/>
              <a:cxnLst/>
              <a:rect l="l" t="t" r="r" b="b"/>
              <a:pathLst>
                <a:path w="1923" h="4412" extrusionOk="0">
                  <a:moveTo>
                    <a:pt x="977" y="0"/>
                  </a:moveTo>
                  <a:lnTo>
                    <a:pt x="0" y="4285"/>
                  </a:lnTo>
                  <a:cubicBezTo>
                    <a:pt x="316" y="4380"/>
                    <a:pt x="631" y="4411"/>
                    <a:pt x="977" y="4411"/>
                  </a:cubicBezTo>
                  <a:cubicBezTo>
                    <a:pt x="1261" y="4411"/>
                    <a:pt x="1576" y="4380"/>
                    <a:pt x="1922" y="4285"/>
                  </a:cubicBez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1" name="Google Shape;10471;p81"/>
            <p:cNvSpPr/>
            <p:nvPr/>
          </p:nvSpPr>
          <p:spPr>
            <a:xfrm>
              <a:off x="-19822675" y="3764250"/>
              <a:ext cx="142575" cy="229550"/>
            </a:xfrm>
            <a:custGeom>
              <a:avLst/>
              <a:gdLst/>
              <a:ahLst/>
              <a:cxnLst/>
              <a:rect l="l" t="t" r="r" b="b"/>
              <a:pathLst>
                <a:path w="5703" h="9182" extrusionOk="0">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72" name="Google Shape;10472;p81"/>
          <p:cNvGrpSpPr/>
          <p:nvPr/>
        </p:nvGrpSpPr>
        <p:grpSpPr>
          <a:xfrm>
            <a:off x="2964916" y="2796278"/>
            <a:ext cx="449325" cy="450470"/>
            <a:chOff x="-19822675" y="4066875"/>
            <a:chExt cx="304050" cy="304825"/>
          </a:xfrm>
        </p:grpSpPr>
        <p:sp>
          <p:nvSpPr>
            <p:cNvPr id="10473" name="Google Shape;10473;p81"/>
            <p:cNvSpPr/>
            <p:nvPr/>
          </p:nvSpPr>
          <p:spPr>
            <a:xfrm>
              <a:off x="-19803775" y="4086925"/>
              <a:ext cx="71700" cy="68975"/>
            </a:xfrm>
            <a:custGeom>
              <a:avLst/>
              <a:gdLst/>
              <a:ahLst/>
              <a:cxnLst/>
              <a:rect l="l" t="t" r="r" b="b"/>
              <a:pathLst>
                <a:path w="2868" h="2759" extrusionOk="0">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4" name="Google Shape;10474;p81"/>
            <p:cNvSpPr/>
            <p:nvPr/>
          </p:nvSpPr>
          <p:spPr>
            <a:xfrm>
              <a:off x="-19822675" y="4174775"/>
              <a:ext cx="304050" cy="124475"/>
            </a:xfrm>
            <a:custGeom>
              <a:avLst/>
              <a:gdLst/>
              <a:ahLst/>
              <a:cxnLst/>
              <a:rect l="l" t="t" r="r" b="b"/>
              <a:pathLst>
                <a:path w="12162" h="4979" extrusionOk="0">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5" name="Google Shape;10475;p81"/>
            <p:cNvSpPr/>
            <p:nvPr/>
          </p:nvSpPr>
          <p:spPr>
            <a:xfrm>
              <a:off x="-19732100" y="4066875"/>
              <a:ext cx="122100" cy="89825"/>
            </a:xfrm>
            <a:custGeom>
              <a:avLst/>
              <a:gdLst/>
              <a:ahLst/>
              <a:cxnLst/>
              <a:rect l="l" t="t" r="r" b="b"/>
              <a:pathLst>
                <a:path w="4884" h="3593" extrusionOk="0">
                  <a:moveTo>
                    <a:pt x="2427" y="1"/>
                  </a:moveTo>
                  <a:cubicBezTo>
                    <a:pt x="1229" y="1"/>
                    <a:pt x="190" y="1796"/>
                    <a:pt x="1" y="3592"/>
                  </a:cubicBezTo>
                  <a:lnTo>
                    <a:pt x="4884" y="3592"/>
                  </a:lnTo>
                  <a:cubicBezTo>
                    <a:pt x="4695" y="1796"/>
                    <a:pt x="3687"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6" name="Google Shape;10476;p81"/>
            <p:cNvSpPr/>
            <p:nvPr/>
          </p:nvSpPr>
          <p:spPr>
            <a:xfrm>
              <a:off x="-19609225" y="4087725"/>
              <a:ext cx="71700" cy="69750"/>
            </a:xfrm>
            <a:custGeom>
              <a:avLst/>
              <a:gdLst/>
              <a:ahLst/>
              <a:cxnLst/>
              <a:rect l="l" t="t" r="r" b="b"/>
              <a:pathLst>
                <a:path w="2868" h="2790" extrusionOk="0">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7" name="Google Shape;10477;p81"/>
            <p:cNvSpPr/>
            <p:nvPr/>
          </p:nvSpPr>
          <p:spPr>
            <a:xfrm>
              <a:off x="-19643875" y="4308675"/>
              <a:ext cx="70900" cy="44125"/>
            </a:xfrm>
            <a:custGeom>
              <a:avLst/>
              <a:gdLst/>
              <a:ahLst/>
              <a:cxnLst/>
              <a:rect l="l" t="t" r="r" b="b"/>
              <a:pathLst>
                <a:path w="2836" h="1765" extrusionOk="0">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8" name="Google Shape;10478;p81"/>
            <p:cNvSpPr/>
            <p:nvPr/>
          </p:nvSpPr>
          <p:spPr>
            <a:xfrm>
              <a:off x="-19581650" y="4292925"/>
              <a:ext cx="63025" cy="78775"/>
            </a:xfrm>
            <a:custGeom>
              <a:avLst/>
              <a:gdLst/>
              <a:ahLst/>
              <a:cxnLst/>
              <a:rect l="l" t="t" r="r" b="b"/>
              <a:pathLst>
                <a:path w="2521" h="3151" extrusionOk="0">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79" name="Google Shape;10479;p81"/>
          <p:cNvGrpSpPr/>
          <p:nvPr/>
        </p:nvGrpSpPr>
        <p:grpSpPr>
          <a:xfrm>
            <a:off x="5773985" y="1689571"/>
            <a:ext cx="399302" cy="449325"/>
            <a:chOff x="-17878825" y="3334400"/>
            <a:chExt cx="270200" cy="304050"/>
          </a:xfrm>
        </p:grpSpPr>
        <p:sp>
          <p:nvSpPr>
            <p:cNvPr id="10480" name="Google Shape;10480;p81"/>
            <p:cNvSpPr/>
            <p:nvPr/>
          </p:nvSpPr>
          <p:spPr>
            <a:xfrm>
              <a:off x="-17683475" y="3334400"/>
              <a:ext cx="74850" cy="74050"/>
            </a:xfrm>
            <a:custGeom>
              <a:avLst/>
              <a:gdLst/>
              <a:ahLst/>
              <a:cxnLst/>
              <a:rect l="l" t="t" r="r" b="b"/>
              <a:pathLst>
                <a:path w="2994" h="2962" extrusionOk="0">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1" name="Google Shape;10481;p81"/>
            <p:cNvSpPr/>
            <p:nvPr/>
          </p:nvSpPr>
          <p:spPr>
            <a:xfrm>
              <a:off x="-17752000" y="3513975"/>
              <a:ext cx="16550" cy="16550"/>
            </a:xfrm>
            <a:custGeom>
              <a:avLst/>
              <a:gdLst/>
              <a:ahLst/>
              <a:cxnLst/>
              <a:rect l="l" t="t" r="r" b="b"/>
              <a:pathLst>
                <a:path w="662" h="662" extrusionOk="0">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2" name="Google Shape;10482;p81"/>
            <p:cNvSpPr/>
            <p:nvPr/>
          </p:nvSpPr>
          <p:spPr>
            <a:xfrm>
              <a:off x="-17860700" y="3405275"/>
              <a:ext cx="107150" cy="206225"/>
            </a:xfrm>
            <a:custGeom>
              <a:avLst/>
              <a:gdLst/>
              <a:ahLst/>
              <a:cxnLst/>
              <a:rect l="l" t="t" r="r" b="b"/>
              <a:pathLst>
                <a:path w="4286" h="8249" extrusionOk="0">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3" name="Google Shape;10483;p81"/>
            <p:cNvSpPr/>
            <p:nvPr/>
          </p:nvSpPr>
          <p:spPr>
            <a:xfrm>
              <a:off x="-17735475" y="3405275"/>
              <a:ext cx="107150" cy="206475"/>
            </a:xfrm>
            <a:custGeom>
              <a:avLst/>
              <a:gdLst/>
              <a:ahLst/>
              <a:cxnLst/>
              <a:rect l="l" t="t" r="r" b="b"/>
              <a:pathLst>
                <a:path w="4286" h="8259" extrusionOk="0">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4" name="Google Shape;10484;p81"/>
            <p:cNvSpPr/>
            <p:nvPr/>
          </p:nvSpPr>
          <p:spPr>
            <a:xfrm>
              <a:off x="-17812650" y="3353300"/>
              <a:ext cx="136275" cy="144150"/>
            </a:xfrm>
            <a:custGeom>
              <a:avLst/>
              <a:gdLst/>
              <a:ahLst/>
              <a:cxnLst/>
              <a:rect l="l" t="t" r="r" b="b"/>
              <a:pathLst>
                <a:path w="5451" h="5766" extrusionOk="0">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5" name="Google Shape;10485;p81"/>
            <p:cNvSpPr/>
            <p:nvPr/>
          </p:nvSpPr>
          <p:spPr>
            <a:xfrm>
              <a:off x="-17770900" y="3614000"/>
              <a:ext cx="52775" cy="24450"/>
            </a:xfrm>
            <a:custGeom>
              <a:avLst/>
              <a:gdLst/>
              <a:ahLst/>
              <a:cxnLst/>
              <a:rect l="l" t="t" r="r" b="b"/>
              <a:pathLst>
                <a:path w="2111" h="978" extrusionOk="0">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6" name="Google Shape;10486;p81"/>
            <p:cNvSpPr/>
            <p:nvPr/>
          </p:nvSpPr>
          <p:spPr>
            <a:xfrm>
              <a:off x="-17878825" y="3334400"/>
              <a:ext cx="74075" cy="74050"/>
            </a:xfrm>
            <a:custGeom>
              <a:avLst/>
              <a:gdLst/>
              <a:ahLst/>
              <a:cxnLst/>
              <a:rect l="l" t="t" r="r" b="b"/>
              <a:pathLst>
                <a:path w="2963" h="2962" extrusionOk="0">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87" name="Google Shape;10487;p81"/>
          <p:cNvGrpSpPr/>
          <p:nvPr/>
        </p:nvGrpSpPr>
        <p:grpSpPr>
          <a:xfrm>
            <a:off x="5747809" y="2242416"/>
            <a:ext cx="451653" cy="451653"/>
            <a:chOff x="-17896150" y="3709300"/>
            <a:chExt cx="305625" cy="305625"/>
          </a:xfrm>
        </p:grpSpPr>
        <p:sp>
          <p:nvSpPr>
            <p:cNvPr id="10488" name="Google Shape;10488;p81"/>
            <p:cNvSpPr/>
            <p:nvPr/>
          </p:nvSpPr>
          <p:spPr>
            <a:xfrm>
              <a:off x="-17896150" y="3709300"/>
              <a:ext cx="54375" cy="77200"/>
            </a:xfrm>
            <a:custGeom>
              <a:avLst/>
              <a:gdLst/>
              <a:ahLst/>
              <a:cxnLst/>
              <a:rect l="l" t="t" r="r" b="b"/>
              <a:pathLst>
                <a:path w="2175" h="3088" extrusionOk="0">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9" name="Google Shape;10489;p81"/>
            <p:cNvSpPr/>
            <p:nvPr/>
          </p:nvSpPr>
          <p:spPr>
            <a:xfrm>
              <a:off x="-17877250" y="3801075"/>
              <a:ext cx="286725" cy="213850"/>
            </a:xfrm>
            <a:custGeom>
              <a:avLst/>
              <a:gdLst/>
              <a:ahLst/>
              <a:cxnLst/>
              <a:rect l="l" t="t" r="r" b="b"/>
              <a:pathLst>
                <a:path w="11469" h="8554" extrusionOk="0">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0" name="Google Shape;10490;p81"/>
            <p:cNvSpPr/>
            <p:nvPr/>
          </p:nvSpPr>
          <p:spPr>
            <a:xfrm>
              <a:off x="-17783500" y="3763075"/>
              <a:ext cx="191400" cy="194350"/>
            </a:xfrm>
            <a:custGeom>
              <a:avLst/>
              <a:gdLst/>
              <a:ahLst/>
              <a:cxnLst/>
              <a:rect l="l" t="t" r="r" b="b"/>
              <a:pathLst>
                <a:path w="7656" h="7774" extrusionOk="0">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1" name="Google Shape;10491;p81"/>
            <p:cNvSpPr/>
            <p:nvPr/>
          </p:nvSpPr>
          <p:spPr>
            <a:xfrm>
              <a:off x="-17825250" y="3710075"/>
              <a:ext cx="54375" cy="76425"/>
            </a:xfrm>
            <a:custGeom>
              <a:avLst/>
              <a:gdLst/>
              <a:ahLst/>
              <a:cxnLst/>
              <a:rect l="l" t="t" r="r" b="b"/>
              <a:pathLst>
                <a:path w="2175" h="3057" extrusionOk="0">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92" name="Google Shape;10492;p81"/>
          <p:cNvGrpSpPr/>
          <p:nvPr/>
        </p:nvGrpSpPr>
        <p:grpSpPr>
          <a:xfrm>
            <a:off x="5775740" y="2795686"/>
            <a:ext cx="395792" cy="451653"/>
            <a:chOff x="-17878025" y="4082625"/>
            <a:chExt cx="267825" cy="305625"/>
          </a:xfrm>
        </p:grpSpPr>
        <p:sp>
          <p:nvSpPr>
            <p:cNvPr id="10493" name="Google Shape;10493;p81"/>
            <p:cNvSpPr/>
            <p:nvPr/>
          </p:nvSpPr>
          <p:spPr>
            <a:xfrm>
              <a:off x="-17660650" y="4191325"/>
              <a:ext cx="50450" cy="52000"/>
            </a:xfrm>
            <a:custGeom>
              <a:avLst/>
              <a:gdLst/>
              <a:ahLst/>
              <a:cxnLst/>
              <a:rect l="l" t="t" r="r" b="b"/>
              <a:pathLst>
                <a:path w="2018" h="2080" extrusionOk="0">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4" name="Google Shape;10494;p81"/>
            <p:cNvSpPr/>
            <p:nvPr/>
          </p:nvSpPr>
          <p:spPr>
            <a:xfrm>
              <a:off x="-17716575" y="4084200"/>
              <a:ext cx="88250" cy="103200"/>
            </a:xfrm>
            <a:custGeom>
              <a:avLst/>
              <a:gdLst/>
              <a:ahLst/>
              <a:cxnLst/>
              <a:rect l="l" t="t" r="r" b="b"/>
              <a:pathLst>
                <a:path w="3530" h="4128" extrusionOk="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5" name="Google Shape;10495;p81"/>
            <p:cNvSpPr/>
            <p:nvPr/>
          </p:nvSpPr>
          <p:spPr>
            <a:xfrm>
              <a:off x="-17860700" y="4082625"/>
              <a:ext cx="90600" cy="104000"/>
            </a:xfrm>
            <a:custGeom>
              <a:avLst/>
              <a:gdLst/>
              <a:ahLst/>
              <a:cxnLst/>
              <a:rect l="l" t="t" r="r" b="b"/>
              <a:pathLst>
                <a:path w="3624" h="4160" extrusionOk="0">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6" name="Google Shape;10496;p81"/>
            <p:cNvSpPr/>
            <p:nvPr/>
          </p:nvSpPr>
          <p:spPr>
            <a:xfrm>
              <a:off x="-17752000" y="4281300"/>
              <a:ext cx="16550" cy="16375"/>
            </a:xfrm>
            <a:custGeom>
              <a:avLst/>
              <a:gdLst/>
              <a:ahLst/>
              <a:cxnLst/>
              <a:rect l="l" t="t" r="r" b="b"/>
              <a:pathLst>
                <a:path w="662" h="655" extrusionOk="0">
                  <a:moveTo>
                    <a:pt x="319" y="1"/>
                  </a:moveTo>
                  <a:cubicBezTo>
                    <a:pt x="173" y="1"/>
                    <a:pt x="32" y="72"/>
                    <a:pt x="0" y="213"/>
                  </a:cubicBezTo>
                  <a:lnTo>
                    <a:pt x="347" y="655"/>
                  </a:lnTo>
                  <a:lnTo>
                    <a:pt x="662" y="213"/>
                  </a:lnTo>
                  <a:cubicBezTo>
                    <a:pt x="615" y="72"/>
                    <a:pt x="465" y="1"/>
                    <a:pt x="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7" name="Google Shape;10497;p81"/>
            <p:cNvSpPr/>
            <p:nvPr/>
          </p:nvSpPr>
          <p:spPr>
            <a:xfrm>
              <a:off x="-17825250" y="4173200"/>
              <a:ext cx="161475" cy="161500"/>
            </a:xfrm>
            <a:custGeom>
              <a:avLst/>
              <a:gdLst/>
              <a:ahLst/>
              <a:cxnLst/>
              <a:rect l="l" t="t" r="r" b="b"/>
              <a:pathLst>
                <a:path w="6459" h="6460" extrusionOk="0">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8" name="Google Shape;10498;p81"/>
            <p:cNvSpPr/>
            <p:nvPr/>
          </p:nvSpPr>
          <p:spPr>
            <a:xfrm>
              <a:off x="-17787450" y="4293725"/>
              <a:ext cx="84300" cy="94525"/>
            </a:xfrm>
            <a:custGeom>
              <a:avLst/>
              <a:gdLst/>
              <a:ahLst/>
              <a:cxnLst/>
              <a:rect l="l" t="t" r="r" b="b"/>
              <a:pathLst>
                <a:path w="3372" h="3781" extrusionOk="0">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9" name="Google Shape;10499;p81"/>
            <p:cNvSpPr/>
            <p:nvPr/>
          </p:nvSpPr>
          <p:spPr>
            <a:xfrm>
              <a:off x="-17878025" y="4191325"/>
              <a:ext cx="49650" cy="52000"/>
            </a:xfrm>
            <a:custGeom>
              <a:avLst/>
              <a:gdLst/>
              <a:ahLst/>
              <a:cxnLst/>
              <a:rect l="l" t="t" r="r" b="b"/>
              <a:pathLst>
                <a:path w="1986" h="2080" extrusionOk="0">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00" name="Google Shape;10500;p81"/>
          <p:cNvGrpSpPr/>
          <p:nvPr/>
        </p:nvGrpSpPr>
        <p:grpSpPr>
          <a:xfrm>
            <a:off x="2919632" y="3355015"/>
            <a:ext cx="450507" cy="423722"/>
            <a:chOff x="-16044450" y="3317850"/>
            <a:chExt cx="304850" cy="286725"/>
          </a:xfrm>
        </p:grpSpPr>
        <p:sp>
          <p:nvSpPr>
            <p:cNvPr id="10501" name="Google Shape;10501;p81"/>
            <p:cNvSpPr/>
            <p:nvPr/>
          </p:nvSpPr>
          <p:spPr>
            <a:xfrm>
              <a:off x="-15873525" y="3317850"/>
              <a:ext cx="133925" cy="115025"/>
            </a:xfrm>
            <a:custGeom>
              <a:avLst/>
              <a:gdLst/>
              <a:ahLst/>
              <a:cxnLst/>
              <a:rect l="l" t="t" r="r" b="b"/>
              <a:pathLst>
                <a:path w="5357" h="4601" extrusionOk="0">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2" name="Google Shape;10502;p81"/>
            <p:cNvSpPr/>
            <p:nvPr/>
          </p:nvSpPr>
          <p:spPr>
            <a:xfrm>
              <a:off x="-15915275" y="3459625"/>
              <a:ext cx="44125" cy="54375"/>
            </a:xfrm>
            <a:custGeom>
              <a:avLst/>
              <a:gdLst/>
              <a:ahLst/>
              <a:cxnLst/>
              <a:rect l="l" t="t" r="r" b="b"/>
              <a:pathLst>
                <a:path w="1765" h="2175" extrusionOk="0">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3" name="Google Shape;10503;p81"/>
            <p:cNvSpPr/>
            <p:nvPr/>
          </p:nvSpPr>
          <p:spPr>
            <a:xfrm>
              <a:off x="-16009000" y="3372200"/>
              <a:ext cx="232375" cy="232375"/>
            </a:xfrm>
            <a:custGeom>
              <a:avLst/>
              <a:gdLst/>
              <a:ahLst/>
              <a:cxnLst/>
              <a:rect l="l" t="t" r="r" b="b"/>
              <a:pathLst>
                <a:path w="9295" h="9295" extrusionOk="0">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4" name="Google Shape;10504;p81"/>
            <p:cNvSpPr/>
            <p:nvPr/>
          </p:nvSpPr>
          <p:spPr>
            <a:xfrm>
              <a:off x="-16044450" y="3317850"/>
              <a:ext cx="133150" cy="115025"/>
            </a:xfrm>
            <a:custGeom>
              <a:avLst/>
              <a:gdLst/>
              <a:ahLst/>
              <a:cxnLst/>
              <a:rect l="l" t="t" r="r" b="b"/>
              <a:pathLst>
                <a:path w="5326" h="4601" extrusionOk="0">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505" name="Google Shape;10505;p81"/>
          <p:cNvSpPr/>
          <p:nvPr/>
        </p:nvSpPr>
        <p:spPr>
          <a:xfrm>
            <a:off x="5164353" y="3341975"/>
            <a:ext cx="448180" cy="450507"/>
          </a:xfrm>
          <a:custGeom>
            <a:avLst/>
            <a:gdLst/>
            <a:ahLst/>
            <a:cxnLst/>
            <a:rect l="l" t="t" r="r" b="b"/>
            <a:pathLst>
              <a:path w="12131" h="12194" extrusionOk="0">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506" name="Google Shape;10506;p81"/>
          <p:cNvGrpSpPr/>
          <p:nvPr/>
        </p:nvGrpSpPr>
        <p:grpSpPr>
          <a:xfrm>
            <a:off x="8042149" y="2243724"/>
            <a:ext cx="373662" cy="449030"/>
            <a:chOff x="-16018450" y="4058400"/>
            <a:chExt cx="252850" cy="303850"/>
          </a:xfrm>
        </p:grpSpPr>
        <p:sp>
          <p:nvSpPr>
            <p:cNvPr id="10507" name="Google Shape;10507;p81"/>
            <p:cNvSpPr/>
            <p:nvPr/>
          </p:nvSpPr>
          <p:spPr>
            <a:xfrm>
              <a:off x="-15927875" y="4129900"/>
              <a:ext cx="88250" cy="89025"/>
            </a:xfrm>
            <a:custGeom>
              <a:avLst/>
              <a:gdLst/>
              <a:ahLst/>
              <a:cxnLst/>
              <a:rect l="l" t="t" r="r" b="b"/>
              <a:pathLst>
                <a:path w="3530" h="3561" extrusionOk="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8" name="Google Shape;10508;p81"/>
            <p:cNvSpPr/>
            <p:nvPr/>
          </p:nvSpPr>
          <p:spPr>
            <a:xfrm>
              <a:off x="-16002700" y="4058400"/>
              <a:ext cx="237100" cy="233575"/>
            </a:xfrm>
            <a:custGeom>
              <a:avLst/>
              <a:gdLst/>
              <a:ahLst/>
              <a:cxnLst/>
              <a:rect l="l" t="t" r="r" b="b"/>
              <a:pathLst>
                <a:path w="9484" h="9343" extrusionOk="0">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9" name="Google Shape;10509;p81"/>
            <p:cNvSpPr/>
            <p:nvPr/>
          </p:nvSpPr>
          <p:spPr>
            <a:xfrm>
              <a:off x="-16018450" y="4253550"/>
              <a:ext cx="129200" cy="108700"/>
            </a:xfrm>
            <a:custGeom>
              <a:avLst/>
              <a:gdLst/>
              <a:ahLst/>
              <a:cxnLst/>
              <a:rect l="l" t="t" r="r" b="b"/>
              <a:pathLst>
                <a:path w="5168" h="4348" extrusionOk="0">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0" name="Google Shape;10510;p81"/>
            <p:cNvSpPr/>
            <p:nvPr/>
          </p:nvSpPr>
          <p:spPr>
            <a:xfrm>
              <a:off x="-15876675" y="4254325"/>
              <a:ext cx="107925" cy="90600"/>
            </a:xfrm>
            <a:custGeom>
              <a:avLst/>
              <a:gdLst/>
              <a:ahLst/>
              <a:cxnLst/>
              <a:rect l="l" t="t" r="r" b="b"/>
              <a:pathLst>
                <a:path w="4317" h="3624" extrusionOk="0">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511" name="Google Shape;10511;p81"/>
          <p:cNvSpPr/>
          <p:nvPr/>
        </p:nvSpPr>
        <p:spPr>
          <a:xfrm>
            <a:off x="6274865" y="3343157"/>
            <a:ext cx="449288" cy="448143"/>
          </a:xfrm>
          <a:custGeom>
            <a:avLst/>
            <a:gdLst/>
            <a:ahLst/>
            <a:cxnLst/>
            <a:rect l="l" t="t" r="r" b="b"/>
            <a:pathLst>
              <a:path w="12161" h="12130" extrusionOk="0">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2" name="Google Shape;10512;p81"/>
          <p:cNvSpPr txBox="1"/>
          <p:nvPr/>
        </p:nvSpPr>
        <p:spPr>
          <a:xfrm>
            <a:off x="1048350" y="721025"/>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Nature Icons</a:t>
            </a:r>
            <a:endParaRPr sz="2400">
              <a:solidFill>
                <a:srgbClr val="FFFFFF"/>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0516"/>
        <p:cNvGrpSpPr/>
        <p:nvPr/>
      </p:nvGrpSpPr>
      <p:grpSpPr>
        <a:xfrm>
          <a:off x="0" y="0"/>
          <a:ext cx="0" cy="0"/>
          <a:chOff x="0" y="0"/>
          <a:chExt cx="0" cy="0"/>
        </a:xfrm>
      </p:grpSpPr>
      <p:grpSp>
        <p:nvGrpSpPr>
          <p:cNvPr id="10517" name="Google Shape;10517;p82"/>
          <p:cNvGrpSpPr/>
          <p:nvPr/>
        </p:nvGrpSpPr>
        <p:grpSpPr>
          <a:xfrm>
            <a:off x="845901" y="1689241"/>
            <a:ext cx="442337" cy="419623"/>
            <a:chOff x="-6696925" y="3272575"/>
            <a:chExt cx="307200" cy="291425"/>
          </a:xfrm>
        </p:grpSpPr>
        <p:sp>
          <p:nvSpPr>
            <p:cNvPr id="10518" name="Google Shape;10518;p82"/>
            <p:cNvSpPr/>
            <p:nvPr/>
          </p:nvSpPr>
          <p:spPr>
            <a:xfrm>
              <a:off x="-6696925" y="3371400"/>
              <a:ext cx="220575" cy="192600"/>
            </a:xfrm>
            <a:custGeom>
              <a:avLst/>
              <a:gdLst/>
              <a:ahLst/>
              <a:cxnLst/>
              <a:rect l="l" t="t" r="r" b="b"/>
              <a:pathLst>
                <a:path w="8823" h="7704" extrusionOk="0">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9" name="Google Shape;10519;p82"/>
            <p:cNvSpPr/>
            <p:nvPr/>
          </p:nvSpPr>
          <p:spPr>
            <a:xfrm>
              <a:off x="-6621300" y="3272575"/>
              <a:ext cx="231575" cy="194950"/>
            </a:xfrm>
            <a:custGeom>
              <a:avLst/>
              <a:gdLst/>
              <a:ahLst/>
              <a:cxnLst/>
              <a:rect l="l" t="t" r="r" b="b"/>
              <a:pathLst>
                <a:path w="9263" h="7798" extrusionOk="0">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20" name="Google Shape;10520;p82"/>
          <p:cNvGrpSpPr/>
          <p:nvPr/>
        </p:nvGrpSpPr>
        <p:grpSpPr>
          <a:xfrm>
            <a:off x="845884" y="2204636"/>
            <a:ext cx="442373" cy="420775"/>
            <a:chOff x="-6690625" y="3631325"/>
            <a:chExt cx="307225" cy="292225"/>
          </a:xfrm>
        </p:grpSpPr>
        <p:sp>
          <p:nvSpPr>
            <p:cNvPr id="10521" name="Google Shape;10521;p82"/>
            <p:cNvSpPr/>
            <p:nvPr/>
          </p:nvSpPr>
          <p:spPr>
            <a:xfrm>
              <a:off x="-6690625" y="3631325"/>
              <a:ext cx="222925" cy="292225"/>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2" name="Google Shape;10522;p82"/>
            <p:cNvSpPr/>
            <p:nvPr/>
          </p:nvSpPr>
          <p:spPr>
            <a:xfrm>
              <a:off x="-6604350" y="3832175"/>
              <a:ext cx="58675" cy="56550"/>
            </a:xfrm>
            <a:custGeom>
              <a:avLst/>
              <a:gdLst/>
              <a:ahLst/>
              <a:cxnLst/>
              <a:rect l="l" t="t" r="r" b="b"/>
              <a:pathLst>
                <a:path w="2347" h="2262" extrusionOk="0">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3" name="Google Shape;10523;p82"/>
            <p:cNvSpPr/>
            <p:nvPr/>
          </p:nvSpPr>
          <p:spPr>
            <a:xfrm>
              <a:off x="-6470875" y="3684775"/>
              <a:ext cx="87475" cy="71800"/>
            </a:xfrm>
            <a:custGeom>
              <a:avLst/>
              <a:gdLst/>
              <a:ahLst/>
              <a:cxnLst/>
              <a:rect l="l" t="t" r="r" b="b"/>
              <a:pathLst>
                <a:path w="3499" h="2872" extrusionOk="0">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4" name="Google Shape;10524;p82"/>
            <p:cNvSpPr/>
            <p:nvPr/>
          </p:nvSpPr>
          <p:spPr>
            <a:xfrm>
              <a:off x="-6578775" y="3721900"/>
              <a:ext cx="143375" cy="143375"/>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5" name="Google Shape;10525;p82"/>
            <p:cNvSpPr/>
            <p:nvPr/>
          </p:nvSpPr>
          <p:spPr>
            <a:xfrm>
              <a:off x="-6685100" y="3636850"/>
              <a:ext cx="47275" cy="46475"/>
            </a:xfrm>
            <a:custGeom>
              <a:avLst/>
              <a:gdLst/>
              <a:ahLst/>
              <a:cxnLst/>
              <a:rect l="l" t="t" r="r" b="b"/>
              <a:pathLst>
                <a:path w="1891" h="1859" extrusionOk="0">
                  <a:moveTo>
                    <a:pt x="1891" y="0"/>
                  </a:moveTo>
                  <a:lnTo>
                    <a:pt x="0" y="1859"/>
                  </a:lnTo>
                  <a:lnTo>
                    <a:pt x="1891" y="1859"/>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26" name="Google Shape;10526;p82"/>
          <p:cNvGrpSpPr/>
          <p:nvPr/>
        </p:nvGrpSpPr>
        <p:grpSpPr>
          <a:xfrm>
            <a:off x="868005" y="2756972"/>
            <a:ext cx="421927" cy="419371"/>
            <a:chOff x="-6689825" y="3992050"/>
            <a:chExt cx="293025" cy="291250"/>
          </a:xfrm>
        </p:grpSpPr>
        <p:sp>
          <p:nvSpPr>
            <p:cNvPr id="10527" name="Google Shape;10527;p82"/>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8" name="Google Shape;10528;p82"/>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9" name="Google Shape;10529;p82"/>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0" name="Google Shape;10530;p82"/>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1" name="Google Shape;10531;p82"/>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2" name="Google Shape;10532;p82"/>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3" name="Google Shape;10533;p82"/>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4" name="Google Shape;10534;p82"/>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5" name="Google Shape;10535;p82"/>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6" name="Google Shape;10536;p82"/>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7" name="Google Shape;10537;p82"/>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8" name="Google Shape;10538;p82"/>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539" name="Google Shape;10539;p82"/>
          <p:cNvSpPr/>
          <p:nvPr/>
        </p:nvSpPr>
        <p:spPr>
          <a:xfrm>
            <a:off x="3545854" y="1689199"/>
            <a:ext cx="434634" cy="419227"/>
          </a:xfrm>
          <a:custGeom>
            <a:avLst/>
            <a:gdLst/>
            <a:ahLst/>
            <a:cxnLst/>
            <a:rect l="l" t="t" r="r" b="b"/>
            <a:pathLst>
              <a:path w="12074" h="11646" extrusionOk="0">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540" name="Google Shape;10540;p82"/>
          <p:cNvGrpSpPr/>
          <p:nvPr/>
        </p:nvGrpSpPr>
        <p:grpSpPr>
          <a:xfrm>
            <a:off x="3551317" y="2205192"/>
            <a:ext cx="423043" cy="419659"/>
            <a:chOff x="-4837325" y="3612425"/>
            <a:chExt cx="293800" cy="291450"/>
          </a:xfrm>
        </p:grpSpPr>
        <p:sp>
          <p:nvSpPr>
            <p:cNvPr id="10541" name="Google Shape;10541;p82"/>
            <p:cNvSpPr/>
            <p:nvPr/>
          </p:nvSpPr>
          <p:spPr>
            <a:xfrm>
              <a:off x="-4836550" y="3612425"/>
              <a:ext cx="293025" cy="170925"/>
            </a:xfrm>
            <a:custGeom>
              <a:avLst/>
              <a:gdLst/>
              <a:ahLst/>
              <a:cxnLst/>
              <a:rect l="l" t="t" r="r" b="b"/>
              <a:pathLst>
                <a:path w="11721" h="6837" extrusionOk="0">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2" name="Google Shape;10542;p82"/>
            <p:cNvSpPr/>
            <p:nvPr/>
          </p:nvSpPr>
          <p:spPr>
            <a:xfrm>
              <a:off x="-4837325" y="3743950"/>
              <a:ext cx="291425" cy="159925"/>
            </a:xfrm>
            <a:custGeom>
              <a:avLst/>
              <a:gdLst/>
              <a:ahLst/>
              <a:cxnLst/>
              <a:rect l="l" t="t" r="r" b="b"/>
              <a:pathLst>
                <a:path w="11657" h="6397" extrusionOk="0">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3" name="Google Shape;10543;p82"/>
            <p:cNvSpPr/>
            <p:nvPr/>
          </p:nvSpPr>
          <p:spPr>
            <a:xfrm>
              <a:off x="-4716825" y="3799075"/>
              <a:ext cx="51225" cy="18950"/>
            </a:xfrm>
            <a:custGeom>
              <a:avLst/>
              <a:gdLst/>
              <a:ahLst/>
              <a:cxnLst/>
              <a:rect l="l" t="t" r="r" b="b"/>
              <a:pathLst>
                <a:path w="2049" h="758" extrusionOk="0">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44" name="Google Shape;10544;p82"/>
          <p:cNvGrpSpPr/>
          <p:nvPr/>
        </p:nvGrpSpPr>
        <p:grpSpPr>
          <a:xfrm>
            <a:off x="3564349" y="2756826"/>
            <a:ext cx="420775" cy="419659"/>
            <a:chOff x="-4837325" y="3971575"/>
            <a:chExt cx="292225" cy="291450"/>
          </a:xfrm>
        </p:grpSpPr>
        <p:sp>
          <p:nvSpPr>
            <p:cNvPr id="10545" name="Google Shape;10545;p82"/>
            <p:cNvSpPr/>
            <p:nvPr/>
          </p:nvSpPr>
          <p:spPr>
            <a:xfrm>
              <a:off x="-4734150" y="4073975"/>
              <a:ext cx="86650" cy="86650"/>
            </a:xfrm>
            <a:custGeom>
              <a:avLst/>
              <a:gdLst/>
              <a:ahLst/>
              <a:cxnLst/>
              <a:rect l="l" t="t" r="r" b="b"/>
              <a:pathLst>
                <a:path w="3466" h="3466" extrusionOk="0">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6" name="Google Shape;10546;p82"/>
            <p:cNvSpPr/>
            <p:nvPr/>
          </p:nvSpPr>
          <p:spPr>
            <a:xfrm>
              <a:off x="-4700300" y="4108625"/>
              <a:ext cx="18950" cy="17350"/>
            </a:xfrm>
            <a:custGeom>
              <a:avLst/>
              <a:gdLst/>
              <a:ahLst/>
              <a:cxnLst/>
              <a:rect l="l" t="t" r="r" b="b"/>
              <a:pathLst>
                <a:path w="758" h="694" extrusionOk="0">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7" name="Google Shape;10547;p82"/>
            <p:cNvSpPr/>
            <p:nvPr/>
          </p:nvSpPr>
          <p:spPr>
            <a:xfrm>
              <a:off x="-4748325" y="3971575"/>
              <a:ext cx="203225" cy="204025"/>
            </a:xfrm>
            <a:custGeom>
              <a:avLst/>
              <a:gdLst/>
              <a:ahLst/>
              <a:cxnLst/>
              <a:rect l="l" t="t" r="r" b="b"/>
              <a:pathLst>
                <a:path w="8129" h="8161" extrusionOk="0">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8" name="Google Shape;10548;p82"/>
            <p:cNvSpPr/>
            <p:nvPr/>
          </p:nvSpPr>
          <p:spPr>
            <a:xfrm>
              <a:off x="-4656175" y="4151950"/>
              <a:ext cx="91375" cy="91375"/>
            </a:xfrm>
            <a:custGeom>
              <a:avLst/>
              <a:gdLst/>
              <a:ahLst/>
              <a:cxnLst/>
              <a:rect l="l" t="t" r="r" b="b"/>
              <a:pathLst>
                <a:path w="3655" h="3655" extrusionOk="0">
                  <a:moveTo>
                    <a:pt x="599" y="0"/>
                  </a:moveTo>
                  <a:cubicBezTo>
                    <a:pt x="441" y="221"/>
                    <a:pt x="252" y="441"/>
                    <a:pt x="0" y="599"/>
                  </a:cubicBezTo>
                  <a:lnTo>
                    <a:pt x="1544" y="3655"/>
                  </a:lnTo>
                  <a:cubicBezTo>
                    <a:pt x="2395" y="3151"/>
                    <a:pt x="3151" y="2395"/>
                    <a:pt x="3655" y="1544"/>
                  </a:cubicBezTo>
                  <a:lnTo>
                    <a:pt x="59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9" name="Google Shape;10549;p82"/>
            <p:cNvSpPr/>
            <p:nvPr/>
          </p:nvSpPr>
          <p:spPr>
            <a:xfrm>
              <a:off x="-4817650" y="3991275"/>
              <a:ext cx="91400" cy="91375"/>
            </a:xfrm>
            <a:custGeom>
              <a:avLst/>
              <a:gdLst/>
              <a:ahLst/>
              <a:cxnLst/>
              <a:rect l="l" t="t" r="r" b="b"/>
              <a:pathLst>
                <a:path w="3656" h="3655" extrusionOk="0">
                  <a:moveTo>
                    <a:pt x="2143" y="0"/>
                  </a:moveTo>
                  <a:cubicBezTo>
                    <a:pt x="1261" y="504"/>
                    <a:pt x="536" y="1260"/>
                    <a:pt x="1" y="2111"/>
                  </a:cubicBezTo>
                  <a:lnTo>
                    <a:pt x="3088" y="3655"/>
                  </a:lnTo>
                  <a:cubicBezTo>
                    <a:pt x="3246" y="3434"/>
                    <a:pt x="3435" y="3214"/>
                    <a:pt x="3655" y="3088"/>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0" name="Google Shape;10550;p82"/>
            <p:cNvSpPr/>
            <p:nvPr/>
          </p:nvSpPr>
          <p:spPr>
            <a:xfrm>
              <a:off x="-4837325" y="4059000"/>
              <a:ext cx="204000" cy="204025"/>
            </a:xfrm>
            <a:custGeom>
              <a:avLst/>
              <a:gdLst/>
              <a:ahLst/>
              <a:cxnLst/>
              <a:rect l="l" t="t" r="r" b="b"/>
              <a:pathLst>
                <a:path w="8160" h="8161" extrusionOk="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51" name="Google Shape;10551;p82"/>
          <p:cNvGrpSpPr/>
          <p:nvPr/>
        </p:nvGrpSpPr>
        <p:grpSpPr>
          <a:xfrm>
            <a:off x="6256364" y="1714185"/>
            <a:ext cx="430998" cy="369730"/>
            <a:chOff x="-3037625" y="3254850"/>
            <a:chExt cx="299325" cy="256775"/>
          </a:xfrm>
        </p:grpSpPr>
        <p:sp>
          <p:nvSpPr>
            <p:cNvPr id="10552" name="Google Shape;10552;p82"/>
            <p:cNvSpPr/>
            <p:nvPr/>
          </p:nvSpPr>
          <p:spPr>
            <a:xfrm>
              <a:off x="-3037625" y="3460400"/>
              <a:ext cx="152825" cy="51225"/>
            </a:xfrm>
            <a:custGeom>
              <a:avLst/>
              <a:gdLst/>
              <a:ahLst/>
              <a:cxnLst/>
              <a:rect l="l" t="t" r="r" b="b"/>
              <a:pathLst>
                <a:path w="6113" h="2049" extrusionOk="0">
                  <a:moveTo>
                    <a:pt x="1356" y="1"/>
                  </a:moveTo>
                  <a:cubicBezTo>
                    <a:pt x="1" y="1"/>
                    <a:pt x="1" y="2049"/>
                    <a:pt x="1356" y="2049"/>
                  </a:cubicBezTo>
                  <a:lnTo>
                    <a:pt x="4758" y="2049"/>
                  </a:lnTo>
                  <a:cubicBezTo>
                    <a:pt x="6113" y="2049"/>
                    <a:pt x="6113"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3" name="Google Shape;10553;p82"/>
            <p:cNvSpPr/>
            <p:nvPr/>
          </p:nvSpPr>
          <p:spPr>
            <a:xfrm>
              <a:off x="-2884825" y="3460400"/>
              <a:ext cx="146525" cy="51225"/>
            </a:xfrm>
            <a:custGeom>
              <a:avLst/>
              <a:gdLst/>
              <a:ahLst/>
              <a:cxnLst/>
              <a:rect l="l" t="t" r="r" b="b"/>
              <a:pathLst>
                <a:path w="5861" h="2049" extrusionOk="0">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4" name="Google Shape;10554;p82"/>
            <p:cNvSpPr/>
            <p:nvPr/>
          </p:nvSpPr>
          <p:spPr>
            <a:xfrm>
              <a:off x="-2909225" y="3313125"/>
              <a:ext cx="59875" cy="72475"/>
            </a:xfrm>
            <a:custGeom>
              <a:avLst/>
              <a:gdLst/>
              <a:ahLst/>
              <a:cxnLst/>
              <a:rect l="l" t="t" r="r" b="b"/>
              <a:pathLst>
                <a:path w="2395" h="2899" extrusionOk="0">
                  <a:moveTo>
                    <a:pt x="0" y="1"/>
                  </a:moveTo>
                  <a:lnTo>
                    <a:pt x="0" y="2899"/>
                  </a:lnTo>
                  <a:lnTo>
                    <a:pt x="2395" y="145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5" name="Google Shape;10555;p82"/>
            <p:cNvSpPr/>
            <p:nvPr/>
          </p:nvSpPr>
          <p:spPr>
            <a:xfrm>
              <a:off x="-3029750" y="3254850"/>
              <a:ext cx="291450" cy="188250"/>
            </a:xfrm>
            <a:custGeom>
              <a:avLst/>
              <a:gdLst/>
              <a:ahLst/>
              <a:cxnLst/>
              <a:rect l="l" t="t" r="r" b="b"/>
              <a:pathLst>
                <a:path w="11658" h="7530" extrusionOk="0">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56" name="Google Shape;10556;p82"/>
          <p:cNvGrpSpPr/>
          <p:nvPr/>
        </p:nvGrpSpPr>
        <p:grpSpPr>
          <a:xfrm>
            <a:off x="6260324" y="2204615"/>
            <a:ext cx="423079" cy="420811"/>
            <a:chOff x="-3031325" y="3597450"/>
            <a:chExt cx="293825" cy="292250"/>
          </a:xfrm>
        </p:grpSpPr>
        <p:sp>
          <p:nvSpPr>
            <p:cNvPr id="10557" name="Google Shape;10557;p82"/>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8" name="Google Shape;10558;p82"/>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9" name="Google Shape;10559;p82"/>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0" name="Google Shape;10560;p82"/>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61" name="Google Shape;10561;p82"/>
          <p:cNvGrpSpPr/>
          <p:nvPr/>
        </p:nvGrpSpPr>
        <p:grpSpPr>
          <a:xfrm>
            <a:off x="6272798" y="2781214"/>
            <a:ext cx="421927" cy="370882"/>
            <a:chOff x="-3030525" y="3973150"/>
            <a:chExt cx="293025" cy="257575"/>
          </a:xfrm>
        </p:grpSpPr>
        <p:sp>
          <p:nvSpPr>
            <p:cNvPr id="10562" name="Google Shape;10562;p82"/>
            <p:cNvSpPr/>
            <p:nvPr/>
          </p:nvSpPr>
          <p:spPr>
            <a:xfrm>
              <a:off x="-3029750" y="3973150"/>
              <a:ext cx="292250" cy="68550"/>
            </a:xfrm>
            <a:custGeom>
              <a:avLst/>
              <a:gdLst/>
              <a:ahLst/>
              <a:cxnLst/>
              <a:rect l="l" t="t" r="r" b="b"/>
              <a:pathLst>
                <a:path w="11690" h="2742" extrusionOk="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3" name="Google Shape;10563;p82"/>
            <p:cNvSpPr/>
            <p:nvPr/>
          </p:nvSpPr>
          <p:spPr>
            <a:xfrm>
              <a:off x="-3030525" y="4059000"/>
              <a:ext cx="292225" cy="171725"/>
            </a:xfrm>
            <a:custGeom>
              <a:avLst/>
              <a:gdLst/>
              <a:ahLst/>
              <a:cxnLst/>
              <a:rect l="l" t="t" r="r" b="b"/>
              <a:pathLst>
                <a:path w="11689" h="6869" extrusionOk="0">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64" name="Google Shape;10564;p82"/>
          <p:cNvGrpSpPr/>
          <p:nvPr/>
        </p:nvGrpSpPr>
        <p:grpSpPr>
          <a:xfrm>
            <a:off x="1374391" y="3369426"/>
            <a:ext cx="421927" cy="297195"/>
            <a:chOff x="-1199300" y="3279250"/>
            <a:chExt cx="293025" cy="206400"/>
          </a:xfrm>
        </p:grpSpPr>
        <p:sp>
          <p:nvSpPr>
            <p:cNvPr id="10565" name="Google Shape;10565;p82"/>
            <p:cNvSpPr/>
            <p:nvPr/>
          </p:nvSpPr>
          <p:spPr>
            <a:xfrm>
              <a:off x="-1183550" y="3395050"/>
              <a:ext cx="261525" cy="90600"/>
            </a:xfrm>
            <a:custGeom>
              <a:avLst/>
              <a:gdLst/>
              <a:ahLst/>
              <a:cxnLst/>
              <a:rect l="l" t="t" r="r" b="b"/>
              <a:pathLst>
                <a:path w="10461" h="3624" extrusionOk="0">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6" name="Google Shape;10566;p82"/>
            <p:cNvSpPr/>
            <p:nvPr/>
          </p:nvSpPr>
          <p:spPr>
            <a:xfrm>
              <a:off x="-1184325" y="3279250"/>
              <a:ext cx="261500" cy="129400"/>
            </a:xfrm>
            <a:custGeom>
              <a:avLst/>
              <a:gdLst/>
              <a:ahLst/>
              <a:cxnLst/>
              <a:rect l="l" t="t" r="r" b="b"/>
              <a:pathLst>
                <a:path w="10460" h="5176" extrusionOk="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7" name="Google Shape;10567;p82"/>
            <p:cNvSpPr/>
            <p:nvPr/>
          </p:nvSpPr>
          <p:spPr>
            <a:xfrm>
              <a:off x="-1199300" y="3294225"/>
              <a:ext cx="90600" cy="175650"/>
            </a:xfrm>
            <a:custGeom>
              <a:avLst/>
              <a:gdLst/>
              <a:ahLst/>
              <a:cxnLst/>
              <a:rect l="l" t="t" r="r" b="b"/>
              <a:pathLst>
                <a:path w="3624" h="7026" extrusionOk="0">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8" name="Google Shape;10568;p82"/>
            <p:cNvSpPr/>
            <p:nvPr/>
          </p:nvSpPr>
          <p:spPr>
            <a:xfrm>
              <a:off x="-996875" y="3294225"/>
              <a:ext cx="90600" cy="177225"/>
            </a:xfrm>
            <a:custGeom>
              <a:avLst/>
              <a:gdLst/>
              <a:ahLst/>
              <a:cxnLst/>
              <a:rect l="l" t="t" r="r" b="b"/>
              <a:pathLst>
                <a:path w="3624" h="7089" extrusionOk="0">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69" name="Google Shape;10569;p82"/>
          <p:cNvGrpSpPr/>
          <p:nvPr/>
        </p:nvGrpSpPr>
        <p:grpSpPr>
          <a:xfrm>
            <a:off x="1381477" y="1688773"/>
            <a:ext cx="444605" cy="420559"/>
            <a:chOff x="-6338550" y="3272950"/>
            <a:chExt cx="308775" cy="292075"/>
          </a:xfrm>
        </p:grpSpPr>
        <p:sp>
          <p:nvSpPr>
            <p:cNvPr id="10570" name="Google Shape;10570;p82"/>
            <p:cNvSpPr/>
            <p:nvPr/>
          </p:nvSpPr>
          <p:spPr>
            <a:xfrm>
              <a:off x="-6338550" y="3272950"/>
              <a:ext cx="308775" cy="119750"/>
            </a:xfrm>
            <a:custGeom>
              <a:avLst/>
              <a:gdLst/>
              <a:ahLst/>
              <a:cxnLst/>
              <a:rect l="l" t="t" r="r" b="b"/>
              <a:pathLst>
                <a:path w="12351" h="4790" extrusionOk="0">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1" name="Google Shape;10571;p82"/>
            <p:cNvSpPr/>
            <p:nvPr/>
          </p:nvSpPr>
          <p:spPr>
            <a:xfrm>
              <a:off x="-6228275" y="3479325"/>
              <a:ext cx="86650" cy="85700"/>
            </a:xfrm>
            <a:custGeom>
              <a:avLst/>
              <a:gdLst/>
              <a:ahLst/>
              <a:cxnLst/>
              <a:rect l="l" t="t" r="r" b="b"/>
              <a:pathLst>
                <a:path w="3466" h="3428" extrusionOk="0">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2" name="Google Shape;10572;p82"/>
            <p:cNvSpPr/>
            <p:nvPr/>
          </p:nvSpPr>
          <p:spPr>
            <a:xfrm>
              <a:off x="-6292075" y="3410800"/>
              <a:ext cx="212675" cy="50425"/>
            </a:xfrm>
            <a:custGeom>
              <a:avLst/>
              <a:gdLst/>
              <a:ahLst/>
              <a:cxnLst/>
              <a:rect l="l" t="t" r="r" b="b"/>
              <a:pathLst>
                <a:path w="8507" h="2017" extrusionOk="0">
                  <a:moveTo>
                    <a:pt x="0" y="0"/>
                  </a:moveTo>
                  <a:lnTo>
                    <a:pt x="2048" y="2016"/>
                  </a:lnTo>
                  <a:lnTo>
                    <a:pt x="6459" y="2016"/>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73" name="Google Shape;10573;p82"/>
          <p:cNvGrpSpPr/>
          <p:nvPr/>
        </p:nvGrpSpPr>
        <p:grpSpPr>
          <a:xfrm>
            <a:off x="1392817" y="2205194"/>
            <a:ext cx="421927" cy="419659"/>
            <a:chOff x="-6329100" y="3632100"/>
            <a:chExt cx="293025" cy="291450"/>
          </a:xfrm>
        </p:grpSpPr>
        <p:sp>
          <p:nvSpPr>
            <p:cNvPr id="10574" name="Google Shape;10574;p82"/>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5" name="Google Shape;10575;p82"/>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6" name="Google Shape;10576;p82"/>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77" name="Google Shape;10577;p82"/>
          <p:cNvGrpSpPr/>
          <p:nvPr/>
        </p:nvGrpSpPr>
        <p:grpSpPr>
          <a:xfrm>
            <a:off x="1405867" y="2756828"/>
            <a:ext cx="419623" cy="419659"/>
            <a:chOff x="-6329875" y="3992050"/>
            <a:chExt cx="291425" cy="291450"/>
          </a:xfrm>
        </p:grpSpPr>
        <p:sp>
          <p:nvSpPr>
            <p:cNvPr id="10578" name="Google Shape;10578;p82"/>
            <p:cNvSpPr/>
            <p:nvPr/>
          </p:nvSpPr>
          <p:spPr>
            <a:xfrm>
              <a:off x="-6090450" y="4077900"/>
              <a:ext cx="52000" cy="34675"/>
            </a:xfrm>
            <a:custGeom>
              <a:avLst/>
              <a:gdLst/>
              <a:ahLst/>
              <a:cxnLst/>
              <a:rect l="l" t="t" r="r" b="b"/>
              <a:pathLst>
                <a:path w="2080" h="1387" extrusionOk="0">
                  <a:moveTo>
                    <a:pt x="1" y="1"/>
                  </a:moveTo>
                  <a:lnTo>
                    <a:pt x="1" y="1387"/>
                  </a:lnTo>
                  <a:lnTo>
                    <a:pt x="2080" y="1387"/>
                  </a:lnTo>
                  <a:lnTo>
                    <a:pt x="2080" y="1040"/>
                  </a:lnTo>
                  <a:cubicBezTo>
                    <a:pt x="2080" y="473"/>
                    <a:pt x="1607"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9" name="Google Shape;10579;p82"/>
            <p:cNvSpPr/>
            <p:nvPr/>
          </p:nvSpPr>
          <p:spPr>
            <a:xfrm>
              <a:off x="-6262925" y="3992050"/>
              <a:ext cx="154400" cy="155200"/>
            </a:xfrm>
            <a:custGeom>
              <a:avLst/>
              <a:gdLst/>
              <a:ahLst/>
              <a:cxnLst/>
              <a:rect l="l" t="t" r="r" b="b"/>
              <a:pathLst>
                <a:path w="6176" h="6208" extrusionOk="0">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0" name="Google Shape;10580;p82"/>
            <p:cNvSpPr/>
            <p:nvPr/>
          </p:nvSpPr>
          <p:spPr>
            <a:xfrm>
              <a:off x="-6329875" y="4044825"/>
              <a:ext cx="51200" cy="102425"/>
            </a:xfrm>
            <a:custGeom>
              <a:avLst/>
              <a:gdLst/>
              <a:ahLst/>
              <a:cxnLst/>
              <a:rect l="l" t="t" r="r" b="b"/>
              <a:pathLst>
                <a:path w="2048" h="4097" extrusionOk="0">
                  <a:moveTo>
                    <a:pt x="1040" y="0"/>
                  </a:moveTo>
                  <a:cubicBezTo>
                    <a:pt x="473" y="0"/>
                    <a:pt x="0" y="473"/>
                    <a:pt x="0" y="1009"/>
                  </a:cubicBezTo>
                  <a:lnTo>
                    <a:pt x="0" y="4096"/>
                  </a:lnTo>
                  <a:lnTo>
                    <a:pt x="2048" y="4096"/>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1" name="Google Shape;10581;p82"/>
            <p:cNvSpPr/>
            <p:nvPr/>
          </p:nvSpPr>
          <p:spPr>
            <a:xfrm>
              <a:off x="-6329875" y="4129900"/>
              <a:ext cx="291425" cy="153600"/>
            </a:xfrm>
            <a:custGeom>
              <a:avLst/>
              <a:gdLst/>
              <a:ahLst/>
              <a:cxnLst/>
              <a:rect l="l" t="t" r="r" b="b"/>
              <a:pathLst>
                <a:path w="11657" h="6144" extrusionOk="0">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82" name="Google Shape;10582;p82"/>
          <p:cNvGrpSpPr/>
          <p:nvPr/>
        </p:nvGrpSpPr>
        <p:grpSpPr>
          <a:xfrm>
            <a:off x="4092004" y="1687530"/>
            <a:ext cx="423079" cy="423043"/>
            <a:chOff x="-4478975" y="3251700"/>
            <a:chExt cx="293825" cy="293800"/>
          </a:xfrm>
        </p:grpSpPr>
        <p:sp>
          <p:nvSpPr>
            <p:cNvPr id="10583" name="Google Shape;10583;p82"/>
            <p:cNvSpPr/>
            <p:nvPr/>
          </p:nvSpPr>
          <p:spPr>
            <a:xfrm>
              <a:off x="-4375000" y="3365100"/>
              <a:ext cx="85075" cy="110900"/>
            </a:xfrm>
            <a:custGeom>
              <a:avLst/>
              <a:gdLst/>
              <a:ahLst/>
              <a:cxnLst/>
              <a:rect l="l" t="t" r="r" b="b"/>
              <a:pathLst>
                <a:path w="3403" h="4436" extrusionOk="0">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4" name="Google Shape;10584;p82"/>
            <p:cNvSpPr/>
            <p:nvPr/>
          </p:nvSpPr>
          <p:spPr>
            <a:xfrm>
              <a:off x="-4408875" y="3321800"/>
              <a:ext cx="154400" cy="148875"/>
            </a:xfrm>
            <a:custGeom>
              <a:avLst/>
              <a:gdLst/>
              <a:ahLst/>
              <a:cxnLst/>
              <a:rect l="l" t="t" r="r" b="b"/>
              <a:pathLst>
                <a:path w="6176" h="5955" extrusionOk="0">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5" name="Google Shape;10585;p82"/>
            <p:cNvSpPr/>
            <p:nvPr/>
          </p:nvSpPr>
          <p:spPr>
            <a:xfrm>
              <a:off x="-4478975" y="3251700"/>
              <a:ext cx="293825" cy="293800"/>
            </a:xfrm>
            <a:custGeom>
              <a:avLst/>
              <a:gdLst/>
              <a:ahLst/>
              <a:cxnLst/>
              <a:rect l="l" t="t" r="r" b="b"/>
              <a:pathLst>
                <a:path w="11753" h="11752" extrusionOk="0">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86" name="Google Shape;10586;p82"/>
          <p:cNvGrpSpPr/>
          <p:nvPr/>
        </p:nvGrpSpPr>
        <p:grpSpPr>
          <a:xfrm>
            <a:off x="4092004" y="2205192"/>
            <a:ext cx="423079" cy="419659"/>
            <a:chOff x="-4475825" y="3612425"/>
            <a:chExt cx="293825" cy="291450"/>
          </a:xfrm>
        </p:grpSpPr>
        <p:sp>
          <p:nvSpPr>
            <p:cNvPr id="10587" name="Google Shape;10587;p82"/>
            <p:cNvSpPr/>
            <p:nvPr/>
          </p:nvSpPr>
          <p:spPr>
            <a:xfrm>
              <a:off x="-4349800" y="3664400"/>
              <a:ext cx="34675" cy="33100"/>
            </a:xfrm>
            <a:custGeom>
              <a:avLst/>
              <a:gdLst/>
              <a:ahLst/>
              <a:cxnLst/>
              <a:rect l="l" t="t" r="r" b="b"/>
              <a:pathLst>
                <a:path w="1387" h="1324" extrusionOk="0">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8" name="Google Shape;10588;p82"/>
            <p:cNvSpPr/>
            <p:nvPr/>
          </p:nvSpPr>
          <p:spPr>
            <a:xfrm>
              <a:off x="-4366325" y="3714800"/>
              <a:ext cx="68525" cy="34700"/>
            </a:xfrm>
            <a:custGeom>
              <a:avLst/>
              <a:gdLst/>
              <a:ahLst/>
              <a:cxnLst/>
              <a:rect l="l" t="t" r="r" b="b"/>
              <a:pathLst>
                <a:path w="2741" h="1388" extrusionOk="0">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9" name="Google Shape;10589;p82"/>
            <p:cNvSpPr/>
            <p:nvPr/>
          </p:nvSpPr>
          <p:spPr>
            <a:xfrm>
              <a:off x="-4475825" y="3612425"/>
              <a:ext cx="293825" cy="291450"/>
            </a:xfrm>
            <a:custGeom>
              <a:avLst/>
              <a:gdLst/>
              <a:ahLst/>
              <a:cxnLst/>
              <a:rect l="l" t="t" r="r" b="b"/>
              <a:pathLst>
                <a:path w="11753" h="11658" extrusionOk="0">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90" name="Google Shape;10590;p82"/>
          <p:cNvGrpSpPr/>
          <p:nvPr/>
        </p:nvGrpSpPr>
        <p:grpSpPr>
          <a:xfrm>
            <a:off x="4101077" y="2756844"/>
            <a:ext cx="428730" cy="419623"/>
            <a:chOff x="-4480550" y="3970800"/>
            <a:chExt cx="297750" cy="291425"/>
          </a:xfrm>
        </p:grpSpPr>
        <p:sp>
          <p:nvSpPr>
            <p:cNvPr id="10591" name="Google Shape;10591;p82"/>
            <p:cNvSpPr/>
            <p:nvPr/>
          </p:nvSpPr>
          <p:spPr>
            <a:xfrm>
              <a:off x="-4426200" y="4058225"/>
              <a:ext cx="51225" cy="69325"/>
            </a:xfrm>
            <a:custGeom>
              <a:avLst/>
              <a:gdLst/>
              <a:ahLst/>
              <a:cxnLst/>
              <a:rect l="l" t="t" r="r" b="b"/>
              <a:pathLst>
                <a:path w="2049" h="2773" extrusionOk="0">
                  <a:moveTo>
                    <a:pt x="1" y="0"/>
                  </a:moveTo>
                  <a:lnTo>
                    <a:pt x="1" y="2773"/>
                  </a:lnTo>
                  <a:lnTo>
                    <a:pt x="2048" y="2773"/>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2" name="Google Shape;10592;p82"/>
            <p:cNvSpPr/>
            <p:nvPr/>
          </p:nvSpPr>
          <p:spPr>
            <a:xfrm>
              <a:off x="-4480550" y="3970800"/>
              <a:ext cx="297750" cy="291425"/>
            </a:xfrm>
            <a:custGeom>
              <a:avLst/>
              <a:gdLst/>
              <a:ahLst/>
              <a:cxnLst/>
              <a:rect l="l" t="t" r="r" b="b"/>
              <a:pathLst>
                <a:path w="11910" h="11657" extrusionOk="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93" name="Google Shape;10593;p82"/>
          <p:cNvGrpSpPr/>
          <p:nvPr/>
        </p:nvGrpSpPr>
        <p:grpSpPr>
          <a:xfrm>
            <a:off x="6804910" y="1689221"/>
            <a:ext cx="415123" cy="419659"/>
            <a:chOff x="-2668225" y="3239075"/>
            <a:chExt cx="288300" cy="291450"/>
          </a:xfrm>
        </p:grpSpPr>
        <p:sp>
          <p:nvSpPr>
            <p:cNvPr id="10594" name="Google Shape;10594;p82"/>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5" name="Google Shape;10595;p82"/>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6" name="Google Shape;10596;p82"/>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7" name="Google Shape;10597;p82"/>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8" name="Google Shape;10598;p82"/>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99" name="Google Shape;10599;p82"/>
          <p:cNvGrpSpPr/>
          <p:nvPr/>
        </p:nvGrpSpPr>
        <p:grpSpPr>
          <a:xfrm>
            <a:off x="6802066" y="2205191"/>
            <a:ext cx="420811" cy="419659"/>
            <a:chOff x="-2671375" y="3597450"/>
            <a:chExt cx="292250" cy="291450"/>
          </a:xfrm>
        </p:grpSpPr>
        <p:sp>
          <p:nvSpPr>
            <p:cNvPr id="10600" name="Google Shape;10600;p82"/>
            <p:cNvSpPr/>
            <p:nvPr/>
          </p:nvSpPr>
          <p:spPr>
            <a:xfrm>
              <a:off x="-2654050" y="3597450"/>
              <a:ext cx="260725" cy="51225"/>
            </a:xfrm>
            <a:custGeom>
              <a:avLst/>
              <a:gdLst/>
              <a:ahLst/>
              <a:cxnLst/>
              <a:rect l="l" t="t" r="r" b="b"/>
              <a:pathLst>
                <a:path w="10429" h="2049" extrusionOk="0">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1" name="Google Shape;10601;p82"/>
            <p:cNvSpPr/>
            <p:nvPr/>
          </p:nvSpPr>
          <p:spPr>
            <a:xfrm>
              <a:off x="-2671375" y="3667550"/>
              <a:ext cx="292250" cy="221350"/>
            </a:xfrm>
            <a:custGeom>
              <a:avLst/>
              <a:gdLst/>
              <a:ahLst/>
              <a:cxnLst/>
              <a:rect l="l" t="t" r="r" b="b"/>
              <a:pathLst>
                <a:path w="11690" h="8854" extrusionOk="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02" name="Google Shape;10602;p82"/>
          <p:cNvGrpSpPr/>
          <p:nvPr/>
        </p:nvGrpSpPr>
        <p:grpSpPr>
          <a:xfrm>
            <a:off x="6812849" y="2755691"/>
            <a:ext cx="423043" cy="421927"/>
            <a:chOff x="-2670575" y="3956600"/>
            <a:chExt cx="293800" cy="293025"/>
          </a:xfrm>
        </p:grpSpPr>
        <p:sp>
          <p:nvSpPr>
            <p:cNvPr id="10603" name="Google Shape;10603;p82"/>
            <p:cNvSpPr/>
            <p:nvPr/>
          </p:nvSpPr>
          <p:spPr>
            <a:xfrm>
              <a:off x="-2670575" y="3975525"/>
              <a:ext cx="116575" cy="34675"/>
            </a:xfrm>
            <a:custGeom>
              <a:avLst/>
              <a:gdLst/>
              <a:ahLst/>
              <a:cxnLst/>
              <a:rect l="l" t="t" r="r" b="b"/>
              <a:pathLst>
                <a:path w="4663" h="1387" extrusionOk="0">
                  <a:moveTo>
                    <a:pt x="1040" y="0"/>
                  </a:moveTo>
                  <a:cubicBezTo>
                    <a:pt x="473" y="0"/>
                    <a:pt x="0" y="473"/>
                    <a:pt x="0" y="1040"/>
                  </a:cubicBezTo>
                  <a:lnTo>
                    <a:pt x="0" y="1386"/>
                  </a:lnTo>
                  <a:lnTo>
                    <a:pt x="3781" y="1386"/>
                  </a:lnTo>
                  <a:cubicBezTo>
                    <a:pt x="4001" y="882"/>
                    <a:pt x="4316" y="41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4" name="Google Shape;10604;p82"/>
            <p:cNvSpPr/>
            <p:nvPr/>
          </p:nvSpPr>
          <p:spPr>
            <a:xfrm>
              <a:off x="-2669800" y="4026700"/>
              <a:ext cx="170950" cy="136300"/>
            </a:xfrm>
            <a:custGeom>
              <a:avLst/>
              <a:gdLst/>
              <a:ahLst/>
              <a:cxnLst/>
              <a:rect l="l" t="t" r="r" b="b"/>
              <a:pathLst>
                <a:path w="6838" h="5452" extrusionOk="0">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5" name="Google Shape;10605;p82"/>
            <p:cNvSpPr/>
            <p:nvPr/>
          </p:nvSpPr>
          <p:spPr>
            <a:xfrm>
              <a:off x="-2669800" y="4179500"/>
              <a:ext cx="170950" cy="70125"/>
            </a:xfrm>
            <a:custGeom>
              <a:avLst/>
              <a:gdLst/>
              <a:ahLst/>
              <a:cxnLst/>
              <a:rect l="l" t="t" r="r" b="b"/>
              <a:pathLst>
                <a:path w="6838" h="2805" extrusionOk="0">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6" name="Google Shape;10606;p82"/>
            <p:cNvSpPr/>
            <p:nvPr/>
          </p:nvSpPr>
          <p:spPr>
            <a:xfrm>
              <a:off x="-2566625" y="3956600"/>
              <a:ext cx="189850" cy="190650"/>
            </a:xfrm>
            <a:custGeom>
              <a:avLst/>
              <a:gdLst/>
              <a:ahLst/>
              <a:cxnLst/>
              <a:rect l="l" t="t" r="r" b="b"/>
              <a:pathLst>
                <a:path w="7594" h="7626" extrusionOk="0">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07" name="Google Shape;10607;p82"/>
          <p:cNvGrpSpPr/>
          <p:nvPr/>
        </p:nvGrpSpPr>
        <p:grpSpPr>
          <a:xfrm>
            <a:off x="3070370" y="3311947"/>
            <a:ext cx="426462" cy="418363"/>
            <a:chOff x="-1183550" y="3586525"/>
            <a:chExt cx="296175" cy="290550"/>
          </a:xfrm>
        </p:grpSpPr>
        <p:sp>
          <p:nvSpPr>
            <p:cNvPr id="10608" name="Google Shape;10608;p82"/>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9" name="Google Shape;10609;p82"/>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0" name="Google Shape;10610;p82"/>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1" name="Google Shape;10611;p82"/>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2" name="Google Shape;10612;p82"/>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3" name="Google Shape;10613;p82"/>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4" name="Google Shape;10614;p82"/>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5" name="Google Shape;10615;p82"/>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6" name="Google Shape;10616;p82"/>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17" name="Google Shape;10617;p82"/>
          <p:cNvGrpSpPr/>
          <p:nvPr/>
        </p:nvGrpSpPr>
        <p:grpSpPr>
          <a:xfrm>
            <a:off x="1933980" y="1689799"/>
            <a:ext cx="420811" cy="418507"/>
            <a:chOff x="-5971525" y="3273750"/>
            <a:chExt cx="292250" cy="290650"/>
          </a:xfrm>
        </p:grpSpPr>
        <p:sp>
          <p:nvSpPr>
            <p:cNvPr id="10618" name="Google Shape;10618;p82"/>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9" name="Google Shape;10619;p82"/>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20" name="Google Shape;10620;p82"/>
          <p:cNvGrpSpPr/>
          <p:nvPr/>
        </p:nvGrpSpPr>
        <p:grpSpPr>
          <a:xfrm>
            <a:off x="1928310" y="2203826"/>
            <a:ext cx="432150" cy="422395"/>
            <a:chOff x="-5974675" y="3632100"/>
            <a:chExt cx="300125" cy="293350"/>
          </a:xfrm>
        </p:grpSpPr>
        <p:sp>
          <p:nvSpPr>
            <p:cNvPr id="10621" name="Google Shape;10621;p82"/>
            <p:cNvSpPr/>
            <p:nvPr/>
          </p:nvSpPr>
          <p:spPr>
            <a:xfrm>
              <a:off x="-5974675" y="3701875"/>
              <a:ext cx="141025" cy="221650"/>
            </a:xfrm>
            <a:custGeom>
              <a:avLst/>
              <a:gdLst/>
              <a:ahLst/>
              <a:cxnLst/>
              <a:rect l="l" t="t" r="r" b="b"/>
              <a:pathLst>
                <a:path w="5641" h="8866" extrusionOk="0">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2" name="Google Shape;10622;p82"/>
            <p:cNvSpPr/>
            <p:nvPr/>
          </p:nvSpPr>
          <p:spPr>
            <a:xfrm>
              <a:off x="-5880150" y="3632100"/>
              <a:ext cx="108725" cy="68550"/>
            </a:xfrm>
            <a:custGeom>
              <a:avLst/>
              <a:gdLst/>
              <a:ahLst/>
              <a:cxnLst/>
              <a:rect l="l" t="t" r="r" b="b"/>
              <a:pathLst>
                <a:path w="4349" h="2742" extrusionOk="0">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3" name="Google Shape;10623;p82"/>
            <p:cNvSpPr/>
            <p:nvPr/>
          </p:nvSpPr>
          <p:spPr>
            <a:xfrm>
              <a:off x="-5814775" y="3702500"/>
              <a:ext cx="140225" cy="222950"/>
            </a:xfrm>
            <a:custGeom>
              <a:avLst/>
              <a:gdLst/>
              <a:ahLst/>
              <a:cxnLst/>
              <a:rect l="l" t="t" r="r" b="b"/>
              <a:pathLst>
                <a:path w="5609" h="8918" extrusionOk="0">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24" name="Google Shape;10624;p82"/>
          <p:cNvGrpSpPr/>
          <p:nvPr/>
        </p:nvGrpSpPr>
        <p:grpSpPr>
          <a:xfrm>
            <a:off x="1958351" y="2755694"/>
            <a:ext cx="395865" cy="421927"/>
            <a:chOff x="-5971525" y="3990475"/>
            <a:chExt cx="274925" cy="293025"/>
          </a:xfrm>
        </p:grpSpPr>
        <p:sp>
          <p:nvSpPr>
            <p:cNvPr id="10625" name="Google Shape;10625;p82"/>
            <p:cNvSpPr/>
            <p:nvPr/>
          </p:nvSpPr>
          <p:spPr>
            <a:xfrm>
              <a:off x="-5851000" y="4061375"/>
              <a:ext cx="102400" cy="33875"/>
            </a:xfrm>
            <a:custGeom>
              <a:avLst/>
              <a:gdLst/>
              <a:ahLst/>
              <a:cxnLst/>
              <a:rect l="l" t="t" r="r" b="b"/>
              <a:pathLst>
                <a:path w="4096" h="1355" extrusionOk="0">
                  <a:moveTo>
                    <a:pt x="0" y="0"/>
                  </a:moveTo>
                  <a:lnTo>
                    <a:pt x="0" y="1355"/>
                  </a:lnTo>
                  <a:lnTo>
                    <a:pt x="4096" y="1355"/>
                  </a:ln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6" name="Google Shape;10626;p82"/>
            <p:cNvSpPr/>
            <p:nvPr/>
          </p:nvSpPr>
          <p:spPr>
            <a:xfrm>
              <a:off x="-5971525" y="3990475"/>
              <a:ext cx="69350" cy="275700"/>
            </a:xfrm>
            <a:custGeom>
              <a:avLst/>
              <a:gdLst/>
              <a:ahLst/>
              <a:cxnLst/>
              <a:rect l="l" t="t" r="r" b="b"/>
              <a:pathLst>
                <a:path w="2774" h="11028" extrusionOk="0">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7" name="Google Shape;10627;p82"/>
            <p:cNvSpPr/>
            <p:nvPr/>
          </p:nvSpPr>
          <p:spPr>
            <a:xfrm>
              <a:off x="-5851000" y="4214950"/>
              <a:ext cx="103200" cy="68550"/>
            </a:xfrm>
            <a:custGeom>
              <a:avLst/>
              <a:gdLst/>
              <a:ahLst/>
              <a:cxnLst/>
              <a:rect l="l" t="t" r="r" b="b"/>
              <a:pathLst>
                <a:path w="4128" h="2742" extrusionOk="0">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8" name="Google Shape;10628;p82"/>
            <p:cNvSpPr/>
            <p:nvPr/>
          </p:nvSpPr>
          <p:spPr>
            <a:xfrm>
              <a:off x="-5885675" y="4010175"/>
              <a:ext cx="189075" cy="239450"/>
            </a:xfrm>
            <a:custGeom>
              <a:avLst/>
              <a:gdLst/>
              <a:ahLst/>
              <a:cxnLst/>
              <a:rect l="l" t="t" r="r" b="b"/>
              <a:pathLst>
                <a:path w="7563" h="9578" extrusionOk="0">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29" name="Google Shape;10629;p82"/>
          <p:cNvGrpSpPr/>
          <p:nvPr/>
        </p:nvGrpSpPr>
        <p:grpSpPr>
          <a:xfrm>
            <a:off x="4631558" y="1689798"/>
            <a:ext cx="420775" cy="418507"/>
            <a:chOff x="-4118225" y="3253275"/>
            <a:chExt cx="292225" cy="290650"/>
          </a:xfrm>
        </p:grpSpPr>
        <p:sp>
          <p:nvSpPr>
            <p:cNvPr id="10630" name="Google Shape;10630;p82"/>
            <p:cNvSpPr/>
            <p:nvPr/>
          </p:nvSpPr>
          <p:spPr>
            <a:xfrm>
              <a:off x="-4118225" y="3287125"/>
              <a:ext cx="256725" cy="256800"/>
            </a:xfrm>
            <a:custGeom>
              <a:avLst/>
              <a:gdLst/>
              <a:ahLst/>
              <a:cxnLst/>
              <a:rect l="l" t="t" r="r" b="b"/>
              <a:pathLst>
                <a:path w="10269" h="10272" extrusionOk="0">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1" name="Google Shape;10631;p82"/>
            <p:cNvSpPr/>
            <p:nvPr/>
          </p:nvSpPr>
          <p:spPr>
            <a:xfrm>
              <a:off x="-3963850" y="3253275"/>
              <a:ext cx="137850" cy="137850"/>
            </a:xfrm>
            <a:custGeom>
              <a:avLst/>
              <a:gdLst/>
              <a:ahLst/>
              <a:cxnLst/>
              <a:rect l="l" t="t" r="r" b="b"/>
              <a:pathLst>
                <a:path w="5514" h="5514" extrusionOk="0">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32" name="Google Shape;10632;p82"/>
          <p:cNvGrpSpPr/>
          <p:nvPr/>
        </p:nvGrpSpPr>
        <p:grpSpPr>
          <a:xfrm>
            <a:off x="4682008" y="2204922"/>
            <a:ext cx="319874" cy="420199"/>
            <a:chOff x="-4082800" y="3612425"/>
            <a:chExt cx="222150" cy="291825"/>
          </a:xfrm>
        </p:grpSpPr>
        <p:sp>
          <p:nvSpPr>
            <p:cNvPr id="10633" name="Google Shape;10633;p82"/>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4" name="Google Shape;10634;p82"/>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5" name="Google Shape;10635;p82"/>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36" name="Google Shape;10636;p82"/>
          <p:cNvGrpSpPr/>
          <p:nvPr/>
        </p:nvGrpSpPr>
        <p:grpSpPr>
          <a:xfrm>
            <a:off x="4643456" y="2769876"/>
            <a:ext cx="420775" cy="393561"/>
            <a:chOff x="-4118225" y="3990475"/>
            <a:chExt cx="292225" cy="273325"/>
          </a:xfrm>
        </p:grpSpPr>
        <p:sp>
          <p:nvSpPr>
            <p:cNvPr id="10637" name="Google Shape;10637;p82"/>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8" name="Google Shape;10638;p82"/>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9" name="Google Shape;10639;p82"/>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0" name="Google Shape;10640;p82"/>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41" name="Google Shape;10641;p82"/>
          <p:cNvGrpSpPr/>
          <p:nvPr/>
        </p:nvGrpSpPr>
        <p:grpSpPr>
          <a:xfrm>
            <a:off x="7354110" y="1688087"/>
            <a:ext cx="394713" cy="421927"/>
            <a:chOff x="-2312225" y="3238300"/>
            <a:chExt cx="274125" cy="293025"/>
          </a:xfrm>
        </p:grpSpPr>
        <p:sp>
          <p:nvSpPr>
            <p:cNvPr id="10642" name="Google Shape;10642;p82"/>
            <p:cNvSpPr/>
            <p:nvPr/>
          </p:nvSpPr>
          <p:spPr>
            <a:xfrm>
              <a:off x="-2241325" y="3289500"/>
              <a:ext cx="203225" cy="241825"/>
            </a:xfrm>
            <a:custGeom>
              <a:avLst/>
              <a:gdLst/>
              <a:ahLst/>
              <a:cxnLst/>
              <a:rect l="l" t="t" r="r" b="b"/>
              <a:pathLst>
                <a:path w="8129" h="9673" extrusionOk="0">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3" name="Google Shape;10643;p82"/>
            <p:cNvSpPr/>
            <p:nvPr/>
          </p:nvSpPr>
          <p:spPr>
            <a:xfrm>
              <a:off x="-2312225" y="3238300"/>
              <a:ext cx="241825" cy="241050"/>
            </a:xfrm>
            <a:custGeom>
              <a:avLst/>
              <a:gdLst/>
              <a:ahLst/>
              <a:cxnLst/>
              <a:rect l="l" t="t" r="r" b="b"/>
              <a:pathLst>
                <a:path w="9673" h="9642" extrusionOk="0">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44" name="Google Shape;10644;p82"/>
          <p:cNvGrpSpPr/>
          <p:nvPr/>
        </p:nvGrpSpPr>
        <p:grpSpPr>
          <a:xfrm>
            <a:off x="7341062" y="2153586"/>
            <a:ext cx="420811" cy="522864"/>
            <a:chOff x="-2310650" y="3525775"/>
            <a:chExt cx="292250" cy="363125"/>
          </a:xfrm>
        </p:grpSpPr>
        <p:sp>
          <p:nvSpPr>
            <p:cNvPr id="10645" name="Google Shape;10645;p82"/>
            <p:cNvSpPr/>
            <p:nvPr/>
          </p:nvSpPr>
          <p:spPr>
            <a:xfrm>
              <a:off x="-2053075" y="3648650"/>
              <a:ext cx="34675" cy="233950"/>
            </a:xfrm>
            <a:custGeom>
              <a:avLst/>
              <a:gdLst/>
              <a:ahLst/>
              <a:cxnLst/>
              <a:rect l="l" t="t" r="r" b="b"/>
              <a:pathLst>
                <a:path w="1387" h="9358" extrusionOk="0">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6" name="Google Shape;10646;p82"/>
            <p:cNvSpPr/>
            <p:nvPr/>
          </p:nvSpPr>
          <p:spPr>
            <a:xfrm>
              <a:off x="-2259450" y="3751825"/>
              <a:ext cx="51225" cy="51225"/>
            </a:xfrm>
            <a:custGeom>
              <a:avLst/>
              <a:gdLst/>
              <a:ahLst/>
              <a:cxnLst/>
              <a:rect l="l" t="t" r="r" b="b"/>
              <a:pathLst>
                <a:path w="2049" h="2049" extrusionOk="0">
                  <a:moveTo>
                    <a:pt x="1" y="1"/>
                  </a:moveTo>
                  <a:lnTo>
                    <a:pt x="1" y="2049"/>
                  </a:lnTo>
                  <a:lnTo>
                    <a:pt x="2049" y="2049"/>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7" name="Google Shape;10647;p82"/>
            <p:cNvSpPr/>
            <p:nvPr/>
          </p:nvSpPr>
          <p:spPr>
            <a:xfrm>
              <a:off x="-2259450" y="3649450"/>
              <a:ext cx="137075" cy="51200"/>
            </a:xfrm>
            <a:custGeom>
              <a:avLst/>
              <a:gdLst/>
              <a:ahLst/>
              <a:cxnLst/>
              <a:rect l="l" t="t" r="r" b="b"/>
              <a:pathLst>
                <a:path w="5483" h="2048" extrusionOk="0">
                  <a:moveTo>
                    <a:pt x="1" y="0"/>
                  </a:moveTo>
                  <a:lnTo>
                    <a:pt x="1" y="2048"/>
                  </a:lnTo>
                  <a:lnTo>
                    <a:pt x="5483" y="2048"/>
                  </a:lnTo>
                  <a:lnTo>
                    <a:pt x="54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8" name="Google Shape;10648;p82"/>
            <p:cNvSpPr/>
            <p:nvPr/>
          </p:nvSpPr>
          <p:spPr>
            <a:xfrm>
              <a:off x="-2310650" y="3525775"/>
              <a:ext cx="252075" cy="363125"/>
            </a:xfrm>
            <a:custGeom>
              <a:avLst/>
              <a:gdLst/>
              <a:ahLst/>
              <a:cxnLst/>
              <a:rect l="l" t="t" r="r" b="b"/>
              <a:pathLst>
                <a:path w="10083" h="14525" extrusionOk="0">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49" name="Google Shape;10649;p82"/>
          <p:cNvGrpSpPr/>
          <p:nvPr/>
        </p:nvGrpSpPr>
        <p:grpSpPr>
          <a:xfrm>
            <a:off x="7351827" y="2756825"/>
            <a:ext cx="423079" cy="419659"/>
            <a:chOff x="-2310650" y="3958175"/>
            <a:chExt cx="293825" cy="291450"/>
          </a:xfrm>
        </p:grpSpPr>
        <p:sp>
          <p:nvSpPr>
            <p:cNvPr id="10650" name="Google Shape;10650;p82"/>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1" name="Google Shape;10651;p82"/>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52" name="Google Shape;10652;p82"/>
          <p:cNvGrpSpPr/>
          <p:nvPr/>
        </p:nvGrpSpPr>
        <p:grpSpPr>
          <a:xfrm>
            <a:off x="4718688" y="3308459"/>
            <a:ext cx="424159" cy="419659"/>
            <a:chOff x="-1182750" y="3962900"/>
            <a:chExt cx="294575" cy="291450"/>
          </a:xfrm>
        </p:grpSpPr>
        <p:sp>
          <p:nvSpPr>
            <p:cNvPr id="10653" name="Google Shape;10653;p82"/>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4" name="Google Shape;10654;p82"/>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5" name="Google Shape;10655;p82"/>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6" name="Google Shape;10656;p82"/>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7" name="Google Shape;10657;p82"/>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8" name="Google Shape;10658;p82"/>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9" name="Google Shape;10659;p82"/>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60" name="Google Shape;10660;p82"/>
          <p:cNvGrpSpPr/>
          <p:nvPr/>
        </p:nvGrpSpPr>
        <p:grpSpPr>
          <a:xfrm>
            <a:off x="2471824" y="1689223"/>
            <a:ext cx="424195" cy="419659"/>
            <a:chOff x="-5611575" y="3272950"/>
            <a:chExt cx="294600" cy="291450"/>
          </a:xfrm>
        </p:grpSpPr>
        <p:sp>
          <p:nvSpPr>
            <p:cNvPr id="10661" name="Google Shape;10661;p82"/>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2" name="Google Shape;10662;p82"/>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3" name="Google Shape;10663;p82"/>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4" name="Google Shape;10664;p82"/>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5" name="Google Shape;10665;p82"/>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66" name="Google Shape;10666;p82"/>
          <p:cNvGrpSpPr/>
          <p:nvPr/>
        </p:nvGrpSpPr>
        <p:grpSpPr>
          <a:xfrm>
            <a:off x="2471824" y="2205770"/>
            <a:ext cx="424195" cy="418507"/>
            <a:chOff x="-5613150" y="3632900"/>
            <a:chExt cx="294600" cy="290650"/>
          </a:xfrm>
        </p:grpSpPr>
        <p:sp>
          <p:nvSpPr>
            <p:cNvPr id="10667" name="Google Shape;10667;p82"/>
            <p:cNvSpPr/>
            <p:nvPr/>
          </p:nvSpPr>
          <p:spPr>
            <a:xfrm>
              <a:off x="-5440825" y="3708275"/>
              <a:ext cx="49550" cy="41450"/>
            </a:xfrm>
            <a:custGeom>
              <a:avLst/>
              <a:gdLst/>
              <a:ahLst/>
              <a:cxnLst/>
              <a:rect l="l" t="t" r="r" b="b"/>
              <a:pathLst>
                <a:path w="1982" h="1658" extrusionOk="0">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8" name="Google Shape;10668;p82"/>
            <p:cNvSpPr/>
            <p:nvPr/>
          </p:nvSpPr>
          <p:spPr>
            <a:xfrm>
              <a:off x="-5613150" y="3632900"/>
              <a:ext cx="294600" cy="290650"/>
            </a:xfrm>
            <a:custGeom>
              <a:avLst/>
              <a:gdLst/>
              <a:ahLst/>
              <a:cxnLst/>
              <a:rect l="l" t="t" r="r" b="b"/>
              <a:pathLst>
                <a:path w="11784" h="11626" extrusionOk="0">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69" name="Google Shape;10669;p82"/>
          <p:cNvGrpSpPr/>
          <p:nvPr/>
        </p:nvGrpSpPr>
        <p:grpSpPr>
          <a:xfrm>
            <a:off x="2483722" y="2756270"/>
            <a:ext cx="424195" cy="420775"/>
            <a:chOff x="-5613150" y="3991275"/>
            <a:chExt cx="294600" cy="292225"/>
          </a:xfrm>
        </p:grpSpPr>
        <p:sp>
          <p:nvSpPr>
            <p:cNvPr id="10670" name="Google Shape;10670;p82"/>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1" name="Google Shape;10671;p82"/>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2" name="Google Shape;10672;p82"/>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3" name="Google Shape;10673;p82"/>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4" name="Google Shape;10674;p82"/>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5" name="Google Shape;10675;p82"/>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6" name="Google Shape;10676;p82"/>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7" name="Google Shape;10677;p82"/>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8" name="Google Shape;10678;p82"/>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79" name="Google Shape;10679;p82"/>
          <p:cNvGrpSpPr/>
          <p:nvPr/>
        </p:nvGrpSpPr>
        <p:grpSpPr>
          <a:xfrm>
            <a:off x="5155210" y="1689438"/>
            <a:ext cx="434634" cy="419227"/>
            <a:chOff x="-3768700" y="3253275"/>
            <a:chExt cx="301850" cy="291150"/>
          </a:xfrm>
        </p:grpSpPr>
        <p:sp>
          <p:nvSpPr>
            <p:cNvPr id="10680" name="Google Shape;10680;p82"/>
            <p:cNvSpPr/>
            <p:nvPr/>
          </p:nvSpPr>
          <p:spPr>
            <a:xfrm>
              <a:off x="-3603925" y="3355650"/>
              <a:ext cx="69350" cy="33900"/>
            </a:xfrm>
            <a:custGeom>
              <a:avLst/>
              <a:gdLst/>
              <a:ahLst/>
              <a:cxnLst/>
              <a:rect l="l" t="t" r="r" b="b"/>
              <a:pathLst>
                <a:path w="2774" h="1356" extrusionOk="0">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1" name="Google Shape;10681;p82"/>
            <p:cNvSpPr/>
            <p:nvPr/>
          </p:nvSpPr>
          <p:spPr>
            <a:xfrm>
              <a:off x="-3586600" y="3305250"/>
              <a:ext cx="33125" cy="33100"/>
            </a:xfrm>
            <a:custGeom>
              <a:avLst/>
              <a:gdLst/>
              <a:ahLst/>
              <a:cxnLst/>
              <a:rect l="l" t="t" r="r" b="b"/>
              <a:pathLst>
                <a:path w="1325" h="1324" extrusionOk="0">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2" name="Google Shape;10682;p82"/>
            <p:cNvSpPr/>
            <p:nvPr/>
          </p:nvSpPr>
          <p:spPr>
            <a:xfrm>
              <a:off x="-3768700" y="3253275"/>
              <a:ext cx="301850" cy="291150"/>
            </a:xfrm>
            <a:custGeom>
              <a:avLst/>
              <a:gdLst/>
              <a:ahLst/>
              <a:cxnLst/>
              <a:rect l="l" t="t" r="r" b="b"/>
              <a:pathLst>
                <a:path w="12074" h="11646" extrusionOk="0">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83" name="Google Shape;10683;p82"/>
          <p:cNvGrpSpPr/>
          <p:nvPr/>
        </p:nvGrpSpPr>
        <p:grpSpPr>
          <a:xfrm>
            <a:off x="5159293" y="2217090"/>
            <a:ext cx="426462" cy="395865"/>
            <a:chOff x="-3808700" y="3628950"/>
            <a:chExt cx="296175" cy="274925"/>
          </a:xfrm>
        </p:grpSpPr>
        <p:sp>
          <p:nvSpPr>
            <p:cNvPr id="10684" name="Google Shape;10684;p82"/>
            <p:cNvSpPr/>
            <p:nvPr/>
          </p:nvSpPr>
          <p:spPr>
            <a:xfrm>
              <a:off x="-3665972" y="3680950"/>
              <a:ext cx="51200" cy="51225"/>
            </a:xfrm>
            <a:custGeom>
              <a:avLst/>
              <a:gdLst/>
              <a:ahLst/>
              <a:cxnLst/>
              <a:rect l="l" t="t" r="r" b="b"/>
              <a:pathLst>
                <a:path w="2048" h="2049" extrusionOk="0">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5" name="Google Shape;10685;p82"/>
            <p:cNvSpPr/>
            <p:nvPr/>
          </p:nvSpPr>
          <p:spPr>
            <a:xfrm>
              <a:off x="-3808700" y="3664400"/>
              <a:ext cx="296175" cy="239475"/>
            </a:xfrm>
            <a:custGeom>
              <a:avLst/>
              <a:gdLst/>
              <a:ahLst/>
              <a:cxnLst/>
              <a:rect l="l" t="t" r="r" b="b"/>
              <a:pathLst>
                <a:path w="11847" h="9579" extrusionOk="0">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6" name="Google Shape;10686;p82"/>
            <p:cNvSpPr/>
            <p:nvPr/>
          </p:nvSpPr>
          <p:spPr>
            <a:xfrm>
              <a:off x="-3718359" y="3628950"/>
              <a:ext cx="155975" cy="156775"/>
            </a:xfrm>
            <a:custGeom>
              <a:avLst/>
              <a:gdLst/>
              <a:ahLst/>
              <a:cxnLst/>
              <a:rect l="l" t="t" r="r" b="b"/>
              <a:pathLst>
                <a:path w="6239" h="6271" extrusionOk="0">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87" name="Google Shape;10687;p82"/>
          <p:cNvGrpSpPr/>
          <p:nvPr/>
        </p:nvGrpSpPr>
        <p:grpSpPr>
          <a:xfrm>
            <a:off x="5224504" y="2756412"/>
            <a:ext cx="419443" cy="420487"/>
            <a:chOff x="-3771675" y="3971775"/>
            <a:chExt cx="291300" cy="292025"/>
          </a:xfrm>
        </p:grpSpPr>
        <p:sp>
          <p:nvSpPr>
            <p:cNvPr id="10688" name="Google Shape;10688;p82"/>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9" name="Google Shape;10689;p82"/>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0" name="Google Shape;10690;p82"/>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1" name="Google Shape;10691;p82"/>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2" name="Google Shape;10692;p82"/>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93" name="Google Shape;10693;p82"/>
          <p:cNvGrpSpPr/>
          <p:nvPr/>
        </p:nvGrpSpPr>
        <p:grpSpPr>
          <a:xfrm>
            <a:off x="7885948" y="1716461"/>
            <a:ext cx="420271" cy="320774"/>
            <a:chOff x="-1951475" y="3273100"/>
            <a:chExt cx="291875" cy="222775"/>
          </a:xfrm>
        </p:grpSpPr>
        <p:sp>
          <p:nvSpPr>
            <p:cNvPr id="10694" name="Google Shape;10694;p82"/>
            <p:cNvSpPr/>
            <p:nvPr/>
          </p:nvSpPr>
          <p:spPr>
            <a:xfrm>
              <a:off x="-1951475" y="3325050"/>
              <a:ext cx="51225" cy="119250"/>
            </a:xfrm>
            <a:custGeom>
              <a:avLst/>
              <a:gdLst/>
              <a:ahLst/>
              <a:cxnLst/>
              <a:rect l="l" t="t" r="r" b="b"/>
              <a:pathLst>
                <a:path w="2049" h="4770" extrusionOk="0">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5" name="Google Shape;10695;p82"/>
            <p:cNvSpPr/>
            <p:nvPr/>
          </p:nvSpPr>
          <p:spPr>
            <a:xfrm>
              <a:off x="-1711250" y="3273100"/>
              <a:ext cx="51650" cy="221725"/>
            </a:xfrm>
            <a:custGeom>
              <a:avLst/>
              <a:gdLst/>
              <a:ahLst/>
              <a:cxnLst/>
              <a:rect l="l" t="t" r="r" b="b"/>
              <a:pathLst>
                <a:path w="2066" h="8869" extrusionOk="0">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6" name="Google Shape;10696;p82"/>
            <p:cNvSpPr/>
            <p:nvPr/>
          </p:nvSpPr>
          <p:spPr>
            <a:xfrm>
              <a:off x="-1886900" y="3296575"/>
              <a:ext cx="156775" cy="199300"/>
            </a:xfrm>
            <a:custGeom>
              <a:avLst/>
              <a:gdLst/>
              <a:ahLst/>
              <a:cxnLst/>
              <a:rect l="l" t="t" r="r" b="b"/>
              <a:pathLst>
                <a:path w="6271" h="7972" extrusionOk="0">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97" name="Google Shape;10697;p82"/>
          <p:cNvGrpSpPr/>
          <p:nvPr/>
        </p:nvGrpSpPr>
        <p:grpSpPr>
          <a:xfrm>
            <a:off x="7883429" y="2205191"/>
            <a:ext cx="425310" cy="419659"/>
            <a:chOff x="-1951475" y="3597450"/>
            <a:chExt cx="295375" cy="291450"/>
          </a:xfrm>
        </p:grpSpPr>
        <p:sp>
          <p:nvSpPr>
            <p:cNvPr id="10698" name="Google Shape;10698;p82"/>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9" name="Google Shape;10699;p82"/>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0" name="Google Shape;10700;p82"/>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1" name="Google Shape;10701;p82"/>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02" name="Google Shape;10702;p82"/>
          <p:cNvGrpSpPr/>
          <p:nvPr/>
        </p:nvGrpSpPr>
        <p:grpSpPr>
          <a:xfrm>
            <a:off x="7885680" y="2756825"/>
            <a:ext cx="444605" cy="419659"/>
            <a:chOff x="-1960150" y="3956600"/>
            <a:chExt cx="308775" cy="291450"/>
          </a:xfrm>
        </p:grpSpPr>
        <p:sp>
          <p:nvSpPr>
            <p:cNvPr id="10703" name="Google Shape;10703;p82"/>
            <p:cNvSpPr/>
            <p:nvPr/>
          </p:nvSpPr>
          <p:spPr>
            <a:xfrm>
              <a:off x="-1960150" y="3956600"/>
              <a:ext cx="308775" cy="51275"/>
            </a:xfrm>
            <a:custGeom>
              <a:avLst/>
              <a:gdLst/>
              <a:ahLst/>
              <a:cxnLst/>
              <a:rect l="l" t="t" r="r" b="b"/>
              <a:pathLst>
                <a:path w="12351" h="2051" extrusionOk="0">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4" name="Google Shape;10704;p82"/>
            <p:cNvSpPr/>
            <p:nvPr/>
          </p:nvSpPr>
          <p:spPr>
            <a:xfrm>
              <a:off x="-1934950" y="4025925"/>
              <a:ext cx="256000" cy="222125"/>
            </a:xfrm>
            <a:custGeom>
              <a:avLst/>
              <a:gdLst/>
              <a:ahLst/>
              <a:cxnLst/>
              <a:rect l="l" t="t" r="r" b="b"/>
              <a:pathLst>
                <a:path w="10240" h="8885" extrusionOk="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05" name="Google Shape;10705;p82"/>
          <p:cNvGrpSpPr/>
          <p:nvPr/>
        </p:nvGrpSpPr>
        <p:grpSpPr>
          <a:xfrm>
            <a:off x="1939718" y="3307636"/>
            <a:ext cx="420775" cy="420775"/>
            <a:chOff x="-804700" y="3226500"/>
            <a:chExt cx="292225" cy="292225"/>
          </a:xfrm>
        </p:grpSpPr>
        <p:sp>
          <p:nvSpPr>
            <p:cNvPr id="10706" name="Google Shape;10706;p82"/>
            <p:cNvSpPr/>
            <p:nvPr/>
          </p:nvSpPr>
          <p:spPr>
            <a:xfrm>
              <a:off x="-804700" y="3467500"/>
              <a:ext cx="85875" cy="51225"/>
            </a:xfrm>
            <a:custGeom>
              <a:avLst/>
              <a:gdLst/>
              <a:ahLst/>
              <a:cxnLst/>
              <a:rect l="l" t="t" r="r" b="b"/>
              <a:pathLst>
                <a:path w="3435" h="2049" extrusionOk="0">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7" name="Google Shape;10707;p82"/>
            <p:cNvSpPr/>
            <p:nvPr/>
          </p:nvSpPr>
          <p:spPr>
            <a:xfrm>
              <a:off x="-710975" y="3466700"/>
              <a:ext cx="196925" cy="51225"/>
            </a:xfrm>
            <a:custGeom>
              <a:avLst/>
              <a:gdLst/>
              <a:ahLst/>
              <a:cxnLst/>
              <a:rect l="l" t="t" r="r" b="b"/>
              <a:pathLst>
                <a:path w="7877" h="2049" extrusionOk="0">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8" name="Google Shape;10708;p82"/>
            <p:cNvSpPr/>
            <p:nvPr/>
          </p:nvSpPr>
          <p:spPr>
            <a:xfrm>
              <a:off x="-667650" y="3312350"/>
              <a:ext cx="18125" cy="17350"/>
            </a:xfrm>
            <a:custGeom>
              <a:avLst/>
              <a:gdLst/>
              <a:ahLst/>
              <a:cxnLst/>
              <a:rect l="l" t="t" r="r" b="b"/>
              <a:pathLst>
                <a:path w="725" h="694" extrusionOk="0">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9" name="Google Shape;10709;p82"/>
            <p:cNvSpPr/>
            <p:nvPr/>
          </p:nvSpPr>
          <p:spPr>
            <a:xfrm>
              <a:off x="-683400" y="3347775"/>
              <a:ext cx="48050" cy="16575"/>
            </a:xfrm>
            <a:custGeom>
              <a:avLst/>
              <a:gdLst/>
              <a:ahLst/>
              <a:cxnLst/>
              <a:rect l="l" t="t" r="r" b="b"/>
              <a:pathLst>
                <a:path w="1922" h="663" extrusionOk="0">
                  <a:moveTo>
                    <a:pt x="977" y="1"/>
                  </a:moveTo>
                  <a:cubicBezTo>
                    <a:pt x="567" y="1"/>
                    <a:pt x="158" y="253"/>
                    <a:pt x="0" y="662"/>
                  </a:cubicBezTo>
                  <a:lnTo>
                    <a:pt x="1922" y="662"/>
                  </a:lnTo>
                  <a:cubicBezTo>
                    <a:pt x="1796" y="253"/>
                    <a:pt x="1418" y="1"/>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0" name="Google Shape;10710;p82"/>
            <p:cNvSpPr/>
            <p:nvPr/>
          </p:nvSpPr>
          <p:spPr>
            <a:xfrm>
              <a:off x="-735400" y="3261925"/>
              <a:ext cx="153625" cy="187875"/>
            </a:xfrm>
            <a:custGeom>
              <a:avLst/>
              <a:gdLst/>
              <a:ahLst/>
              <a:cxnLst/>
              <a:rect l="l" t="t" r="r" b="b"/>
              <a:pathLst>
                <a:path w="6145" h="7515" extrusionOk="0">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1" name="Google Shape;10711;p82"/>
            <p:cNvSpPr/>
            <p:nvPr/>
          </p:nvSpPr>
          <p:spPr>
            <a:xfrm>
              <a:off x="-804700" y="3226500"/>
              <a:ext cx="118175" cy="170925"/>
            </a:xfrm>
            <a:custGeom>
              <a:avLst/>
              <a:gdLst/>
              <a:ahLst/>
              <a:cxnLst/>
              <a:rect l="l" t="t" r="r" b="b"/>
              <a:pathLst>
                <a:path w="4727" h="6837" extrusionOk="0">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2" name="Google Shape;10712;p82"/>
            <p:cNvSpPr/>
            <p:nvPr/>
          </p:nvSpPr>
          <p:spPr>
            <a:xfrm>
              <a:off x="-630625" y="3226500"/>
              <a:ext cx="118150" cy="170950"/>
            </a:xfrm>
            <a:custGeom>
              <a:avLst/>
              <a:gdLst/>
              <a:ahLst/>
              <a:cxnLst/>
              <a:rect l="l" t="t" r="r" b="b"/>
              <a:pathLst>
                <a:path w="4726" h="6838" extrusionOk="0">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13" name="Google Shape;10713;p82"/>
          <p:cNvGrpSpPr/>
          <p:nvPr/>
        </p:nvGrpSpPr>
        <p:grpSpPr>
          <a:xfrm>
            <a:off x="3019809" y="1688647"/>
            <a:ext cx="420775" cy="420811"/>
            <a:chOff x="-5251625" y="3272950"/>
            <a:chExt cx="292225" cy="292250"/>
          </a:xfrm>
        </p:grpSpPr>
        <p:sp>
          <p:nvSpPr>
            <p:cNvPr id="10714" name="Google Shape;10714;p82"/>
            <p:cNvSpPr/>
            <p:nvPr/>
          </p:nvSpPr>
          <p:spPr>
            <a:xfrm>
              <a:off x="-5156325" y="3462775"/>
              <a:ext cx="33900" cy="33100"/>
            </a:xfrm>
            <a:custGeom>
              <a:avLst/>
              <a:gdLst/>
              <a:ahLst/>
              <a:cxnLst/>
              <a:rect l="l" t="t" r="r" b="b"/>
              <a:pathLst>
                <a:path w="1356" h="1324" extrusionOk="0">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5" name="Google Shape;10715;p82"/>
            <p:cNvSpPr/>
            <p:nvPr/>
          </p:nvSpPr>
          <p:spPr>
            <a:xfrm>
              <a:off x="-5251625" y="3272950"/>
              <a:ext cx="292225" cy="292250"/>
            </a:xfrm>
            <a:custGeom>
              <a:avLst/>
              <a:gdLst/>
              <a:ahLst/>
              <a:cxnLst/>
              <a:rect l="l" t="t" r="r" b="b"/>
              <a:pathLst>
                <a:path w="11689" h="11690" extrusionOk="0">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6" name="Google Shape;10716;p82"/>
            <p:cNvSpPr/>
            <p:nvPr/>
          </p:nvSpPr>
          <p:spPr>
            <a:xfrm>
              <a:off x="-5011400" y="3350150"/>
              <a:ext cx="33900" cy="33875"/>
            </a:xfrm>
            <a:custGeom>
              <a:avLst/>
              <a:gdLst/>
              <a:ahLst/>
              <a:cxnLst/>
              <a:rect l="l" t="t" r="r" b="b"/>
              <a:pathLst>
                <a:path w="1356" h="1355" extrusionOk="0">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17" name="Google Shape;10717;p82"/>
          <p:cNvGrpSpPr/>
          <p:nvPr/>
        </p:nvGrpSpPr>
        <p:grpSpPr>
          <a:xfrm>
            <a:off x="3016407" y="2204348"/>
            <a:ext cx="427578" cy="421351"/>
            <a:chOff x="-5254775" y="3631325"/>
            <a:chExt cx="296950" cy="292625"/>
          </a:xfrm>
        </p:grpSpPr>
        <p:sp>
          <p:nvSpPr>
            <p:cNvPr id="10718" name="Google Shape;10718;p82"/>
            <p:cNvSpPr/>
            <p:nvPr/>
          </p:nvSpPr>
          <p:spPr>
            <a:xfrm>
              <a:off x="-5246900" y="3766400"/>
              <a:ext cx="58300" cy="55150"/>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9" name="Google Shape;10719;p82"/>
            <p:cNvSpPr/>
            <p:nvPr/>
          </p:nvSpPr>
          <p:spPr>
            <a:xfrm>
              <a:off x="-5216175" y="3795550"/>
              <a:ext cx="58300" cy="55950"/>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0" name="Google Shape;10720;p82"/>
            <p:cNvSpPr/>
            <p:nvPr/>
          </p:nvSpPr>
          <p:spPr>
            <a:xfrm>
              <a:off x="-5185475" y="3826250"/>
              <a:ext cx="57525" cy="55750"/>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1" name="Google Shape;10721;p82"/>
            <p:cNvSpPr/>
            <p:nvPr/>
          </p:nvSpPr>
          <p:spPr>
            <a:xfrm>
              <a:off x="-5156325" y="3856375"/>
              <a:ext cx="58300" cy="55750"/>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2" name="Google Shape;10722;p82"/>
            <p:cNvSpPr/>
            <p:nvPr/>
          </p:nvSpPr>
          <p:spPr>
            <a:xfrm>
              <a:off x="-5105925" y="3886525"/>
              <a:ext cx="37050" cy="37425"/>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3" name="Google Shape;10723;p82"/>
            <p:cNvSpPr/>
            <p:nvPr/>
          </p:nvSpPr>
          <p:spPr>
            <a:xfrm>
              <a:off x="-5254775" y="3648050"/>
              <a:ext cx="278050" cy="24832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4" name="Google Shape;10724;p82"/>
            <p:cNvSpPr/>
            <p:nvPr/>
          </p:nvSpPr>
          <p:spPr>
            <a:xfrm>
              <a:off x="-5163425" y="3631325"/>
              <a:ext cx="205600" cy="150450"/>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25" name="Google Shape;10725;p82"/>
          <p:cNvGrpSpPr/>
          <p:nvPr/>
        </p:nvGrpSpPr>
        <p:grpSpPr>
          <a:xfrm>
            <a:off x="3032265" y="2756270"/>
            <a:ext cx="419659" cy="420775"/>
            <a:chOff x="-5251625" y="3991275"/>
            <a:chExt cx="291450" cy="292225"/>
          </a:xfrm>
        </p:grpSpPr>
        <p:sp>
          <p:nvSpPr>
            <p:cNvPr id="10726" name="Google Shape;10726;p82"/>
            <p:cNvSpPr/>
            <p:nvPr/>
          </p:nvSpPr>
          <p:spPr>
            <a:xfrm>
              <a:off x="-5179950" y="4198400"/>
              <a:ext cx="145725" cy="85100"/>
            </a:xfrm>
            <a:custGeom>
              <a:avLst/>
              <a:gdLst/>
              <a:ahLst/>
              <a:cxnLst/>
              <a:rect l="l" t="t" r="r" b="b"/>
              <a:pathLst>
                <a:path w="5829" h="3404" extrusionOk="0">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7" name="Google Shape;10727;p82"/>
            <p:cNvSpPr/>
            <p:nvPr/>
          </p:nvSpPr>
          <p:spPr>
            <a:xfrm>
              <a:off x="-5203575" y="4129100"/>
              <a:ext cx="196925" cy="51225"/>
            </a:xfrm>
            <a:custGeom>
              <a:avLst/>
              <a:gdLst/>
              <a:ahLst/>
              <a:cxnLst/>
              <a:rect l="l" t="t" r="r" b="b"/>
              <a:pathLst>
                <a:path w="7877" h="2049" extrusionOk="0">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8" name="Google Shape;10728;p82"/>
            <p:cNvSpPr/>
            <p:nvPr/>
          </p:nvSpPr>
          <p:spPr>
            <a:xfrm>
              <a:off x="-5251625" y="3991275"/>
              <a:ext cx="291450" cy="172500"/>
            </a:xfrm>
            <a:custGeom>
              <a:avLst/>
              <a:gdLst/>
              <a:ahLst/>
              <a:cxnLst/>
              <a:rect l="l" t="t" r="r" b="b"/>
              <a:pathLst>
                <a:path w="11658" h="6900" extrusionOk="0">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9" name="Google Shape;10729;p82"/>
            <p:cNvSpPr/>
            <p:nvPr/>
          </p:nvSpPr>
          <p:spPr>
            <a:xfrm>
              <a:off x="-5139775" y="4096025"/>
              <a:ext cx="65400" cy="17350"/>
            </a:xfrm>
            <a:custGeom>
              <a:avLst/>
              <a:gdLst/>
              <a:ahLst/>
              <a:cxnLst/>
              <a:rect l="l" t="t" r="r" b="b"/>
              <a:pathLst>
                <a:path w="2616" h="694" extrusionOk="0">
                  <a:moveTo>
                    <a:pt x="1008" y="0"/>
                  </a:moveTo>
                  <a:cubicBezTo>
                    <a:pt x="567" y="0"/>
                    <a:pt x="158" y="315"/>
                    <a:pt x="0" y="693"/>
                  </a:cubicBezTo>
                  <a:lnTo>
                    <a:pt x="2615" y="693"/>
                  </a:lnTo>
                  <a:cubicBezTo>
                    <a:pt x="2489" y="252"/>
                    <a:pt x="2111"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0" name="Google Shape;10730;p82"/>
            <p:cNvSpPr/>
            <p:nvPr/>
          </p:nvSpPr>
          <p:spPr>
            <a:xfrm>
              <a:off x="-5122450" y="4044825"/>
              <a:ext cx="33100" cy="33100"/>
            </a:xfrm>
            <a:custGeom>
              <a:avLst/>
              <a:gdLst/>
              <a:ahLst/>
              <a:cxnLst/>
              <a:rect l="l" t="t" r="r" b="b"/>
              <a:pathLst>
                <a:path w="1324" h="1324" extrusionOk="0">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31" name="Google Shape;10731;p82"/>
          <p:cNvGrpSpPr/>
          <p:nvPr/>
        </p:nvGrpSpPr>
        <p:grpSpPr>
          <a:xfrm>
            <a:off x="5772848" y="1689240"/>
            <a:ext cx="319874" cy="419623"/>
            <a:chOff x="-3365275" y="3253275"/>
            <a:chExt cx="222150" cy="291425"/>
          </a:xfrm>
        </p:grpSpPr>
        <p:sp>
          <p:nvSpPr>
            <p:cNvPr id="10732" name="Google Shape;10732;p82"/>
            <p:cNvSpPr/>
            <p:nvPr/>
          </p:nvSpPr>
          <p:spPr>
            <a:xfrm>
              <a:off x="-3365275" y="3253275"/>
              <a:ext cx="222150" cy="291425"/>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3" name="Google Shape;10733;p82"/>
            <p:cNvSpPr/>
            <p:nvPr/>
          </p:nvSpPr>
          <p:spPr>
            <a:xfrm>
              <a:off x="-3314075" y="34761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34" name="Google Shape;10734;p82"/>
          <p:cNvGrpSpPr/>
          <p:nvPr/>
        </p:nvGrpSpPr>
        <p:grpSpPr>
          <a:xfrm>
            <a:off x="5746786" y="2204058"/>
            <a:ext cx="371998" cy="421927"/>
            <a:chOff x="-3383375" y="3611625"/>
            <a:chExt cx="258350" cy="293025"/>
          </a:xfrm>
        </p:grpSpPr>
        <p:sp>
          <p:nvSpPr>
            <p:cNvPr id="10735" name="Google Shape;10735;p82"/>
            <p:cNvSpPr/>
            <p:nvPr/>
          </p:nvSpPr>
          <p:spPr>
            <a:xfrm>
              <a:off x="-3383375" y="3611625"/>
              <a:ext cx="258350" cy="85175"/>
            </a:xfrm>
            <a:custGeom>
              <a:avLst/>
              <a:gdLst/>
              <a:ahLst/>
              <a:cxnLst/>
              <a:rect l="l" t="t" r="r" b="b"/>
              <a:pathLst>
                <a:path w="10334" h="3407" extrusionOk="0">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6" name="Google Shape;10736;p82"/>
            <p:cNvSpPr/>
            <p:nvPr/>
          </p:nvSpPr>
          <p:spPr>
            <a:xfrm>
              <a:off x="-3362900" y="3716375"/>
              <a:ext cx="218200" cy="188275"/>
            </a:xfrm>
            <a:custGeom>
              <a:avLst/>
              <a:gdLst/>
              <a:ahLst/>
              <a:cxnLst/>
              <a:rect l="l" t="t" r="r" b="b"/>
              <a:pathLst>
                <a:path w="8728" h="7531" extrusionOk="0">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37" name="Google Shape;10737;p82"/>
          <p:cNvGrpSpPr/>
          <p:nvPr/>
        </p:nvGrpSpPr>
        <p:grpSpPr>
          <a:xfrm>
            <a:off x="5809135" y="2756826"/>
            <a:ext cx="271097" cy="419659"/>
            <a:chOff x="-3347950" y="3971575"/>
            <a:chExt cx="188275" cy="291450"/>
          </a:xfrm>
        </p:grpSpPr>
        <p:sp>
          <p:nvSpPr>
            <p:cNvPr id="10738" name="Google Shape;10738;p82"/>
            <p:cNvSpPr/>
            <p:nvPr/>
          </p:nvSpPr>
          <p:spPr>
            <a:xfrm>
              <a:off x="-3246325" y="4032225"/>
              <a:ext cx="29950" cy="42550"/>
            </a:xfrm>
            <a:custGeom>
              <a:avLst/>
              <a:gdLst/>
              <a:ahLst/>
              <a:cxnLst/>
              <a:rect l="l" t="t" r="r" b="b"/>
              <a:pathLst>
                <a:path w="1198" h="1702" extrusionOk="0">
                  <a:moveTo>
                    <a:pt x="347" y="0"/>
                  </a:moveTo>
                  <a:lnTo>
                    <a:pt x="0" y="536"/>
                  </a:lnTo>
                  <a:lnTo>
                    <a:pt x="599" y="1702"/>
                  </a:lnTo>
                  <a:lnTo>
                    <a:pt x="1197" y="1702"/>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9" name="Google Shape;10739;p82"/>
            <p:cNvSpPr/>
            <p:nvPr/>
          </p:nvSpPr>
          <p:spPr>
            <a:xfrm>
              <a:off x="-3291225" y="4034575"/>
              <a:ext cx="40975" cy="40200"/>
            </a:xfrm>
            <a:custGeom>
              <a:avLst/>
              <a:gdLst/>
              <a:ahLst/>
              <a:cxnLst/>
              <a:rect l="l" t="t" r="r" b="b"/>
              <a:pathLst>
                <a:path w="1639" h="1608" extrusionOk="0">
                  <a:moveTo>
                    <a:pt x="819" y="1"/>
                  </a:moveTo>
                  <a:lnTo>
                    <a:pt x="0" y="1608"/>
                  </a:lnTo>
                  <a:lnTo>
                    <a:pt x="1639" y="1608"/>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0" name="Google Shape;10740;p82"/>
            <p:cNvSpPr/>
            <p:nvPr/>
          </p:nvSpPr>
          <p:spPr>
            <a:xfrm>
              <a:off x="-3347950" y="3971575"/>
              <a:ext cx="188275" cy="291450"/>
            </a:xfrm>
            <a:custGeom>
              <a:avLst/>
              <a:gdLst/>
              <a:ahLst/>
              <a:cxnLst/>
              <a:rect l="l" t="t" r="r" b="b"/>
              <a:pathLst>
                <a:path w="7531" h="11658" extrusionOk="0">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41" name="Google Shape;10741;p82"/>
          <p:cNvGrpSpPr/>
          <p:nvPr/>
        </p:nvGrpSpPr>
        <p:grpSpPr>
          <a:xfrm>
            <a:off x="858994" y="3307061"/>
            <a:ext cx="371998" cy="421927"/>
            <a:chOff x="-1575775" y="3238300"/>
            <a:chExt cx="258350" cy="293025"/>
          </a:xfrm>
        </p:grpSpPr>
        <p:sp>
          <p:nvSpPr>
            <p:cNvPr id="10742" name="Google Shape;10742;p82"/>
            <p:cNvSpPr/>
            <p:nvPr/>
          </p:nvSpPr>
          <p:spPr>
            <a:xfrm>
              <a:off x="-1489150" y="3306825"/>
              <a:ext cx="85875" cy="33100"/>
            </a:xfrm>
            <a:custGeom>
              <a:avLst/>
              <a:gdLst/>
              <a:ahLst/>
              <a:cxnLst/>
              <a:rect l="l" t="t" r="r" b="b"/>
              <a:pathLst>
                <a:path w="3435" h="1324" extrusionOk="0">
                  <a:moveTo>
                    <a:pt x="1" y="0"/>
                  </a:moveTo>
                  <a:lnTo>
                    <a:pt x="1702" y="1324"/>
                  </a:ln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3" name="Google Shape;10743;p82"/>
            <p:cNvSpPr/>
            <p:nvPr/>
          </p:nvSpPr>
          <p:spPr>
            <a:xfrm>
              <a:off x="-1506475" y="3316275"/>
              <a:ext cx="46500" cy="67750"/>
            </a:xfrm>
            <a:custGeom>
              <a:avLst/>
              <a:gdLst/>
              <a:ahLst/>
              <a:cxnLst/>
              <a:rect l="l" t="t" r="r" b="b"/>
              <a:pathLst>
                <a:path w="1860" h="2710" extrusionOk="0">
                  <a:moveTo>
                    <a:pt x="1" y="1"/>
                  </a:moveTo>
                  <a:lnTo>
                    <a:pt x="1" y="2710"/>
                  </a:lnTo>
                  <a:lnTo>
                    <a:pt x="1859" y="1324"/>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4" name="Google Shape;10744;p82"/>
            <p:cNvSpPr/>
            <p:nvPr/>
          </p:nvSpPr>
          <p:spPr>
            <a:xfrm>
              <a:off x="-1575775" y="3238300"/>
              <a:ext cx="258350" cy="293025"/>
            </a:xfrm>
            <a:custGeom>
              <a:avLst/>
              <a:gdLst/>
              <a:ahLst/>
              <a:cxnLst/>
              <a:rect l="l" t="t" r="r" b="b"/>
              <a:pathLst>
                <a:path w="10334" h="11721" extrusionOk="0">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5" name="Google Shape;10745;p82"/>
            <p:cNvSpPr/>
            <p:nvPr/>
          </p:nvSpPr>
          <p:spPr>
            <a:xfrm>
              <a:off x="-1489150" y="3360375"/>
              <a:ext cx="85875" cy="32325"/>
            </a:xfrm>
            <a:custGeom>
              <a:avLst/>
              <a:gdLst/>
              <a:ahLst/>
              <a:cxnLst/>
              <a:rect l="l" t="t" r="r" b="b"/>
              <a:pathLst>
                <a:path w="3435" h="1293" extrusionOk="0">
                  <a:moveTo>
                    <a:pt x="1702" y="1"/>
                  </a:moveTo>
                  <a:lnTo>
                    <a:pt x="1" y="1293"/>
                  </a:lnTo>
                  <a:lnTo>
                    <a:pt x="3435" y="1293"/>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6" name="Google Shape;10746;p82"/>
            <p:cNvSpPr/>
            <p:nvPr/>
          </p:nvSpPr>
          <p:spPr>
            <a:xfrm>
              <a:off x="-1431650" y="3316275"/>
              <a:ext cx="44925" cy="67750"/>
            </a:xfrm>
            <a:custGeom>
              <a:avLst/>
              <a:gdLst/>
              <a:ahLst/>
              <a:cxnLst/>
              <a:rect l="l" t="t" r="r" b="b"/>
              <a:pathLst>
                <a:path w="1797" h="2710" extrusionOk="0">
                  <a:moveTo>
                    <a:pt x="1796" y="1"/>
                  </a:moveTo>
                  <a:lnTo>
                    <a:pt x="0" y="1324"/>
                  </a:lnTo>
                  <a:lnTo>
                    <a:pt x="1796" y="2710"/>
                  </a:ln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47" name="Google Shape;10747;p82"/>
          <p:cNvGrpSpPr/>
          <p:nvPr/>
        </p:nvGrpSpPr>
        <p:grpSpPr>
          <a:xfrm>
            <a:off x="2503892" y="3309051"/>
            <a:ext cx="423079" cy="424159"/>
            <a:chOff x="-1591550" y="3597475"/>
            <a:chExt cx="293825" cy="294575"/>
          </a:xfrm>
        </p:grpSpPr>
        <p:sp>
          <p:nvSpPr>
            <p:cNvPr id="10748" name="Google Shape;10748;p82"/>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9" name="Google Shape;10749;p82"/>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0" name="Google Shape;10750;p82"/>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51" name="Google Shape;10751;p82"/>
          <p:cNvGrpSpPr/>
          <p:nvPr/>
        </p:nvGrpSpPr>
        <p:grpSpPr>
          <a:xfrm>
            <a:off x="4153362" y="3318663"/>
            <a:ext cx="421927" cy="399248"/>
            <a:chOff x="-1592325" y="3957400"/>
            <a:chExt cx="293025" cy="277275"/>
          </a:xfrm>
        </p:grpSpPr>
        <p:sp>
          <p:nvSpPr>
            <p:cNvPr id="10752" name="Google Shape;10752;p82"/>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3" name="Google Shape;10753;p82"/>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4" name="Google Shape;10754;p82"/>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5" name="Google Shape;10755;p82"/>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56" name="Google Shape;10756;p82"/>
          <p:cNvGrpSpPr/>
          <p:nvPr/>
        </p:nvGrpSpPr>
        <p:grpSpPr>
          <a:xfrm>
            <a:off x="3640232" y="3310744"/>
            <a:ext cx="369730" cy="420775"/>
            <a:chOff x="-778700" y="3612425"/>
            <a:chExt cx="256775" cy="292225"/>
          </a:xfrm>
        </p:grpSpPr>
        <p:sp>
          <p:nvSpPr>
            <p:cNvPr id="10757" name="Google Shape;10757;p82"/>
            <p:cNvSpPr/>
            <p:nvPr/>
          </p:nvSpPr>
          <p:spPr>
            <a:xfrm>
              <a:off x="-692850" y="36990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8" name="Google Shape;10758;p82"/>
            <p:cNvSpPr/>
            <p:nvPr/>
          </p:nvSpPr>
          <p:spPr>
            <a:xfrm>
              <a:off x="-777925" y="3612425"/>
              <a:ext cx="204800" cy="34675"/>
            </a:xfrm>
            <a:custGeom>
              <a:avLst/>
              <a:gdLst/>
              <a:ahLst/>
              <a:cxnLst/>
              <a:rect l="l" t="t" r="r" b="b"/>
              <a:pathLst>
                <a:path w="8192" h="1387" extrusionOk="0">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9" name="Google Shape;10759;p82"/>
            <p:cNvSpPr/>
            <p:nvPr/>
          </p:nvSpPr>
          <p:spPr>
            <a:xfrm>
              <a:off x="-727525" y="3699050"/>
              <a:ext cx="17375" cy="17350"/>
            </a:xfrm>
            <a:custGeom>
              <a:avLst/>
              <a:gdLst/>
              <a:ahLst/>
              <a:cxnLst/>
              <a:rect l="l" t="t" r="r" b="b"/>
              <a:pathLst>
                <a:path w="695"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0" name="Google Shape;10760;p82"/>
            <p:cNvSpPr/>
            <p:nvPr/>
          </p:nvSpPr>
          <p:spPr>
            <a:xfrm>
              <a:off x="-778700" y="3664400"/>
              <a:ext cx="205575" cy="102425"/>
            </a:xfrm>
            <a:custGeom>
              <a:avLst/>
              <a:gdLst/>
              <a:ahLst/>
              <a:cxnLst/>
              <a:rect l="l" t="t" r="r" b="b"/>
              <a:pathLst>
                <a:path w="8223" h="4097" extrusionOk="0">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1" name="Google Shape;10761;p82"/>
            <p:cNvSpPr/>
            <p:nvPr/>
          </p:nvSpPr>
          <p:spPr>
            <a:xfrm>
              <a:off x="-659775" y="3835325"/>
              <a:ext cx="137850" cy="69325"/>
            </a:xfrm>
            <a:custGeom>
              <a:avLst/>
              <a:gdLst/>
              <a:ahLst/>
              <a:cxnLst/>
              <a:rect l="l" t="t" r="r" b="b"/>
              <a:pathLst>
                <a:path w="5514" h="2773" extrusionOk="0">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2" name="Google Shape;10762;p82"/>
            <p:cNvSpPr/>
            <p:nvPr/>
          </p:nvSpPr>
          <p:spPr>
            <a:xfrm>
              <a:off x="-658200" y="3669925"/>
              <a:ext cx="136275" cy="148875"/>
            </a:xfrm>
            <a:custGeom>
              <a:avLst/>
              <a:gdLst/>
              <a:ahLst/>
              <a:cxnLst/>
              <a:rect l="l" t="t" r="r" b="b"/>
              <a:pathLst>
                <a:path w="5451" h="5955" extrusionOk="0">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63" name="Google Shape;10763;p82"/>
          <p:cNvGrpSpPr/>
          <p:nvPr/>
        </p:nvGrpSpPr>
        <p:grpSpPr>
          <a:xfrm>
            <a:off x="6111733" y="3828305"/>
            <a:ext cx="340731" cy="387641"/>
            <a:chOff x="7728464" y="1561258"/>
            <a:chExt cx="349719" cy="397866"/>
          </a:xfrm>
        </p:grpSpPr>
        <p:sp>
          <p:nvSpPr>
            <p:cNvPr id="10764" name="Google Shape;10764;p82"/>
            <p:cNvSpPr/>
            <p:nvPr/>
          </p:nvSpPr>
          <p:spPr>
            <a:xfrm>
              <a:off x="7891642" y="1678585"/>
              <a:ext cx="23354" cy="23333"/>
            </a:xfrm>
            <a:custGeom>
              <a:avLst/>
              <a:gdLst/>
              <a:ahLst/>
              <a:cxnLst/>
              <a:rect l="l" t="t" r="r" b="b"/>
              <a:pathLst>
                <a:path w="1119" h="1118" extrusionOk="0">
                  <a:moveTo>
                    <a:pt x="0" y="1"/>
                  </a:moveTo>
                  <a:lnTo>
                    <a:pt x="0" y="1117"/>
                  </a:lnTo>
                  <a:lnTo>
                    <a:pt x="1118" y="1117"/>
                  </a:lnTo>
                  <a:lnTo>
                    <a:pt x="11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5" name="Google Shape;10765;p82"/>
            <p:cNvSpPr/>
            <p:nvPr/>
          </p:nvSpPr>
          <p:spPr>
            <a:xfrm>
              <a:off x="7728464" y="1561258"/>
              <a:ext cx="349719" cy="397866"/>
            </a:xfrm>
            <a:custGeom>
              <a:avLst/>
              <a:gdLst/>
              <a:ahLst/>
              <a:cxnLst/>
              <a:rect l="l" t="t" r="r" b="b"/>
              <a:pathLst>
                <a:path w="16757" h="19064" extrusionOk="0">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66" name="Google Shape;10766;p82"/>
          <p:cNvGrpSpPr/>
          <p:nvPr/>
        </p:nvGrpSpPr>
        <p:grpSpPr>
          <a:xfrm>
            <a:off x="4034702" y="3828305"/>
            <a:ext cx="387681" cy="387641"/>
            <a:chOff x="5611350" y="1561258"/>
            <a:chExt cx="397907" cy="397866"/>
          </a:xfrm>
        </p:grpSpPr>
        <p:sp>
          <p:nvSpPr>
            <p:cNvPr id="10767" name="Google Shape;10767;p82"/>
            <p:cNvSpPr/>
            <p:nvPr/>
          </p:nvSpPr>
          <p:spPr>
            <a:xfrm>
              <a:off x="5713589" y="1812337"/>
              <a:ext cx="38443" cy="39653"/>
            </a:xfrm>
            <a:custGeom>
              <a:avLst/>
              <a:gdLst/>
              <a:ahLst/>
              <a:cxnLst/>
              <a:rect l="l" t="t" r="r" b="b"/>
              <a:pathLst>
                <a:path w="1842" h="1900" extrusionOk="0">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8" name="Google Shape;10768;p82"/>
            <p:cNvSpPr/>
            <p:nvPr/>
          </p:nvSpPr>
          <p:spPr>
            <a:xfrm>
              <a:off x="5830124" y="1789047"/>
              <a:ext cx="38505" cy="39653"/>
            </a:xfrm>
            <a:custGeom>
              <a:avLst/>
              <a:gdLst/>
              <a:ahLst/>
              <a:cxnLst/>
              <a:rect l="l" t="t" r="r" b="b"/>
              <a:pathLst>
                <a:path w="1845" h="1900" extrusionOk="0">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9" name="Google Shape;10769;p82"/>
            <p:cNvSpPr/>
            <p:nvPr/>
          </p:nvSpPr>
          <p:spPr>
            <a:xfrm>
              <a:off x="5611350" y="1561258"/>
              <a:ext cx="397907" cy="397866"/>
            </a:xfrm>
            <a:custGeom>
              <a:avLst/>
              <a:gdLst/>
              <a:ahLst/>
              <a:cxnLst/>
              <a:rect l="l" t="t" r="r" b="b"/>
              <a:pathLst>
                <a:path w="19066" h="19064" extrusionOk="0">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0" name="Google Shape;10770;p82"/>
            <p:cNvSpPr/>
            <p:nvPr/>
          </p:nvSpPr>
          <p:spPr>
            <a:xfrm>
              <a:off x="5775341" y="1669507"/>
              <a:ext cx="93247" cy="41531"/>
            </a:xfrm>
            <a:custGeom>
              <a:avLst/>
              <a:gdLst/>
              <a:ahLst/>
              <a:cxnLst/>
              <a:rect l="l" t="t" r="r" b="b"/>
              <a:pathLst>
                <a:path w="4468" h="1990" extrusionOk="0">
                  <a:moveTo>
                    <a:pt x="4467" y="1"/>
                  </a:moveTo>
                  <a:lnTo>
                    <a:pt x="1" y="894"/>
                  </a:lnTo>
                  <a:lnTo>
                    <a:pt x="1" y="1989"/>
                  </a:lnTo>
                  <a:lnTo>
                    <a:pt x="4467" y="1096"/>
                  </a:lnTo>
                  <a:lnTo>
                    <a:pt x="4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71" name="Google Shape;10771;p82"/>
          <p:cNvGrpSpPr/>
          <p:nvPr/>
        </p:nvGrpSpPr>
        <p:grpSpPr>
          <a:xfrm>
            <a:off x="4553987" y="3925571"/>
            <a:ext cx="387610" cy="193109"/>
            <a:chOff x="6140660" y="1661097"/>
            <a:chExt cx="397835" cy="198202"/>
          </a:xfrm>
        </p:grpSpPr>
        <p:sp>
          <p:nvSpPr>
            <p:cNvPr id="10772" name="Google Shape;10772;p82"/>
            <p:cNvSpPr/>
            <p:nvPr/>
          </p:nvSpPr>
          <p:spPr>
            <a:xfrm>
              <a:off x="6281298" y="1707719"/>
              <a:ext cx="58290" cy="151579"/>
            </a:xfrm>
            <a:custGeom>
              <a:avLst/>
              <a:gdLst/>
              <a:ahLst/>
              <a:cxnLst/>
              <a:rect l="l" t="t" r="r" b="b"/>
              <a:pathLst>
                <a:path w="2793" h="7263" extrusionOk="0">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3" name="Google Shape;10773;p82"/>
            <p:cNvSpPr/>
            <p:nvPr/>
          </p:nvSpPr>
          <p:spPr>
            <a:xfrm>
              <a:off x="6480225" y="1742675"/>
              <a:ext cx="58269" cy="58332"/>
            </a:xfrm>
            <a:custGeom>
              <a:avLst/>
              <a:gdLst/>
              <a:ahLst/>
              <a:cxnLst/>
              <a:rect l="l" t="t" r="r" b="b"/>
              <a:pathLst>
                <a:path w="2792" h="2795" extrusionOk="0">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4" name="Google Shape;10774;p82"/>
            <p:cNvSpPr/>
            <p:nvPr/>
          </p:nvSpPr>
          <p:spPr>
            <a:xfrm>
              <a:off x="6352004" y="1661097"/>
              <a:ext cx="129206" cy="198202"/>
            </a:xfrm>
            <a:custGeom>
              <a:avLst/>
              <a:gdLst/>
              <a:ahLst/>
              <a:cxnLst/>
              <a:rect l="l" t="t" r="r" b="b"/>
              <a:pathLst>
                <a:path w="6191" h="9497" extrusionOk="0">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5" name="Google Shape;10775;p82"/>
            <p:cNvSpPr/>
            <p:nvPr/>
          </p:nvSpPr>
          <p:spPr>
            <a:xfrm>
              <a:off x="6140660" y="1661097"/>
              <a:ext cx="129185" cy="198202"/>
            </a:xfrm>
            <a:custGeom>
              <a:avLst/>
              <a:gdLst/>
              <a:ahLst/>
              <a:cxnLst/>
              <a:rect l="l" t="t" r="r" b="b"/>
              <a:pathLst>
                <a:path w="6190" h="9497" extrusionOk="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76" name="Google Shape;10776;p82"/>
          <p:cNvGrpSpPr/>
          <p:nvPr/>
        </p:nvGrpSpPr>
        <p:grpSpPr>
          <a:xfrm>
            <a:off x="5073202" y="3828305"/>
            <a:ext cx="387681" cy="387641"/>
            <a:chOff x="6669907" y="1561258"/>
            <a:chExt cx="397907" cy="397866"/>
          </a:xfrm>
        </p:grpSpPr>
        <p:sp>
          <p:nvSpPr>
            <p:cNvPr id="10777" name="Google Shape;10777;p82"/>
            <p:cNvSpPr/>
            <p:nvPr/>
          </p:nvSpPr>
          <p:spPr>
            <a:xfrm>
              <a:off x="6950454" y="1655253"/>
              <a:ext cx="23312" cy="23354"/>
            </a:xfrm>
            <a:custGeom>
              <a:avLst/>
              <a:gdLst/>
              <a:ahLst/>
              <a:cxnLst/>
              <a:rect l="l" t="t" r="r" b="b"/>
              <a:pathLst>
                <a:path w="1117" h="1119" extrusionOk="0">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8" name="Google Shape;10778;p82"/>
            <p:cNvSpPr/>
            <p:nvPr/>
          </p:nvSpPr>
          <p:spPr>
            <a:xfrm>
              <a:off x="6740633" y="1725228"/>
              <a:ext cx="36919" cy="39632"/>
            </a:xfrm>
            <a:custGeom>
              <a:avLst/>
              <a:gdLst/>
              <a:ahLst/>
              <a:cxnLst/>
              <a:rect l="l" t="t" r="r" b="b"/>
              <a:pathLst>
                <a:path w="1769" h="1899" extrusionOk="0">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9" name="Google Shape;10779;p82"/>
            <p:cNvSpPr/>
            <p:nvPr/>
          </p:nvSpPr>
          <p:spPr>
            <a:xfrm>
              <a:off x="6763944" y="1725228"/>
              <a:ext cx="209827" cy="139892"/>
            </a:xfrm>
            <a:custGeom>
              <a:avLst/>
              <a:gdLst/>
              <a:ahLst/>
              <a:cxnLst/>
              <a:rect l="l" t="t" r="r" b="b"/>
              <a:pathLst>
                <a:path w="10054" h="6703" extrusionOk="0">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0" name="Google Shape;10780;p82"/>
            <p:cNvSpPr/>
            <p:nvPr/>
          </p:nvSpPr>
          <p:spPr>
            <a:xfrm>
              <a:off x="6669907" y="1561258"/>
              <a:ext cx="397907" cy="397866"/>
            </a:xfrm>
            <a:custGeom>
              <a:avLst/>
              <a:gdLst/>
              <a:ahLst/>
              <a:cxnLst/>
              <a:rect l="l" t="t" r="r" b="b"/>
              <a:pathLst>
                <a:path w="19066" h="19064" extrusionOk="0">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1" name="Google Shape;10781;p82"/>
            <p:cNvSpPr/>
            <p:nvPr/>
          </p:nvSpPr>
          <p:spPr>
            <a:xfrm>
              <a:off x="6960158" y="1725228"/>
              <a:ext cx="36940" cy="39632"/>
            </a:xfrm>
            <a:custGeom>
              <a:avLst/>
              <a:gdLst/>
              <a:ahLst/>
              <a:cxnLst/>
              <a:rect l="l" t="t" r="r" b="b"/>
              <a:pathLst>
                <a:path w="1770" h="1899" extrusionOk="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82" name="Google Shape;10782;p82"/>
          <p:cNvGrpSpPr/>
          <p:nvPr/>
        </p:nvGrpSpPr>
        <p:grpSpPr>
          <a:xfrm>
            <a:off x="1958433" y="3885842"/>
            <a:ext cx="387681" cy="272572"/>
            <a:chOff x="3386036" y="1746339"/>
            <a:chExt cx="397907" cy="279762"/>
          </a:xfrm>
        </p:grpSpPr>
        <p:sp>
          <p:nvSpPr>
            <p:cNvPr id="10783" name="Google Shape;10783;p82"/>
            <p:cNvSpPr/>
            <p:nvPr/>
          </p:nvSpPr>
          <p:spPr>
            <a:xfrm>
              <a:off x="3561652" y="1848954"/>
              <a:ext cx="59646" cy="74506"/>
            </a:xfrm>
            <a:custGeom>
              <a:avLst/>
              <a:gdLst/>
              <a:ahLst/>
              <a:cxnLst/>
              <a:rect l="l" t="t" r="r" b="b"/>
              <a:pathLst>
                <a:path w="2858" h="3570" extrusionOk="0">
                  <a:moveTo>
                    <a:pt x="1" y="0"/>
                  </a:moveTo>
                  <a:lnTo>
                    <a:pt x="1" y="3570"/>
                  </a:lnTo>
                  <a:lnTo>
                    <a:pt x="2858" y="1785"/>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4" name="Google Shape;10784;p82"/>
            <p:cNvSpPr/>
            <p:nvPr/>
          </p:nvSpPr>
          <p:spPr>
            <a:xfrm>
              <a:off x="3386036" y="1746339"/>
              <a:ext cx="397907" cy="279762"/>
            </a:xfrm>
            <a:custGeom>
              <a:avLst/>
              <a:gdLst/>
              <a:ahLst/>
              <a:cxnLst/>
              <a:rect l="l" t="t" r="r" b="b"/>
              <a:pathLst>
                <a:path w="19066" h="13405" extrusionOk="0">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85" name="Google Shape;10785;p82"/>
          <p:cNvGrpSpPr/>
          <p:nvPr/>
        </p:nvGrpSpPr>
        <p:grpSpPr>
          <a:xfrm>
            <a:off x="2996130" y="3828288"/>
            <a:ext cx="387681" cy="387681"/>
            <a:chOff x="4417380" y="1687279"/>
            <a:chExt cx="397907" cy="397907"/>
          </a:xfrm>
        </p:grpSpPr>
        <p:sp>
          <p:nvSpPr>
            <p:cNvPr id="10786" name="Google Shape;10786;p82"/>
            <p:cNvSpPr/>
            <p:nvPr/>
          </p:nvSpPr>
          <p:spPr>
            <a:xfrm>
              <a:off x="4417380" y="1687279"/>
              <a:ext cx="397907" cy="397907"/>
            </a:xfrm>
            <a:custGeom>
              <a:avLst/>
              <a:gdLst/>
              <a:ahLst/>
              <a:cxnLst/>
              <a:rect l="l" t="t" r="r" b="b"/>
              <a:pathLst>
                <a:path w="19066" h="19066" extrusionOk="0">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7" name="Google Shape;10787;p82"/>
            <p:cNvSpPr/>
            <p:nvPr/>
          </p:nvSpPr>
          <p:spPr>
            <a:xfrm>
              <a:off x="4492363" y="1768878"/>
              <a:ext cx="248270" cy="234704"/>
            </a:xfrm>
            <a:custGeom>
              <a:avLst/>
              <a:gdLst/>
              <a:ahLst/>
              <a:cxnLst/>
              <a:rect l="l" t="t" r="r" b="b"/>
              <a:pathLst>
                <a:path w="11896" h="11246" extrusionOk="0">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88" name="Google Shape;10788;p82"/>
          <p:cNvGrpSpPr/>
          <p:nvPr/>
        </p:nvGrpSpPr>
        <p:grpSpPr>
          <a:xfrm>
            <a:off x="7942611" y="3308537"/>
            <a:ext cx="387661" cy="387661"/>
            <a:chOff x="2869999" y="1687279"/>
            <a:chExt cx="397887" cy="397887"/>
          </a:xfrm>
        </p:grpSpPr>
        <p:sp>
          <p:nvSpPr>
            <p:cNvPr id="10789" name="Google Shape;10789;p82"/>
            <p:cNvSpPr/>
            <p:nvPr/>
          </p:nvSpPr>
          <p:spPr>
            <a:xfrm>
              <a:off x="2994590" y="1833740"/>
              <a:ext cx="148657" cy="81685"/>
            </a:xfrm>
            <a:custGeom>
              <a:avLst/>
              <a:gdLst/>
              <a:ahLst/>
              <a:cxnLst/>
              <a:rect l="l" t="t" r="r" b="b"/>
              <a:pathLst>
                <a:path w="7123" h="3914" extrusionOk="0">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0" name="Google Shape;10790;p82"/>
            <p:cNvSpPr/>
            <p:nvPr/>
          </p:nvSpPr>
          <p:spPr>
            <a:xfrm>
              <a:off x="2869999" y="1687279"/>
              <a:ext cx="397887" cy="397887"/>
            </a:xfrm>
            <a:custGeom>
              <a:avLst/>
              <a:gdLst/>
              <a:ahLst/>
              <a:cxnLst/>
              <a:rect l="l" t="t" r="r" b="b"/>
              <a:pathLst>
                <a:path w="19065" h="19065" extrusionOk="0">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91" name="Google Shape;10791;p82"/>
          <p:cNvGrpSpPr/>
          <p:nvPr/>
        </p:nvGrpSpPr>
        <p:grpSpPr>
          <a:xfrm>
            <a:off x="2477718" y="3828664"/>
            <a:ext cx="386807" cy="386929"/>
            <a:chOff x="3902887" y="1687655"/>
            <a:chExt cx="397010" cy="397135"/>
          </a:xfrm>
        </p:grpSpPr>
        <p:sp>
          <p:nvSpPr>
            <p:cNvPr id="10792" name="Google Shape;10792;p82"/>
            <p:cNvSpPr/>
            <p:nvPr/>
          </p:nvSpPr>
          <p:spPr>
            <a:xfrm>
              <a:off x="4023345" y="1785845"/>
              <a:ext cx="156275" cy="200269"/>
            </a:xfrm>
            <a:custGeom>
              <a:avLst/>
              <a:gdLst/>
              <a:ahLst/>
              <a:cxnLst/>
              <a:rect l="l" t="t" r="r" b="b"/>
              <a:pathLst>
                <a:path w="7488" h="9596" extrusionOk="0">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3" name="Google Shape;10793;p82"/>
            <p:cNvSpPr/>
            <p:nvPr/>
          </p:nvSpPr>
          <p:spPr>
            <a:xfrm>
              <a:off x="3902887" y="1687655"/>
              <a:ext cx="397010" cy="397135"/>
            </a:xfrm>
            <a:custGeom>
              <a:avLst/>
              <a:gdLst/>
              <a:ahLst/>
              <a:cxnLst/>
              <a:rect l="l" t="t" r="r" b="b"/>
              <a:pathLst>
                <a:path w="19023" h="19029" extrusionOk="0">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94" name="Google Shape;10794;p82"/>
          <p:cNvGrpSpPr/>
          <p:nvPr/>
        </p:nvGrpSpPr>
        <p:grpSpPr>
          <a:xfrm>
            <a:off x="3515416" y="3828344"/>
            <a:ext cx="387681" cy="387681"/>
            <a:chOff x="4933458" y="1687279"/>
            <a:chExt cx="397907" cy="397907"/>
          </a:xfrm>
        </p:grpSpPr>
        <p:sp>
          <p:nvSpPr>
            <p:cNvPr id="10795" name="Google Shape;10795;p82"/>
            <p:cNvSpPr/>
            <p:nvPr/>
          </p:nvSpPr>
          <p:spPr>
            <a:xfrm>
              <a:off x="5071801" y="1766541"/>
              <a:ext cx="125867" cy="241215"/>
            </a:xfrm>
            <a:custGeom>
              <a:avLst/>
              <a:gdLst/>
              <a:ahLst/>
              <a:cxnLst/>
              <a:rect l="l" t="t" r="r" b="b"/>
              <a:pathLst>
                <a:path w="6031" h="11558" extrusionOk="0">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6" name="Google Shape;10796;p82"/>
            <p:cNvSpPr/>
            <p:nvPr/>
          </p:nvSpPr>
          <p:spPr>
            <a:xfrm>
              <a:off x="4933458" y="1687279"/>
              <a:ext cx="397907" cy="397907"/>
            </a:xfrm>
            <a:custGeom>
              <a:avLst/>
              <a:gdLst/>
              <a:ahLst/>
              <a:cxnLst/>
              <a:rect l="l" t="t" r="r" b="b"/>
              <a:pathLst>
                <a:path w="19066" h="19066" extrusionOk="0">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97" name="Google Shape;10797;p82"/>
          <p:cNvGrpSpPr/>
          <p:nvPr/>
        </p:nvGrpSpPr>
        <p:grpSpPr>
          <a:xfrm>
            <a:off x="5286246" y="3308537"/>
            <a:ext cx="387681" cy="387661"/>
            <a:chOff x="266768" y="1721375"/>
            <a:chExt cx="397907" cy="397887"/>
          </a:xfrm>
        </p:grpSpPr>
        <p:sp>
          <p:nvSpPr>
            <p:cNvPr id="10798" name="Google Shape;10798;p82"/>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9" name="Google Shape;10799;p82"/>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00" name="Google Shape;10800;p82"/>
          <p:cNvGrpSpPr/>
          <p:nvPr/>
        </p:nvGrpSpPr>
        <p:grpSpPr>
          <a:xfrm>
            <a:off x="7411672" y="3308924"/>
            <a:ext cx="387539" cy="386888"/>
            <a:chOff x="2408992" y="1722875"/>
            <a:chExt cx="397761" cy="397093"/>
          </a:xfrm>
        </p:grpSpPr>
        <p:sp>
          <p:nvSpPr>
            <p:cNvPr id="10801" name="Google Shape;10801;p82"/>
            <p:cNvSpPr/>
            <p:nvPr/>
          </p:nvSpPr>
          <p:spPr>
            <a:xfrm>
              <a:off x="2492135" y="1827639"/>
              <a:ext cx="213667" cy="185326"/>
            </a:xfrm>
            <a:custGeom>
              <a:avLst/>
              <a:gdLst/>
              <a:ahLst/>
              <a:cxnLst/>
              <a:rect l="l" t="t" r="r" b="b"/>
              <a:pathLst>
                <a:path w="10238" h="8880" extrusionOk="0">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2" name="Google Shape;10802;p82"/>
            <p:cNvSpPr/>
            <p:nvPr/>
          </p:nvSpPr>
          <p:spPr>
            <a:xfrm>
              <a:off x="2408992" y="1722875"/>
              <a:ext cx="397761" cy="397093"/>
            </a:xfrm>
            <a:custGeom>
              <a:avLst/>
              <a:gdLst/>
              <a:ahLst/>
              <a:cxnLst/>
              <a:rect l="l" t="t" r="r" b="b"/>
              <a:pathLst>
                <a:path w="19059" h="19027" extrusionOk="0">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03" name="Google Shape;10803;p82"/>
          <p:cNvGrpSpPr/>
          <p:nvPr/>
        </p:nvGrpSpPr>
        <p:grpSpPr>
          <a:xfrm>
            <a:off x="5592488" y="3828305"/>
            <a:ext cx="387641" cy="387641"/>
            <a:chOff x="7199196" y="1561258"/>
            <a:chExt cx="397866" cy="397866"/>
          </a:xfrm>
        </p:grpSpPr>
        <p:sp>
          <p:nvSpPr>
            <p:cNvPr id="10804" name="Google Shape;10804;p82"/>
            <p:cNvSpPr/>
            <p:nvPr/>
          </p:nvSpPr>
          <p:spPr>
            <a:xfrm>
              <a:off x="7316523" y="1655253"/>
              <a:ext cx="163203" cy="209869"/>
            </a:xfrm>
            <a:custGeom>
              <a:avLst/>
              <a:gdLst/>
              <a:ahLst/>
              <a:cxnLst/>
              <a:rect l="l" t="t" r="r" b="b"/>
              <a:pathLst>
                <a:path w="7820" h="10056" extrusionOk="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5" name="Google Shape;10805;p82"/>
            <p:cNvSpPr/>
            <p:nvPr/>
          </p:nvSpPr>
          <p:spPr>
            <a:xfrm>
              <a:off x="7199196" y="1561258"/>
              <a:ext cx="397866" cy="397866"/>
            </a:xfrm>
            <a:custGeom>
              <a:avLst/>
              <a:gdLst/>
              <a:ahLst/>
              <a:cxnLst/>
              <a:rect l="l" t="t" r="r" b="b"/>
              <a:pathLst>
                <a:path w="19064" h="19064" extrusionOk="0">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6" name="Google Shape;10806;p82"/>
            <p:cNvSpPr/>
            <p:nvPr/>
          </p:nvSpPr>
          <p:spPr>
            <a:xfrm>
              <a:off x="7363167" y="1701896"/>
              <a:ext cx="69935" cy="69977"/>
            </a:xfrm>
            <a:custGeom>
              <a:avLst/>
              <a:gdLst/>
              <a:ahLst/>
              <a:cxnLst/>
              <a:rect l="l" t="t" r="r" b="b"/>
              <a:pathLst>
                <a:path w="3351" h="3353" extrusionOk="0">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807" name="Google Shape;10807;p82"/>
          <p:cNvSpPr txBox="1"/>
          <p:nvPr/>
        </p:nvSpPr>
        <p:spPr>
          <a:xfrm>
            <a:off x="1048350" y="719652"/>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SEO &amp; Marketing Icons</a:t>
            </a:r>
            <a:endParaRPr sz="2400">
              <a:solidFill>
                <a:srgbClr val="FFFFFF"/>
              </a:solidFill>
            </a:endParaRPr>
          </a:p>
        </p:txBody>
      </p:sp>
      <p:grpSp>
        <p:nvGrpSpPr>
          <p:cNvPr id="10808" name="Google Shape;10808;p82"/>
          <p:cNvGrpSpPr/>
          <p:nvPr/>
        </p:nvGrpSpPr>
        <p:grpSpPr>
          <a:xfrm>
            <a:off x="6348367" y="3308537"/>
            <a:ext cx="387661" cy="387661"/>
            <a:chOff x="1379798" y="1723250"/>
            <a:chExt cx="397887" cy="397887"/>
          </a:xfrm>
        </p:grpSpPr>
        <p:sp>
          <p:nvSpPr>
            <p:cNvPr id="10809" name="Google Shape;10809;p82"/>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0" name="Google Shape;10810;p82"/>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1" name="Google Shape;10811;p82"/>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2" name="Google Shape;10812;p82"/>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13" name="Google Shape;10813;p82"/>
          <p:cNvGrpSpPr/>
          <p:nvPr/>
        </p:nvGrpSpPr>
        <p:grpSpPr>
          <a:xfrm>
            <a:off x="5817327" y="3308537"/>
            <a:ext cx="387641" cy="387661"/>
            <a:chOff x="864491" y="1723250"/>
            <a:chExt cx="397866" cy="397887"/>
          </a:xfrm>
        </p:grpSpPr>
        <p:sp>
          <p:nvSpPr>
            <p:cNvPr id="10814" name="Google Shape;10814;p82"/>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5" name="Google Shape;10815;p82"/>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6" name="Google Shape;10816;p82"/>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817" name="Google Shape;10817;p82"/>
          <p:cNvSpPr/>
          <p:nvPr/>
        </p:nvSpPr>
        <p:spPr>
          <a:xfrm>
            <a:off x="6879427" y="3343765"/>
            <a:ext cx="388846" cy="31714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818" name="Google Shape;10818;p82"/>
          <p:cNvGrpSpPr/>
          <p:nvPr/>
        </p:nvGrpSpPr>
        <p:grpSpPr>
          <a:xfrm>
            <a:off x="6584154" y="3827060"/>
            <a:ext cx="388966" cy="388966"/>
            <a:chOff x="1190625" y="238125"/>
            <a:chExt cx="5235075" cy="5235075"/>
          </a:xfrm>
        </p:grpSpPr>
        <p:sp>
          <p:nvSpPr>
            <p:cNvPr id="10819" name="Google Shape;10819;p82"/>
            <p:cNvSpPr/>
            <p:nvPr/>
          </p:nvSpPr>
          <p:spPr>
            <a:xfrm>
              <a:off x="2315100" y="1168900"/>
              <a:ext cx="2952100" cy="3373700"/>
            </a:xfrm>
            <a:custGeom>
              <a:avLst/>
              <a:gdLst/>
              <a:ahLst/>
              <a:cxnLst/>
              <a:rect l="l" t="t" r="r" b="b"/>
              <a:pathLst>
                <a:path w="118084" h="134948" extrusionOk="0">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0" name="Google Shape;10820;p82"/>
            <p:cNvSpPr/>
            <p:nvPr/>
          </p:nvSpPr>
          <p:spPr>
            <a:xfrm>
              <a:off x="1190625" y="238125"/>
              <a:ext cx="5235075" cy="5235075"/>
            </a:xfrm>
            <a:custGeom>
              <a:avLst/>
              <a:gdLst/>
              <a:ahLst/>
              <a:cxnLst/>
              <a:rect l="l" t="t" r="r" b="b"/>
              <a:pathLst>
                <a:path w="209403" h="209403" extrusionOk="0">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0824"/>
        <p:cNvGrpSpPr/>
        <p:nvPr/>
      </p:nvGrpSpPr>
      <p:grpSpPr>
        <a:xfrm>
          <a:off x="0" y="0"/>
          <a:ext cx="0" cy="0"/>
          <a:chOff x="0" y="0"/>
          <a:chExt cx="0" cy="0"/>
        </a:xfrm>
      </p:grpSpPr>
      <p:pic>
        <p:nvPicPr>
          <p:cNvPr id="10825" name="Google Shape;10825;p83">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63"/>
        <p:cNvGrpSpPr/>
        <p:nvPr/>
      </p:nvGrpSpPr>
      <p:grpSpPr>
        <a:xfrm>
          <a:off x="0" y="0"/>
          <a:ext cx="0" cy="0"/>
          <a:chOff x="0" y="0"/>
          <a:chExt cx="0" cy="0"/>
        </a:xfrm>
      </p:grpSpPr>
      <p:sp>
        <p:nvSpPr>
          <p:cNvPr id="464" name="Google Shape;464;p37"/>
          <p:cNvSpPr/>
          <p:nvPr/>
        </p:nvSpPr>
        <p:spPr>
          <a:xfrm>
            <a:off x="4668711" y="1401564"/>
            <a:ext cx="807300" cy="807300"/>
          </a:xfrm>
          <a:prstGeom prst="ellipse">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37"/>
          <p:cNvSpPr/>
          <p:nvPr/>
        </p:nvSpPr>
        <p:spPr>
          <a:xfrm>
            <a:off x="4668711" y="2525376"/>
            <a:ext cx="807300" cy="807300"/>
          </a:xfrm>
          <a:prstGeom prst="ellipse">
            <a:avLst/>
          </a:prstGeom>
          <a:solidFill>
            <a:schemeClr val="accent6"/>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37"/>
          <p:cNvSpPr/>
          <p:nvPr/>
        </p:nvSpPr>
        <p:spPr>
          <a:xfrm>
            <a:off x="728461" y="3649188"/>
            <a:ext cx="807300" cy="807300"/>
          </a:xfrm>
          <a:prstGeom prst="ellipse">
            <a:avLst/>
          </a:pr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37"/>
          <p:cNvSpPr/>
          <p:nvPr/>
        </p:nvSpPr>
        <p:spPr>
          <a:xfrm>
            <a:off x="728461" y="1401564"/>
            <a:ext cx="807300" cy="807300"/>
          </a:xfrm>
          <a:prstGeom prst="ellipse">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37"/>
          <p:cNvSpPr/>
          <p:nvPr/>
        </p:nvSpPr>
        <p:spPr>
          <a:xfrm>
            <a:off x="728461" y="2525376"/>
            <a:ext cx="807300" cy="807300"/>
          </a:xfrm>
          <a:prstGeom prst="ellipse">
            <a:avLst/>
          </a:prstGeom>
          <a:solidFill>
            <a:schemeClr val="accent5"/>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37"/>
          <p:cNvSpPr/>
          <p:nvPr/>
        </p:nvSpPr>
        <p:spPr>
          <a:xfrm>
            <a:off x="4668711" y="3649188"/>
            <a:ext cx="807300" cy="807300"/>
          </a:xfrm>
          <a:prstGeom prst="ellipse">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37"/>
          <p:cNvSpPr txBox="1">
            <a:spLocks noGrp="1"/>
          </p:cNvSpPr>
          <p:nvPr>
            <p:ph type="subTitle" idx="1"/>
          </p:nvPr>
        </p:nvSpPr>
        <p:spPr>
          <a:xfrm>
            <a:off x="1631915" y="1320375"/>
            <a:ext cx="2843400" cy="371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it-IT" dirty="0"/>
              <a:t>INTRODUZIONE</a:t>
            </a:r>
            <a:endParaRPr dirty="0"/>
          </a:p>
        </p:txBody>
      </p:sp>
      <p:sp>
        <p:nvSpPr>
          <p:cNvPr id="471" name="Google Shape;471;p37"/>
          <p:cNvSpPr txBox="1">
            <a:spLocks noGrp="1"/>
          </p:cNvSpPr>
          <p:nvPr>
            <p:ph type="subTitle" idx="2"/>
          </p:nvPr>
        </p:nvSpPr>
        <p:spPr>
          <a:xfrm>
            <a:off x="1631914" y="1664400"/>
            <a:ext cx="2566200" cy="699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You can describe the topic of the section here</a:t>
            </a:r>
          </a:p>
        </p:txBody>
      </p:sp>
      <p:sp>
        <p:nvSpPr>
          <p:cNvPr id="472" name="Google Shape;472;p37"/>
          <p:cNvSpPr txBox="1">
            <a:spLocks noGrp="1"/>
          </p:cNvSpPr>
          <p:nvPr>
            <p:ph type="title" idx="6"/>
          </p:nvPr>
        </p:nvSpPr>
        <p:spPr>
          <a:xfrm>
            <a:off x="4688361" y="1541508"/>
            <a:ext cx="768000" cy="527400"/>
          </a:xfrm>
          <a:prstGeom prst="rect">
            <a:avLst/>
          </a:prstGeom>
        </p:spPr>
        <p:txBody>
          <a:bodyPr spcFirstLastPara="1" wrap="square" lIns="91425" tIns="73150" rIns="91425" bIns="91425" anchor="ctr" anchorCtr="0">
            <a:noAutofit/>
          </a:bodyPr>
          <a:lstStyle/>
          <a:p>
            <a:pPr marL="0" lvl="0" indent="0" algn="ctr" rtl="0">
              <a:spcBef>
                <a:spcPts val="0"/>
              </a:spcBef>
              <a:spcAft>
                <a:spcPts val="0"/>
              </a:spcAft>
              <a:buNone/>
            </a:pPr>
            <a:r>
              <a:rPr lang="en" dirty="0">
                <a:solidFill>
                  <a:schemeClr val="lt1"/>
                </a:solidFill>
              </a:rPr>
              <a:t>04</a:t>
            </a:r>
            <a:endParaRPr dirty="0">
              <a:solidFill>
                <a:schemeClr val="lt1"/>
              </a:solidFill>
            </a:endParaRPr>
          </a:p>
        </p:txBody>
      </p:sp>
      <p:sp>
        <p:nvSpPr>
          <p:cNvPr id="473" name="Google Shape;473;p37"/>
          <p:cNvSpPr txBox="1">
            <a:spLocks noGrp="1"/>
          </p:cNvSpPr>
          <p:nvPr>
            <p:ph type="title" idx="9"/>
          </p:nvPr>
        </p:nvSpPr>
        <p:spPr>
          <a:xfrm>
            <a:off x="720000" y="387600"/>
            <a:ext cx="7704000" cy="592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TABLE OF CONTENTS</a:t>
            </a:r>
            <a:endParaRPr/>
          </a:p>
        </p:txBody>
      </p:sp>
      <p:sp>
        <p:nvSpPr>
          <p:cNvPr id="474" name="Google Shape;474;p37"/>
          <p:cNvSpPr txBox="1">
            <a:spLocks noGrp="1"/>
          </p:cNvSpPr>
          <p:nvPr>
            <p:ph type="title" idx="13"/>
          </p:nvPr>
        </p:nvSpPr>
        <p:spPr>
          <a:xfrm>
            <a:off x="4688361" y="3789144"/>
            <a:ext cx="768000" cy="527400"/>
          </a:xfrm>
          <a:prstGeom prst="rect">
            <a:avLst/>
          </a:prstGeom>
        </p:spPr>
        <p:txBody>
          <a:bodyPr spcFirstLastPara="1" wrap="square" lIns="91425" tIns="73150" rIns="91425" bIns="91425" anchor="ctr" anchorCtr="0">
            <a:noAutofit/>
          </a:bodyPr>
          <a:lstStyle/>
          <a:p>
            <a:pPr marL="0" lvl="0" indent="0" algn="ctr" rtl="0">
              <a:spcBef>
                <a:spcPts val="0"/>
              </a:spcBef>
              <a:spcAft>
                <a:spcPts val="0"/>
              </a:spcAft>
              <a:buNone/>
            </a:pPr>
            <a:r>
              <a:rPr lang="en">
                <a:solidFill>
                  <a:schemeClr val="lt1"/>
                </a:solidFill>
              </a:rPr>
              <a:t>06</a:t>
            </a:r>
            <a:endParaRPr>
              <a:solidFill>
                <a:schemeClr val="lt1"/>
              </a:solidFill>
            </a:endParaRPr>
          </a:p>
        </p:txBody>
      </p:sp>
      <p:sp>
        <p:nvSpPr>
          <p:cNvPr id="475" name="Google Shape;475;p37"/>
          <p:cNvSpPr txBox="1">
            <a:spLocks noGrp="1"/>
          </p:cNvSpPr>
          <p:nvPr>
            <p:ph type="title" idx="3"/>
          </p:nvPr>
        </p:nvSpPr>
        <p:spPr>
          <a:xfrm>
            <a:off x="748111" y="3789132"/>
            <a:ext cx="768000" cy="527400"/>
          </a:xfrm>
          <a:prstGeom prst="rect">
            <a:avLst/>
          </a:prstGeom>
        </p:spPr>
        <p:txBody>
          <a:bodyPr spcFirstLastPara="1" wrap="square" lIns="91425" tIns="73150" rIns="91425" bIns="91425" anchor="ctr" anchorCtr="0">
            <a:noAutofit/>
          </a:bodyPr>
          <a:lstStyle/>
          <a:p>
            <a:pPr marL="0" lvl="0" indent="0" algn="ctr" rtl="0">
              <a:spcBef>
                <a:spcPts val="0"/>
              </a:spcBef>
              <a:spcAft>
                <a:spcPts val="0"/>
              </a:spcAft>
              <a:buNone/>
            </a:pPr>
            <a:r>
              <a:rPr lang="en">
                <a:solidFill>
                  <a:schemeClr val="lt1"/>
                </a:solidFill>
              </a:rPr>
              <a:t>03</a:t>
            </a:r>
            <a:endParaRPr>
              <a:solidFill>
                <a:schemeClr val="lt1"/>
              </a:solidFill>
            </a:endParaRPr>
          </a:p>
        </p:txBody>
      </p:sp>
      <p:sp>
        <p:nvSpPr>
          <p:cNvPr id="476" name="Google Shape;476;p37"/>
          <p:cNvSpPr txBox="1">
            <a:spLocks noGrp="1"/>
          </p:cNvSpPr>
          <p:nvPr>
            <p:ph type="subTitle" idx="4"/>
          </p:nvPr>
        </p:nvSpPr>
        <p:spPr>
          <a:xfrm>
            <a:off x="1631915" y="3567992"/>
            <a:ext cx="2843400" cy="371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MEDICAL ADVICES</a:t>
            </a:r>
            <a:endParaRPr/>
          </a:p>
        </p:txBody>
      </p:sp>
      <p:sp>
        <p:nvSpPr>
          <p:cNvPr id="477" name="Google Shape;477;p37"/>
          <p:cNvSpPr txBox="1">
            <a:spLocks noGrp="1"/>
          </p:cNvSpPr>
          <p:nvPr>
            <p:ph type="subTitle" idx="5"/>
          </p:nvPr>
        </p:nvSpPr>
        <p:spPr>
          <a:xfrm>
            <a:off x="1631914" y="3912023"/>
            <a:ext cx="2566200" cy="699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You can describe the topic of the section here</a:t>
            </a:r>
            <a:endParaRPr/>
          </a:p>
        </p:txBody>
      </p:sp>
      <p:sp>
        <p:nvSpPr>
          <p:cNvPr id="478" name="Google Shape;478;p37"/>
          <p:cNvSpPr txBox="1">
            <a:spLocks noGrp="1"/>
          </p:cNvSpPr>
          <p:nvPr>
            <p:ph type="subTitle" idx="7"/>
          </p:nvPr>
        </p:nvSpPr>
        <p:spPr>
          <a:xfrm>
            <a:off x="5572139" y="1320375"/>
            <a:ext cx="2843400" cy="371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PATHOLOGY</a:t>
            </a:r>
            <a:endParaRPr/>
          </a:p>
        </p:txBody>
      </p:sp>
      <p:sp>
        <p:nvSpPr>
          <p:cNvPr id="479" name="Google Shape;479;p37"/>
          <p:cNvSpPr txBox="1">
            <a:spLocks noGrp="1"/>
          </p:cNvSpPr>
          <p:nvPr>
            <p:ph type="subTitle" idx="8"/>
          </p:nvPr>
        </p:nvSpPr>
        <p:spPr>
          <a:xfrm>
            <a:off x="5572139" y="1664400"/>
            <a:ext cx="2566200" cy="699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You can describe the topic of the section here</a:t>
            </a:r>
            <a:endParaRPr/>
          </a:p>
        </p:txBody>
      </p:sp>
      <p:sp>
        <p:nvSpPr>
          <p:cNvPr id="480" name="Google Shape;480;p37"/>
          <p:cNvSpPr txBox="1">
            <a:spLocks noGrp="1"/>
          </p:cNvSpPr>
          <p:nvPr>
            <p:ph type="subTitle" idx="14"/>
          </p:nvPr>
        </p:nvSpPr>
        <p:spPr>
          <a:xfrm>
            <a:off x="5572139" y="3567999"/>
            <a:ext cx="2843400" cy="371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CONCLUSIONS</a:t>
            </a:r>
            <a:endParaRPr/>
          </a:p>
        </p:txBody>
      </p:sp>
      <p:sp>
        <p:nvSpPr>
          <p:cNvPr id="481" name="Google Shape;481;p37"/>
          <p:cNvSpPr txBox="1">
            <a:spLocks noGrp="1"/>
          </p:cNvSpPr>
          <p:nvPr>
            <p:ph type="subTitle" idx="15"/>
          </p:nvPr>
        </p:nvSpPr>
        <p:spPr>
          <a:xfrm>
            <a:off x="5572139" y="3912048"/>
            <a:ext cx="2566200" cy="699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You can describe the topic of the section here</a:t>
            </a:r>
            <a:endParaRPr/>
          </a:p>
        </p:txBody>
      </p:sp>
      <p:sp>
        <p:nvSpPr>
          <p:cNvPr id="482" name="Google Shape;482;p37"/>
          <p:cNvSpPr txBox="1">
            <a:spLocks noGrp="1"/>
          </p:cNvSpPr>
          <p:nvPr>
            <p:ph type="title" idx="16"/>
          </p:nvPr>
        </p:nvSpPr>
        <p:spPr>
          <a:xfrm>
            <a:off x="748111" y="2665320"/>
            <a:ext cx="768000" cy="527400"/>
          </a:xfrm>
          <a:prstGeom prst="rect">
            <a:avLst/>
          </a:prstGeom>
        </p:spPr>
        <p:txBody>
          <a:bodyPr spcFirstLastPara="1" wrap="square" lIns="91425" tIns="73150" rIns="91425" bIns="91425" anchor="ctr" anchorCtr="0">
            <a:noAutofit/>
          </a:bodyPr>
          <a:lstStyle/>
          <a:p>
            <a:pPr marL="0" lvl="0" indent="0" algn="ctr" rtl="0">
              <a:spcBef>
                <a:spcPts val="0"/>
              </a:spcBef>
              <a:spcAft>
                <a:spcPts val="0"/>
              </a:spcAft>
              <a:buNone/>
            </a:pPr>
            <a:r>
              <a:rPr lang="en">
                <a:solidFill>
                  <a:schemeClr val="lt1"/>
                </a:solidFill>
              </a:rPr>
              <a:t>02</a:t>
            </a:r>
            <a:endParaRPr>
              <a:solidFill>
                <a:schemeClr val="lt1"/>
              </a:solidFill>
            </a:endParaRPr>
          </a:p>
        </p:txBody>
      </p:sp>
      <p:sp>
        <p:nvSpPr>
          <p:cNvPr id="483" name="Google Shape;483;p37"/>
          <p:cNvSpPr txBox="1">
            <a:spLocks noGrp="1"/>
          </p:cNvSpPr>
          <p:nvPr>
            <p:ph type="subTitle" idx="17"/>
          </p:nvPr>
        </p:nvSpPr>
        <p:spPr>
          <a:xfrm>
            <a:off x="1631915" y="2444184"/>
            <a:ext cx="2843400" cy="371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DIAGNOSIS</a:t>
            </a:r>
            <a:endParaRPr dirty="0"/>
          </a:p>
        </p:txBody>
      </p:sp>
      <p:sp>
        <p:nvSpPr>
          <p:cNvPr id="484" name="Google Shape;484;p37"/>
          <p:cNvSpPr txBox="1">
            <a:spLocks noGrp="1"/>
          </p:cNvSpPr>
          <p:nvPr>
            <p:ph type="subTitle" idx="18"/>
          </p:nvPr>
        </p:nvSpPr>
        <p:spPr>
          <a:xfrm>
            <a:off x="1631914" y="2788212"/>
            <a:ext cx="2566200" cy="699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You can describe the topic of the section here</a:t>
            </a:r>
            <a:endParaRPr dirty="0"/>
          </a:p>
        </p:txBody>
      </p:sp>
      <p:sp>
        <p:nvSpPr>
          <p:cNvPr id="485" name="Google Shape;485;p37"/>
          <p:cNvSpPr txBox="1">
            <a:spLocks noGrp="1"/>
          </p:cNvSpPr>
          <p:nvPr>
            <p:ph type="title" idx="19"/>
          </p:nvPr>
        </p:nvSpPr>
        <p:spPr>
          <a:xfrm>
            <a:off x="4688361" y="2665320"/>
            <a:ext cx="768000" cy="527400"/>
          </a:xfrm>
          <a:prstGeom prst="rect">
            <a:avLst/>
          </a:prstGeom>
        </p:spPr>
        <p:txBody>
          <a:bodyPr spcFirstLastPara="1" wrap="square" lIns="91425" tIns="73150" rIns="91425" bIns="91425" anchor="ctr" anchorCtr="0">
            <a:noAutofit/>
          </a:bodyPr>
          <a:lstStyle/>
          <a:p>
            <a:pPr marL="0" lvl="0" indent="0" algn="ctr" rtl="0">
              <a:spcBef>
                <a:spcPts val="0"/>
              </a:spcBef>
              <a:spcAft>
                <a:spcPts val="0"/>
              </a:spcAft>
              <a:buNone/>
            </a:pPr>
            <a:r>
              <a:rPr lang="en">
                <a:solidFill>
                  <a:schemeClr val="lt1"/>
                </a:solidFill>
              </a:rPr>
              <a:t>05</a:t>
            </a:r>
            <a:endParaRPr>
              <a:solidFill>
                <a:schemeClr val="lt1"/>
              </a:solidFill>
            </a:endParaRPr>
          </a:p>
        </p:txBody>
      </p:sp>
      <p:sp>
        <p:nvSpPr>
          <p:cNvPr id="486" name="Google Shape;486;p37"/>
          <p:cNvSpPr txBox="1">
            <a:spLocks noGrp="1"/>
          </p:cNvSpPr>
          <p:nvPr>
            <p:ph type="subTitle" idx="20"/>
          </p:nvPr>
        </p:nvSpPr>
        <p:spPr>
          <a:xfrm>
            <a:off x="5572139" y="2444184"/>
            <a:ext cx="2843400" cy="371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TREATMENT</a:t>
            </a:r>
            <a:endParaRPr/>
          </a:p>
        </p:txBody>
      </p:sp>
      <p:sp>
        <p:nvSpPr>
          <p:cNvPr id="487" name="Google Shape;487;p37"/>
          <p:cNvSpPr txBox="1">
            <a:spLocks noGrp="1"/>
          </p:cNvSpPr>
          <p:nvPr>
            <p:ph type="subTitle" idx="21"/>
          </p:nvPr>
        </p:nvSpPr>
        <p:spPr>
          <a:xfrm>
            <a:off x="5572139" y="2788217"/>
            <a:ext cx="2566200" cy="699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You can describe the topic of the section here</a:t>
            </a:r>
            <a:endParaRPr/>
          </a:p>
        </p:txBody>
      </p:sp>
      <p:sp>
        <p:nvSpPr>
          <p:cNvPr id="488" name="Google Shape;488;p37"/>
          <p:cNvSpPr txBox="1">
            <a:spLocks noGrp="1"/>
          </p:cNvSpPr>
          <p:nvPr>
            <p:ph type="title"/>
          </p:nvPr>
        </p:nvSpPr>
        <p:spPr>
          <a:xfrm>
            <a:off x="748111" y="1541508"/>
            <a:ext cx="768000" cy="527400"/>
          </a:xfrm>
          <a:prstGeom prst="rect">
            <a:avLst/>
          </a:prstGeom>
        </p:spPr>
        <p:txBody>
          <a:bodyPr spcFirstLastPara="1" wrap="square" lIns="91425" tIns="73150" rIns="91425" bIns="91425" anchor="ctr" anchorCtr="0">
            <a:noAutofit/>
          </a:bodyPr>
          <a:lstStyle/>
          <a:p>
            <a:pPr marL="0" lvl="0" indent="0" algn="ctr" rtl="0">
              <a:spcBef>
                <a:spcPts val="0"/>
              </a:spcBef>
              <a:spcAft>
                <a:spcPts val="0"/>
              </a:spcAft>
              <a:buNone/>
            </a:pPr>
            <a:r>
              <a:rPr lang="en">
                <a:solidFill>
                  <a:schemeClr val="lt1"/>
                </a:solidFill>
              </a:rPr>
              <a:t>01</a:t>
            </a:r>
            <a:endParaRPr>
              <a:solidFill>
                <a:schemeClr val="lt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81"/>
        <p:cNvGrpSpPr/>
        <p:nvPr/>
      </p:nvGrpSpPr>
      <p:grpSpPr>
        <a:xfrm>
          <a:off x="0" y="0"/>
          <a:ext cx="0" cy="0"/>
          <a:chOff x="0" y="0"/>
          <a:chExt cx="0" cy="0"/>
        </a:xfrm>
      </p:grpSpPr>
      <p:sp>
        <p:nvSpPr>
          <p:cNvPr id="582" name="Google Shape;582;p40"/>
          <p:cNvSpPr txBox="1">
            <a:spLocks noGrp="1"/>
          </p:cNvSpPr>
          <p:nvPr>
            <p:ph type="subTitle" idx="1"/>
          </p:nvPr>
        </p:nvSpPr>
        <p:spPr>
          <a:xfrm>
            <a:off x="1254775" y="2759316"/>
            <a:ext cx="27768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ANGINA</a:t>
            </a:r>
            <a:endParaRPr/>
          </a:p>
        </p:txBody>
      </p:sp>
      <p:sp>
        <p:nvSpPr>
          <p:cNvPr id="583" name="Google Shape;583;p40"/>
          <p:cNvSpPr txBox="1">
            <a:spLocks noGrp="1"/>
          </p:cNvSpPr>
          <p:nvPr>
            <p:ph type="subTitle" idx="2"/>
          </p:nvPr>
        </p:nvSpPr>
        <p:spPr>
          <a:xfrm>
            <a:off x="1254775" y="3130716"/>
            <a:ext cx="2776800" cy="888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Mercury is the closest planet to the Sun and the smallest one in the Solar System</a:t>
            </a:r>
            <a:endParaRPr/>
          </a:p>
        </p:txBody>
      </p:sp>
      <p:sp>
        <p:nvSpPr>
          <p:cNvPr id="584" name="Google Shape;584;p40"/>
          <p:cNvSpPr txBox="1">
            <a:spLocks noGrp="1"/>
          </p:cNvSpPr>
          <p:nvPr>
            <p:ph type="subTitle" idx="3"/>
          </p:nvPr>
        </p:nvSpPr>
        <p:spPr>
          <a:xfrm>
            <a:off x="5112400" y="2759316"/>
            <a:ext cx="27768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HEART ATTACK</a:t>
            </a:r>
            <a:endParaRPr/>
          </a:p>
        </p:txBody>
      </p:sp>
      <p:sp>
        <p:nvSpPr>
          <p:cNvPr id="585" name="Google Shape;585;p40"/>
          <p:cNvSpPr txBox="1">
            <a:spLocks noGrp="1"/>
          </p:cNvSpPr>
          <p:nvPr>
            <p:ph type="subTitle" idx="4"/>
          </p:nvPr>
        </p:nvSpPr>
        <p:spPr>
          <a:xfrm>
            <a:off x="5112400" y="3130716"/>
            <a:ext cx="2776800" cy="888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Despite being red, Mars is a very cold place. It’s full of iron oxide dust</a:t>
            </a:r>
            <a:endParaRPr/>
          </a:p>
        </p:txBody>
      </p:sp>
      <p:sp>
        <p:nvSpPr>
          <p:cNvPr id="586" name="Google Shape;586;p40"/>
          <p:cNvSpPr/>
          <p:nvPr/>
        </p:nvSpPr>
        <p:spPr>
          <a:xfrm>
            <a:off x="2239525" y="1751496"/>
            <a:ext cx="807300" cy="807300"/>
          </a:xfrm>
          <a:prstGeom prst="ellipse">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40"/>
          <p:cNvSpPr/>
          <p:nvPr/>
        </p:nvSpPr>
        <p:spPr>
          <a:xfrm>
            <a:off x="6097150" y="1751496"/>
            <a:ext cx="807300" cy="807300"/>
          </a:xfrm>
          <a:prstGeom prst="ellipse">
            <a:avLst/>
          </a:prstGeom>
          <a:solidFill>
            <a:schemeClr val="accent5"/>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40"/>
          <p:cNvSpPr txBox="1">
            <a:spLocks noGrp="1"/>
          </p:cNvSpPr>
          <p:nvPr>
            <p:ph type="title"/>
          </p:nvPr>
        </p:nvSpPr>
        <p:spPr>
          <a:xfrm>
            <a:off x="720000" y="387600"/>
            <a:ext cx="7704000" cy="592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CORONARY ARTERY DISEASE</a:t>
            </a:r>
            <a:endParaRPr/>
          </a:p>
        </p:txBody>
      </p:sp>
      <p:sp>
        <p:nvSpPr>
          <p:cNvPr id="589" name="Google Shape;589;p40"/>
          <p:cNvSpPr txBox="1">
            <a:spLocks noGrp="1"/>
          </p:cNvSpPr>
          <p:nvPr>
            <p:ph type="title" idx="5"/>
          </p:nvPr>
        </p:nvSpPr>
        <p:spPr>
          <a:xfrm>
            <a:off x="2200225" y="1891446"/>
            <a:ext cx="885900" cy="527400"/>
          </a:xfrm>
          <a:prstGeom prst="rect">
            <a:avLst/>
          </a:prstGeom>
        </p:spPr>
        <p:txBody>
          <a:bodyPr spcFirstLastPara="1" wrap="square" lIns="91425" tIns="73150" rIns="91425" bIns="91425" anchor="ctr" anchorCtr="0">
            <a:noAutofit/>
          </a:bodyPr>
          <a:lstStyle/>
          <a:p>
            <a:pPr marL="0" lvl="0" indent="0" algn="ctr" rtl="0">
              <a:spcBef>
                <a:spcPts val="0"/>
              </a:spcBef>
              <a:spcAft>
                <a:spcPts val="0"/>
              </a:spcAft>
              <a:buNone/>
            </a:pPr>
            <a:r>
              <a:rPr lang="en">
                <a:solidFill>
                  <a:schemeClr val="lt1"/>
                </a:solidFill>
              </a:rPr>
              <a:t>01</a:t>
            </a:r>
            <a:endParaRPr>
              <a:solidFill>
                <a:schemeClr val="lt1"/>
              </a:solidFill>
            </a:endParaRPr>
          </a:p>
        </p:txBody>
      </p:sp>
      <p:sp>
        <p:nvSpPr>
          <p:cNvPr id="590" name="Google Shape;590;p40"/>
          <p:cNvSpPr txBox="1">
            <a:spLocks noGrp="1"/>
          </p:cNvSpPr>
          <p:nvPr>
            <p:ph type="title" idx="6"/>
          </p:nvPr>
        </p:nvSpPr>
        <p:spPr>
          <a:xfrm>
            <a:off x="6057850" y="1891446"/>
            <a:ext cx="885900" cy="527400"/>
          </a:xfrm>
          <a:prstGeom prst="rect">
            <a:avLst/>
          </a:prstGeom>
        </p:spPr>
        <p:txBody>
          <a:bodyPr spcFirstLastPara="1" wrap="square" lIns="91425" tIns="73150" rIns="91425" bIns="91425" anchor="ctr" anchorCtr="0">
            <a:noAutofit/>
          </a:bodyPr>
          <a:lstStyle/>
          <a:p>
            <a:pPr marL="0" lvl="0" indent="0" algn="ctr" rtl="0">
              <a:spcBef>
                <a:spcPts val="0"/>
              </a:spcBef>
              <a:spcAft>
                <a:spcPts val="0"/>
              </a:spcAft>
              <a:buNone/>
            </a:pPr>
            <a:r>
              <a:rPr lang="en">
                <a:solidFill>
                  <a:schemeClr val="lt1"/>
                </a:solidFill>
              </a:rPr>
              <a:t>02</a:t>
            </a:r>
            <a:endParaRPr>
              <a:solidFill>
                <a:schemeClr val="lt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94"/>
        <p:cNvGrpSpPr/>
        <p:nvPr/>
      </p:nvGrpSpPr>
      <p:grpSpPr>
        <a:xfrm>
          <a:off x="0" y="0"/>
          <a:ext cx="0" cy="0"/>
          <a:chOff x="0" y="0"/>
          <a:chExt cx="0" cy="0"/>
        </a:xfrm>
      </p:grpSpPr>
      <p:cxnSp>
        <p:nvCxnSpPr>
          <p:cNvPr id="595" name="Google Shape;595;p41"/>
          <p:cNvCxnSpPr>
            <a:stCxn id="596" idx="3"/>
          </p:cNvCxnSpPr>
          <p:nvPr/>
        </p:nvCxnSpPr>
        <p:spPr>
          <a:xfrm>
            <a:off x="2692374" y="1653687"/>
            <a:ext cx="1452600" cy="600"/>
          </a:xfrm>
          <a:prstGeom prst="bentConnector3">
            <a:avLst>
              <a:gd name="adj1" fmla="val 50000"/>
            </a:avLst>
          </a:prstGeom>
          <a:noFill/>
          <a:ln w="28575" cap="flat" cmpd="sng">
            <a:solidFill>
              <a:schemeClr val="dk1"/>
            </a:solidFill>
            <a:prstDash val="solid"/>
            <a:round/>
            <a:headEnd type="none" w="med" len="med"/>
            <a:tailEnd type="none" w="med" len="med"/>
          </a:ln>
        </p:spPr>
      </p:cxnSp>
      <p:cxnSp>
        <p:nvCxnSpPr>
          <p:cNvPr id="597" name="Google Shape;597;p41"/>
          <p:cNvCxnSpPr>
            <a:stCxn id="598" idx="3"/>
          </p:cNvCxnSpPr>
          <p:nvPr/>
        </p:nvCxnSpPr>
        <p:spPr>
          <a:xfrm>
            <a:off x="2692374" y="3330525"/>
            <a:ext cx="1552500" cy="600"/>
          </a:xfrm>
          <a:prstGeom prst="bentConnector3">
            <a:avLst>
              <a:gd name="adj1" fmla="val 50000"/>
            </a:avLst>
          </a:prstGeom>
          <a:noFill/>
          <a:ln w="28575" cap="flat" cmpd="sng">
            <a:solidFill>
              <a:schemeClr val="dk1"/>
            </a:solidFill>
            <a:prstDash val="solid"/>
            <a:round/>
            <a:headEnd type="none" w="med" len="med"/>
            <a:tailEnd type="none" w="med" len="med"/>
          </a:ln>
        </p:spPr>
      </p:cxnSp>
      <p:cxnSp>
        <p:nvCxnSpPr>
          <p:cNvPr id="599" name="Google Shape;599;p41"/>
          <p:cNvCxnSpPr>
            <a:stCxn id="600" idx="1"/>
          </p:cNvCxnSpPr>
          <p:nvPr/>
        </p:nvCxnSpPr>
        <p:spPr>
          <a:xfrm flipH="1">
            <a:off x="4971426" y="3330525"/>
            <a:ext cx="1480200" cy="600"/>
          </a:xfrm>
          <a:prstGeom prst="bentConnector3">
            <a:avLst>
              <a:gd name="adj1" fmla="val 50000"/>
            </a:avLst>
          </a:prstGeom>
          <a:noFill/>
          <a:ln w="28575" cap="flat" cmpd="sng">
            <a:solidFill>
              <a:schemeClr val="dk1"/>
            </a:solidFill>
            <a:prstDash val="solid"/>
            <a:round/>
            <a:headEnd type="none" w="med" len="med"/>
            <a:tailEnd type="none" w="med" len="med"/>
          </a:ln>
        </p:spPr>
      </p:cxnSp>
      <p:cxnSp>
        <p:nvCxnSpPr>
          <p:cNvPr id="601" name="Google Shape;601;p41"/>
          <p:cNvCxnSpPr>
            <a:stCxn id="602" idx="1"/>
          </p:cNvCxnSpPr>
          <p:nvPr/>
        </p:nvCxnSpPr>
        <p:spPr>
          <a:xfrm flipH="1">
            <a:off x="4594326" y="1653687"/>
            <a:ext cx="1857300" cy="600"/>
          </a:xfrm>
          <a:prstGeom prst="bentConnector3">
            <a:avLst>
              <a:gd name="adj1" fmla="val 50000"/>
            </a:avLst>
          </a:prstGeom>
          <a:noFill/>
          <a:ln w="28575" cap="flat" cmpd="sng">
            <a:solidFill>
              <a:schemeClr val="dk1"/>
            </a:solidFill>
            <a:prstDash val="solid"/>
            <a:round/>
            <a:headEnd type="none" w="med" len="med"/>
            <a:tailEnd type="none" w="med" len="med"/>
          </a:ln>
        </p:spPr>
      </p:cxnSp>
      <p:sp>
        <p:nvSpPr>
          <p:cNvPr id="603" name="Google Shape;603;p41"/>
          <p:cNvSpPr txBox="1">
            <a:spLocks noGrp="1"/>
          </p:cNvSpPr>
          <p:nvPr>
            <p:ph type="title"/>
          </p:nvPr>
        </p:nvSpPr>
        <p:spPr>
          <a:xfrm>
            <a:off x="720000" y="387600"/>
            <a:ext cx="7704000" cy="592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CAUSES OF HEART DISEASE</a:t>
            </a:r>
            <a:endParaRPr>
              <a:solidFill>
                <a:schemeClr val="dk1"/>
              </a:solidFill>
            </a:endParaRPr>
          </a:p>
        </p:txBody>
      </p:sp>
      <p:sp>
        <p:nvSpPr>
          <p:cNvPr id="604" name="Google Shape;604;p41"/>
          <p:cNvSpPr txBox="1">
            <a:spLocks noGrp="1"/>
          </p:cNvSpPr>
          <p:nvPr>
            <p:ph type="subTitle" idx="4294967295"/>
          </p:nvPr>
        </p:nvSpPr>
        <p:spPr>
          <a:xfrm flipH="1">
            <a:off x="1055574" y="1992971"/>
            <a:ext cx="17373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200" b="1">
                <a:latin typeface="Convergence"/>
                <a:ea typeface="Convergence"/>
                <a:cs typeface="Convergence"/>
                <a:sym typeface="Convergence"/>
              </a:rPr>
              <a:t>SMOKING</a:t>
            </a:r>
            <a:endParaRPr sz="2200" b="1">
              <a:latin typeface="Convergence"/>
              <a:ea typeface="Convergence"/>
              <a:cs typeface="Convergence"/>
              <a:sym typeface="Convergence"/>
            </a:endParaRPr>
          </a:p>
        </p:txBody>
      </p:sp>
      <p:sp>
        <p:nvSpPr>
          <p:cNvPr id="605" name="Google Shape;605;p41"/>
          <p:cNvSpPr txBox="1">
            <a:spLocks noGrp="1"/>
          </p:cNvSpPr>
          <p:nvPr>
            <p:ph type="subTitle" idx="4294967295"/>
          </p:nvPr>
        </p:nvSpPr>
        <p:spPr>
          <a:xfrm flipH="1">
            <a:off x="1055574" y="2343351"/>
            <a:ext cx="1737300" cy="506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Mercury is the smallest planet</a:t>
            </a:r>
            <a:endParaRPr/>
          </a:p>
        </p:txBody>
      </p:sp>
      <p:sp>
        <p:nvSpPr>
          <p:cNvPr id="606" name="Google Shape;606;p41"/>
          <p:cNvSpPr txBox="1">
            <a:spLocks noGrp="1"/>
          </p:cNvSpPr>
          <p:nvPr>
            <p:ph type="subTitle" idx="4294967295"/>
          </p:nvPr>
        </p:nvSpPr>
        <p:spPr>
          <a:xfrm flipH="1">
            <a:off x="1055574" y="3669794"/>
            <a:ext cx="17373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200" b="1">
                <a:latin typeface="Convergence"/>
                <a:ea typeface="Convergence"/>
                <a:cs typeface="Convergence"/>
                <a:sym typeface="Convergence"/>
              </a:rPr>
              <a:t>GENETICS</a:t>
            </a:r>
            <a:endParaRPr sz="2200" b="1">
              <a:latin typeface="Convergence"/>
              <a:ea typeface="Convergence"/>
              <a:cs typeface="Convergence"/>
              <a:sym typeface="Convergence"/>
            </a:endParaRPr>
          </a:p>
        </p:txBody>
      </p:sp>
      <p:sp>
        <p:nvSpPr>
          <p:cNvPr id="607" name="Google Shape;607;p41"/>
          <p:cNvSpPr txBox="1">
            <a:spLocks noGrp="1"/>
          </p:cNvSpPr>
          <p:nvPr>
            <p:ph type="subTitle" idx="4294967295"/>
          </p:nvPr>
        </p:nvSpPr>
        <p:spPr>
          <a:xfrm flipH="1">
            <a:off x="1055574" y="4020175"/>
            <a:ext cx="1737300" cy="506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Mars is actually a cold place</a:t>
            </a:r>
            <a:endParaRPr/>
          </a:p>
        </p:txBody>
      </p:sp>
      <p:sp>
        <p:nvSpPr>
          <p:cNvPr id="608" name="Google Shape;608;p41"/>
          <p:cNvSpPr txBox="1">
            <a:spLocks noGrp="1"/>
          </p:cNvSpPr>
          <p:nvPr>
            <p:ph type="subTitle" idx="4294967295"/>
          </p:nvPr>
        </p:nvSpPr>
        <p:spPr>
          <a:xfrm>
            <a:off x="6351126" y="1992971"/>
            <a:ext cx="17373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200" b="1">
                <a:latin typeface="Convergence"/>
                <a:ea typeface="Convergence"/>
                <a:cs typeface="Convergence"/>
                <a:sym typeface="Convergence"/>
              </a:rPr>
              <a:t>OBESITY</a:t>
            </a:r>
            <a:endParaRPr sz="2200" b="1">
              <a:latin typeface="Convergence"/>
              <a:ea typeface="Convergence"/>
              <a:cs typeface="Convergence"/>
              <a:sym typeface="Convergence"/>
            </a:endParaRPr>
          </a:p>
        </p:txBody>
      </p:sp>
      <p:sp>
        <p:nvSpPr>
          <p:cNvPr id="609" name="Google Shape;609;p41"/>
          <p:cNvSpPr txBox="1">
            <a:spLocks noGrp="1"/>
          </p:cNvSpPr>
          <p:nvPr>
            <p:ph type="subTitle" idx="4294967295"/>
          </p:nvPr>
        </p:nvSpPr>
        <p:spPr>
          <a:xfrm>
            <a:off x="6351126" y="2343351"/>
            <a:ext cx="1737300" cy="506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Jupiter is a gas giant planet</a:t>
            </a:r>
            <a:endParaRPr/>
          </a:p>
        </p:txBody>
      </p:sp>
      <p:sp>
        <p:nvSpPr>
          <p:cNvPr id="610" name="Google Shape;610;p41"/>
          <p:cNvSpPr txBox="1">
            <a:spLocks noGrp="1"/>
          </p:cNvSpPr>
          <p:nvPr>
            <p:ph type="subTitle" idx="4294967295"/>
          </p:nvPr>
        </p:nvSpPr>
        <p:spPr>
          <a:xfrm>
            <a:off x="6351126" y="3669794"/>
            <a:ext cx="17373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200" b="1">
                <a:latin typeface="Convergence"/>
                <a:ea typeface="Convergence"/>
                <a:cs typeface="Convergence"/>
                <a:sym typeface="Convergence"/>
              </a:rPr>
              <a:t>DIABETES</a:t>
            </a:r>
            <a:endParaRPr sz="2200" b="1">
              <a:latin typeface="Convergence"/>
              <a:ea typeface="Convergence"/>
              <a:cs typeface="Convergence"/>
              <a:sym typeface="Convergence"/>
            </a:endParaRPr>
          </a:p>
        </p:txBody>
      </p:sp>
      <p:sp>
        <p:nvSpPr>
          <p:cNvPr id="611" name="Google Shape;611;p41"/>
          <p:cNvSpPr txBox="1">
            <a:spLocks noGrp="1"/>
          </p:cNvSpPr>
          <p:nvPr>
            <p:ph type="subTitle" idx="4294967295"/>
          </p:nvPr>
        </p:nvSpPr>
        <p:spPr>
          <a:xfrm>
            <a:off x="6351126" y="4020175"/>
            <a:ext cx="1737300" cy="506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Neptune is very far from the Sun</a:t>
            </a:r>
            <a:endParaRPr/>
          </a:p>
        </p:txBody>
      </p:sp>
      <p:sp>
        <p:nvSpPr>
          <p:cNvPr id="596" name="Google Shape;596;p41"/>
          <p:cNvSpPr/>
          <p:nvPr/>
        </p:nvSpPr>
        <p:spPr>
          <a:xfrm>
            <a:off x="1156074" y="1400337"/>
            <a:ext cx="1536300" cy="506700"/>
          </a:xfrm>
          <a:prstGeom prst="roundRect">
            <a:avLst>
              <a:gd name="adj" fmla="val 50000"/>
            </a:avLst>
          </a:prstGeom>
          <a:solidFill>
            <a:schemeClr val="accent5"/>
          </a:solidFill>
          <a:ln w="28575" cap="flat" cmpd="sng">
            <a:solidFill>
              <a:schemeClr val="dk1"/>
            </a:solidFill>
            <a:prstDash val="solid"/>
            <a:round/>
            <a:headEnd type="none" w="sm" len="sm"/>
            <a:tailEnd type="none" w="sm" len="sm"/>
          </a:ln>
        </p:spPr>
        <p:txBody>
          <a:bodyPr spcFirstLastPara="1" wrap="square" lIns="91425" tIns="82275" rIns="91425" bIns="91425" anchor="ctr" anchorCtr="0">
            <a:noAutofit/>
          </a:bodyPr>
          <a:lstStyle/>
          <a:p>
            <a:pPr marL="0" lvl="0" indent="0" algn="ctr" rtl="0">
              <a:spcBef>
                <a:spcPts val="0"/>
              </a:spcBef>
              <a:spcAft>
                <a:spcPts val="0"/>
              </a:spcAft>
              <a:buNone/>
            </a:pPr>
            <a:r>
              <a:rPr lang="en" sz="2600" b="1">
                <a:solidFill>
                  <a:schemeClr val="lt1"/>
                </a:solidFill>
                <a:latin typeface="Convergence"/>
                <a:ea typeface="Convergence"/>
                <a:cs typeface="Convergence"/>
                <a:sym typeface="Convergence"/>
              </a:rPr>
              <a:t>1,200</a:t>
            </a:r>
            <a:endParaRPr sz="2600">
              <a:solidFill>
                <a:schemeClr val="lt1"/>
              </a:solidFill>
              <a:latin typeface="Fredoka One"/>
              <a:ea typeface="Fredoka One"/>
              <a:cs typeface="Fredoka One"/>
              <a:sym typeface="Fredoka One"/>
            </a:endParaRPr>
          </a:p>
        </p:txBody>
      </p:sp>
      <p:sp>
        <p:nvSpPr>
          <p:cNvPr id="598" name="Google Shape;598;p41"/>
          <p:cNvSpPr/>
          <p:nvPr/>
        </p:nvSpPr>
        <p:spPr>
          <a:xfrm>
            <a:off x="1156074" y="3077175"/>
            <a:ext cx="1536300" cy="506700"/>
          </a:xfrm>
          <a:prstGeom prst="roundRect">
            <a:avLst>
              <a:gd name="adj" fmla="val 50000"/>
            </a:avLst>
          </a:prstGeom>
          <a:solidFill>
            <a:schemeClr val="accent1"/>
          </a:solidFill>
          <a:ln w="28575" cap="flat" cmpd="sng">
            <a:solidFill>
              <a:schemeClr val="dk1"/>
            </a:solidFill>
            <a:prstDash val="solid"/>
            <a:round/>
            <a:headEnd type="none" w="sm" len="sm"/>
            <a:tailEnd type="none" w="sm" len="sm"/>
          </a:ln>
        </p:spPr>
        <p:txBody>
          <a:bodyPr spcFirstLastPara="1" wrap="square" lIns="91425" tIns="82275" rIns="91425" bIns="91425" anchor="ctr" anchorCtr="0">
            <a:noAutofit/>
          </a:bodyPr>
          <a:lstStyle/>
          <a:p>
            <a:pPr marL="0" lvl="0" indent="0" algn="ctr" rtl="0">
              <a:spcBef>
                <a:spcPts val="0"/>
              </a:spcBef>
              <a:spcAft>
                <a:spcPts val="0"/>
              </a:spcAft>
              <a:buNone/>
            </a:pPr>
            <a:r>
              <a:rPr lang="en" sz="2600" b="1">
                <a:solidFill>
                  <a:schemeClr val="lt1"/>
                </a:solidFill>
                <a:latin typeface="Convergence"/>
                <a:ea typeface="Convergence"/>
                <a:cs typeface="Convergence"/>
                <a:sym typeface="Convergence"/>
              </a:rPr>
              <a:t>2,400</a:t>
            </a:r>
            <a:endParaRPr sz="2600">
              <a:solidFill>
                <a:schemeClr val="lt1"/>
              </a:solidFill>
              <a:latin typeface="Fredoka One"/>
              <a:ea typeface="Fredoka One"/>
              <a:cs typeface="Fredoka One"/>
              <a:sym typeface="Fredoka One"/>
            </a:endParaRPr>
          </a:p>
        </p:txBody>
      </p:sp>
      <p:sp>
        <p:nvSpPr>
          <p:cNvPr id="602" name="Google Shape;602;p41"/>
          <p:cNvSpPr/>
          <p:nvPr/>
        </p:nvSpPr>
        <p:spPr>
          <a:xfrm>
            <a:off x="6451626" y="1400337"/>
            <a:ext cx="1536300" cy="506700"/>
          </a:xfrm>
          <a:prstGeom prst="roundRect">
            <a:avLst>
              <a:gd name="adj" fmla="val 50000"/>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82275" rIns="91425" bIns="91425" anchor="ctr" anchorCtr="0">
            <a:noAutofit/>
          </a:bodyPr>
          <a:lstStyle/>
          <a:p>
            <a:pPr marL="0" lvl="0" indent="0" algn="ctr" rtl="0">
              <a:spcBef>
                <a:spcPts val="0"/>
              </a:spcBef>
              <a:spcAft>
                <a:spcPts val="0"/>
              </a:spcAft>
              <a:buNone/>
            </a:pPr>
            <a:r>
              <a:rPr lang="en" sz="2600" b="1">
                <a:solidFill>
                  <a:schemeClr val="lt1"/>
                </a:solidFill>
                <a:latin typeface="Convergence"/>
                <a:ea typeface="Convergence"/>
                <a:cs typeface="Convergence"/>
                <a:sym typeface="Convergence"/>
              </a:rPr>
              <a:t>3,600</a:t>
            </a:r>
            <a:endParaRPr sz="2600">
              <a:solidFill>
                <a:schemeClr val="lt1"/>
              </a:solidFill>
              <a:latin typeface="Fredoka One"/>
              <a:ea typeface="Fredoka One"/>
              <a:cs typeface="Fredoka One"/>
              <a:sym typeface="Fredoka One"/>
            </a:endParaRPr>
          </a:p>
        </p:txBody>
      </p:sp>
      <p:sp>
        <p:nvSpPr>
          <p:cNvPr id="600" name="Google Shape;600;p41"/>
          <p:cNvSpPr/>
          <p:nvPr/>
        </p:nvSpPr>
        <p:spPr>
          <a:xfrm>
            <a:off x="6451626" y="3077175"/>
            <a:ext cx="1536300" cy="506700"/>
          </a:xfrm>
          <a:prstGeom prst="roundRect">
            <a:avLst>
              <a:gd name="adj" fmla="val 50000"/>
            </a:avLst>
          </a:prstGeom>
          <a:solidFill>
            <a:schemeClr val="lt2"/>
          </a:solidFill>
          <a:ln w="28575" cap="flat" cmpd="sng">
            <a:solidFill>
              <a:schemeClr val="dk1"/>
            </a:solidFill>
            <a:prstDash val="solid"/>
            <a:round/>
            <a:headEnd type="none" w="sm" len="sm"/>
            <a:tailEnd type="none" w="sm" len="sm"/>
          </a:ln>
        </p:spPr>
        <p:txBody>
          <a:bodyPr spcFirstLastPara="1" wrap="square" lIns="91425" tIns="82275" rIns="91425" bIns="91425" anchor="ctr" anchorCtr="0">
            <a:noAutofit/>
          </a:bodyPr>
          <a:lstStyle/>
          <a:p>
            <a:pPr marL="0" lvl="0" indent="0" algn="ctr" rtl="0">
              <a:spcBef>
                <a:spcPts val="0"/>
              </a:spcBef>
              <a:spcAft>
                <a:spcPts val="0"/>
              </a:spcAft>
              <a:buNone/>
            </a:pPr>
            <a:r>
              <a:rPr lang="en" sz="2600" b="1">
                <a:solidFill>
                  <a:schemeClr val="lt1"/>
                </a:solidFill>
                <a:latin typeface="Convergence"/>
                <a:ea typeface="Convergence"/>
                <a:cs typeface="Convergence"/>
                <a:sym typeface="Convergence"/>
              </a:rPr>
              <a:t>4,800</a:t>
            </a:r>
            <a:endParaRPr sz="2600">
              <a:solidFill>
                <a:schemeClr val="lt1"/>
              </a:solidFill>
              <a:latin typeface="Fredoka One"/>
              <a:ea typeface="Fredoka One"/>
              <a:cs typeface="Fredoka One"/>
              <a:sym typeface="Fredoka One"/>
            </a:endParaRPr>
          </a:p>
        </p:txBody>
      </p:sp>
      <p:grpSp>
        <p:nvGrpSpPr>
          <p:cNvPr id="612" name="Google Shape;612;p41"/>
          <p:cNvGrpSpPr/>
          <p:nvPr/>
        </p:nvGrpSpPr>
        <p:grpSpPr>
          <a:xfrm>
            <a:off x="3662440" y="1401611"/>
            <a:ext cx="1819119" cy="3054909"/>
            <a:chOff x="1175043" y="804879"/>
            <a:chExt cx="2104731" cy="3534547"/>
          </a:xfrm>
        </p:grpSpPr>
        <p:sp>
          <p:nvSpPr>
            <p:cNvPr id="613" name="Google Shape;613;p41"/>
            <p:cNvSpPr/>
            <p:nvPr/>
          </p:nvSpPr>
          <p:spPr>
            <a:xfrm>
              <a:off x="1429542" y="813135"/>
              <a:ext cx="588486" cy="1117608"/>
            </a:xfrm>
            <a:custGeom>
              <a:avLst/>
              <a:gdLst/>
              <a:ahLst/>
              <a:cxnLst/>
              <a:rect l="l" t="t" r="r" b="b"/>
              <a:pathLst>
                <a:path w="26719" h="50760" extrusionOk="0">
                  <a:moveTo>
                    <a:pt x="14569" y="1"/>
                  </a:moveTo>
                  <a:cubicBezTo>
                    <a:pt x="10555" y="1"/>
                    <a:pt x="5435" y="2079"/>
                    <a:pt x="3706" y="3808"/>
                  </a:cubicBezTo>
                  <a:cubicBezTo>
                    <a:pt x="2438" y="5076"/>
                    <a:pt x="2048" y="6977"/>
                    <a:pt x="2682" y="8635"/>
                  </a:cubicBezTo>
                  <a:cubicBezTo>
                    <a:pt x="2682" y="8635"/>
                    <a:pt x="5120" y="15607"/>
                    <a:pt x="6241" y="20580"/>
                  </a:cubicBezTo>
                  <a:cubicBezTo>
                    <a:pt x="7411" y="25553"/>
                    <a:pt x="6826" y="31842"/>
                    <a:pt x="6826" y="31842"/>
                  </a:cubicBezTo>
                  <a:cubicBezTo>
                    <a:pt x="6534" y="34573"/>
                    <a:pt x="6046" y="37254"/>
                    <a:pt x="5412" y="39936"/>
                  </a:cubicBezTo>
                  <a:cubicBezTo>
                    <a:pt x="4535" y="42763"/>
                    <a:pt x="0" y="50759"/>
                    <a:pt x="0" y="50759"/>
                  </a:cubicBezTo>
                  <a:lnTo>
                    <a:pt x="14676" y="46615"/>
                  </a:lnTo>
                  <a:lnTo>
                    <a:pt x="26718" y="21848"/>
                  </a:lnTo>
                  <a:lnTo>
                    <a:pt x="24280" y="18288"/>
                  </a:lnTo>
                  <a:lnTo>
                    <a:pt x="22477" y="14437"/>
                  </a:lnTo>
                  <a:cubicBezTo>
                    <a:pt x="22038" y="11755"/>
                    <a:pt x="21453" y="9122"/>
                    <a:pt x="20770" y="6490"/>
                  </a:cubicBezTo>
                  <a:cubicBezTo>
                    <a:pt x="19990" y="4198"/>
                    <a:pt x="18771" y="2150"/>
                    <a:pt x="17211" y="395"/>
                  </a:cubicBezTo>
                  <a:cubicBezTo>
                    <a:pt x="16436" y="121"/>
                    <a:pt x="15534" y="1"/>
                    <a:pt x="1456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41"/>
            <p:cNvSpPr/>
            <p:nvPr/>
          </p:nvSpPr>
          <p:spPr>
            <a:xfrm>
              <a:off x="1175043" y="1754670"/>
              <a:ext cx="664715" cy="1185136"/>
            </a:xfrm>
            <a:custGeom>
              <a:avLst/>
              <a:gdLst/>
              <a:ahLst/>
              <a:cxnLst/>
              <a:rect l="l" t="t" r="r" b="b"/>
              <a:pathLst>
                <a:path w="30180" h="53827" extrusionOk="0">
                  <a:moveTo>
                    <a:pt x="25207" y="0"/>
                  </a:moveTo>
                  <a:cubicBezTo>
                    <a:pt x="25207" y="0"/>
                    <a:pt x="19356" y="2292"/>
                    <a:pt x="16236" y="3852"/>
                  </a:cubicBezTo>
                  <a:cubicBezTo>
                    <a:pt x="13116" y="5412"/>
                    <a:pt x="9995" y="9947"/>
                    <a:pt x="9995" y="9947"/>
                  </a:cubicBezTo>
                  <a:lnTo>
                    <a:pt x="8825" y="13506"/>
                  </a:lnTo>
                  <a:cubicBezTo>
                    <a:pt x="8825" y="13506"/>
                    <a:pt x="8289" y="15943"/>
                    <a:pt x="7411" y="16919"/>
                  </a:cubicBezTo>
                  <a:cubicBezTo>
                    <a:pt x="6582" y="17894"/>
                    <a:pt x="4974" y="19795"/>
                    <a:pt x="4974" y="19795"/>
                  </a:cubicBezTo>
                  <a:cubicBezTo>
                    <a:pt x="4583" y="20283"/>
                    <a:pt x="4388" y="20868"/>
                    <a:pt x="4437" y="21502"/>
                  </a:cubicBezTo>
                  <a:cubicBezTo>
                    <a:pt x="4535" y="22135"/>
                    <a:pt x="4778" y="22720"/>
                    <a:pt x="5120" y="23257"/>
                  </a:cubicBezTo>
                  <a:cubicBezTo>
                    <a:pt x="5120" y="23257"/>
                    <a:pt x="3023" y="25061"/>
                    <a:pt x="2682" y="26377"/>
                  </a:cubicBezTo>
                  <a:cubicBezTo>
                    <a:pt x="2536" y="27206"/>
                    <a:pt x="2438" y="28084"/>
                    <a:pt x="2438" y="28912"/>
                  </a:cubicBezTo>
                  <a:lnTo>
                    <a:pt x="3170" y="30911"/>
                  </a:lnTo>
                  <a:cubicBezTo>
                    <a:pt x="3170" y="30911"/>
                    <a:pt x="1171" y="33349"/>
                    <a:pt x="878" y="35348"/>
                  </a:cubicBezTo>
                  <a:cubicBezTo>
                    <a:pt x="683" y="36421"/>
                    <a:pt x="781" y="37542"/>
                    <a:pt x="1171" y="38615"/>
                  </a:cubicBezTo>
                  <a:lnTo>
                    <a:pt x="1853" y="40711"/>
                  </a:lnTo>
                  <a:cubicBezTo>
                    <a:pt x="1853" y="40711"/>
                    <a:pt x="0" y="44026"/>
                    <a:pt x="439" y="47001"/>
                  </a:cubicBezTo>
                  <a:cubicBezTo>
                    <a:pt x="683" y="48804"/>
                    <a:pt x="1317" y="50560"/>
                    <a:pt x="2292" y="52120"/>
                  </a:cubicBezTo>
                  <a:lnTo>
                    <a:pt x="3560" y="53826"/>
                  </a:lnTo>
                  <a:cubicBezTo>
                    <a:pt x="3560" y="53826"/>
                    <a:pt x="4535" y="48707"/>
                    <a:pt x="10093" y="42466"/>
                  </a:cubicBezTo>
                  <a:cubicBezTo>
                    <a:pt x="15651" y="36177"/>
                    <a:pt x="23500" y="31204"/>
                    <a:pt x="23500" y="31204"/>
                  </a:cubicBezTo>
                  <a:cubicBezTo>
                    <a:pt x="23500" y="31204"/>
                    <a:pt x="27498" y="24817"/>
                    <a:pt x="28327" y="21550"/>
                  </a:cubicBezTo>
                  <a:cubicBezTo>
                    <a:pt x="29205" y="18235"/>
                    <a:pt x="30082" y="15261"/>
                    <a:pt x="30082" y="15261"/>
                  </a:cubicBezTo>
                  <a:cubicBezTo>
                    <a:pt x="30082" y="15261"/>
                    <a:pt x="30180" y="7021"/>
                    <a:pt x="28912" y="5461"/>
                  </a:cubicBezTo>
                  <a:cubicBezTo>
                    <a:pt x="28083" y="4437"/>
                    <a:pt x="27108" y="3511"/>
                    <a:pt x="26084" y="2731"/>
                  </a:cubicBezTo>
                  <a:lnTo>
                    <a:pt x="2520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41"/>
            <p:cNvSpPr/>
            <p:nvPr/>
          </p:nvSpPr>
          <p:spPr>
            <a:xfrm>
              <a:off x="2542024" y="1733203"/>
              <a:ext cx="736670" cy="641964"/>
            </a:xfrm>
            <a:custGeom>
              <a:avLst/>
              <a:gdLst/>
              <a:ahLst/>
              <a:cxnLst/>
              <a:rect l="l" t="t" r="r" b="b"/>
              <a:pathLst>
                <a:path w="33447" h="29157" extrusionOk="0">
                  <a:moveTo>
                    <a:pt x="6534" y="0"/>
                  </a:moveTo>
                  <a:lnTo>
                    <a:pt x="4827" y="1999"/>
                  </a:lnTo>
                  <a:cubicBezTo>
                    <a:pt x="4587" y="2330"/>
                    <a:pt x="4217" y="2512"/>
                    <a:pt x="3832" y="2512"/>
                  </a:cubicBezTo>
                  <a:cubicBezTo>
                    <a:pt x="3592" y="2512"/>
                    <a:pt x="3346" y="2442"/>
                    <a:pt x="3121" y="2292"/>
                  </a:cubicBezTo>
                  <a:cubicBezTo>
                    <a:pt x="293" y="10093"/>
                    <a:pt x="1" y="24914"/>
                    <a:pt x="1" y="24914"/>
                  </a:cubicBezTo>
                  <a:lnTo>
                    <a:pt x="2292" y="24768"/>
                  </a:lnTo>
                  <a:cubicBezTo>
                    <a:pt x="3804" y="25109"/>
                    <a:pt x="5218" y="25694"/>
                    <a:pt x="6534" y="26474"/>
                  </a:cubicBezTo>
                  <a:cubicBezTo>
                    <a:pt x="8240" y="27596"/>
                    <a:pt x="10532" y="29156"/>
                    <a:pt x="10532" y="29156"/>
                  </a:cubicBezTo>
                  <a:cubicBezTo>
                    <a:pt x="10532" y="29156"/>
                    <a:pt x="12970" y="27060"/>
                    <a:pt x="13798" y="26036"/>
                  </a:cubicBezTo>
                  <a:cubicBezTo>
                    <a:pt x="14676" y="25061"/>
                    <a:pt x="15797" y="21063"/>
                    <a:pt x="15797" y="21063"/>
                  </a:cubicBezTo>
                  <a:lnTo>
                    <a:pt x="16529" y="20770"/>
                  </a:lnTo>
                  <a:lnTo>
                    <a:pt x="17796" y="19502"/>
                  </a:lnTo>
                  <a:cubicBezTo>
                    <a:pt x="17796" y="19502"/>
                    <a:pt x="19210" y="17650"/>
                    <a:pt x="20088" y="17504"/>
                  </a:cubicBezTo>
                  <a:cubicBezTo>
                    <a:pt x="20917" y="17357"/>
                    <a:pt x="23647" y="17211"/>
                    <a:pt x="23647" y="17211"/>
                  </a:cubicBezTo>
                  <a:lnTo>
                    <a:pt x="29059" y="19795"/>
                  </a:lnTo>
                  <a:lnTo>
                    <a:pt x="29741" y="20478"/>
                  </a:lnTo>
                  <a:cubicBezTo>
                    <a:pt x="30229" y="20868"/>
                    <a:pt x="30863" y="21063"/>
                    <a:pt x="31448" y="21063"/>
                  </a:cubicBezTo>
                  <a:cubicBezTo>
                    <a:pt x="32033" y="21063"/>
                    <a:pt x="32569" y="20624"/>
                    <a:pt x="32764" y="20088"/>
                  </a:cubicBezTo>
                  <a:cubicBezTo>
                    <a:pt x="32764" y="20088"/>
                    <a:pt x="33447" y="19356"/>
                    <a:pt x="33300" y="16675"/>
                  </a:cubicBezTo>
                  <a:cubicBezTo>
                    <a:pt x="33154" y="13944"/>
                    <a:pt x="31155" y="13262"/>
                    <a:pt x="31155" y="13262"/>
                  </a:cubicBezTo>
                  <a:lnTo>
                    <a:pt x="22916" y="11653"/>
                  </a:lnTo>
                  <a:lnTo>
                    <a:pt x="17211" y="10970"/>
                  </a:lnTo>
                  <a:lnTo>
                    <a:pt x="19942" y="9703"/>
                  </a:lnTo>
                  <a:lnTo>
                    <a:pt x="22916" y="8679"/>
                  </a:lnTo>
                  <a:lnTo>
                    <a:pt x="27742" y="8094"/>
                  </a:lnTo>
                  <a:cubicBezTo>
                    <a:pt x="27815" y="8108"/>
                    <a:pt x="27888" y="8115"/>
                    <a:pt x="27960" y="8115"/>
                  </a:cubicBezTo>
                  <a:cubicBezTo>
                    <a:pt x="28371" y="8115"/>
                    <a:pt x="28761" y="7889"/>
                    <a:pt x="29010" y="7557"/>
                  </a:cubicBezTo>
                  <a:cubicBezTo>
                    <a:pt x="29449" y="6924"/>
                    <a:pt x="29693" y="6192"/>
                    <a:pt x="29741" y="5412"/>
                  </a:cubicBezTo>
                  <a:cubicBezTo>
                    <a:pt x="29741" y="5412"/>
                    <a:pt x="29741" y="3267"/>
                    <a:pt x="28620" y="2438"/>
                  </a:cubicBezTo>
                  <a:cubicBezTo>
                    <a:pt x="28207" y="2163"/>
                    <a:pt x="27731" y="2012"/>
                    <a:pt x="27255" y="2012"/>
                  </a:cubicBezTo>
                  <a:cubicBezTo>
                    <a:pt x="26888" y="2012"/>
                    <a:pt x="26521" y="2101"/>
                    <a:pt x="26182" y="2292"/>
                  </a:cubicBezTo>
                  <a:cubicBezTo>
                    <a:pt x="24378" y="3072"/>
                    <a:pt x="22526" y="3657"/>
                    <a:pt x="20624" y="4096"/>
                  </a:cubicBezTo>
                  <a:cubicBezTo>
                    <a:pt x="19730" y="4342"/>
                    <a:pt x="18806" y="4465"/>
                    <a:pt x="17879" y="4465"/>
                  </a:cubicBezTo>
                  <a:cubicBezTo>
                    <a:pt x="16783" y="4465"/>
                    <a:pt x="15684" y="4293"/>
                    <a:pt x="14627" y="3950"/>
                  </a:cubicBezTo>
                  <a:cubicBezTo>
                    <a:pt x="14188" y="3365"/>
                    <a:pt x="13555" y="2877"/>
                    <a:pt x="12823" y="2536"/>
                  </a:cubicBezTo>
                  <a:cubicBezTo>
                    <a:pt x="12453" y="2458"/>
                    <a:pt x="12082" y="2419"/>
                    <a:pt x="11715" y="2419"/>
                  </a:cubicBezTo>
                  <a:cubicBezTo>
                    <a:pt x="11164" y="2419"/>
                    <a:pt x="10620" y="2506"/>
                    <a:pt x="10093" y="2682"/>
                  </a:cubicBezTo>
                  <a:cubicBezTo>
                    <a:pt x="9752" y="1999"/>
                    <a:pt x="9215" y="1463"/>
                    <a:pt x="8533" y="1122"/>
                  </a:cubicBezTo>
                  <a:cubicBezTo>
                    <a:pt x="7850" y="780"/>
                    <a:pt x="7216" y="390"/>
                    <a:pt x="65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41"/>
            <p:cNvSpPr/>
            <p:nvPr/>
          </p:nvSpPr>
          <p:spPr>
            <a:xfrm>
              <a:off x="1720558" y="885088"/>
              <a:ext cx="1357335" cy="1475040"/>
            </a:xfrm>
            <a:custGeom>
              <a:avLst/>
              <a:gdLst/>
              <a:ahLst/>
              <a:cxnLst/>
              <a:rect l="l" t="t" r="r" b="b"/>
              <a:pathLst>
                <a:path w="61627" h="66994" extrusionOk="0">
                  <a:moveTo>
                    <a:pt x="21008" y="1"/>
                  </a:moveTo>
                  <a:cubicBezTo>
                    <a:pt x="20599" y="1"/>
                    <a:pt x="20221" y="28"/>
                    <a:pt x="19941" y="101"/>
                  </a:cubicBezTo>
                  <a:cubicBezTo>
                    <a:pt x="19258" y="248"/>
                    <a:pt x="18625" y="589"/>
                    <a:pt x="18088" y="1076"/>
                  </a:cubicBezTo>
                  <a:cubicBezTo>
                    <a:pt x="18088" y="2051"/>
                    <a:pt x="18137" y="2978"/>
                    <a:pt x="18234" y="3953"/>
                  </a:cubicBezTo>
                  <a:cubicBezTo>
                    <a:pt x="18381" y="4343"/>
                    <a:pt x="18527" y="8195"/>
                    <a:pt x="18527" y="8195"/>
                  </a:cubicBezTo>
                  <a:lnTo>
                    <a:pt x="17259" y="13606"/>
                  </a:lnTo>
                  <a:lnTo>
                    <a:pt x="12091" y="17019"/>
                  </a:lnTo>
                  <a:cubicBezTo>
                    <a:pt x="12091" y="17019"/>
                    <a:pt x="7557" y="21017"/>
                    <a:pt x="5558" y="23601"/>
                  </a:cubicBezTo>
                  <a:cubicBezTo>
                    <a:pt x="3559" y="26137"/>
                    <a:pt x="1316" y="31987"/>
                    <a:pt x="1316" y="31987"/>
                  </a:cubicBezTo>
                  <a:cubicBezTo>
                    <a:pt x="1316" y="31987"/>
                    <a:pt x="0" y="36375"/>
                    <a:pt x="439" y="39544"/>
                  </a:cubicBezTo>
                  <a:cubicBezTo>
                    <a:pt x="878" y="42665"/>
                    <a:pt x="2730" y="43250"/>
                    <a:pt x="4144" y="44956"/>
                  </a:cubicBezTo>
                  <a:cubicBezTo>
                    <a:pt x="5558" y="46663"/>
                    <a:pt x="5266" y="54756"/>
                    <a:pt x="5266" y="54756"/>
                  </a:cubicBezTo>
                  <a:cubicBezTo>
                    <a:pt x="5314" y="55341"/>
                    <a:pt x="5509" y="55926"/>
                    <a:pt x="5851" y="56462"/>
                  </a:cubicBezTo>
                  <a:cubicBezTo>
                    <a:pt x="6222" y="57081"/>
                    <a:pt x="7163" y="57484"/>
                    <a:pt x="8299" y="57484"/>
                  </a:cubicBezTo>
                  <a:cubicBezTo>
                    <a:pt x="8953" y="57484"/>
                    <a:pt x="9672" y="57350"/>
                    <a:pt x="10385" y="57047"/>
                  </a:cubicBezTo>
                  <a:cubicBezTo>
                    <a:pt x="11848" y="56316"/>
                    <a:pt x="13261" y="55487"/>
                    <a:pt x="14529" y="54463"/>
                  </a:cubicBezTo>
                  <a:lnTo>
                    <a:pt x="14529" y="54463"/>
                  </a:lnTo>
                  <a:lnTo>
                    <a:pt x="9117" y="61582"/>
                  </a:lnTo>
                  <a:cubicBezTo>
                    <a:pt x="9838" y="61376"/>
                    <a:pt x="10826" y="61289"/>
                    <a:pt x="11974" y="61289"/>
                  </a:cubicBezTo>
                  <a:cubicBezTo>
                    <a:pt x="17892" y="61289"/>
                    <a:pt x="28083" y="63581"/>
                    <a:pt x="28083" y="63581"/>
                  </a:cubicBezTo>
                  <a:lnTo>
                    <a:pt x="37493" y="66993"/>
                  </a:lnTo>
                  <a:lnTo>
                    <a:pt x="37346" y="64166"/>
                  </a:lnTo>
                  <a:cubicBezTo>
                    <a:pt x="37346" y="60021"/>
                    <a:pt x="37590" y="55877"/>
                    <a:pt x="38029" y="51782"/>
                  </a:cubicBezTo>
                  <a:cubicBezTo>
                    <a:pt x="38565" y="48076"/>
                    <a:pt x="39394" y="44420"/>
                    <a:pt x="40467" y="40812"/>
                  </a:cubicBezTo>
                  <a:cubicBezTo>
                    <a:pt x="41003" y="40958"/>
                    <a:pt x="41539" y="41056"/>
                    <a:pt x="42027" y="41104"/>
                  </a:cubicBezTo>
                  <a:cubicBezTo>
                    <a:pt x="42466" y="41104"/>
                    <a:pt x="43441" y="38228"/>
                    <a:pt x="43880" y="37253"/>
                  </a:cubicBezTo>
                  <a:cubicBezTo>
                    <a:pt x="44172" y="36375"/>
                    <a:pt x="44367" y="35449"/>
                    <a:pt x="44416" y="34571"/>
                  </a:cubicBezTo>
                  <a:lnTo>
                    <a:pt x="48706" y="31548"/>
                  </a:lnTo>
                  <a:lnTo>
                    <a:pt x="57239" y="27453"/>
                  </a:lnTo>
                  <a:lnTo>
                    <a:pt x="59384" y="27697"/>
                  </a:lnTo>
                  <a:lnTo>
                    <a:pt x="60798" y="26283"/>
                  </a:lnTo>
                  <a:cubicBezTo>
                    <a:pt x="61188" y="24869"/>
                    <a:pt x="61480" y="23358"/>
                    <a:pt x="61626" y="21895"/>
                  </a:cubicBezTo>
                  <a:cubicBezTo>
                    <a:pt x="61626" y="20481"/>
                    <a:pt x="60993" y="19116"/>
                    <a:pt x="59920" y="18189"/>
                  </a:cubicBezTo>
                  <a:cubicBezTo>
                    <a:pt x="59681" y="17982"/>
                    <a:pt x="59403" y="17900"/>
                    <a:pt x="59113" y="17900"/>
                  </a:cubicBezTo>
                  <a:cubicBezTo>
                    <a:pt x="58039" y="17900"/>
                    <a:pt x="56800" y="19018"/>
                    <a:pt x="56800" y="19018"/>
                  </a:cubicBezTo>
                  <a:lnTo>
                    <a:pt x="45830" y="23455"/>
                  </a:lnTo>
                  <a:lnTo>
                    <a:pt x="45147" y="21017"/>
                  </a:lnTo>
                  <a:lnTo>
                    <a:pt x="43685" y="18872"/>
                  </a:lnTo>
                  <a:cubicBezTo>
                    <a:pt x="43685" y="18872"/>
                    <a:pt x="43977" y="16337"/>
                    <a:pt x="44270" y="14874"/>
                  </a:cubicBezTo>
                  <a:cubicBezTo>
                    <a:pt x="44562" y="13460"/>
                    <a:pt x="46415" y="11608"/>
                    <a:pt x="46415" y="11608"/>
                  </a:cubicBezTo>
                  <a:lnTo>
                    <a:pt x="47390" y="11315"/>
                  </a:lnTo>
                  <a:lnTo>
                    <a:pt x="47536" y="10632"/>
                  </a:lnTo>
                  <a:cubicBezTo>
                    <a:pt x="47536" y="10632"/>
                    <a:pt x="47683" y="9950"/>
                    <a:pt x="46269" y="8780"/>
                  </a:cubicBezTo>
                  <a:cubicBezTo>
                    <a:pt x="45728" y="8341"/>
                    <a:pt x="45048" y="8089"/>
                    <a:pt x="44356" y="8089"/>
                  </a:cubicBezTo>
                  <a:cubicBezTo>
                    <a:pt x="44050" y="8089"/>
                    <a:pt x="43741" y="8138"/>
                    <a:pt x="43441" y="8243"/>
                  </a:cubicBezTo>
                  <a:cubicBezTo>
                    <a:pt x="43441" y="8243"/>
                    <a:pt x="43441" y="9072"/>
                    <a:pt x="42124" y="10681"/>
                  </a:cubicBezTo>
                  <a:cubicBezTo>
                    <a:pt x="40857" y="12241"/>
                    <a:pt x="38175" y="13216"/>
                    <a:pt x="38175" y="13216"/>
                  </a:cubicBezTo>
                  <a:lnTo>
                    <a:pt x="35152" y="11803"/>
                  </a:lnTo>
                  <a:lnTo>
                    <a:pt x="34909" y="9121"/>
                  </a:lnTo>
                  <a:lnTo>
                    <a:pt x="35884" y="5659"/>
                  </a:lnTo>
                  <a:lnTo>
                    <a:pt x="35738" y="4684"/>
                  </a:lnTo>
                  <a:cubicBezTo>
                    <a:pt x="35152" y="3953"/>
                    <a:pt x="34372" y="3368"/>
                    <a:pt x="33446" y="3124"/>
                  </a:cubicBezTo>
                  <a:cubicBezTo>
                    <a:pt x="33222" y="3072"/>
                    <a:pt x="32976" y="3051"/>
                    <a:pt x="32722" y="3051"/>
                  </a:cubicBezTo>
                  <a:cubicBezTo>
                    <a:pt x="31535" y="3051"/>
                    <a:pt x="30179" y="3514"/>
                    <a:pt x="30179" y="3514"/>
                  </a:cubicBezTo>
                  <a:lnTo>
                    <a:pt x="29741" y="5806"/>
                  </a:lnTo>
                  <a:lnTo>
                    <a:pt x="27644" y="9511"/>
                  </a:lnTo>
                  <a:lnTo>
                    <a:pt x="26182" y="6683"/>
                  </a:lnTo>
                  <a:cubicBezTo>
                    <a:pt x="26182" y="6683"/>
                    <a:pt x="25060" y="2246"/>
                    <a:pt x="24768" y="1223"/>
                  </a:cubicBezTo>
                  <a:cubicBezTo>
                    <a:pt x="24475" y="248"/>
                    <a:pt x="23744" y="248"/>
                    <a:pt x="23744" y="248"/>
                  </a:cubicBezTo>
                  <a:cubicBezTo>
                    <a:pt x="23744" y="248"/>
                    <a:pt x="22235" y="1"/>
                    <a:pt x="2100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41"/>
            <p:cNvSpPr/>
            <p:nvPr/>
          </p:nvSpPr>
          <p:spPr>
            <a:xfrm>
              <a:off x="1702299" y="2062760"/>
              <a:ext cx="344713" cy="366063"/>
            </a:xfrm>
            <a:custGeom>
              <a:avLst/>
              <a:gdLst/>
              <a:ahLst/>
              <a:cxnLst/>
              <a:rect l="l" t="t" r="r" b="b"/>
              <a:pathLst>
                <a:path w="15651" h="16626" extrusionOk="0">
                  <a:moveTo>
                    <a:pt x="15651" y="0"/>
                  </a:moveTo>
                  <a:cubicBezTo>
                    <a:pt x="15650" y="0"/>
                    <a:pt x="11214" y="3559"/>
                    <a:pt x="9117" y="3852"/>
                  </a:cubicBezTo>
                  <a:cubicBezTo>
                    <a:pt x="9014" y="3866"/>
                    <a:pt x="8913" y="3873"/>
                    <a:pt x="8815" y="3873"/>
                  </a:cubicBezTo>
                  <a:cubicBezTo>
                    <a:pt x="6889" y="3873"/>
                    <a:pt x="6095" y="1268"/>
                    <a:pt x="6095" y="1268"/>
                  </a:cubicBezTo>
                  <a:cubicBezTo>
                    <a:pt x="6095" y="1268"/>
                    <a:pt x="4827" y="6095"/>
                    <a:pt x="4144" y="8240"/>
                  </a:cubicBezTo>
                  <a:cubicBezTo>
                    <a:pt x="3413" y="10385"/>
                    <a:pt x="0" y="16626"/>
                    <a:pt x="0" y="16626"/>
                  </a:cubicBezTo>
                  <a:lnTo>
                    <a:pt x="5412" y="12092"/>
                  </a:lnTo>
                  <a:cubicBezTo>
                    <a:pt x="5558" y="11214"/>
                    <a:pt x="5900" y="10385"/>
                    <a:pt x="6387" y="9654"/>
                  </a:cubicBezTo>
                  <a:cubicBezTo>
                    <a:pt x="7118" y="8825"/>
                    <a:pt x="9410" y="8386"/>
                    <a:pt x="9410" y="8386"/>
                  </a:cubicBezTo>
                  <a:lnTo>
                    <a:pt x="13798" y="2828"/>
                  </a:lnTo>
                  <a:lnTo>
                    <a:pt x="1565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41"/>
            <p:cNvSpPr/>
            <p:nvPr/>
          </p:nvSpPr>
          <p:spPr>
            <a:xfrm>
              <a:off x="1238409" y="2206601"/>
              <a:ext cx="1955468" cy="1715626"/>
            </a:xfrm>
            <a:custGeom>
              <a:avLst/>
              <a:gdLst/>
              <a:ahLst/>
              <a:cxnLst/>
              <a:rect l="l" t="t" r="r" b="b"/>
              <a:pathLst>
                <a:path w="88784" h="77921" extrusionOk="0">
                  <a:moveTo>
                    <a:pt x="74985" y="0"/>
                  </a:moveTo>
                  <a:cubicBezTo>
                    <a:pt x="74498" y="1756"/>
                    <a:pt x="73571" y="3365"/>
                    <a:pt x="72304" y="4681"/>
                  </a:cubicBezTo>
                  <a:cubicBezTo>
                    <a:pt x="71329" y="5607"/>
                    <a:pt x="70500" y="6631"/>
                    <a:pt x="69720" y="7704"/>
                  </a:cubicBezTo>
                  <a:cubicBezTo>
                    <a:pt x="68355" y="6875"/>
                    <a:pt x="66990" y="5949"/>
                    <a:pt x="65722" y="4973"/>
                  </a:cubicBezTo>
                  <a:cubicBezTo>
                    <a:pt x="64601" y="3998"/>
                    <a:pt x="62163" y="3267"/>
                    <a:pt x="62163" y="3267"/>
                  </a:cubicBezTo>
                  <a:lnTo>
                    <a:pt x="59189" y="3413"/>
                  </a:lnTo>
                  <a:lnTo>
                    <a:pt x="59335" y="6972"/>
                  </a:lnTo>
                  <a:cubicBezTo>
                    <a:pt x="54801" y="4535"/>
                    <a:pt x="49828" y="3023"/>
                    <a:pt x="44708" y="2584"/>
                  </a:cubicBezTo>
                  <a:cubicBezTo>
                    <a:pt x="36030" y="1707"/>
                    <a:pt x="32471" y="1268"/>
                    <a:pt x="32471" y="1268"/>
                  </a:cubicBezTo>
                  <a:lnTo>
                    <a:pt x="30472" y="1853"/>
                  </a:lnTo>
                  <a:lnTo>
                    <a:pt x="27498" y="3121"/>
                  </a:lnTo>
                  <a:lnTo>
                    <a:pt x="26474" y="5559"/>
                  </a:lnTo>
                  <a:lnTo>
                    <a:pt x="17211" y="12969"/>
                  </a:lnTo>
                  <a:lnTo>
                    <a:pt x="9946" y="19064"/>
                  </a:lnTo>
                  <a:cubicBezTo>
                    <a:pt x="9946" y="19064"/>
                    <a:pt x="5704" y="22867"/>
                    <a:pt x="3852" y="26718"/>
                  </a:cubicBezTo>
                  <a:cubicBezTo>
                    <a:pt x="2048" y="30570"/>
                    <a:pt x="731" y="33983"/>
                    <a:pt x="731" y="33983"/>
                  </a:cubicBezTo>
                  <a:cubicBezTo>
                    <a:pt x="731" y="33983"/>
                    <a:pt x="0" y="38663"/>
                    <a:pt x="439" y="40711"/>
                  </a:cubicBezTo>
                  <a:cubicBezTo>
                    <a:pt x="878" y="42710"/>
                    <a:pt x="3120" y="47244"/>
                    <a:pt x="3120" y="47244"/>
                  </a:cubicBezTo>
                  <a:lnTo>
                    <a:pt x="7996" y="52217"/>
                  </a:lnTo>
                  <a:cubicBezTo>
                    <a:pt x="7996" y="52217"/>
                    <a:pt x="13798" y="56605"/>
                    <a:pt x="17113" y="57775"/>
                  </a:cubicBezTo>
                  <a:cubicBezTo>
                    <a:pt x="20428" y="58897"/>
                    <a:pt x="29643" y="61481"/>
                    <a:pt x="29643" y="61481"/>
                  </a:cubicBezTo>
                  <a:lnTo>
                    <a:pt x="39199" y="64601"/>
                  </a:lnTo>
                  <a:cubicBezTo>
                    <a:pt x="39199" y="64601"/>
                    <a:pt x="46707" y="66746"/>
                    <a:pt x="51437" y="70159"/>
                  </a:cubicBezTo>
                  <a:cubicBezTo>
                    <a:pt x="56117" y="73572"/>
                    <a:pt x="60066" y="75864"/>
                    <a:pt x="60066" y="75864"/>
                  </a:cubicBezTo>
                  <a:cubicBezTo>
                    <a:pt x="62495" y="77217"/>
                    <a:pt x="65217" y="77921"/>
                    <a:pt x="67992" y="77921"/>
                  </a:cubicBezTo>
                  <a:cubicBezTo>
                    <a:pt x="68615" y="77921"/>
                    <a:pt x="69240" y="77885"/>
                    <a:pt x="69866" y="77814"/>
                  </a:cubicBezTo>
                  <a:cubicBezTo>
                    <a:pt x="75717" y="77278"/>
                    <a:pt x="79666" y="72256"/>
                    <a:pt x="79666" y="72256"/>
                  </a:cubicBezTo>
                  <a:cubicBezTo>
                    <a:pt x="82689" y="67868"/>
                    <a:pt x="84883" y="62943"/>
                    <a:pt x="86248" y="57775"/>
                  </a:cubicBezTo>
                  <a:cubicBezTo>
                    <a:pt x="87515" y="52607"/>
                    <a:pt x="88295" y="47293"/>
                    <a:pt x="88491" y="41979"/>
                  </a:cubicBezTo>
                  <a:cubicBezTo>
                    <a:pt x="88783" y="36762"/>
                    <a:pt x="88295" y="31545"/>
                    <a:pt x="87077" y="26475"/>
                  </a:cubicBezTo>
                  <a:cubicBezTo>
                    <a:pt x="86150" y="22525"/>
                    <a:pt x="84931" y="18625"/>
                    <a:pt x="83517" y="14822"/>
                  </a:cubicBezTo>
                  <a:lnTo>
                    <a:pt x="78106" y="4145"/>
                  </a:lnTo>
                  <a:lnTo>
                    <a:pt x="7498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41"/>
            <p:cNvSpPr/>
            <p:nvPr/>
          </p:nvSpPr>
          <p:spPr>
            <a:xfrm>
              <a:off x="1561625" y="3450744"/>
              <a:ext cx="423100" cy="580139"/>
            </a:xfrm>
            <a:custGeom>
              <a:avLst/>
              <a:gdLst/>
              <a:ahLst/>
              <a:cxnLst/>
              <a:rect l="l" t="t" r="r" b="b"/>
              <a:pathLst>
                <a:path w="19210" h="26349" extrusionOk="0">
                  <a:moveTo>
                    <a:pt x="0" y="1"/>
                  </a:moveTo>
                  <a:cubicBezTo>
                    <a:pt x="0" y="1"/>
                    <a:pt x="2536" y="6973"/>
                    <a:pt x="3803" y="10971"/>
                  </a:cubicBezTo>
                  <a:cubicBezTo>
                    <a:pt x="5120" y="14920"/>
                    <a:pt x="3657" y="21502"/>
                    <a:pt x="3657" y="21502"/>
                  </a:cubicBezTo>
                  <a:cubicBezTo>
                    <a:pt x="3121" y="24037"/>
                    <a:pt x="3949" y="24768"/>
                    <a:pt x="8240" y="25744"/>
                  </a:cubicBezTo>
                  <a:cubicBezTo>
                    <a:pt x="10219" y="26221"/>
                    <a:pt x="12486" y="26349"/>
                    <a:pt x="14340" y="26349"/>
                  </a:cubicBezTo>
                  <a:cubicBezTo>
                    <a:pt x="16459" y="26349"/>
                    <a:pt x="18040" y="26182"/>
                    <a:pt x="18040" y="26182"/>
                  </a:cubicBezTo>
                  <a:lnTo>
                    <a:pt x="18625" y="22623"/>
                  </a:lnTo>
                  <a:lnTo>
                    <a:pt x="19210" y="16236"/>
                  </a:lnTo>
                  <a:lnTo>
                    <a:pt x="18771" y="5998"/>
                  </a:lnTo>
                  <a:lnTo>
                    <a:pt x="5656" y="2292"/>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41"/>
            <p:cNvSpPr/>
            <p:nvPr/>
          </p:nvSpPr>
          <p:spPr>
            <a:xfrm>
              <a:off x="1906317" y="3581704"/>
              <a:ext cx="436007" cy="756918"/>
            </a:xfrm>
            <a:custGeom>
              <a:avLst/>
              <a:gdLst/>
              <a:ahLst/>
              <a:cxnLst/>
              <a:rect l="l" t="t" r="r" b="b"/>
              <a:pathLst>
                <a:path w="19796" h="34378" extrusionOk="0">
                  <a:moveTo>
                    <a:pt x="2633" y="1"/>
                  </a:moveTo>
                  <a:lnTo>
                    <a:pt x="2633" y="1"/>
                  </a:lnTo>
                  <a:cubicBezTo>
                    <a:pt x="2634" y="1"/>
                    <a:pt x="3999" y="7656"/>
                    <a:pt x="3560" y="10240"/>
                  </a:cubicBezTo>
                  <a:cubicBezTo>
                    <a:pt x="3072" y="12824"/>
                    <a:pt x="2731" y="17943"/>
                    <a:pt x="2731" y="17943"/>
                  </a:cubicBezTo>
                  <a:lnTo>
                    <a:pt x="830" y="28035"/>
                  </a:lnTo>
                  <a:cubicBezTo>
                    <a:pt x="830" y="28035"/>
                    <a:pt x="1" y="29498"/>
                    <a:pt x="2731" y="30960"/>
                  </a:cubicBezTo>
                  <a:cubicBezTo>
                    <a:pt x="4974" y="32082"/>
                    <a:pt x="7314" y="32959"/>
                    <a:pt x="9703" y="33593"/>
                  </a:cubicBezTo>
                  <a:cubicBezTo>
                    <a:pt x="9703" y="33593"/>
                    <a:pt x="13182" y="34378"/>
                    <a:pt x="15718" y="34378"/>
                  </a:cubicBezTo>
                  <a:cubicBezTo>
                    <a:pt x="16214" y="34378"/>
                    <a:pt x="16674" y="34348"/>
                    <a:pt x="17065" y="34276"/>
                  </a:cubicBezTo>
                  <a:cubicBezTo>
                    <a:pt x="18381" y="34130"/>
                    <a:pt x="19503" y="33154"/>
                    <a:pt x="19795" y="31887"/>
                  </a:cubicBezTo>
                  <a:lnTo>
                    <a:pt x="18235" y="19601"/>
                  </a:lnTo>
                  <a:lnTo>
                    <a:pt x="17309" y="7997"/>
                  </a:lnTo>
                  <a:lnTo>
                    <a:pt x="17309" y="5852"/>
                  </a:lnTo>
                  <a:lnTo>
                    <a:pt x="263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41"/>
            <p:cNvSpPr/>
            <p:nvPr/>
          </p:nvSpPr>
          <p:spPr>
            <a:xfrm>
              <a:off x="1515791" y="833634"/>
              <a:ext cx="263837" cy="163458"/>
            </a:xfrm>
            <a:custGeom>
              <a:avLst/>
              <a:gdLst/>
              <a:ahLst/>
              <a:cxnLst/>
              <a:rect l="l" t="t" r="r" b="b"/>
              <a:pathLst>
                <a:path w="11979" h="7424" extrusionOk="0">
                  <a:moveTo>
                    <a:pt x="2764" y="1999"/>
                  </a:moveTo>
                  <a:lnTo>
                    <a:pt x="2764" y="1999"/>
                  </a:lnTo>
                  <a:cubicBezTo>
                    <a:pt x="2866" y="2045"/>
                    <a:pt x="2968" y="2064"/>
                    <a:pt x="3069" y="2064"/>
                  </a:cubicBezTo>
                  <a:cubicBezTo>
                    <a:pt x="3123" y="2064"/>
                    <a:pt x="3177" y="2058"/>
                    <a:pt x="3231" y="2049"/>
                  </a:cubicBezTo>
                  <a:lnTo>
                    <a:pt x="3231" y="2049"/>
                  </a:lnTo>
                  <a:lnTo>
                    <a:pt x="2764" y="1999"/>
                  </a:lnTo>
                  <a:close/>
                  <a:moveTo>
                    <a:pt x="9736" y="1"/>
                  </a:moveTo>
                  <a:cubicBezTo>
                    <a:pt x="8858" y="1"/>
                    <a:pt x="7981" y="147"/>
                    <a:pt x="7201" y="488"/>
                  </a:cubicBezTo>
                  <a:cubicBezTo>
                    <a:pt x="6079" y="732"/>
                    <a:pt x="5007" y="1171"/>
                    <a:pt x="4032" y="1707"/>
                  </a:cubicBezTo>
                  <a:cubicBezTo>
                    <a:pt x="3781" y="1832"/>
                    <a:pt x="3509" y="1998"/>
                    <a:pt x="3231" y="2049"/>
                  </a:cubicBezTo>
                  <a:lnTo>
                    <a:pt x="3231" y="2049"/>
                  </a:lnTo>
                  <a:lnTo>
                    <a:pt x="3690" y="2097"/>
                  </a:lnTo>
                  <a:cubicBezTo>
                    <a:pt x="3673" y="2097"/>
                    <a:pt x="3655" y="2097"/>
                    <a:pt x="3638" y="2097"/>
                  </a:cubicBezTo>
                  <a:cubicBezTo>
                    <a:pt x="804" y="2097"/>
                    <a:pt x="1" y="6053"/>
                    <a:pt x="2618" y="7168"/>
                  </a:cubicBezTo>
                  <a:cubicBezTo>
                    <a:pt x="3081" y="7338"/>
                    <a:pt x="3568" y="7423"/>
                    <a:pt x="4056" y="7423"/>
                  </a:cubicBezTo>
                  <a:cubicBezTo>
                    <a:pt x="4543" y="7423"/>
                    <a:pt x="5031" y="7338"/>
                    <a:pt x="5494" y="7168"/>
                  </a:cubicBezTo>
                  <a:cubicBezTo>
                    <a:pt x="7444" y="6582"/>
                    <a:pt x="9200" y="5559"/>
                    <a:pt x="10613" y="4145"/>
                  </a:cubicBezTo>
                  <a:cubicBezTo>
                    <a:pt x="11345" y="3413"/>
                    <a:pt x="11979" y="2487"/>
                    <a:pt x="11735" y="1512"/>
                  </a:cubicBezTo>
                  <a:cubicBezTo>
                    <a:pt x="11442" y="683"/>
                    <a:pt x="10662" y="49"/>
                    <a:pt x="973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41"/>
            <p:cNvSpPr/>
            <p:nvPr/>
          </p:nvSpPr>
          <p:spPr>
            <a:xfrm>
              <a:off x="2255325" y="1395058"/>
              <a:ext cx="724843" cy="449003"/>
            </a:xfrm>
            <a:custGeom>
              <a:avLst/>
              <a:gdLst/>
              <a:ahLst/>
              <a:cxnLst/>
              <a:rect l="l" t="t" r="r" b="b"/>
              <a:pathLst>
                <a:path w="32910" h="20393" extrusionOk="0">
                  <a:moveTo>
                    <a:pt x="31008" y="0"/>
                  </a:moveTo>
                  <a:lnTo>
                    <a:pt x="11165" y="7655"/>
                  </a:lnTo>
                  <a:cubicBezTo>
                    <a:pt x="9761" y="8224"/>
                    <a:pt x="6262" y="10358"/>
                    <a:pt x="3997" y="10358"/>
                  </a:cubicBezTo>
                  <a:cubicBezTo>
                    <a:pt x="3351" y="10358"/>
                    <a:pt x="2806" y="10184"/>
                    <a:pt x="2438" y="9752"/>
                  </a:cubicBezTo>
                  <a:cubicBezTo>
                    <a:pt x="1853" y="9020"/>
                    <a:pt x="1658" y="8045"/>
                    <a:pt x="1853" y="7070"/>
                  </a:cubicBezTo>
                  <a:cubicBezTo>
                    <a:pt x="1999" y="6144"/>
                    <a:pt x="2389" y="5266"/>
                    <a:pt x="2584" y="4340"/>
                  </a:cubicBezTo>
                  <a:lnTo>
                    <a:pt x="2584" y="4340"/>
                  </a:lnTo>
                  <a:cubicBezTo>
                    <a:pt x="878" y="6339"/>
                    <a:pt x="0" y="8874"/>
                    <a:pt x="49" y="11458"/>
                  </a:cubicBezTo>
                  <a:cubicBezTo>
                    <a:pt x="146" y="15553"/>
                    <a:pt x="2633" y="19454"/>
                    <a:pt x="6826" y="20283"/>
                  </a:cubicBezTo>
                  <a:cubicBezTo>
                    <a:pt x="7094" y="20356"/>
                    <a:pt x="7374" y="20392"/>
                    <a:pt x="7655" y="20392"/>
                  </a:cubicBezTo>
                  <a:cubicBezTo>
                    <a:pt x="7935" y="20392"/>
                    <a:pt x="8215" y="20356"/>
                    <a:pt x="8483" y="20283"/>
                  </a:cubicBezTo>
                  <a:cubicBezTo>
                    <a:pt x="9264" y="19990"/>
                    <a:pt x="9946" y="19503"/>
                    <a:pt x="10434" y="18869"/>
                  </a:cubicBezTo>
                  <a:cubicBezTo>
                    <a:pt x="16772" y="12384"/>
                    <a:pt x="24134" y="6290"/>
                    <a:pt x="32910" y="4193"/>
                  </a:cubicBezTo>
                  <a:cubicBezTo>
                    <a:pt x="31837" y="3072"/>
                    <a:pt x="31155" y="1609"/>
                    <a:pt x="310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41"/>
            <p:cNvSpPr/>
            <p:nvPr/>
          </p:nvSpPr>
          <p:spPr>
            <a:xfrm>
              <a:off x="2964970" y="1318063"/>
              <a:ext cx="88232" cy="139525"/>
            </a:xfrm>
            <a:custGeom>
              <a:avLst/>
              <a:gdLst/>
              <a:ahLst/>
              <a:cxnLst/>
              <a:rect l="l" t="t" r="r" b="b"/>
              <a:pathLst>
                <a:path w="4006" h="6337" extrusionOk="0">
                  <a:moveTo>
                    <a:pt x="2162" y="0"/>
                  </a:moveTo>
                  <a:cubicBezTo>
                    <a:pt x="1473" y="0"/>
                    <a:pt x="825" y="402"/>
                    <a:pt x="561" y="1093"/>
                  </a:cubicBezTo>
                  <a:lnTo>
                    <a:pt x="561" y="1093"/>
                  </a:lnTo>
                  <a:cubicBezTo>
                    <a:pt x="168" y="1736"/>
                    <a:pt x="0" y="2534"/>
                    <a:pt x="56" y="3205"/>
                  </a:cubicBezTo>
                  <a:cubicBezTo>
                    <a:pt x="150" y="4187"/>
                    <a:pt x="647" y="6337"/>
                    <a:pt x="1979" y="6337"/>
                  </a:cubicBezTo>
                  <a:cubicBezTo>
                    <a:pt x="2036" y="6337"/>
                    <a:pt x="2093" y="6333"/>
                    <a:pt x="2152" y="6325"/>
                  </a:cubicBezTo>
                  <a:cubicBezTo>
                    <a:pt x="2884" y="6228"/>
                    <a:pt x="3274" y="5448"/>
                    <a:pt x="3518" y="4765"/>
                  </a:cubicBezTo>
                  <a:cubicBezTo>
                    <a:pt x="3664" y="4180"/>
                    <a:pt x="3810" y="3595"/>
                    <a:pt x="3859" y="3010"/>
                  </a:cubicBezTo>
                  <a:cubicBezTo>
                    <a:pt x="4005" y="2035"/>
                    <a:pt x="3908" y="865"/>
                    <a:pt x="3128" y="280"/>
                  </a:cubicBezTo>
                  <a:cubicBezTo>
                    <a:pt x="2820" y="89"/>
                    <a:pt x="2486" y="0"/>
                    <a:pt x="21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41"/>
            <p:cNvSpPr/>
            <p:nvPr/>
          </p:nvSpPr>
          <p:spPr>
            <a:xfrm>
              <a:off x="3197070" y="2058467"/>
              <a:ext cx="62309" cy="104275"/>
            </a:xfrm>
            <a:custGeom>
              <a:avLst/>
              <a:gdLst/>
              <a:ahLst/>
              <a:cxnLst/>
              <a:rect l="l" t="t" r="r" b="b"/>
              <a:pathLst>
                <a:path w="2829" h="4736" extrusionOk="0">
                  <a:moveTo>
                    <a:pt x="1073" y="0"/>
                  </a:moveTo>
                  <a:lnTo>
                    <a:pt x="1073" y="0"/>
                  </a:lnTo>
                  <a:cubicBezTo>
                    <a:pt x="683" y="98"/>
                    <a:pt x="342" y="439"/>
                    <a:pt x="195" y="829"/>
                  </a:cubicBezTo>
                  <a:cubicBezTo>
                    <a:pt x="49" y="1219"/>
                    <a:pt x="0" y="1609"/>
                    <a:pt x="0" y="2048"/>
                  </a:cubicBezTo>
                  <a:cubicBezTo>
                    <a:pt x="0" y="2633"/>
                    <a:pt x="98" y="3267"/>
                    <a:pt x="293" y="3852"/>
                  </a:cubicBezTo>
                  <a:cubicBezTo>
                    <a:pt x="439" y="4242"/>
                    <a:pt x="732" y="4583"/>
                    <a:pt x="1122" y="4729"/>
                  </a:cubicBezTo>
                  <a:cubicBezTo>
                    <a:pt x="1167" y="4734"/>
                    <a:pt x="1212" y="4736"/>
                    <a:pt x="1257" y="4736"/>
                  </a:cubicBezTo>
                  <a:cubicBezTo>
                    <a:pt x="1746" y="4736"/>
                    <a:pt x="2215" y="4494"/>
                    <a:pt x="2438" y="4047"/>
                  </a:cubicBezTo>
                  <a:cubicBezTo>
                    <a:pt x="2731" y="3364"/>
                    <a:pt x="2828" y="2633"/>
                    <a:pt x="2682" y="1853"/>
                  </a:cubicBezTo>
                  <a:cubicBezTo>
                    <a:pt x="2731" y="1365"/>
                    <a:pt x="2584" y="829"/>
                    <a:pt x="2292" y="439"/>
                  </a:cubicBezTo>
                  <a:cubicBezTo>
                    <a:pt x="2082" y="169"/>
                    <a:pt x="1779" y="28"/>
                    <a:pt x="1475" y="28"/>
                  </a:cubicBezTo>
                  <a:cubicBezTo>
                    <a:pt x="1285" y="28"/>
                    <a:pt x="1095" y="83"/>
                    <a:pt x="927" y="195"/>
                  </a:cubicBezTo>
                  <a:lnTo>
                    <a:pt x="10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41"/>
            <p:cNvSpPr/>
            <p:nvPr/>
          </p:nvSpPr>
          <p:spPr>
            <a:xfrm>
              <a:off x="3127273" y="1807644"/>
              <a:ext cx="44050" cy="64049"/>
            </a:xfrm>
            <a:custGeom>
              <a:avLst/>
              <a:gdLst/>
              <a:ahLst/>
              <a:cxnLst/>
              <a:rect l="l" t="t" r="r" b="b"/>
              <a:pathLst>
                <a:path w="2000" h="2909" extrusionOk="0">
                  <a:moveTo>
                    <a:pt x="1221" y="1"/>
                  </a:moveTo>
                  <a:cubicBezTo>
                    <a:pt x="1005" y="1"/>
                    <a:pt x="800" y="115"/>
                    <a:pt x="641" y="277"/>
                  </a:cubicBezTo>
                  <a:lnTo>
                    <a:pt x="641" y="277"/>
                  </a:lnTo>
                  <a:cubicBezTo>
                    <a:pt x="467" y="284"/>
                    <a:pt x="334" y="339"/>
                    <a:pt x="244" y="520"/>
                  </a:cubicBezTo>
                  <a:cubicBezTo>
                    <a:pt x="146" y="666"/>
                    <a:pt x="98" y="812"/>
                    <a:pt x="98" y="1007"/>
                  </a:cubicBezTo>
                  <a:cubicBezTo>
                    <a:pt x="0" y="1397"/>
                    <a:pt x="49" y="1836"/>
                    <a:pt x="146" y="2226"/>
                  </a:cubicBezTo>
                  <a:cubicBezTo>
                    <a:pt x="293" y="2665"/>
                    <a:pt x="683" y="2909"/>
                    <a:pt x="1122" y="2909"/>
                  </a:cubicBezTo>
                  <a:cubicBezTo>
                    <a:pt x="1463" y="2860"/>
                    <a:pt x="1755" y="2568"/>
                    <a:pt x="1902" y="2226"/>
                  </a:cubicBezTo>
                  <a:cubicBezTo>
                    <a:pt x="1999" y="1885"/>
                    <a:pt x="1999" y="1495"/>
                    <a:pt x="1950" y="1154"/>
                  </a:cubicBezTo>
                  <a:cubicBezTo>
                    <a:pt x="1902" y="715"/>
                    <a:pt x="1804" y="179"/>
                    <a:pt x="1414" y="32"/>
                  </a:cubicBezTo>
                  <a:cubicBezTo>
                    <a:pt x="1350" y="11"/>
                    <a:pt x="1285" y="1"/>
                    <a:pt x="12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41"/>
            <p:cNvSpPr/>
            <p:nvPr/>
          </p:nvSpPr>
          <p:spPr>
            <a:xfrm>
              <a:off x="2891032" y="1971520"/>
              <a:ext cx="68740" cy="218832"/>
            </a:xfrm>
            <a:custGeom>
              <a:avLst/>
              <a:gdLst/>
              <a:ahLst/>
              <a:cxnLst/>
              <a:rect l="l" t="t" r="r" b="b"/>
              <a:pathLst>
                <a:path w="3121" h="9939" extrusionOk="0">
                  <a:moveTo>
                    <a:pt x="1853" y="0"/>
                  </a:moveTo>
                  <a:cubicBezTo>
                    <a:pt x="1658" y="49"/>
                    <a:pt x="1609" y="293"/>
                    <a:pt x="1560" y="488"/>
                  </a:cubicBezTo>
                  <a:cubicBezTo>
                    <a:pt x="1414" y="1219"/>
                    <a:pt x="1073" y="1853"/>
                    <a:pt x="536" y="2389"/>
                  </a:cubicBezTo>
                  <a:cubicBezTo>
                    <a:pt x="390" y="2487"/>
                    <a:pt x="293" y="2633"/>
                    <a:pt x="195" y="2779"/>
                  </a:cubicBezTo>
                  <a:cubicBezTo>
                    <a:pt x="49" y="3120"/>
                    <a:pt x="0" y="3510"/>
                    <a:pt x="98" y="3852"/>
                  </a:cubicBezTo>
                  <a:cubicBezTo>
                    <a:pt x="439" y="5851"/>
                    <a:pt x="439" y="7850"/>
                    <a:pt x="146" y="9849"/>
                  </a:cubicBezTo>
                  <a:cubicBezTo>
                    <a:pt x="234" y="9911"/>
                    <a:pt x="329" y="9939"/>
                    <a:pt x="425" y="9939"/>
                  </a:cubicBezTo>
                  <a:cubicBezTo>
                    <a:pt x="704" y="9939"/>
                    <a:pt x="1002" y="9712"/>
                    <a:pt x="1219" y="9459"/>
                  </a:cubicBezTo>
                  <a:lnTo>
                    <a:pt x="2828" y="7655"/>
                  </a:lnTo>
                  <a:cubicBezTo>
                    <a:pt x="2925" y="7557"/>
                    <a:pt x="3023" y="7411"/>
                    <a:pt x="3072" y="7265"/>
                  </a:cubicBezTo>
                  <a:cubicBezTo>
                    <a:pt x="3120" y="7021"/>
                    <a:pt x="2877" y="6777"/>
                    <a:pt x="2682" y="6582"/>
                  </a:cubicBezTo>
                  <a:cubicBezTo>
                    <a:pt x="780" y="4827"/>
                    <a:pt x="926" y="1755"/>
                    <a:pt x="2974" y="195"/>
                  </a:cubicBezTo>
                  <a:lnTo>
                    <a:pt x="2779" y="195"/>
                  </a:lnTo>
                  <a:cubicBezTo>
                    <a:pt x="2877" y="195"/>
                    <a:pt x="2828" y="341"/>
                    <a:pt x="2779" y="341"/>
                  </a:cubicBezTo>
                  <a:cubicBezTo>
                    <a:pt x="2682" y="341"/>
                    <a:pt x="2633" y="341"/>
                    <a:pt x="2584" y="293"/>
                  </a:cubicBezTo>
                  <a:lnTo>
                    <a:pt x="2145" y="98"/>
                  </a:lnTo>
                  <a:cubicBezTo>
                    <a:pt x="2048" y="49"/>
                    <a:pt x="1950" y="0"/>
                    <a:pt x="18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41"/>
            <p:cNvSpPr/>
            <p:nvPr/>
          </p:nvSpPr>
          <p:spPr>
            <a:xfrm>
              <a:off x="1971819" y="4206230"/>
              <a:ext cx="250226" cy="77546"/>
            </a:xfrm>
            <a:custGeom>
              <a:avLst/>
              <a:gdLst/>
              <a:ahLst/>
              <a:cxnLst/>
              <a:rect l="l" t="t" r="r" b="b"/>
              <a:pathLst>
                <a:path w="11361" h="3522" extrusionOk="0">
                  <a:moveTo>
                    <a:pt x="1722" y="1"/>
                  </a:moveTo>
                  <a:cubicBezTo>
                    <a:pt x="1017" y="1"/>
                    <a:pt x="260" y="160"/>
                    <a:pt x="50" y="792"/>
                  </a:cubicBezTo>
                  <a:cubicBezTo>
                    <a:pt x="1" y="1279"/>
                    <a:pt x="147" y="1767"/>
                    <a:pt x="488" y="2157"/>
                  </a:cubicBezTo>
                  <a:cubicBezTo>
                    <a:pt x="924" y="2767"/>
                    <a:pt x="1516" y="3455"/>
                    <a:pt x="2193" y="3455"/>
                  </a:cubicBezTo>
                  <a:cubicBezTo>
                    <a:pt x="2274" y="3455"/>
                    <a:pt x="2356" y="3445"/>
                    <a:pt x="2439" y="3424"/>
                  </a:cubicBezTo>
                  <a:lnTo>
                    <a:pt x="2926" y="3522"/>
                  </a:lnTo>
                  <a:lnTo>
                    <a:pt x="11361" y="2352"/>
                  </a:lnTo>
                  <a:cubicBezTo>
                    <a:pt x="8387" y="1084"/>
                    <a:pt x="5266" y="304"/>
                    <a:pt x="2048" y="11"/>
                  </a:cubicBezTo>
                  <a:cubicBezTo>
                    <a:pt x="1942" y="5"/>
                    <a:pt x="1833" y="1"/>
                    <a:pt x="1722" y="1"/>
                  </a:cubicBezTo>
                  <a:close/>
                </a:path>
              </a:pathLst>
            </a:custGeom>
            <a:solidFill>
              <a:srgbClr val="000000">
                <a:alpha val="32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41"/>
            <p:cNvSpPr/>
            <p:nvPr/>
          </p:nvSpPr>
          <p:spPr>
            <a:xfrm>
              <a:off x="1706594" y="3939180"/>
              <a:ext cx="258816" cy="62288"/>
            </a:xfrm>
            <a:custGeom>
              <a:avLst/>
              <a:gdLst/>
              <a:ahLst/>
              <a:cxnLst/>
              <a:rect l="l" t="t" r="r" b="b"/>
              <a:pathLst>
                <a:path w="11751" h="2829" extrusionOk="0">
                  <a:moveTo>
                    <a:pt x="1365" y="0"/>
                  </a:moveTo>
                  <a:lnTo>
                    <a:pt x="1804" y="195"/>
                  </a:lnTo>
                  <a:cubicBezTo>
                    <a:pt x="1721" y="187"/>
                    <a:pt x="1637" y="183"/>
                    <a:pt x="1553" y="183"/>
                  </a:cubicBezTo>
                  <a:cubicBezTo>
                    <a:pt x="1151" y="183"/>
                    <a:pt x="754" y="278"/>
                    <a:pt x="390" y="439"/>
                  </a:cubicBezTo>
                  <a:cubicBezTo>
                    <a:pt x="244" y="537"/>
                    <a:pt x="49" y="634"/>
                    <a:pt x="0" y="829"/>
                  </a:cubicBezTo>
                  <a:cubicBezTo>
                    <a:pt x="0" y="976"/>
                    <a:pt x="244" y="1219"/>
                    <a:pt x="439" y="1317"/>
                  </a:cubicBezTo>
                  <a:cubicBezTo>
                    <a:pt x="3559" y="2828"/>
                    <a:pt x="7265" y="2194"/>
                    <a:pt x="10678" y="2682"/>
                  </a:cubicBezTo>
                  <a:cubicBezTo>
                    <a:pt x="10775" y="2706"/>
                    <a:pt x="10873" y="2719"/>
                    <a:pt x="10970" y="2719"/>
                  </a:cubicBezTo>
                  <a:cubicBezTo>
                    <a:pt x="11068" y="2719"/>
                    <a:pt x="11165" y="2706"/>
                    <a:pt x="11263" y="2682"/>
                  </a:cubicBezTo>
                  <a:cubicBezTo>
                    <a:pt x="11653" y="2536"/>
                    <a:pt x="11701" y="1999"/>
                    <a:pt x="11750" y="1609"/>
                  </a:cubicBezTo>
                  <a:cubicBezTo>
                    <a:pt x="11750" y="1414"/>
                    <a:pt x="11701" y="1219"/>
                    <a:pt x="11653" y="1024"/>
                  </a:cubicBezTo>
                  <a:cubicBezTo>
                    <a:pt x="11458" y="585"/>
                    <a:pt x="10873" y="488"/>
                    <a:pt x="10434" y="488"/>
                  </a:cubicBezTo>
                  <a:cubicBezTo>
                    <a:pt x="7411" y="244"/>
                    <a:pt x="4388" y="98"/>
                    <a:pt x="13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41"/>
            <p:cNvSpPr/>
            <p:nvPr/>
          </p:nvSpPr>
          <p:spPr>
            <a:xfrm>
              <a:off x="1175043" y="1750156"/>
              <a:ext cx="560272" cy="1199822"/>
            </a:xfrm>
            <a:custGeom>
              <a:avLst/>
              <a:gdLst/>
              <a:ahLst/>
              <a:cxnLst/>
              <a:rect l="l" t="t" r="r" b="b"/>
              <a:pathLst>
                <a:path w="25438" h="54494" extrusionOk="0">
                  <a:moveTo>
                    <a:pt x="25373" y="1"/>
                  </a:moveTo>
                  <a:cubicBezTo>
                    <a:pt x="25367" y="1"/>
                    <a:pt x="25360" y="4"/>
                    <a:pt x="25353" y="10"/>
                  </a:cubicBezTo>
                  <a:cubicBezTo>
                    <a:pt x="20380" y="1668"/>
                    <a:pt x="15163" y="3521"/>
                    <a:pt x="11702" y="7616"/>
                  </a:cubicBezTo>
                  <a:cubicBezTo>
                    <a:pt x="10190" y="9274"/>
                    <a:pt x="9118" y="11322"/>
                    <a:pt x="8581" y="13467"/>
                  </a:cubicBezTo>
                  <a:cubicBezTo>
                    <a:pt x="8191" y="14978"/>
                    <a:pt x="7899" y="16197"/>
                    <a:pt x="6826" y="17416"/>
                  </a:cubicBezTo>
                  <a:cubicBezTo>
                    <a:pt x="6046" y="18294"/>
                    <a:pt x="5120" y="19074"/>
                    <a:pt x="4632" y="20146"/>
                  </a:cubicBezTo>
                  <a:cubicBezTo>
                    <a:pt x="4340" y="20780"/>
                    <a:pt x="4242" y="21512"/>
                    <a:pt x="4340" y="22194"/>
                  </a:cubicBezTo>
                  <a:cubicBezTo>
                    <a:pt x="4340" y="22194"/>
                    <a:pt x="4681" y="23120"/>
                    <a:pt x="4681" y="23169"/>
                  </a:cubicBezTo>
                  <a:cubicBezTo>
                    <a:pt x="4583" y="23559"/>
                    <a:pt x="4193" y="23754"/>
                    <a:pt x="3901" y="24047"/>
                  </a:cubicBezTo>
                  <a:cubicBezTo>
                    <a:pt x="2682" y="25266"/>
                    <a:pt x="1999" y="26972"/>
                    <a:pt x="2048" y="28727"/>
                  </a:cubicBezTo>
                  <a:cubicBezTo>
                    <a:pt x="2048" y="29459"/>
                    <a:pt x="2682" y="30385"/>
                    <a:pt x="2633" y="31019"/>
                  </a:cubicBezTo>
                  <a:cubicBezTo>
                    <a:pt x="2585" y="31653"/>
                    <a:pt x="1366" y="32823"/>
                    <a:pt x="1073" y="33554"/>
                  </a:cubicBezTo>
                  <a:cubicBezTo>
                    <a:pt x="293" y="35212"/>
                    <a:pt x="244" y="37064"/>
                    <a:pt x="829" y="38771"/>
                  </a:cubicBezTo>
                  <a:cubicBezTo>
                    <a:pt x="1171" y="39648"/>
                    <a:pt x="1268" y="40624"/>
                    <a:pt x="1024" y="41550"/>
                  </a:cubicBezTo>
                  <a:cubicBezTo>
                    <a:pt x="878" y="42086"/>
                    <a:pt x="537" y="42574"/>
                    <a:pt x="391" y="43159"/>
                  </a:cubicBezTo>
                  <a:cubicBezTo>
                    <a:pt x="98" y="44378"/>
                    <a:pt x="0" y="45694"/>
                    <a:pt x="196" y="46962"/>
                  </a:cubicBezTo>
                  <a:cubicBezTo>
                    <a:pt x="586" y="49643"/>
                    <a:pt x="1658" y="52179"/>
                    <a:pt x="3267" y="54373"/>
                  </a:cubicBezTo>
                  <a:cubicBezTo>
                    <a:pt x="3324" y="54458"/>
                    <a:pt x="3406" y="54494"/>
                    <a:pt x="3489" y="54494"/>
                  </a:cubicBezTo>
                  <a:cubicBezTo>
                    <a:pt x="3689" y="54494"/>
                    <a:pt x="3893" y="54287"/>
                    <a:pt x="3755" y="54080"/>
                  </a:cubicBezTo>
                  <a:cubicBezTo>
                    <a:pt x="2487" y="52325"/>
                    <a:pt x="1561" y="50326"/>
                    <a:pt x="1024" y="48229"/>
                  </a:cubicBezTo>
                  <a:cubicBezTo>
                    <a:pt x="732" y="47108"/>
                    <a:pt x="634" y="45987"/>
                    <a:pt x="732" y="44817"/>
                  </a:cubicBezTo>
                  <a:cubicBezTo>
                    <a:pt x="829" y="43354"/>
                    <a:pt x="1463" y="42476"/>
                    <a:pt x="1853" y="41160"/>
                  </a:cubicBezTo>
                  <a:cubicBezTo>
                    <a:pt x="2292" y="39746"/>
                    <a:pt x="1171" y="38576"/>
                    <a:pt x="1024" y="37113"/>
                  </a:cubicBezTo>
                  <a:cubicBezTo>
                    <a:pt x="829" y="34968"/>
                    <a:pt x="1658" y="32872"/>
                    <a:pt x="3267" y="31458"/>
                  </a:cubicBezTo>
                  <a:cubicBezTo>
                    <a:pt x="3365" y="31409"/>
                    <a:pt x="3413" y="31263"/>
                    <a:pt x="3316" y="31116"/>
                  </a:cubicBezTo>
                  <a:cubicBezTo>
                    <a:pt x="1902" y="28532"/>
                    <a:pt x="2731" y="25266"/>
                    <a:pt x="5266" y="23657"/>
                  </a:cubicBezTo>
                  <a:cubicBezTo>
                    <a:pt x="5412" y="23608"/>
                    <a:pt x="5461" y="23413"/>
                    <a:pt x="5364" y="23315"/>
                  </a:cubicBezTo>
                  <a:cubicBezTo>
                    <a:pt x="3316" y="20293"/>
                    <a:pt x="7509" y="18294"/>
                    <a:pt x="8484" y="15807"/>
                  </a:cubicBezTo>
                  <a:cubicBezTo>
                    <a:pt x="9313" y="13662"/>
                    <a:pt x="9508" y="11468"/>
                    <a:pt x="10873" y="9420"/>
                  </a:cubicBezTo>
                  <a:cubicBezTo>
                    <a:pt x="14188" y="4447"/>
                    <a:pt x="19990" y="2204"/>
                    <a:pt x="25353" y="157"/>
                  </a:cubicBezTo>
                  <a:cubicBezTo>
                    <a:pt x="25437" y="115"/>
                    <a:pt x="25413" y="1"/>
                    <a:pt x="253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41"/>
            <p:cNvSpPr/>
            <p:nvPr/>
          </p:nvSpPr>
          <p:spPr>
            <a:xfrm>
              <a:off x="2772758" y="2035943"/>
              <a:ext cx="142986" cy="337066"/>
            </a:xfrm>
            <a:custGeom>
              <a:avLst/>
              <a:gdLst/>
              <a:ahLst/>
              <a:cxnLst/>
              <a:rect l="l" t="t" r="r" b="b"/>
              <a:pathLst>
                <a:path w="6492" h="15309" extrusionOk="0">
                  <a:moveTo>
                    <a:pt x="5392" y="0"/>
                  </a:moveTo>
                  <a:cubicBezTo>
                    <a:pt x="5231" y="0"/>
                    <a:pt x="5048" y="135"/>
                    <a:pt x="5078" y="341"/>
                  </a:cubicBezTo>
                  <a:cubicBezTo>
                    <a:pt x="5955" y="5655"/>
                    <a:pt x="4931" y="11554"/>
                    <a:pt x="202" y="14821"/>
                  </a:cubicBezTo>
                  <a:cubicBezTo>
                    <a:pt x="1" y="14982"/>
                    <a:pt x="132" y="15309"/>
                    <a:pt x="348" y="15309"/>
                  </a:cubicBezTo>
                  <a:cubicBezTo>
                    <a:pt x="394" y="15309"/>
                    <a:pt x="443" y="15294"/>
                    <a:pt x="495" y="15260"/>
                  </a:cubicBezTo>
                  <a:cubicBezTo>
                    <a:pt x="5419" y="11847"/>
                    <a:pt x="6491" y="5801"/>
                    <a:pt x="5614" y="194"/>
                  </a:cubicBezTo>
                  <a:cubicBezTo>
                    <a:pt x="5595" y="59"/>
                    <a:pt x="5498" y="0"/>
                    <a:pt x="53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41"/>
            <p:cNvSpPr/>
            <p:nvPr/>
          </p:nvSpPr>
          <p:spPr>
            <a:xfrm>
              <a:off x="2672699" y="1724307"/>
              <a:ext cx="102328" cy="67087"/>
            </a:xfrm>
            <a:custGeom>
              <a:avLst/>
              <a:gdLst/>
              <a:ahLst/>
              <a:cxnLst/>
              <a:rect l="l" t="t" r="r" b="b"/>
              <a:pathLst>
                <a:path w="4646" h="3047" extrusionOk="0">
                  <a:moveTo>
                    <a:pt x="466" y="0"/>
                  </a:moveTo>
                  <a:cubicBezTo>
                    <a:pt x="208" y="0"/>
                    <a:pt x="1" y="370"/>
                    <a:pt x="308" y="502"/>
                  </a:cubicBezTo>
                  <a:cubicBezTo>
                    <a:pt x="1674" y="1087"/>
                    <a:pt x="2990" y="1916"/>
                    <a:pt x="4111" y="2988"/>
                  </a:cubicBezTo>
                  <a:cubicBezTo>
                    <a:pt x="4162" y="3029"/>
                    <a:pt x="4216" y="3046"/>
                    <a:pt x="4269" y="3046"/>
                  </a:cubicBezTo>
                  <a:cubicBezTo>
                    <a:pt x="4471" y="3046"/>
                    <a:pt x="4646" y="2792"/>
                    <a:pt x="4453" y="2598"/>
                  </a:cubicBezTo>
                  <a:cubicBezTo>
                    <a:pt x="3331" y="1526"/>
                    <a:pt x="2015" y="648"/>
                    <a:pt x="552" y="14"/>
                  </a:cubicBezTo>
                  <a:cubicBezTo>
                    <a:pt x="523" y="5"/>
                    <a:pt x="495" y="0"/>
                    <a:pt x="4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41"/>
            <p:cNvSpPr/>
            <p:nvPr/>
          </p:nvSpPr>
          <p:spPr>
            <a:xfrm>
              <a:off x="2514119" y="1674350"/>
              <a:ext cx="125873" cy="695577"/>
            </a:xfrm>
            <a:custGeom>
              <a:avLst/>
              <a:gdLst/>
              <a:ahLst/>
              <a:cxnLst/>
              <a:rect l="l" t="t" r="r" b="b"/>
              <a:pathLst>
                <a:path w="5715" h="31592" extrusionOk="0">
                  <a:moveTo>
                    <a:pt x="5096" y="1"/>
                  </a:moveTo>
                  <a:cubicBezTo>
                    <a:pt x="4899" y="1"/>
                    <a:pt x="4709" y="103"/>
                    <a:pt x="4632" y="333"/>
                  </a:cubicBezTo>
                  <a:cubicBezTo>
                    <a:pt x="2145" y="10377"/>
                    <a:pt x="0" y="20664"/>
                    <a:pt x="829" y="31098"/>
                  </a:cubicBezTo>
                  <a:cubicBezTo>
                    <a:pt x="854" y="31420"/>
                    <a:pt x="1144" y="31592"/>
                    <a:pt x="1417" y="31592"/>
                  </a:cubicBezTo>
                  <a:cubicBezTo>
                    <a:pt x="1679" y="31592"/>
                    <a:pt x="1925" y="31433"/>
                    <a:pt x="1902" y="31098"/>
                  </a:cubicBezTo>
                  <a:cubicBezTo>
                    <a:pt x="1073" y="20762"/>
                    <a:pt x="3169" y="10572"/>
                    <a:pt x="5656" y="626"/>
                  </a:cubicBezTo>
                  <a:cubicBezTo>
                    <a:pt x="5715" y="242"/>
                    <a:pt x="5398" y="1"/>
                    <a:pt x="50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41"/>
            <p:cNvSpPr/>
            <p:nvPr/>
          </p:nvSpPr>
          <p:spPr>
            <a:xfrm>
              <a:off x="2344438" y="1296023"/>
              <a:ext cx="637205" cy="156677"/>
            </a:xfrm>
            <a:custGeom>
              <a:avLst/>
              <a:gdLst/>
              <a:ahLst/>
              <a:cxnLst/>
              <a:rect l="l" t="t" r="r" b="b"/>
              <a:pathLst>
                <a:path w="28931" h="7116" extrusionOk="0">
                  <a:moveTo>
                    <a:pt x="28465" y="0"/>
                  </a:moveTo>
                  <a:cubicBezTo>
                    <a:pt x="28436" y="0"/>
                    <a:pt x="28407" y="4"/>
                    <a:pt x="28376" y="13"/>
                  </a:cubicBezTo>
                  <a:cubicBezTo>
                    <a:pt x="26329" y="403"/>
                    <a:pt x="24330" y="1622"/>
                    <a:pt x="22428" y="2451"/>
                  </a:cubicBezTo>
                  <a:cubicBezTo>
                    <a:pt x="20088" y="3475"/>
                    <a:pt x="17650" y="4401"/>
                    <a:pt x="15164" y="5132"/>
                  </a:cubicBezTo>
                  <a:cubicBezTo>
                    <a:pt x="11417" y="6187"/>
                    <a:pt x="7753" y="6401"/>
                    <a:pt x="3987" y="6401"/>
                  </a:cubicBezTo>
                  <a:cubicBezTo>
                    <a:pt x="2705" y="6401"/>
                    <a:pt x="1411" y="6376"/>
                    <a:pt x="98" y="6351"/>
                  </a:cubicBezTo>
                  <a:cubicBezTo>
                    <a:pt x="1" y="6351"/>
                    <a:pt x="1" y="6497"/>
                    <a:pt x="98" y="6497"/>
                  </a:cubicBezTo>
                  <a:lnTo>
                    <a:pt x="50" y="6497"/>
                  </a:lnTo>
                  <a:cubicBezTo>
                    <a:pt x="2390" y="6888"/>
                    <a:pt x="4709" y="7116"/>
                    <a:pt x="7017" y="7116"/>
                  </a:cubicBezTo>
                  <a:cubicBezTo>
                    <a:pt x="9612" y="7116"/>
                    <a:pt x="12193" y="6827"/>
                    <a:pt x="14774" y="6156"/>
                  </a:cubicBezTo>
                  <a:cubicBezTo>
                    <a:pt x="17211" y="5522"/>
                    <a:pt x="19600" y="4694"/>
                    <a:pt x="21941" y="3718"/>
                  </a:cubicBezTo>
                  <a:cubicBezTo>
                    <a:pt x="24135" y="2841"/>
                    <a:pt x="26719" y="2061"/>
                    <a:pt x="28620" y="647"/>
                  </a:cubicBezTo>
                  <a:cubicBezTo>
                    <a:pt x="28931" y="425"/>
                    <a:pt x="28756" y="0"/>
                    <a:pt x="284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41"/>
            <p:cNvSpPr/>
            <p:nvPr/>
          </p:nvSpPr>
          <p:spPr>
            <a:xfrm>
              <a:off x="2455290" y="1484074"/>
              <a:ext cx="549281" cy="374738"/>
            </a:xfrm>
            <a:custGeom>
              <a:avLst/>
              <a:gdLst/>
              <a:ahLst/>
              <a:cxnLst/>
              <a:rect l="l" t="t" r="r" b="b"/>
              <a:pathLst>
                <a:path w="24939" h="17020" extrusionOk="0">
                  <a:moveTo>
                    <a:pt x="24505" y="1"/>
                  </a:moveTo>
                  <a:cubicBezTo>
                    <a:pt x="24492" y="1"/>
                    <a:pt x="24478" y="2"/>
                    <a:pt x="24465" y="4"/>
                  </a:cubicBezTo>
                  <a:cubicBezTo>
                    <a:pt x="19443" y="1467"/>
                    <a:pt x="14762" y="3758"/>
                    <a:pt x="10521" y="6732"/>
                  </a:cubicBezTo>
                  <a:cubicBezTo>
                    <a:pt x="8570" y="8098"/>
                    <a:pt x="6669" y="9609"/>
                    <a:pt x="4914" y="11218"/>
                  </a:cubicBezTo>
                  <a:cubicBezTo>
                    <a:pt x="3305" y="12729"/>
                    <a:pt x="965" y="14680"/>
                    <a:pt x="38" y="16776"/>
                  </a:cubicBezTo>
                  <a:cubicBezTo>
                    <a:pt x="1" y="16889"/>
                    <a:pt x="138" y="17003"/>
                    <a:pt x="248" y="17003"/>
                  </a:cubicBezTo>
                  <a:cubicBezTo>
                    <a:pt x="279" y="17003"/>
                    <a:pt x="309" y="16993"/>
                    <a:pt x="331" y="16971"/>
                  </a:cubicBezTo>
                  <a:lnTo>
                    <a:pt x="380" y="17020"/>
                  </a:lnTo>
                  <a:cubicBezTo>
                    <a:pt x="1355" y="16386"/>
                    <a:pt x="2037" y="15411"/>
                    <a:pt x="2817" y="14582"/>
                  </a:cubicBezTo>
                  <a:cubicBezTo>
                    <a:pt x="3695" y="13656"/>
                    <a:pt x="4621" y="12778"/>
                    <a:pt x="5596" y="11900"/>
                  </a:cubicBezTo>
                  <a:cubicBezTo>
                    <a:pt x="7449" y="10243"/>
                    <a:pt x="9399" y="8731"/>
                    <a:pt x="11496" y="7317"/>
                  </a:cubicBezTo>
                  <a:cubicBezTo>
                    <a:pt x="15640" y="4685"/>
                    <a:pt x="20077" y="2393"/>
                    <a:pt x="24660" y="540"/>
                  </a:cubicBezTo>
                  <a:cubicBezTo>
                    <a:pt x="24938" y="448"/>
                    <a:pt x="24775" y="1"/>
                    <a:pt x="245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41"/>
            <p:cNvSpPr/>
            <p:nvPr/>
          </p:nvSpPr>
          <p:spPr>
            <a:xfrm>
              <a:off x="2924312" y="1269470"/>
              <a:ext cx="154593" cy="236622"/>
            </a:xfrm>
            <a:custGeom>
              <a:avLst/>
              <a:gdLst/>
              <a:ahLst/>
              <a:cxnLst/>
              <a:rect l="l" t="t" r="r" b="b"/>
              <a:pathLst>
                <a:path w="7019" h="10747" extrusionOk="0">
                  <a:moveTo>
                    <a:pt x="4161" y="1026"/>
                  </a:moveTo>
                  <a:cubicBezTo>
                    <a:pt x="4588" y="1026"/>
                    <a:pt x="5060" y="1183"/>
                    <a:pt x="5607" y="1512"/>
                  </a:cubicBezTo>
                  <a:cubicBezTo>
                    <a:pt x="5620" y="1519"/>
                    <a:pt x="5634" y="1526"/>
                    <a:pt x="5647" y="1531"/>
                  </a:cubicBezTo>
                  <a:lnTo>
                    <a:pt x="5647" y="1531"/>
                  </a:lnTo>
                  <a:cubicBezTo>
                    <a:pt x="6712" y="3323"/>
                    <a:pt x="6501" y="6364"/>
                    <a:pt x="5705" y="8191"/>
                  </a:cubicBezTo>
                  <a:cubicBezTo>
                    <a:pt x="5214" y="9270"/>
                    <a:pt x="4551" y="9794"/>
                    <a:pt x="3889" y="9794"/>
                  </a:cubicBezTo>
                  <a:cubicBezTo>
                    <a:pt x="3235" y="9794"/>
                    <a:pt x="2582" y="9282"/>
                    <a:pt x="2097" y="8289"/>
                  </a:cubicBezTo>
                  <a:cubicBezTo>
                    <a:pt x="1414" y="7070"/>
                    <a:pt x="1171" y="5656"/>
                    <a:pt x="1317" y="4291"/>
                  </a:cubicBezTo>
                  <a:cubicBezTo>
                    <a:pt x="1463" y="3559"/>
                    <a:pt x="1804" y="2877"/>
                    <a:pt x="2243" y="2292"/>
                  </a:cubicBezTo>
                  <a:cubicBezTo>
                    <a:pt x="2854" y="1468"/>
                    <a:pt x="3445" y="1026"/>
                    <a:pt x="4161" y="1026"/>
                  </a:cubicBezTo>
                  <a:close/>
                  <a:moveTo>
                    <a:pt x="4334" y="0"/>
                  </a:moveTo>
                  <a:cubicBezTo>
                    <a:pt x="2939" y="0"/>
                    <a:pt x="1521" y="1508"/>
                    <a:pt x="878" y="2828"/>
                  </a:cubicBezTo>
                  <a:cubicBezTo>
                    <a:pt x="1" y="4778"/>
                    <a:pt x="488" y="7362"/>
                    <a:pt x="1561" y="9166"/>
                  </a:cubicBezTo>
                  <a:cubicBezTo>
                    <a:pt x="2191" y="10179"/>
                    <a:pt x="2990" y="10747"/>
                    <a:pt x="3820" y="10747"/>
                  </a:cubicBezTo>
                  <a:cubicBezTo>
                    <a:pt x="4468" y="10747"/>
                    <a:pt x="5134" y="10401"/>
                    <a:pt x="5754" y="9654"/>
                  </a:cubicBezTo>
                  <a:cubicBezTo>
                    <a:pt x="6777" y="8435"/>
                    <a:pt x="6924" y="6777"/>
                    <a:pt x="6972" y="5217"/>
                  </a:cubicBezTo>
                  <a:cubicBezTo>
                    <a:pt x="7018" y="3757"/>
                    <a:pt x="6978" y="2341"/>
                    <a:pt x="6135" y="1246"/>
                  </a:cubicBezTo>
                  <a:lnTo>
                    <a:pt x="6135" y="1246"/>
                  </a:lnTo>
                  <a:cubicBezTo>
                    <a:pt x="6153" y="1174"/>
                    <a:pt x="6144" y="1098"/>
                    <a:pt x="6095" y="1024"/>
                  </a:cubicBezTo>
                  <a:cubicBezTo>
                    <a:pt x="5558" y="293"/>
                    <a:pt x="4948" y="0"/>
                    <a:pt x="43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41"/>
            <p:cNvSpPr/>
            <p:nvPr/>
          </p:nvSpPr>
          <p:spPr>
            <a:xfrm>
              <a:off x="2952240" y="1309145"/>
              <a:ext cx="112548" cy="157513"/>
            </a:xfrm>
            <a:custGeom>
              <a:avLst/>
              <a:gdLst/>
              <a:ahLst/>
              <a:cxnLst/>
              <a:rect l="l" t="t" r="r" b="b"/>
              <a:pathLst>
                <a:path w="5110" h="7154" extrusionOk="0">
                  <a:moveTo>
                    <a:pt x="2792" y="542"/>
                  </a:moveTo>
                  <a:cubicBezTo>
                    <a:pt x="3092" y="542"/>
                    <a:pt x="3417" y="645"/>
                    <a:pt x="3780" y="865"/>
                  </a:cubicBezTo>
                  <a:lnTo>
                    <a:pt x="3780" y="865"/>
                  </a:lnTo>
                  <a:cubicBezTo>
                    <a:pt x="4629" y="2044"/>
                    <a:pt x="4480" y="4257"/>
                    <a:pt x="3901" y="5560"/>
                  </a:cubicBezTo>
                  <a:cubicBezTo>
                    <a:pt x="3556" y="6347"/>
                    <a:pt x="3064" y="6724"/>
                    <a:pt x="2572" y="6724"/>
                  </a:cubicBezTo>
                  <a:cubicBezTo>
                    <a:pt x="2089" y="6724"/>
                    <a:pt x="1606" y="6359"/>
                    <a:pt x="1268" y="5658"/>
                  </a:cubicBezTo>
                  <a:cubicBezTo>
                    <a:pt x="829" y="4780"/>
                    <a:pt x="634" y="3805"/>
                    <a:pt x="731" y="2830"/>
                  </a:cubicBezTo>
                  <a:cubicBezTo>
                    <a:pt x="829" y="2342"/>
                    <a:pt x="1073" y="1855"/>
                    <a:pt x="1365" y="1465"/>
                  </a:cubicBezTo>
                  <a:cubicBezTo>
                    <a:pt x="1800" y="875"/>
                    <a:pt x="2255" y="542"/>
                    <a:pt x="2792" y="542"/>
                  </a:cubicBezTo>
                  <a:close/>
                  <a:moveTo>
                    <a:pt x="2859" y="0"/>
                  </a:moveTo>
                  <a:cubicBezTo>
                    <a:pt x="1862" y="0"/>
                    <a:pt x="873" y="1188"/>
                    <a:pt x="488" y="2099"/>
                  </a:cubicBezTo>
                  <a:cubicBezTo>
                    <a:pt x="0" y="3415"/>
                    <a:pt x="390" y="5073"/>
                    <a:pt x="1122" y="6243"/>
                  </a:cubicBezTo>
                  <a:cubicBezTo>
                    <a:pt x="1507" y="6833"/>
                    <a:pt x="2013" y="7153"/>
                    <a:pt x="2535" y="7153"/>
                  </a:cubicBezTo>
                  <a:cubicBezTo>
                    <a:pt x="3004" y="7153"/>
                    <a:pt x="3485" y="6894"/>
                    <a:pt x="3901" y="6340"/>
                  </a:cubicBezTo>
                  <a:cubicBezTo>
                    <a:pt x="4900" y="5007"/>
                    <a:pt x="5110" y="2140"/>
                    <a:pt x="4029" y="735"/>
                  </a:cubicBezTo>
                  <a:lnTo>
                    <a:pt x="4029" y="735"/>
                  </a:lnTo>
                  <a:cubicBezTo>
                    <a:pt x="4031" y="696"/>
                    <a:pt x="4022" y="660"/>
                    <a:pt x="3998" y="636"/>
                  </a:cubicBezTo>
                  <a:cubicBezTo>
                    <a:pt x="3641" y="183"/>
                    <a:pt x="3249" y="0"/>
                    <a:pt x="28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41"/>
            <p:cNvSpPr/>
            <p:nvPr/>
          </p:nvSpPr>
          <p:spPr>
            <a:xfrm>
              <a:off x="2713841" y="1783865"/>
              <a:ext cx="215867" cy="266742"/>
            </a:xfrm>
            <a:custGeom>
              <a:avLst/>
              <a:gdLst/>
              <a:ahLst/>
              <a:cxnLst/>
              <a:rect l="l" t="t" r="r" b="b"/>
              <a:pathLst>
                <a:path w="9801" h="12115" extrusionOk="0">
                  <a:moveTo>
                    <a:pt x="3949" y="1"/>
                  </a:moveTo>
                  <a:cubicBezTo>
                    <a:pt x="3134" y="1"/>
                    <a:pt x="2326" y="315"/>
                    <a:pt x="1707" y="1015"/>
                  </a:cubicBezTo>
                  <a:cubicBezTo>
                    <a:pt x="98" y="2867"/>
                    <a:pt x="1" y="5939"/>
                    <a:pt x="781" y="8182"/>
                  </a:cubicBezTo>
                  <a:cubicBezTo>
                    <a:pt x="1549" y="10441"/>
                    <a:pt x="3406" y="12114"/>
                    <a:pt x="5808" y="12114"/>
                  </a:cubicBezTo>
                  <a:cubicBezTo>
                    <a:pt x="5998" y="12114"/>
                    <a:pt x="6191" y="12104"/>
                    <a:pt x="6387" y="12082"/>
                  </a:cubicBezTo>
                  <a:cubicBezTo>
                    <a:pt x="8581" y="11838"/>
                    <a:pt x="9605" y="10425"/>
                    <a:pt x="9800" y="8279"/>
                  </a:cubicBezTo>
                  <a:cubicBezTo>
                    <a:pt x="9800" y="8231"/>
                    <a:pt x="9764" y="8206"/>
                    <a:pt x="9721" y="8206"/>
                  </a:cubicBezTo>
                  <a:cubicBezTo>
                    <a:pt x="9678" y="8206"/>
                    <a:pt x="9630" y="8231"/>
                    <a:pt x="9605" y="8279"/>
                  </a:cubicBezTo>
                  <a:lnTo>
                    <a:pt x="9654" y="8328"/>
                  </a:lnTo>
                  <a:cubicBezTo>
                    <a:pt x="9410" y="10327"/>
                    <a:pt x="8435" y="11546"/>
                    <a:pt x="6387" y="11741"/>
                  </a:cubicBezTo>
                  <a:cubicBezTo>
                    <a:pt x="6185" y="11765"/>
                    <a:pt x="5985" y="11777"/>
                    <a:pt x="5790" y="11777"/>
                  </a:cubicBezTo>
                  <a:cubicBezTo>
                    <a:pt x="3640" y="11777"/>
                    <a:pt x="1975" y="10339"/>
                    <a:pt x="1171" y="8328"/>
                  </a:cubicBezTo>
                  <a:cubicBezTo>
                    <a:pt x="537" y="6622"/>
                    <a:pt x="439" y="4769"/>
                    <a:pt x="1024" y="3062"/>
                  </a:cubicBezTo>
                  <a:cubicBezTo>
                    <a:pt x="1219" y="2234"/>
                    <a:pt x="1658" y="1502"/>
                    <a:pt x="2243" y="917"/>
                  </a:cubicBezTo>
                  <a:cubicBezTo>
                    <a:pt x="2752" y="494"/>
                    <a:pt x="3337" y="311"/>
                    <a:pt x="3925" y="311"/>
                  </a:cubicBezTo>
                  <a:cubicBezTo>
                    <a:pt x="5028" y="311"/>
                    <a:pt x="6141" y="953"/>
                    <a:pt x="6777" y="1844"/>
                  </a:cubicBezTo>
                  <a:cubicBezTo>
                    <a:pt x="6792" y="1872"/>
                    <a:pt x="6819" y="1884"/>
                    <a:pt x="6848" y="1884"/>
                  </a:cubicBezTo>
                  <a:cubicBezTo>
                    <a:pt x="6920" y="1884"/>
                    <a:pt x="7007" y="1815"/>
                    <a:pt x="6973" y="1746"/>
                  </a:cubicBezTo>
                  <a:cubicBezTo>
                    <a:pt x="6311" y="653"/>
                    <a:pt x="5123" y="1"/>
                    <a:pt x="39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41"/>
            <p:cNvSpPr/>
            <p:nvPr/>
          </p:nvSpPr>
          <p:spPr>
            <a:xfrm>
              <a:off x="2865241" y="1776027"/>
              <a:ext cx="257516" cy="57862"/>
            </a:xfrm>
            <a:custGeom>
              <a:avLst/>
              <a:gdLst/>
              <a:ahLst/>
              <a:cxnLst/>
              <a:rect l="l" t="t" r="r" b="b"/>
              <a:pathLst>
                <a:path w="11692" h="2628" extrusionOk="0">
                  <a:moveTo>
                    <a:pt x="11500" y="0"/>
                  </a:moveTo>
                  <a:cubicBezTo>
                    <a:pt x="11487" y="0"/>
                    <a:pt x="11473" y="2"/>
                    <a:pt x="11458" y="6"/>
                  </a:cubicBezTo>
                  <a:cubicBezTo>
                    <a:pt x="9703" y="688"/>
                    <a:pt x="8094" y="1517"/>
                    <a:pt x="6242" y="1858"/>
                  </a:cubicBezTo>
                  <a:cubicBezTo>
                    <a:pt x="5076" y="2057"/>
                    <a:pt x="3893" y="2157"/>
                    <a:pt x="2713" y="2157"/>
                  </a:cubicBezTo>
                  <a:cubicBezTo>
                    <a:pt x="1870" y="2157"/>
                    <a:pt x="1029" y="2106"/>
                    <a:pt x="196" y="2005"/>
                  </a:cubicBezTo>
                  <a:cubicBezTo>
                    <a:pt x="50" y="2005"/>
                    <a:pt x="1" y="2200"/>
                    <a:pt x="196" y="2248"/>
                  </a:cubicBezTo>
                  <a:lnTo>
                    <a:pt x="147" y="2248"/>
                  </a:lnTo>
                  <a:cubicBezTo>
                    <a:pt x="1244" y="2497"/>
                    <a:pt x="2432" y="2627"/>
                    <a:pt x="3642" y="2627"/>
                  </a:cubicBezTo>
                  <a:cubicBezTo>
                    <a:pt x="6466" y="2627"/>
                    <a:pt x="9405" y="1917"/>
                    <a:pt x="11556" y="347"/>
                  </a:cubicBezTo>
                  <a:cubicBezTo>
                    <a:pt x="11691" y="257"/>
                    <a:pt x="11660" y="0"/>
                    <a:pt x="115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41"/>
            <p:cNvSpPr/>
            <p:nvPr/>
          </p:nvSpPr>
          <p:spPr>
            <a:xfrm>
              <a:off x="2767538" y="1814623"/>
              <a:ext cx="394115" cy="169799"/>
            </a:xfrm>
            <a:custGeom>
              <a:avLst/>
              <a:gdLst/>
              <a:ahLst/>
              <a:cxnLst/>
              <a:rect l="l" t="t" r="r" b="b"/>
              <a:pathLst>
                <a:path w="17894" h="7712" extrusionOk="0">
                  <a:moveTo>
                    <a:pt x="3799" y="0"/>
                  </a:moveTo>
                  <a:cubicBezTo>
                    <a:pt x="3785" y="0"/>
                    <a:pt x="3770" y="2"/>
                    <a:pt x="3754" y="8"/>
                  </a:cubicBezTo>
                  <a:cubicBezTo>
                    <a:pt x="488" y="934"/>
                    <a:pt x="0" y="5858"/>
                    <a:pt x="3169" y="7321"/>
                  </a:cubicBezTo>
                  <a:cubicBezTo>
                    <a:pt x="3754" y="7595"/>
                    <a:pt x="4387" y="7712"/>
                    <a:pt x="5030" y="7712"/>
                  </a:cubicBezTo>
                  <a:cubicBezTo>
                    <a:pt x="6101" y="7712"/>
                    <a:pt x="7198" y="7388"/>
                    <a:pt x="8142" y="6931"/>
                  </a:cubicBezTo>
                  <a:cubicBezTo>
                    <a:pt x="11029" y="5464"/>
                    <a:pt x="14191" y="4686"/>
                    <a:pt x="17405" y="4686"/>
                  </a:cubicBezTo>
                  <a:cubicBezTo>
                    <a:pt x="17503" y="4686"/>
                    <a:pt x="17601" y="4687"/>
                    <a:pt x="17698" y="4688"/>
                  </a:cubicBezTo>
                  <a:cubicBezTo>
                    <a:pt x="17893" y="4688"/>
                    <a:pt x="17893" y="4396"/>
                    <a:pt x="17698" y="4396"/>
                  </a:cubicBezTo>
                  <a:cubicBezTo>
                    <a:pt x="17272" y="4373"/>
                    <a:pt x="16848" y="4361"/>
                    <a:pt x="16426" y="4361"/>
                  </a:cubicBezTo>
                  <a:cubicBezTo>
                    <a:pt x="15015" y="4361"/>
                    <a:pt x="13627" y="4497"/>
                    <a:pt x="12238" y="4835"/>
                  </a:cubicBezTo>
                  <a:cubicBezTo>
                    <a:pt x="10531" y="5225"/>
                    <a:pt x="9117" y="6053"/>
                    <a:pt x="7509" y="6687"/>
                  </a:cubicBezTo>
                  <a:cubicBezTo>
                    <a:pt x="6754" y="6997"/>
                    <a:pt x="5884" y="7199"/>
                    <a:pt x="5042" y="7199"/>
                  </a:cubicBezTo>
                  <a:cubicBezTo>
                    <a:pt x="3763" y="7199"/>
                    <a:pt x="2549" y="6733"/>
                    <a:pt x="1902" y="5468"/>
                  </a:cubicBezTo>
                  <a:cubicBezTo>
                    <a:pt x="829" y="3518"/>
                    <a:pt x="2048" y="1178"/>
                    <a:pt x="3852" y="203"/>
                  </a:cubicBezTo>
                  <a:cubicBezTo>
                    <a:pt x="3939" y="159"/>
                    <a:pt x="3910" y="0"/>
                    <a:pt x="37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41"/>
            <p:cNvSpPr/>
            <p:nvPr/>
          </p:nvSpPr>
          <p:spPr>
            <a:xfrm>
              <a:off x="3085381" y="1768739"/>
              <a:ext cx="121380" cy="143686"/>
            </a:xfrm>
            <a:custGeom>
              <a:avLst/>
              <a:gdLst/>
              <a:ahLst/>
              <a:cxnLst/>
              <a:rect l="l" t="t" r="r" b="b"/>
              <a:pathLst>
                <a:path w="5511" h="6526" extrusionOk="0">
                  <a:moveTo>
                    <a:pt x="2656" y="0"/>
                  </a:moveTo>
                  <a:cubicBezTo>
                    <a:pt x="2292" y="0"/>
                    <a:pt x="1931" y="103"/>
                    <a:pt x="1610" y="337"/>
                  </a:cubicBezTo>
                  <a:cubicBezTo>
                    <a:pt x="1476" y="470"/>
                    <a:pt x="1586" y="684"/>
                    <a:pt x="1754" y="684"/>
                  </a:cubicBezTo>
                  <a:cubicBezTo>
                    <a:pt x="1771" y="684"/>
                    <a:pt x="1787" y="682"/>
                    <a:pt x="1805" y="678"/>
                  </a:cubicBezTo>
                  <a:cubicBezTo>
                    <a:pt x="2079" y="552"/>
                    <a:pt x="2364" y="494"/>
                    <a:pt x="2643" y="494"/>
                  </a:cubicBezTo>
                  <a:cubicBezTo>
                    <a:pt x="3556" y="494"/>
                    <a:pt x="4409" y="1121"/>
                    <a:pt x="4633" y="2092"/>
                  </a:cubicBezTo>
                  <a:cubicBezTo>
                    <a:pt x="4974" y="3116"/>
                    <a:pt x="4779" y="5310"/>
                    <a:pt x="3755" y="5895"/>
                  </a:cubicBezTo>
                  <a:cubicBezTo>
                    <a:pt x="3520" y="6029"/>
                    <a:pt x="3272" y="6089"/>
                    <a:pt x="3025" y="6089"/>
                  </a:cubicBezTo>
                  <a:cubicBezTo>
                    <a:pt x="2198" y="6089"/>
                    <a:pt x="1385" y="5416"/>
                    <a:pt x="1122" y="4627"/>
                  </a:cubicBezTo>
                  <a:cubicBezTo>
                    <a:pt x="683" y="3359"/>
                    <a:pt x="1171" y="1994"/>
                    <a:pt x="1561" y="775"/>
                  </a:cubicBezTo>
                  <a:cubicBezTo>
                    <a:pt x="1591" y="655"/>
                    <a:pt x="1491" y="572"/>
                    <a:pt x="1398" y="572"/>
                  </a:cubicBezTo>
                  <a:cubicBezTo>
                    <a:pt x="1341" y="572"/>
                    <a:pt x="1287" y="603"/>
                    <a:pt x="1268" y="678"/>
                  </a:cubicBezTo>
                  <a:cubicBezTo>
                    <a:pt x="635" y="2189"/>
                    <a:pt x="1" y="4286"/>
                    <a:pt x="1268" y="5651"/>
                  </a:cubicBezTo>
                  <a:cubicBezTo>
                    <a:pt x="1724" y="6163"/>
                    <a:pt x="2428" y="6526"/>
                    <a:pt x="3110" y="6526"/>
                  </a:cubicBezTo>
                  <a:cubicBezTo>
                    <a:pt x="3597" y="6526"/>
                    <a:pt x="4072" y="6341"/>
                    <a:pt x="4437" y="5895"/>
                  </a:cubicBezTo>
                  <a:cubicBezTo>
                    <a:pt x="5364" y="4530"/>
                    <a:pt x="5510" y="2774"/>
                    <a:pt x="4828" y="1312"/>
                  </a:cubicBezTo>
                  <a:cubicBezTo>
                    <a:pt x="4384" y="560"/>
                    <a:pt x="3509" y="0"/>
                    <a:pt x="26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41"/>
            <p:cNvSpPr/>
            <p:nvPr/>
          </p:nvSpPr>
          <p:spPr>
            <a:xfrm>
              <a:off x="3113309" y="1801082"/>
              <a:ext cx="67661" cy="78030"/>
            </a:xfrm>
            <a:custGeom>
              <a:avLst/>
              <a:gdLst/>
              <a:ahLst/>
              <a:cxnLst/>
              <a:rect l="l" t="t" r="r" b="b"/>
              <a:pathLst>
                <a:path w="3072" h="3544" extrusionOk="0">
                  <a:moveTo>
                    <a:pt x="1392" y="465"/>
                  </a:moveTo>
                  <a:cubicBezTo>
                    <a:pt x="1853" y="465"/>
                    <a:pt x="2274" y="745"/>
                    <a:pt x="2389" y="1208"/>
                  </a:cubicBezTo>
                  <a:cubicBezTo>
                    <a:pt x="2536" y="1695"/>
                    <a:pt x="2487" y="2768"/>
                    <a:pt x="1999" y="3061"/>
                  </a:cubicBezTo>
                  <a:cubicBezTo>
                    <a:pt x="1896" y="3112"/>
                    <a:pt x="1789" y="3135"/>
                    <a:pt x="1683" y="3135"/>
                  </a:cubicBezTo>
                  <a:cubicBezTo>
                    <a:pt x="1284" y="3135"/>
                    <a:pt x="896" y="2811"/>
                    <a:pt x="780" y="2427"/>
                  </a:cubicBezTo>
                  <a:cubicBezTo>
                    <a:pt x="635" y="1796"/>
                    <a:pt x="731" y="1116"/>
                    <a:pt x="972" y="533"/>
                  </a:cubicBezTo>
                  <a:lnTo>
                    <a:pt x="972" y="533"/>
                  </a:lnTo>
                  <a:cubicBezTo>
                    <a:pt x="974" y="533"/>
                    <a:pt x="976" y="533"/>
                    <a:pt x="978" y="533"/>
                  </a:cubicBezTo>
                  <a:cubicBezTo>
                    <a:pt x="993" y="533"/>
                    <a:pt x="1009" y="530"/>
                    <a:pt x="1024" y="525"/>
                  </a:cubicBezTo>
                  <a:cubicBezTo>
                    <a:pt x="1146" y="485"/>
                    <a:pt x="1271" y="465"/>
                    <a:pt x="1392" y="465"/>
                  </a:cubicBezTo>
                  <a:close/>
                  <a:moveTo>
                    <a:pt x="1463" y="0"/>
                  </a:moveTo>
                  <a:cubicBezTo>
                    <a:pt x="1248" y="0"/>
                    <a:pt x="1042" y="68"/>
                    <a:pt x="878" y="233"/>
                  </a:cubicBezTo>
                  <a:cubicBezTo>
                    <a:pt x="843" y="268"/>
                    <a:pt x="825" y="306"/>
                    <a:pt x="819" y="343"/>
                  </a:cubicBezTo>
                  <a:lnTo>
                    <a:pt x="819" y="343"/>
                  </a:lnTo>
                  <a:cubicBezTo>
                    <a:pt x="819" y="343"/>
                    <a:pt x="819" y="343"/>
                    <a:pt x="819" y="343"/>
                  </a:cubicBezTo>
                  <a:cubicBezTo>
                    <a:pt x="759" y="343"/>
                    <a:pt x="702" y="370"/>
                    <a:pt x="683" y="428"/>
                  </a:cubicBezTo>
                  <a:cubicBezTo>
                    <a:pt x="342" y="1257"/>
                    <a:pt x="0" y="2378"/>
                    <a:pt x="683" y="3109"/>
                  </a:cubicBezTo>
                  <a:cubicBezTo>
                    <a:pt x="918" y="3397"/>
                    <a:pt x="1265" y="3544"/>
                    <a:pt x="1619" y="3544"/>
                  </a:cubicBezTo>
                  <a:cubicBezTo>
                    <a:pt x="1926" y="3544"/>
                    <a:pt x="2238" y="3433"/>
                    <a:pt x="2487" y="3207"/>
                  </a:cubicBezTo>
                  <a:cubicBezTo>
                    <a:pt x="2974" y="2475"/>
                    <a:pt x="3072" y="1549"/>
                    <a:pt x="2682" y="720"/>
                  </a:cubicBezTo>
                  <a:cubicBezTo>
                    <a:pt x="2479" y="348"/>
                    <a:pt x="1948" y="0"/>
                    <a:pt x="14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41"/>
            <p:cNvSpPr/>
            <p:nvPr/>
          </p:nvSpPr>
          <p:spPr>
            <a:xfrm>
              <a:off x="2891759" y="2108799"/>
              <a:ext cx="306786" cy="87079"/>
            </a:xfrm>
            <a:custGeom>
              <a:avLst/>
              <a:gdLst/>
              <a:ahLst/>
              <a:cxnLst/>
              <a:rect l="l" t="t" r="r" b="b"/>
              <a:pathLst>
                <a:path w="13929" h="3955" extrusionOk="0">
                  <a:moveTo>
                    <a:pt x="5937" y="0"/>
                  </a:moveTo>
                  <a:cubicBezTo>
                    <a:pt x="5155" y="0"/>
                    <a:pt x="4372" y="174"/>
                    <a:pt x="3672" y="542"/>
                  </a:cubicBezTo>
                  <a:cubicBezTo>
                    <a:pt x="2307" y="1322"/>
                    <a:pt x="1479" y="2785"/>
                    <a:pt x="162" y="3614"/>
                  </a:cubicBezTo>
                  <a:cubicBezTo>
                    <a:pt x="1" y="3694"/>
                    <a:pt x="107" y="3942"/>
                    <a:pt x="258" y="3942"/>
                  </a:cubicBezTo>
                  <a:cubicBezTo>
                    <a:pt x="290" y="3942"/>
                    <a:pt x="324" y="3931"/>
                    <a:pt x="357" y="3906"/>
                  </a:cubicBezTo>
                  <a:lnTo>
                    <a:pt x="406" y="3955"/>
                  </a:lnTo>
                  <a:cubicBezTo>
                    <a:pt x="1235" y="3321"/>
                    <a:pt x="2015" y="2639"/>
                    <a:pt x="2649" y="1907"/>
                  </a:cubicBezTo>
                  <a:cubicBezTo>
                    <a:pt x="3568" y="948"/>
                    <a:pt x="4815" y="415"/>
                    <a:pt x="6094" y="415"/>
                  </a:cubicBezTo>
                  <a:cubicBezTo>
                    <a:pt x="6375" y="415"/>
                    <a:pt x="6658" y="441"/>
                    <a:pt x="6939" y="493"/>
                  </a:cubicBezTo>
                  <a:cubicBezTo>
                    <a:pt x="9426" y="883"/>
                    <a:pt x="11425" y="2297"/>
                    <a:pt x="13619" y="3272"/>
                  </a:cubicBezTo>
                  <a:cubicBezTo>
                    <a:pt x="13650" y="3288"/>
                    <a:pt x="13680" y="3295"/>
                    <a:pt x="13708" y="3295"/>
                  </a:cubicBezTo>
                  <a:cubicBezTo>
                    <a:pt x="13852" y="3295"/>
                    <a:pt x="13928" y="3110"/>
                    <a:pt x="13765" y="3029"/>
                  </a:cubicBezTo>
                  <a:cubicBezTo>
                    <a:pt x="11717" y="1468"/>
                    <a:pt x="9279" y="445"/>
                    <a:pt x="6695" y="54"/>
                  </a:cubicBezTo>
                  <a:cubicBezTo>
                    <a:pt x="6444" y="19"/>
                    <a:pt x="6191" y="0"/>
                    <a:pt x="59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41"/>
            <p:cNvSpPr/>
            <p:nvPr/>
          </p:nvSpPr>
          <p:spPr>
            <a:xfrm>
              <a:off x="2928607" y="1970375"/>
              <a:ext cx="315728" cy="58236"/>
            </a:xfrm>
            <a:custGeom>
              <a:avLst/>
              <a:gdLst/>
              <a:ahLst/>
              <a:cxnLst/>
              <a:rect l="l" t="t" r="r" b="b"/>
              <a:pathLst>
                <a:path w="14335" h="2645" extrusionOk="0">
                  <a:moveTo>
                    <a:pt x="385" y="0"/>
                  </a:moveTo>
                  <a:cubicBezTo>
                    <a:pt x="289" y="0"/>
                    <a:pt x="194" y="1"/>
                    <a:pt x="98" y="3"/>
                  </a:cubicBezTo>
                  <a:cubicBezTo>
                    <a:pt x="1" y="3"/>
                    <a:pt x="1" y="150"/>
                    <a:pt x="98" y="198"/>
                  </a:cubicBezTo>
                  <a:cubicBezTo>
                    <a:pt x="2487" y="540"/>
                    <a:pt x="4876" y="1027"/>
                    <a:pt x="7216" y="1515"/>
                  </a:cubicBezTo>
                  <a:cubicBezTo>
                    <a:pt x="9276" y="1972"/>
                    <a:pt x="11507" y="2645"/>
                    <a:pt x="13669" y="2645"/>
                  </a:cubicBezTo>
                  <a:cubicBezTo>
                    <a:pt x="13810" y="2645"/>
                    <a:pt x="13950" y="2642"/>
                    <a:pt x="14091" y="2636"/>
                  </a:cubicBezTo>
                  <a:cubicBezTo>
                    <a:pt x="14286" y="2636"/>
                    <a:pt x="14335" y="2392"/>
                    <a:pt x="14140" y="2344"/>
                  </a:cubicBezTo>
                  <a:cubicBezTo>
                    <a:pt x="11702" y="1807"/>
                    <a:pt x="9215" y="1515"/>
                    <a:pt x="6777" y="978"/>
                  </a:cubicBezTo>
                  <a:cubicBezTo>
                    <a:pt x="4677" y="512"/>
                    <a:pt x="2532" y="0"/>
                    <a:pt x="3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41"/>
            <p:cNvSpPr/>
            <p:nvPr/>
          </p:nvSpPr>
          <p:spPr>
            <a:xfrm>
              <a:off x="3170221" y="2024296"/>
              <a:ext cx="109552" cy="175237"/>
            </a:xfrm>
            <a:custGeom>
              <a:avLst/>
              <a:gdLst/>
              <a:ahLst/>
              <a:cxnLst/>
              <a:rect l="l" t="t" r="r" b="b"/>
              <a:pathLst>
                <a:path w="4974" h="7959" extrusionOk="0">
                  <a:moveTo>
                    <a:pt x="2663" y="487"/>
                  </a:moveTo>
                  <a:cubicBezTo>
                    <a:pt x="3394" y="487"/>
                    <a:pt x="4125" y="1054"/>
                    <a:pt x="4388" y="1845"/>
                  </a:cubicBezTo>
                  <a:cubicBezTo>
                    <a:pt x="4535" y="2576"/>
                    <a:pt x="4583" y="3356"/>
                    <a:pt x="4535" y="4087"/>
                  </a:cubicBezTo>
                  <a:cubicBezTo>
                    <a:pt x="4486" y="5111"/>
                    <a:pt x="4388" y="6281"/>
                    <a:pt x="3608" y="7013"/>
                  </a:cubicBezTo>
                  <a:cubicBezTo>
                    <a:pt x="3283" y="7381"/>
                    <a:pt x="2832" y="7557"/>
                    <a:pt x="2381" y="7557"/>
                  </a:cubicBezTo>
                  <a:cubicBezTo>
                    <a:pt x="1843" y="7557"/>
                    <a:pt x="1303" y="7308"/>
                    <a:pt x="973" y="6838"/>
                  </a:cubicBezTo>
                  <a:lnTo>
                    <a:pt x="973" y="6838"/>
                  </a:lnTo>
                  <a:cubicBezTo>
                    <a:pt x="985" y="6817"/>
                    <a:pt x="988" y="6793"/>
                    <a:pt x="976" y="6769"/>
                  </a:cubicBezTo>
                  <a:cubicBezTo>
                    <a:pt x="439" y="5014"/>
                    <a:pt x="244" y="2332"/>
                    <a:pt x="1658" y="918"/>
                  </a:cubicBezTo>
                  <a:cubicBezTo>
                    <a:pt x="1959" y="618"/>
                    <a:pt x="2311" y="487"/>
                    <a:pt x="2663" y="487"/>
                  </a:cubicBezTo>
                  <a:close/>
                  <a:moveTo>
                    <a:pt x="2837" y="1"/>
                  </a:moveTo>
                  <a:cubicBezTo>
                    <a:pt x="1907" y="1"/>
                    <a:pt x="1068" y="836"/>
                    <a:pt x="683" y="1747"/>
                  </a:cubicBezTo>
                  <a:cubicBezTo>
                    <a:pt x="0" y="3405"/>
                    <a:pt x="49" y="5258"/>
                    <a:pt x="781" y="6867"/>
                  </a:cubicBezTo>
                  <a:cubicBezTo>
                    <a:pt x="795" y="6895"/>
                    <a:pt x="822" y="6907"/>
                    <a:pt x="851" y="6907"/>
                  </a:cubicBezTo>
                  <a:cubicBezTo>
                    <a:pt x="858" y="6907"/>
                    <a:pt x="864" y="6906"/>
                    <a:pt x="871" y="6905"/>
                  </a:cubicBezTo>
                  <a:lnTo>
                    <a:pt x="871" y="6905"/>
                  </a:lnTo>
                  <a:cubicBezTo>
                    <a:pt x="1227" y="7621"/>
                    <a:pt x="1825" y="7958"/>
                    <a:pt x="2452" y="7958"/>
                  </a:cubicBezTo>
                  <a:cubicBezTo>
                    <a:pt x="3071" y="7958"/>
                    <a:pt x="3719" y="7630"/>
                    <a:pt x="4193" y="7013"/>
                  </a:cubicBezTo>
                  <a:cubicBezTo>
                    <a:pt x="4973" y="5989"/>
                    <a:pt x="4973" y="4478"/>
                    <a:pt x="4925" y="3210"/>
                  </a:cubicBezTo>
                  <a:cubicBezTo>
                    <a:pt x="4925" y="2186"/>
                    <a:pt x="4778" y="1113"/>
                    <a:pt x="3950" y="431"/>
                  </a:cubicBezTo>
                  <a:cubicBezTo>
                    <a:pt x="3579" y="129"/>
                    <a:pt x="3201" y="1"/>
                    <a:pt x="28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41"/>
            <p:cNvSpPr/>
            <p:nvPr/>
          </p:nvSpPr>
          <p:spPr>
            <a:xfrm>
              <a:off x="3187401" y="2051091"/>
              <a:ext cx="78409" cy="122175"/>
            </a:xfrm>
            <a:custGeom>
              <a:avLst/>
              <a:gdLst/>
              <a:ahLst/>
              <a:cxnLst/>
              <a:rect l="l" t="t" r="r" b="b"/>
              <a:pathLst>
                <a:path w="3560" h="5549" extrusionOk="0">
                  <a:moveTo>
                    <a:pt x="1895" y="445"/>
                  </a:moveTo>
                  <a:cubicBezTo>
                    <a:pt x="2363" y="445"/>
                    <a:pt x="2811" y="804"/>
                    <a:pt x="2975" y="1359"/>
                  </a:cubicBezTo>
                  <a:cubicBezTo>
                    <a:pt x="3121" y="1847"/>
                    <a:pt x="3121" y="2334"/>
                    <a:pt x="3072" y="2822"/>
                  </a:cubicBezTo>
                  <a:cubicBezTo>
                    <a:pt x="3121" y="3553"/>
                    <a:pt x="2926" y="4236"/>
                    <a:pt x="2438" y="4772"/>
                  </a:cubicBezTo>
                  <a:cubicBezTo>
                    <a:pt x="2215" y="5018"/>
                    <a:pt x="1920" y="5141"/>
                    <a:pt x="1623" y="5141"/>
                  </a:cubicBezTo>
                  <a:cubicBezTo>
                    <a:pt x="1311" y="5141"/>
                    <a:pt x="997" y="5004"/>
                    <a:pt x="764" y="4731"/>
                  </a:cubicBezTo>
                  <a:lnTo>
                    <a:pt x="764" y="4731"/>
                  </a:lnTo>
                  <a:cubicBezTo>
                    <a:pt x="785" y="4703"/>
                    <a:pt x="794" y="4666"/>
                    <a:pt x="781" y="4626"/>
                  </a:cubicBezTo>
                  <a:cubicBezTo>
                    <a:pt x="439" y="3456"/>
                    <a:pt x="244" y="1652"/>
                    <a:pt x="1219" y="725"/>
                  </a:cubicBezTo>
                  <a:cubicBezTo>
                    <a:pt x="1429" y="532"/>
                    <a:pt x="1664" y="445"/>
                    <a:pt x="1895" y="445"/>
                  </a:cubicBezTo>
                  <a:close/>
                  <a:moveTo>
                    <a:pt x="1992" y="1"/>
                  </a:moveTo>
                  <a:cubicBezTo>
                    <a:pt x="1372" y="1"/>
                    <a:pt x="785" y="504"/>
                    <a:pt x="488" y="1164"/>
                  </a:cubicBezTo>
                  <a:cubicBezTo>
                    <a:pt x="1" y="2285"/>
                    <a:pt x="1" y="3602"/>
                    <a:pt x="537" y="4723"/>
                  </a:cubicBezTo>
                  <a:cubicBezTo>
                    <a:pt x="554" y="4774"/>
                    <a:pt x="594" y="4795"/>
                    <a:pt x="638" y="4796"/>
                  </a:cubicBezTo>
                  <a:lnTo>
                    <a:pt x="638" y="4796"/>
                  </a:lnTo>
                  <a:cubicBezTo>
                    <a:pt x="882" y="5307"/>
                    <a:pt x="1304" y="5549"/>
                    <a:pt x="1746" y="5549"/>
                  </a:cubicBezTo>
                  <a:cubicBezTo>
                    <a:pt x="2167" y="5549"/>
                    <a:pt x="2605" y="5330"/>
                    <a:pt x="2926" y="4918"/>
                  </a:cubicBezTo>
                  <a:cubicBezTo>
                    <a:pt x="3365" y="4187"/>
                    <a:pt x="3560" y="3358"/>
                    <a:pt x="3462" y="2529"/>
                  </a:cubicBezTo>
                  <a:cubicBezTo>
                    <a:pt x="3462" y="1798"/>
                    <a:pt x="3462" y="920"/>
                    <a:pt x="2877" y="384"/>
                  </a:cubicBezTo>
                  <a:cubicBezTo>
                    <a:pt x="2593" y="116"/>
                    <a:pt x="2289" y="1"/>
                    <a:pt x="19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41"/>
            <p:cNvSpPr/>
            <p:nvPr/>
          </p:nvSpPr>
          <p:spPr>
            <a:xfrm>
              <a:off x="1432977" y="996189"/>
              <a:ext cx="204899" cy="918746"/>
            </a:xfrm>
            <a:custGeom>
              <a:avLst/>
              <a:gdLst/>
              <a:ahLst/>
              <a:cxnLst/>
              <a:rect l="l" t="t" r="r" b="b"/>
              <a:pathLst>
                <a:path w="9303" h="41728" extrusionOk="0">
                  <a:moveTo>
                    <a:pt x="2647" y="1"/>
                  </a:moveTo>
                  <a:cubicBezTo>
                    <a:pt x="2525" y="1"/>
                    <a:pt x="2397" y="116"/>
                    <a:pt x="2428" y="272"/>
                  </a:cubicBezTo>
                  <a:cubicBezTo>
                    <a:pt x="3452" y="3977"/>
                    <a:pt x="4720" y="7585"/>
                    <a:pt x="5500" y="11340"/>
                  </a:cubicBezTo>
                  <a:cubicBezTo>
                    <a:pt x="6280" y="15094"/>
                    <a:pt x="6573" y="18945"/>
                    <a:pt x="6329" y="22797"/>
                  </a:cubicBezTo>
                  <a:cubicBezTo>
                    <a:pt x="5939" y="29525"/>
                    <a:pt x="3745" y="36010"/>
                    <a:pt x="39" y="41617"/>
                  </a:cubicBezTo>
                  <a:cubicBezTo>
                    <a:pt x="0" y="41656"/>
                    <a:pt x="56" y="41727"/>
                    <a:pt x="105" y="41727"/>
                  </a:cubicBezTo>
                  <a:cubicBezTo>
                    <a:pt x="117" y="41727"/>
                    <a:pt x="128" y="41723"/>
                    <a:pt x="137" y="41714"/>
                  </a:cubicBezTo>
                  <a:lnTo>
                    <a:pt x="88" y="41714"/>
                  </a:lnTo>
                  <a:cubicBezTo>
                    <a:pt x="9303" y="30549"/>
                    <a:pt x="8328" y="12656"/>
                    <a:pt x="2819" y="126"/>
                  </a:cubicBezTo>
                  <a:cubicBezTo>
                    <a:pt x="2783" y="38"/>
                    <a:pt x="2716" y="1"/>
                    <a:pt x="26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41"/>
            <p:cNvSpPr/>
            <p:nvPr/>
          </p:nvSpPr>
          <p:spPr>
            <a:xfrm>
              <a:off x="1790355" y="806794"/>
              <a:ext cx="223025" cy="448364"/>
            </a:xfrm>
            <a:custGeom>
              <a:avLst/>
              <a:gdLst/>
              <a:ahLst/>
              <a:cxnLst/>
              <a:rect l="l" t="t" r="r" b="b"/>
              <a:pathLst>
                <a:path w="10126" h="20364" extrusionOk="0">
                  <a:moveTo>
                    <a:pt x="49" y="1"/>
                  </a:moveTo>
                  <a:cubicBezTo>
                    <a:pt x="0" y="1"/>
                    <a:pt x="0" y="1"/>
                    <a:pt x="0" y="49"/>
                  </a:cubicBezTo>
                  <a:cubicBezTo>
                    <a:pt x="4047" y="3121"/>
                    <a:pt x="4681" y="8582"/>
                    <a:pt x="5753" y="13165"/>
                  </a:cubicBezTo>
                  <a:cubicBezTo>
                    <a:pt x="5970" y="14074"/>
                    <a:pt x="7416" y="20363"/>
                    <a:pt x="9273" y="20363"/>
                  </a:cubicBezTo>
                  <a:cubicBezTo>
                    <a:pt x="9508" y="20363"/>
                    <a:pt x="9749" y="20263"/>
                    <a:pt x="9995" y="20039"/>
                  </a:cubicBezTo>
                  <a:cubicBezTo>
                    <a:pt x="10125" y="19952"/>
                    <a:pt x="10023" y="19788"/>
                    <a:pt x="9896" y="19788"/>
                  </a:cubicBezTo>
                  <a:cubicBezTo>
                    <a:pt x="9880" y="19788"/>
                    <a:pt x="9865" y="19790"/>
                    <a:pt x="9849" y="19795"/>
                  </a:cubicBezTo>
                  <a:cubicBezTo>
                    <a:pt x="9736" y="19842"/>
                    <a:pt x="9625" y="19864"/>
                    <a:pt x="9515" y="19864"/>
                  </a:cubicBezTo>
                  <a:cubicBezTo>
                    <a:pt x="7098" y="19864"/>
                    <a:pt x="5295" y="9052"/>
                    <a:pt x="4876" y="7606"/>
                  </a:cubicBezTo>
                  <a:cubicBezTo>
                    <a:pt x="3998" y="4681"/>
                    <a:pt x="2682" y="1707"/>
                    <a:pt x="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41"/>
            <p:cNvSpPr/>
            <p:nvPr/>
          </p:nvSpPr>
          <p:spPr>
            <a:xfrm>
              <a:off x="1442426" y="804879"/>
              <a:ext cx="403784" cy="225085"/>
            </a:xfrm>
            <a:custGeom>
              <a:avLst/>
              <a:gdLst/>
              <a:ahLst/>
              <a:cxnLst/>
              <a:rect l="l" t="t" r="r" b="b"/>
              <a:pathLst>
                <a:path w="18333" h="10223" extrusionOk="0">
                  <a:moveTo>
                    <a:pt x="13735" y="452"/>
                  </a:moveTo>
                  <a:cubicBezTo>
                    <a:pt x="14403" y="452"/>
                    <a:pt x="15065" y="536"/>
                    <a:pt x="15700" y="721"/>
                  </a:cubicBezTo>
                  <a:cubicBezTo>
                    <a:pt x="17699" y="1404"/>
                    <a:pt x="17065" y="3208"/>
                    <a:pt x="16236" y="4622"/>
                  </a:cubicBezTo>
                  <a:cubicBezTo>
                    <a:pt x="16218" y="4649"/>
                    <a:pt x="16212" y="4678"/>
                    <a:pt x="16214" y="4706"/>
                  </a:cubicBezTo>
                  <a:lnTo>
                    <a:pt x="16214" y="4706"/>
                  </a:lnTo>
                  <a:cubicBezTo>
                    <a:pt x="13955" y="7351"/>
                    <a:pt x="9861" y="9597"/>
                    <a:pt x="6387" y="9790"/>
                  </a:cubicBezTo>
                  <a:cubicBezTo>
                    <a:pt x="6245" y="9800"/>
                    <a:pt x="6097" y="9805"/>
                    <a:pt x="5948" y="9805"/>
                  </a:cubicBezTo>
                  <a:cubicBezTo>
                    <a:pt x="3845" y="9805"/>
                    <a:pt x="1190" y="8825"/>
                    <a:pt x="2146" y="6231"/>
                  </a:cubicBezTo>
                  <a:cubicBezTo>
                    <a:pt x="2633" y="4817"/>
                    <a:pt x="3950" y="3793"/>
                    <a:pt x="5169" y="3013"/>
                  </a:cubicBezTo>
                  <a:cubicBezTo>
                    <a:pt x="7265" y="1794"/>
                    <a:pt x="9605" y="965"/>
                    <a:pt x="12043" y="624"/>
                  </a:cubicBezTo>
                  <a:cubicBezTo>
                    <a:pt x="12601" y="512"/>
                    <a:pt x="13170" y="452"/>
                    <a:pt x="13735" y="452"/>
                  </a:cubicBezTo>
                  <a:close/>
                  <a:moveTo>
                    <a:pt x="13674" y="1"/>
                  </a:moveTo>
                  <a:cubicBezTo>
                    <a:pt x="10333" y="1"/>
                    <a:pt x="6578" y="1349"/>
                    <a:pt x="3998" y="3305"/>
                  </a:cubicBezTo>
                  <a:cubicBezTo>
                    <a:pt x="1756" y="5012"/>
                    <a:pt x="1" y="8522"/>
                    <a:pt x="3608" y="9839"/>
                  </a:cubicBezTo>
                  <a:cubicBezTo>
                    <a:pt x="4357" y="10102"/>
                    <a:pt x="5157" y="10222"/>
                    <a:pt x="5980" y="10222"/>
                  </a:cubicBezTo>
                  <a:cubicBezTo>
                    <a:pt x="9828" y="10222"/>
                    <a:pt x="14200" y="7609"/>
                    <a:pt x="16401" y="4868"/>
                  </a:cubicBezTo>
                  <a:lnTo>
                    <a:pt x="16401" y="4868"/>
                  </a:lnTo>
                  <a:cubicBezTo>
                    <a:pt x="16431" y="4864"/>
                    <a:pt x="16459" y="4849"/>
                    <a:pt x="16480" y="4817"/>
                  </a:cubicBezTo>
                  <a:cubicBezTo>
                    <a:pt x="18332" y="2525"/>
                    <a:pt x="17504" y="283"/>
                    <a:pt x="14627" y="39"/>
                  </a:cubicBezTo>
                  <a:cubicBezTo>
                    <a:pt x="14314" y="13"/>
                    <a:pt x="13996" y="1"/>
                    <a:pt x="136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41"/>
            <p:cNvSpPr/>
            <p:nvPr/>
          </p:nvSpPr>
          <p:spPr>
            <a:xfrm>
              <a:off x="1500418" y="835725"/>
              <a:ext cx="293175" cy="164339"/>
            </a:xfrm>
            <a:custGeom>
              <a:avLst/>
              <a:gdLst/>
              <a:ahLst/>
              <a:cxnLst/>
              <a:rect l="l" t="t" r="r" b="b"/>
              <a:pathLst>
                <a:path w="13311" h="7464" extrusionOk="0">
                  <a:moveTo>
                    <a:pt x="10043" y="531"/>
                  </a:moveTo>
                  <a:cubicBezTo>
                    <a:pt x="11705" y="531"/>
                    <a:pt x="12753" y="1204"/>
                    <a:pt x="11653" y="3318"/>
                  </a:cubicBezTo>
                  <a:cubicBezTo>
                    <a:pt x="11639" y="3345"/>
                    <a:pt x="11633" y="3371"/>
                    <a:pt x="11631" y="3395"/>
                  </a:cubicBezTo>
                  <a:lnTo>
                    <a:pt x="11631" y="3395"/>
                  </a:lnTo>
                  <a:cubicBezTo>
                    <a:pt x="9983" y="5158"/>
                    <a:pt x="7865" y="6398"/>
                    <a:pt x="5510" y="6926"/>
                  </a:cubicBezTo>
                  <a:cubicBezTo>
                    <a:pt x="5095" y="6999"/>
                    <a:pt x="4595" y="7073"/>
                    <a:pt x="4108" y="7073"/>
                  </a:cubicBezTo>
                  <a:cubicBezTo>
                    <a:pt x="3620" y="7073"/>
                    <a:pt x="3145" y="6999"/>
                    <a:pt x="2779" y="6780"/>
                  </a:cubicBezTo>
                  <a:cubicBezTo>
                    <a:pt x="2097" y="6341"/>
                    <a:pt x="1268" y="5025"/>
                    <a:pt x="1804" y="4098"/>
                  </a:cubicBezTo>
                  <a:cubicBezTo>
                    <a:pt x="2292" y="3318"/>
                    <a:pt x="3023" y="2636"/>
                    <a:pt x="3901" y="2197"/>
                  </a:cubicBezTo>
                  <a:cubicBezTo>
                    <a:pt x="4879" y="1599"/>
                    <a:pt x="7949" y="531"/>
                    <a:pt x="10043" y="531"/>
                  </a:cubicBezTo>
                  <a:close/>
                  <a:moveTo>
                    <a:pt x="10113" y="1"/>
                  </a:moveTo>
                  <a:cubicBezTo>
                    <a:pt x="7509" y="1"/>
                    <a:pt x="4962" y="827"/>
                    <a:pt x="2877" y="2343"/>
                  </a:cubicBezTo>
                  <a:cubicBezTo>
                    <a:pt x="1365" y="3465"/>
                    <a:pt x="0" y="5854"/>
                    <a:pt x="2292" y="6975"/>
                  </a:cubicBezTo>
                  <a:cubicBezTo>
                    <a:pt x="2941" y="7315"/>
                    <a:pt x="3660" y="7463"/>
                    <a:pt x="4408" y="7463"/>
                  </a:cubicBezTo>
                  <a:cubicBezTo>
                    <a:pt x="7173" y="7463"/>
                    <a:pt x="10336" y="5436"/>
                    <a:pt x="11853" y="3567"/>
                  </a:cubicBezTo>
                  <a:lnTo>
                    <a:pt x="11853" y="3567"/>
                  </a:lnTo>
                  <a:cubicBezTo>
                    <a:pt x="11886" y="3559"/>
                    <a:pt x="11917" y="3541"/>
                    <a:pt x="11945" y="3513"/>
                  </a:cubicBezTo>
                  <a:cubicBezTo>
                    <a:pt x="13310" y="1661"/>
                    <a:pt x="12530" y="149"/>
                    <a:pt x="10336" y="3"/>
                  </a:cubicBezTo>
                  <a:cubicBezTo>
                    <a:pt x="10262" y="2"/>
                    <a:pt x="10187" y="1"/>
                    <a:pt x="101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41"/>
            <p:cNvSpPr/>
            <p:nvPr/>
          </p:nvSpPr>
          <p:spPr>
            <a:xfrm>
              <a:off x="2280015" y="3718587"/>
              <a:ext cx="65524" cy="572059"/>
            </a:xfrm>
            <a:custGeom>
              <a:avLst/>
              <a:gdLst/>
              <a:ahLst/>
              <a:cxnLst/>
              <a:rect l="l" t="t" r="r" b="b"/>
              <a:pathLst>
                <a:path w="2975" h="25982" extrusionOk="0">
                  <a:moveTo>
                    <a:pt x="586" y="0"/>
                  </a:moveTo>
                  <a:cubicBezTo>
                    <a:pt x="488" y="0"/>
                    <a:pt x="391" y="73"/>
                    <a:pt x="391" y="220"/>
                  </a:cubicBezTo>
                  <a:cubicBezTo>
                    <a:pt x="0" y="4510"/>
                    <a:pt x="634" y="9142"/>
                    <a:pt x="1073" y="13432"/>
                  </a:cubicBezTo>
                  <a:cubicBezTo>
                    <a:pt x="1414" y="17625"/>
                    <a:pt x="1951" y="21769"/>
                    <a:pt x="2731" y="25914"/>
                  </a:cubicBezTo>
                  <a:cubicBezTo>
                    <a:pt x="2731" y="25957"/>
                    <a:pt x="2780" y="25982"/>
                    <a:pt x="2834" y="25982"/>
                  </a:cubicBezTo>
                  <a:cubicBezTo>
                    <a:pt x="2901" y="25982"/>
                    <a:pt x="2975" y="25945"/>
                    <a:pt x="2975" y="25865"/>
                  </a:cubicBezTo>
                  <a:cubicBezTo>
                    <a:pt x="2487" y="21623"/>
                    <a:pt x="1853" y="17333"/>
                    <a:pt x="1512" y="13091"/>
                  </a:cubicBezTo>
                  <a:cubicBezTo>
                    <a:pt x="1122" y="8801"/>
                    <a:pt x="1317" y="4413"/>
                    <a:pt x="781" y="220"/>
                  </a:cubicBezTo>
                  <a:cubicBezTo>
                    <a:pt x="781" y="73"/>
                    <a:pt x="683" y="0"/>
                    <a:pt x="5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41"/>
            <p:cNvSpPr/>
            <p:nvPr/>
          </p:nvSpPr>
          <p:spPr>
            <a:xfrm>
              <a:off x="1950345" y="4207815"/>
              <a:ext cx="366210" cy="117441"/>
            </a:xfrm>
            <a:custGeom>
              <a:avLst/>
              <a:gdLst/>
              <a:ahLst/>
              <a:cxnLst/>
              <a:rect l="l" t="t" r="r" b="b"/>
              <a:pathLst>
                <a:path w="16627" h="5334" extrusionOk="0">
                  <a:moveTo>
                    <a:pt x="2901" y="0"/>
                  </a:moveTo>
                  <a:cubicBezTo>
                    <a:pt x="1795" y="0"/>
                    <a:pt x="603" y="182"/>
                    <a:pt x="391" y="1061"/>
                  </a:cubicBezTo>
                  <a:cubicBezTo>
                    <a:pt x="1" y="2572"/>
                    <a:pt x="2877" y="3596"/>
                    <a:pt x="3950" y="3742"/>
                  </a:cubicBezTo>
                  <a:cubicBezTo>
                    <a:pt x="4096" y="3742"/>
                    <a:pt x="4145" y="3450"/>
                    <a:pt x="3999" y="3450"/>
                  </a:cubicBezTo>
                  <a:cubicBezTo>
                    <a:pt x="3170" y="3352"/>
                    <a:pt x="2390" y="3011"/>
                    <a:pt x="1805" y="2426"/>
                  </a:cubicBezTo>
                  <a:cubicBezTo>
                    <a:pt x="1122" y="2085"/>
                    <a:pt x="1073" y="1500"/>
                    <a:pt x="1610" y="671"/>
                  </a:cubicBezTo>
                  <a:cubicBezTo>
                    <a:pt x="1951" y="622"/>
                    <a:pt x="2243" y="622"/>
                    <a:pt x="2585" y="573"/>
                  </a:cubicBezTo>
                  <a:cubicBezTo>
                    <a:pt x="3365" y="573"/>
                    <a:pt x="4194" y="573"/>
                    <a:pt x="5022" y="671"/>
                  </a:cubicBezTo>
                  <a:cubicBezTo>
                    <a:pt x="7168" y="915"/>
                    <a:pt x="9313" y="1402"/>
                    <a:pt x="11361" y="2085"/>
                  </a:cubicBezTo>
                  <a:cubicBezTo>
                    <a:pt x="12287" y="2377"/>
                    <a:pt x="13213" y="2767"/>
                    <a:pt x="14140" y="3255"/>
                  </a:cubicBezTo>
                  <a:cubicBezTo>
                    <a:pt x="14530" y="3450"/>
                    <a:pt x="14871" y="3645"/>
                    <a:pt x="15261" y="3889"/>
                  </a:cubicBezTo>
                  <a:cubicBezTo>
                    <a:pt x="15409" y="4000"/>
                    <a:pt x="15558" y="4111"/>
                    <a:pt x="15706" y="4244"/>
                  </a:cubicBezTo>
                  <a:lnTo>
                    <a:pt x="15706" y="4244"/>
                  </a:lnTo>
                  <a:cubicBezTo>
                    <a:pt x="15667" y="4261"/>
                    <a:pt x="15617" y="4290"/>
                    <a:pt x="15554" y="4327"/>
                  </a:cubicBezTo>
                  <a:cubicBezTo>
                    <a:pt x="15037" y="4715"/>
                    <a:pt x="14264" y="4827"/>
                    <a:pt x="13449" y="4827"/>
                  </a:cubicBezTo>
                  <a:cubicBezTo>
                    <a:pt x="12417" y="4827"/>
                    <a:pt x="11316" y="4647"/>
                    <a:pt x="10581" y="4620"/>
                  </a:cubicBezTo>
                  <a:cubicBezTo>
                    <a:pt x="10337" y="4620"/>
                    <a:pt x="10288" y="5010"/>
                    <a:pt x="10532" y="5059"/>
                  </a:cubicBezTo>
                  <a:cubicBezTo>
                    <a:pt x="11313" y="5246"/>
                    <a:pt x="12115" y="5334"/>
                    <a:pt x="12923" y="5334"/>
                  </a:cubicBezTo>
                  <a:cubicBezTo>
                    <a:pt x="13376" y="5334"/>
                    <a:pt x="13831" y="5306"/>
                    <a:pt x="14286" y="5254"/>
                  </a:cubicBezTo>
                  <a:cubicBezTo>
                    <a:pt x="14920" y="5156"/>
                    <a:pt x="16139" y="5010"/>
                    <a:pt x="16529" y="4522"/>
                  </a:cubicBezTo>
                  <a:cubicBezTo>
                    <a:pt x="16626" y="4376"/>
                    <a:pt x="16577" y="4230"/>
                    <a:pt x="16480" y="4132"/>
                  </a:cubicBezTo>
                  <a:cubicBezTo>
                    <a:pt x="13457" y="1402"/>
                    <a:pt x="8484" y="378"/>
                    <a:pt x="4584" y="86"/>
                  </a:cubicBezTo>
                  <a:cubicBezTo>
                    <a:pt x="4215" y="67"/>
                    <a:pt x="3574" y="0"/>
                    <a:pt x="29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41"/>
            <p:cNvSpPr/>
            <p:nvPr/>
          </p:nvSpPr>
          <p:spPr>
            <a:xfrm>
              <a:off x="1687498" y="2062871"/>
              <a:ext cx="146907" cy="369894"/>
            </a:xfrm>
            <a:custGeom>
              <a:avLst/>
              <a:gdLst/>
              <a:ahLst/>
              <a:cxnLst/>
              <a:rect l="l" t="t" r="r" b="b"/>
              <a:pathLst>
                <a:path w="6670" h="16800" extrusionOk="0">
                  <a:moveTo>
                    <a:pt x="6529" y="0"/>
                  </a:moveTo>
                  <a:cubicBezTo>
                    <a:pt x="6489" y="0"/>
                    <a:pt x="6447" y="27"/>
                    <a:pt x="6425" y="93"/>
                  </a:cubicBezTo>
                  <a:cubicBezTo>
                    <a:pt x="5889" y="2969"/>
                    <a:pt x="5499" y="5748"/>
                    <a:pt x="4426" y="8527"/>
                  </a:cubicBezTo>
                  <a:cubicBezTo>
                    <a:pt x="3305" y="11501"/>
                    <a:pt x="1696" y="13988"/>
                    <a:pt x="38" y="16621"/>
                  </a:cubicBezTo>
                  <a:cubicBezTo>
                    <a:pt x="1" y="16696"/>
                    <a:pt x="78" y="16799"/>
                    <a:pt x="139" y="16799"/>
                  </a:cubicBezTo>
                  <a:cubicBezTo>
                    <a:pt x="157" y="16799"/>
                    <a:pt x="173" y="16790"/>
                    <a:pt x="185" y="16767"/>
                  </a:cubicBezTo>
                  <a:lnTo>
                    <a:pt x="185" y="16718"/>
                  </a:lnTo>
                  <a:cubicBezTo>
                    <a:pt x="3890" y="12525"/>
                    <a:pt x="6669" y="5748"/>
                    <a:pt x="6620" y="93"/>
                  </a:cubicBezTo>
                  <a:cubicBezTo>
                    <a:pt x="6620" y="39"/>
                    <a:pt x="6576" y="0"/>
                    <a:pt x="65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41"/>
            <p:cNvSpPr/>
            <p:nvPr/>
          </p:nvSpPr>
          <p:spPr>
            <a:xfrm>
              <a:off x="1897000" y="1904058"/>
              <a:ext cx="261789" cy="352258"/>
            </a:xfrm>
            <a:custGeom>
              <a:avLst/>
              <a:gdLst/>
              <a:ahLst/>
              <a:cxnLst/>
              <a:rect l="l" t="t" r="r" b="b"/>
              <a:pathLst>
                <a:path w="11886" h="15999" extrusionOk="0">
                  <a:moveTo>
                    <a:pt x="11207" y="1"/>
                  </a:moveTo>
                  <a:cubicBezTo>
                    <a:pt x="11053" y="1"/>
                    <a:pt x="10901" y="84"/>
                    <a:pt x="10809" y="285"/>
                  </a:cubicBezTo>
                  <a:cubicBezTo>
                    <a:pt x="8029" y="5697"/>
                    <a:pt x="4519" y="10670"/>
                    <a:pt x="375" y="15107"/>
                  </a:cubicBezTo>
                  <a:cubicBezTo>
                    <a:pt x="1" y="15481"/>
                    <a:pt x="345" y="15999"/>
                    <a:pt x="745" y="15999"/>
                  </a:cubicBezTo>
                  <a:cubicBezTo>
                    <a:pt x="866" y="15999"/>
                    <a:pt x="993" y="15951"/>
                    <a:pt x="1106" y="15838"/>
                  </a:cubicBezTo>
                  <a:cubicBezTo>
                    <a:pt x="5348" y="11352"/>
                    <a:pt x="8907" y="6282"/>
                    <a:pt x="11686" y="821"/>
                  </a:cubicBezTo>
                  <a:cubicBezTo>
                    <a:pt x="11886" y="388"/>
                    <a:pt x="11540" y="1"/>
                    <a:pt x="112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41"/>
            <p:cNvSpPr/>
            <p:nvPr/>
          </p:nvSpPr>
          <p:spPr>
            <a:xfrm>
              <a:off x="1812028" y="1839019"/>
              <a:ext cx="257230" cy="95468"/>
            </a:xfrm>
            <a:custGeom>
              <a:avLst/>
              <a:gdLst/>
              <a:ahLst/>
              <a:cxnLst/>
              <a:rect l="l" t="t" r="r" b="b"/>
              <a:pathLst>
                <a:path w="11679" h="4336" extrusionOk="0">
                  <a:moveTo>
                    <a:pt x="11653" y="1"/>
                  </a:moveTo>
                  <a:cubicBezTo>
                    <a:pt x="11648" y="1"/>
                    <a:pt x="11644" y="7"/>
                    <a:pt x="11644" y="21"/>
                  </a:cubicBezTo>
                  <a:cubicBezTo>
                    <a:pt x="9447" y="1695"/>
                    <a:pt x="6403" y="3842"/>
                    <a:pt x="3509" y="3842"/>
                  </a:cubicBezTo>
                  <a:cubicBezTo>
                    <a:pt x="2357" y="3842"/>
                    <a:pt x="1228" y="3501"/>
                    <a:pt x="186" y="2654"/>
                  </a:cubicBezTo>
                  <a:cubicBezTo>
                    <a:pt x="168" y="2645"/>
                    <a:pt x="150" y="2641"/>
                    <a:pt x="134" y="2641"/>
                  </a:cubicBezTo>
                  <a:cubicBezTo>
                    <a:pt x="58" y="2641"/>
                    <a:pt x="0" y="2721"/>
                    <a:pt x="40" y="2800"/>
                  </a:cubicBezTo>
                  <a:cubicBezTo>
                    <a:pt x="921" y="3905"/>
                    <a:pt x="2038" y="4336"/>
                    <a:pt x="3245" y="4336"/>
                  </a:cubicBezTo>
                  <a:cubicBezTo>
                    <a:pt x="6246" y="4336"/>
                    <a:pt x="9801" y="1670"/>
                    <a:pt x="11644" y="70"/>
                  </a:cubicBezTo>
                  <a:cubicBezTo>
                    <a:pt x="11678" y="35"/>
                    <a:pt x="11664" y="1"/>
                    <a:pt x="116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41"/>
            <p:cNvSpPr/>
            <p:nvPr/>
          </p:nvSpPr>
          <p:spPr>
            <a:xfrm>
              <a:off x="2485883" y="1141174"/>
              <a:ext cx="255049" cy="266764"/>
            </a:xfrm>
            <a:custGeom>
              <a:avLst/>
              <a:gdLst/>
              <a:ahLst/>
              <a:cxnLst/>
              <a:rect l="l" t="t" r="r" b="b"/>
              <a:pathLst>
                <a:path w="11580" h="12116" extrusionOk="0">
                  <a:moveTo>
                    <a:pt x="307" y="0"/>
                  </a:moveTo>
                  <a:cubicBezTo>
                    <a:pt x="83" y="0"/>
                    <a:pt x="0" y="427"/>
                    <a:pt x="258" y="513"/>
                  </a:cubicBezTo>
                  <a:cubicBezTo>
                    <a:pt x="5426" y="2414"/>
                    <a:pt x="9424" y="6656"/>
                    <a:pt x="10984" y="11922"/>
                  </a:cubicBezTo>
                  <a:cubicBezTo>
                    <a:pt x="11023" y="12057"/>
                    <a:pt x="11131" y="12116"/>
                    <a:pt x="11241" y="12116"/>
                  </a:cubicBezTo>
                  <a:cubicBezTo>
                    <a:pt x="11408" y="12116"/>
                    <a:pt x="11579" y="11981"/>
                    <a:pt x="11521" y="11775"/>
                  </a:cubicBezTo>
                  <a:cubicBezTo>
                    <a:pt x="9863" y="6315"/>
                    <a:pt x="5768" y="1975"/>
                    <a:pt x="404" y="25"/>
                  </a:cubicBezTo>
                  <a:cubicBezTo>
                    <a:pt x="370" y="8"/>
                    <a:pt x="337" y="0"/>
                    <a:pt x="3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41"/>
            <p:cNvSpPr/>
            <p:nvPr/>
          </p:nvSpPr>
          <p:spPr>
            <a:xfrm>
              <a:off x="1703356" y="1183359"/>
              <a:ext cx="544326" cy="977423"/>
            </a:xfrm>
            <a:custGeom>
              <a:avLst/>
              <a:gdLst/>
              <a:ahLst/>
              <a:cxnLst/>
              <a:rect l="l" t="t" r="r" b="b"/>
              <a:pathLst>
                <a:path w="24714" h="44393" extrusionOk="0">
                  <a:moveTo>
                    <a:pt x="17404" y="1"/>
                  </a:moveTo>
                  <a:cubicBezTo>
                    <a:pt x="17326" y="1"/>
                    <a:pt x="17244" y="19"/>
                    <a:pt x="17163" y="59"/>
                  </a:cubicBezTo>
                  <a:lnTo>
                    <a:pt x="17212" y="108"/>
                  </a:lnTo>
                  <a:cubicBezTo>
                    <a:pt x="12482" y="2595"/>
                    <a:pt x="8436" y="6203"/>
                    <a:pt x="5413" y="10639"/>
                  </a:cubicBezTo>
                  <a:cubicBezTo>
                    <a:pt x="2683" y="14832"/>
                    <a:pt x="1" y="20000"/>
                    <a:pt x="586" y="25168"/>
                  </a:cubicBezTo>
                  <a:cubicBezTo>
                    <a:pt x="684" y="26095"/>
                    <a:pt x="927" y="26972"/>
                    <a:pt x="1269" y="27801"/>
                  </a:cubicBezTo>
                  <a:cubicBezTo>
                    <a:pt x="1805" y="28923"/>
                    <a:pt x="2731" y="29605"/>
                    <a:pt x="3463" y="30580"/>
                  </a:cubicBezTo>
                  <a:cubicBezTo>
                    <a:pt x="5120" y="32725"/>
                    <a:pt x="5023" y="35505"/>
                    <a:pt x="5120" y="38089"/>
                  </a:cubicBezTo>
                  <a:cubicBezTo>
                    <a:pt x="5218" y="40185"/>
                    <a:pt x="5267" y="42379"/>
                    <a:pt x="7119" y="43744"/>
                  </a:cubicBezTo>
                  <a:cubicBezTo>
                    <a:pt x="7763" y="44204"/>
                    <a:pt x="8496" y="44393"/>
                    <a:pt x="9246" y="44393"/>
                  </a:cubicBezTo>
                  <a:cubicBezTo>
                    <a:pt x="10486" y="44393"/>
                    <a:pt x="11772" y="43876"/>
                    <a:pt x="12775" y="43208"/>
                  </a:cubicBezTo>
                  <a:cubicBezTo>
                    <a:pt x="15213" y="41550"/>
                    <a:pt x="16821" y="38430"/>
                    <a:pt x="18528" y="36090"/>
                  </a:cubicBezTo>
                  <a:cubicBezTo>
                    <a:pt x="19601" y="34676"/>
                    <a:pt x="20771" y="33359"/>
                    <a:pt x="21843" y="31945"/>
                  </a:cubicBezTo>
                  <a:cubicBezTo>
                    <a:pt x="22916" y="30580"/>
                    <a:pt x="23598" y="28971"/>
                    <a:pt x="24476" y="27509"/>
                  </a:cubicBezTo>
                  <a:cubicBezTo>
                    <a:pt x="24713" y="27102"/>
                    <a:pt x="24362" y="26720"/>
                    <a:pt x="23995" y="26720"/>
                  </a:cubicBezTo>
                  <a:cubicBezTo>
                    <a:pt x="23834" y="26720"/>
                    <a:pt x="23669" y="26794"/>
                    <a:pt x="23550" y="26972"/>
                  </a:cubicBezTo>
                  <a:cubicBezTo>
                    <a:pt x="22770" y="28289"/>
                    <a:pt x="22136" y="29703"/>
                    <a:pt x="21258" y="30970"/>
                  </a:cubicBezTo>
                  <a:cubicBezTo>
                    <a:pt x="20283" y="32384"/>
                    <a:pt x="19064" y="33652"/>
                    <a:pt x="17992" y="35066"/>
                  </a:cubicBezTo>
                  <a:cubicBezTo>
                    <a:pt x="16188" y="37503"/>
                    <a:pt x="14335" y="41306"/>
                    <a:pt x="11556" y="42720"/>
                  </a:cubicBezTo>
                  <a:cubicBezTo>
                    <a:pt x="10840" y="43078"/>
                    <a:pt x="10076" y="43281"/>
                    <a:pt x="9358" y="43281"/>
                  </a:cubicBezTo>
                  <a:cubicBezTo>
                    <a:pt x="8024" y="43281"/>
                    <a:pt x="6849" y="42580"/>
                    <a:pt x="6437" y="40868"/>
                  </a:cubicBezTo>
                  <a:cubicBezTo>
                    <a:pt x="6242" y="39454"/>
                    <a:pt x="6144" y="38040"/>
                    <a:pt x="6144" y="36626"/>
                  </a:cubicBezTo>
                  <a:cubicBezTo>
                    <a:pt x="6047" y="34432"/>
                    <a:pt x="5852" y="32189"/>
                    <a:pt x="4633" y="30336"/>
                  </a:cubicBezTo>
                  <a:cubicBezTo>
                    <a:pt x="3853" y="29118"/>
                    <a:pt x="2585" y="28338"/>
                    <a:pt x="2049" y="26924"/>
                  </a:cubicBezTo>
                  <a:cubicBezTo>
                    <a:pt x="1659" y="25705"/>
                    <a:pt x="1464" y="24437"/>
                    <a:pt x="1610" y="23169"/>
                  </a:cubicBezTo>
                  <a:cubicBezTo>
                    <a:pt x="1756" y="19903"/>
                    <a:pt x="3073" y="16734"/>
                    <a:pt x="4633" y="13906"/>
                  </a:cubicBezTo>
                  <a:cubicBezTo>
                    <a:pt x="7656" y="8445"/>
                    <a:pt x="12190" y="3960"/>
                    <a:pt x="17699" y="986"/>
                  </a:cubicBezTo>
                  <a:cubicBezTo>
                    <a:pt x="18245" y="692"/>
                    <a:pt x="17887" y="1"/>
                    <a:pt x="174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41"/>
            <p:cNvSpPr/>
            <p:nvPr/>
          </p:nvSpPr>
          <p:spPr>
            <a:xfrm>
              <a:off x="2257461" y="895084"/>
              <a:ext cx="115301" cy="274888"/>
            </a:xfrm>
            <a:custGeom>
              <a:avLst/>
              <a:gdLst/>
              <a:ahLst/>
              <a:cxnLst/>
              <a:rect l="l" t="t" r="r" b="b"/>
              <a:pathLst>
                <a:path w="5235" h="12485" extrusionOk="0">
                  <a:moveTo>
                    <a:pt x="360" y="1"/>
                  </a:moveTo>
                  <a:cubicBezTo>
                    <a:pt x="342" y="1"/>
                    <a:pt x="318" y="13"/>
                    <a:pt x="293" y="37"/>
                  </a:cubicBezTo>
                  <a:lnTo>
                    <a:pt x="342" y="37"/>
                  </a:lnTo>
                  <a:cubicBezTo>
                    <a:pt x="1" y="2085"/>
                    <a:pt x="829" y="4328"/>
                    <a:pt x="1610" y="6180"/>
                  </a:cubicBezTo>
                  <a:cubicBezTo>
                    <a:pt x="2487" y="8326"/>
                    <a:pt x="3560" y="10422"/>
                    <a:pt x="4827" y="12372"/>
                  </a:cubicBezTo>
                  <a:cubicBezTo>
                    <a:pt x="4859" y="12452"/>
                    <a:pt x="4916" y="12484"/>
                    <a:pt x="4976" y="12484"/>
                  </a:cubicBezTo>
                  <a:cubicBezTo>
                    <a:pt x="5100" y="12484"/>
                    <a:pt x="5235" y="12342"/>
                    <a:pt x="5169" y="12177"/>
                  </a:cubicBezTo>
                  <a:cubicBezTo>
                    <a:pt x="4145" y="10227"/>
                    <a:pt x="2975" y="8374"/>
                    <a:pt x="2097" y="6327"/>
                  </a:cubicBezTo>
                  <a:cubicBezTo>
                    <a:pt x="1219" y="4328"/>
                    <a:pt x="927" y="2183"/>
                    <a:pt x="391" y="37"/>
                  </a:cubicBezTo>
                  <a:cubicBezTo>
                    <a:pt x="391" y="13"/>
                    <a:pt x="378" y="1"/>
                    <a:pt x="3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41"/>
            <p:cNvSpPr/>
            <p:nvPr/>
          </p:nvSpPr>
          <p:spPr>
            <a:xfrm>
              <a:off x="2109277" y="880553"/>
              <a:ext cx="151422" cy="63719"/>
            </a:xfrm>
            <a:custGeom>
              <a:avLst/>
              <a:gdLst/>
              <a:ahLst/>
              <a:cxnLst/>
              <a:rect l="l" t="t" r="r" b="b"/>
              <a:pathLst>
                <a:path w="6875" h="2894" extrusionOk="0">
                  <a:moveTo>
                    <a:pt x="5180" y="386"/>
                  </a:moveTo>
                  <a:cubicBezTo>
                    <a:pt x="5449" y="386"/>
                    <a:pt x="5699" y="431"/>
                    <a:pt x="5949" y="502"/>
                  </a:cubicBezTo>
                  <a:cubicBezTo>
                    <a:pt x="6382" y="980"/>
                    <a:pt x="6430" y="1418"/>
                    <a:pt x="6092" y="1784"/>
                  </a:cubicBezTo>
                  <a:lnTo>
                    <a:pt x="6092" y="1784"/>
                  </a:lnTo>
                  <a:cubicBezTo>
                    <a:pt x="6062" y="1755"/>
                    <a:pt x="6026" y="1738"/>
                    <a:pt x="5988" y="1738"/>
                  </a:cubicBezTo>
                  <a:cubicBezTo>
                    <a:pt x="5960" y="1738"/>
                    <a:pt x="5930" y="1747"/>
                    <a:pt x="5900" y="1770"/>
                  </a:cubicBezTo>
                  <a:cubicBezTo>
                    <a:pt x="5128" y="2248"/>
                    <a:pt x="4245" y="2476"/>
                    <a:pt x="3356" y="2476"/>
                  </a:cubicBezTo>
                  <a:cubicBezTo>
                    <a:pt x="3066" y="2476"/>
                    <a:pt x="2775" y="2452"/>
                    <a:pt x="2487" y="2404"/>
                  </a:cubicBezTo>
                  <a:cubicBezTo>
                    <a:pt x="1999" y="2404"/>
                    <a:pt x="1463" y="2257"/>
                    <a:pt x="1024" y="2014"/>
                  </a:cubicBezTo>
                  <a:cubicBezTo>
                    <a:pt x="98" y="1136"/>
                    <a:pt x="1219" y="697"/>
                    <a:pt x="1756" y="551"/>
                  </a:cubicBezTo>
                  <a:cubicBezTo>
                    <a:pt x="2304" y="441"/>
                    <a:pt x="2853" y="386"/>
                    <a:pt x="3401" y="386"/>
                  </a:cubicBezTo>
                  <a:cubicBezTo>
                    <a:pt x="3584" y="386"/>
                    <a:pt x="3767" y="393"/>
                    <a:pt x="3950" y="405"/>
                  </a:cubicBezTo>
                  <a:lnTo>
                    <a:pt x="4876" y="405"/>
                  </a:lnTo>
                  <a:cubicBezTo>
                    <a:pt x="4980" y="392"/>
                    <a:pt x="5081" y="386"/>
                    <a:pt x="5180" y="386"/>
                  </a:cubicBezTo>
                  <a:close/>
                  <a:moveTo>
                    <a:pt x="4521" y="0"/>
                  </a:moveTo>
                  <a:cubicBezTo>
                    <a:pt x="3981" y="0"/>
                    <a:pt x="3437" y="44"/>
                    <a:pt x="2926" y="63"/>
                  </a:cubicBezTo>
                  <a:cubicBezTo>
                    <a:pt x="2097" y="112"/>
                    <a:pt x="732" y="161"/>
                    <a:pt x="390" y="1136"/>
                  </a:cubicBezTo>
                  <a:cubicBezTo>
                    <a:pt x="0" y="2062"/>
                    <a:pt x="1073" y="2501"/>
                    <a:pt x="1804" y="2696"/>
                  </a:cubicBezTo>
                  <a:cubicBezTo>
                    <a:pt x="2299" y="2828"/>
                    <a:pt x="2799" y="2893"/>
                    <a:pt x="3295" y="2893"/>
                  </a:cubicBezTo>
                  <a:cubicBezTo>
                    <a:pt x="4267" y="2893"/>
                    <a:pt x="5223" y="2644"/>
                    <a:pt x="6095" y="2160"/>
                  </a:cubicBezTo>
                  <a:cubicBezTo>
                    <a:pt x="6175" y="2100"/>
                    <a:pt x="6189" y="1998"/>
                    <a:pt x="6164" y="1909"/>
                  </a:cubicBezTo>
                  <a:lnTo>
                    <a:pt x="6164" y="1909"/>
                  </a:lnTo>
                  <a:cubicBezTo>
                    <a:pt x="6595" y="1603"/>
                    <a:pt x="6831" y="1121"/>
                    <a:pt x="6875" y="600"/>
                  </a:cubicBezTo>
                  <a:cubicBezTo>
                    <a:pt x="6875" y="551"/>
                    <a:pt x="6826" y="502"/>
                    <a:pt x="6777" y="502"/>
                  </a:cubicBezTo>
                  <a:cubicBezTo>
                    <a:pt x="6109" y="95"/>
                    <a:pt x="5319" y="0"/>
                    <a:pt x="45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41"/>
            <p:cNvSpPr/>
            <p:nvPr/>
          </p:nvSpPr>
          <p:spPr>
            <a:xfrm>
              <a:off x="2326179" y="962986"/>
              <a:ext cx="60172" cy="138446"/>
            </a:xfrm>
            <a:custGeom>
              <a:avLst/>
              <a:gdLst/>
              <a:ahLst/>
              <a:cxnLst/>
              <a:rect l="l" t="t" r="r" b="b"/>
              <a:pathLst>
                <a:path w="2732" h="6288" extrusionOk="0">
                  <a:moveTo>
                    <a:pt x="2652" y="1"/>
                  </a:moveTo>
                  <a:cubicBezTo>
                    <a:pt x="2609" y="1"/>
                    <a:pt x="2561" y="25"/>
                    <a:pt x="2536" y="74"/>
                  </a:cubicBezTo>
                  <a:cubicBezTo>
                    <a:pt x="1805" y="2219"/>
                    <a:pt x="1317" y="4364"/>
                    <a:pt x="1" y="6266"/>
                  </a:cubicBezTo>
                  <a:cubicBezTo>
                    <a:pt x="1" y="6266"/>
                    <a:pt x="1" y="6287"/>
                    <a:pt x="15" y="6287"/>
                  </a:cubicBezTo>
                  <a:cubicBezTo>
                    <a:pt x="23" y="6287"/>
                    <a:pt x="33" y="6282"/>
                    <a:pt x="50" y="6266"/>
                  </a:cubicBezTo>
                  <a:cubicBezTo>
                    <a:pt x="1366" y="4510"/>
                    <a:pt x="2682" y="2365"/>
                    <a:pt x="2731" y="74"/>
                  </a:cubicBezTo>
                  <a:cubicBezTo>
                    <a:pt x="2731" y="25"/>
                    <a:pt x="2695" y="1"/>
                    <a:pt x="26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41"/>
            <p:cNvSpPr/>
            <p:nvPr/>
          </p:nvSpPr>
          <p:spPr>
            <a:xfrm>
              <a:off x="2366992" y="946341"/>
              <a:ext cx="156223" cy="71447"/>
            </a:xfrm>
            <a:custGeom>
              <a:avLst/>
              <a:gdLst/>
              <a:ahLst/>
              <a:cxnLst/>
              <a:rect l="l" t="t" r="r" b="b"/>
              <a:pathLst>
                <a:path w="7093" h="3245" extrusionOk="0">
                  <a:moveTo>
                    <a:pt x="2642" y="383"/>
                  </a:moveTo>
                  <a:cubicBezTo>
                    <a:pt x="3378" y="383"/>
                    <a:pt x="4078" y="572"/>
                    <a:pt x="4779" y="878"/>
                  </a:cubicBezTo>
                  <a:cubicBezTo>
                    <a:pt x="5297" y="1114"/>
                    <a:pt x="6997" y="1941"/>
                    <a:pt x="6102" y="2612"/>
                  </a:cubicBezTo>
                  <a:lnTo>
                    <a:pt x="6102" y="2612"/>
                  </a:lnTo>
                  <a:cubicBezTo>
                    <a:pt x="6073" y="2592"/>
                    <a:pt x="6036" y="2580"/>
                    <a:pt x="5995" y="2580"/>
                  </a:cubicBezTo>
                  <a:cubicBezTo>
                    <a:pt x="5980" y="2580"/>
                    <a:pt x="5965" y="2582"/>
                    <a:pt x="5949" y="2585"/>
                  </a:cubicBezTo>
                  <a:cubicBezTo>
                    <a:pt x="5492" y="2772"/>
                    <a:pt x="5009" y="2861"/>
                    <a:pt x="4530" y="2861"/>
                  </a:cubicBezTo>
                  <a:cubicBezTo>
                    <a:pt x="3883" y="2861"/>
                    <a:pt x="3242" y="2698"/>
                    <a:pt x="2682" y="2390"/>
                  </a:cubicBezTo>
                  <a:cubicBezTo>
                    <a:pt x="2195" y="2195"/>
                    <a:pt x="1805" y="1951"/>
                    <a:pt x="1463" y="1610"/>
                  </a:cubicBezTo>
                  <a:cubicBezTo>
                    <a:pt x="683" y="440"/>
                    <a:pt x="1756" y="391"/>
                    <a:pt x="2390" y="391"/>
                  </a:cubicBezTo>
                  <a:cubicBezTo>
                    <a:pt x="2474" y="386"/>
                    <a:pt x="2558" y="383"/>
                    <a:pt x="2642" y="383"/>
                  </a:cubicBezTo>
                  <a:close/>
                  <a:moveTo>
                    <a:pt x="2623" y="0"/>
                  </a:moveTo>
                  <a:cubicBezTo>
                    <a:pt x="2384" y="0"/>
                    <a:pt x="2143" y="16"/>
                    <a:pt x="1902" y="50"/>
                  </a:cubicBezTo>
                  <a:cubicBezTo>
                    <a:pt x="927" y="147"/>
                    <a:pt x="1" y="878"/>
                    <a:pt x="927" y="1707"/>
                  </a:cubicBezTo>
                  <a:cubicBezTo>
                    <a:pt x="1922" y="2631"/>
                    <a:pt x="3254" y="3245"/>
                    <a:pt x="4602" y="3245"/>
                  </a:cubicBezTo>
                  <a:cubicBezTo>
                    <a:pt x="5103" y="3245"/>
                    <a:pt x="5606" y="3160"/>
                    <a:pt x="6095" y="2975"/>
                  </a:cubicBezTo>
                  <a:cubicBezTo>
                    <a:pt x="6138" y="2953"/>
                    <a:pt x="6167" y="2920"/>
                    <a:pt x="6183" y="2882"/>
                  </a:cubicBezTo>
                  <a:lnTo>
                    <a:pt x="6183" y="2882"/>
                  </a:lnTo>
                  <a:cubicBezTo>
                    <a:pt x="7092" y="2392"/>
                    <a:pt x="6657" y="1641"/>
                    <a:pt x="5900" y="1073"/>
                  </a:cubicBezTo>
                  <a:cubicBezTo>
                    <a:pt x="4929" y="386"/>
                    <a:pt x="3790" y="0"/>
                    <a:pt x="26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41"/>
            <p:cNvSpPr/>
            <p:nvPr/>
          </p:nvSpPr>
          <p:spPr>
            <a:xfrm>
              <a:off x="2485112" y="1000900"/>
              <a:ext cx="31430" cy="141639"/>
            </a:xfrm>
            <a:custGeom>
              <a:avLst/>
              <a:gdLst/>
              <a:ahLst/>
              <a:cxnLst/>
              <a:rect l="l" t="t" r="r" b="b"/>
              <a:pathLst>
                <a:path w="1427" h="6433" extrusionOk="0">
                  <a:moveTo>
                    <a:pt x="1238" y="1"/>
                  </a:moveTo>
                  <a:cubicBezTo>
                    <a:pt x="1176" y="1"/>
                    <a:pt x="1111" y="32"/>
                    <a:pt x="1073" y="107"/>
                  </a:cubicBezTo>
                  <a:lnTo>
                    <a:pt x="1073" y="156"/>
                  </a:lnTo>
                  <a:cubicBezTo>
                    <a:pt x="293" y="2057"/>
                    <a:pt x="1" y="4154"/>
                    <a:pt x="196" y="6250"/>
                  </a:cubicBezTo>
                  <a:cubicBezTo>
                    <a:pt x="196" y="6372"/>
                    <a:pt x="293" y="6433"/>
                    <a:pt x="391" y="6433"/>
                  </a:cubicBezTo>
                  <a:cubicBezTo>
                    <a:pt x="488" y="6433"/>
                    <a:pt x="586" y="6372"/>
                    <a:pt x="586" y="6250"/>
                  </a:cubicBezTo>
                  <a:cubicBezTo>
                    <a:pt x="391" y="4154"/>
                    <a:pt x="683" y="2106"/>
                    <a:pt x="1366" y="204"/>
                  </a:cubicBezTo>
                  <a:cubicBezTo>
                    <a:pt x="1426" y="84"/>
                    <a:pt x="1337" y="1"/>
                    <a:pt x="12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41"/>
            <p:cNvSpPr/>
            <p:nvPr/>
          </p:nvSpPr>
          <p:spPr>
            <a:xfrm>
              <a:off x="2563499" y="1063959"/>
              <a:ext cx="113847" cy="118564"/>
            </a:xfrm>
            <a:custGeom>
              <a:avLst/>
              <a:gdLst/>
              <a:ahLst/>
              <a:cxnLst/>
              <a:rect l="l" t="t" r="r" b="b"/>
              <a:pathLst>
                <a:path w="5169" h="5385" extrusionOk="0">
                  <a:moveTo>
                    <a:pt x="4995" y="0"/>
                  </a:moveTo>
                  <a:cubicBezTo>
                    <a:pt x="4952" y="0"/>
                    <a:pt x="4909" y="22"/>
                    <a:pt x="4876" y="71"/>
                  </a:cubicBezTo>
                  <a:cubicBezTo>
                    <a:pt x="3804" y="2313"/>
                    <a:pt x="2585" y="4459"/>
                    <a:pt x="50" y="5239"/>
                  </a:cubicBezTo>
                  <a:cubicBezTo>
                    <a:pt x="1" y="5239"/>
                    <a:pt x="1" y="5385"/>
                    <a:pt x="50" y="5385"/>
                  </a:cubicBezTo>
                  <a:lnTo>
                    <a:pt x="98" y="5385"/>
                  </a:lnTo>
                  <a:cubicBezTo>
                    <a:pt x="2585" y="4751"/>
                    <a:pt x="4584" y="2752"/>
                    <a:pt x="5169" y="217"/>
                  </a:cubicBezTo>
                  <a:cubicBezTo>
                    <a:pt x="5169" y="87"/>
                    <a:pt x="5082" y="0"/>
                    <a:pt x="49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41"/>
            <p:cNvSpPr/>
            <p:nvPr/>
          </p:nvSpPr>
          <p:spPr>
            <a:xfrm>
              <a:off x="2668976" y="1055041"/>
              <a:ext cx="106667" cy="88510"/>
            </a:xfrm>
            <a:custGeom>
              <a:avLst/>
              <a:gdLst/>
              <a:ahLst/>
              <a:cxnLst/>
              <a:rect l="l" t="t" r="r" b="b"/>
              <a:pathLst>
                <a:path w="4843" h="4020" extrusionOk="0">
                  <a:moveTo>
                    <a:pt x="1218" y="1"/>
                  </a:moveTo>
                  <a:cubicBezTo>
                    <a:pt x="793" y="1"/>
                    <a:pt x="400" y="142"/>
                    <a:pt x="87" y="476"/>
                  </a:cubicBezTo>
                  <a:cubicBezTo>
                    <a:pt x="0" y="563"/>
                    <a:pt x="107" y="727"/>
                    <a:pt x="235" y="727"/>
                  </a:cubicBezTo>
                  <a:cubicBezTo>
                    <a:pt x="251" y="727"/>
                    <a:pt x="267" y="725"/>
                    <a:pt x="282" y="719"/>
                  </a:cubicBezTo>
                  <a:cubicBezTo>
                    <a:pt x="578" y="577"/>
                    <a:pt x="891" y="513"/>
                    <a:pt x="1208" y="513"/>
                  </a:cubicBezTo>
                  <a:cubicBezTo>
                    <a:pt x="2402" y="513"/>
                    <a:pt x="3643" y="1424"/>
                    <a:pt x="4183" y="2426"/>
                  </a:cubicBezTo>
                  <a:cubicBezTo>
                    <a:pt x="4280" y="2572"/>
                    <a:pt x="4329" y="2767"/>
                    <a:pt x="4378" y="2913"/>
                  </a:cubicBezTo>
                  <a:lnTo>
                    <a:pt x="4378" y="3206"/>
                  </a:lnTo>
                  <a:lnTo>
                    <a:pt x="3354" y="3450"/>
                  </a:lnTo>
                  <a:cubicBezTo>
                    <a:pt x="3013" y="3401"/>
                    <a:pt x="2623" y="2913"/>
                    <a:pt x="2330" y="2670"/>
                  </a:cubicBezTo>
                  <a:cubicBezTo>
                    <a:pt x="1696" y="2133"/>
                    <a:pt x="1111" y="1548"/>
                    <a:pt x="575" y="914"/>
                  </a:cubicBezTo>
                  <a:cubicBezTo>
                    <a:pt x="550" y="878"/>
                    <a:pt x="517" y="863"/>
                    <a:pt x="482" y="863"/>
                  </a:cubicBezTo>
                  <a:cubicBezTo>
                    <a:pt x="377" y="863"/>
                    <a:pt x="258" y="1000"/>
                    <a:pt x="331" y="1109"/>
                  </a:cubicBezTo>
                  <a:cubicBezTo>
                    <a:pt x="1111" y="2133"/>
                    <a:pt x="2233" y="3401"/>
                    <a:pt x="3451" y="3889"/>
                  </a:cubicBezTo>
                  <a:cubicBezTo>
                    <a:pt x="3598" y="3979"/>
                    <a:pt x="3753" y="4020"/>
                    <a:pt x="3903" y="4020"/>
                  </a:cubicBezTo>
                  <a:cubicBezTo>
                    <a:pt x="4400" y="4020"/>
                    <a:pt x="4843" y="3573"/>
                    <a:pt x="4768" y="3011"/>
                  </a:cubicBezTo>
                  <a:cubicBezTo>
                    <a:pt x="4616" y="1757"/>
                    <a:pt x="2718" y="1"/>
                    <a:pt x="12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41"/>
            <p:cNvSpPr/>
            <p:nvPr/>
          </p:nvSpPr>
          <p:spPr>
            <a:xfrm>
              <a:off x="2679482" y="1129901"/>
              <a:ext cx="99883" cy="147892"/>
            </a:xfrm>
            <a:custGeom>
              <a:avLst/>
              <a:gdLst/>
              <a:ahLst/>
              <a:cxnLst/>
              <a:rect l="l" t="t" r="r" b="b"/>
              <a:pathLst>
                <a:path w="4535" h="6717" extrusionOk="0">
                  <a:moveTo>
                    <a:pt x="4486" y="1"/>
                  </a:moveTo>
                  <a:cubicBezTo>
                    <a:pt x="3169" y="293"/>
                    <a:pt x="2048" y="1074"/>
                    <a:pt x="1317" y="2195"/>
                  </a:cubicBezTo>
                  <a:cubicBezTo>
                    <a:pt x="439" y="3463"/>
                    <a:pt x="0" y="4974"/>
                    <a:pt x="49" y="6534"/>
                  </a:cubicBezTo>
                  <a:cubicBezTo>
                    <a:pt x="73" y="6656"/>
                    <a:pt x="183" y="6717"/>
                    <a:pt x="287" y="6717"/>
                  </a:cubicBezTo>
                  <a:cubicBezTo>
                    <a:pt x="390" y="6717"/>
                    <a:pt x="488" y="6656"/>
                    <a:pt x="488" y="6534"/>
                  </a:cubicBezTo>
                  <a:cubicBezTo>
                    <a:pt x="488" y="3950"/>
                    <a:pt x="1902" y="976"/>
                    <a:pt x="4535" y="50"/>
                  </a:cubicBezTo>
                  <a:lnTo>
                    <a:pt x="453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41"/>
            <p:cNvSpPr/>
            <p:nvPr/>
          </p:nvSpPr>
          <p:spPr>
            <a:xfrm>
              <a:off x="1187927" y="2497518"/>
              <a:ext cx="212431" cy="209761"/>
            </a:xfrm>
            <a:custGeom>
              <a:avLst/>
              <a:gdLst/>
              <a:ahLst/>
              <a:cxnLst/>
              <a:rect l="l" t="t" r="r" b="b"/>
              <a:pathLst>
                <a:path w="9645" h="9527" extrusionOk="0">
                  <a:moveTo>
                    <a:pt x="9557" y="0"/>
                  </a:moveTo>
                  <a:cubicBezTo>
                    <a:pt x="5510" y="1463"/>
                    <a:pt x="1463" y="5363"/>
                    <a:pt x="1" y="9410"/>
                  </a:cubicBezTo>
                  <a:cubicBezTo>
                    <a:pt x="1" y="9481"/>
                    <a:pt x="53" y="9527"/>
                    <a:pt x="119" y="9527"/>
                  </a:cubicBezTo>
                  <a:cubicBezTo>
                    <a:pt x="143" y="9527"/>
                    <a:pt x="169" y="9520"/>
                    <a:pt x="196" y="9507"/>
                  </a:cubicBezTo>
                  <a:cubicBezTo>
                    <a:pt x="1219" y="7508"/>
                    <a:pt x="2536" y="5656"/>
                    <a:pt x="4047" y="3998"/>
                  </a:cubicBezTo>
                  <a:cubicBezTo>
                    <a:pt x="5705" y="2487"/>
                    <a:pt x="7558" y="1170"/>
                    <a:pt x="9605" y="146"/>
                  </a:cubicBezTo>
                  <a:cubicBezTo>
                    <a:pt x="9645" y="107"/>
                    <a:pt x="9620" y="36"/>
                    <a:pt x="9584" y="36"/>
                  </a:cubicBezTo>
                  <a:cubicBezTo>
                    <a:pt x="9575" y="36"/>
                    <a:pt x="9566" y="40"/>
                    <a:pt x="9557" y="49"/>
                  </a:cubicBezTo>
                  <a:lnTo>
                    <a:pt x="955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41"/>
            <p:cNvSpPr/>
            <p:nvPr/>
          </p:nvSpPr>
          <p:spPr>
            <a:xfrm>
              <a:off x="1278648" y="2061682"/>
              <a:ext cx="327027" cy="213063"/>
            </a:xfrm>
            <a:custGeom>
              <a:avLst/>
              <a:gdLst/>
              <a:ahLst/>
              <a:cxnLst/>
              <a:rect l="l" t="t" r="r" b="b"/>
              <a:pathLst>
                <a:path w="14848" h="9677" extrusionOk="0">
                  <a:moveTo>
                    <a:pt x="14750" y="0"/>
                  </a:moveTo>
                  <a:cubicBezTo>
                    <a:pt x="9777" y="2975"/>
                    <a:pt x="4804" y="6095"/>
                    <a:pt x="123" y="9410"/>
                  </a:cubicBezTo>
                  <a:cubicBezTo>
                    <a:pt x="1" y="9492"/>
                    <a:pt x="84" y="9677"/>
                    <a:pt x="200" y="9677"/>
                  </a:cubicBezTo>
                  <a:cubicBezTo>
                    <a:pt x="222" y="9677"/>
                    <a:pt x="246" y="9670"/>
                    <a:pt x="270" y="9654"/>
                  </a:cubicBezTo>
                  <a:cubicBezTo>
                    <a:pt x="5243" y="6680"/>
                    <a:pt x="10118" y="3413"/>
                    <a:pt x="14799" y="98"/>
                  </a:cubicBezTo>
                  <a:cubicBezTo>
                    <a:pt x="14847" y="98"/>
                    <a:pt x="14799" y="0"/>
                    <a:pt x="147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41"/>
            <p:cNvSpPr/>
            <p:nvPr/>
          </p:nvSpPr>
          <p:spPr>
            <a:xfrm>
              <a:off x="1811829" y="2229059"/>
              <a:ext cx="772967" cy="159275"/>
            </a:xfrm>
            <a:custGeom>
              <a:avLst/>
              <a:gdLst/>
              <a:ahLst/>
              <a:cxnLst/>
              <a:rect l="l" t="t" r="r" b="b"/>
              <a:pathLst>
                <a:path w="35095" h="7234" extrusionOk="0">
                  <a:moveTo>
                    <a:pt x="7443" y="1"/>
                  </a:moveTo>
                  <a:cubicBezTo>
                    <a:pt x="3960" y="1"/>
                    <a:pt x="470" y="770"/>
                    <a:pt x="49" y="4587"/>
                  </a:cubicBezTo>
                  <a:cubicBezTo>
                    <a:pt x="0" y="4929"/>
                    <a:pt x="244" y="5099"/>
                    <a:pt x="506" y="5099"/>
                  </a:cubicBezTo>
                  <a:cubicBezTo>
                    <a:pt x="768" y="5099"/>
                    <a:pt x="1048" y="4929"/>
                    <a:pt x="1073" y="4587"/>
                  </a:cubicBezTo>
                  <a:lnTo>
                    <a:pt x="1073" y="4539"/>
                  </a:lnTo>
                  <a:cubicBezTo>
                    <a:pt x="1414" y="1857"/>
                    <a:pt x="3998" y="1223"/>
                    <a:pt x="6290" y="1077"/>
                  </a:cubicBezTo>
                  <a:cubicBezTo>
                    <a:pt x="6722" y="1069"/>
                    <a:pt x="7153" y="1065"/>
                    <a:pt x="7583" y="1065"/>
                  </a:cubicBezTo>
                  <a:cubicBezTo>
                    <a:pt x="9870" y="1065"/>
                    <a:pt x="12134" y="1180"/>
                    <a:pt x="14432" y="1467"/>
                  </a:cubicBezTo>
                  <a:cubicBezTo>
                    <a:pt x="17942" y="1906"/>
                    <a:pt x="21452" y="2540"/>
                    <a:pt x="24865" y="3466"/>
                  </a:cubicBezTo>
                  <a:cubicBezTo>
                    <a:pt x="28083" y="4197"/>
                    <a:pt x="31350" y="4929"/>
                    <a:pt x="33934" y="7123"/>
                  </a:cubicBezTo>
                  <a:cubicBezTo>
                    <a:pt x="34031" y="7200"/>
                    <a:pt x="34139" y="7233"/>
                    <a:pt x="34247" y="7233"/>
                  </a:cubicBezTo>
                  <a:cubicBezTo>
                    <a:pt x="34680" y="7233"/>
                    <a:pt x="35095" y="6694"/>
                    <a:pt x="34665" y="6342"/>
                  </a:cubicBezTo>
                  <a:cubicBezTo>
                    <a:pt x="31837" y="4002"/>
                    <a:pt x="28327" y="3222"/>
                    <a:pt x="24817" y="2393"/>
                  </a:cubicBezTo>
                  <a:cubicBezTo>
                    <a:pt x="20721" y="1321"/>
                    <a:pt x="16577" y="638"/>
                    <a:pt x="12335" y="297"/>
                  </a:cubicBezTo>
                  <a:cubicBezTo>
                    <a:pt x="10974" y="198"/>
                    <a:pt x="9209" y="1"/>
                    <a:pt x="74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41"/>
            <p:cNvSpPr/>
            <p:nvPr/>
          </p:nvSpPr>
          <p:spPr>
            <a:xfrm>
              <a:off x="2545240" y="2268800"/>
              <a:ext cx="508711" cy="214142"/>
            </a:xfrm>
            <a:custGeom>
              <a:avLst/>
              <a:gdLst/>
              <a:ahLst/>
              <a:cxnLst/>
              <a:rect l="l" t="t" r="r" b="b"/>
              <a:pathLst>
                <a:path w="23097" h="9726" extrusionOk="0">
                  <a:moveTo>
                    <a:pt x="714" y="1"/>
                  </a:moveTo>
                  <a:cubicBezTo>
                    <a:pt x="639" y="1"/>
                    <a:pt x="564" y="2"/>
                    <a:pt x="489" y="3"/>
                  </a:cubicBezTo>
                  <a:cubicBezTo>
                    <a:pt x="1" y="3"/>
                    <a:pt x="1" y="735"/>
                    <a:pt x="489" y="735"/>
                  </a:cubicBezTo>
                  <a:cubicBezTo>
                    <a:pt x="3024" y="735"/>
                    <a:pt x="5462" y="1661"/>
                    <a:pt x="7412" y="3270"/>
                  </a:cubicBezTo>
                  <a:cubicBezTo>
                    <a:pt x="8484" y="4245"/>
                    <a:pt x="9801" y="4879"/>
                    <a:pt x="11166" y="5171"/>
                  </a:cubicBezTo>
                  <a:cubicBezTo>
                    <a:pt x="13165" y="5464"/>
                    <a:pt x="15115" y="5464"/>
                    <a:pt x="17065" y="6098"/>
                  </a:cubicBezTo>
                  <a:cubicBezTo>
                    <a:pt x="19357" y="6926"/>
                    <a:pt x="21063" y="8243"/>
                    <a:pt x="22965" y="9706"/>
                  </a:cubicBezTo>
                  <a:cubicBezTo>
                    <a:pt x="22979" y="9720"/>
                    <a:pt x="22997" y="9726"/>
                    <a:pt x="23015" y="9726"/>
                  </a:cubicBezTo>
                  <a:cubicBezTo>
                    <a:pt x="23058" y="9726"/>
                    <a:pt x="23097" y="9691"/>
                    <a:pt x="23062" y="9657"/>
                  </a:cubicBezTo>
                  <a:cubicBezTo>
                    <a:pt x="20673" y="6634"/>
                    <a:pt x="16626" y="5171"/>
                    <a:pt x="12921" y="4781"/>
                  </a:cubicBezTo>
                  <a:cubicBezTo>
                    <a:pt x="11458" y="4635"/>
                    <a:pt x="10191" y="4489"/>
                    <a:pt x="8923" y="3709"/>
                  </a:cubicBezTo>
                  <a:cubicBezTo>
                    <a:pt x="8046" y="3075"/>
                    <a:pt x="7265" y="2392"/>
                    <a:pt x="6388" y="1758"/>
                  </a:cubicBezTo>
                  <a:cubicBezTo>
                    <a:pt x="4696" y="630"/>
                    <a:pt x="2731" y="1"/>
                    <a:pt x="7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41"/>
            <p:cNvSpPr/>
            <p:nvPr/>
          </p:nvSpPr>
          <p:spPr>
            <a:xfrm>
              <a:off x="1245919" y="2937890"/>
              <a:ext cx="170760" cy="364742"/>
            </a:xfrm>
            <a:custGeom>
              <a:avLst/>
              <a:gdLst/>
              <a:ahLst/>
              <a:cxnLst/>
              <a:rect l="l" t="t" r="r" b="b"/>
              <a:pathLst>
                <a:path w="7753" h="16566" extrusionOk="0">
                  <a:moveTo>
                    <a:pt x="268" y="1"/>
                  </a:moveTo>
                  <a:cubicBezTo>
                    <a:pt x="183" y="1"/>
                    <a:pt x="98" y="62"/>
                    <a:pt x="98" y="184"/>
                  </a:cubicBezTo>
                  <a:lnTo>
                    <a:pt x="0" y="769"/>
                  </a:lnTo>
                  <a:cubicBezTo>
                    <a:pt x="0" y="818"/>
                    <a:pt x="49" y="818"/>
                    <a:pt x="49" y="866"/>
                  </a:cubicBezTo>
                  <a:lnTo>
                    <a:pt x="49" y="1208"/>
                  </a:lnTo>
                  <a:cubicBezTo>
                    <a:pt x="49" y="1500"/>
                    <a:pt x="98" y="1841"/>
                    <a:pt x="147" y="2183"/>
                  </a:cubicBezTo>
                  <a:cubicBezTo>
                    <a:pt x="244" y="2768"/>
                    <a:pt x="390" y="3353"/>
                    <a:pt x="537" y="3938"/>
                  </a:cubicBezTo>
                  <a:cubicBezTo>
                    <a:pt x="878" y="5157"/>
                    <a:pt x="1463" y="6278"/>
                    <a:pt x="2194" y="7351"/>
                  </a:cubicBezTo>
                  <a:cubicBezTo>
                    <a:pt x="2341" y="7595"/>
                    <a:pt x="2487" y="7790"/>
                    <a:pt x="2682" y="7985"/>
                  </a:cubicBezTo>
                  <a:lnTo>
                    <a:pt x="2633" y="7985"/>
                  </a:lnTo>
                  <a:cubicBezTo>
                    <a:pt x="2619" y="7970"/>
                    <a:pt x="2605" y="7964"/>
                    <a:pt x="2593" y="7964"/>
                  </a:cubicBezTo>
                  <a:cubicBezTo>
                    <a:pt x="2564" y="7964"/>
                    <a:pt x="2550" y="7999"/>
                    <a:pt x="2584" y="8033"/>
                  </a:cubicBezTo>
                  <a:cubicBezTo>
                    <a:pt x="3537" y="8831"/>
                    <a:pt x="4226" y="9907"/>
                    <a:pt x="4788" y="11089"/>
                  </a:cubicBezTo>
                  <a:lnTo>
                    <a:pt x="4788" y="11089"/>
                  </a:lnTo>
                  <a:cubicBezTo>
                    <a:pt x="4768" y="11046"/>
                    <a:pt x="4749" y="11002"/>
                    <a:pt x="4730" y="10959"/>
                  </a:cubicBezTo>
                  <a:cubicBezTo>
                    <a:pt x="4535" y="10422"/>
                    <a:pt x="4291" y="9935"/>
                    <a:pt x="3998" y="9447"/>
                  </a:cubicBezTo>
                  <a:lnTo>
                    <a:pt x="3998" y="9447"/>
                  </a:lnTo>
                  <a:cubicBezTo>
                    <a:pt x="5071" y="10422"/>
                    <a:pt x="6290" y="11202"/>
                    <a:pt x="7655" y="11739"/>
                  </a:cubicBezTo>
                  <a:cubicBezTo>
                    <a:pt x="7704" y="11739"/>
                    <a:pt x="7752" y="11690"/>
                    <a:pt x="7655" y="11641"/>
                  </a:cubicBezTo>
                  <a:cubicBezTo>
                    <a:pt x="3169" y="9594"/>
                    <a:pt x="342" y="5108"/>
                    <a:pt x="439" y="184"/>
                  </a:cubicBezTo>
                  <a:cubicBezTo>
                    <a:pt x="439" y="62"/>
                    <a:pt x="354" y="1"/>
                    <a:pt x="268" y="1"/>
                  </a:cubicBezTo>
                  <a:close/>
                  <a:moveTo>
                    <a:pt x="4788" y="11089"/>
                  </a:moveTo>
                  <a:cubicBezTo>
                    <a:pt x="5029" y="11635"/>
                    <a:pt x="5259" y="12184"/>
                    <a:pt x="5481" y="12735"/>
                  </a:cubicBezTo>
                  <a:lnTo>
                    <a:pt x="5481" y="12735"/>
                  </a:lnTo>
                  <a:cubicBezTo>
                    <a:pt x="5268" y="12175"/>
                    <a:pt x="5041" y="11622"/>
                    <a:pt x="4788" y="11089"/>
                  </a:cubicBezTo>
                  <a:close/>
                  <a:moveTo>
                    <a:pt x="5481" y="12735"/>
                  </a:moveTo>
                  <a:lnTo>
                    <a:pt x="5481" y="12735"/>
                  </a:lnTo>
                  <a:cubicBezTo>
                    <a:pt x="5982" y="14049"/>
                    <a:pt x="6410" y="15394"/>
                    <a:pt x="6924" y="16566"/>
                  </a:cubicBezTo>
                  <a:lnTo>
                    <a:pt x="6972" y="16566"/>
                  </a:lnTo>
                  <a:cubicBezTo>
                    <a:pt x="6473" y="15301"/>
                    <a:pt x="5997" y="14014"/>
                    <a:pt x="5481" y="1273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41"/>
            <p:cNvSpPr/>
            <p:nvPr/>
          </p:nvSpPr>
          <p:spPr>
            <a:xfrm>
              <a:off x="1280586" y="2444720"/>
              <a:ext cx="1346542" cy="1248789"/>
            </a:xfrm>
            <a:custGeom>
              <a:avLst/>
              <a:gdLst/>
              <a:ahLst/>
              <a:cxnLst/>
              <a:rect l="l" t="t" r="r" b="b"/>
              <a:pathLst>
                <a:path w="61137" h="56718" extrusionOk="0">
                  <a:moveTo>
                    <a:pt x="57176" y="45400"/>
                  </a:moveTo>
                  <a:lnTo>
                    <a:pt x="57176" y="45400"/>
                  </a:lnTo>
                  <a:cubicBezTo>
                    <a:pt x="56758" y="46094"/>
                    <a:pt x="56232" y="46452"/>
                    <a:pt x="55655" y="46570"/>
                  </a:cubicBezTo>
                  <a:lnTo>
                    <a:pt x="55655" y="46570"/>
                  </a:lnTo>
                  <a:cubicBezTo>
                    <a:pt x="56335" y="46461"/>
                    <a:pt x="56928" y="46118"/>
                    <a:pt x="57176" y="45400"/>
                  </a:cubicBezTo>
                  <a:close/>
                  <a:moveTo>
                    <a:pt x="55655" y="46570"/>
                  </a:moveTo>
                  <a:cubicBezTo>
                    <a:pt x="55483" y="46597"/>
                    <a:pt x="55306" y="46610"/>
                    <a:pt x="55128" y="46610"/>
                  </a:cubicBezTo>
                  <a:cubicBezTo>
                    <a:pt x="55094" y="46610"/>
                    <a:pt x="55060" y="46609"/>
                    <a:pt x="55026" y="46609"/>
                  </a:cubicBezTo>
                  <a:lnTo>
                    <a:pt x="55026" y="46609"/>
                  </a:lnTo>
                  <a:cubicBezTo>
                    <a:pt x="55084" y="46612"/>
                    <a:pt x="55142" y="46614"/>
                    <a:pt x="55200" y="46614"/>
                  </a:cubicBezTo>
                  <a:cubicBezTo>
                    <a:pt x="55354" y="46614"/>
                    <a:pt x="55506" y="46600"/>
                    <a:pt x="55655" y="46570"/>
                  </a:cubicBezTo>
                  <a:close/>
                  <a:moveTo>
                    <a:pt x="18418" y="1"/>
                  </a:moveTo>
                  <a:cubicBezTo>
                    <a:pt x="17881" y="1"/>
                    <a:pt x="17366" y="419"/>
                    <a:pt x="17587" y="1082"/>
                  </a:cubicBezTo>
                  <a:cubicBezTo>
                    <a:pt x="17636" y="1423"/>
                    <a:pt x="17831" y="1716"/>
                    <a:pt x="18026" y="2008"/>
                  </a:cubicBezTo>
                  <a:cubicBezTo>
                    <a:pt x="18075" y="2057"/>
                    <a:pt x="18123" y="2106"/>
                    <a:pt x="18221" y="2154"/>
                  </a:cubicBezTo>
                  <a:cubicBezTo>
                    <a:pt x="18367" y="2447"/>
                    <a:pt x="18562" y="2739"/>
                    <a:pt x="18806" y="3032"/>
                  </a:cubicBezTo>
                  <a:cubicBezTo>
                    <a:pt x="17831" y="3958"/>
                    <a:pt x="17197" y="5323"/>
                    <a:pt x="16514" y="6494"/>
                  </a:cubicBezTo>
                  <a:cubicBezTo>
                    <a:pt x="16076" y="7176"/>
                    <a:pt x="15686" y="7859"/>
                    <a:pt x="15296" y="8590"/>
                  </a:cubicBezTo>
                  <a:cubicBezTo>
                    <a:pt x="8909" y="10394"/>
                    <a:pt x="3204" y="15270"/>
                    <a:pt x="35" y="20974"/>
                  </a:cubicBezTo>
                  <a:cubicBezTo>
                    <a:pt x="1" y="21008"/>
                    <a:pt x="39" y="21043"/>
                    <a:pt x="65" y="21043"/>
                  </a:cubicBezTo>
                  <a:cubicBezTo>
                    <a:pt x="76" y="21043"/>
                    <a:pt x="84" y="21037"/>
                    <a:pt x="84" y="21023"/>
                  </a:cubicBezTo>
                  <a:cubicBezTo>
                    <a:pt x="3741" y="15221"/>
                    <a:pt x="8811" y="11418"/>
                    <a:pt x="15101" y="9029"/>
                  </a:cubicBezTo>
                  <a:lnTo>
                    <a:pt x="15101" y="9029"/>
                  </a:lnTo>
                  <a:cubicBezTo>
                    <a:pt x="14759" y="9614"/>
                    <a:pt x="14467" y="10248"/>
                    <a:pt x="14174" y="10833"/>
                  </a:cubicBezTo>
                  <a:cubicBezTo>
                    <a:pt x="13930" y="11467"/>
                    <a:pt x="13687" y="12052"/>
                    <a:pt x="13394" y="12734"/>
                  </a:cubicBezTo>
                  <a:cubicBezTo>
                    <a:pt x="11834" y="14782"/>
                    <a:pt x="9835" y="16147"/>
                    <a:pt x="7885" y="17902"/>
                  </a:cubicBezTo>
                  <a:cubicBezTo>
                    <a:pt x="6227" y="19414"/>
                    <a:pt x="4716" y="21315"/>
                    <a:pt x="4716" y="23655"/>
                  </a:cubicBezTo>
                  <a:cubicBezTo>
                    <a:pt x="5301" y="18780"/>
                    <a:pt x="10225" y="17317"/>
                    <a:pt x="12907" y="14051"/>
                  </a:cubicBezTo>
                  <a:lnTo>
                    <a:pt x="12907" y="14051"/>
                  </a:lnTo>
                  <a:cubicBezTo>
                    <a:pt x="12273" y="15708"/>
                    <a:pt x="11883" y="17463"/>
                    <a:pt x="11785" y="19219"/>
                  </a:cubicBezTo>
                  <a:cubicBezTo>
                    <a:pt x="11785" y="19243"/>
                    <a:pt x="11810" y="19255"/>
                    <a:pt x="11834" y="19255"/>
                  </a:cubicBezTo>
                  <a:cubicBezTo>
                    <a:pt x="11858" y="19255"/>
                    <a:pt x="11883" y="19243"/>
                    <a:pt x="11883" y="19219"/>
                  </a:cubicBezTo>
                  <a:cubicBezTo>
                    <a:pt x="12858" y="16245"/>
                    <a:pt x="14125" y="13368"/>
                    <a:pt x="15686" y="10638"/>
                  </a:cubicBezTo>
                  <a:cubicBezTo>
                    <a:pt x="16417" y="9419"/>
                    <a:pt x="17197" y="8151"/>
                    <a:pt x="17977" y="6932"/>
                  </a:cubicBezTo>
                  <a:cubicBezTo>
                    <a:pt x="18611" y="6055"/>
                    <a:pt x="19196" y="5080"/>
                    <a:pt x="19684" y="4105"/>
                  </a:cubicBezTo>
                  <a:cubicBezTo>
                    <a:pt x="20951" y="5567"/>
                    <a:pt x="22511" y="6737"/>
                    <a:pt x="24218" y="7664"/>
                  </a:cubicBezTo>
                  <a:cubicBezTo>
                    <a:pt x="24413" y="9029"/>
                    <a:pt x="24900" y="10345"/>
                    <a:pt x="25632" y="11564"/>
                  </a:cubicBezTo>
                  <a:cubicBezTo>
                    <a:pt x="26265" y="13466"/>
                    <a:pt x="27533" y="15123"/>
                    <a:pt x="28069" y="17073"/>
                  </a:cubicBezTo>
                  <a:cubicBezTo>
                    <a:pt x="28801" y="19609"/>
                    <a:pt x="28167" y="21851"/>
                    <a:pt x="27046" y="24192"/>
                  </a:cubicBezTo>
                  <a:cubicBezTo>
                    <a:pt x="25485" y="27605"/>
                    <a:pt x="24364" y="30920"/>
                    <a:pt x="24705" y="34772"/>
                  </a:cubicBezTo>
                  <a:lnTo>
                    <a:pt x="24803" y="34772"/>
                  </a:lnTo>
                  <a:cubicBezTo>
                    <a:pt x="24949" y="32334"/>
                    <a:pt x="25388" y="29945"/>
                    <a:pt x="26217" y="27653"/>
                  </a:cubicBezTo>
                  <a:cubicBezTo>
                    <a:pt x="26948" y="25654"/>
                    <a:pt x="28167" y="23850"/>
                    <a:pt x="28752" y="21803"/>
                  </a:cubicBezTo>
                  <a:cubicBezTo>
                    <a:pt x="29337" y="19462"/>
                    <a:pt x="29240" y="17025"/>
                    <a:pt x="28459" y="14782"/>
                  </a:cubicBezTo>
                  <a:lnTo>
                    <a:pt x="28459" y="14782"/>
                  </a:lnTo>
                  <a:cubicBezTo>
                    <a:pt x="29142" y="15367"/>
                    <a:pt x="29922" y="15903"/>
                    <a:pt x="30751" y="16342"/>
                  </a:cubicBezTo>
                  <a:cubicBezTo>
                    <a:pt x="32799" y="17512"/>
                    <a:pt x="35090" y="18244"/>
                    <a:pt x="37187" y="19462"/>
                  </a:cubicBezTo>
                  <a:cubicBezTo>
                    <a:pt x="38162" y="19999"/>
                    <a:pt x="39088" y="20681"/>
                    <a:pt x="39917" y="21461"/>
                  </a:cubicBezTo>
                  <a:cubicBezTo>
                    <a:pt x="40063" y="21608"/>
                    <a:pt x="40209" y="21754"/>
                    <a:pt x="40356" y="21949"/>
                  </a:cubicBezTo>
                  <a:cubicBezTo>
                    <a:pt x="36065" y="24777"/>
                    <a:pt x="32604" y="28726"/>
                    <a:pt x="30361" y="33358"/>
                  </a:cubicBezTo>
                  <a:cubicBezTo>
                    <a:pt x="29240" y="35600"/>
                    <a:pt x="28411" y="37989"/>
                    <a:pt x="27923" y="40476"/>
                  </a:cubicBezTo>
                  <a:cubicBezTo>
                    <a:pt x="27631" y="41987"/>
                    <a:pt x="27679" y="43743"/>
                    <a:pt x="26802" y="45059"/>
                  </a:cubicBezTo>
                  <a:cubicBezTo>
                    <a:pt x="25826" y="46523"/>
                    <a:pt x="24307" y="47071"/>
                    <a:pt x="22669" y="47071"/>
                  </a:cubicBezTo>
                  <a:cubicBezTo>
                    <a:pt x="22344" y="47071"/>
                    <a:pt x="22014" y="47050"/>
                    <a:pt x="21683" y="47009"/>
                  </a:cubicBezTo>
                  <a:cubicBezTo>
                    <a:pt x="21634" y="47009"/>
                    <a:pt x="21634" y="47058"/>
                    <a:pt x="21683" y="47107"/>
                  </a:cubicBezTo>
                  <a:cubicBezTo>
                    <a:pt x="22158" y="47257"/>
                    <a:pt x="22647" y="47330"/>
                    <a:pt x="23132" y="47330"/>
                  </a:cubicBezTo>
                  <a:cubicBezTo>
                    <a:pt x="24536" y="47330"/>
                    <a:pt x="25909" y="46718"/>
                    <a:pt x="26851" y="45595"/>
                  </a:cubicBezTo>
                  <a:cubicBezTo>
                    <a:pt x="27679" y="44571"/>
                    <a:pt x="27972" y="43206"/>
                    <a:pt x="28216" y="41939"/>
                  </a:cubicBezTo>
                  <a:cubicBezTo>
                    <a:pt x="28459" y="40427"/>
                    <a:pt x="28849" y="38965"/>
                    <a:pt x="29337" y="37502"/>
                  </a:cubicBezTo>
                  <a:cubicBezTo>
                    <a:pt x="30751" y="33504"/>
                    <a:pt x="33042" y="29799"/>
                    <a:pt x="36016" y="26727"/>
                  </a:cubicBezTo>
                  <a:lnTo>
                    <a:pt x="36016" y="26727"/>
                  </a:lnTo>
                  <a:cubicBezTo>
                    <a:pt x="35334" y="29018"/>
                    <a:pt x="35626" y="31895"/>
                    <a:pt x="36114" y="33894"/>
                  </a:cubicBezTo>
                  <a:cubicBezTo>
                    <a:pt x="37333" y="38379"/>
                    <a:pt x="41867" y="41597"/>
                    <a:pt x="41623" y="46473"/>
                  </a:cubicBezTo>
                  <a:cubicBezTo>
                    <a:pt x="41623" y="46501"/>
                    <a:pt x="41656" y="46529"/>
                    <a:pt x="41683" y="46529"/>
                  </a:cubicBezTo>
                  <a:cubicBezTo>
                    <a:pt x="41703" y="46529"/>
                    <a:pt x="41721" y="46514"/>
                    <a:pt x="41721" y="46473"/>
                  </a:cubicBezTo>
                  <a:cubicBezTo>
                    <a:pt x="42306" y="42865"/>
                    <a:pt x="39624" y="40183"/>
                    <a:pt x="38064" y="37356"/>
                  </a:cubicBezTo>
                  <a:cubicBezTo>
                    <a:pt x="35919" y="33504"/>
                    <a:pt x="35821" y="28921"/>
                    <a:pt x="37820" y="25021"/>
                  </a:cubicBezTo>
                  <a:cubicBezTo>
                    <a:pt x="38796" y="24143"/>
                    <a:pt x="39819" y="23314"/>
                    <a:pt x="40892" y="22534"/>
                  </a:cubicBezTo>
                  <a:lnTo>
                    <a:pt x="41038" y="22729"/>
                  </a:lnTo>
                  <a:cubicBezTo>
                    <a:pt x="41038" y="22778"/>
                    <a:pt x="41136" y="22875"/>
                    <a:pt x="41185" y="22924"/>
                  </a:cubicBezTo>
                  <a:cubicBezTo>
                    <a:pt x="42355" y="25411"/>
                    <a:pt x="43622" y="27800"/>
                    <a:pt x="44549" y="30481"/>
                  </a:cubicBezTo>
                  <a:cubicBezTo>
                    <a:pt x="45719" y="34138"/>
                    <a:pt x="46499" y="37892"/>
                    <a:pt x="46840" y="41744"/>
                  </a:cubicBezTo>
                  <a:cubicBezTo>
                    <a:pt x="46938" y="42816"/>
                    <a:pt x="46986" y="44084"/>
                    <a:pt x="46986" y="45400"/>
                  </a:cubicBezTo>
                  <a:cubicBezTo>
                    <a:pt x="46401" y="49057"/>
                    <a:pt x="45670" y="53006"/>
                    <a:pt x="41428" y="53640"/>
                  </a:cubicBezTo>
                  <a:cubicBezTo>
                    <a:pt x="41380" y="53640"/>
                    <a:pt x="41380" y="53737"/>
                    <a:pt x="41428" y="53737"/>
                  </a:cubicBezTo>
                  <a:cubicBezTo>
                    <a:pt x="41551" y="53746"/>
                    <a:pt x="41670" y="53751"/>
                    <a:pt x="41788" y="53751"/>
                  </a:cubicBezTo>
                  <a:cubicBezTo>
                    <a:pt x="44901" y="53751"/>
                    <a:pt x="46332" y="50692"/>
                    <a:pt x="47084" y="47497"/>
                  </a:cubicBezTo>
                  <a:cubicBezTo>
                    <a:pt x="47376" y="51690"/>
                    <a:pt x="48303" y="55883"/>
                    <a:pt x="52886" y="56711"/>
                  </a:cubicBezTo>
                  <a:cubicBezTo>
                    <a:pt x="52899" y="56716"/>
                    <a:pt x="52911" y="56718"/>
                    <a:pt x="52924" y="56718"/>
                  </a:cubicBezTo>
                  <a:cubicBezTo>
                    <a:pt x="53047" y="56718"/>
                    <a:pt x="53116" y="56508"/>
                    <a:pt x="52983" y="56419"/>
                  </a:cubicBezTo>
                  <a:cubicBezTo>
                    <a:pt x="49717" y="54322"/>
                    <a:pt x="47864" y="51982"/>
                    <a:pt x="48010" y="47887"/>
                  </a:cubicBezTo>
                  <a:cubicBezTo>
                    <a:pt x="48157" y="45108"/>
                    <a:pt x="48108" y="42280"/>
                    <a:pt x="47961" y="39501"/>
                  </a:cubicBezTo>
                  <a:lnTo>
                    <a:pt x="47961" y="39501"/>
                  </a:lnTo>
                  <a:cubicBezTo>
                    <a:pt x="48449" y="40720"/>
                    <a:pt x="49132" y="41890"/>
                    <a:pt x="49863" y="43011"/>
                  </a:cubicBezTo>
                  <a:cubicBezTo>
                    <a:pt x="50887" y="44474"/>
                    <a:pt x="52252" y="45985"/>
                    <a:pt x="54056" y="46473"/>
                  </a:cubicBezTo>
                  <a:cubicBezTo>
                    <a:pt x="54364" y="46550"/>
                    <a:pt x="54696" y="46600"/>
                    <a:pt x="55026" y="46609"/>
                  </a:cubicBezTo>
                  <a:lnTo>
                    <a:pt x="55026" y="46609"/>
                  </a:lnTo>
                  <a:cubicBezTo>
                    <a:pt x="53163" y="46484"/>
                    <a:pt x="51002" y="44410"/>
                    <a:pt x="50155" y="43157"/>
                  </a:cubicBezTo>
                  <a:cubicBezTo>
                    <a:pt x="49229" y="41792"/>
                    <a:pt x="48449" y="40330"/>
                    <a:pt x="47864" y="38770"/>
                  </a:cubicBezTo>
                  <a:cubicBezTo>
                    <a:pt x="47864" y="38428"/>
                    <a:pt x="47815" y="38087"/>
                    <a:pt x="47766" y="37794"/>
                  </a:cubicBezTo>
                  <a:cubicBezTo>
                    <a:pt x="47328" y="34674"/>
                    <a:pt x="46596" y="31603"/>
                    <a:pt x="45572" y="28628"/>
                  </a:cubicBezTo>
                  <a:cubicBezTo>
                    <a:pt x="44987" y="26873"/>
                    <a:pt x="44305" y="25118"/>
                    <a:pt x="43525" y="23460"/>
                  </a:cubicBezTo>
                  <a:lnTo>
                    <a:pt x="43525" y="23460"/>
                  </a:lnTo>
                  <a:cubicBezTo>
                    <a:pt x="44597" y="23899"/>
                    <a:pt x="45768" y="24435"/>
                    <a:pt x="46011" y="24582"/>
                  </a:cubicBezTo>
                  <a:cubicBezTo>
                    <a:pt x="47571" y="25459"/>
                    <a:pt x="49083" y="26532"/>
                    <a:pt x="50448" y="27751"/>
                  </a:cubicBezTo>
                  <a:cubicBezTo>
                    <a:pt x="52593" y="29652"/>
                    <a:pt x="54007" y="32529"/>
                    <a:pt x="56494" y="33992"/>
                  </a:cubicBezTo>
                  <a:cubicBezTo>
                    <a:pt x="56503" y="34001"/>
                    <a:pt x="56512" y="34005"/>
                    <a:pt x="56521" y="34005"/>
                  </a:cubicBezTo>
                  <a:cubicBezTo>
                    <a:pt x="56557" y="34005"/>
                    <a:pt x="56582" y="33933"/>
                    <a:pt x="56542" y="33894"/>
                  </a:cubicBezTo>
                  <a:cubicBezTo>
                    <a:pt x="54690" y="32626"/>
                    <a:pt x="53715" y="30676"/>
                    <a:pt x="52252" y="29018"/>
                  </a:cubicBezTo>
                  <a:cubicBezTo>
                    <a:pt x="50984" y="27507"/>
                    <a:pt x="49570" y="26191"/>
                    <a:pt x="47961" y="25069"/>
                  </a:cubicBezTo>
                  <a:cubicBezTo>
                    <a:pt x="46353" y="24045"/>
                    <a:pt x="44695" y="23168"/>
                    <a:pt x="42988" y="22485"/>
                  </a:cubicBezTo>
                  <a:cubicBezTo>
                    <a:pt x="42793" y="22193"/>
                    <a:pt x="42647" y="21900"/>
                    <a:pt x="42452" y="21608"/>
                  </a:cubicBezTo>
                  <a:lnTo>
                    <a:pt x="42403" y="21510"/>
                  </a:lnTo>
                  <a:lnTo>
                    <a:pt x="42403" y="21510"/>
                  </a:lnTo>
                  <a:cubicBezTo>
                    <a:pt x="44110" y="21900"/>
                    <a:pt x="45816" y="22193"/>
                    <a:pt x="47523" y="22388"/>
                  </a:cubicBezTo>
                  <a:cubicBezTo>
                    <a:pt x="52252" y="23022"/>
                    <a:pt x="57664" y="22680"/>
                    <a:pt x="60589" y="27020"/>
                  </a:cubicBezTo>
                  <a:cubicBezTo>
                    <a:pt x="60665" y="27115"/>
                    <a:pt x="60771" y="27158"/>
                    <a:pt x="60865" y="27158"/>
                  </a:cubicBezTo>
                  <a:cubicBezTo>
                    <a:pt x="61014" y="27158"/>
                    <a:pt x="61136" y="27052"/>
                    <a:pt x="61077" y="26873"/>
                  </a:cubicBezTo>
                  <a:cubicBezTo>
                    <a:pt x="59858" y="22778"/>
                    <a:pt x="54495" y="22095"/>
                    <a:pt x="50984" y="21510"/>
                  </a:cubicBezTo>
                  <a:cubicBezTo>
                    <a:pt x="48595" y="21120"/>
                    <a:pt x="46206" y="20828"/>
                    <a:pt x="43817" y="20291"/>
                  </a:cubicBezTo>
                  <a:cubicBezTo>
                    <a:pt x="42355" y="19950"/>
                    <a:pt x="40892" y="19462"/>
                    <a:pt x="39478" y="18829"/>
                  </a:cubicBezTo>
                  <a:cubicBezTo>
                    <a:pt x="38015" y="17902"/>
                    <a:pt x="36455" y="17122"/>
                    <a:pt x="34798" y="16488"/>
                  </a:cubicBezTo>
                  <a:cubicBezTo>
                    <a:pt x="34018" y="16147"/>
                    <a:pt x="33189" y="15806"/>
                    <a:pt x="32409" y="15416"/>
                  </a:cubicBezTo>
                  <a:lnTo>
                    <a:pt x="32409" y="15416"/>
                  </a:lnTo>
                  <a:cubicBezTo>
                    <a:pt x="33140" y="15591"/>
                    <a:pt x="33871" y="15679"/>
                    <a:pt x="34603" y="15679"/>
                  </a:cubicBezTo>
                  <a:cubicBezTo>
                    <a:pt x="35090" y="15679"/>
                    <a:pt x="35578" y="15640"/>
                    <a:pt x="36065" y="15562"/>
                  </a:cubicBezTo>
                  <a:cubicBezTo>
                    <a:pt x="38761" y="15170"/>
                    <a:pt x="41604" y="14581"/>
                    <a:pt x="44354" y="14581"/>
                  </a:cubicBezTo>
                  <a:cubicBezTo>
                    <a:pt x="47075" y="14581"/>
                    <a:pt x="49704" y="15158"/>
                    <a:pt x="52008" y="17073"/>
                  </a:cubicBezTo>
                  <a:cubicBezTo>
                    <a:pt x="52017" y="17083"/>
                    <a:pt x="52029" y="17087"/>
                    <a:pt x="52040" y="17087"/>
                  </a:cubicBezTo>
                  <a:cubicBezTo>
                    <a:pt x="52089" y="17087"/>
                    <a:pt x="52145" y="17015"/>
                    <a:pt x="52106" y="16976"/>
                  </a:cubicBezTo>
                  <a:cubicBezTo>
                    <a:pt x="50594" y="15708"/>
                    <a:pt x="48839" y="14782"/>
                    <a:pt x="46938" y="14392"/>
                  </a:cubicBezTo>
                  <a:cubicBezTo>
                    <a:pt x="48937" y="13661"/>
                    <a:pt x="50936" y="12783"/>
                    <a:pt x="52935" y="12003"/>
                  </a:cubicBezTo>
                  <a:cubicBezTo>
                    <a:pt x="52983" y="12003"/>
                    <a:pt x="52935" y="11905"/>
                    <a:pt x="52935" y="11905"/>
                  </a:cubicBezTo>
                  <a:cubicBezTo>
                    <a:pt x="50838" y="12637"/>
                    <a:pt x="48742" y="13417"/>
                    <a:pt x="46694" y="14343"/>
                  </a:cubicBezTo>
                  <a:cubicBezTo>
                    <a:pt x="45460" y="14096"/>
                    <a:pt x="44195" y="13973"/>
                    <a:pt x="42934" y="13973"/>
                  </a:cubicBezTo>
                  <a:cubicBezTo>
                    <a:pt x="41953" y="13973"/>
                    <a:pt x="40974" y="14048"/>
                    <a:pt x="40014" y="14197"/>
                  </a:cubicBezTo>
                  <a:cubicBezTo>
                    <a:pt x="38203" y="14410"/>
                    <a:pt x="36314" y="14959"/>
                    <a:pt x="34461" y="14959"/>
                  </a:cubicBezTo>
                  <a:cubicBezTo>
                    <a:pt x="33770" y="14959"/>
                    <a:pt x="33084" y="14883"/>
                    <a:pt x="32409" y="14684"/>
                  </a:cubicBezTo>
                  <a:cubicBezTo>
                    <a:pt x="30215" y="14051"/>
                    <a:pt x="28606" y="12490"/>
                    <a:pt x="26851" y="11223"/>
                  </a:cubicBezTo>
                  <a:cubicBezTo>
                    <a:pt x="26070" y="10248"/>
                    <a:pt x="25485" y="9175"/>
                    <a:pt x="24998" y="8054"/>
                  </a:cubicBezTo>
                  <a:lnTo>
                    <a:pt x="24998" y="8054"/>
                  </a:lnTo>
                  <a:cubicBezTo>
                    <a:pt x="25339" y="8200"/>
                    <a:pt x="25632" y="8346"/>
                    <a:pt x="25973" y="8444"/>
                  </a:cubicBezTo>
                  <a:cubicBezTo>
                    <a:pt x="27923" y="9126"/>
                    <a:pt x="29971" y="9663"/>
                    <a:pt x="32019" y="10053"/>
                  </a:cubicBezTo>
                  <a:cubicBezTo>
                    <a:pt x="33969" y="10638"/>
                    <a:pt x="35919" y="11320"/>
                    <a:pt x="37820" y="12100"/>
                  </a:cubicBezTo>
                  <a:cubicBezTo>
                    <a:pt x="37836" y="12106"/>
                    <a:pt x="37852" y="12108"/>
                    <a:pt x="37867" y="12108"/>
                  </a:cubicBezTo>
                  <a:cubicBezTo>
                    <a:pt x="37995" y="12108"/>
                    <a:pt x="38097" y="11939"/>
                    <a:pt x="37967" y="11808"/>
                  </a:cubicBezTo>
                  <a:cubicBezTo>
                    <a:pt x="37089" y="10979"/>
                    <a:pt x="36016" y="10345"/>
                    <a:pt x="34895" y="9858"/>
                  </a:cubicBezTo>
                  <a:cubicBezTo>
                    <a:pt x="37003" y="9557"/>
                    <a:pt x="39300" y="8686"/>
                    <a:pt x="41486" y="8686"/>
                  </a:cubicBezTo>
                  <a:cubicBezTo>
                    <a:pt x="41778" y="8686"/>
                    <a:pt x="42067" y="8702"/>
                    <a:pt x="42355" y="8736"/>
                  </a:cubicBezTo>
                  <a:cubicBezTo>
                    <a:pt x="42403" y="8736"/>
                    <a:pt x="42403" y="8688"/>
                    <a:pt x="42355" y="8688"/>
                  </a:cubicBezTo>
                  <a:cubicBezTo>
                    <a:pt x="41992" y="8618"/>
                    <a:pt x="41623" y="8586"/>
                    <a:pt x="41253" y="8586"/>
                  </a:cubicBezTo>
                  <a:cubicBezTo>
                    <a:pt x="40577" y="8586"/>
                    <a:pt x="39895" y="8694"/>
                    <a:pt x="39234" y="8883"/>
                  </a:cubicBezTo>
                  <a:cubicBezTo>
                    <a:pt x="37772" y="9126"/>
                    <a:pt x="36260" y="9370"/>
                    <a:pt x="34798" y="9760"/>
                  </a:cubicBezTo>
                  <a:cubicBezTo>
                    <a:pt x="34798" y="9760"/>
                    <a:pt x="34772" y="9786"/>
                    <a:pt x="34776" y="9800"/>
                  </a:cubicBezTo>
                  <a:lnTo>
                    <a:pt x="34776" y="9800"/>
                  </a:lnTo>
                  <a:cubicBezTo>
                    <a:pt x="32734" y="8928"/>
                    <a:pt x="30452" y="8441"/>
                    <a:pt x="28508" y="7712"/>
                  </a:cubicBezTo>
                  <a:cubicBezTo>
                    <a:pt x="24705" y="6299"/>
                    <a:pt x="21439" y="3763"/>
                    <a:pt x="19196" y="399"/>
                  </a:cubicBezTo>
                  <a:cubicBezTo>
                    <a:pt x="19007" y="124"/>
                    <a:pt x="18709" y="1"/>
                    <a:pt x="184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41"/>
            <p:cNvSpPr/>
            <p:nvPr/>
          </p:nvSpPr>
          <p:spPr>
            <a:xfrm>
              <a:off x="2645123" y="1630425"/>
              <a:ext cx="60150" cy="151546"/>
            </a:xfrm>
            <a:custGeom>
              <a:avLst/>
              <a:gdLst/>
              <a:ahLst/>
              <a:cxnLst/>
              <a:rect l="l" t="t" r="r" b="b"/>
              <a:pathLst>
                <a:path w="2731" h="6883" extrusionOk="0">
                  <a:moveTo>
                    <a:pt x="2511" y="0"/>
                  </a:moveTo>
                  <a:cubicBezTo>
                    <a:pt x="2426" y="0"/>
                    <a:pt x="2340" y="61"/>
                    <a:pt x="2340" y="183"/>
                  </a:cubicBezTo>
                  <a:cubicBezTo>
                    <a:pt x="2340" y="2718"/>
                    <a:pt x="1463" y="4717"/>
                    <a:pt x="0" y="6814"/>
                  </a:cubicBezTo>
                  <a:cubicBezTo>
                    <a:pt x="0" y="6848"/>
                    <a:pt x="49" y="6883"/>
                    <a:pt x="95" y="6883"/>
                  </a:cubicBezTo>
                  <a:cubicBezTo>
                    <a:pt x="114" y="6883"/>
                    <a:pt x="132" y="6877"/>
                    <a:pt x="146" y="6862"/>
                  </a:cubicBezTo>
                  <a:cubicBezTo>
                    <a:pt x="1853" y="5058"/>
                    <a:pt x="2730" y="2669"/>
                    <a:pt x="2682" y="183"/>
                  </a:cubicBezTo>
                  <a:cubicBezTo>
                    <a:pt x="2682" y="61"/>
                    <a:pt x="2596" y="0"/>
                    <a:pt x="25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41"/>
            <p:cNvSpPr/>
            <p:nvPr/>
          </p:nvSpPr>
          <p:spPr>
            <a:xfrm>
              <a:off x="1806764" y="2319639"/>
              <a:ext cx="184415" cy="28755"/>
            </a:xfrm>
            <a:custGeom>
              <a:avLst/>
              <a:gdLst/>
              <a:ahLst/>
              <a:cxnLst/>
              <a:rect l="l" t="t" r="r" b="b"/>
              <a:pathLst>
                <a:path w="8373" h="1306" extrusionOk="0">
                  <a:moveTo>
                    <a:pt x="5758" y="1"/>
                  </a:moveTo>
                  <a:cubicBezTo>
                    <a:pt x="5264" y="1"/>
                    <a:pt x="4771" y="28"/>
                    <a:pt x="4277" y="83"/>
                  </a:cubicBezTo>
                  <a:cubicBezTo>
                    <a:pt x="4144" y="78"/>
                    <a:pt x="4011" y="76"/>
                    <a:pt x="3878" y="76"/>
                  </a:cubicBezTo>
                  <a:cubicBezTo>
                    <a:pt x="2695" y="76"/>
                    <a:pt x="1511" y="269"/>
                    <a:pt x="328" y="620"/>
                  </a:cubicBezTo>
                  <a:cubicBezTo>
                    <a:pt x="0" y="760"/>
                    <a:pt x="32" y="1305"/>
                    <a:pt x="380" y="1305"/>
                  </a:cubicBezTo>
                  <a:cubicBezTo>
                    <a:pt x="395" y="1305"/>
                    <a:pt x="410" y="1304"/>
                    <a:pt x="425" y="1302"/>
                  </a:cubicBezTo>
                  <a:cubicBezTo>
                    <a:pt x="1839" y="1205"/>
                    <a:pt x="3204" y="815"/>
                    <a:pt x="4618" y="717"/>
                  </a:cubicBezTo>
                  <a:cubicBezTo>
                    <a:pt x="5837" y="571"/>
                    <a:pt x="7056" y="668"/>
                    <a:pt x="8275" y="473"/>
                  </a:cubicBezTo>
                  <a:cubicBezTo>
                    <a:pt x="8372" y="473"/>
                    <a:pt x="8372" y="278"/>
                    <a:pt x="8275" y="278"/>
                  </a:cubicBezTo>
                  <a:lnTo>
                    <a:pt x="8226" y="230"/>
                  </a:lnTo>
                  <a:cubicBezTo>
                    <a:pt x="7403" y="77"/>
                    <a:pt x="6581" y="1"/>
                    <a:pt x="57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41"/>
            <p:cNvSpPr/>
            <p:nvPr/>
          </p:nvSpPr>
          <p:spPr>
            <a:xfrm>
              <a:off x="2084587" y="921814"/>
              <a:ext cx="296390" cy="336449"/>
            </a:xfrm>
            <a:custGeom>
              <a:avLst/>
              <a:gdLst/>
              <a:ahLst/>
              <a:cxnLst/>
              <a:rect l="l" t="t" r="r" b="b"/>
              <a:pathLst>
                <a:path w="13457" h="15281" extrusionOk="0">
                  <a:moveTo>
                    <a:pt x="1396" y="0"/>
                  </a:moveTo>
                  <a:cubicBezTo>
                    <a:pt x="1337" y="0"/>
                    <a:pt x="1268" y="57"/>
                    <a:pt x="1268" y="91"/>
                  </a:cubicBezTo>
                  <a:cubicBezTo>
                    <a:pt x="1901" y="3309"/>
                    <a:pt x="2097" y="5990"/>
                    <a:pt x="1121" y="9111"/>
                  </a:cubicBezTo>
                  <a:cubicBezTo>
                    <a:pt x="731" y="10476"/>
                    <a:pt x="0" y="12377"/>
                    <a:pt x="585" y="13791"/>
                  </a:cubicBezTo>
                  <a:cubicBezTo>
                    <a:pt x="1073" y="15010"/>
                    <a:pt x="2237" y="15281"/>
                    <a:pt x="3374" y="15281"/>
                  </a:cubicBezTo>
                  <a:cubicBezTo>
                    <a:pt x="3601" y="15281"/>
                    <a:pt x="3827" y="15270"/>
                    <a:pt x="4047" y="15254"/>
                  </a:cubicBezTo>
                  <a:cubicBezTo>
                    <a:pt x="5363" y="15108"/>
                    <a:pt x="6631" y="14718"/>
                    <a:pt x="7850" y="14084"/>
                  </a:cubicBezTo>
                  <a:cubicBezTo>
                    <a:pt x="9556" y="13255"/>
                    <a:pt x="11506" y="11500"/>
                    <a:pt x="13408" y="11353"/>
                  </a:cubicBezTo>
                  <a:cubicBezTo>
                    <a:pt x="13456" y="11353"/>
                    <a:pt x="13456" y="11305"/>
                    <a:pt x="13408" y="11305"/>
                  </a:cubicBezTo>
                  <a:cubicBezTo>
                    <a:pt x="13333" y="11299"/>
                    <a:pt x="13260" y="11296"/>
                    <a:pt x="13188" y="11296"/>
                  </a:cubicBezTo>
                  <a:cubicBezTo>
                    <a:pt x="12075" y="11296"/>
                    <a:pt x="11197" y="11974"/>
                    <a:pt x="10190" y="12524"/>
                  </a:cubicBezTo>
                  <a:cubicBezTo>
                    <a:pt x="8922" y="13304"/>
                    <a:pt x="7606" y="13937"/>
                    <a:pt x="6192" y="14474"/>
                  </a:cubicBezTo>
                  <a:cubicBezTo>
                    <a:pt x="5371" y="14731"/>
                    <a:pt x="4455" y="14909"/>
                    <a:pt x="3613" y="14909"/>
                  </a:cubicBezTo>
                  <a:cubicBezTo>
                    <a:pt x="1904" y="14909"/>
                    <a:pt x="502" y="14176"/>
                    <a:pt x="829" y="11890"/>
                  </a:cubicBezTo>
                  <a:cubicBezTo>
                    <a:pt x="1024" y="10232"/>
                    <a:pt x="1755" y="8721"/>
                    <a:pt x="2048" y="7112"/>
                  </a:cubicBezTo>
                  <a:cubicBezTo>
                    <a:pt x="2584" y="4723"/>
                    <a:pt x="2340" y="2285"/>
                    <a:pt x="1463" y="42"/>
                  </a:cubicBezTo>
                  <a:cubicBezTo>
                    <a:pt x="1448" y="12"/>
                    <a:pt x="1423" y="0"/>
                    <a:pt x="13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41"/>
            <p:cNvSpPr/>
            <p:nvPr/>
          </p:nvSpPr>
          <p:spPr>
            <a:xfrm>
              <a:off x="2353028" y="1128162"/>
              <a:ext cx="149065" cy="48130"/>
            </a:xfrm>
            <a:custGeom>
              <a:avLst/>
              <a:gdLst/>
              <a:ahLst/>
              <a:cxnLst/>
              <a:rect l="l" t="t" r="r" b="b"/>
              <a:pathLst>
                <a:path w="6768" h="2186" extrusionOk="0">
                  <a:moveTo>
                    <a:pt x="6513" y="0"/>
                  </a:moveTo>
                  <a:cubicBezTo>
                    <a:pt x="6473" y="0"/>
                    <a:pt x="6430" y="10"/>
                    <a:pt x="6388" y="31"/>
                  </a:cubicBezTo>
                  <a:cubicBezTo>
                    <a:pt x="5510" y="519"/>
                    <a:pt x="4925" y="1201"/>
                    <a:pt x="3901" y="1396"/>
                  </a:cubicBezTo>
                  <a:cubicBezTo>
                    <a:pt x="3292" y="1494"/>
                    <a:pt x="2670" y="1543"/>
                    <a:pt x="2055" y="1543"/>
                  </a:cubicBezTo>
                  <a:cubicBezTo>
                    <a:pt x="1439" y="1543"/>
                    <a:pt x="830" y="1494"/>
                    <a:pt x="245" y="1396"/>
                  </a:cubicBezTo>
                  <a:cubicBezTo>
                    <a:pt x="50" y="1396"/>
                    <a:pt x="1" y="1689"/>
                    <a:pt x="196" y="1738"/>
                  </a:cubicBezTo>
                  <a:cubicBezTo>
                    <a:pt x="1241" y="1912"/>
                    <a:pt x="2211" y="2185"/>
                    <a:pt x="3213" y="2185"/>
                  </a:cubicBezTo>
                  <a:cubicBezTo>
                    <a:pt x="3614" y="2185"/>
                    <a:pt x="4020" y="2142"/>
                    <a:pt x="4438" y="2030"/>
                  </a:cubicBezTo>
                  <a:cubicBezTo>
                    <a:pt x="5364" y="1835"/>
                    <a:pt x="6534" y="1299"/>
                    <a:pt x="6729" y="275"/>
                  </a:cubicBezTo>
                  <a:cubicBezTo>
                    <a:pt x="6767" y="123"/>
                    <a:pt x="6657" y="0"/>
                    <a:pt x="65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41"/>
            <p:cNvSpPr/>
            <p:nvPr/>
          </p:nvSpPr>
          <p:spPr>
            <a:xfrm>
              <a:off x="2157600" y="1369451"/>
              <a:ext cx="365791" cy="404087"/>
            </a:xfrm>
            <a:custGeom>
              <a:avLst/>
              <a:gdLst/>
              <a:ahLst/>
              <a:cxnLst/>
              <a:rect l="l" t="t" r="r" b="b"/>
              <a:pathLst>
                <a:path w="16608" h="18353" extrusionOk="0">
                  <a:moveTo>
                    <a:pt x="9855" y="1"/>
                  </a:moveTo>
                  <a:cubicBezTo>
                    <a:pt x="9552" y="1"/>
                    <a:pt x="9257" y="15"/>
                    <a:pt x="8971" y="42"/>
                  </a:cubicBezTo>
                  <a:cubicBezTo>
                    <a:pt x="6241" y="335"/>
                    <a:pt x="3755" y="1797"/>
                    <a:pt x="2146" y="3991"/>
                  </a:cubicBezTo>
                  <a:cubicBezTo>
                    <a:pt x="390" y="6429"/>
                    <a:pt x="0" y="9501"/>
                    <a:pt x="342" y="12377"/>
                  </a:cubicBezTo>
                  <a:cubicBezTo>
                    <a:pt x="585" y="14571"/>
                    <a:pt x="1463" y="17399"/>
                    <a:pt x="3706" y="18325"/>
                  </a:cubicBezTo>
                  <a:cubicBezTo>
                    <a:pt x="3749" y="18344"/>
                    <a:pt x="3791" y="18352"/>
                    <a:pt x="3830" y="18352"/>
                  </a:cubicBezTo>
                  <a:cubicBezTo>
                    <a:pt x="4101" y="18352"/>
                    <a:pt x="4260" y="17953"/>
                    <a:pt x="4047" y="17740"/>
                  </a:cubicBezTo>
                  <a:cubicBezTo>
                    <a:pt x="2341" y="15839"/>
                    <a:pt x="1366" y="14230"/>
                    <a:pt x="1171" y="11646"/>
                  </a:cubicBezTo>
                  <a:cubicBezTo>
                    <a:pt x="927" y="9013"/>
                    <a:pt x="1317" y="6527"/>
                    <a:pt x="2828" y="4430"/>
                  </a:cubicBezTo>
                  <a:cubicBezTo>
                    <a:pt x="4388" y="2285"/>
                    <a:pt x="6826" y="920"/>
                    <a:pt x="9508" y="725"/>
                  </a:cubicBezTo>
                  <a:cubicBezTo>
                    <a:pt x="9666" y="716"/>
                    <a:pt x="9823" y="712"/>
                    <a:pt x="9976" y="712"/>
                  </a:cubicBezTo>
                  <a:cubicBezTo>
                    <a:pt x="12416" y="712"/>
                    <a:pt x="14223" y="1775"/>
                    <a:pt x="16333" y="2967"/>
                  </a:cubicBezTo>
                  <a:cubicBezTo>
                    <a:pt x="16361" y="2986"/>
                    <a:pt x="16388" y="2994"/>
                    <a:pt x="16414" y="2994"/>
                  </a:cubicBezTo>
                  <a:cubicBezTo>
                    <a:pt x="16526" y="2994"/>
                    <a:pt x="16608" y="2843"/>
                    <a:pt x="16528" y="2724"/>
                  </a:cubicBezTo>
                  <a:cubicBezTo>
                    <a:pt x="15057" y="863"/>
                    <a:pt x="12242" y="1"/>
                    <a:pt x="98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41"/>
            <p:cNvSpPr/>
            <p:nvPr/>
          </p:nvSpPr>
          <p:spPr>
            <a:xfrm>
              <a:off x="2196254" y="1434271"/>
              <a:ext cx="155739" cy="345477"/>
            </a:xfrm>
            <a:custGeom>
              <a:avLst/>
              <a:gdLst/>
              <a:ahLst/>
              <a:cxnLst/>
              <a:rect l="l" t="t" r="r" b="b"/>
              <a:pathLst>
                <a:path w="7071" h="15691" extrusionOk="0">
                  <a:moveTo>
                    <a:pt x="6466" y="1"/>
                  </a:moveTo>
                  <a:cubicBezTo>
                    <a:pt x="3945" y="1"/>
                    <a:pt x="1867" y="3336"/>
                    <a:pt x="1122" y="5338"/>
                  </a:cubicBezTo>
                  <a:cubicBezTo>
                    <a:pt x="1" y="8702"/>
                    <a:pt x="293" y="12407"/>
                    <a:pt x="2000" y="15528"/>
                  </a:cubicBezTo>
                  <a:cubicBezTo>
                    <a:pt x="2065" y="15641"/>
                    <a:pt x="2178" y="15690"/>
                    <a:pt x="2296" y="15690"/>
                  </a:cubicBezTo>
                  <a:cubicBezTo>
                    <a:pt x="2530" y="15690"/>
                    <a:pt x="2780" y="15495"/>
                    <a:pt x="2682" y="15235"/>
                  </a:cubicBezTo>
                  <a:cubicBezTo>
                    <a:pt x="1463" y="12359"/>
                    <a:pt x="732" y="9336"/>
                    <a:pt x="1609" y="6215"/>
                  </a:cubicBezTo>
                  <a:cubicBezTo>
                    <a:pt x="1951" y="4899"/>
                    <a:pt x="2585" y="3680"/>
                    <a:pt x="3511" y="2607"/>
                  </a:cubicBezTo>
                  <a:cubicBezTo>
                    <a:pt x="4486" y="1486"/>
                    <a:pt x="5802" y="1194"/>
                    <a:pt x="6924" y="316"/>
                  </a:cubicBezTo>
                  <a:cubicBezTo>
                    <a:pt x="7070" y="218"/>
                    <a:pt x="7021" y="23"/>
                    <a:pt x="6826" y="23"/>
                  </a:cubicBezTo>
                  <a:cubicBezTo>
                    <a:pt x="6705" y="8"/>
                    <a:pt x="6585" y="1"/>
                    <a:pt x="64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41"/>
            <p:cNvSpPr/>
            <p:nvPr/>
          </p:nvSpPr>
          <p:spPr>
            <a:xfrm>
              <a:off x="2519993" y="2371309"/>
              <a:ext cx="637866" cy="1398001"/>
            </a:xfrm>
            <a:custGeom>
              <a:avLst/>
              <a:gdLst/>
              <a:ahLst/>
              <a:cxnLst/>
              <a:rect l="l" t="t" r="r" b="b"/>
              <a:pathLst>
                <a:path w="28961" h="63495" extrusionOk="0">
                  <a:moveTo>
                    <a:pt x="12160" y="1"/>
                  </a:moveTo>
                  <a:cubicBezTo>
                    <a:pt x="11709" y="1"/>
                    <a:pt x="11366" y="534"/>
                    <a:pt x="11604" y="970"/>
                  </a:cubicBezTo>
                  <a:cubicBezTo>
                    <a:pt x="12579" y="2969"/>
                    <a:pt x="14237" y="4578"/>
                    <a:pt x="15212" y="6626"/>
                  </a:cubicBezTo>
                  <a:cubicBezTo>
                    <a:pt x="15456" y="7162"/>
                    <a:pt x="15700" y="7698"/>
                    <a:pt x="15895" y="8235"/>
                  </a:cubicBezTo>
                  <a:cubicBezTo>
                    <a:pt x="15358" y="9259"/>
                    <a:pt x="14773" y="10234"/>
                    <a:pt x="14091" y="11160"/>
                  </a:cubicBezTo>
                  <a:cubicBezTo>
                    <a:pt x="13359" y="11989"/>
                    <a:pt x="12579" y="12769"/>
                    <a:pt x="11897" y="13647"/>
                  </a:cubicBezTo>
                  <a:cubicBezTo>
                    <a:pt x="10483" y="15451"/>
                    <a:pt x="9313" y="17449"/>
                    <a:pt x="8533" y="19643"/>
                  </a:cubicBezTo>
                  <a:cubicBezTo>
                    <a:pt x="8533" y="19668"/>
                    <a:pt x="8545" y="19680"/>
                    <a:pt x="8563" y="19680"/>
                  </a:cubicBezTo>
                  <a:cubicBezTo>
                    <a:pt x="8581" y="19680"/>
                    <a:pt x="8606" y="19668"/>
                    <a:pt x="8630" y="19643"/>
                  </a:cubicBezTo>
                  <a:cubicBezTo>
                    <a:pt x="9313" y="18522"/>
                    <a:pt x="9947" y="17498"/>
                    <a:pt x="10678" y="16474"/>
                  </a:cubicBezTo>
                  <a:lnTo>
                    <a:pt x="10678" y="16474"/>
                  </a:lnTo>
                  <a:cubicBezTo>
                    <a:pt x="10629" y="16767"/>
                    <a:pt x="10580" y="17108"/>
                    <a:pt x="10532" y="17449"/>
                  </a:cubicBezTo>
                  <a:cubicBezTo>
                    <a:pt x="10580" y="18571"/>
                    <a:pt x="10727" y="19692"/>
                    <a:pt x="10873" y="20814"/>
                  </a:cubicBezTo>
                  <a:cubicBezTo>
                    <a:pt x="10970" y="22276"/>
                    <a:pt x="10824" y="23739"/>
                    <a:pt x="10532" y="25153"/>
                  </a:cubicBezTo>
                  <a:cubicBezTo>
                    <a:pt x="10970" y="23641"/>
                    <a:pt x="11117" y="22032"/>
                    <a:pt x="10970" y="20472"/>
                  </a:cubicBezTo>
                  <a:cubicBezTo>
                    <a:pt x="10775" y="18766"/>
                    <a:pt x="10483" y="17108"/>
                    <a:pt x="11214" y="15646"/>
                  </a:cubicBezTo>
                  <a:cubicBezTo>
                    <a:pt x="11945" y="14622"/>
                    <a:pt x="12726" y="13695"/>
                    <a:pt x="13603" y="12818"/>
                  </a:cubicBezTo>
                  <a:cubicBezTo>
                    <a:pt x="14529" y="11843"/>
                    <a:pt x="15797" y="10673"/>
                    <a:pt x="16285" y="9307"/>
                  </a:cubicBezTo>
                  <a:cubicBezTo>
                    <a:pt x="16772" y="10819"/>
                    <a:pt x="17162" y="12379"/>
                    <a:pt x="17357" y="13988"/>
                  </a:cubicBezTo>
                  <a:cubicBezTo>
                    <a:pt x="17504" y="14817"/>
                    <a:pt x="17601" y="15646"/>
                    <a:pt x="17699" y="16523"/>
                  </a:cubicBezTo>
                  <a:lnTo>
                    <a:pt x="17699" y="16767"/>
                  </a:lnTo>
                  <a:cubicBezTo>
                    <a:pt x="17601" y="18132"/>
                    <a:pt x="17309" y="19595"/>
                    <a:pt x="17065" y="20960"/>
                  </a:cubicBezTo>
                  <a:cubicBezTo>
                    <a:pt x="17016" y="21252"/>
                    <a:pt x="16967" y="21545"/>
                    <a:pt x="16918" y="21886"/>
                  </a:cubicBezTo>
                  <a:cubicBezTo>
                    <a:pt x="16382" y="23983"/>
                    <a:pt x="15553" y="26030"/>
                    <a:pt x="14578" y="27981"/>
                  </a:cubicBezTo>
                  <a:lnTo>
                    <a:pt x="14432" y="28224"/>
                  </a:lnTo>
                  <a:cubicBezTo>
                    <a:pt x="14432" y="28224"/>
                    <a:pt x="14383" y="28224"/>
                    <a:pt x="14383" y="28273"/>
                  </a:cubicBezTo>
                  <a:cubicBezTo>
                    <a:pt x="13603" y="29590"/>
                    <a:pt x="12482" y="30662"/>
                    <a:pt x="11165" y="31393"/>
                  </a:cubicBezTo>
                  <a:cubicBezTo>
                    <a:pt x="9508" y="32222"/>
                    <a:pt x="7801" y="32125"/>
                    <a:pt x="5997" y="32222"/>
                  </a:cubicBezTo>
                  <a:lnTo>
                    <a:pt x="5997" y="32271"/>
                  </a:lnTo>
                  <a:cubicBezTo>
                    <a:pt x="6254" y="32280"/>
                    <a:pt x="6512" y="32285"/>
                    <a:pt x="6769" y="32285"/>
                  </a:cubicBezTo>
                  <a:cubicBezTo>
                    <a:pt x="9395" y="32285"/>
                    <a:pt x="12009" y="31783"/>
                    <a:pt x="13652" y="29785"/>
                  </a:cubicBezTo>
                  <a:lnTo>
                    <a:pt x="13652" y="29785"/>
                  </a:lnTo>
                  <a:cubicBezTo>
                    <a:pt x="12823" y="31589"/>
                    <a:pt x="11799" y="33246"/>
                    <a:pt x="10532" y="34758"/>
                  </a:cubicBezTo>
                  <a:cubicBezTo>
                    <a:pt x="7558" y="38073"/>
                    <a:pt x="1804" y="38268"/>
                    <a:pt x="0" y="42607"/>
                  </a:cubicBezTo>
                  <a:cubicBezTo>
                    <a:pt x="0" y="42642"/>
                    <a:pt x="25" y="42676"/>
                    <a:pt x="56" y="42676"/>
                  </a:cubicBezTo>
                  <a:cubicBezTo>
                    <a:pt x="69" y="42676"/>
                    <a:pt x="84" y="42670"/>
                    <a:pt x="98" y="42656"/>
                  </a:cubicBezTo>
                  <a:cubicBezTo>
                    <a:pt x="1658" y="40023"/>
                    <a:pt x="4340" y="38853"/>
                    <a:pt x="7021" y="37585"/>
                  </a:cubicBezTo>
                  <a:lnTo>
                    <a:pt x="7021" y="37585"/>
                  </a:lnTo>
                  <a:cubicBezTo>
                    <a:pt x="4925" y="38902"/>
                    <a:pt x="5656" y="42607"/>
                    <a:pt x="5510" y="44655"/>
                  </a:cubicBezTo>
                  <a:cubicBezTo>
                    <a:pt x="5510" y="44679"/>
                    <a:pt x="5522" y="44691"/>
                    <a:pt x="5534" y="44691"/>
                  </a:cubicBezTo>
                  <a:cubicBezTo>
                    <a:pt x="5546" y="44691"/>
                    <a:pt x="5559" y="44679"/>
                    <a:pt x="5559" y="44655"/>
                  </a:cubicBezTo>
                  <a:cubicBezTo>
                    <a:pt x="5949" y="42168"/>
                    <a:pt x="4778" y="38463"/>
                    <a:pt x="7850" y="37293"/>
                  </a:cubicBezTo>
                  <a:cubicBezTo>
                    <a:pt x="7899" y="37293"/>
                    <a:pt x="7899" y="37195"/>
                    <a:pt x="7850" y="37195"/>
                  </a:cubicBezTo>
                  <a:cubicBezTo>
                    <a:pt x="7753" y="37244"/>
                    <a:pt x="7655" y="37244"/>
                    <a:pt x="7509" y="37293"/>
                  </a:cubicBezTo>
                  <a:cubicBezTo>
                    <a:pt x="9313" y="36367"/>
                    <a:pt x="11019" y="35343"/>
                    <a:pt x="12238" y="33636"/>
                  </a:cubicBezTo>
                  <a:cubicBezTo>
                    <a:pt x="13798" y="31393"/>
                    <a:pt x="15115" y="28956"/>
                    <a:pt x="16187" y="26420"/>
                  </a:cubicBezTo>
                  <a:lnTo>
                    <a:pt x="16187" y="26420"/>
                  </a:lnTo>
                  <a:cubicBezTo>
                    <a:pt x="16187" y="26615"/>
                    <a:pt x="16138" y="26810"/>
                    <a:pt x="16090" y="27006"/>
                  </a:cubicBezTo>
                  <a:cubicBezTo>
                    <a:pt x="15602" y="31003"/>
                    <a:pt x="15553" y="35050"/>
                    <a:pt x="15895" y="39097"/>
                  </a:cubicBezTo>
                  <a:cubicBezTo>
                    <a:pt x="15651" y="40754"/>
                    <a:pt x="15163" y="42363"/>
                    <a:pt x="14383" y="43875"/>
                  </a:cubicBezTo>
                  <a:cubicBezTo>
                    <a:pt x="13018" y="46751"/>
                    <a:pt x="11117" y="49189"/>
                    <a:pt x="9264" y="51627"/>
                  </a:cubicBezTo>
                  <a:cubicBezTo>
                    <a:pt x="7119" y="54455"/>
                    <a:pt x="2341" y="60062"/>
                    <a:pt x="6144" y="63474"/>
                  </a:cubicBezTo>
                  <a:cubicBezTo>
                    <a:pt x="6144" y="63489"/>
                    <a:pt x="6152" y="63495"/>
                    <a:pt x="6163" y="63495"/>
                  </a:cubicBezTo>
                  <a:cubicBezTo>
                    <a:pt x="6188" y="63495"/>
                    <a:pt x="6227" y="63460"/>
                    <a:pt x="6192" y="63426"/>
                  </a:cubicBezTo>
                  <a:cubicBezTo>
                    <a:pt x="4145" y="60647"/>
                    <a:pt x="5607" y="57770"/>
                    <a:pt x="7314" y="55284"/>
                  </a:cubicBezTo>
                  <a:cubicBezTo>
                    <a:pt x="9020" y="52943"/>
                    <a:pt x="10922" y="50749"/>
                    <a:pt x="12579" y="48360"/>
                  </a:cubicBezTo>
                  <a:cubicBezTo>
                    <a:pt x="14042" y="46410"/>
                    <a:pt x="15212" y="44265"/>
                    <a:pt x="16138" y="41973"/>
                  </a:cubicBezTo>
                  <a:cubicBezTo>
                    <a:pt x="16431" y="44947"/>
                    <a:pt x="16626" y="47970"/>
                    <a:pt x="16675" y="50993"/>
                  </a:cubicBezTo>
                  <a:cubicBezTo>
                    <a:pt x="16528" y="55040"/>
                    <a:pt x="15797" y="59038"/>
                    <a:pt x="14432" y="62889"/>
                  </a:cubicBezTo>
                  <a:cubicBezTo>
                    <a:pt x="14432" y="62984"/>
                    <a:pt x="14493" y="63038"/>
                    <a:pt x="14562" y="63038"/>
                  </a:cubicBezTo>
                  <a:cubicBezTo>
                    <a:pt x="14601" y="63038"/>
                    <a:pt x="14641" y="63021"/>
                    <a:pt x="14676" y="62987"/>
                  </a:cubicBezTo>
                  <a:cubicBezTo>
                    <a:pt x="15992" y="60647"/>
                    <a:pt x="16821" y="58063"/>
                    <a:pt x="17113" y="55381"/>
                  </a:cubicBezTo>
                  <a:cubicBezTo>
                    <a:pt x="17309" y="56892"/>
                    <a:pt x="17552" y="58355"/>
                    <a:pt x="17845" y="59818"/>
                  </a:cubicBezTo>
                  <a:cubicBezTo>
                    <a:pt x="17845" y="59834"/>
                    <a:pt x="17856" y="59839"/>
                    <a:pt x="17868" y="59839"/>
                  </a:cubicBezTo>
                  <a:cubicBezTo>
                    <a:pt x="17894" y="59839"/>
                    <a:pt x="17926" y="59818"/>
                    <a:pt x="17894" y="59818"/>
                  </a:cubicBezTo>
                  <a:cubicBezTo>
                    <a:pt x="17601" y="58014"/>
                    <a:pt x="17406" y="56259"/>
                    <a:pt x="17211" y="54503"/>
                  </a:cubicBezTo>
                  <a:cubicBezTo>
                    <a:pt x="17309" y="53967"/>
                    <a:pt x="17357" y="53382"/>
                    <a:pt x="17406" y="52846"/>
                  </a:cubicBezTo>
                  <a:cubicBezTo>
                    <a:pt x="17747" y="48653"/>
                    <a:pt x="17747" y="44411"/>
                    <a:pt x="17406" y="40218"/>
                  </a:cubicBezTo>
                  <a:cubicBezTo>
                    <a:pt x="17162" y="35733"/>
                    <a:pt x="16967" y="31247"/>
                    <a:pt x="17601" y="26810"/>
                  </a:cubicBezTo>
                  <a:cubicBezTo>
                    <a:pt x="17699" y="26323"/>
                    <a:pt x="17747" y="25884"/>
                    <a:pt x="17845" y="25397"/>
                  </a:cubicBezTo>
                  <a:cubicBezTo>
                    <a:pt x="18430" y="27639"/>
                    <a:pt x="19259" y="29785"/>
                    <a:pt x="20331" y="31784"/>
                  </a:cubicBezTo>
                  <a:lnTo>
                    <a:pt x="20283" y="31784"/>
                  </a:lnTo>
                  <a:cubicBezTo>
                    <a:pt x="20268" y="31769"/>
                    <a:pt x="20254" y="31763"/>
                    <a:pt x="20242" y="31763"/>
                  </a:cubicBezTo>
                  <a:cubicBezTo>
                    <a:pt x="20214" y="31763"/>
                    <a:pt x="20199" y="31798"/>
                    <a:pt x="20234" y="31832"/>
                  </a:cubicBezTo>
                  <a:cubicBezTo>
                    <a:pt x="20283" y="31881"/>
                    <a:pt x="20380" y="31979"/>
                    <a:pt x="20429" y="32027"/>
                  </a:cubicBezTo>
                  <a:lnTo>
                    <a:pt x="20478" y="32027"/>
                  </a:lnTo>
                  <a:cubicBezTo>
                    <a:pt x="23159" y="34709"/>
                    <a:pt x="25743" y="37098"/>
                    <a:pt x="26718" y="40901"/>
                  </a:cubicBezTo>
                  <a:cubicBezTo>
                    <a:pt x="26718" y="40917"/>
                    <a:pt x="26724" y="40922"/>
                    <a:pt x="26731" y="40922"/>
                  </a:cubicBezTo>
                  <a:cubicBezTo>
                    <a:pt x="26745" y="40922"/>
                    <a:pt x="26767" y="40901"/>
                    <a:pt x="26767" y="40901"/>
                  </a:cubicBezTo>
                  <a:cubicBezTo>
                    <a:pt x="26182" y="37244"/>
                    <a:pt x="23257" y="34221"/>
                    <a:pt x="20478" y="31930"/>
                  </a:cubicBezTo>
                  <a:cubicBezTo>
                    <a:pt x="19649" y="30077"/>
                    <a:pt x="18966" y="28127"/>
                    <a:pt x="18479" y="26177"/>
                  </a:cubicBezTo>
                  <a:cubicBezTo>
                    <a:pt x="18332" y="25445"/>
                    <a:pt x="18186" y="24665"/>
                    <a:pt x="18137" y="23934"/>
                  </a:cubicBezTo>
                  <a:cubicBezTo>
                    <a:pt x="18332" y="22910"/>
                    <a:pt x="18527" y="21935"/>
                    <a:pt x="18722" y="20911"/>
                  </a:cubicBezTo>
                  <a:cubicBezTo>
                    <a:pt x="19259" y="22861"/>
                    <a:pt x="20234" y="24714"/>
                    <a:pt x="21550" y="26225"/>
                  </a:cubicBezTo>
                  <a:cubicBezTo>
                    <a:pt x="21564" y="26240"/>
                    <a:pt x="21583" y="26246"/>
                    <a:pt x="21602" y="26246"/>
                  </a:cubicBezTo>
                  <a:cubicBezTo>
                    <a:pt x="21648" y="26246"/>
                    <a:pt x="21696" y="26211"/>
                    <a:pt x="21696" y="26177"/>
                  </a:cubicBezTo>
                  <a:cubicBezTo>
                    <a:pt x="20721" y="23788"/>
                    <a:pt x="19307" y="21594"/>
                    <a:pt x="18917" y="19010"/>
                  </a:cubicBezTo>
                  <a:cubicBezTo>
                    <a:pt x="18966" y="17401"/>
                    <a:pt x="18917" y="15743"/>
                    <a:pt x="18771" y="14134"/>
                  </a:cubicBezTo>
                  <a:cubicBezTo>
                    <a:pt x="18771" y="13890"/>
                    <a:pt x="18722" y="13598"/>
                    <a:pt x="18674" y="13354"/>
                  </a:cubicBezTo>
                  <a:cubicBezTo>
                    <a:pt x="18625" y="12818"/>
                    <a:pt x="18576" y="12233"/>
                    <a:pt x="18479" y="11696"/>
                  </a:cubicBezTo>
                  <a:cubicBezTo>
                    <a:pt x="18430" y="11160"/>
                    <a:pt x="18332" y="10673"/>
                    <a:pt x="18186" y="10185"/>
                  </a:cubicBezTo>
                  <a:lnTo>
                    <a:pt x="18186" y="10185"/>
                  </a:lnTo>
                  <a:cubicBezTo>
                    <a:pt x="18917" y="10770"/>
                    <a:pt x="19649" y="11453"/>
                    <a:pt x="20283" y="12135"/>
                  </a:cubicBezTo>
                  <a:cubicBezTo>
                    <a:pt x="21550" y="13598"/>
                    <a:pt x="22623" y="15207"/>
                    <a:pt x="23452" y="16962"/>
                  </a:cubicBezTo>
                  <a:cubicBezTo>
                    <a:pt x="23470" y="16999"/>
                    <a:pt x="23496" y="17015"/>
                    <a:pt x="23521" y="17015"/>
                  </a:cubicBezTo>
                  <a:cubicBezTo>
                    <a:pt x="23561" y="17015"/>
                    <a:pt x="23598" y="16973"/>
                    <a:pt x="23598" y="16913"/>
                  </a:cubicBezTo>
                  <a:cubicBezTo>
                    <a:pt x="23159" y="15792"/>
                    <a:pt x="22623" y="14719"/>
                    <a:pt x="21989" y="13647"/>
                  </a:cubicBezTo>
                  <a:lnTo>
                    <a:pt x="21989" y="13647"/>
                  </a:lnTo>
                  <a:cubicBezTo>
                    <a:pt x="22525" y="14183"/>
                    <a:pt x="23110" y="14622"/>
                    <a:pt x="23744" y="15012"/>
                  </a:cubicBezTo>
                  <a:cubicBezTo>
                    <a:pt x="25792" y="16231"/>
                    <a:pt x="28278" y="17011"/>
                    <a:pt x="28912" y="19595"/>
                  </a:cubicBezTo>
                  <a:cubicBezTo>
                    <a:pt x="28912" y="19611"/>
                    <a:pt x="28918" y="19616"/>
                    <a:pt x="28925" y="19616"/>
                  </a:cubicBezTo>
                  <a:cubicBezTo>
                    <a:pt x="28939" y="19616"/>
                    <a:pt x="28961" y="19595"/>
                    <a:pt x="28961" y="19595"/>
                  </a:cubicBezTo>
                  <a:cubicBezTo>
                    <a:pt x="28717" y="17937"/>
                    <a:pt x="27498" y="16962"/>
                    <a:pt x="26133" y="16182"/>
                  </a:cubicBezTo>
                  <a:cubicBezTo>
                    <a:pt x="24280" y="15158"/>
                    <a:pt x="22574" y="13842"/>
                    <a:pt x="21063" y="12281"/>
                  </a:cubicBezTo>
                  <a:cubicBezTo>
                    <a:pt x="20185" y="11014"/>
                    <a:pt x="19112" y="9941"/>
                    <a:pt x="17845" y="9015"/>
                  </a:cubicBezTo>
                  <a:cubicBezTo>
                    <a:pt x="17504" y="7698"/>
                    <a:pt x="16967" y="6480"/>
                    <a:pt x="16382" y="5309"/>
                  </a:cubicBezTo>
                  <a:cubicBezTo>
                    <a:pt x="15456" y="3505"/>
                    <a:pt x="14237" y="1165"/>
                    <a:pt x="12482" y="93"/>
                  </a:cubicBezTo>
                  <a:cubicBezTo>
                    <a:pt x="12373" y="29"/>
                    <a:pt x="12263" y="1"/>
                    <a:pt x="121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41"/>
            <p:cNvSpPr/>
            <p:nvPr/>
          </p:nvSpPr>
          <p:spPr>
            <a:xfrm>
              <a:off x="1217991" y="2198454"/>
              <a:ext cx="2020970" cy="1734737"/>
            </a:xfrm>
            <a:custGeom>
              <a:avLst/>
              <a:gdLst/>
              <a:ahLst/>
              <a:cxnLst/>
              <a:rect l="l" t="t" r="r" b="b"/>
              <a:pathLst>
                <a:path w="91758" h="78789" extrusionOk="0">
                  <a:moveTo>
                    <a:pt x="75865" y="1"/>
                  </a:moveTo>
                  <a:cubicBezTo>
                    <a:pt x="75484" y="1"/>
                    <a:pt x="75116" y="368"/>
                    <a:pt x="75425" y="712"/>
                  </a:cubicBezTo>
                  <a:cubicBezTo>
                    <a:pt x="84249" y="12267"/>
                    <a:pt x="89125" y="25967"/>
                    <a:pt x="89125" y="40594"/>
                  </a:cubicBezTo>
                  <a:cubicBezTo>
                    <a:pt x="89125" y="48346"/>
                    <a:pt x="87662" y="56049"/>
                    <a:pt x="84883" y="63265"/>
                  </a:cubicBezTo>
                  <a:cubicBezTo>
                    <a:pt x="82787" y="68628"/>
                    <a:pt x="79764" y="74868"/>
                    <a:pt x="74011" y="77014"/>
                  </a:cubicBezTo>
                  <a:cubicBezTo>
                    <a:pt x="72563" y="77547"/>
                    <a:pt x="71107" y="77779"/>
                    <a:pt x="69661" y="77779"/>
                  </a:cubicBezTo>
                  <a:cubicBezTo>
                    <a:pt x="64631" y="77779"/>
                    <a:pt x="59709" y="74973"/>
                    <a:pt x="55581" y="72284"/>
                  </a:cubicBezTo>
                  <a:cubicBezTo>
                    <a:pt x="52754" y="70480"/>
                    <a:pt x="49975" y="68530"/>
                    <a:pt x="46903" y="67019"/>
                  </a:cubicBezTo>
                  <a:cubicBezTo>
                    <a:pt x="43832" y="65556"/>
                    <a:pt x="40614" y="64337"/>
                    <a:pt x="37396" y="63362"/>
                  </a:cubicBezTo>
                  <a:cubicBezTo>
                    <a:pt x="30570" y="61266"/>
                    <a:pt x="23549" y="59901"/>
                    <a:pt x="17065" y="56927"/>
                  </a:cubicBezTo>
                  <a:cubicBezTo>
                    <a:pt x="10971" y="54099"/>
                    <a:pt x="4925" y="49564"/>
                    <a:pt x="2682" y="42934"/>
                  </a:cubicBezTo>
                  <a:cubicBezTo>
                    <a:pt x="1" y="35182"/>
                    <a:pt x="4145" y="27478"/>
                    <a:pt x="9362" y="21872"/>
                  </a:cubicBezTo>
                  <a:cubicBezTo>
                    <a:pt x="14822" y="15972"/>
                    <a:pt x="21745" y="11779"/>
                    <a:pt x="27742" y="6514"/>
                  </a:cubicBezTo>
                  <a:cubicBezTo>
                    <a:pt x="28121" y="6173"/>
                    <a:pt x="27765" y="5627"/>
                    <a:pt x="27336" y="5627"/>
                  </a:cubicBezTo>
                  <a:cubicBezTo>
                    <a:pt x="27213" y="5627"/>
                    <a:pt x="27083" y="5673"/>
                    <a:pt x="26962" y="5782"/>
                  </a:cubicBezTo>
                  <a:lnTo>
                    <a:pt x="27011" y="5782"/>
                  </a:lnTo>
                  <a:cubicBezTo>
                    <a:pt x="21160" y="10950"/>
                    <a:pt x="14432" y="15046"/>
                    <a:pt x="9020" y="20750"/>
                  </a:cubicBezTo>
                  <a:cubicBezTo>
                    <a:pt x="4486" y="25528"/>
                    <a:pt x="439" y="31818"/>
                    <a:pt x="781" y="38643"/>
                  </a:cubicBezTo>
                  <a:cubicBezTo>
                    <a:pt x="1512" y="53416"/>
                    <a:pt x="18284" y="59218"/>
                    <a:pt x="30131" y="62436"/>
                  </a:cubicBezTo>
                  <a:cubicBezTo>
                    <a:pt x="37981" y="64581"/>
                    <a:pt x="45440" y="66921"/>
                    <a:pt x="52315" y="71407"/>
                  </a:cubicBezTo>
                  <a:cubicBezTo>
                    <a:pt x="57563" y="74828"/>
                    <a:pt x="63126" y="78789"/>
                    <a:pt x="69654" y="78789"/>
                  </a:cubicBezTo>
                  <a:cubicBezTo>
                    <a:pt x="69919" y="78789"/>
                    <a:pt x="70184" y="78782"/>
                    <a:pt x="70452" y="78769"/>
                  </a:cubicBezTo>
                  <a:cubicBezTo>
                    <a:pt x="76351" y="78476"/>
                    <a:pt x="80544" y="74332"/>
                    <a:pt x="83226" y="69359"/>
                  </a:cubicBezTo>
                  <a:cubicBezTo>
                    <a:pt x="86785" y="62972"/>
                    <a:pt x="88784" y="55659"/>
                    <a:pt x="89661" y="48443"/>
                  </a:cubicBezTo>
                  <a:cubicBezTo>
                    <a:pt x="91758" y="31233"/>
                    <a:pt x="86931" y="13924"/>
                    <a:pt x="76302" y="224"/>
                  </a:cubicBezTo>
                  <a:cubicBezTo>
                    <a:pt x="76187" y="66"/>
                    <a:pt x="76025" y="1"/>
                    <a:pt x="758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41"/>
            <p:cNvSpPr/>
            <p:nvPr/>
          </p:nvSpPr>
          <p:spPr>
            <a:xfrm>
              <a:off x="2107119" y="2206601"/>
              <a:ext cx="5396" cy="4315"/>
            </a:xfrm>
            <a:custGeom>
              <a:avLst/>
              <a:gdLst/>
              <a:ahLst/>
              <a:cxnLst/>
              <a:rect l="l" t="t" r="r" b="b"/>
              <a:pathLst>
                <a:path w="245" h="196" extrusionOk="0">
                  <a:moveTo>
                    <a:pt x="98" y="0"/>
                  </a:moveTo>
                  <a:cubicBezTo>
                    <a:pt x="1" y="0"/>
                    <a:pt x="1" y="195"/>
                    <a:pt x="98" y="195"/>
                  </a:cubicBezTo>
                  <a:cubicBezTo>
                    <a:pt x="245" y="195"/>
                    <a:pt x="245" y="0"/>
                    <a:pt x="9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41"/>
            <p:cNvSpPr/>
            <p:nvPr/>
          </p:nvSpPr>
          <p:spPr>
            <a:xfrm>
              <a:off x="1923496" y="3583905"/>
              <a:ext cx="71978" cy="611888"/>
            </a:xfrm>
            <a:custGeom>
              <a:avLst/>
              <a:gdLst/>
              <a:ahLst/>
              <a:cxnLst/>
              <a:rect l="l" t="t" r="r" b="b"/>
              <a:pathLst>
                <a:path w="3268" h="27791" extrusionOk="0">
                  <a:moveTo>
                    <a:pt x="2211" y="0"/>
                  </a:moveTo>
                  <a:cubicBezTo>
                    <a:pt x="2114" y="0"/>
                    <a:pt x="2000" y="80"/>
                    <a:pt x="2000" y="193"/>
                  </a:cubicBezTo>
                  <a:cubicBezTo>
                    <a:pt x="2000" y="4728"/>
                    <a:pt x="2439" y="9116"/>
                    <a:pt x="2048" y="13699"/>
                  </a:cubicBezTo>
                  <a:cubicBezTo>
                    <a:pt x="1707" y="18379"/>
                    <a:pt x="635" y="22962"/>
                    <a:pt x="1" y="27643"/>
                  </a:cubicBezTo>
                  <a:cubicBezTo>
                    <a:pt x="1" y="27737"/>
                    <a:pt x="62" y="27791"/>
                    <a:pt x="118" y="27791"/>
                  </a:cubicBezTo>
                  <a:cubicBezTo>
                    <a:pt x="149" y="27791"/>
                    <a:pt x="179" y="27775"/>
                    <a:pt x="196" y="27740"/>
                  </a:cubicBezTo>
                  <a:cubicBezTo>
                    <a:pt x="1512" y="23352"/>
                    <a:pt x="2097" y="18574"/>
                    <a:pt x="2487" y="13991"/>
                  </a:cubicBezTo>
                  <a:cubicBezTo>
                    <a:pt x="2926" y="9408"/>
                    <a:pt x="3267" y="4581"/>
                    <a:pt x="2341" y="145"/>
                  </a:cubicBezTo>
                  <a:cubicBezTo>
                    <a:pt x="2341" y="42"/>
                    <a:pt x="2281" y="0"/>
                    <a:pt x="22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41"/>
            <p:cNvSpPr/>
            <p:nvPr/>
          </p:nvSpPr>
          <p:spPr>
            <a:xfrm>
              <a:off x="1896431" y="4151794"/>
              <a:ext cx="493796" cy="187631"/>
            </a:xfrm>
            <a:custGeom>
              <a:avLst/>
              <a:gdLst/>
              <a:ahLst/>
              <a:cxnLst/>
              <a:rect l="l" t="t" r="r" b="b"/>
              <a:pathLst>
                <a:path w="22672" h="8368" extrusionOk="0">
                  <a:moveTo>
                    <a:pt x="6120" y="899"/>
                  </a:moveTo>
                  <a:cubicBezTo>
                    <a:pt x="8048" y="899"/>
                    <a:pt x="10041" y="1156"/>
                    <a:pt x="10744" y="1232"/>
                  </a:cubicBezTo>
                  <a:lnTo>
                    <a:pt x="10744" y="1232"/>
                  </a:lnTo>
                  <a:cubicBezTo>
                    <a:pt x="10753" y="1236"/>
                    <a:pt x="10764" y="1239"/>
                    <a:pt x="10775" y="1241"/>
                  </a:cubicBezTo>
                  <a:cubicBezTo>
                    <a:pt x="12482" y="1631"/>
                    <a:pt x="22671" y="4703"/>
                    <a:pt x="19161" y="7238"/>
                  </a:cubicBezTo>
                  <a:cubicBezTo>
                    <a:pt x="18481" y="7729"/>
                    <a:pt x="17580" y="7898"/>
                    <a:pt x="16625" y="7898"/>
                  </a:cubicBezTo>
                  <a:cubicBezTo>
                    <a:pt x="15116" y="7898"/>
                    <a:pt x="13470" y="7477"/>
                    <a:pt x="12335" y="7238"/>
                  </a:cubicBezTo>
                  <a:cubicBezTo>
                    <a:pt x="11263" y="7043"/>
                    <a:pt x="10190" y="6848"/>
                    <a:pt x="9118" y="6555"/>
                  </a:cubicBezTo>
                  <a:cubicBezTo>
                    <a:pt x="7899" y="6263"/>
                    <a:pt x="6680" y="5873"/>
                    <a:pt x="5461" y="5434"/>
                  </a:cubicBezTo>
                  <a:cubicBezTo>
                    <a:pt x="4437" y="5044"/>
                    <a:pt x="2487" y="4410"/>
                    <a:pt x="1999" y="3338"/>
                  </a:cubicBezTo>
                  <a:cubicBezTo>
                    <a:pt x="1066" y="1361"/>
                    <a:pt x="3533" y="899"/>
                    <a:pt x="6120" y="899"/>
                  </a:cubicBezTo>
                  <a:close/>
                  <a:moveTo>
                    <a:pt x="5758" y="0"/>
                  </a:moveTo>
                  <a:cubicBezTo>
                    <a:pt x="4063" y="0"/>
                    <a:pt x="2458" y="354"/>
                    <a:pt x="1561" y="1436"/>
                  </a:cubicBezTo>
                  <a:cubicBezTo>
                    <a:pt x="0" y="3386"/>
                    <a:pt x="2682" y="4946"/>
                    <a:pt x="4193" y="5629"/>
                  </a:cubicBezTo>
                  <a:cubicBezTo>
                    <a:pt x="5741" y="6310"/>
                    <a:pt x="12323" y="8368"/>
                    <a:pt x="16646" y="8368"/>
                  </a:cubicBezTo>
                  <a:cubicBezTo>
                    <a:pt x="19131" y="8368"/>
                    <a:pt x="20869" y="7688"/>
                    <a:pt x="20478" y="5678"/>
                  </a:cubicBezTo>
                  <a:cubicBezTo>
                    <a:pt x="20136" y="4069"/>
                    <a:pt x="18186" y="3240"/>
                    <a:pt x="16918" y="2704"/>
                  </a:cubicBezTo>
                  <a:cubicBezTo>
                    <a:pt x="14993" y="1886"/>
                    <a:pt x="13021" y="1257"/>
                    <a:pt x="11000" y="866"/>
                  </a:cubicBezTo>
                  <a:lnTo>
                    <a:pt x="11000" y="866"/>
                  </a:lnTo>
                  <a:cubicBezTo>
                    <a:pt x="10979" y="840"/>
                    <a:pt x="10953" y="818"/>
                    <a:pt x="10922" y="802"/>
                  </a:cubicBezTo>
                  <a:cubicBezTo>
                    <a:pt x="9661" y="442"/>
                    <a:pt x="7653" y="0"/>
                    <a:pt x="57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2" name="Google Shape;682;p41"/>
            <p:cNvGrpSpPr/>
            <p:nvPr/>
          </p:nvGrpSpPr>
          <p:grpSpPr>
            <a:xfrm>
              <a:off x="1561574" y="3451125"/>
              <a:ext cx="415556" cy="583318"/>
              <a:chOff x="1357275" y="4421150"/>
              <a:chExt cx="482700" cy="677725"/>
            </a:xfrm>
          </p:grpSpPr>
          <p:sp>
            <p:nvSpPr>
              <p:cNvPr id="683" name="Google Shape;683;p41"/>
              <p:cNvSpPr/>
              <p:nvPr/>
            </p:nvSpPr>
            <p:spPr>
              <a:xfrm>
                <a:off x="1357275" y="4421150"/>
                <a:ext cx="135650" cy="546025"/>
              </a:xfrm>
              <a:custGeom>
                <a:avLst/>
                <a:gdLst/>
                <a:ahLst/>
                <a:cxnLst/>
                <a:rect l="l" t="t" r="r" b="b"/>
                <a:pathLst>
                  <a:path w="5426" h="21841" extrusionOk="0">
                    <a:moveTo>
                      <a:pt x="265" y="1"/>
                    </a:moveTo>
                    <a:cubicBezTo>
                      <a:pt x="134" y="1"/>
                      <a:pt x="0" y="96"/>
                      <a:pt x="62" y="251"/>
                    </a:cubicBezTo>
                    <a:cubicBezTo>
                      <a:pt x="2890" y="6979"/>
                      <a:pt x="5425" y="14244"/>
                      <a:pt x="4109" y="21703"/>
                    </a:cubicBezTo>
                    <a:cubicBezTo>
                      <a:pt x="4109" y="21788"/>
                      <a:pt x="4158" y="21840"/>
                      <a:pt x="4209" y="21840"/>
                    </a:cubicBezTo>
                    <a:cubicBezTo>
                      <a:pt x="4246" y="21840"/>
                      <a:pt x="4283" y="21813"/>
                      <a:pt x="4304" y="21752"/>
                    </a:cubicBezTo>
                    <a:cubicBezTo>
                      <a:pt x="5279" y="18436"/>
                      <a:pt x="4938" y="14877"/>
                      <a:pt x="4304" y="11562"/>
                    </a:cubicBezTo>
                    <a:cubicBezTo>
                      <a:pt x="3621" y="7662"/>
                      <a:pt x="2500" y="3517"/>
                      <a:pt x="452" y="104"/>
                    </a:cubicBezTo>
                    <a:cubicBezTo>
                      <a:pt x="416" y="33"/>
                      <a:pt x="341" y="1"/>
                      <a:pt x="2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41"/>
              <p:cNvSpPr/>
              <p:nvPr/>
            </p:nvSpPr>
            <p:spPr>
              <a:xfrm>
                <a:off x="1427750" y="4951725"/>
                <a:ext cx="412175" cy="147150"/>
              </a:xfrm>
              <a:custGeom>
                <a:avLst/>
                <a:gdLst/>
                <a:ahLst/>
                <a:cxnLst/>
                <a:rect l="l" t="t" r="r" b="b"/>
                <a:pathLst>
                  <a:path w="16487" h="5886" extrusionOk="0">
                    <a:moveTo>
                      <a:pt x="7809" y="0"/>
                    </a:moveTo>
                    <a:cubicBezTo>
                      <a:pt x="5803" y="0"/>
                      <a:pt x="3796" y="139"/>
                      <a:pt x="1804" y="413"/>
                    </a:cubicBezTo>
                    <a:lnTo>
                      <a:pt x="1804" y="413"/>
                    </a:lnTo>
                    <a:cubicBezTo>
                      <a:pt x="1767" y="386"/>
                      <a:pt x="1722" y="370"/>
                      <a:pt x="1668" y="370"/>
                    </a:cubicBezTo>
                    <a:cubicBezTo>
                      <a:pt x="1642" y="370"/>
                      <a:pt x="1613" y="374"/>
                      <a:pt x="1582" y="383"/>
                    </a:cubicBezTo>
                    <a:lnTo>
                      <a:pt x="1338" y="480"/>
                    </a:lnTo>
                    <a:cubicBezTo>
                      <a:pt x="1338" y="480"/>
                      <a:pt x="1338" y="480"/>
                      <a:pt x="1338" y="480"/>
                    </a:cubicBezTo>
                    <a:lnTo>
                      <a:pt x="1338" y="480"/>
                    </a:lnTo>
                    <a:cubicBezTo>
                      <a:pt x="1182" y="532"/>
                      <a:pt x="1110" y="709"/>
                      <a:pt x="1135" y="856"/>
                    </a:cubicBezTo>
                    <a:lnTo>
                      <a:pt x="1135" y="856"/>
                    </a:lnTo>
                    <a:cubicBezTo>
                      <a:pt x="752" y="1378"/>
                      <a:pt x="609" y="2056"/>
                      <a:pt x="802" y="2674"/>
                    </a:cubicBezTo>
                    <a:cubicBezTo>
                      <a:pt x="1143" y="3795"/>
                      <a:pt x="2362" y="4185"/>
                      <a:pt x="3386" y="4527"/>
                    </a:cubicBezTo>
                    <a:cubicBezTo>
                      <a:pt x="5239" y="5112"/>
                      <a:pt x="7189" y="5453"/>
                      <a:pt x="9139" y="5502"/>
                    </a:cubicBezTo>
                    <a:cubicBezTo>
                      <a:pt x="10648" y="5636"/>
                      <a:pt x="12111" y="5885"/>
                      <a:pt x="13575" y="5885"/>
                    </a:cubicBezTo>
                    <a:cubicBezTo>
                      <a:pt x="14240" y="5885"/>
                      <a:pt x="14905" y="5834"/>
                      <a:pt x="15575" y="5697"/>
                    </a:cubicBezTo>
                    <a:cubicBezTo>
                      <a:pt x="15755" y="5652"/>
                      <a:pt x="15686" y="5399"/>
                      <a:pt x="15559" y="5399"/>
                    </a:cubicBezTo>
                    <a:cubicBezTo>
                      <a:pt x="15548" y="5399"/>
                      <a:pt x="15537" y="5401"/>
                      <a:pt x="15526" y="5404"/>
                    </a:cubicBezTo>
                    <a:lnTo>
                      <a:pt x="15526" y="5356"/>
                    </a:lnTo>
                    <a:cubicBezTo>
                      <a:pt x="14978" y="5429"/>
                      <a:pt x="14430" y="5460"/>
                      <a:pt x="13882" y="5460"/>
                    </a:cubicBezTo>
                    <a:cubicBezTo>
                      <a:pt x="11895" y="5460"/>
                      <a:pt x="9908" y="5059"/>
                      <a:pt x="7920" y="4868"/>
                    </a:cubicBezTo>
                    <a:cubicBezTo>
                      <a:pt x="6750" y="4771"/>
                      <a:pt x="5531" y="4527"/>
                      <a:pt x="4410" y="4185"/>
                    </a:cubicBezTo>
                    <a:cubicBezTo>
                      <a:pt x="3371" y="3902"/>
                      <a:pt x="0" y="2567"/>
                      <a:pt x="1604" y="1066"/>
                    </a:cubicBezTo>
                    <a:lnTo>
                      <a:pt x="1604" y="1066"/>
                    </a:lnTo>
                    <a:lnTo>
                      <a:pt x="1679" y="1036"/>
                    </a:lnTo>
                    <a:lnTo>
                      <a:pt x="1679" y="1036"/>
                    </a:lnTo>
                    <a:cubicBezTo>
                      <a:pt x="3637" y="808"/>
                      <a:pt x="5611" y="693"/>
                      <a:pt x="7587" y="693"/>
                    </a:cubicBezTo>
                    <a:cubicBezTo>
                      <a:pt x="10403" y="693"/>
                      <a:pt x="13225" y="928"/>
                      <a:pt x="16014" y="1406"/>
                    </a:cubicBezTo>
                    <a:cubicBezTo>
                      <a:pt x="16029" y="1409"/>
                      <a:pt x="16043" y="1410"/>
                      <a:pt x="16057" y="1410"/>
                    </a:cubicBezTo>
                    <a:cubicBezTo>
                      <a:pt x="16367" y="1410"/>
                      <a:pt x="16487" y="915"/>
                      <a:pt x="16160" y="821"/>
                    </a:cubicBezTo>
                    <a:cubicBezTo>
                      <a:pt x="13408" y="271"/>
                      <a:pt x="10610" y="0"/>
                      <a:pt x="78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41"/>
              <p:cNvSpPr/>
              <p:nvPr/>
            </p:nvSpPr>
            <p:spPr>
              <a:xfrm>
                <a:off x="1483150" y="4982800"/>
                <a:ext cx="356825" cy="87350"/>
              </a:xfrm>
              <a:custGeom>
                <a:avLst/>
                <a:gdLst/>
                <a:ahLst/>
                <a:cxnLst/>
                <a:rect l="l" t="t" r="r" b="b"/>
                <a:pathLst>
                  <a:path w="14273" h="3494" extrusionOk="0">
                    <a:moveTo>
                      <a:pt x="4477" y="1"/>
                    </a:moveTo>
                    <a:cubicBezTo>
                      <a:pt x="4073" y="1"/>
                      <a:pt x="3670" y="6"/>
                      <a:pt x="3267" y="17"/>
                    </a:cubicBezTo>
                    <a:cubicBezTo>
                      <a:pt x="2438" y="17"/>
                      <a:pt x="0" y="407"/>
                      <a:pt x="1219" y="1675"/>
                    </a:cubicBezTo>
                    <a:cubicBezTo>
                      <a:pt x="2097" y="2650"/>
                      <a:pt x="4339" y="2699"/>
                      <a:pt x="5558" y="2845"/>
                    </a:cubicBezTo>
                    <a:cubicBezTo>
                      <a:pt x="7824" y="3150"/>
                      <a:pt x="10207" y="3494"/>
                      <a:pt x="12498" y="3494"/>
                    </a:cubicBezTo>
                    <a:cubicBezTo>
                      <a:pt x="12770" y="3494"/>
                      <a:pt x="13041" y="3489"/>
                      <a:pt x="13310" y="3479"/>
                    </a:cubicBezTo>
                    <a:cubicBezTo>
                      <a:pt x="13554" y="3479"/>
                      <a:pt x="13554" y="3137"/>
                      <a:pt x="13310" y="3137"/>
                    </a:cubicBezTo>
                    <a:lnTo>
                      <a:pt x="13359" y="3137"/>
                    </a:lnTo>
                    <a:cubicBezTo>
                      <a:pt x="11262" y="3040"/>
                      <a:pt x="9166" y="2796"/>
                      <a:pt x="7118" y="2455"/>
                    </a:cubicBezTo>
                    <a:cubicBezTo>
                      <a:pt x="5851" y="2357"/>
                      <a:pt x="4632" y="2162"/>
                      <a:pt x="3413" y="1919"/>
                    </a:cubicBezTo>
                    <a:cubicBezTo>
                      <a:pt x="3072" y="1821"/>
                      <a:pt x="1853" y="1626"/>
                      <a:pt x="1755" y="1334"/>
                    </a:cubicBezTo>
                    <a:cubicBezTo>
                      <a:pt x="1500" y="727"/>
                      <a:pt x="3316" y="622"/>
                      <a:pt x="4709" y="622"/>
                    </a:cubicBezTo>
                    <a:cubicBezTo>
                      <a:pt x="5442" y="622"/>
                      <a:pt x="6057" y="651"/>
                      <a:pt x="6192" y="651"/>
                    </a:cubicBezTo>
                    <a:cubicBezTo>
                      <a:pt x="8776" y="797"/>
                      <a:pt x="11311" y="1236"/>
                      <a:pt x="13895" y="1529"/>
                    </a:cubicBezTo>
                    <a:cubicBezTo>
                      <a:pt x="13910" y="1531"/>
                      <a:pt x="13924" y="1532"/>
                      <a:pt x="13938" y="1532"/>
                    </a:cubicBezTo>
                    <a:cubicBezTo>
                      <a:pt x="14240" y="1532"/>
                      <a:pt x="14273" y="1039"/>
                      <a:pt x="13993" y="992"/>
                    </a:cubicBezTo>
                    <a:cubicBezTo>
                      <a:pt x="10875" y="343"/>
                      <a:pt x="7680" y="1"/>
                      <a:pt x="44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89"/>
        <p:cNvGrpSpPr/>
        <p:nvPr/>
      </p:nvGrpSpPr>
      <p:grpSpPr>
        <a:xfrm>
          <a:off x="0" y="0"/>
          <a:ext cx="0" cy="0"/>
          <a:chOff x="0" y="0"/>
          <a:chExt cx="0" cy="0"/>
        </a:xfrm>
      </p:grpSpPr>
      <p:sp>
        <p:nvSpPr>
          <p:cNvPr id="690" name="Google Shape;690;p42"/>
          <p:cNvSpPr txBox="1">
            <a:spLocks noGrp="1"/>
          </p:cNvSpPr>
          <p:nvPr>
            <p:ph type="subTitle" idx="2"/>
          </p:nvPr>
        </p:nvSpPr>
        <p:spPr>
          <a:xfrm>
            <a:off x="3536550" y="4020175"/>
            <a:ext cx="2070900" cy="506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Saturn is composed mostly of hydrogen</a:t>
            </a:r>
            <a:endParaRPr/>
          </a:p>
        </p:txBody>
      </p:sp>
      <p:sp>
        <p:nvSpPr>
          <p:cNvPr id="691" name="Google Shape;691;p42"/>
          <p:cNvSpPr txBox="1">
            <a:spLocks noGrp="1"/>
          </p:cNvSpPr>
          <p:nvPr>
            <p:ph type="subTitle" idx="3"/>
          </p:nvPr>
        </p:nvSpPr>
        <p:spPr>
          <a:xfrm>
            <a:off x="3536550" y="1977083"/>
            <a:ext cx="20709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JUPITER</a:t>
            </a:r>
            <a:endParaRPr/>
          </a:p>
        </p:txBody>
      </p:sp>
      <p:sp>
        <p:nvSpPr>
          <p:cNvPr id="692" name="Google Shape;692;p42"/>
          <p:cNvSpPr txBox="1">
            <a:spLocks noGrp="1"/>
          </p:cNvSpPr>
          <p:nvPr>
            <p:ph type="subTitle" idx="4"/>
          </p:nvPr>
        </p:nvSpPr>
        <p:spPr>
          <a:xfrm>
            <a:off x="3536550" y="2327463"/>
            <a:ext cx="2070900" cy="506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Jupiter is the biggest planet of them all</a:t>
            </a:r>
            <a:endParaRPr/>
          </a:p>
        </p:txBody>
      </p:sp>
      <p:sp>
        <p:nvSpPr>
          <p:cNvPr id="693" name="Google Shape;693;p42"/>
          <p:cNvSpPr txBox="1">
            <a:spLocks noGrp="1"/>
          </p:cNvSpPr>
          <p:nvPr>
            <p:ph type="subTitle" idx="5"/>
          </p:nvPr>
        </p:nvSpPr>
        <p:spPr>
          <a:xfrm>
            <a:off x="6190712" y="3669794"/>
            <a:ext cx="20709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MARS</a:t>
            </a:r>
            <a:endParaRPr/>
          </a:p>
        </p:txBody>
      </p:sp>
      <p:sp>
        <p:nvSpPr>
          <p:cNvPr id="694" name="Google Shape;694;p42"/>
          <p:cNvSpPr txBox="1">
            <a:spLocks noGrp="1"/>
          </p:cNvSpPr>
          <p:nvPr>
            <p:ph type="subTitle" idx="6"/>
          </p:nvPr>
        </p:nvSpPr>
        <p:spPr>
          <a:xfrm>
            <a:off x="6190712" y="4020175"/>
            <a:ext cx="2070900" cy="506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Despite being red, Mars is a cold place</a:t>
            </a:r>
            <a:endParaRPr/>
          </a:p>
        </p:txBody>
      </p:sp>
      <p:sp>
        <p:nvSpPr>
          <p:cNvPr id="695" name="Google Shape;695;p42"/>
          <p:cNvSpPr txBox="1">
            <a:spLocks noGrp="1"/>
          </p:cNvSpPr>
          <p:nvPr>
            <p:ph type="subTitle" idx="1"/>
          </p:nvPr>
        </p:nvSpPr>
        <p:spPr>
          <a:xfrm>
            <a:off x="3536550" y="3669794"/>
            <a:ext cx="20709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SATURN</a:t>
            </a:r>
            <a:endParaRPr/>
          </a:p>
        </p:txBody>
      </p:sp>
      <p:sp>
        <p:nvSpPr>
          <p:cNvPr id="696" name="Google Shape;696;p42"/>
          <p:cNvSpPr txBox="1">
            <a:spLocks noGrp="1"/>
          </p:cNvSpPr>
          <p:nvPr>
            <p:ph type="subTitle" idx="7"/>
          </p:nvPr>
        </p:nvSpPr>
        <p:spPr>
          <a:xfrm>
            <a:off x="882388" y="1977083"/>
            <a:ext cx="20709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MERCURY</a:t>
            </a:r>
            <a:endParaRPr/>
          </a:p>
        </p:txBody>
      </p:sp>
      <p:sp>
        <p:nvSpPr>
          <p:cNvPr id="697" name="Google Shape;697;p42"/>
          <p:cNvSpPr txBox="1">
            <a:spLocks noGrp="1"/>
          </p:cNvSpPr>
          <p:nvPr>
            <p:ph type="subTitle" idx="9"/>
          </p:nvPr>
        </p:nvSpPr>
        <p:spPr>
          <a:xfrm>
            <a:off x="6190712" y="1977083"/>
            <a:ext cx="20709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NEPTUNE</a:t>
            </a:r>
            <a:endParaRPr/>
          </a:p>
        </p:txBody>
      </p:sp>
      <p:sp>
        <p:nvSpPr>
          <p:cNvPr id="698" name="Google Shape;698;p42"/>
          <p:cNvSpPr txBox="1">
            <a:spLocks noGrp="1"/>
          </p:cNvSpPr>
          <p:nvPr>
            <p:ph type="title"/>
          </p:nvPr>
        </p:nvSpPr>
        <p:spPr>
          <a:xfrm>
            <a:off x="720000" y="387600"/>
            <a:ext cx="7704000" cy="592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CARDIOVASCULAR PATHOLOGY</a:t>
            </a:r>
            <a:endParaRPr/>
          </a:p>
        </p:txBody>
      </p:sp>
      <p:sp>
        <p:nvSpPr>
          <p:cNvPr id="699" name="Google Shape;699;p42"/>
          <p:cNvSpPr/>
          <p:nvPr/>
        </p:nvSpPr>
        <p:spPr>
          <a:xfrm>
            <a:off x="6983912" y="1406362"/>
            <a:ext cx="484500" cy="484500"/>
          </a:xfrm>
          <a:prstGeom prst="ellipse">
            <a:avLst/>
          </a:prstGeom>
          <a:solidFill>
            <a:schemeClr val="accent2"/>
          </a:solidFill>
          <a:ln w="285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42"/>
          <p:cNvSpPr/>
          <p:nvPr/>
        </p:nvSpPr>
        <p:spPr>
          <a:xfrm>
            <a:off x="6983912" y="3099074"/>
            <a:ext cx="484500" cy="484500"/>
          </a:xfrm>
          <a:prstGeom prst="ellipse">
            <a:avLst/>
          </a:prstGeom>
          <a:solidFill>
            <a:schemeClr val="accent6"/>
          </a:solidFill>
          <a:ln w="285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42"/>
          <p:cNvSpPr/>
          <p:nvPr/>
        </p:nvSpPr>
        <p:spPr>
          <a:xfrm>
            <a:off x="4329750" y="1406362"/>
            <a:ext cx="484500" cy="484500"/>
          </a:xfrm>
          <a:prstGeom prst="ellipse">
            <a:avLst/>
          </a:prstGeom>
          <a:solidFill>
            <a:schemeClr val="accent5"/>
          </a:solidFill>
          <a:ln w="285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42"/>
          <p:cNvSpPr/>
          <p:nvPr/>
        </p:nvSpPr>
        <p:spPr>
          <a:xfrm>
            <a:off x="1675588" y="1406362"/>
            <a:ext cx="484500" cy="484500"/>
          </a:xfrm>
          <a:prstGeom prst="ellipse">
            <a:avLst/>
          </a:prstGeom>
          <a:solidFill>
            <a:schemeClr val="lt2"/>
          </a:solidFill>
          <a:ln w="285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42"/>
          <p:cNvSpPr/>
          <p:nvPr/>
        </p:nvSpPr>
        <p:spPr>
          <a:xfrm>
            <a:off x="4329750" y="3099074"/>
            <a:ext cx="484500" cy="484500"/>
          </a:xfrm>
          <a:prstGeom prst="ellipse">
            <a:avLst/>
          </a:prstGeom>
          <a:solidFill>
            <a:schemeClr val="accent1"/>
          </a:solidFill>
          <a:ln w="285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42"/>
          <p:cNvSpPr txBox="1">
            <a:spLocks noGrp="1"/>
          </p:cNvSpPr>
          <p:nvPr>
            <p:ph type="subTitle" idx="8"/>
          </p:nvPr>
        </p:nvSpPr>
        <p:spPr>
          <a:xfrm>
            <a:off x="882388" y="2327463"/>
            <a:ext cx="2070900" cy="506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It’s the closest planet to the Sun</a:t>
            </a:r>
            <a:endParaRPr/>
          </a:p>
        </p:txBody>
      </p:sp>
      <p:sp>
        <p:nvSpPr>
          <p:cNvPr id="705" name="Google Shape;705;p42"/>
          <p:cNvSpPr txBox="1">
            <a:spLocks noGrp="1"/>
          </p:cNvSpPr>
          <p:nvPr>
            <p:ph type="subTitle" idx="13"/>
          </p:nvPr>
        </p:nvSpPr>
        <p:spPr>
          <a:xfrm>
            <a:off x="6190712" y="2327463"/>
            <a:ext cx="2070900" cy="506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It’s the farthest planet from the Sun</a:t>
            </a:r>
            <a:endParaRPr/>
          </a:p>
        </p:txBody>
      </p:sp>
      <p:sp>
        <p:nvSpPr>
          <p:cNvPr id="706" name="Google Shape;706;p42"/>
          <p:cNvSpPr/>
          <p:nvPr/>
        </p:nvSpPr>
        <p:spPr>
          <a:xfrm>
            <a:off x="7093580" y="1516019"/>
            <a:ext cx="265165" cy="265188"/>
          </a:xfrm>
          <a:custGeom>
            <a:avLst/>
            <a:gdLst/>
            <a:ahLst/>
            <a:cxnLst/>
            <a:rect l="l" t="t" r="r" b="b"/>
            <a:pathLst>
              <a:path w="11847" h="11815" extrusionOk="0">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7" name="Google Shape;707;p42"/>
          <p:cNvGrpSpPr/>
          <p:nvPr/>
        </p:nvGrpSpPr>
        <p:grpSpPr>
          <a:xfrm>
            <a:off x="1832041" y="1516019"/>
            <a:ext cx="171593" cy="265188"/>
            <a:chOff x="-28032075" y="3916450"/>
            <a:chExt cx="191425" cy="295375"/>
          </a:xfrm>
        </p:grpSpPr>
        <p:sp>
          <p:nvSpPr>
            <p:cNvPr id="708" name="Google Shape;708;p42"/>
            <p:cNvSpPr/>
            <p:nvPr/>
          </p:nvSpPr>
          <p:spPr>
            <a:xfrm>
              <a:off x="-27996625" y="3916450"/>
              <a:ext cx="120525" cy="51225"/>
            </a:xfrm>
            <a:custGeom>
              <a:avLst/>
              <a:gdLst/>
              <a:ahLst/>
              <a:cxnLst/>
              <a:rect l="l" t="t" r="r" b="b"/>
              <a:pathLst>
                <a:path w="4821" h="2049" extrusionOk="0">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42"/>
            <p:cNvSpPr/>
            <p:nvPr/>
          </p:nvSpPr>
          <p:spPr>
            <a:xfrm>
              <a:off x="-28032075" y="4089975"/>
              <a:ext cx="191425" cy="121850"/>
            </a:xfrm>
            <a:custGeom>
              <a:avLst/>
              <a:gdLst/>
              <a:ahLst/>
              <a:cxnLst/>
              <a:rect l="l" t="t" r="r" b="b"/>
              <a:pathLst>
                <a:path w="7657" h="4874" extrusionOk="0">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42"/>
            <p:cNvSpPr/>
            <p:nvPr/>
          </p:nvSpPr>
          <p:spPr>
            <a:xfrm>
              <a:off x="-28024975" y="3985750"/>
              <a:ext cx="181950" cy="121975"/>
            </a:xfrm>
            <a:custGeom>
              <a:avLst/>
              <a:gdLst/>
              <a:ahLst/>
              <a:cxnLst/>
              <a:rect l="l" t="t" r="r" b="b"/>
              <a:pathLst>
                <a:path w="7278" h="4879" extrusionOk="0">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 name="Google Shape;711;p42"/>
          <p:cNvGrpSpPr/>
          <p:nvPr/>
        </p:nvGrpSpPr>
        <p:grpSpPr>
          <a:xfrm>
            <a:off x="7093573" y="3208741"/>
            <a:ext cx="265178" cy="265165"/>
            <a:chOff x="-24353875" y="3147725"/>
            <a:chExt cx="289875" cy="296175"/>
          </a:xfrm>
        </p:grpSpPr>
        <p:sp>
          <p:nvSpPr>
            <p:cNvPr id="712" name="Google Shape;712;p42"/>
            <p:cNvSpPr/>
            <p:nvPr/>
          </p:nvSpPr>
          <p:spPr>
            <a:xfrm>
              <a:off x="-24238100" y="3271375"/>
              <a:ext cx="52025" cy="51225"/>
            </a:xfrm>
            <a:custGeom>
              <a:avLst/>
              <a:gdLst/>
              <a:ahLst/>
              <a:cxnLst/>
              <a:rect l="l" t="t" r="r" b="b"/>
              <a:pathLst>
                <a:path w="2081" h="2049" extrusionOk="0">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42"/>
            <p:cNvSpPr/>
            <p:nvPr/>
          </p:nvSpPr>
          <p:spPr>
            <a:xfrm>
              <a:off x="-24353875" y="3147725"/>
              <a:ext cx="289875" cy="296175"/>
            </a:xfrm>
            <a:custGeom>
              <a:avLst/>
              <a:gdLst/>
              <a:ahLst/>
              <a:cxnLst/>
              <a:rect l="l" t="t" r="r" b="b"/>
              <a:pathLst>
                <a:path w="11595" h="11847" extrusionOk="0">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 name="Google Shape;714;p42"/>
          <p:cNvGrpSpPr/>
          <p:nvPr/>
        </p:nvGrpSpPr>
        <p:grpSpPr>
          <a:xfrm>
            <a:off x="4439410" y="1512124"/>
            <a:ext cx="265181" cy="272977"/>
            <a:chOff x="-25094250" y="3176075"/>
            <a:chExt cx="295400" cy="297750"/>
          </a:xfrm>
        </p:grpSpPr>
        <p:sp>
          <p:nvSpPr>
            <p:cNvPr id="715" name="Google Shape;715;p42"/>
            <p:cNvSpPr/>
            <p:nvPr/>
          </p:nvSpPr>
          <p:spPr>
            <a:xfrm>
              <a:off x="-24989225" y="3176075"/>
              <a:ext cx="87200" cy="122500"/>
            </a:xfrm>
            <a:custGeom>
              <a:avLst/>
              <a:gdLst/>
              <a:ahLst/>
              <a:cxnLst/>
              <a:rect l="l" t="t" r="r" b="b"/>
              <a:pathLst>
                <a:path w="3488" h="4900" extrusionOk="0">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42"/>
            <p:cNvSpPr/>
            <p:nvPr/>
          </p:nvSpPr>
          <p:spPr>
            <a:xfrm>
              <a:off x="-25094250" y="3179225"/>
              <a:ext cx="295400" cy="291450"/>
            </a:xfrm>
            <a:custGeom>
              <a:avLst/>
              <a:gdLst/>
              <a:ahLst/>
              <a:cxnLst/>
              <a:rect l="l" t="t" r="r" b="b"/>
              <a:pathLst>
                <a:path w="11816" h="11658" extrusionOk="0">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42"/>
            <p:cNvSpPr/>
            <p:nvPr/>
          </p:nvSpPr>
          <p:spPr>
            <a:xfrm>
              <a:off x="-24989225" y="3350975"/>
              <a:ext cx="87200" cy="122850"/>
            </a:xfrm>
            <a:custGeom>
              <a:avLst/>
              <a:gdLst/>
              <a:ahLst/>
              <a:cxnLst/>
              <a:rect l="l" t="t" r="r" b="b"/>
              <a:pathLst>
                <a:path w="3488" h="4914" extrusionOk="0">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 name="Google Shape;718;p42"/>
          <p:cNvGrpSpPr/>
          <p:nvPr/>
        </p:nvGrpSpPr>
        <p:grpSpPr>
          <a:xfrm>
            <a:off x="4439976" y="3209315"/>
            <a:ext cx="264047" cy="264018"/>
            <a:chOff x="-23245675" y="3148525"/>
            <a:chExt cx="296150" cy="296150"/>
          </a:xfrm>
        </p:grpSpPr>
        <p:sp>
          <p:nvSpPr>
            <p:cNvPr id="719" name="Google Shape;719;p42"/>
            <p:cNvSpPr/>
            <p:nvPr/>
          </p:nvSpPr>
          <p:spPr>
            <a:xfrm>
              <a:off x="-23192925" y="3251700"/>
              <a:ext cx="192225" cy="105550"/>
            </a:xfrm>
            <a:custGeom>
              <a:avLst/>
              <a:gdLst/>
              <a:ahLst/>
              <a:cxnLst/>
              <a:rect l="l" t="t" r="r" b="b"/>
              <a:pathLst>
                <a:path w="7689" h="4222" extrusionOk="0">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42"/>
            <p:cNvSpPr/>
            <p:nvPr/>
          </p:nvSpPr>
          <p:spPr>
            <a:xfrm>
              <a:off x="-23193700" y="3200500"/>
              <a:ext cx="192200" cy="106350"/>
            </a:xfrm>
            <a:custGeom>
              <a:avLst/>
              <a:gdLst/>
              <a:ahLst/>
              <a:cxnLst/>
              <a:rect l="l" t="t" r="r" b="b"/>
              <a:pathLst>
                <a:path w="7688" h="4254" extrusionOk="0">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42"/>
            <p:cNvSpPr/>
            <p:nvPr/>
          </p:nvSpPr>
          <p:spPr>
            <a:xfrm>
              <a:off x="-23245675" y="3148525"/>
              <a:ext cx="296150" cy="296150"/>
            </a:xfrm>
            <a:custGeom>
              <a:avLst/>
              <a:gdLst/>
              <a:ahLst/>
              <a:cxnLst/>
              <a:rect l="l" t="t" r="r" b="b"/>
              <a:pathLst>
                <a:path w="11846" h="11846" extrusionOk="0">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25"/>
        <p:cNvGrpSpPr/>
        <p:nvPr/>
      </p:nvGrpSpPr>
      <p:grpSpPr>
        <a:xfrm>
          <a:off x="0" y="0"/>
          <a:ext cx="0" cy="0"/>
          <a:chOff x="0" y="0"/>
          <a:chExt cx="0" cy="0"/>
        </a:xfrm>
      </p:grpSpPr>
      <p:sp>
        <p:nvSpPr>
          <p:cNvPr id="726" name="Google Shape;726;p43"/>
          <p:cNvSpPr txBox="1">
            <a:spLocks noGrp="1"/>
          </p:cNvSpPr>
          <p:nvPr>
            <p:ph type="subTitle" idx="1"/>
          </p:nvPr>
        </p:nvSpPr>
        <p:spPr>
          <a:xfrm>
            <a:off x="735925" y="3023075"/>
            <a:ext cx="23715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STAGE 1</a:t>
            </a:r>
            <a:endParaRPr/>
          </a:p>
        </p:txBody>
      </p:sp>
      <p:sp>
        <p:nvSpPr>
          <p:cNvPr id="727" name="Google Shape;727;p43"/>
          <p:cNvSpPr txBox="1">
            <a:spLocks noGrp="1"/>
          </p:cNvSpPr>
          <p:nvPr>
            <p:ph type="subTitle" idx="3"/>
          </p:nvPr>
        </p:nvSpPr>
        <p:spPr>
          <a:xfrm>
            <a:off x="3386250" y="3023075"/>
            <a:ext cx="23715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STAGE 2</a:t>
            </a:r>
            <a:endParaRPr/>
          </a:p>
        </p:txBody>
      </p:sp>
      <p:sp>
        <p:nvSpPr>
          <p:cNvPr id="728" name="Google Shape;728;p43"/>
          <p:cNvSpPr txBox="1">
            <a:spLocks noGrp="1"/>
          </p:cNvSpPr>
          <p:nvPr>
            <p:ph type="subTitle" idx="2"/>
          </p:nvPr>
        </p:nvSpPr>
        <p:spPr>
          <a:xfrm>
            <a:off x="735925" y="3394475"/>
            <a:ext cx="2371500" cy="888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Despite being red, Mars is a cold place. The planet is full of iron oxide</a:t>
            </a:r>
            <a:endParaRPr/>
          </a:p>
        </p:txBody>
      </p:sp>
      <p:sp>
        <p:nvSpPr>
          <p:cNvPr id="729" name="Google Shape;729;p43"/>
          <p:cNvSpPr txBox="1">
            <a:spLocks noGrp="1"/>
          </p:cNvSpPr>
          <p:nvPr>
            <p:ph type="subTitle" idx="5"/>
          </p:nvPr>
        </p:nvSpPr>
        <p:spPr>
          <a:xfrm>
            <a:off x="6036575" y="3023075"/>
            <a:ext cx="23715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STAGE 3</a:t>
            </a:r>
            <a:endParaRPr/>
          </a:p>
        </p:txBody>
      </p:sp>
      <p:sp>
        <p:nvSpPr>
          <p:cNvPr id="730" name="Google Shape;730;p43"/>
          <p:cNvSpPr txBox="1">
            <a:spLocks noGrp="1"/>
          </p:cNvSpPr>
          <p:nvPr>
            <p:ph type="subTitle" idx="4"/>
          </p:nvPr>
        </p:nvSpPr>
        <p:spPr>
          <a:xfrm>
            <a:off x="3386250" y="3394475"/>
            <a:ext cx="2371500" cy="888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Jupiter is a gas giant and the biggest planet in the Solar System</a:t>
            </a:r>
            <a:endParaRPr/>
          </a:p>
        </p:txBody>
      </p:sp>
      <p:sp>
        <p:nvSpPr>
          <p:cNvPr id="731" name="Google Shape;731;p43"/>
          <p:cNvSpPr txBox="1">
            <a:spLocks noGrp="1"/>
          </p:cNvSpPr>
          <p:nvPr>
            <p:ph type="subTitle" idx="6"/>
          </p:nvPr>
        </p:nvSpPr>
        <p:spPr>
          <a:xfrm>
            <a:off x="6036575" y="3394475"/>
            <a:ext cx="2371500" cy="888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Saturn is a gas giant and the only planet with rings. It’s a beautiful one!</a:t>
            </a:r>
            <a:endParaRPr/>
          </a:p>
        </p:txBody>
      </p:sp>
      <p:sp>
        <p:nvSpPr>
          <p:cNvPr id="732" name="Google Shape;732;p43"/>
          <p:cNvSpPr txBox="1">
            <a:spLocks noGrp="1"/>
          </p:cNvSpPr>
          <p:nvPr>
            <p:ph type="title"/>
          </p:nvPr>
        </p:nvSpPr>
        <p:spPr>
          <a:xfrm>
            <a:off x="720000" y="387600"/>
            <a:ext cx="7704000" cy="592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DISEASE STAGES</a:t>
            </a:r>
            <a:endParaRPr/>
          </a:p>
        </p:txBody>
      </p:sp>
      <p:grpSp>
        <p:nvGrpSpPr>
          <p:cNvPr id="733" name="Google Shape;733;p43"/>
          <p:cNvGrpSpPr/>
          <p:nvPr/>
        </p:nvGrpSpPr>
        <p:grpSpPr>
          <a:xfrm>
            <a:off x="1383833" y="1746869"/>
            <a:ext cx="1075690" cy="1075690"/>
            <a:chOff x="7549439" y="1618837"/>
            <a:chExt cx="1905900" cy="1905900"/>
          </a:xfrm>
        </p:grpSpPr>
        <p:sp>
          <p:nvSpPr>
            <p:cNvPr id="734" name="Google Shape;734;p43"/>
            <p:cNvSpPr/>
            <p:nvPr/>
          </p:nvSpPr>
          <p:spPr>
            <a:xfrm>
              <a:off x="7549439" y="1618837"/>
              <a:ext cx="1905900" cy="1905900"/>
            </a:xfrm>
            <a:prstGeom prst="ellipse">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43"/>
            <p:cNvSpPr/>
            <p:nvPr/>
          </p:nvSpPr>
          <p:spPr>
            <a:xfrm>
              <a:off x="7690289" y="1759687"/>
              <a:ext cx="1624200" cy="1624200"/>
            </a:xfrm>
            <a:prstGeom prst="ellipse">
              <a:avLst/>
            </a:prstGeom>
            <a:solidFill>
              <a:schemeClr val="dk2"/>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6" name="Google Shape;736;p43"/>
            <p:cNvGrpSpPr/>
            <p:nvPr/>
          </p:nvGrpSpPr>
          <p:grpSpPr>
            <a:xfrm>
              <a:off x="7917160" y="1949797"/>
              <a:ext cx="1168264" cy="1234474"/>
              <a:chOff x="5917350" y="1907125"/>
              <a:chExt cx="448625" cy="474050"/>
            </a:xfrm>
          </p:grpSpPr>
          <p:sp>
            <p:nvSpPr>
              <p:cNvPr id="737" name="Google Shape;737;p43"/>
              <p:cNvSpPr/>
              <p:nvPr/>
            </p:nvSpPr>
            <p:spPr>
              <a:xfrm>
                <a:off x="5917350" y="2035100"/>
                <a:ext cx="149550" cy="192000"/>
              </a:xfrm>
              <a:custGeom>
                <a:avLst/>
                <a:gdLst/>
                <a:ahLst/>
                <a:cxnLst/>
                <a:rect l="l" t="t" r="r" b="b"/>
                <a:pathLst>
                  <a:path w="5982" h="7680" extrusionOk="0">
                    <a:moveTo>
                      <a:pt x="2763" y="0"/>
                    </a:moveTo>
                    <a:cubicBezTo>
                      <a:pt x="2674" y="0"/>
                      <a:pt x="2585" y="6"/>
                      <a:pt x="2496" y="18"/>
                    </a:cubicBezTo>
                    <a:cubicBezTo>
                      <a:pt x="991" y="176"/>
                      <a:pt x="0" y="2077"/>
                      <a:pt x="278" y="4177"/>
                    </a:cubicBezTo>
                    <a:cubicBezTo>
                      <a:pt x="576" y="6192"/>
                      <a:pt x="1859" y="7680"/>
                      <a:pt x="3265" y="7680"/>
                    </a:cubicBezTo>
                    <a:cubicBezTo>
                      <a:pt x="3352" y="7680"/>
                      <a:pt x="3439" y="7674"/>
                      <a:pt x="3526" y="7663"/>
                    </a:cubicBezTo>
                    <a:cubicBezTo>
                      <a:pt x="4992" y="7465"/>
                      <a:pt x="5982" y="5603"/>
                      <a:pt x="5705" y="3464"/>
                    </a:cubicBezTo>
                    <a:cubicBezTo>
                      <a:pt x="5444" y="1452"/>
                      <a:pt x="4166" y="0"/>
                      <a:pt x="27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43"/>
              <p:cNvSpPr/>
              <p:nvPr/>
            </p:nvSpPr>
            <p:spPr>
              <a:xfrm>
                <a:off x="5984700" y="2062050"/>
                <a:ext cx="65375" cy="135925"/>
              </a:xfrm>
              <a:custGeom>
                <a:avLst/>
                <a:gdLst/>
                <a:ahLst/>
                <a:cxnLst/>
                <a:rect l="l" t="t" r="r" b="b"/>
                <a:pathLst>
                  <a:path w="2615" h="5437" extrusionOk="0">
                    <a:moveTo>
                      <a:pt x="315" y="0"/>
                    </a:moveTo>
                    <a:cubicBezTo>
                      <a:pt x="263" y="0"/>
                      <a:pt x="211" y="3"/>
                      <a:pt x="159" y="9"/>
                    </a:cubicBezTo>
                    <a:lnTo>
                      <a:pt x="0" y="49"/>
                    </a:lnTo>
                    <a:cubicBezTo>
                      <a:pt x="990" y="49"/>
                      <a:pt x="1941" y="1079"/>
                      <a:pt x="2100" y="2505"/>
                    </a:cubicBezTo>
                    <a:cubicBezTo>
                      <a:pt x="2298" y="3931"/>
                      <a:pt x="1703" y="5198"/>
                      <a:pt x="713" y="5436"/>
                    </a:cubicBezTo>
                    <a:lnTo>
                      <a:pt x="872" y="5436"/>
                    </a:lnTo>
                    <a:cubicBezTo>
                      <a:pt x="1941" y="5278"/>
                      <a:pt x="2615" y="3931"/>
                      <a:pt x="2416" y="2465"/>
                    </a:cubicBezTo>
                    <a:cubicBezTo>
                      <a:pt x="2228" y="1036"/>
                      <a:pt x="1291" y="0"/>
                      <a:pt x="3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43"/>
              <p:cNvSpPr/>
              <p:nvPr/>
            </p:nvSpPr>
            <p:spPr>
              <a:xfrm>
                <a:off x="6045100" y="2254400"/>
                <a:ext cx="136675" cy="126775"/>
              </a:xfrm>
              <a:custGeom>
                <a:avLst/>
                <a:gdLst/>
                <a:ahLst/>
                <a:cxnLst/>
                <a:rect l="l" t="t" r="r" b="b"/>
                <a:pathLst>
                  <a:path w="5467" h="5071" extrusionOk="0">
                    <a:moveTo>
                      <a:pt x="2734" y="0"/>
                    </a:moveTo>
                    <a:cubicBezTo>
                      <a:pt x="1228" y="0"/>
                      <a:pt x="0" y="1109"/>
                      <a:pt x="0" y="2535"/>
                    </a:cubicBezTo>
                    <a:cubicBezTo>
                      <a:pt x="0" y="3922"/>
                      <a:pt x="1228" y="5070"/>
                      <a:pt x="2734" y="5070"/>
                    </a:cubicBezTo>
                    <a:cubicBezTo>
                      <a:pt x="4239" y="5070"/>
                      <a:pt x="5467" y="3922"/>
                      <a:pt x="5467" y="2535"/>
                    </a:cubicBezTo>
                    <a:cubicBezTo>
                      <a:pt x="5467" y="1109"/>
                      <a:pt x="4239" y="0"/>
                      <a:pt x="273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43"/>
              <p:cNvSpPr/>
              <p:nvPr/>
            </p:nvSpPr>
            <p:spPr>
              <a:xfrm>
                <a:off x="6114425" y="2273175"/>
                <a:ext cx="56475" cy="89225"/>
              </a:xfrm>
              <a:custGeom>
                <a:avLst/>
                <a:gdLst/>
                <a:ahLst/>
                <a:cxnLst/>
                <a:rect l="l" t="t" r="r" b="b"/>
                <a:pathLst>
                  <a:path w="2259" h="3569" extrusionOk="0">
                    <a:moveTo>
                      <a:pt x="233" y="0"/>
                    </a:moveTo>
                    <a:cubicBezTo>
                      <a:pt x="208" y="0"/>
                      <a:pt x="184" y="1"/>
                      <a:pt x="159" y="2"/>
                    </a:cubicBezTo>
                    <a:lnTo>
                      <a:pt x="0" y="2"/>
                    </a:lnTo>
                    <a:cubicBezTo>
                      <a:pt x="2258" y="120"/>
                      <a:pt x="2258" y="3448"/>
                      <a:pt x="0" y="3567"/>
                    </a:cubicBezTo>
                    <a:lnTo>
                      <a:pt x="159" y="3567"/>
                    </a:lnTo>
                    <a:cubicBezTo>
                      <a:pt x="184" y="3568"/>
                      <a:pt x="208" y="3568"/>
                      <a:pt x="233" y="3568"/>
                    </a:cubicBezTo>
                    <a:cubicBezTo>
                      <a:pt x="1230" y="3568"/>
                      <a:pt x="2061" y="2789"/>
                      <a:pt x="2100" y="1784"/>
                    </a:cubicBezTo>
                    <a:cubicBezTo>
                      <a:pt x="2061" y="779"/>
                      <a:pt x="1230" y="0"/>
                      <a:pt x="23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43"/>
              <p:cNvSpPr/>
              <p:nvPr/>
            </p:nvSpPr>
            <p:spPr>
              <a:xfrm>
                <a:off x="6049050" y="1907125"/>
                <a:ext cx="142650" cy="110825"/>
              </a:xfrm>
              <a:custGeom>
                <a:avLst/>
                <a:gdLst/>
                <a:ahLst/>
                <a:cxnLst/>
                <a:rect l="l" t="t" r="r" b="b"/>
                <a:pathLst>
                  <a:path w="5706" h="4433" extrusionOk="0">
                    <a:moveTo>
                      <a:pt x="3271" y="0"/>
                    </a:moveTo>
                    <a:cubicBezTo>
                      <a:pt x="2851" y="0"/>
                      <a:pt x="2408" y="97"/>
                      <a:pt x="1982" y="304"/>
                    </a:cubicBezTo>
                    <a:cubicBezTo>
                      <a:pt x="674" y="898"/>
                      <a:pt x="1" y="2245"/>
                      <a:pt x="476" y="3314"/>
                    </a:cubicBezTo>
                    <a:cubicBezTo>
                      <a:pt x="823" y="4036"/>
                      <a:pt x="1603" y="4433"/>
                      <a:pt x="2474" y="4433"/>
                    </a:cubicBezTo>
                    <a:cubicBezTo>
                      <a:pt x="2896" y="4433"/>
                      <a:pt x="3338" y="4340"/>
                      <a:pt x="3764" y="4146"/>
                    </a:cubicBezTo>
                    <a:cubicBezTo>
                      <a:pt x="5071" y="3552"/>
                      <a:pt x="5705" y="2205"/>
                      <a:pt x="5230" y="1136"/>
                    </a:cubicBezTo>
                    <a:cubicBezTo>
                      <a:pt x="4909" y="415"/>
                      <a:pt x="4139" y="0"/>
                      <a:pt x="32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43"/>
              <p:cNvSpPr/>
              <p:nvPr/>
            </p:nvSpPr>
            <p:spPr>
              <a:xfrm>
                <a:off x="6078775" y="1944425"/>
                <a:ext cx="94100" cy="60650"/>
              </a:xfrm>
              <a:custGeom>
                <a:avLst/>
                <a:gdLst/>
                <a:ahLst/>
                <a:cxnLst/>
                <a:rect l="l" t="t" r="r" b="b"/>
                <a:pathLst>
                  <a:path w="3764" h="2426" extrusionOk="0">
                    <a:moveTo>
                      <a:pt x="3367" y="0"/>
                    </a:moveTo>
                    <a:cubicBezTo>
                      <a:pt x="3367" y="11"/>
                      <a:pt x="3370" y="22"/>
                      <a:pt x="3375" y="33"/>
                    </a:cubicBezTo>
                    <a:lnTo>
                      <a:pt x="3375" y="33"/>
                    </a:lnTo>
                    <a:cubicBezTo>
                      <a:pt x="3372" y="22"/>
                      <a:pt x="3370" y="11"/>
                      <a:pt x="3367" y="0"/>
                    </a:cubicBezTo>
                    <a:close/>
                    <a:moveTo>
                      <a:pt x="0" y="1506"/>
                    </a:moveTo>
                    <a:lnTo>
                      <a:pt x="0" y="1506"/>
                    </a:lnTo>
                    <a:cubicBezTo>
                      <a:pt x="11" y="1523"/>
                      <a:pt x="22" y="1541"/>
                      <a:pt x="33" y="1558"/>
                    </a:cubicBezTo>
                    <a:lnTo>
                      <a:pt x="33" y="1558"/>
                    </a:lnTo>
                    <a:cubicBezTo>
                      <a:pt x="28" y="1541"/>
                      <a:pt x="18" y="1523"/>
                      <a:pt x="0" y="1506"/>
                    </a:cubicBezTo>
                    <a:close/>
                    <a:moveTo>
                      <a:pt x="3375" y="33"/>
                    </a:moveTo>
                    <a:lnTo>
                      <a:pt x="3375" y="33"/>
                    </a:lnTo>
                    <a:cubicBezTo>
                      <a:pt x="3553" y="855"/>
                      <a:pt x="3079" y="1708"/>
                      <a:pt x="2258" y="2021"/>
                    </a:cubicBezTo>
                    <a:cubicBezTo>
                      <a:pt x="1971" y="2151"/>
                      <a:pt x="1671" y="2213"/>
                      <a:pt x="1384" y="2213"/>
                    </a:cubicBezTo>
                    <a:cubicBezTo>
                      <a:pt x="822" y="2213"/>
                      <a:pt x="308" y="1977"/>
                      <a:pt x="33" y="1558"/>
                    </a:cubicBezTo>
                    <a:lnTo>
                      <a:pt x="33" y="1558"/>
                    </a:lnTo>
                    <a:cubicBezTo>
                      <a:pt x="40" y="1580"/>
                      <a:pt x="40" y="1602"/>
                      <a:pt x="40" y="1624"/>
                    </a:cubicBezTo>
                    <a:cubicBezTo>
                      <a:pt x="281" y="2134"/>
                      <a:pt x="831" y="2426"/>
                      <a:pt x="1457" y="2426"/>
                    </a:cubicBezTo>
                    <a:cubicBezTo>
                      <a:pt x="1755" y="2426"/>
                      <a:pt x="2070" y="2359"/>
                      <a:pt x="2377" y="2219"/>
                    </a:cubicBezTo>
                    <a:cubicBezTo>
                      <a:pt x="3288" y="1783"/>
                      <a:pt x="3763" y="832"/>
                      <a:pt x="3407" y="119"/>
                    </a:cubicBezTo>
                    <a:cubicBezTo>
                      <a:pt x="3407" y="91"/>
                      <a:pt x="3386" y="62"/>
                      <a:pt x="3375" y="3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43"/>
              <p:cNvSpPr/>
              <p:nvPr/>
            </p:nvSpPr>
            <p:spPr>
              <a:xfrm>
                <a:off x="6237225" y="2180100"/>
                <a:ext cx="128750" cy="123850"/>
              </a:xfrm>
              <a:custGeom>
                <a:avLst/>
                <a:gdLst/>
                <a:ahLst/>
                <a:cxnLst/>
                <a:rect l="l" t="t" r="r" b="b"/>
                <a:pathLst>
                  <a:path w="5150" h="4954" extrusionOk="0">
                    <a:moveTo>
                      <a:pt x="2141" y="1"/>
                    </a:moveTo>
                    <a:cubicBezTo>
                      <a:pt x="1771" y="1"/>
                      <a:pt x="1414" y="102"/>
                      <a:pt x="1109" y="318"/>
                    </a:cubicBezTo>
                    <a:cubicBezTo>
                      <a:pt x="119" y="952"/>
                      <a:pt x="0" y="2457"/>
                      <a:pt x="832" y="3685"/>
                    </a:cubicBezTo>
                    <a:cubicBezTo>
                      <a:pt x="1371" y="4493"/>
                      <a:pt x="2221" y="4953"/>
                      <a:pt x="3009" y="4953"/>
                    </a:cubicBezTo>
                    <a:cubicBezTo>
                      <a:pt x="3379" y="4953"/>
                      <a:pt x="3736" y="4851"/>
                      <a:pt x="4041" y="4636"/>
                    </a:cubicBezTo>
                    <a:cubicBezTo>
                      <a:pt x="5031" y="3962"/>
                      <a:pt x="5150" y="2457"/>
                      <a:pt x="4318" y="1269"/>
                    </a:cubicBezTo>
                    <a:cubicBezTo>
                      <a:pt x="3779" y="461"/>
                      <a:pt x="2929" y="1"/>
                      <a:pt x="21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43"/>
              <p:cNvSpPr/>
              <p:nvPr/>
            </p:nvSpPr>
            <p:spPr>
              <a:xfrm>
                <a:off x="6248625" y="2204875"/>
                <a:ext cx="78725" cy="82825"/>
              </a:xfrm>
              <a:custGeom>
                <a:avLst/>
                <a:gdLst/>
                <a:ahLst/>
                <a:cxnLst/>
                <a:rect l="l" t="t" r="r" b="b"/>
                <a:pathLst>
                  <a:path w="3149" h="3313" extrusionOk="0">
                    <a:moveTo>
                      <a:pt x="1050" y="0"/>
                    </a:moveTo>
                    <a:lnTo>
                      <a:pt x="970" y="40"/>
                    </a:lnTo>
                    <a:cubicBezTo>
                      <a:pt x="257" y="515"/>
                      <a:pt x="178" y="1585"/>
                      <a:pt x="772" y="2417"/>
                    </a:cubicBezTo>
                    <a:cubicBezTo>
                      <a:pt x="1151" y="2984"/>
                      <a:pt x="1750" y="3312"/>
                      <a:pt x="2307" y="3312"/>
                    </a:cubicBezTo>
                    <a:cubicBezTo>
                      <a:pt x="2566" y="3312"/>
                      <a:pt x="2816" y="3241"/>
                      <a:pt x="3030" y="3090"/>
                    </a:cubicBezTo>
                    <a:lnTo>
                      <a:pt x="3149" y="3011"/>
                    </a:lnTo>
                    <a:lnTo>
                      <a:pt x="3149" y="3011"/>
                    </a:lnTo>
                    <a:cubicBezTo>
                      <a:pt x="2935" y="3081"/>
                      <a:pt x="2727" y="3113"/>
                      <a:pt x="2526" y="3113"/>
                    </a:cubicBezTo>
                    <a:cubicBezTo>
                      <a:pt x="1020" y="3113"/>
                      <a:pt x="1" y="1294"/>
                      <a:pt x="10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43"/>
              <p:cNvSpPr/>
              <p:nvPr/>
            </p:nvSpPr>
            <p:spPr>
              <a:xfrm>
                <a:off x="6127300" y="2031525"/>
                <a:ext cx="175300" cy="135350"/>
              </a:xfrm>
              <a:custGeom>
                <a:avLst/>
                <a:gdLst/>
                <a:ahLst/>
                <a:cxnLst/>
                <a:rect l="l" t="t" r="r" b="b"/>
                <a:pathLst>
                  <a:path w="7012" h="5414" extrusionOk="0">
                    <a:moveTo>
                      <a:pt x="4018" y="0"/>
                    </a:moveTo>
                    <a:cubicBezTo>
                      <a:pt x="3506" y="0"/>
                      <a:pt x="2969" y="115"/>
                      <a:pt x="2456" y="359"/>
                    </a:cubicBezTo>
                    <a:cubicBezTo>
                      <a:pt x="832" y="1072"/>
                      <a:pt x="0" y="2735"/>
                      <a:pt x="594" y="4043"/>
                    </a:cubicBezTo>
                    <a:cubicBezTo>
                      <a:pt x="997" y="4928"/>
                      <a:pt x="1962" y="5413"/>
                      <a:pt x="3035" y="5413"/>
                    </a:cubicBezTo>
                    <a:cubicBezTo>
                      <a:pt x="3547" y="5413"/>
                      <a:pt x="4084" y="5303"/>
                      <a:pt x="4595" y="5073"/>
                    </a:cubicBezTo>
                    <a:cubicBezTo>
                      <a:pt x="6219" y="4320"/>
                      <a:pt x="7012" y="2656"/>
                      <a:pt x="6457" y="1389"/>
                    </a:cubicBezTo>
                    <a:cubicBezTo>
                      <a:pt x="6055" y="504"/>
                      <a:pt x="5091" y="0"/>
                      <a:pt x="40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43"/>
              <p:cNvSpPr/>
              <p:nvPr/>
            </p:nvSpPr>
            <p:spPr>
              <a:xfrm>
                <a:off x="6164925" y="2076125"/>
                <a:ext cx="113900" cy="74525"/>
              </a:xfrm>
              <a:custGeom>
                <a:avLst/>
                <a:gdLst/>
                <a:ahLst/>
                <a:cxnLst/>
                <a:rect l="l" t="t" r="r" b="b"/>
                <a:pathLst>
                  <a:path w="4556" h="2981" extrusionOk="0">
                    <a:moveTo>
                      <a:pt x="1" y="1863"/>
                    </a:moveTo>
                    <a:cubicBezTo>
                      <a:pt x="9" y="1876"/>
                      <a:pt x="17" y="1889"/>
                      <a:pt x="26" y="1902"/>
                    </a:cubicBezTo>
                    <a:lnTo>
                      <a:pt x="26" y="1902"/>
                    </a:lnTo>
                    <a:cubicBezTo>
                      <a:pt x="19" y="1887"/>
                      <a:pt x="11" y="1873"/>
                      <a:pt x="1" y="1863"/>
                    </a:cubicBezTo>
                    <a:close/>
                    <a:moveTo>
                      <a:pt x="4081" y="1"/>
                    </a:moveTo>
                    <a:lnTo>
                      <a:pt x="4081" y="1"/>
                    </a:lnTo>
                    <a:cubicBezTo>
                      <a:pt x="4398" y="912"/>
                      <a:pt x="3843" y="1981"/>
                      <a:pt x="2773" y="2457"/>
                    </a:cubicBezTo>
                    <a:cubicBezTo>
                      <a:pt x="2393" y="2633"/>
                      <a:pt x="2009" y="2717"/>
                      <a:pt x="1647" y="2717"/>
                    </a:cubicBezTo>
                    <a:cubicBezTo>
                      <a:pt x="968" y="2717"/>
                      <a:pt x="369" y="2424"/>
                      <a:pt x="26" y="1902"/>
                    </a:cubicBezTo>
                    <a:lnTo>
                      <a:pt x="26" y="1902"/>
                    </a:lnTo>
                    <a:cubicBezTo>
                      <a:pt x="43" y="1942"/>
                      <a:pt x="51" y="1992"/>
                      <a:pt x="80" y="2021"/>
                    </a:cubicBezTo>
                    <a:cubicBezTo>
                      <a:pt x="347" y="2636"/>
                      <a:pt x="1012" y="2981"/>
                      <a:pt x="1770" y="2981"/>
                    </a:cubicBezTo>
                    <a:cubicBezTo>
                      <a:pt x="2134" y="2981"/>
                      <a:pt x="2519" y="2901"/>
                      <a:pt x="2892" y="2734"/>
                    </a:cubicBezTo>
                    <a:cubicBezTo>
                      <a:pt x="4001" y="2259"/>
                      <a:pt x="4556" y="1070"/>
                      <a:pt x="4160" y="120"/>
                    </a:cubicBezTo>
                    <a:cubicBezTo>
                      <a:pt x="4160" y="80"/>
                      <a:pt x="4120" y="40"/>
                      <a:pt x="40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47" name="Google Shape;747;p43"/>
          <p:cNvGrpSpPr/>
          <p:nvPr/>
        </p:nvGrpSpPr>
        <p:grpSpPr>
          <a:xfrm>
            <a:off x="4035895" y="1746869"/>
            <a:ext cx="1075690" cy="1075690"/>
            <a:chOff x="7549439" y="1618837"/>
            <a:chExt cx="1905900" cy="1905900"/>
          </a:xfrm>
        </p:grpSpPr>
        <p:sp>
          <p:nvSpPr>
            <p:cNvPr id="748" name="Google Shape;748;p43"/>
            <p:cNvSpPr/>
            <p:nvPr/>
          </p:nvSpPr>
          <p:spPr>
            <a:xfrm>
              <a:off x="7549439" y="1618837"/>
              <a:ext cx="1905900" cy="1905900"/>
            </a:xfrm>
            <a:prstGeom prst="ellipse">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43"/>
            <p:cNvSpPr/>
            <p:nvPr/>
          </p:nvSpPr>
          <p:spPr>
            <a:xfrm>
              <a:off x="7690289" y="1759687"/>
              <a:ext cx="1624200" cy="1624200"/>
            </a:xfrm>
            <a:prstGeom prst="ellipse">
              <a:avLst/>
            </a:prstGeom>
            <a:solidFill>
              <a:schemeClr val="dk2"/>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0" name="Google Shape;750;p43"/>
            <p:cNvGrpSpPr/>
            <p:nvPr/>
          </p:nvGrpSpPr>
          <p:grpSpPr>
            <a:xfrm>
              <a:off x="7917160" y="1949797"/>
              <a:ext cx="1374208" cy="1439950"/>
              <a:chOff x="5917350" y="1907125"/>
              <a:chExt cx="527709" cy="552955"/>
            </a:xfrm>
          </p:grpSpPr>
          <p:sp>
            <p:nvSpPr>
              <p:cNvPr id="751" name="Google Shape;751;p43"/>
              <p:cNvSpPr/>
              <p:nvPr/>
            </p:nvSpPr>
            <p:spPr>
              <a:xfrm>
                <a:off x="5917350" y="2035100"/>
                <a:ext cx="149550" cy="192000"/>
              </a:xfrm>
              <a:custGeom>
                <a:avLst/>
                <a:gdLst/>
                <a:ahLst/>
                <a:cxnLst/>
                <a:rect l="l" t="t" r="r" b="b"/>
                <a:pathLst>
                  <a:path w="5982" h="7680" extrusionOk="0">
                    <a:moveTo>
                      <a:pt x="2763" y="0"/>
                    </a:moveTo>
                    <a:cubicBezTo>
                      <a:pt x="2674" y="0"/>
                      <a:pt x="2585" y="6"/>
                      <a:pt x="2496" y="18"/>
                    </a:cubicBezTo>
                    <a:cubicBezTo>
                      <a:pt x="991" y="176"/>
                      <a:pt x="0" y="2077"/>
                      <a:pt x="278" y="4177"/>
                    </a:cubicBezTo>
                    <a:cubicBezTo>
                      <a:pt x="576" y="6192"/>
                      <a:pt x="1859" y="7680"/>
                      <a:pt x="3265" y="7680"/>
                    </a:cubicBezTo>
                    <a:cubicBezTo>
                      <a:pt x="3352" y="7680"/>
                      <a:pt x="3439" y="7674"/>
                      <a:pt x="3526" y="7663"/>
                    </a:cubicBezTo>
                    <a:cubicBezTo>
                      <a:pt x="4992" y="7465"/>
                      <a:pt x="5982" y="5603"/>
                      <a:pt x="5705" y="3464"/>
                    </a:cubicBezTo>
                    <a:cubicBezTo>
                      <a:pt x="5444" y="1452"/>
                      <a:pt x="4166" y="0"/>
                      <a:pt x="27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43"/>
              <p:cNvSpPr/>
              <p:nvPr/>
            </p:nvSpPr>
            <p:spPr>
              <a:xfrm>
                <a:off x="5984700" y="2062050"/>
                <a:ext cx="65375" cy="135925"/>
              </a:xfrm>
              <a:custGeom>
                <a:avLst/>
                <a:gdLst/>
                <a:ahLst/>
                <a:cxnLst/>
                <a:rect l="l" t="t" r="r" b="b"/>
                <a:pathLst>
                  <a:path w="2615" h="5437" extrusionOk="0">
                    <a:moveTo>
                      <a:pt x="315" y="0"/>
                    </a:moveTo>
                    <a:cubicBezTo>
                      <a:pt x="263" y="0"/>
                      <a:pt x="211" y="3"/>
                      <a:pt x="159" y="9"/>
                    </a:cubicBezTo>
                    <a:lnTo>
                      <a:pt x="0" y="49"/>
                    </a:lnTo>
                    <a:cubicBezTo>
                      <a:pt x="990" y="49"/>
                      <a:pt x="1941" y="1079"/>
                      <a:pt x="2100" y="2505"/>
                    </a:cubicBezTo>
                    <a:cubicBezTo>
                      <a:pt x="2298" y="3931"/>
                      <a:pt x="1703" y="5198"/>
                      <a:pt x="713" y="5436"/>
                    </a:cubicBezTo>
                    <a:lnTo>
                      <a:pt x="872" y="5436"/>
                    </a:lnTo>
                    <a:cubicBezTo>
                      <a:pt x="1941" y="5278"/>
                      <a:pt x="2615" y="3931"/>
                      <a:pt x="2416" y="2465"/>
                    </a:cubicBezTo>
                    <a:cubicBezTo>
                      <a:pt x="2228" y="1036"/>
                      <a:pt x="1291" y="0"/>
                      <a:pt x="3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43"/>
              <p:cNvSpPr/>
              <p:nvPr/>
            </p:nvSpPr>
            <p:spPr>
              <a:xfrm>
                <a:off x="6045100" y="2254400"/>
                <a:ext cx="136675" cy="126775"/>
              </a:xfrm>
              <a:custGeom>
                <a:avLst/>
                <a:gdLst/>
                <a:ahLst/>
                <a:cxnLst/>
                <a:rect l="l" t="t" r="r" b="b"/>
                <a:pathLst>
                  <a:path w="5467" h="5071" extrusionOk="0">
                    <a:moveTo>
                      <a:pt x="2734" y="0"/>
                    </a:moveTo>
                    <a:cubicBezTo>
                      <a:pt x="1228" y="0"/>
                      <a:pt x="0" y="1109"/>
                      <a:pt x="0" y="2535"/>
                    </a:cubicBezTo>
                    <a:cubicBezTo>
                      <a:pt x="0" y="3922"/>
                      <a:pt x="1228" y="5070"/>
                      <a:pt x="2734" y="5070"/>
                    </a:cubicBezTo>
                    <a:cubicBezTo>
                      <a:pt x="4239" y="5070"/>
                      <a:pt x="5467" y="3922"/>
                      <a:pt x="5467" y="2535"/>
                    </a:cubicBezTo>
                    <a:cubicBezTo>
                      <a:pt x="5467" y="1109"/>
                      <a:pt x="4239" y="0"/>
                      <a:pt x="273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43"/>
              <p:cNvSpPr/>
              <p:nvPr/>
            </p:nvSpPr>
            <p:spPr>
              <a:xfrm>
                <a:off x="6114425" y="2273175"/>
                <a:ext cx="56475" cy="89225"/>
              </a:xfrm>
              <a:custGeom>
                <a:avLst/>
                <a:gdLst/>
                <a:ahLst/>
                <a:cxnLst/>
                <a:rect l="l" t="t" r="r" b="b"/>
                <a:pathLst>
                  <a:path w="2259" h="3569" extrusionOk="0">
                    <a:moveTo>
                      <a:pt x="233" y="0"/>
                    </a:moveTo>
                    <a:cubicBezTo>
                      <a:pt x="208" y="0"/>
                      <a:pt x="184" y="1"/>
                      <a:pt x="159" y="2"/>
                    </a:cubicBezTo>
                    <a:lnTo>
                      <a:pt x="0" y="2"/>
                    </a:lnTo>
                    <a:cubicBezTo>
                      <a:pt x="2258" y="120"/>
                      <a:pt x="2258" y="3448"/>
                      <a:pt x="0" y="3567"/>
                    </a:cubicBezTo>
                    <a:lnTo>
                      <a:pt x="159" y="3567"/>
                    </a:lnTo>
                    <a:cubicBezTo>
                      <a:pt x="184" y="3568"/>
                      <a:pt x="208" y="3568"/>
                      <a:pt x="233" y="3568"/>
                    </a:cubicBezTo>
                    <a:cubicBezTo>
                      <a:pt x="1230" y="3568"/>
                      <a:pt x="2061" y="2789"/>
                      <a:pt x="2100" y="1784"/>
                    </a:cubicBezTo>
                    <a:cubicBezTo>
                      <a:pt x="2061" y="779"/>
                      <a:pt x="1230" y="0"/>
                      <a:pt x="23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43"/>
              <p:cNvSpPr/>
              <p:nvPr/>
            </p:nvSpPr>
            <p:spPr>
              <a:xfrm>
                <a:off x="6049050" y="1907125"/>
                <a:ext cx="142650" cy="110825"/>
              </a:xfrm>
              <a:custGeom>
                <a:avLst/>
                <a:gdLst/>
                <a:ahLst/>
                <a:cxnLst/>
                <a:rect l="l" t="t" r="r" b="b"/>
                <a:pathLst>
                  <a:path w="5706" h="4433" extrusionOk="0">
                    <a:moveTo>
                      <a:pt x="3271" y="0"/>
                    </a:moveTo>
                    <a:cubicBezTo>
                      <a:pt x="2851" y="0"/>
                      <a:pt x="2408" y="97"/>
                      <a:pt x="1982" y="304"/>
                    </a:cubicBezTo>
                    <a:cubicBezTo>
                      <a:pt x="674" y="898"/>
                      <a:pt x="1" y="2245"/>
                      <a:pt x="476" y="3314"/>
                    </a:cubicBezTo>
                    <a:cubicBezTo>
                      <a:pt x="823" y="4036"/>
                      <a:pt x="1603" y="4433"/>
                      <a:pt x="2474" y="4433"/>
                    </a:cubicBezTo>
                    <a:cubicBezTo>
                      <a:pt x="2896" y="4433"/>
                      <a:pt x="3338" y="4340"/>
                      <a:pt x="3764" y="4146"/>
                    </a:cubicBezTo>
                    <a:cubicBezTo>
                      <a:pt x="5071" y="3552"/>
                      <a:pt x="5705" y="2205"/>
                      <a:pt x="5230" y="1136"/>
                    </a:cubicBezTo>
                    <a:cubicBezTo>
                      <a:pt x="4909" y="415"/>
                      <a:pt x="4139" y="0"/>
                      <a:pt x="32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43"/>
              <p:cNvSpPr/>
              <p:nvPr/>
            </p:nvSpPr>
            <p:spPr>
              <a:xfrm>
                <a:off x="6078775" y="1944425"/>
                <a:ext cx="94100" cy="60650"/>
              </a:xfrm>
              <a:custGeom>
                <a:avLst/>
                <a:gdLst/>
                <a:ahLst/>
                <a:cxnLst/>
                <a:rect l="l" t="t" r="r" b="b"/>
                <a:pathLst>
                  <a:path w="3764" h="2426" extrusionOk="0">
                    <a:moveTo>
                      <a:pt x="3367" y="0"/>
                    </a:moveTo>
                    <a:cubicBezTo>
                      <a:pt x="3367" y="11"/>
                      <a:pt x="3370" y="22"/>
                      <a:pt x="3375" y="33"/>
                    </a:cubicBezTo>
                    <a:lnTo>
                      <a:pt x="3375" y="33"/>
                    </a:lnTo>
                    <a:cubicBezTo>
                      <a:pt x="3372" y="22"/>
                      <a:pt x="3370" y="11"/>
                      <a:pt x="3367" y="0"/>
                    </a:cubicBezTo>
                    <a:close/>
                    <a:moveTo>
                      <a:pt x="0" y="1506"/>
                    </a:moveTo>
                    <a:lnTo>
                      <a:pt x="0" y="1506"/>
                    </a:lnTo>
                    <a:cubicBezTo>
                      <a:pt x="11" y="1523"/>
                      <a:pt x="22" y="1541"/>
                      <a:pt x="33" y="1558"/>
                    </a:cubicBezTo>
                    <a:lnTo>
                      <a:pt x="33" y="1558"/>
                    </a:lnTo>
                    <a:cubicBezTo>
                      <a:pt x="28" y="1541"/>
                      <a:pt x="18" y="1523"/>
                      <a:pt x="0" y="1506"/>
                    </a:cubicBezTo>
                    <a:close/>
                    <a:moveTo>
                      <a:pt x="3375" y="33"/>
                    </a:moveTo>
                    <a:lnTo>
                      <a:pt x="3375" y="33"/>
                    </a:lnTo>
                    <a:cubicBezTo>
                      <a:pt x="3553" y="855"/>
                      <a:pt x="3079" y="1708"/>
                      <a:pt x="2258" y="2021"/>
                    </a:cubicBezTo>
                    <a:cubicBezTo>
                      <a:pt x="1971" y="2151"/>
                      <a:pt x="1671" y="2213"/>
                      <a:pt x="1384" y="2213"/>
                    </a:cubicBezTo>
                    <a:cubicBezTo>
                      <a:pt x="822" y="2213"/>
                      <a:pt x="308" y="1977"/>
                      <a:pt x="33" y="1558"/>
                    </a:cubicBezTo>
                    <a:lnTo>
                      <a:pt x="33" y="1558"/>
                    </a:lnTo>
                    <a:cubicBezTo>
                      <a:pt x="40" y="1580"/>
                      <a:pt x="40" y="1602"/>
                      <a:pt x="40" y="1624"/>
                    </a:cubicBezTo>
                    <a:cubicBezTo>
                      <a:pt x="281" y="2134"/>
                      <a:pt x="831" y="2426"/>
                      <a:pt x="1457" y="2426"/>
                    </a:cubicBezTo>
                    <a:cubicBezTo>
                      <a:pt x="1755" y="2426"/>
                      <a:pt x="2070" y="2359"/>
                      <a:pt x="2377" y="2219"/>
                    </a:cubicBezTo>
                    <a:cubicBezTo>
                      <a:pt x="3288" y="1783"/>
                      <a:pt x="3763" y="832"/>
                      <a:pt x="3407" y="119"/>
                    </a:cubicBezTo>
                    <a:cubicBezTo>
                      <a:pt x="3407" y="91"/>
                      <a:pt x="3386" y="62"/>
                      <a:pt x="3375" y="3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43"/>
              <p:cNvSpPr/>
              <p:nvPr/>
            </p:nvSpPr>
            <p:spPr>
              <a:xfrm>
                <a:off x="6237225" y="2180100"/>
                <a:ext cx="128750" cy="123850"/>
              </a:xfrm>
              <a:custGeom>
                <a:avLst/>
                <a:gdLst/>
                <a:ahLst/>
                <a:cxnLst/>
                <a:rect l="l" t="t" r="r" b="b"/>
                <a:pathLst>
                  <a:path w="5150" h="4954" extrusionOk="0">
                    <a:moveTo>
                      <a:pt x="2141" y="1"/>
                    </a:moveTo>
                    <a:cubicBezTo>
                      <a:pt x="1771" y="1"/>
                      <a:pt x="1414" y="102"/>
                      <a:pt x="1109" y="318"/>
                    </a:cubicBezTo>
                    <a:cubicBezTo>
                      <a:pt x="119" y="952"/>
                      <a:pt x="0" y="2457"/>
                      <a:pt x="832" y="3685"/>
                    </a:cubicBezTo>
                    <a:cubicBezTo>
                      <a:pt x="1371" y="4493"/>
                      <a:pt x="2221" y="4953"/>
                      <a:pt x="3009" y="4953"/>
                    </a:cubicBezTo>
                    <a:cubicBezTo>
                      <a:pt x="3379" y="4953"/>
                      <a:pt x="3736" y="4851"/>
                      <a:pt x="4041" y="4636"/>
                    </a:cubicBezTo>
                    <a:cubicBezTo>
                      <a:pt x="5031" y="3962"/>
                      <a:pt x="5150" y="2457"/>
                      <a:pt x="4318" y="1269"/>
                    </a:cubicBezTo>
                    <a:cubicBezTo>
                      <a:pt x="3779" y="461"/>
                      <a:pt x="2929" y="1"/>
                      <a:pt x="21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43"/>
              <p:cNvSpPr/>
              <p:nvPr/>
            </p:nvSpPr>
            <p:spPr>
              <a:xfrm>
                <a:off x="6248625" y="2204875"/>
                <a:ext cx="78725" cy="82825"/>
              </a:xfrm>
              <a:custGeom>
                <a:avLst/>
                <a:gdLst/>
                <a:ahLst/>
                <a:cxnLst/>
                <a:rect l="l" t="t" r="r" b="b"/>
                <a:pathLst>
                  <a:path w="3149" h="3313" extrusionOk="0">
                    <a:moveTo>
                      <a:pt x="1050" y="0"/>
                    </a:moveTo>
                    <a:lnTo>
                      <a:pt x="970" y="40"/>
                    </a:lnTo>
                    <a:cubicBezTo>
                      <a:pt x="257" y="515"/>
                      <a:pt x="178" y="1585"/>
                      <a:pt x="772" y="2417"/>
                    </a:cubicBezTo>
                    <a:cubicBezTo>
                      <a:pt x="1151" y="2984"/>
                      <a:pt x="1750" y="3312"/>
                      <a:pt x="2307" y="3312"/>
                    </a:cubicBezTo>
                    <a:cubicBezTo>
                      <a:pt x="2566" y="3312"/>
                      <a:pt x="2816" y="3241"/>
                      <a:pt x="3030" y="3090"/>
                    </a:cubicBezTo>
                    <a:lnTo>
                      <a:pt x="3149" y="3011"/>
                    </a:lnTo>
                    <a:lnTo>
                      <a:pt x="3149" y="3011"/>
                    </a:lnTo>
                    <a:cubicBezTo>
                      <a:pt x="2935" y="3081"/>
                      <a:pt x="2727" y="3113"/>
                      <a:pt x="2526" y="3113"/>
                    </a:cubicBezTo>
                    <a:cubicBezTo>
                      <a:pt x="1020" y="3113"/>
                      <a:pt x="1" y="1294"/>
                      <a:pt x="10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43"/>
              <p:cNvSpPr/>
              <p:nvPr/>
            </p:nvSpPr>
            <p:spPr>
              <a:xfrm>
                <a:off x="6127300" y="2031525"/>
                <a:ext cx="175300" cy="135350"/>
              </a:xfrm>
              <a:custGeom>
                <a:avLst/>
                <a:gdLst/>
                <a:ahLst/>
                <a:cxnLst/>
                <a:rect l="l" t="t" r="r" b="b"/>
                <a:pathLst>
                  <a:path w="7012" h="5414" extrusionOk="0">
                    <a:moveTo>
                      <a:pt x="4018" y="0"/>
                    </a:moveTo>
                    <a:cubicBezTo>
                      <a:pt x="3506" y="0"/>
                      <a:pt x="2969" y="115"/>
                      <a:pt x="2456" y="359"/>
                    </a:cubicBezTo>
                    <a:cubicBezTo>
                      <a:pt x="832" y="1072"/>
                      <a:pt x="0" y="2735"/>
                      <a:pt x="594" y="4043"/>
                    </a:cubicBezTo>
                    <a:cubicBezTo>
                      <a:pt x="997" y="4928"/>
                      <a:pt x="1962" y="5413"/>
                      <a:pt x="3035" y="5413"/>
                    </a:cubicBezTo>
                    <a:cubicBezTo>
                      <a:pt x="3547" y="5413"/>
                      <a:pt x="4084" y="5303"/>
                      <a:pt x="4595" y="5073"/>
                    </a:cubicBezTo>
                    <a:cubicBezTo>
                      <a:pt x="6219" y="4320"/>
                      <a:pt x="7012" y="2656"/>
                      <a:pt x="6457" y="1389"/>
                    </a:cubicBezTo>
                    <a:cubicBezTo>
                      <a:pt x="6055" y="504"/>
                      <a:pt x="5091" y="0"/>
                      <a:pt x="40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43"/>
              <p:cNvSpPr/>
              <p:nvPr/>
            </p:nvSpPr>
            <p:spPr>
              <a:xfrm>
                <a:off x="6164925" y="2076125"/>
                <a:ext cx="113900" cy="74525"/>
              </a:xfrm>
              <a:custGeom>
                <a:avLst/>
                <a:gdLst/>
                <a:ahLst/>
                <a:cxnLst/>
                <a:rect l="l" t="t" r="r" b="b"/>
                <a:pathLst>
                  <a:path w="4556" h="2981" extrusionOk="0">
                    <a:moveTo>
                      <a:pt x="1" y="1863"/>
                    </a:moveTo>
                    <a:cubicBezTo>
                      <a:pt x="9" y="1876"/>
                      <a:pt x="17" y="1889"/>
                      <a:pt x="26" y="1902"/>
                    </a:cubicBezTo>
                    <a:lnTo>
                      <a:pt x="26" y="1902"/>
                    </a:lnTo>
                    <a:cubicBezTo>
                      <a:pt x="19" y="1887"/>
                      <a:pt x="11" y="1873"/>
                      <a:pt x="1" y="1863"/>
                    </a:cubicBezTo>
                    <a:close/>
                    <a:moveTo>
                      <a:pt x="4081" y="1"/>
                    </a:moveTo>
                    <a:lnTo>
                      <a:pt x="4081" y="1"/>
                    </a:lnTo>
                    <a:cubicBezTo>
                      <a:pt x="4398" y="912"/>
                      <a:pt x="3843" y="1981"/>
                      <a:pt x="2773" y="2457"/>
                    </a:cubicBezTo>
                    <a:cubicBezTo>
                      <a:pt x="2393" y="2633"/>
                      <a:pt x="2009" y="2717"/>
                      <a:pt x="1647" y="2717"/>
                    </a:cubicBezTo>
                    <a:cubicBezTo>
                      <a:pt x="968" y="2717"/>
                      <a:pt x="369" y="2424"/>
                      <a:pt x="26" y="1902"/>
                    </a:cubicBezTo>
                    <a:lnTo>
                      <a:pt x="26" y="1902"/>
                    </a:lnTo>
                    <a:cubicBezTo>
                      <a:pt x="43" y="1942"/>
                      <a:pt x="51" y="1992"/>
                      <a:pt x="80" y="2021"/>
                    </a:cubicBezTo>
                    <a:cubicBezTo>
                      <a:pt x="347" y="2636"/>
                      <a:pt x="1012" y="2981"/>
                      <a:pt x="1770" y="2981"/>
                    </a:cubicBezTo>
                    <a:cubicBezTo>
                      <a:pt x="2134" y="2981"/>
                      <a:pt x="2519" y="2901"/>
                      <a:pt x="2892" y="2734"/>
                    </a:cubicBezTo>
                    <a:cubicBezTo>
                      <a:pt x="4001" y="2259"/>
                      <a:pt x="4556" y="1070"/>
                      <a:pt x="4160" y="120"/>
                    </a:cubicBezTo>
                    <a:cubicBezTo>
                      <a:pt x="4160" y="80"/>
                      <a:pt x="4120" y="40"/>
                      <a:pt x="40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43"/>
              <p:cNvSpPr/>
              <p:nvPr/>
            </p:nvSpPr>
            <p:spPr>
              <a:xfrm>
                <a:off x="5988537" y="2214027"/>
                <a:ext cx="456522" cy="246053"/>
              </a:xfrm>
              <a:custGeom>
                <a:avLst/>
                <a:gdLst/>
                <a:ahLst/>
                <a:cxnLst/>
                <a:rect l="l" t="t" r="r" b="b"/>
                <a:pathLst>
                  <a:path w="17589" h="9480" extrusionOk="0">
                    <a:moveTo>
                      <a:pt x="16292" y="1"/>
                    </a:moveTo>
                    <a:cubicBezTo>
                      <a:pt x="16096" y="1"/>
                      <a:pt x="15901" y="45"/>
                      <a:pt x="15727" y="132"/>
                    </a:cubicBezTo>
                    <a:cubicBezTo>
                      <a:pt x="15251" y="410"/>
                      <a:pt x="14815" y="766"/>
                      <a:pt x="14419" y="1162"/>
                    </a:cubicBezTo>
                    <a:cubicBezTo>
                      <a:pt x="13033" y="2430"/>
                      <a:pt x="11132" y="2985"/>
                      <a:pt x="9270" y="3301"/>
                    </a:cubicBezTo>
                    <a:cubicBezTo>
                      <a:pt x="7448" y="3658"/>
                      <a:pt x="5546" y="3816"/>
                      <a:pt x="3764" y="4490"/>
                    </a:cubicBezTo>
                    <a:cubicBezTo>
                      <a:pt x="2694" y="4926"/>
                      <a:pt x="278" y="6154"/>
                      <a:pt x="119" y="7540"/>
                    </a:cubicBezTo>
                    <a:cubicBezTo>
                      <a:pt x="0" y="8728"/>
                      <a:pt x="4041" y="9204"/>
                      <a:pt x="4952" y="9323"/>
                    </a:cubicBezTo>
                    <a:cubicBezTo>
                      <a:pt x="5551" y="9427"/>
                      <a:pt x="6159" y="9480"/>
                      <a:pt x="6767" y="9480"/>
                    </a:cubicBezTo>
                    <a:cubicBezTo>
                      <a:pt x="8008" y="9480"/>
                      <a:pt x="9249" y="9260"/>
                      <a:pt x="10419" y="8808"/>
                    </a:cubicBezTo>
                    <a:cubicBezTo>
                      <a:pt x="13271" y="7619"/>
                      <a:pt x="15132" y="4846"/>
                      <a:pt x="16836" y="2232"/>
                    </a:cubicBezTo>
                    <a:cubicBezTo>
                      <a:pt x="17192" y="1677"/>
                      <a:pt x="17588" y="964"/>
                      <a:pt x="17192" y="410"/>
                    </a:cubicBezTo>
                    <a:cubicBezTo>
                      <a:pt x="16966" y="134"/>
                      <a:pt x="16629" y="1"/>
                      <a:pt x="162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62" name="Google Shape;762;p43"/>
          <p:cNvGrpSpPr/>
          <p:nvPr/>
        </p:nvGrpSpPr>
        <p:grpSpPr>
          <a:xfrm>
            <a:off x="6687958" y="1746869"/>
            <a:ext cx="1075690" cy="1075690"/>
            <a:chOff x="6687958" y="1401569"/>
            <a:chExt cx="1075690" cy="1075690"/>
          </a:xfrm>
        </p:grpSpPr>
        <p:grpSp>
          <p:nvGrpSpPr>
            <p:cNvPr id="763" name="Google Shape;763;p43"/>
            <p:cNvGrpSpPr/>
            <p:nvPr/>
          </p:nvGrpSpPr>
          <p:grpSpPr>
            <a:xfrm>
              <a:off x="6687958" y="1401569"/>
              <a:ext cx="1075690" cy="1075690"/>
              <a:chOff x="7549439" y="1618837"/>
              <a:chExt cx="1905900" cy="1905900"/>
            </a:xfrm>
          </p:grpSpPr>
          <p:sp>
            <p:nvSpPr>
              <p:cNvPr id="764" name="Google Shape;764;p43"/>
              <p:cNvSpPr/>
              <p:nvPr/>
            </p:nvSpPr>
            <p:spPr>
              <a:xfrm>
                <a:off x="7549439" y="1618837"/>
                <a:ext cx="1905900" cy="1905900"/>
              </a:xfrm>
              <a:prstGeom prst="ellipse">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43"/>
              <p:cNvSpPr/>
              <p:nvPr/>
            </p:nvSpPr>
            <p:spPr>
              <a:xfrm>
                <a:off x="7690289" y="1759687"/>
                <a:ext cx="1624200" cy="1624200"/>
              </a:xfrm>
              <a:prstGeom prst="ellipse">
                <a:avLst/>
              </a:prstGeom>
              <a:solidFill>
                <a:schemeClr val="dk2"/>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6" name="Google Shape;766;p43"/>
              <p:cNvGrpSpPr/>
              <p:nvPr/>
            </p:nvGrpSpPr>
            <p:grpSpPr>
              <a:xfrm>
                <a:off x="7917160" y="1949797"/>
                <a:ext cx="1374208" cy="1439950"/>
                <a:chOff x="5917350" y="1907125"/>
                <a:chExt cx="527709" cy="552955"/>
              </a:xfrm>
            </p:grpSpPr>
            <p:sp>
              <p:nvSpPr>
                <p:cNvPr id="767" name="Google Shape;767;p43"/>
                <p:cNvSpPr/>
                <p:nvPr/>
              </p:nvSpPr>
              <p:spPr>
                <a:xfrm>
                  <a:off x="5917350" y="2035100"/>
                  <a:ext cx="149550" cy="192000"/>
                </a:xfrm>
                <a:custGeom>
                  <a:avLst/>
                  <a:gdLst/>
                  <a:ahLst/>
                  <a:cxnLst/>
                  <a:rect l="l" t="t" r="r" b="b"/>
                  <a:pathLst>
                    <a:path w="5982" h="7680" extrusionOk="0">
                      <a:moveTo>
                        <a:pt x="2763" y="0"/>
                      </a:moveTo>
                      <a:cubicBezTo>
                        <a:pt x="2674" y="0"/>
                        <a:pt x="2585" y="6"/>
                        <a:pt x="2496" y="18"/>
                      </a:cubicBezTo>
                      <a:cubicBezTo>
                        <a:pt x="991" y="176"/>
                        <a:pt x="0" y="2077"/>
                        <a:pt x="278" y="4177"/>
                      </a:cubicBezTo>
                      <a:cubicBezTo>
                        <a:pt x="576" y="6192"/>
                        <a:pt x="1859" y="7680"/>
                        <a:pt x="3265" y="7680"/>
                      </a:cubicBezTo>
                      <a:cubicBezTo>
                        <a:pt x="3352" y="7680"/>
                        <a:pt x="3439" y="7674"/>
                        <a:pt x="3526" y="7663"/>
                      </a:cubicBezTo>
                      <a:cubicBezTo>
                        <a:pt x="4992" y="7465"/>
                        <a:pt x="5982" y="5603"/>
                        <a:pt x="5705" y="3464"/>
                      </a:cubicBezTo>
                      <a:cubicBezTo>
                        <a:pt x="5444" y="1452"/>
                        <a:pt x="4166" y="0"/>
                        <a:pt x="27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43"/>
                <p:cNvSpPr/>
                <p:nvPr/>
              </p:nvSpPr>
              <p:spPr>
                <a:xfrm>
                  <a:off x="5984700" y="2062050"/>
                  <a:ext cx="65375" cy="135925"/>
                </a:xfrm>
                <a:custGeom>
                  <a:avLst/>
                  <a:gdLst/>
                  <a:ahLst/>
                  <a:cxnLst/>
                  <a:rect l="l" t="t" r="r" b="b"/>
                  <a:pathLst>
                    <a:path w="2615" h="5437" extrusionOk="0">
                      <a:moveTo>
                        <a:pt x="315" y="0"/>
                      </a:moveTo>
                      <a:cubicBezTo>
                        <a:pt x="263" y="0"/>
                        <a:pt x="211" y="3"/>
                        <a:pt x="159" y="9"/>
                      </a:cubicBezTo>
                      <a:lnTo>
                        <a:pt x="0" y="49"/>
                      </a:lnTo>
                      <a:cubicBezTo>
                        <a:pt x="990" y="49"/>
                        <a:pt x="1941" y="1079"/>
                        <a:pt x="2100" y="2505"/>
                      </a:cubicBezTo>
                      <a:cubicBezTo>
                        <a:pt x="2298" y="3931"/>
                        <a:pt x="1703" y="5198"/>
                        <a:pt x="713" y="5436"/>
                      </a:cubicBezTo>
                      <a:lnTo>
                        <a:pt x="872" y="5436"/>
                      </a:lnTo>
                      <a:cubicBezTo>
                        <a:pt x="1941" y="5278"/>
                        <a:pt x="2615" y="3931"/>
                        <a:pt x="2416" y="2465"/>
                      </a:cubicBezTo>
                      <a:cubicBezTo>
                        <a:pt x="2228" y="1036"/>
                        <a:pt x="1291" y="0"/>
                        <a:pt x="3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43"/>
                <p:cNvSpPr/>
                <p:nvPr/>
              </p:nvSpPr>
              <p:spPr>
                <a:xfrm>
                  <a:off x="6045100" y="2254400"/>
                  <a:ext cx="136675" cy="126775"/>
                </a:xfrm>
                <a:custGeom>
                  <a:avLst/>
                  <a:gdLst/>
                  <a:ahLst/>
                  <a:cxnLst/>
                  <a:rect l="l" t="t" r="r" b="b"/>
                  <a:pathLst>
                    <a:path w="5467" h="5071" extrusionOk="0">
                      <a:moveTo>
                        <a:pt x="2734" y="0"/>
                      </a:moveTo>
                      <a:cubicBezTo>
                        <a:pt x="1228" y="0"/>
                        <a:pt x="0" y="1109"/>
                        <a:pt x="0" y="2535"/>
                      </a:cubicBezTo>
                      <a:cubicBezTo>
                        <a:pt x="0" y="3922"/>
                        <a:pt x="1228" y="5070"/>
                        <a:pt x="2734" y="5070"/>
                      </a:cubicBezTo>
                      <a:cubicBezTo>
                        <a:pt x="4239" y="5070"/>
                        <a:pt x="5467" y="3922"/>
                        <a:pt x="5467" y="2535"/>
                      </a:cubicBezTo>
                      <a:cubicBezTo>
                        <a:pt x="5467" y="1109"/>
                        <a:pt x="4239" y="0"/>
                        <a:pt x="273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43"/>
                <p:cNvSpPr/>
                <p:nvPr/>
              </p:nvSpPr>
              <p:spPr>
                <a:xfrm>
                  <a:off x="6114425" y="2273175"/>
                  <a:ext cx="56475" cy="89225"/>
                </a:xfrm>
                <a:custGeom>
                  <a:avLst/>
                  <a:gdLst/>
                  <a:ahLst/>
                  <a:cxnLst/>
                  <a:rect l="l" t="t" r="r" b="b"/>
                  <a:pathLst>
                    <a:path w="2259" h="3569" extrusionOk="0">
                      <a:moveTo>
                        <a:pt x="233" y="0"/>
                      </a:moveTo>
                      <a:cubicBezTo>
                        <a:pt x="208" y="0"/>
                        <a:pt x="184" y="1"/>
                        <a:pt x="159" y="2"/>
                      </a:cubicBezTo>
                      <a:lnTo>
                        <a:pt x="0" y="2"/>
                      </a:lnTo>
                      <a:cubicBezTo>
                        <a:pt x="2258" y="120"/>
                        <a:pt x="2258" y="3448"/>
                        <a:pt x="0" y="3567"/>
                      </a:cubicBezTo>
                      <a:lnTo>
                        <a:pt x="159" y="3567"/>
                      </a:lnTo>
                      <a:cubicBezTo>
                        <a:pt x="184" y="3568"/>
                        <a:pt x="208" y="3568"/>
                        <a:pt x="233" y="3568"/>
                      </a:cubicBezTo>
                      <a:cubicBezTo>
                        <a:pt x="1230" y="3568"/>
                        <a:pt x="2061" y="2789"/>
                        <a:pt x="2100" y="1784"/>
                      </a:cubicBezTo>
                      <a:cubicBezTo>
                        <a:pt x="2061" y="779"/>
                        <a:pt x="1230" y="0"/>
                        <a:pt x="23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43"/>
                <p:cNvSpPr/>
                <p:nvPr/>
              </p:nvSpPr>
              <p:spPr>
                <a:xfrm>
                  <a:off x="6049050" y="1907125"/>
                  <a:ext cx="142650" cy="110825"/>
                </a:xfrm>
                <a:custGeom>
                  <a:avLst/>
                  <a:gdLst/>
                  <a:ahLst/>
                  <a:cxnLst/>
                  <a:rect l="l" t="t" r="r" b="b"/>
                  <a:pathLst>
                    <a:path w="5706" h="4433" extrusionOk="0">
                      <a:moveTo>
                        <a:pt x="3271" y="0"/>
                      </a:moveTo>
                      <a:cubicBezTo>
                        <a:pt x="2851" y="0"/>
                        <a:pt x="2408" y="97"/>
                        <a:pt x="1982" y="304"/>
                      </a:cubicBezTo>
                      <a:cubicBezTo>
                        <a:pt x="674" y="898"/>
                        <a:pt x="1" y="2245"/>
                        <a:pt x="476" y="3314"/>
                      </a:cubicBezTo>
                      <a:cubicBezTo>
                        <a:pt x="823" y="4036"/>
                        <a:pt x="1603" y="4433"/>
                        <a:pt x="2474" y="4433"/>
                      </a:cubicBezTo>
                      <a:cubicBezTo>
                        <a:pt x="2896" y="4433"/>
                        <a:pt x="3338" y="4340"/>
                        <a:pt x="3764" y="4146"/>
                      </a:cubicBezTo>
                      <a:cubicBezTo>
                        <a:pt x="5071" y="3552"/>
                        <a:pt x="5705" y="2205"/>
                        <a:pt x="5230" y="1136"/>
                      </a:cubicBezTo>
                      <a:cubicBezTo>
                        <a:pt x="4909" y="415"/>
                        <a:pt x="4139" y="0"/>
                        <a:pt x="32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43"/>
                <p:cNvSpPr/>
                <p:nvPr/>
              </p:nvSpPr>
              <p:spPr>
                <a:xfrm>
                  <a:off x="6078775" y="1944425"/>
                  <a:ext cx="94100" cy="60650"/>
                </a:xfrm>
                <a:custGeom>
                  <a:avLst/>
                  <a:gdLst/>
                  <a:ahLst/>
                  <a:cxnLst/>
                  <a:rect l="l" t="t" r="r" b="b"/>
                  <a:pathLst>
                    <a:path w="3764" h="2426" extrusionOk="0">
                      <a:moveTo>
                        <a:pt x="3367" y="0"/>
                      </a:moveTo>
                      <a:cubicBezTo>
                        <a:pt x="3367" y="11"/>
                        <a:pt x="3370" y="22"/>
                        <a:pt x="3375" y="33"/>
                      </a:cubicBezTo>
                      <a:lnTo>
                        <a:pt x="3375" y="33"/>
                      </a:lnTo>
                      <a:cubicBezTo>
                        <a:pt x="3372" y="22"/>
                        <a:pt x="3370" y="11"/>
                        <a:pt x="3367" y="0"/>
                      </a:cubicBezTo>
                      <a:close/>
                      <a:moveTo>
                        <a:pt x="0" y="1506"/>
                      </a:moveTo>
                      <a:lnTo>
                        <a:pt x="0" y="1506"/>
                      </a:lnTo>
                      <a:cubicBezTo>
                        <a:pt x="11" y="1523"/>
                        <a:pt x="22" y="1541"/>
                        <a:pt x="33" y="1558"/>
                      </a:cubicBezTo>
                      <a:lnTo>
                        <a:pt x="33" y="1558"/>
                      </a:lnTo>
                      <a:cubicBezTo>
                        <a:pt x="28" y="1541"/>
                        <a:pt x="18" y="1523"/>
                        <a:pt x="0" y="1506"/>
                      </a:cubicBezTo>
                      <a:close/>
                      <a:moveTo>
                        <a:pt x="3375" y="33"/>
                      </a:moveTo>
                      <a:lnTo>
                        <a:pt x="3375" y="33"/>
                      </a:lnTo>
                      <a:cubicBezTo>
                        <a:pt x="3553" y="855"/>
                        <a:pt x="3079" y="1708"/>
                        <a:pt x="2258" y="2021"/>
                      </a:cubicBezTo>
                      <a:cubicBezTo>
                        <a:pt x="1971" y="2151"/>
                        <a:pt x="1671" y="2213"/>
                        <a:pt x="1384" y="2213"/>
                      </a:cubicBezTo>
                      <a:cubicBezTo>
                        <a:pt x="822" y="2213"/>
                        <a:pt x="308" y="1977"/>
                        <a:pt x="33" y="1558"/>
                      </a:cubicBezTo>
                      <a:lnTo>
                        <a:pt x="33" y="1558"/>
                      </a:lnTo>
                      <a:cubicBezTo>
                        <a:pt x="40" y="1580"/>
                        <a:pt x="40" y="1602"/>
                        <a:pt x="40" y="1624"/>
                      </a:cubicBezTo>
                      <a:cubicBezTo>
                        <a:pt x="281" y="2134"/>
                        <a:pt x="831" y="2426"/>
                        <a:pt x="1457" y="2426"/>
                      </a:cubicBezTo>
                      <a:cubicBezTo>
                        <a:pt x="1755" y="2426"/>
                        <a:pt x="2070" y="2359"/>
                        <a:pt x="2377" y="2219"/>
                      </a:cubicBezTo>
                      <a:cubicBezTo>
                        <a:pt x="3288" y="1783"/>
                        <a:pt x="3763" y="832"/>
                        <a:pt x="3407" y="119"/>
                      </a:cubicBezTo>
                      <a:cubicBezTo>
                        <a:pt x="3407" y="91"/>
                        <a:pt x="3386" y="62"/>
                        <a:pt x="3375" y="3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43"/>
                <p:cNvSpPr/>
                <p:nvPr/>
              </p:nvSpPr>
              <p:spPr>
                <a:xfrm>
                  <a:off x="6237225" y="2180100"/>
                  <a:ext cx="128750" cy="123850"/>
                </a:xfrm>
                <a:custGeom>
                  <a:avLst/>
                  <a:gdLst/>
                  <a:ahLst/>
                  <a:cxnLst/>
                  <a:rect l="l" t="t" r="r" b="b"/>
                  <a:pathLst>
                    <a:path w="5150" h="4954" extrusionOk="0">
                      <a:moveTo>
                        <a:pt x="2141" y="1"/>
                      </a:moveTo>
                      <a:cubicBezTo>
                        <a:pt x="1771" y="1"/>
                        <a:pt x="1414" y="102"/>
                        <a:pt x="1109" y="318"/>
                      </a:cubicBezTo>
                      <a:cubicBezTo>
                        <a:pt x="119" y="952"/>
                        <a:pt x="0" y="2457"/>
                        <a:pt x="832" y="3685"/>
                      </a:cubicBezTo>
                      <a:cubicBezTo>
                        <a:pt x="1371" y="4493"/>
                        <a:pt x="2221" y="4953"/>
                        <a:pt x="3009" y="4953"/>
                      </a:cubicBezTo>
                      <a:cubicBezTo>
                        <a:pt x="3379" y="4953"/>
                        <a:pt x="3736" y="4851"/>
                        <a:pt x="4041" y="4636"/>
                      </a:cubicBezTo>
                      <a:cubicBezTo>
                        <a:pt x="5031" y="3962"/>
                        <a:pt x="5150" y="2457"/>
                        <a:pt x="4318" y="1269"/>
                      </a:cubicBezTo>
                      <a:cubicBezTo>
                        <a:pt x="3779" y="461"/>
                        <a:pt x="2929" y="1"/>
                        <a:pt x="21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43"/>
                <p:cNvSpPr/>
                <p:nvPr/>
              </p:nvSpPr>
              <p:spPr>
                <a:xfrm>
                  <a:off x="6248625" y="2204875"/>
                  <a:ext cx="78725" cy="82825"/>
                </a:xfrm>
                <a:custGeom>
                  <a:avLst/>
                  <a:gdLst/>
                  <a:ahLst/>
                  <a:cxnLst/>
                  <a:rect l="l" t="t" r="r" b="b"/>
                  <a:pathLst>
                    <a:path w="3149" h="3313" extrusionOk="0">
                      <a:moveTo>
                        <a:pt x="1050" y="0"/>
                      </a:moveTo>
                      <a:lnTo>
                        <a:pt x="970" y="40"/>
                      </a:lnTo>
                      <a:cubicBezTo>
                        <a:pt x="257" y="515"/>
                        <a:pt x="178" y="1585"/>
                        <a:pt x="772" y="2417"/>
                      </a:cubicBezTo>
                      <a:cubicBezTo>
                        <a:pt x="1151" y="2984"/>
                        <a:pt x="1750" y="3312"/>
                        <a:pt x="2307" y="3312"/>
                      </a:cubicBezTo>
                      <a:cubicBezTo>
                        <a:pt x="2566" y="3312"/>
                        <a:pt x="2816" y="3241"/>
                        <a:pt x="3030" y="3090"/>
                      </a:cubicBezTo>
                      <a:lnTo>
                        <a:pt x="3149" y="3011"/>
                      </a:lnTo>
                      <a:lnTo>
                        <a:pt x="3149" y="3011"/>
                      </a:lnTo>
                      <a:cubicBezTo>
                        <a:pt x="2935" y="3081"/>
                        <a:pt x="2727" y="3113"/>
                        <a:pt x="2526" y="3113"/>
                      </a:cubicBezTo>
                      <a:cubicBezTo>
                        <a:pt x="1020" y="3113"/>
                        <a:pt x="1" y="1294"/>
                        <a:pt x="10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43"/>
                <p:cNvSpPr/>
                <p:nvPr/>
              </p:nvSpPr>
              <p:spPr>
                <a:xfrm>
                  <a:off x="6127300" y="2031525"/>
                  <a:ext cx="175300" cy="135350"/>
                </a:xfrm>
                <a:custGeom>
                  <a:avLst/>
                  <a:gdLst/>
                  <a:ahLst/>
                  <a:cxnLst/>
                  <a:rect l="l" t="t" r="r" b="b"/>
                  <a:pathLst>
                    <a:path w="7012" h="5414" extrusionOk="0">
                      <a:moveTo>
                        <a:pt x="4018" y="0"/>
                      </a:moveTo>
                      <a:cubicBezTo>
                        <a:pt x="3506" y="0"/>
                        <a:pt x="2969" y="115"/>
                        <a:pt x="2456" y="359"/>
                      </a:cubicBezTo>
                      <a:cubicBezTo>
                        <a:pt x="832" y="1072"/>
                        <a:pt x="0" y="2735"/>
                        <a:pt x="594" y="4043"/>
                      </a:cubicBezTo>
                      <a:cubicBezTo>
                        <a:pt x="997" y="4928"/>
                        <a:pt x="1962" y="5413"/>
                        <a:pt x="3035" y="5413"/>
                      </a:cubicBezTo>
                      <a:cubicBezTo>
                        <a:pt x="3547" y="5413"/>
                        <a:pt x="4084" y="5303"/>
                        <a:pt x="4595" y="5073"/>
                      </a:cubicBezTo>
                      <a:cubicBezTo>
                        <a:pt x="6219" y="4320"/>
                        <a:pt x="7012" y="2656"/>
                        <a:pt x="6457" y="1389"/>
                      </a:cubicBezTo>
                      <a:cubicBezTo>
                        <a:pt x="6055" y="504"/>
                        <a:pt x="5091" y="0"/>
                        <a:pt x="40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43"/>
                <p:cNvSpPr/>
                <p:nvPr/>
              </p:nvSpPr>
              <p:spPr>
                <a:xfrm>
                  <a:off x="6164925" y="2076125"/>
                  <a:ext cx="113900" cy="74525"/>
                </a:xfrm>
                <a:custGeom>
                  <a:avLst/>
                  <a:gdLst/>
                  <a:ahLst/>
                  <a:cxnLst/>
                  <a:rect l="l" t="t" r="r" b="b"/>
                  <a:pathLst>
                    <a:path w="4556" h="2981" extrusionOk="0">
                      <a:moveTo>
                        <a:pt x="1" y="1863"/>
                      </a:moveTo>
                      <a:cubicBezTo>
                        <a:pt x="9" y="1876"/>
                        <a:pt x="17" y="1889"/>
                        <a:pt x="26" y="1902"/>
                      </a:cubicBezTo>
                      <a:lnTo>
                        <a:pt x="26" y="1902"/>
                      </a:lnTo>
                      <a:cubicBezTo>
                        <a:pt x="19" y="1887"/>
                        <a:pt x="11" y="1873"/>
                        <a:pt x="1" y="1863"/>
                      </a:cubicBezTo>
                      <a:close/>
                      <a:moveTo>
                        <a:pt x="4081" y="1"/>
                      </a:moveTo>
                      <a:lnTo>
                        <a:pt x="4081" y="1"/>
                      </a:lnTo>
                      <a:cubicBezTo>
                        <a:pt x="4398" y="912"/>
                        <a:pt x="3843" y="1981"/>
                        <a:pt x="2773" y="2457"/>
                      </a:cubicBezTo>
                      <a:cubicBezTo>
                        <a:pt x="2393" y="2633"/>
                        <a:pt x="2009" y="2717"/>
                        <a:pt x="1647" y="2717"/>
                      </a:cubicBezTo>
                      <a:cubicBezTo>
                        <a:pt x="968" y="2717"/>
                        <a:pt x="369" y="2424"/>
                        <a:pt x="26" y="1902"/>
                      </a:cubicBezTo>
                      <a:lnTo>
                        <a:pt x="26" y="1902"/>
                      </a:lnTo>
                      <a:cubicBezTo>
                        <a:pt x="43" y="1942"/>
                        <a:pt x="51" y="1992"/>
                        <a:pt x="80" y="2021"/>
                      </a:cubicBezTo>
                      <a:cubicBezTo>
                        <a:pt x="347" y="2636"/>
                        <a:pt x="1012" y="2981"/>
                        <a:pt x="1770" y="2981"/>
                      </a:cubicBezTo>
                      <a:cubicBezTo>
                        <a:pt x="2134" y="2981"/>
                        <a:pt x="2519" y="2901"/>
                        <a:pt x="2892" y="2734"/>
                      </a:cubicBezTo>
                      <a:cubicBezTo>
                        <a:pt x="4001" y="2259"/>
                        <a:pt x="4556" y="1070"/>
                        <a:pt x="4160" y="120"/>
                      </a:cubicBezTo>
                      <a:cubicBezTo>
                        <a:pt x="4160" y="80"/>
                        <a:pt x="4120" y="40"/>
                        <a:pt x="40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43"/>
                <p:cNvSpPr/>
                <p:nvPr/>
              </p:nvSpPr>
              <p:spPr>
                <a:xfrm>
                  <a:off x="5988537" y="2214027"/>
                  <a:ext cx="456522" cy="246053"/>
                </a:xfrm>
                <a:custGeom>
                  <a:avLst/>
                  <a:gdLst/>
                  <a:ahLst/>
                  <a:cxnLst/>
                  <a:rect l="l" t="t" r="r" b="b"/>
                  <a:pathLst>
                    <a:path w="17589" h="9480" extrusionOk="0">
                      <a:moveTo>
                        <a:pt x="16292" y="1"/>
                      </a:moveTo>
                      <a:cubicBezTo>
                        <a:pt x="16096" y="1"/>
                        <a:pt x="15901" y="45"/>
                        <a:pt x="15727" y="132"/>
                      </a:cubicBezTo>
                      <a:cubicBezTo>
                        <a:pt x="15251" y="410"/>
                        <a:pt x="14815" y="766"/>
                        <a:pt x="14419" y="1162"/>
                      </a:cubicBezTo>
                      <a:cubicBezTo>
                        <a:pt x="13033" y="2430"/>
                        <a:pt x="11132" y="2985"/>
                        <a:pt x="9270" y="3301"/>
                      </a:cubicBezTo>
                      <a:cubicBezTo>
                        <a:pt x="7448" y="3658"/>
                        <a:pt x="5546" y="3816"/>
                        <a:pt x="3764" y="4490"/>
                      </a:cubicBezTo>
                      <a:cubicBezTo>
                        <a:pt x="2694" y="4926"/>
                        <a:pt x="278" y="6154"/>
                        <a:pt x="119" y="7540"/>
                      </a:cubicBezTo>
                      <a:cubicBezTo>
                        <a:pt x="0" y="8728"/>
                        <a:pt x="4041" y="9204"/>
                        <a:pt x="4952" y="9323"/>
                      </a:cubicBezTo>
                      <a:cubicBezTo>
                        <a:pt x="5551" y="9427"/>
                        <a:pt x="6159" y="9480"/>
                        <a:pt x="6767" y="9480"/>
                      </a:cubicBezTo>
                      <a:cubicBezTo>
                        <a:pt x="8008" y="9480"/>
                        <a:pt x="9249" y="9260"/>
                        <a:pt x="10419" y="8808"/>
                      </a:cubicBezTo>
                      <a:cubicBezTo>
                        <a:pt x="13271" y="7619"/>
                        <a:pt x="15132" y="4846"/>
                        <a:pt x="16836" y="2232"/>
                      </a:cubicBezTo>
                      <a:cubicBezTo>
                        <a:pt x="17192" y="1677"/>
                        <a:pt x="17588" y="964"/>
                        <a:pt x="17192" y="410"/>
                      </a:cubicBezTo>
                      <a:cubicBezTo>
                        <a:pt x="16966" y="134"/>
                        <a:pt x="16629" y="1"/>
                        <a:pt x="162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78" name="Google Shape;778;p43"/>
            <p:cNvSpPr/>
            <p:nvPr/>
          </p:nvSpPr>
          <p:spPr>
            <a:xfrm>
              <a:off x="6765957" y="1483403"/>
              <a:ext cx="550434" cy="555758"/>
            </a:xfrm>
            <a:custGeom>
              <a:avLst/>
              <a:gdLst/>
              <a:ahLst/>
              <a:cxnLst/>
              <a:rect l="l" t="t" r="r" b="b"/>
              <a:pathLst>
                <a:path w="16956" h="17120" extrusionOk="0">
                  <a:moveTo>
                    <a:pt x="13945" y="0"/>
                  </a:moveTo>
                  <a:cubicBezTo>
                    <a:pt x="11924" y="0"/>
                    <a:pt x="9944" y="555"/>
                    <a:pt x="8240" y="1624"/>
                  </a:cubicBezTo>
                  <a:cubicBezTo>
                    <a:pt x="6497" y="2615"/>
                    <a:pt x="5111" y="3288"/>
                    <a:pt x="3764" y="4714"/>
                  </a:cubicBezTo>
                  <a:cubicBezTo>
                    <a:pt x="2259" y="6338"/>
                    <a:pt x="1150" y="8279"/>
                    <a:pt x="476" y="10418"/>
                  </a:cubicBezTo>
                  <a:cubicBezTo>
                    <a:pt x="1" y="12240"/>
                    <a:pt x="278" y="14142"/>
                    <a:pt x="1150" y="15806"/>
                  </a:cubicBezTo>
                  <a:cubicBezTo>
                    <a:pt x="1524" y="16480"/>
                    <a:pt x="2112" y="17119"/>
                    <a:pt x="2811" y="17119"/>
                  </a:cubicBezTo>
                  <a:cubicBezTo>
                    <a:pt x="2851" y="17119"/>
                    <a:pt x="2892" y="17117"/>
                    <a:pt x="2932" y="17113"/>
                  </a:cubicBezTo>
                  <a:cubicBezTo>
                    <a:pt x="3725" y="17034"/>
                    <a:pt x="4160" y="16122"/>
                    <a:pt x="4200" y="15330"/>
                  </a:cubicBezTo>
                  <a:cubicBezTo>
                    <a:pt x="4239" y="14538"/>
                    <a:pt x="4002" y="13746"/>
                    <a:pt x="4081" y="12953"/>
                  </a:cubicBezTo>
                  <a:cubicBezTo>
                    <a:pt x="4279" y="11805"/>
                    <a:pt x="4992" y="10775"/>
                    <a:pt x="6022" y="10181"/>
                  </a:cubicBezTo>
                  <a:cubicBezTo>
                    <a:pt x="7012" y="9586"/>
                    <a:pt x="8122" y="9151"/>
                    <a:pt x="9270" y="8873"/>
                  </a:cubicBezTo>
                  <a:lnTo>
                    <a:pt x="13588" y="7606"/>
                  </a:lnTo>
                  <a:cubicBezTo>
                    <a:pt x="14420" y="7447"/>
                    <a:pt x="15172" y="7091"/>
                    <a:pt x="15846" y="6576"/>
                  </a:cubicBezTo>
                  <a:cubicBezTo>
                    <a:pt x="16599" y="5744"/>
                    <a:pt x="16955" y="4635"/>
                    <a:pt x="16836" y="3526"/>
                  </a:cubicBezTo>
                  <a:cubicBezTo>
                    <a:pt x="16757" y="2575"/>
                    <a:pt x="16519" y="1624"/>
                    <a:pt x="16084" y="792"/>
                  </a:cubicBezTo>
                  <a:cubicBezTo>
                    <a:pt x="15608" y="79"/>
                    <a:pt x="14737" y="40"/>
                    <a:pt x="139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theme/theme1.xml><?xml version="1.0" encoding="utf-8"?>
<a:theme xmlns:a="http://schemas.openxmlformats.org/drawingml/2006/main" name="Coronary Heart Disease by Slidesgo">
  <a:themeElements>
    <a:clrScheme name="Simple Light">
      <a:dk1>
        <a:srgbClr val="180000"/>
      </a:dk1>
      <a:lt1>
        <a:srgbClr val="FFFFFF"/>
      </a:lt1>
      <a:dk2>
        <a:srgbClr val="690100"/>
      </a:dk2>
      <a:lt2>
        <a:srgbClr val="AD0101"/>
      </a:lt2>
      <a:accent1>
        <a:srgbClr val="CA4229"/>
      </a:accent1>
      <a:accent2>
        <a:srgbClr val="FF7352"/>
      </a:accent2>
      <a:accent3>
        <a:srgbClr val="7CBEEA"/>
      </a:accent3>
      <a:accent4>
        <a:srgbClr val="B1E0FF"/>
      </a:accent4>
      <a:accent5>
        <a:srgbClr val="0085DE"/>
      </a:accent5>
      <a:accent6>
        <a:srgbClr val="004FAB"/>
      </a:accent6>
      <a:hlink>
        <a:srgbClr val="18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1318</TotalTime>
  <Words>1688</Words>
  <Application>Microsoft Office PowerPoint</Application>
  <PresentationFormat>Presentazione su schermo (16:9)</PresentationFormat>
  <Paragraphs>312</Paragraphs>
  <Slides>49</Slides>
  <Notes>49</Notes>
  <HiddenSlides>0</HiddenSlides>
  <MMClips>0</MMClips>
  <ScaleCrop>false</ScaleCrop>
  <HeadingPairs>
    <vt:vector size="6" baseType="variant">
      <vt:variant>
        <vt:lpstr>Caratteri utilizzati</vt:lpstr>
      </vt:variant>
      <vt:variant>
        <vt:i4>10</vt:i4>
      </vt:variant>
      <vt:variant>
        <vt:lpstr>Tema</vt:lpstr>
      </vt:variant>
      <vt:variant>
        <vt:i4>3</vt:i4>
      </vt:variant>
      <vt:variant>
        <vt:lpstr>Titoli diapositive</vt:lpstr>
      </vt:variant>
      <vt:variant>
        <vt:i4>49</vt:i4>
      </vt:variant>
    </vt:vector>
  </HeadingPairs>
  <TitlesOfParts>
    <vt:vector size="62" baseType="lpstr">
      <vt:lpstr>Lato</vt:lpstr>
      <vt:lpstr>Proxima Nova</vt:lpstr>
      <vt:lpstr>Arial</vt:lpstr>
      <vt:lpstr>Calibri</vt:lpstr>
      <vt:lpstr>Fredoka One</vt:lpstr>
      <vt:lpstr>Palanquin Dark</vt:lpstr>
      <vt:lpstr>Proxima Nova Semibold</vt:lpstr>
      <vt:lpstr>Convergence</vt:lpstr>
      <vt:lpstr>Roboto Medium</vt:lpstr>
      <vt:lpstr>Amatic SC</vt:lpstr>
      <vt:lpstr>Coronary Heart Disease by Slidesgo</vt:lpstr>
      <vt:lpstr>Slidesgo Final Pages</vt:lpstr>
      <vt:lpstr>Slidesgo Final Pages</vt:lpstr>
      <vt:lpstr>HEARTH RATE ANALISY</vt:lpstr>
      <vt:lpstr>INTRODUZIONE</vt:lpstr>
      <vt:lpstr>IL NOSTRO OBBIETIVO</vt:lpstr>
      <vt:lpstr>Presentazione standard di PowerPoint</vt:lpstr>
      <vt:lpstr>04</vt:lpstr>
      <vt:lpstr>CORONARY ARTERY DISEASE</vt:lpstr>
      <vt:lpstr>CAUSES OF HEART DISEASE</vt:lpstr>
      <vt:lpstr>CARDIOVASCULAR PATHOLOGY</vt:lpstr>
      <vt:lpstr>DISEASE STAGES</vt:lpstr>
      <vt:lpstr>01</vt:lpstr>
      <vt:lpstr>RISK FACTORS</vt:lpstr>
      <vt:lpstr>489,300</vt:lpstr>
      <vt:lpstr>33,300</vt:lpstr>
      <vt:lpstr>AWESOME WORDS</vt:lpstr>
      <vt:lpstr>—SOMEONE FAMOUS</vt:lpstr>
      <vt:lpstr>A PICTURE IS WORTH A THOUSANDS WORDS</vt:lpstr>
      <vt:lpstr>A PICTURE REINFORCES THE CONCEPT</vt:lpstr>
      <vt:lpstr>HEART DISEASE DIAGNOSIS</vt:lpstr>
      <vt:lpstr>HEART ATTACK PREVENTION</vt:lpstr>
      <vt:lpstr>DISEASE TREATMENT</vt:lpstr>
      <vt:lpstr>25%</vt:lpstr>
      <vt:lpstr>PREVALENCE</vt:lpstr>
      <vt:lpstr>WATCH OUR CONCLUSIONS</vt:lpstr>
      <vt:lpstr>OUR TEAM</vt:lpstr>
      <vt:lpstr>REFERENCES</vt:lpstr>
      <vt:lpstr>THANKS!</vt:lpstr>
      <vt:lpstr>ALTERNATIVE RESOURCES</vt:lpstr>
      <vt:lpstr>RESOURCES</vt:lpstr>
      <vt:lpstr>Instructions for use</vt:lpstr>
      <vt:lpstr>Instructions for use (premium users)</vt:lpstr>
      <vt:lpstr>Fonts &amp; colors used</vt:lpstr>
      <vt:lpstr>Storyset</vt:lpstr>
      <vt:lpstr>Use our editable graphic resources...</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...and our sets of editable icons</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HEARTH RATE ANALISY</dc:title>
  <dc:creator>Utente</dc:creator>
  <cp:lastModifiedBy>Utente</cp:lastModifiedBy>
  <cp:revision>7</cp:revision>
  <dcterms:modified xsi:type="dcterms:W3CDTF">2022-05-11T08:20:43Z</dcterms:modified>
</cp:coreProperties>
</file>